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81CF63-ED55-94B1-6B92-D836BCAD1101}" v="496" dt="2026-03-05T13:59:48.6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ri Byles (1912229)" userId="S::1912229@student.uwtsd.ac.uk::4140b739-1351-4890-b029-21b30a7550df" providerId="AD" clId="Web-{6D81CF63-ED55-94B1-6B92-D836BCAD1101}"/>
    <pc:docChg chg="addSld modSld">
      <pc:chgData name="Harri Byles (1912229)" userId="S::1912229@student.uwtsd.ac.uk::4140b739-1351-4890-b029-21b30a7550df" providerId="AD" clId="Web-{6D81CF63-ED55-94B1-6B92-D836BCAD1101}" dt="2026-03-05T13:59:48.660" v="437" actId="20577"/>
      <pc:docMkLst>
        <pc:docMk/>
      </pc:docMkLst>
      <pc:sldChg chg="addSp modSp mod setBg">
        <pc:chgData name="Harri Byles (1912229)" userId="S::1912229@student.uwtsd.ac.uk::4140b739-1351-4890-b029-21b30a7550df" providerId="AD" clId="Web-{6D81CF63-ED55-94B1-6B92-D836BCAD1101}" dt="2026-03-05T12:41:27.569" v="20" actId="14100"/>
        <pc:sldMkLst>
          <pc:docMk/>
          <pc:sldMk cId="109857222" sldId="256"/>
        </pc:sldMkLst>
        <pc:spChg chg="mod">
          <ac:chgData name="Harri Byles (1912229)" userId="S::1912229@student.uwtsd.ac.uk::4140b739-1351-4890-b029-21b30a7550df" providerId="AD" clId="Web-{6D81CF63-ED55-94B1-6B92-D836BCAD1101}" dt="2026-03-05T12:41:22.694" v="19" actId="14100"/>
          <ac:spMkLst>
            <pc:docMk/>
            <pc:sldMk cId="109857222" sldId="256"/>
            <ac:spMk id="2" creationId="{00000000-0000-0000-0000-000000000000}"/>
          </ac:spMkLst>
        </pc:spChg>
        <pc:spChg chg="mod">
          <ac:chgData name="Harri Byles (1912229)" userId="S::1912229@student.uwtsd.ac.uk::4140b739-1351-4890-b029-21b30a7550df" providerId="AD" clId="Web-{6D81CF63-ED55-94B1-6B92-D836BCAD1101}" dt="2026-03-05T12:41:27.569" v="20" actId="14100"/>
          <ac:spMkLst>
            <pc:docMk/>
            <pc:sldMk cId="109857222" sldId="256"/>
            <ac:spMk id="3" creationId="{00000000-0000-0000-0000-000000000000}"/>
          </ac:spMkLst>
        </pc:spChg>
        <pc:spChg chg="add">
          <ac:chgData name="Harri Byles (1912229)" userId="S::1912229@student.uwtsd.ac.uk::4140b739-1351-4890-b029-21b30a7550df" providerId="AD" clId="Web-{6D81CF63-ED55-94B1-6B92-D836BCAD1101}" dt="2026-03-05T12:41:12.428" v="17"/>
          <ac:spMkLst>
            <pc:docMk/>
            <pc:sldMk cId="109857222" sldId="256"/>
            <ac:spMk id="9" creationId="{3A930249-8242-4E2B-AF17-C01826488321}"/>
          </ac:spMkLst>
        </pc:spChg>
        <pc:spChg chg="add">
          <ac:chgData name="Harri Byles (1912229)" userId="S::1912229@student.uwtsd.ac.uk::4140b739-1351-4890-b029-21b30a7550df" providerId="AD" clId="Web-{6D81CF63-ED55-94B1-6B92-D836BCAD1101}" dt="2026-03-05T12:41:12.428" v="17"/>
          <ac:spMkLst>
            <pc:docMk/>
            <pc:sldMk cId="109857222" sldId="256"/>
            <ac:spMk id="11" creationId="{A5BDD999-C5E1-4B3E-A710-768673819165}"/>
          </ac:spMkLst>
        </pc:spChg>
        <pc:picChg chg="add mod ord">
          <ac:chgData name="Harri Byles (1912229)" userId="S::1912229@student.uwtsd.ac.uk::4140b739-1351-4890-b029-21b30a7550df" providerId="AD" clId="Web-{6D81CF63-ED55-94B1-6B92-D836BCAD1101}" dt="2026-03-05T12:41:12.428" v="17"/>
          <ac:picMkLst>
            <pc:docMk/>
            <pc:sldMk cId="109857222" sldId="256"/>
            <ac:picMk id="4" creationId="{F5D82139-8C6E-A3DF-0497-562DC384889E}"/>
          </ac:picMkLst>
        </pc:picChg>
      </pc:sldChg>
      <pc:sldChg chg="addSp delSp modSp new mod setBg">
        <pc:chgData name="Harri Byles (1912229)" userId="S::1912229@student.uwtsd.ac.uk::4140b739-1351-4890-b029-21b30a7550df" providerId="AD" clId="Web-{6D81CF63-ED55-94B1-6B92-D836BCAD1101}" dt="2026-03-05T13:37:44.447" v="342" actId="1076"/>
        <pc:sldMkLst>
          <pc:docMk/>
          <pc:sldMk cId="4289367868" sldId="257"/>
        </pc:sldMkLst>
        <pc:spChg chg="mod">
          <ac:chgData name="Harri Byles (1912229)" userId="S::1912229@student.uwtsd.ac.uk::4140b739-1351-4890-b029-21b30a7550df" providerId="AD" clId="Web-{6D81CF63-ED55-94B1-6B92-D836BCAD1101}" dt="2026-03-05T12:45:09.867" v="115"/>
          <ac:spMkLst>
            <pc:docMk/>
            <pc:sldMk cId="4289367868" sldId="257"/>
            <ac:spMk id="2" creationId="{B0FA5FF9-A576-8775-6ED0-912C1B08383C}"/>
          </ac:spMkLst>
        </pc:spChg>
        <pc:spChg chg="del mod">
          <ac:chgData name="Harri Byles (1912229)" userId="S::1912229@student.uwtsd.ac.uk::4140b739-1351-4890-b029-21b30a7550df" providerId="AD" clId="Web-{6D81CF63-ED55-94B1-6B92-D836BCAD1101}" dt="2026-03-05T12:45:09.867" v="115"/>
          <ac:spMkLst>
            <pc:docMk/>
            <pc:sldMk cId="4289367868" sldId="257"/>
            <ac:spMk id="3" creationId="{E7D029DE-157D-C699-9EC6-93C8D05F2963}"/>
          </ac:spMkLst>
        </pc:spChg>
        <pc:spChg chg="add">
          <ac:chgData name="Harri Byles (1912229)" userId="S::1912229@student.uwtsd.ac.uk::4140b739-1351-4890-b029-21b30a7550df" providerId="AD" clId="Web-{6D81CF63-ED55-94B1-6B92-D836BCAD1101}" dt="2026-03-05T12:45:09.867" v="115"/>
          <ac:spMkLst>
            <pc:docMk/>
            <pc:sldMk cId="4289367868" sldId="257"/>
            <ac:spMk id="9" creationId="{BACC6370-2D7E-4714-9D71-7542949D7D5D}"/>
          </ac:spMkLst>
        </pc:spChg>
        <pc:spChg chg="add">
          <ac:chgData name="Harri Byles (1912229)" userId="S::1912229@student.uwtsd.ac.uk::4140b739-1351-4890-b029-21b30a7550df" providerId="AD" clId="Web-{6D81CF63-ED55-94B1-6B92-D836BCAD1101}" dt="2026-03-05T12:45:09.867" v="115"/>
          <ac:spMkLst>
            <pc:docMk/>
            <pc:sldMk cId="4289367868" sldId="257"/>
            <ac:spMk id="11" creationId="{F68B3F68-107C-434F-AA38-110D5EA91B85}"/>
          </ac:spMkLst>
        </pc:spChg>
        <pc:spChg chg="add">
          <ac:chgData name="Harri Byles (1912229)" userId="S::1912229@student.uwtsd.ac.uk::4140b739-1351-4890-b029-21b30a7550df" providerId="AD" clId="Web-{6D81CF63-ED55-94B1-6B92-D836BCAD1101}" dt="2026-03-05T12:45:09.867" v="115"/>
          <ac:spMkLst>
            <pc:docMk/>
            <pc:sldMk cId="4289367868" sldId="257"/>
            <ac:spMk id="13" creationId="{AAD0DBB9-1A4B-4391-81D4-CB19F9AB918A}"/>
          </ac:spMkLst>
        </pc:spChg>
        <pc:spChg chg="add">
          <ac:chgData name="Harri Byles (1912229)" userId="S::1912229@student.uwtsd.ac.uk::4140b739-1351-4890-b029-21b30a7550df" providerId="AD" clId="Web-{6D81CF63-ED55-94B1-6B92-D836BCAD1101}" dt="2026-03-05T12:45:09.867" v="115"/>
          <ac:spMkLst>
            <pc:docMk/>
            <pc:sldMk cId="4289367868" sldId="257"/>
            <ac:spMk id="15" creationId="{063BBA22-50EA-4C4D-BE05-F1CE4E63AA56}"/>
          </ac:spMkLst>
        </pc:spChg>
        <pc:graphicFrameChg chg="add mod">
          <ac:chgData name="Harri Byles (1912229)" userId="S::1912229@student.uwtsd.ac.uk::4140b739-1351-4890-b029-21b30a7550df" providerId="AD" clId="Web-{6D81CF63-ED55-94B1-6B92-D836BCAD1101}" dt="2026-03-05T13:37:44.447" v="342" actId="1076"/>
          <ac:graphicFrameMkLst>
            <pc:docMk/>
            <pc:sldMk cId="4289367868" sldId="257"/>
            <ac:graphicFrameMk id="5" creationId="{BFB542AB-636D-E1E1-A418-CA56BD085C5B}"/>
          </ac:graphicFrameMkLst>
        </pc:graphicFrameChg>
      </pc:sldChg>
      <pc:sldChg chg="addSp modSp new mod setBg">
        <pc:chgData name="Harri Byles (1912229)" userId="S::1912229@student.uwtsd.ac.uk::4140b739-1351-4890-b029-21b30a7550df" providerId="AD" clId="Web-{6D81CF63-ED55-94B1-6B92-D836BCAD1101}" dt="2026-03-05T12:49:01.911" v="127"/>
        <pc:sldMkLst>
          <pc:docMk/>
          <pc:sldMk cId="2348264439" sldId="258"/>
        </pc:sldMkLst>
        <pc:spChg chg="mod">
          <ac:chgData name="Harri Byles (1912229)" userId="S::1912229@student.uwtsd.ac.uk::4140b739-1351-4890-b029-21b30a7550df" providerId="AD" clId="Web-{6D81CF63-ED55-94B1-6B92-D836BCAD1101}" dt="2026-03-05T12:49:01.911" v="127"/>
          <ac:spMkLst>
            <pc:docMk/>
            <pc:sldMk cId="2348264439" sldId="258"/>
            <ac:spMk id="2" creationId="{DB67218D-C550-8EC5-04F2-0EB6C1979BF4}"/>
          </ac:spMkLst>
        </pc:spChg>
        <pc:spChg chg="mod">
          <ac:chgData name="Harri Byles (1912229)" userId="S::1912229@student.uwtsd.ac.uk::4140b739-1351-4890-b029-21b30a7550df" providerId="AD" clId="Web-{6D81CF63-ED55-94B1-6B92-D836BCAD1101}" dt="2026-03-05T12:49:01.911" v="127"/>
          <ac:spMkLst>
            <pc:docMk/>
            <pc:sldMk cId="2348264439" sldId="258"/>
            <ac:spMk id="3" creationId="{51D85FA4-DDFF-9480-28DA-681F21EFB6C2}"/>
          </ac:spMkLst>
        </pc:spChg>
        <pc:spChg chg="add">
          <ac:chgData name="Harri Byles (1912229)" userId="S::1912229@student.uwtsd.ac.uk::4140b739-1351-4890-b029-21b30a7550df" providerId="AD" clId="Web-{6D81CF63-ED55-94B1-6B92-D836BCAD1101}" dt="2026-03-05T12:49:01.911" v="127"/>
          <ac:spMkLst>
            <pc:docMk/>
            <pc:sldMk cId="2348264439" sldId="258"/>
            <ac:spMk id="9" creationId="{743AA782-23D1-4521-8CAD-47662984AA08}"/>
          </ac:spMkLst>
        </pc:spChg>
        <pc:spChg chg="add">
          <ac:chgData name="Harri Byles (1912229)" userId="S::1912229@student.uwtsd.ac.uk::4140b739-1351-4890-b029-21b30a7550df" providerId="AD" clId="Web-{6D81CF63-ED55-94B1-6B92-D836BCAD1101}" dt="2026-03-05T12:49:01.911" v="127"/>
          <ac:spMkLst>
            <pc:docMk/>
            <pc:sldMk cId="2348264439" sldId="258"/>
            <ac:spMk id="11" creationId="{71877DBC-BB60-40F0-AC93-2ACDBAAE60CE}"/>
          </ac:spMkLst>
        </pc:spChg>
        <pc:picChg chg="add mod">
          <ac:chgData name="Harri Byles (1912229)" userId="S::1912229@student.uwtsd.ac.uk::4140b739-1351-4890-b029-21b30a7550df" providerId="AD" clId="Web-{6D81CF63-ED55-94B1-6B92-D836BCAD1101}" dt="2026-03-05T12:49:01.911" v="127"/>
          <ac:picMkLst>
            <pc:docMk/>
            <pc:sldMk cId="2348264439" sldId="258"/>
            <ac:picMk id="4" creationId="{550D7E57-8462-962B-455B-685BACD7BC7E}"/>
          </ac:picMkLst>
        </pc:picChg>
      </pc:sldChg>
      <pc:sldChg chg="addSp delSp modSp new mod setBg">
        <pc:chgData name="Harri Byles (1912229)" userId="S::1912229@student.uwtsd.ac.uk::4140b739-1351-4890-b029-21b30a7550df" providerId="AD" clId="Web-{6D81CF63-ED55-94B1-6B92-D836BCAD1101}" dt="2026-03-05T13:21:21.712" v="251"/>
        <pc:sldMkLst>
          <pc:docMk/>
          <pc:sldMk cId="12055813" sldId="259"/>
        </pc:sldMkLst>
        <pc:spChg chg="mod">
          <ac:chgData name="Harri Byles (1912229)" userId="S::1912229@student.uwtsd.ac.uk::4140b739-1351-4890-b029-21b30a7550df" providerId="AD" clId="Web-{6D81CF63-ED55-94B1-6B92-D836BCAD1101}" dt="2026-03-05T13:21:21.712" v="251"/>
          <ac:spMkLst>
            <pc:docMk/>
            <pc:sldMk cId="12055813" sldId="259"/>
            <ac:spMk id="2" creationId="{6A4C4885-F261-9091-AE46-09ACCC334381}"/>
          </ac:spMkLst>
        </pc:spChg>
        <pc:spChg chg="del">
          <ac:chgData name="Harri Byles (1912229)" userId="S::1912229@student.uwtsd.ac.uk::4140b739-1351-4890-b029-21b30a7550df" providerId="AD" clId="Web-{6D81CF63-ED55-94B1-6B92-D836BCAD1101}" dt="2026-03-05T13:14:57.160" v="146"/>
          <ac:spMkLst>
            <pc:docMk/>
            <pc:sldMk cId="12055813" sldId="259"/>
            <ac:spMk id="3" creationId="{737353C4-136A-B32E-1F73-DC14D49945A0}"/>
          </ac:spMkLst>
        </pc:spChg>
        <pc:spChg chg="add">
          <ac:chgData name="Harri Byles (1912229)" userId="S::1912229@student.uwtsd.ac.uk::4140b739-1351-4890-b029-21b30a7550df" providerId="AD" clId="Web-{6D81CF63-ED55-94B1-6B92-D836BCAD1101}" dt="2026-03-05T13:15:12.926" v="148"/>
          <ac:spMkLst>
            <pc:docMk/>
            <pc:sldMk cId="12055813" sldId="259"/>
            <ac:spMk id="5" creationId="{35F5A98C-1E41-9F7E-B4D0-3475289C5A1D}"/>
          </ac:spMkLst>
        </pc:spChg>
        <pc:spChg chg="add mod ord">
          <ac:chgData name="Harri Byles (1912229)" userId="S::1912229@student.uwtsd.ac.uk::4140b739-1351-4890-b029-21b30a7550df" providerId="AD" clId="Web-{6D81CF63-ED55-94B1-6B92-D836BCAD1101}" dt="2026-03-05T13:21:21.712" v="251"/>
          <ac:spMkLst>
            <pc:docMk/>
            <pc:sldMk cId="12055813" sldId="259"/>
            <ac:spMk id="6" creationId="{FB5E373C-A96B-96E0-4C22-9AC4380118DA}"/>
          </ac:spMkLst>
        </pc:spChg>
        <pc:spChg chg="add del">
          <ac:chgData name="Harri Byles (1912229)" userId="S::1912229@student.uwtsd.ac.uk::4140b739-1351-4890-b029-21b30a7550df" providerId="AD" clId="Web-{6D81CF63-ED55-94B1-6B92-D836BCAD1101}" dt="2026-03-05T13:21:21.696" v="250"/>
          <ac:spMkLst>
            <pc:docMk/>
            <pc:sldMk cId="12055813" sldId="259"/>
            <ac:spMk id="11" creationId="{F13C74B1-5B17-4795-BED0-7140497B445A}"/>
          </ac:spMkLst>
        </pc:spChg>
        <pc:spChg chg="add del">
          <ac:chgData name="Harri Byles (1912229)" userId="S::1912229@student.uwtsd.ac.uk::4140b739-1351-4890-b029-21b30a7550df" providerId="AD" clId="Web-{6D81CF63-ED55-94B1-6B92-D836BCAD1101}" dt="2026-03-05T13:21:21.696" v="250"/>
          <ac:spMkLst>
            <pc:docMk/>
            <pc:sldMk cId="12055813" sldId="259"/>
            <ac:spMk id="13" creationId="{D4974D33-8DC5-464E-8C6D-BE58F0669C17}"/>
          </ac:spMkLst>
        </pc:spChg>
        <pc:spChg chg="add">
          <ac:chgData name="Harri Byles (1912229)" userId="S::1912229@student.uwtsd.ac.uk::4140b739-1351-4890-b029-21b30a7550df" providerId="AD" clId="Web-{6D81CF63-ED55-94B1-6B92-D836BCAD1101}" dt="2026-03-05T13:21:21.712" v="251"/>
          <ac:spMkLst>
            <pc:docMk/>
            <pc:sldMk cId="12055813" sldId="259"/>
            <ac:spMk id="16" creationId="{E8A8EAB8-D2FF-444D-B34B-7D32F106AD0E}"/>
          </ac:spMkLst>
        </pc:spChg>
        <pc:picChg chg="add mod ord">
          <ac:chgData name="Harri Byles (1912229)" userId="S::1912229@student.uwtsd.ac.uk::4140b739-1351-4890-b029-21b30a7550df" providerId="AD" clId="Web-{6D81CF63-ED55-94B1-6B92-D836BCAD1101}" dt="2026-03-05T13:21:21.712" v="251"/>
          <ac:picMkLst>
            <pc:docMk/>
            <pc:sldMk cId="12055813" sldId="259"/>
            <ac:picMk id="4" creationId="{EC74285F-1561-1B1A-9A8C-CBCD75D166D7}"/>
          </ac:picMkLst>
        </pc:picChg>
        <pc:cxnChg chg="add">
          <ac:chgData name="Harri Byles (1912229)" userId="S::1912229@student.uwtsd.ac.uk::4140b739-1351-4890-b029-21b30a7550df" providerId="AD" clId="Web-{6D81CF63-ED55-94B1-6B92-D836BCAD1101}" dt="2026-03-05T13:21:21.712" v="251"/>
          <ac:cxnSpMkLst>
            <pc:docMk/>
            <pc:sldMk cId="12055813" sldId="259"/>
            <ac:cxnSpMk id="15" creationId="{F11AD06B-AB20-4097-8606-5DA00DBACE88}"/>
          </ac:cxnSpMkLst>
        </pc:cxnChg>
        <pc:cxnChg chg="add">
          <ac:chgData name="Harri Byles (1912229)" userId="S::1912229@student.uwtsd.ac.uk::4140b739-1351-4890-b029-21b30a7550df" providerId="AD" clId="Web-{6D81CF63-ED55-94B1-6B92-D836BCAD1101}" dt="2026-03-05T13:21:21.712" v="251"/>
          <ac:cxnSpMkLst>
            <pc:docMk/>
            <pc:sldMk cId="12055813" sldId="259"/>
            <ac:cxnSpMk id="17" creationId="{EEA38897-7BA3-4408-8083-3235339C4A60}"/>
          </ac:cxnSpMkLst>
        </pc:cxnChg>
      </pc:sldChg>
      <pc:sldChg chg="addSp modSp new mod setBg">
        <pc:chgData name="Harri Byles (1912229)" userId="S::1912229@student.uwtsd.ac.uk::4140b739-1351-4890-b029-21b30a7550df" providerId="AD" clId="Web-{6D81CF63-ED55-94B1-6B92-D836BCAD1101}" dt="2026-03-05T13:25:33.221" v="281"/>
        <pc:sldMkLst>
          <pc:docMk/>
          <pc:sldMk cId="2761357316" sldId="260"/>
        </pc:sldMkLst>
        <pc:spChg chg="mod">
          <ac:chgData name="Harri Byles (1912229)" userId="S::1912229@student.uwtsd.ac.uk::4140b739-1351-4890-b029-21b30a7550df" providerId="AD" clId="Web-{6D81CF63-ED55-94B1-6B92-D836BCAD1101}" dt="2026-03-05T13:25:33.221" v="281"/>
          <ac:spMkLst>
            <pc:docMk/>
            <pc:sldMk cId="2761357316" sldId="260"/>
            <ac:spMk id="2" creationId="{1AB5B77B-7E87-2BB6-8C5B-0863147349B4}"/>
          </ac:spMkLst>
        </pc:spChg>
        <pc:spChg chg="mod">
          <ac:chgData name="Harri Byles (1912229)" userId="S::1912229@student.uwtsd.ac.uk::4140b739-1351-4890-b029-21b30a7550df" providerId="AD" clId="Web-{6D81CF63-ED55-94B1-6B92-D836BCAD1101}" dt="2026-03-05T13:25:33.221" v="281"/>
          <ac:spMkLst>
            <pc:docMk/>
            <pc:sldMk cId="2761357316" sldId="260"/>
            <ac:spMk id="3" creationId="{540DB7F3-3C3F-470D-C982-C5505FA8D443}"/>
          </ac:spMkLst>
        </pc:spChg>
        <pc:spChg chg="add">
          <ac:chgData name="Harri Byles (1912229)" userId="S::1912229@student.uwtsd.ac.uk::4140b739-1351-4890-b029-21b30a7550df" providerId="AD" clId="Web-{6D81CF63-ED55-94B1-6B92-D836BCAD1101}" dt="2026-03-05T13:25:33.221" v="281"/>
          <ac:spMkLst>
            <pc:docMk/>
            <pc:sldMk cId="2761357316" sldId="260"/>
            <ac:spMk id="9" creationId="{C0763A76-9F1C-4FC5-82B7-DD475DA461B2}"/>
          </ac:spMkLst>
        </pc:spChg>
        <pc:spChg chg="add">
          <ac:chgData name="Harri Byles (1912229)" userId="S::1912229@student.uwtsd.ac.uk::4140b739-1351-4890-b029-21b30a7550df" providerId="AD" clId="Web-{6D81CF63-ED55-94B1-6B92-D836BCAD1101}" dt="2026-03-05T13:25:33.221" v="281"/>
          <ac:spMkLst>
            <pc:docMk/>
            <pc:sldMk cId="2761357316" sldId="260"/>
            <ac:spMk id="11" creationId="{E81BF4F6-F2CF-4984-9D14-D6966D92F99F}"/>
          </ac:spMkLst>
        </pc:spChg>
        <pc:picChg chg="add">
          <ac:chgData name="Harri Byles (1912229)" userId="S::1912229@student.uwtsd.ac.uk::4140b739-1351-4890-b029-21b30a7550df" providerId="AD" clId="Web-{6D81CF63-ED55-94B1-6B92-D836BCAD1101}" dt="2026-03-05T13:25:33.221" v="281"/>
          <ac:picMkLst>
            <pc:docMk/>
            <pc:sldMk cId="2761357316" sldId="260"/>
            <ac:picMk id="5" creationId="{2E05F109-D9E2-E489-9AE0-4799B1B42D0F}"/>
          </ac:picMkLst>
        </pc:picChg>
      </pc:sldChg>
      <pc:sldChg chg="addSp modSp new mod setBg">
        <pc:chgData name="Harri Byles (1912229)" userId="S::1912229@student.uwtsd.ac.uk::4140b739-1351-4890-b029-21b30a7550df" providerId="AD" clId="Web-{6D81CF63-ED55-94B1-6B92-D836BCAD1101}" dt="2026-03-05T13:26:00.176" v="284" actId="20577"/>
        <pc:sldMkLst>
          <pc:docMk/>
          <pc:sldMk cId="814858846" sldId="261"/>
        </pc:sldMkLst>
        <pc:spChg chg="mod">
          <ac:chgData name="Harri Byles (1912229)" userId="S::1912229@student.uwtsd.ac.uk::4140b739-1351-4890-b029-21b30a7550df" providerId="AD" clId="Web-{6D81CF63-ED55-94B1-6B92-D836BCAD1101}" dt="2026-03-05T13:25:21.392" v="280"/>
          <ac:spMkLst>
            <pc:docMk/>
            <pc:sldMk cId="814858846" sldId="261"/>
            <ac:spMk id="2" creationId="{1802501C-71D0-E662-7DA1-E3A4C4663550}"/>
          </ac:spMkLst>
        </pc:spChg>
        <pc:spChg chg="mod">
          <ac:chgData name="Harri Byles (1912229)" userId="S::1912229@student.uwtsd.ac.uk::4140b739-1351-4890-b029-21b30a7550df" providerId="AD" clId="Web-{6D81CF63-ED55-94B1-6B92-D836BCAD1101}" dt="2026-03-05T13:26:00.176" v="284" actId="20577"/>
          <ac:spMkLst>
            <pc:docMk/>
            <pc:sldMk cId="814858846" sldId="261"/>
            <ac:spMk id="3" creationId="{0C649DFB-0294-A30E-5BF0-0BB256547F7E}"/>
          </ac:spMkLst>
        </pc:spChg>
        <pc:picChg chg="add">
          <ac:chgData name="Harri Byles (1912229)" userId="S::1912229@student.uwtsd.ac.uk::4140b739-1351-4890-b029-21b30a7550df" providerId="AD" clId="Web-{6D81CF63-ED55-94B1-6B92-D836BCAD1101}" dt="2026-03-05T13:25:21.392" v="280"/>
          <ac:picMkLst>
            <pc:docMk/>
            <pc:sldMk cId="814858846" sldId="261"/>
            <ac:picMk id="5" creationId="{5985DDE2-9D51-4E5F-F2C9-42F2A66BB93E}"/>
          </ac:picMkLst>
        </pc:picChg>
        <pc:cxnChg chg="add">
          <ac:chgData name="Harri Byles (1912229)" userId="S::1912229@student.uwtsd.ac.uk::4140b739-1351-4890-b029-21b30a7550df" providerId="AD" clId="Web-{6D81CF63-ED55-94B1-6B92-D836BCAD1101}" dt="2026-03-05T13:25:21.392" v="280"/>
          <ac:cxnSpMkLst>
            <pc:docMk/>
            <pc:sldMk cId="814858846" sldId="261"/>
            <ac:cxnSpMk id="9" creationId="{1503BFE4-729B-D9D0-C17B-501E6AF1127A}"/>
          </ac:cxnSpMkLst>
        </pc:cxnChg>
      </pc:sldChg>
      <pc:sldChg chg="addSp delSp modSp new mod setBg">
        <pc:chgData name="Harri Byles (1912229)" userId="S::1912229@student.uwtsd.ac.uk::4140b739-1351-4890-b029-21b30a7550df" providerId="AD" clId="Web-{6D81CF63-ED55-94B1-6B92-D836BCAD1101}" dt="2026-03-05T13:29:33.087" v="316"/>
        <pc:sldMkLst>
          <pc:docMk/>
          <pc:sldMk cId="1910638105" sldId="262"/>
        </pc:sldMkLst>
        <pc:spChg chg="mod">
          <ac:chgData name="Harri Byles (1912229)" userId="S::1912229@student.uwtsd.ac.uk::4140b739-1351-4890-b029-21b30a7550df" providerId="AD" clId="Web-{6D81CF63-ED55-94B1-6B92-D836BCAD1101}" dt="2026-03-05T13:29:33.087" v="316"/>
          <ac:spMkLst>
            <pc:docMk/>
            <pc:sldMk cId="1910638105" sldId="262"/>
            <ac:spMk id="2" creationId="{404A4C73-D0B0-5158-1C1F-792A13FA9B1C}"/>
          </ac:spMkLst>
        </pc:spChg>
        <pc:spChg chg="add del mod">
          <ac:chgData name="Harri Byles (1912229)" userId="S::1912229@student.uwtsd.ac.uk::4140b739-1351-4890-b029-21b30a7550df" providerId="AD" clId="Web-{6D81CF63-ED55-94B1-6B92-D836BCAD1101}" dt="2026-03-05T13:29:33.087" v="316"/>
          <ac:spMkLst>
            <pc:docMk/>
            <pc:sldMk cId="1910638105" sldId="262"/>
            <ac:spMk id="3" creationId="{BA313556-213D-A981-03BC-53344EFA84ED}"/>
          </ac:spMkLst>
        </pc:spChg>
        <pc:spChg chg="add">
          <ac:chgData name="Harri Byles (1912229)" userId="S::1912229@student.uwtsd.ac.uk::4140b739-1351-4890-b029-21b30a7550df" providerId="AD" clId="Web-{6D81CF63-ED55-94B1-6B92-D836BCAD1101}" dt="2026-03-05T13:29:33.087" v="316"/>
          <ac:spMkLst>
            <pc:docMk/>
            <pc:sldMk cId="1910638105" sldId="262"/>
            <ac:spMk id="9" creationId="{35DB3719-6FDC-4E5D-891D-FF40B7300F64}"/>
          </ac:spMkLst>
        </pc:spChg>
        <pc:spChg chg="add del">
          <ac:chgData name="Harri Byles (1912229)" userId="S::1912229@student.uwtsd.ac.uk::4140b739-1351-4890-b029-21b30a7550df" providerId="AD" clId="Web-{6D81CF63-ED55-94B1-6B92-D836BCAD1101}" dt="2026-03-05T13:29:33.040" v="315"/>
          <ac:spMkLst>
            <pc:docMk/>
            <pc:sldMk cId="1910638105" sldId="262"/>
            <ac:spMk id="10" creationId="{B50AB553-2A96-4A92-96F2-93548E096954}"/>
          </ac:spMkLst>
        </pc:spChg>
        <pc:spChg chg="add">
          <ac:chgData name="Harri Byles (1912229)" userId="S::1912229@student.uwtsd.ac.uk::4140b739-1351-4890-b029-21b30a7550df" providerId="AD" clId="Web-{6D81CF63-ED55-94B1-6B92-D836BCAD1101}" dt="2026-03-05T13:29:33.087" v="316"/>
          <ac:spMkLst>
            <pc:docMk/>
            <pc:sldMk cId="1910638105" sldId="262"/>
            <ac:spMk id="11" creationId="{E0CBAC23-2E3F-4A90-BA59-F8299F6A5439}"/>
          </ac:spMkLst>
        </pc:spChg>
        <pc:graphicFrameChg chg="add del">
          <ac:chgData name="Harri Byles (1912229)" userId="S::1912229@student.uwtsd.ac.uk::4140b739-1351-4890-b029-21b30a7550df" providerId="AD" clId="Web-{6D81CF63-ED55-94B1-6B92-D836BCAD1101}" dt="2026-03-05T13:29:33.040" v="315"/>
          <ac:graphicFrameMkLst>
            <pc:docMk/>
            <pc:sldMk cId="1910638105" sldId="262"/>
            <ac:graphicFrameMk id="5" creationId="{CC4E345B-B598-4AA0-C803-4DE6FD34FD23}"/>
          </ac:graphicFrameMkLst>
        </pc:graphicFrameChg>
        <pc:graphicFrameChg chg="add">
          <ac:chgData name="Harri Byles (1912229)" userId="S::1912229@student.uwtsd.ac.uk::4140b739-1351-4890-b029-21b30a7550df" providerId="AD" clId="Web-{6D81CF63-ED55-94B1-6B92-D836BCAD1101}" dt="2026-03-05T13:29:33.087" v="316"/>
          <ac:graphicFrameMkLst>
            <pc:docMk/>
            <pc:sldMk cId="1910638105" sldId="262"/>
            <ac:graphicFrameMk id="12" creationId="{92135AB2-E3E2-F82E-F14A-A44D8C2F5C61}"/>
          </ac:graphicFrameMkLst>
        </pc:graphicFrameChg>
        <pc:picChg chg="add del">
          <ac:chgData name="Harri Byles (1912229)" userId="S::1912229@student.uwtsd.ac.uk::4140b739-1351-4890-b029-21b30a7550df" providerId="AD" clId="Web-{6D81CF63-ED55-94B1-6B92-D836BCAD1101}" dt="2026-03-05T13:29:33.040" v="315"/>
          <ac:picMkLst>
            <pc:docMk/>
            <pc:sldMk cId="1910638105" sldId="262"/>
            <ac:picMk id="6" creationId="{CC47F1E7-57B8-5C66-C7D6-7FED6F461F63}"/>
          </ac:picMkLst>
        </pc:picChg>
      </pc:sldChg>
      <pc:sldChg chg="addSp delSp modSp new mod setBg">
        <pc:chgData name="Harri Byles (1912229)" userId="S::1912229@student.uwtsd.ac.uk::4140b739-1351-4890-b029-21b30a7550df" providerId="AD" clId="Web-{6D81CF63-ED55-94B1-6B92-D836BCAD1101}" dt="2026-03-05T13:30:39.337" v="324"/>
        <pc:sldMkLst>
          <pc:docMk/>
          <pc:sldMk cId="2705034107" sldId="263"/>
        </pc:sldMkLst>
        <pc:spChg chg="mod">
          <ac:chgData name="Harri Byles (1912229)" userId="S::1912229@student.uwtsd.ac.uk::4140b739-1351-4890-b029-21b30a7550df" providerId="AD" clId="Web-{6D81CF63-ED55-94B1-6B92-D836BCAD1101}" dt="2026-03-05T13:30:39.337" v="324"/>
          <ac:spMkLst>
            <pc:docMk/>
            <pc:sldMk cId="2705034107" sldId="263"/>
            <ac:spMk id="2" creationId="{CBE988DF-9CE6-B720-44A4-F573D5017DEE}"/>
          </ac:spMkLst>
        </pc:spChg>
        <pc:spChg chg="del mod">
          <ac:chgData name="Harri Byles (1912229)" userId="S::1912229@student.uwtsd.ac.uk::4140b739-1351-4890-b029-21b30a7550df" providerId="AD" clId="Web-{6D81CF63-ED55-94B1-6B92-D836BCAD1101}" dt="2026-03-05T13:30:39.337" v="324"/>
          <ac:spMkLst>
            <pc:docMk/>
            <pc:sldMk cId="2705034107" sldId="263"/>
            <ac:spMk id="3" creationId="{EB801D9A-3681-0A29-0935-B72940A0F18E}"/>
          </ac:spMkLst>
        </pc:spChg>
        <pc:spChg chg="add">
          <ac:chgData name="Harri Byles (1912229)" userId="S::1912229@student.uwtsd.ac.uk::4140b739-1351-4890-b029-21b30a7550df" providerId="AD" clId="Web-{6D81CF63-ED55-94B1-6B92-D836BCAD1101}" dt="2026-03-05T13:30:39.337" v="324"/>
          <ac:spMkLst>
            <pc:docMk/>
            <pc:sldMk cId="2705034107" sldId="263"/>
            <ac:spMk id="10" creationId="{B50AB553-2A96-4A92-96F2-93548E096954}"/>
          </ac:spMkLst>
        </pc:spChg>
        <pc:graphicFrameChg chg="add">
          <ac:chgData name="Harri Byles (1912229)" userId="S::1912229@student.uwtsd.ac.uk::4140b739-1351-4890-b029-21b30a7550df" providerId="AD" clId="Web-{6D81CF63-ED55-94B1-6B92-D836BCAD1101}" dt="2026-03-05T13:30:39.337" v="324"/>
          <ac:graphicFrameMkLst>
            <pc:docMk/>
            <pc:sldMk cId="2705034107" sldId="263"/>
            <ac:graphicFrameMk id="5" creationId="{8D2358BE-5184-4426-7EB2-2FF0A6F4E240}"/>
          </ac:graphicFrameMkLst>
        </pc:graphicFrameChg>
        <pc:picChg chg="add">
          <ac:chgData name="Harri Byles (1912229)" userId="S::1912229@student.uwtsd.ac.uk::4140b739-1351-4890-b029-21b30a7550df" providerId="AD" clId="Web-{6D81CF63-ED55-94B1-6B92-D836BCAD1101}" dt="2026-03-05T13:30:39.337" v="324"/>
          <ac:picMkLst>
            <pc:docMk/>
            <pc:sldMk cId="2705034107" sldId="263"/>
            <ac:picMk id="6" creationId="{53B463A8-3B8F-3A9B-90E7-B378FD52FE6C}"/>
          </ac:picMkLst>
        </pc:picChg>
      </pc:sldChg>
      <pc:sldChg chg="addSp modSp new mod setBg">
        <pc:chgData name="Harri Byles (1912229)" userId="S::1912229@student.uwtsd.ac.uk::4140b739-1351-4890-b029-21b30a7550df" providerId="AD" clId="Web-{6D81CF63-ED55-94B1-6B92-D836BCAD1101}" dt="2026-03-05T13:32:56.900" v="333"/>
        <pc:sldMkLst>
          <pc:docMk/>
          <pc:sldMk cId="2544632064" sldId="264"/>
        </pc:sldMkLst>
        <pc:spChg chg="mod">
          <ac:chgData name="Harri Byles (1912229)" userId="S::1912229@student.uwtsd.ac.uk::4140b739-1351-4890-b029-21b30a7550df" providerId="AD" clId="Web-{6D81CF63-ED55-94B1-6B92-D836BCAD1101}" dt="2026-03-05T13:32:56.900" v="333"/>
          <ac:spMkLst>
            <pc:docMk/>
            <pc:sldMk cId="2544632064" sldId="264"/>
            <ac:spMk id="2" creationId="{8C785D5B-B481-4518-5E2D-4446A9E73B2B}"/>
          </ac:spMkLst>
        </pc:spChg>
        <pc:spChg chg="mod">
          <ac:chgData name="Harri Byles (1912229)" userId="S::1912229@student.uwtsd.ac.uk::4140b739-1351-4890-b029-21b30a7550df" providerId="AD" clId="Web-{6D81CF63-ED55-94B1-6B92-D836BCAD1101}" dt="2026-03-05T13:32:56.900" v="333"/>
          <ac:spMkLst>
            <pc:docMk/>
            <pc:sldMk cId="2544632064" sldId="264"/>
            <ac:spMk id="3" creationId="{A29E882B-57E0-7BA3-B56D-029F440CFB7D}"/>
          </ac:spMkLst>
        </pc:spChg>
        <pc:spChg chg="add">
          <ac:chgData name="Harri Byles (1912229)" userId="S::1912229@student.uwtsd.ac.uk::4140b739-1351-4890-b029-21b30a7550df" providerId="AD" clId="Web-{6D81CF63-ED55-94B1-6B92-D836BCAD1101}" dt="2026-03-05T13:32:56.900" v="333"/>
          <ac:spMkLst>
            <pc:docMk/>
            <pc:sldMk cId="2544632064" sldId="264"/>
            <ac:spMk id="9" creationId="{C0763A76-9F1C-4FC5-82B7-DD475DA461B2}"/>
          </ac:spMkLst>
        </pc:spChg>
        <pc:spChg chg="add">
          <ac:chgData name="Harri Byles (1912229)" userId="S::1912229@student.uwtsd.ac.uk::4140b739-1351-4890-b029-21b30a7550df" providerId="AD" clId="Web-{6D81CF63-ED55-94B1-6B92-D836BCAD1101}" dt="2026-03-05T13:32:56.900" v="333"/>
          <ac:spMkLst>
            <pc:docMk/>
            <pc:sldMk cId="2544632064" sldId="264"/>
            <ac:spMk id="11" creationId="{E81BF4F6-F2CF-4984-9D14-D6966D92F99F}"/>
          </ac:spMkLst>
        </pc:spChg>
        <pc:picChg chg="add">
          <ac:chgData name="Harri Byles (1912229)" userId="S::1912229@student.uwtsd.ac.uk::4140b739-1351-4890-b029-21b30a7550df" providerId="AD" clId="Web-{6D81CF63-ED55-94B1-6B92-D836BCAD1101}" dt="2026-03-05T13:32:56.900" v="333"/>
          <ac:picMkLst>
            <pc:docMk/>
            <pc:sldMk cId="2544632064" sldId="264"/>
            <ac:picMk id="5" creationId="{28F8010D-A3FE-E94F-F032-A78953FBC384}"/>
          </ac:picMkLst>
        </pc:picChg>
      </pc:sldChg>
      <pc:sldChg chg="addSp modSp new mod setBg">
        <pc:chgData name="Harri Byles (1912229)" userId="S::1912229@student.uwtsd.ac.uk::4140b739-1351-4890-b029-21b30a7550df" providerId="AD" clId="Web-{6D81CF63-ED55-94B1-6B92-D836BCAD1101}" dt="2026-03-05T13:37:23.275" v="339"/>
        <pc:sldMkLst>
          <pc:docMk/>
          <pc:sldMk cId="2499941827" sldId="265"/>
        </pc:sldMkLst>
        <pc:spChg chg="mod">
          <ac:chgData name="Harri Byles (1912229)" userId="S::1912229@student.uwtsd.ac.uk::4140b739-1351-4890-b029-21b30a7550df" providerId="AD" clId="Web-{6D81CF63-ED55-94B1-6B92-D836BCAD1101}" dt="2026-03-05T13:37:23.275" v="339"/>
          <ac:spMkLst>
            <pc:docMk/>
            <pc:sldMk cId="2499941827" sldId="265"/>
            <ac:spMk id="2" creationId="{E0BDAE23-E772-C673-A8D7-8B6DD329AD1B}"/>
          </ac:spMkLst>
        </pc:spChg>
        <pc:spChg chg="mod">
          <ac:chgData name="Harri Byles (1912229)" userId="S::1912229@student.uwtsd.ac.uk::4140b739-1351-4890-b029-21b30a7550df" providerId="AD" clId="Web-{6D81CF63-ED55-94B1-6B92-D836BCAD1101}" dt="2026-03-05T13:37:23.275" v="339"/>
          <ac:spMkLst>
            <pc:docMk/>
            <pc:sldMk cId="2499941827" sldId="265"/>
            <ac:spMk id="3" creationId="{27C93BE1-B3F2-A0B3-9E16-BB89F2436620}"/>
          </ac:spMkLst>
        </pc:spChg>
        <pc:spChg chg="add">
          <ac:chgData name="Harri Byles (1912229)" userId="S::1912229@student.uwtsd.ac.uk::4140b739-1351-4890-b029-21b30a7550df" providerId="AD" clId="Web-{6D81CF63-ED55-94B1-6B92-D836BCAD1101}" dt="2026-03-05T13:37:23.275" v="339"/>
          <ac:spMkLst>
            <pc:docMk/>
            <pc:sldMk cId="2499941827" sldId="265"/>
            <ac:spMk id="9" creationId="{C0763A76-9F1C-4FC5-82B7-DD475DA461B2}"/>
          </ac:spMkLst>
        </pc:spChg>
        <pc:spChg chg="add">
          <ac:chgData name="Harri Byles (1912229)" userId="S::1912229@student.uwtsd.ac.uk::4140b739-1351-4890-b029-21b30a7550df" providerId="AD" clId="Web-{6D81CF63-ED55-94B1-6B92-D836BCAD1101}" dt="2026-03-05T13:37:23.275" v="339"/>
          <ac:spMkLst>
            <pc:docMk/>
            <pc:sldMk cId="2499941827" sldId="265"/>
            <ac:spMk id="11" creationId="{E81BF4F6-F2CF-4984-9D14-D6966D92F99F}"/>
          </ac:spMkLst>
        </pc:spChg>
        <pc:picChg chg="add">
          <ac:chgData name="Harri Byles (1912229)" userId="S::1912229@student.uwtsd.ac.uk::4140b739-1351-4890-b029-21b30a7550df" providerId="AD" clId="Web-{6D81CF63-ED55-94B1-6B92-D836BCAD1101}" dt="2026-03-05T13:37:23.275" v="339"/>
          <ac:picMkLst>
            <pc:docMk/>
            <pc:sldMk cId="2499941827" sldId="265"/>
            <ac:picMk id="5" creationId="{DE93A1AF-7382-A637-B607-4FB0745385B3}"/>
          </ac:picMkLst>
        </pc:picChg>
      </pc:sldChg>
      <pc:sldChg chg="addSp modSp new mod setBg">
        <pc:chgData name="Harri Byles (1912229)" userId="S::1912229@student.uwtsd.ac.uk::4140b739-1351-4890-b029-21b30a7550df" providerId="AD" clId="Web-{6D81CF63-ED55-94B1-6B92-D836BCAD1101}" dt="2026-03-05T13:45:27.817" v="375"/>
        <pc:sldMkLst>
          <pc:docMk/>
          <pc:sldMk cId="945234497" sldId="266"/>
        </pc:sldMkLst>
        <pc:spChg chg="mod">
          <ac:chgData name="Harri Byles (1912229)" userId="S::1912229@student.uwtsd.ac.uk::4140b739-1351-4890-b029-21b30a7550df" providerId="AD" clId="Web-{6D81CF63-ED55-94B1-6B92-D836BCAD1101}" dt="2026-03-05T13:45:27.817" v="375"/>
          <ac:spMkLst>
            <pc:docMk/>
            <pc:sldMk cId="945234497" sldId="266"/>
            <ac:spMk id="2" creationId="{59EF40F8-F81C-FC52-C66C-175D1184D0BE}"/>
          </ac:spMkLst>
        </pc:spChg>
        <pc:spChg chg="mod">
          <ac:chgData name="Harri Byles (1912229)" userId="S::1912229@student.uwtsd.ac.uk::4140b739-1351-4890-b029-21b30a7550df" providerId="AD" clId="Web-{6D81CF63-ED55-94B1-6B92-D836BCAD1101}" dt="2026-03-05T13:45:27.817" v="375"/>
          <ac:spMkLst>
            <pc:docMk/>
            <pc:sldMk cId="945234497" sldId="266"/>
            <ac:spMk id="3" creationId="{2189BE1A-2551-BEF7-1E89-06F92E992590}"/>
          </ac:spMkLst>
        </pc:spChg>
        <pc:spChg chg="add">
          <ac:chgData name="Harri Byles (1912229)" userId="S::1912229@student.uwtsd.ac.uk::4140b739-1351-4890-b029-21b30a7550df" providerId="AD" clId="Web-{6D81CF63-ED55-94B1-6B92-D836BCAD1101}" dt="2026-03-05T13:45:27.817" v="375"/>
          <ac:spMkLst>
            <pc:docMk/>
            <pc:sldMk cId="945234497" sldId="266"/>
            <ac:spMk id="10" creationId="{EDDBB197-D710-4A4F-A9CA-FD2177498BE8}"/>
          </ac:spMkLst>
        </pc:spChg>
        <pc:spChg chg="add">
          <ac:chgData name="Harri Byles (1912229)" userId="S::1912229@student.uwtsd.ac.uk::4140b739-1351-4890-b029-21b30a7550df" providerId="AD" clId="Web-{6D81CF63-ED55-94B1-6B92-D836BCAD1101}" dt="2026-03-05T13:45:27.817" v="375"/>
          <ac:spMkLst>
            <pc:docMk/>
            <pc:sldMk cId="945234497" sldId="266"/>
            <ac:spMk id="12" creationId="{975D1CFA-2CDB-4B64-BD9F-85744E8DA12F}"/>
          </ac:spMkLst>
        </pc:spChg>
        <pc:grpChg chg="add">
          <ac:chgData name="Harri Byles (1912229)" userId="S::1912229@student.uwtsd.ac.uk::4140b739-1351-4890-b029-21b30a7550df" providerId="AD" clId="Web-{6D81CF63-ED55-94B1-6B92-D836BCAD1101}" dt="2026-03-05T13:45:27.817" v="375"/>
          <ac:grpSpMkLst>
            <pc:docMk/>
            <pc:sldMk cId="945234497" sldId="266"/>
            <ac:grpSpMk id="14" creationId="{25EE5136-01F1-466C-962D-BA9B4C6757AA}"/>
          </ac:grpSpMkLst>
        </pc:grpChg>
        <pc:picChg chg="add">
          <ac:chgData name="Harri Byles (1912229)" userId="S::1912229@student.uwtsd.ac.uk::4140b739-1351-4890-b029-21b30a7550df" providerId="AD" clId="Web-{6D81CF63-ED55-94B1-6B92-D836BCAD1101}" dt="2026-03-05T13:45:27.817" v="375"/>
          <ac:picMkLst>
            <pc:docMk/>
            <pc:sldMk cId="945234497" sldId="266"/>
            <ac:picMk id="7" creationId="{3EF369EE-8F83-BA96-EB2E-7ABFBA3C9F70}"/>
          </ac:picMkLst>
        </pc:picChg>
      </pc:sldChg>
      <pc:sldChg chg="addSp modSp new mod setBg">
        <pc:chgData name="Harri Byles (1912229)" userId="S::1912229@student.uwtsd.ac.uk::4140b739-1351-4890-b029-21b30a7550df" providerId="AD" clId="Web-{6D81CF63-ED55-94B1-6B92-D836BCAD1101}" dt="2026-03-05T13:48:19.430" v="399"/>
        <pc:sldMkLst>
          <pc:docMk/>
          <pc:sldMk cId="2620004342" sldId="267"/>
        </pc:sldMkLst>
        <pc:spChg chg="mod">
          <ac:chgData name="Harri Byles (1912229)" userId="S::1912229@student.uwtsd.ac.uk::4140b739-1351-4890-b029-21b30a7550df" providerId="AD" clId="Web-{6D81CF63-ED55-94B1-6B92-D836BCAD1101}" dt="2026-03-05T13:48:19.430" v="399"/>
          <ac:spMkLst>
            <pc:docMk/>
            <pc:sldMk cId="2620004342" sldId="267"/>
            <ac:spMk id="2" creationId="{468EA4CF-72E3-7263-6CA5-59749B13420F}"/>
          </ac:spMkLst>
        </pc:spChg>
        <pc:spChg chg="mod">
          <ac:chgData name="Harri Byles (1912229)" userId="S::1912229@student.uwtsd.ac.uk::4140b739-1351-4890-b029-21b30a7550df" providerId="AD" clId="Web-{6D81CF63-ED55-94B1-6B92-D836BCAD1101}" dt="2026-03-05T13:48:19.430" v="399"/>
          <ac:spMkLst>
            <pc:docMk/>
            <pc:sldMk cId="2620004342" sldId="267"/>
            <ac:spMk id="3" creationId="{4AF4205E-40B2-CCE9-5914-4326AE33BAAC}"/>
          </ac:spMkLst>
        </pc:spChg>
        <pc:spChg chg="add">
          <ac:chgData name="Harri Byles (1912229)" userId="S::1912229@student.uwtsd.ac.uk::4140b739-1351-4890-b029-21b30a7550df" providerId="AD" clId="Web-{6D81CF63-ED55-94B1-6B92-D836BCAD1101}" dt="2026-03-05T13:48:19.430" v="399"/>
          <ac:spMkLst>
            <pc:docMk/>
            <pc:sldMk cId="2620004342" sldId="267"/>
            <ac:spMk id="10" creationId="{EDDBB197-D710-4A4F-A9CA-FD2177498BE8}"/>
          </ac:spMkLst>
        </pc:spChg>
        <pc:spChg chg="add">
          <ac:chgData name="Harri Byles (1912229)" userId="S::1912229@student.uwtsd.ac.uk::4140b739-1351-4890-b029-21b30a7550df" providerId="AD" clId="Web-{6D81CF63-ED55-94B1-6B92-D836BCAD1101}" dt="2026-03-05T13:48:19.430" v="399"/>
          <ac:spMkLst>
            <pc:docMk/>
            <pc:sldMk cId="2620004342" sldId="267"/>
            <ac:spMk id="12" creationId="{975D1CFA-2CDB-4B64-BD9F-85744E8DA12F}"/>
          </ac:spMkLst>
        </pc:spChg>
        <pc:grpChg chg="add">
          <ac:chgData name="Harri Byles (1912229)" userId="S::1912229@student.uwtsd.ac.uk::4140b739-1351-4890-b029-21b30a7550df" providerId="AD" clId="Web-{6D81CF63-ED55-94B1-6B92-D836BCAD1101}" dt="2026-03-05T13:48:19.430" v="399"/>
          <ac:grpSpMkLst>
            <pc:docMk/>
            <pc:sldMk cId="2620004342" sldId="267"/>
            <ac:grpSpMk id="14" creationId="{25EE5136-01F1-466C-962D-BA9B4C6757AA}"/>
          </ac:grpSpMkLst>
        </pc:grpChg>
        <pc:picChg chg="add">
          <ac:chgData name="Harri Byles (1912229)" userId="S::1912229@student.uwtsd.ac.uk::4140b739-1351-4890-b029-21b30a7550df" providerId="AD" clId="Web-{6D81CF63-ED55-94B1-6B92-D836BCAD1101}" dt="2026-03-05T13:48:19.430" v="399"/>
          <ac:picMkLst>
            <pc:docMk/>
            <pc:sldMk cId="2620004342" sldId="267"/>
            <ac:picMk id="7" creationId="{536B4D49-7582-3958-8265-FF671822BFF5}"/>
          </ac:picMkLst>
        </pc:picChg>
      </pc:sldChg>
      <pc:sldChg chg="addSp modSp new mod setBg">
        <pc:chgData name="Harri Byles (1912229)" userId="S::1912229@student.uwtsd.ac.uk::4140b739-1351-4890-b029-21b30a7550df" providerId="AD" clId="Web-{6D81CF63-ED55-94B1-6B92-D836BCAD1101}" dt="2026-03-05T13:50:13.181" v="403"/>
        <pc:sldMkLst>
          <pc:docMk/>
          <pc:sldMk cId="534456237" sldId="268"/>
        </pc:sldMkLst>
        <pc:spChg chg="mod">
          <ac:chgData name="Harri Byles (1912229)" userId="S::1912229@student.uwtsd.ac.uk::4140b739-1351-4890-b029-21b30a7550df" providerId="AD" clId="Web-{6D81CF63-ED55-94B1-6B92-D836BCAD1101}" dt="2026-03-05T13:50:13.181" v="403"/>
          <ac:spMkLst>
            <pc:docMk/>
            <pc:sldMk cId="534456237" sldId="268"/>
            <ac:spMk id="2" creationId="{C544F0D5-B13C-FD79-914B-0FC5614303D4}"/>
          </ac:spMkLst>
        </pc:spChg>
        <pc:spChg chg="mod">
          <ac:chgData name="Harri Byles (1912229)" userId="S::1912229@student.uwtsd.ac.uk::4140b739-1351-4890-b029-21b30a7550df" providerId="AD" clId="Web-{6D81CF63-ED55-94B1-6B92-D836BCAD1101}" dt="2026-03-05T13:50:13.181" v="403"/>
          <ac:spMkLst>
            <pc:docMk/>
            <pc:sldMk cId="534456237" sldId="268"/>
            <ac:spMk id="3" creationId="{2B940535-1C18-86E7-5338-E0AFA3AB1350}"/>
          </ac:spMkLst>
        </pc:spChg>
        <pc:spChg chg="add">
          <ac:chgData name="Harri Byles (1912229)" userId="S::1912229@student.uwtsd.ac.uk::4140b739-1351-4890-b029-21b30a7550df" providerId="AD" clId="Web-{6D81CF63-ED55-94B1-6B92-D836BCAD1101}" dt="2026-03-05T13:50:13.181" v="403"/>
          <ac:spMkLst>
            <pc:docMk/>
            <pc:sldMk cId="534456237" sldId="268"/>
            <ac:spMk id="10" creationId="{EDDBB197-D710-4A4F-A9CA-FD2177498BE8}"/>
          </ac:spMkLst>
        </pc:spChg>
        <pc:spChg chg="add">
          <ac:chgData name="Harri Byles (1912229)" userId="S::1912229@student.uwtsd.ac.uk::4140b739-1351-4890-b029-21b30a7550df" providerId="AD" clId="Web-{6D81CF63-ED55-94B1-6B92-D836BCAD1101}" dt="2026-03-05T13:50:13.181" v="403"/>
          <ac:spMkLst>
            <pc:docMk/>
            <pc:sldMk cId="534456237" sldId="268"/>
            <ac:spMk id="12" creationId="{975D1CFA-2CDB-4B64-BD9F-85744E8DA12F}"/>
          </ac:spMkLst>
        </pc:spChg>
        <pc:grpChg chg="add">
          <ac:chgData name="Harri Byles (1912229)" userId="S::1912229@student.uwtsd.ac.uk::4140b739-1351-4890-b029-21b30a7550df" providerId="AD" clId="Web-{6D81CF63-ED55-94B1-6B92-D836BCAD1101}" dt="2026-03-05T13:50:13.181" v="403"/>
          <ac:grpSpMkLst>
            <pc:docMk/>
            <pc:sldMk cId="534456237" sldId="268"/>
            <ac:grpSpMk id="14" creationId="{25EE5136-01F1-466C-962D-BA9B4C6757AA}"/>
          </ac:grpSpMkLst>
        </pc:grpChg>
        <pc:picChg chg="add">
          <ac:chgData name="Harri Byles (1912229)" userId="S::1912229@student.uwtsd.ac.uk::4140b739-1351-4890-b029-21b30a7550df" providerId="AD" clId="Web-{6D81CF63-ED55-94B1-6B92-D836BCAD1101}" dt="2026-03-05T13:50:13.181" v="403"/>
          <ac:picMkLst>
            <pc:docMk/>
            <pc:sldMk cId="534456237" sldId="268"/>
            <ac:picMk id="7" creationId="{A6B25714-3A9C-51B7-2B01-AA26FD9199EE}"/>
          </ac:picMkLst>
        </pc:picChg>
      </pc:sldChg>
      <pc:sldChg chg="modSp new">
        <pc:chgData name="Harri Byles (1912229)" userId="S::1912229@student.uwtsd.ac.uk::4140b739-1351-4890-b029-21b30a7550df" providerId="AD" clId="Web-{6D81CF63-ED55-94B1-6B92-D836BCAD1101}" dt="2026-03-05T13:58:07.424" v="415" actId="20577"/>
        <pc:sldMkLst>
          <pc:docMk/>
          <pc:sldMk cId="1364909604" sldId="269"/>
        </pc:sldMkLst>
        <pc:spChg chg="mod">
          <ac:chgData name="Harri Byles (1912229)" userId="S::1912229@student.uwtsd.ac.uk::4140b739-1351-4890-b029-21b30a7550df" providerId="AD" clId="Web-{6D81CF63-ED55-94B1-6B92-D836BCAD1101}" dt="2026-03-05T13:57:58.533" v="412" actId="20577"/>
          <ac:spMkLst>
            <pc:docMk/>
            <pc:sldMk cId="1364909604" sldId="269"/>
            <ac:spMk id="2" creationId="{A4C0F740-3B69-7AAE-6460-F3C36AA56F7F}"/>
          </ac:spMkLst>
        </pc:spChg>
        <pc:spChg chg="mod">
          <ac:chgData name="Harri Byles (1912229)" userId="S::1912229@student.uwtsd.ac.uk::4140b739-1351-4890-b029-21b30a7550df" providerId="AD" clId="Web-{6D81CF63-ED55-94B1-6B92-D836BCAD1101}" dt="2026-03-05T13:58:07.424" v="415" actId="20577"/>
          <ac:spMkLst>
            <pc:docMk/>
            <pc:sldMk cId="1364909604" sldId="269"/>
            <ac:spMk id="3" creationId="{8DDBA09B-E96C-5E94-3167-0079E9D62F46}"/>
          </ac:spMkLst>
        </pc:spChg>
      </pc:sldChg>
      <pc:sldChg chg="modSp new">
        <pc:chgData name="Harri Byles (1912229)" userId="S::1912229@student.uwtsd.ac.uk::4140b739-1351-4890-b029-21b30a7550df" providerId="AD" clId="Web-{6D81CF63-ED55-94B1-6B92-D836BCAD1101}" dt="2026-03-05T13:59:48.660" v="437" actId="20577"/>
        <pc:sldMkLst>
          <pc:docMk/>
          <pc:sldMk cId="3252110761" sldId="270"/>
        </pc:sldMkLst>
        <pc:spChg chg="mod">
          <ac:chgData name="Harri Byles (1912229)" userId="S::1912229@student.uwtsd.ac.uk::4140b739-1351-4890-b029-21b30a7550df" providerId="AD" clId="Web-{6D81CF63-ED55-94B1-6B92-D836BCAD1101}" dt="2026-03-05T13:58:12.127" v="424" actId="20577"/>
          <ac:spMkLst>
            <pc:docMk/>
            <pc:sldMk cId="3252110761" sldId="270"/>
            <ac:spMk id="2" creationId="{6D7102F0-E852-A83E-A239-280560AE9EB3}"/>
          </ac:spMkLst>
        </pc:spChg>
        <pc:spChg chg="mod">
          <ac:chgData name="Harri Byles (1912229)" userId="S::1912229@student.uwtsd.ac.uk::4140b739-1351-4890-b029-21b30a7550df" providerId="AD" clId="Web-{6D81CF63-ED55-94B1-6B92-D836BCAD1101}" dt="2026-03-05T13:59:48.660" v="437" actId="20577"/>
          <ac:spMkLst>
            <pc:docMk/>
            <pc:sldMk cId="3252110761" sldId="270"/>
            <ac:spMk id="3" creationId="{82C4069E-3DBE-672A-EA26-88CE29C439E4}"/>
          </ac:spMkLst>
        </pc:spChg>
      </pc:sldChg>
      <pc:sldChg chg="new">
        <pc:chgData name="Harri Byles (1912229)" userId="S::1912229@student.uwtsd.ac.uk::4140b739-1351-4890-b029-21b30a7550df" providerId="AD" clId="Web-{6D81CF63-ED55-94B1-6B92-D836BCAD1101}" dt="2026-03-05T13:45:52.928" v="379"/>
        <pc:sldMkLst>
          <pc:docMk/>
          <pc:sldMk cId="553072400" sldId="271"/>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AB572E-843B-49B5-AFCC-80D0935C2E86}"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D1010EFF-F380-4094-8FCA-AD5FB6C1708D}">
      <dgm:prSet/>
      <dgm:spPr/>
      <dgm:t>
        <a:bodyPr/>
        <a:lstStyle/>
        <a:p>
          <a:pPr>
            <a:defRPr cap="all"/>
          </a:pPr>
          <a:r>
            <a:rPr lang="en-US"/>
            <a:t>1)Identify and critically evaluate established leadership theory. </a:t>
          </a:r>
        </a:p>
      </dgm:t>
    </dgm:pt>
    <dgm:pt modelId="{8B2EA6DA-00CB-45FD-87C8-3840769A1053}" type="parTrans" cxnId="{94FE8A5C-5654-497A-8500-F0987B02496A}">
      <dgm:prSet/>
      <dgm:spPr/>
      <dgm:t>
        <a:bodyPr/>
        <a:lstStyle/>
        <a:p>
          <a:endParaRPr lang="en-US"/>
        </a:p>
      </dgm:t>
    </dgm:pt>
    <dgm:pt modelId="{1A1ACAC8-F335-46CF-B2C5-8487A00092F1}" type="sibTrans" cxnId="{94FE8A5C-5654-497A-8500-F0987B02496A}">
      <dgm:prSet/>
      <dgm:spPr/>
      <dgm:t>
        <a:bodyPr/>
        <a:lstStyle/>
        <a:p>
          <a:endParaRPr lang="en-US"/>
        </a:p>
      </dgm:t>
    </dgm:pt>
    <dgm:pt modelId="{E0BF857A-1D8B-4582-8DA7-A4796A4CF9B2}">
      <dgm:prSet/>
      <dgm:spPr/>
      <dgm:t>
        <a:bodyPr/>
        <a:lstStyle/>
        <a:p>
          <a:pPr>
            <a:defRPr cap="all"/>
          </a:pPr>
          <a:r>
            <a:rPr lang="en-US"/>
            <a:t>2)Determinate and objectively assess the practical challenges that Ken Carter encountered in sport context.</a:t>
          </a:r>
        </a:p>
      </dgm:t>
    </dgm:pt>
    <dgm:pt modelId="{CE1C0A65-19AC-4E03-B65B-B88F12BAA216}" type="parTrans" cxnId="{1750A6FC-437A-49AD-8FF6-C80D281C1920}">
      <dgm:prSet/>
      <dgm:spPr/>
      <dgm:t>
        <a:bodyPr/>
        <a:lstStyle/>
        <a:p>
          <a:endParaRPr lang="en-US"/>
        </a:p>
      </dgm:t>
    </dgm:pt>
    <dgm:pt modelId="{9B1A85B7-236D-4CA4-924E-08B14F7C197D}" type="sibTrans" cxnId="{1750A6FC-437A-49AD-8FF6-C80D281C1920}">
      <dgm:prSet/>
      <dgm:spPr/>
      <dgm:t>
        <a:bodyPr/>
        <a:lstStyle/>
        <a:p>
          <a:endParaRPr lang="en-US"/>
        </a:p>
      </dgm:t>
    </dgm:pt>
    <dgm:pt modelId="{83C39324-8285-4B3A-9EDE-A91F2FB9980F}">
      <dgm:prSet/>
      <dgm:spPr/>
      <dgm:t>
        <a:bodyPr/>
        <a:lstStyle/>
        <a:p>
          <a:pPr>
            <a:defRPr cap="all"/>
          </a:pPr>
          <a:r>
            <a:rPr lang="en-US"/>
            <a:t>3)Construct an academic conclusion that summarises all aspects of this presentation.</a:t>
          </a:r>
        </a:p>
      </dgm:t>
    </dgm:pt>
    <dgm:pt modelId="{6AAB6E1D-0E3C-4817-95E2-14C70843ECD1}" type="parTrans" cxnId="{CC6292ED-9976-4CF5-8C46-1C5BA3BCB486}">
      <dgm:prSet/>
      <dgm:spPr/>
      <dgm:t>
        <a:bodyPr/>
        <a:lstStyle/>
        <a:p>
          <a:endParaRPr lang="en-US"/>
        </a:p>
      </dgm:t>
    </dgm:pt>
    <dgm:pt modelId="{F9624F9C-E2DA-4152-AFA7-285A6FAA5F5C}" type="sibTrans" cxnId="{CC6292ED-9976-4CF5-8C46-1C5BA3BCB486}">
      <dgm:prSet/>
      <dgm:spPr/>
      <dgm:t>
        <a:bodyPr/>
        <a:lstStyle/>
        <a:p>
          <a:endParaRPr lang="en-US"/>
        </a:p>
      </dgm:t>
    </dgm:pt>
    <dgm:pt modelId="{9E98A218-DF15-4686-9596-166EFA584FEC}" type="pres">
      <dgm:prSet presAssocID="{47AB572E-843B-49B5-AFCC-80D0935C2E86}" presName="root" presStyleCnt="0">
        <dgm:presLayoutVars>
          <dgm:dir/>
          <dgm:resizeHandles val="exact"/>
        </dgm:presLayoutVars>
      </dgm:prSet>
      <dgm:spPr/>
    </dgm:pt>
    <dgm:pt modelId="{73D8A980-A58B-464A-8EC2-C703AE0B9BD2}" type="pres">
      <dgm:prSet presAssocID="{D1010EFF-F380-4094-8FCA-AD5FB6C1708D}" presName="compNode" presStyleCnt="0"/>
      <dgm:spPr/>
    </dgm:pt>
    <dgm:pt modelId="{44D02FE3-9E72-4FC1-A285-BE0F4FEB01FD}" type="pres">
      <dgm:prSet presAssocID="{D1010EFF-F380-4094-8FCA-AD5FB6C1708D}" presName="iconBgRect" presStyleLbl="bgShp" presStyleIdx="0" presStyleCnt="3"/>
      <dgm:spPr/>
    </dgm:pt>
    <dgm:pt modelId="{2A2A682E-4EEB-4D26-BE78-56E734FAE802}" type="pres">
      <dgm:prSet presAssocID="{D1010EFF-F380-4094-8FCA-AD5FB6C1708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C053C3BA-D10A-4E91-88B8-762485E98AB4}" type="pres">
      <dgm:prSet presAssocID="{D1010EFF-F380-4094-8FCA-AD5FB6C1708D}" presName="spaceRect" presStyleCnt="0"/>
      <dgm:spPr/>
    </dgm:pt>
    <dgm:pt modelId="{97FB3230-0942-4DDA-965D-93E3022FC7D6}" type="pres">
      <dgm:prSet presAssocID="{D1010EFF-F380-4094-8FCA-AD5FB6C1708D}" presName="textRect" presStyleLbl="revTx" presStyleIdx="0" presStyleCnt="3">
        <dgm:presLayoutVars>
          <dgm:chMax val="1"/>
          <dgm:chPref val="1"/>
        </dgm:presLayoutVars>
      </dgm:prSet>
      <dgm:spPr/>
    </dgm:pt>
    <dgm:pt modelId="{38DC3138-BB8A-464D-AB9B-945E57B6738C}" type="pres">
      <dgm:prSet presAssocID="{1A1ACAC8-F335-46CF-B2C5-8487A00092F1}" presName="sibTrans" presStyleCnt="0"/>
      <dgm:spPr/>
    </dgm:pt>
    <dgm:pt modelId="{FAC092FF-D3E2-476A-B2BE-7DB9D627222B}" type="pres">
      <dgm:prSet presAssocID="{E0BF857A-1D8B-4582-8DA7-A4796A4CF9B2}" presName="compNode" presStyleCnt="0"/>
      <dgm:spPr/>
    </dgm:pt>
    <dgm:pt modelId="{BFAC8C1C-CF1A-486D-94CD-5054D58E42B7}" type="pres">
      <dgm:prSet presAssocID="{E0BF857A-1D8B-4582-8DA7-A4796A4CF9B2}" presName="iconBgRect" presStyleLbl="bgShp" presStyleIdx="1" presStyleCnt="3"/>
      <dgm:spPr/>
    </dgm:pt>
    <dgm:pt modelId="{D1274B6F-5DBF-4885-A43E-8A3653AE9BF4}" type="pres">
      <dgm:prSet presAssocID="{E0BF857A-1D8B-4582-8DA7-A4796A4CF9B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ext>
      </dgm:extLst>
    </dgm:pt>
    <dgm:pt modelId="{80E1263F-F3D2-4882-9EAE-A3533B960E43}" type="pres">
      <dgm:prSet presAssocID="{E0BF857A-1D8B-4582-8DA7-A4796A4CF9B2}" presName="spaceRect" presStyleCnt="0"/>
      <dgm:spPr/>
    </dgm:pt>
    <dgm:pt modelId="{CDB01BB3-BE53-4346-B897-B8F76AD1DEE0}" type="pres">
      <dgm:prSet presAssocID="{E0BF857A-1D8B-4582-8DA7-A4796A4CF9B2}" presName="textRect" presStyleLbl="revTx" presStyleIdx="1" presStyleCnt="3">
        <dgm:presLayoutVars>
          <dgm:chMax val="1"/>
          <dgm:chPref val="1"/>
        </dgm:presLayoutVars>
      </dgm:prSet>
      <dgm:spPr/>
    </dgm:pt>
    <dgm:pt modelId="{212E8426-E669-4366-A1BB-32E6339657AB}" type="pres">
      <dgm:prSet presAssocID="{9B1A85B7-236D-4CA4-924E-08B14F7C197D}" presName="sibTrans" presStyleCnt="0"/>
      <dgm:spPr/>
    </dgm:pt>
    <dgm:pt modelId="{98BCC1D1-20C4-46CA-87ED-04EFE527C1A4}" type="pres">
      <dgm:prSet presAssocID="{83C39324-8285-4B3A-9EDE-A91F2FB9980F}" presName="compNode" presStyleCnt="0"/>
      <dgm:spPr/>
    </dgm:pt>
    <dgm:pt modelId="{C65309D0-FC53-48D3-961E-E7D4423D0604}" type="pres">
      <dgm:prSet presAssocID="{83C39324-8285-4B3A-9EDE-A91F2FB9980F}" presName="iconBgRect" presStyleLbl="bgShp" presStyleIdx="2" presStyleCnt="3"/>
      <dgm:spPr/>
    </dgm:pt>
    <dgm:pt modelId="{04C8BF0C-0B89-4F46-8DD8-F6EDA27F0AED}" type="pres">
      <dgm:prSet presAssocID="{83C39324-8285-4B3A-9EDE-A91F2FB9980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429C54C0-2728-4D25-B868-129483074197}" type="pres">
      <dgm:prSet presAssocID="{83C39324-8285-4B3A-9EDE-A91F2FB9980F}" presName="spaceRect" presStyleCnt="0"/>
      <dgm:spPr/>
    </dgm:pt>
    <dgm:pt modelId="{1CB99374-FD60-4550-8F5A-3C8CBDF8F39E}" type="pres">
      <dgm:prSet presAssocID="{83C39324-8285-4B3A-9EDE-A91F2FB9980F}" presName="textRect" presStyleLbl="revTx" presStyleIdx="2" presStyleCnt="3">
        <dgm:presLayoutVars>
          <dgm:chMax val="1"/>
          <dgm:chPref val="1"/>
        </dgm:presLayoutVars>
      </dgm:prSet>
      <dgm:spPr/>
    </dgm:pt>
  </dgm:ptLst>
  <dgm:cxnLst>
    <dgm:cxn modelId="{94FE8A5C-5654-497A-8500-F0987B02496A}" srcId="{47AB572E-843B-49B5-AFCC-80D0935C2E86}" destId="{D1010EFF-F380-4094-8FCA-AD5FB6C1708D}" srcOrd="0" destOrd="0" parTransId="{8B2EA6DA-00CB-45FD-87C8-3840769A1053}" sibTransId="{1A1ACAC8-F335-46CF-B2C5-8487A00092F1}"/>
    <dgm:cxn modelId="{11ACE66D-01AD-4662-90B0-422A43156A53}" type="presOf" srcId="{E0BF857A-1D8B-4582-8DA7-A4796A4CF9B2}" destId="{CDB01BB3-BE53-4346-B897-B8F76AD1DEE0}" srcOrd="0" destOrd="0" presId="urn:microsoft.com/office/officeart/2018/5/layout/IconCircleLabelList"/>
    <dgm:cxn modelId="{3C36F4B8-C9B5-4616-9129-40FB9C5FBCD0}" type="presOf" srcId="{D1010EFF-F380-4094-8FCA-AD5FB6C1708D}" destId="{97FB3230-0942-4DDA-965D-93E3022FC7D6}" srcOrd="0" destOrd="0" presId="urn:microsoft.com/office/officeart/2018/5/layout/IconCircleLabelList"/>
    <dgm:cxn modelId="{D0233CE8-6E64-4CBC-A512-837EE449D8DA}" type="presOf" srcId="{47AB572E-843B-49B5-AFCC-80D0935C2E86}" destId="{9E98A218-DF15-4686-9596-166EFA584FEC}" srcOrd="0" destOrd="0" presId="urn:microsoft.com/office/officeart/2018/5/layout/IconCircleLabelList"/>
    <dgm:cxn modelId="{CC6292ED-9976-4CF5-8C46-1C5BA3BCB486}" srcId="{47AB572E-843B-49B5-AFCC-80D0935C2E86}" destId="{83C39324-8285-4B3A-9EDE-A91F2FB9980F}" srcOrd="2" destOrd="0" parTransId="{6AAB6E1D-0E3C-4817-95E2-14C70843ECD1}" sibTransId="{F9624F9C-E2DA-4152-AFA7-285A6FAA5F5C}"/>
    <dgm:cxn modelId="{1750A6FC-437A-49AD-8FF6-C80D281C1920}" srcId="{47AB572E-843B-49B5-AFCC-80D0935C2E86}" destId="{E0BF857A-1D8B-4582-8DA7-A4796A4CF9B2}" srcOrd="1" destOrd="0" parTransId="{CE1C0A65-19AC-4E03-B65B-B88F12BAA216}" sibTransId="{9B1A85B7-236D-4CA4-924E-08B14F7C197D}"/>
    <dgm:cxn modelId="{667C64FF-3B98-4425-842B-1B0CE8BFD9F3}" type="presOf" srcId="{83C39324-8285-4B3A-9EDE-A91F2FB9980F}" destId="{1CB99374-FD60-4550-8F5A-3C8CBDF8F39E}" srcOrd="0" destOrd="0" presId="urn:microsoft.com/office/officeart/2018/5/layout/IconCircleLabelList"/>
    <dgm:cxn modelId="{D2468079-FCFA-4292-AC28-80ED611A9020}" type="presParOf" srcId="{9E98A218-DF15-4686-9596-166EFA584FEC}" destId="{73D8A980-A58B-464A-8EC2-C703AE0B9BD2}" srcOrd="0" destOrd="0" presId="urn:microsoft.com/office/officeart/2018/5/layout/IconCircleLabelList"/>
    <dgm:cxn modelId="{2F39CB5D-6CDD-4D1D-A3FC-23FA2B3DE5C2}" type="presParOf" srcId="{73D8A980-A58B-464A-8EC2-C703AE0B9BD2}" destId="{44D02FE3-9E72-4FC1-A285-BE0F4FEB01FD}" srcOrd="0" destOrd="0" presId="urn:microsoft.com/office/officeart/2018/5/layout/IconCircleLabelList"/>
    <dgm:cxn modelId="{B879816C-904B-409E-BF8A-4C517AD99B33}" type="presParOf" srcId="{73D8A980-A58B-464A-8EC2-C703AE0B9BD2}" destId="{2A2A682E-4EEB-4D26-BE78-56E734FAE802}" srcOrd="1" destOrd="0" presId="urn:microsoft.com/office/officeart/2018/5/layout/IconCircleLabelList"/>
    <dgm:cxn modelId="{01949152-FA05-43CE-88CD-F0D7B7783861}" type="presParOf" srcId="{73D8A980-A58B-464A-8EC2-C703AE0B9BD2}" destId="{C053C3BA-D10A-4E91-88B8-762485E98AB4}" srcOrd="2" destOrd="0" presId="urn:microsoft.com/office/officeart/2018/5/layout/IconCircleLabelList"/>
    <dgm:cxn modelId="{0E67C756-1828-4672-89D2-DD24CD963DF1}" type="presParOf" srcId="{73D8A980-A58B-464A-8EC2-C703AE0B9BD2}" destId="{97FB3230-0942-4DDA-965D-93E3022FC7D6}" srcOrd="3" destOrd="0" presId="urn:microsoft.com/office/officeart/2018/5/layout/IconCircleLabelList"/>
    <dgm:cxn modelId="{4D7A5C35-5E77-4B0D-868D-4248A1F34C75}" type="presParOf" srcId="{9E98A218-DF15-4686-9596-166EFA584FEC}" destId="{38DC3138-BB8A-464D-AB9B-945E57B6738C}" srcOrd="1" destOrd="0" presId="urn:microsoft.com/office/officeart/2018/5/layout/IconCircleLabelList"/>
    <dgm:cxn modelId="{9DBFF604-F88B-4C75-9C0F-FFDB4F4D87F0}" type="presParOf" srcId="{9E98A218-DF15-4686-9596-166EFA584FEC}" destId="{FAC092FF-D3E2-476A-B2BE-7DB9D627222B}" srcOrd="2" destOrd="0" presId="urn:microsoft.com/office/officeart/2018/5/layout/IconCircleLabelList"/>
    <dgm:cxn modelId="{DDD4340A-A22A-4F12-9BDB-E2D64063762D}" type="presParOf" srcId="{FAC092FF-D3E2-476A-B2BE-7DB9D627222B}" destId="{BFAC8C1C-CF1A-486D-94CD-5054D58E42B7}" srcOrd="0" destOrd="0" presId="urn:microsoft.com/office/officeart/2018/5/layout/IconCircleLabelList"/>
    <dgm:cxn modelId="{6F10C308-D87F-4234-982F-89F4F43F5357}" type="presParOf" srcId="{FAC092FF-D3E2-476A-B2BE-7DB9D627222B}" destId="{D1274B6F-5DBF-4885-A43E-8A3653AE9BF4}" srcOrd="1" destOrd="0" presId="urn:microsoft.com/office/officeart/2018/5/layout/IconCircleLabelList"/>
    <dgm:cxn modelId="{05A082EA-9FE4-4540-A88E-D8B73114C98E}" type="presParOf" srcId="{FAC092FF-D3E2-476A-B2BE-7DB9D627222B}" destId="{80E1263F-F3D2-4882-9EAE-A3533B960E43}" srcOrd="2" destOrd="0" presId="urn:microsoft.com/office/officeart/2018/5/layout/IconCircleLabelList"/>
    <dgm:cxn modelId="{6E7D1F90-5D1B-452E-B6DC-7467697655FC}" type="presParOf" srcId="{FAC092FF-D3E2-476A-B2BE-7DB9D627222B}" destId="{CDB01BB3-BE53-4346-B897-B8F76AD1DEE0}" srcOrd="3" destOrd="0" presId="urn:microsoft.com/office/officeart/2018/5/layout/IconCircleLabelList"/>
    <dgm:cxn modelId="{A09F0DA5-3693-4E8E-8845-3179469E8BA5}" type="presParOf" srcId="{9E98A218-DF15-4686-9596-166EFA584FEC}" destId="{212E8426-E669-4366-A1BB-32E6339657AB}" srcOrd="3" destOrd="0" presId="urn:microsoft.com/office/officeart/2018/5/layout/IconCircleLabelList"/>
    <dgm:cxn modelId="{8F493812-7E63-4E50-93C1-CC828C131E24}" type="presParOf" srcId="{9E98A218-DF15-4686-9596-166EFA584FEC}" destId="{98BCC1D1-20C4-46CA-87ED-04EFE527C1A4}" srcOrd="4" destOrd="0" presId="urn:microsoft.com/office/officeart/2018/5/layout/IconCircleLabelList"/>
    <dgm:cxn modelId="{4267217D-003F-4CF8-90F4-D29008D51257}" type="presParOf" srcId="{98BCC1D1-20C4-46CA-87ED-04EFE527C1A4}" destId="{C65309D0-FC53-48D3-961E-E7D4423D0604}" srcOrd="0" destOrd="0" presId="urn:microsoft.com/office/officeart/2018/5/layout/IconCircleLabelList"/>
    <dgm:cxn modelId="{8218FF08-C55D-4C2B-A1D3-05A1FA7CD9AC}" type="presParOf" srcId="{98BCC1D1-20C4-46CA-87ED-04EFE527C1A4}" destId="{04C8BF0C-0B89-4F46-8DD8-F6EDA27F0AED}" srcOrd="1" destOrd="0" presId="urn:microsoft.com/office/officeart/2018/5/layout/IconCircleLabelList"/>
    <dgm:cxn modelId="{FBED792B-D619-4A95-8223-A524EC375194}" type="presParOf" srcId="{98BCC1D1-20C4-46CA-87ED-04EFE527C1A4}" destId="{429C54C0-2728-4D25-B868-129483074197}" srcOrd="2" destOrd="0" presId="urn:microsoft.com/office/officeart/2018/5/layout/IconCircleLabelList"/>
    <dgm:cxn modelId="{694CB4B9-7FD2-4866-B652-217A04E7D0AD}" type="presParOf" srcId="{98BCC1D1-20C4-46CA-87ED-04EFE527C1A4}" destId="{1CB99374-FD60-4550-8F5A-3C8CBDF8F39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9A8A31-00C4-403F-9A2A-8AB3C61143DD}" type="doc">
      <dgm:prSet loTypeId="urn:microsoft.com/office/officeart/2005/8/layout/cycle5" loCatId="cycle" qsTypeId="urn:microsoft.com/office/officeart/2005/8/quickstyle/simple1" qsCatId="simple" csTypeId="urn:microsoft.com/office/officeart/2005/8/colors/accent4_2" csCatId="accent4"/>
      <dgm:spPr/>
      <dgm:t>
        <a:bodyPr/>
        <a:lstStyle/>
        <a:p>
          <a:endParaRPr lang="en-US"/>
        </a:p>
      </dgm:t>
    </dgm:pt>
    <dgm:pt modelId="{549D4579-7C61-44C1-B53B-91FF007B28FA}">
      <dgm:prSet/>
      <dgm:spPr/>
      <dgm:t>
        <a:bodyPr/>
        <a:lstStyle/>
        <a:p>
          <a:r>
            <a:rPr lang="en-US" u="sng"/>
            <a:t>Theory</a:t>
          </a:r>
          <a:r>
            <a:rPr lang="en-US"/>
            <a:t>:</a:t>
          </a:r>
          <a:br>
            <a:rPr lang="en-US"/>
          </a:br>
          <a:r>
            <a:rPr lang="en-US"/>
            <a:t> Authoritative leaders provide a clear vision and direction, guiding people toward long-term goals while setting firm standards.</a:t>
          </a:r>
        </a:p>
      </dgm:t>
    </dgm:pt>
    <dgm:pt modelId="{F7C177BC-E126-413C-B3C0-176F91FE7C54}" type="parTrans" cxnId="{728E805E-A0A8-4328-A2B6-BFCCE7AA50E0}">
      <dgm:prSet/>
      <dgm:spPr/>
      <dgm:t>
        <a:bodyPr/>
        <a:lstStyle/>
        <a:p>
          <a:endParaRPr lang="en-US"/>
        </a:p>
      </dgm:t>
    </dgm:pt>
    <dgm:pt modelId="{8A375EB7-77C3-49A1-9DD8-3A40A41C5F77}" type="sibTrans" cxnId="{728E805E-A0A8-4328-A2B6-BFCCE7AA50E0}">
      <dgm:prSet/>
      <dgm:spPr/>
      <dgm:t>
        <a:bodyPr/>
        <a:lstStyle/>
        <a:p>
          <a:endParaRPr lang="en-US"/>
        </a:p>
      </dgm:t>
    </dgm:pt>
    <dgm:pt modelId="{7C8BAB42-6295-4EB2-B2BA-C1B65331E52E}">
      <dgm:prSet/>
      <dgm:spPr/>
      <dgm:t>
        <a:bodyPr/>
        <a:lstStyle/>
        <a:p>
          <a:r>
            <a:rPr lang="en-US" u="sng"/>
            <a:t>How Carter implemented it</a:t>
          </a:r>
          <a:r>
            <a:rPr lang="en-US"/>
            <a:t>:</a:t>
          </a:r>
        </a:p>
      </dgm:t>
    </dgm:pt>
    <dgm:pt modelId="{96BED02F-024A-447C-B5A1-CBADC2DF1C03}" type="parTrans" cxnId="{BCC77B2E-35E3-43FF-AC9C-6547499C0FA0}">
      <dgm:prSet/>
      <dgm:spPr/>
      <dgm:t>
        <a:bodyPr/>
        <a:lstStyle/>
        <a:p>
          <a:endParaRPr lang="en-US"/>
        </a:p>
      </dgm:t>
    </dgm:pt>
    <dgm:pt modelId="{A4FF31C9-EF8B-4306-9EBA-17DF30DF847E}" type="sibTrans" cxnId="{BCC77B2E-35E3-43FF-AC9C-6547499C0FA0}">
      <dgm:prSet/>
      <dgm:spPr/>
      <dgm:t>
        <a:bodyPr/>
        <a:lstStyle/>
        <a:p>
          <a:endParaRPr lang="en-US"/>
        </a:p>
      </dgm:t>
    </dgm:pt>
    <dgm:pt modelId="{EA5C5274-F99C-47FD-855D-27A7EBC34F9D}">
      <dgm:prSet/>
      <dgm:spPr/>
      <dgm:t>
        <a:bodyPr/>
        <a:lstStyle/>
        <a:p>
          <a:r>
            <a:rPr lang="en-US"/>
            <a:t>Carter created strict contracts that players and parents had to sign, outlining expectations for grades, behavior, and respect.</a:t>
          </a:r>
        </a:p>
      </dgm:t>
    </dgm:pt>
    <dgm:pt modelId="{96C6781E-CFE0-4A29-B13D-94D26EE3B42C}" type="parTrans" cxnId="{6B5876E1-CC92-475A-9E86-FA8526609AAB}">
      <dgm:prSet/>
      <dgm:spPr/>
      <dgm:t>
        <a:bodyPr/>
        <a:lstStyle/>
        <a:p>
          <a:endParaRPr lang="en-US"/>
        </a:p>
      </dgm:t>
    </dgm:pt>
    <dgm:pt modelId="{A47E2300-B648-4734-8E32-99D0771D56FA}" type="sibTrans" cxnId="{6B5876E1-CC92-475A-9E86-FA8526609AAB}">
      <dgm:prSet/>
      <dgm:spPr/>
      <dgm:t>
        <a:bodyPr/>
        <a:lstStyle/>
        <a:p>
          <a:endParaRPr lang="en-US"/>
        </a:p>
      </dgm:t>
    </dgm:pt>
    <dgm:pt modelId="{1E576EA8-00F3-41C3-9A62-AF9601EE4627}">
      <dgm:prSet/>
      <dgm:spPr/>
      <dgm:t>
        <a:bodyPr/>
        <a:lstStyle/>
        <a:p>
          <a:r>
            <a:rPr lang="en-US"/>
            <a:t>When the team’s grades dropped, he locked the gym and cancelled games, showing that academics came before sport.</a:t>
          </a:r>
        </a:p>
      </dgm:t>
    </dgm:pt>
    <dgm:pt modelId="{0688030A-34A8-425A-8E28-3E9BFCED78D7}" type="parTrans" cxnId="{9D6A4BBE-98C3-44E6-8CF9-C6400731253E}">
      <dgm:prSet/>
      <dgm:spPr/>
      <dgm:t>
        <a:bodyPr/>
        <a:lstStyle/>
        <a:p>
          <a:endParaRPr lang="en-US"/>
        </a:p>
      </dgm:t>
    </dgm:pt>
    <dgm:pt modelId="{C98D76C7-2BEF-46B1-BC31-F31C0237FADE}" type="sibTrans" cxnId="{9D6A4BBE-98C3-44E6-8CF9-C6400731253E}">
      <dgm:prSet/>
      <dgm:spPr/>
      <dgm:t>
        <a:bodyPr/>
        <a:lstStyle/>
        <a:p>
          <a:endParaRPr lang="en-US"/>
        </a:p>
      </dgm:t>
    </dgm:pt>
    <dgm:pt modelId="{370CB608-784C-4666-A6F1-6CA75DC88532}">
      <dgm:prSet/>
      <dgm:spPr/>
      <dgm:t>
        <a:bodyPr/>
        <a:lstStyle/>
        <a:p>
          <a:r>
            <a:rPr lang="en-US"/>
            <a:t>His strong decisions reinforced his vision: student-athletes must succeed in the classroom first.</a:t>
          </a:r>
        </a:p>
      </dgm:t>
    </dgm:pt>
    <dgm:pt modelId="{043CE9CA-BCD0-4519-96D7-2DF470325F8D}" type="parTrans" cxnId="{D663A89B-6E3E-4792-B349-AE89DF724F01}">
      <dgm:prSet/>
      <dgm:spPr/>
      <dgm:t>
        <a:bodyPr/>
        <a:lstStyle/>
        <a:p>
          <a:endParaRPr lang="en-US"/>
        </a:p>
      </dgm:t>
    </dgm:pt>
    <dgm:pt modelId="{4BB01F67-72B7-4BCA-8AFB-CC5FE141C998}" type="sibTrans" cxnId="{D663A89B-6E3E-4792-B349-AE89DF724F01}">
      <dgm:prSet/>
      <dgm:spPr/>
      <dgm:t>
        <a:bodyPr/>
        <a:lstStyle/>
        <a:p>
          <a:endParaRPr lang="en-US"/>
        </a:p>
      </dgm:t>
    </dgm:pt>
    <dgm:pt modelId="{4C4BD387-5E76-4162-9048-A7CFAEE7F8F3}" type="pres">
      <dgm:prSet presAssocID="{239A8A31-00C4-403F-9A2A-8AB3C61143DD}" presName="cycle" presStyleCnt="0">
        <dgm:presLayoutVars>
          <dgm:dir/>
          <dgm:resizeHandles val="exact"/>
        </dgm:presLayoutVars>
      </dgm:prSet>
      <dgm:spPr/>
    </dgm:pt>
    <dgm:pt modelId="{7A25A438-13DF-49D6-8E5E-D9ABA103A050}" type="pres">
      <dgm:prSet presAssocID="{549D4579-7C61-44C1-B53B-91FF007B28FA}" presName="node" presStyleLbl="node1" presStyleIdx="0" presStyleCnt="5">
        <dgm:presLayoutVars>
          <dgm:bulletEnabled val="1"/>
        </dgm:presLayoutVars>
      </dgm:prSet>
      <dgm:spPr/>
    </dgm:pt>
    <dgm:pt modelId="{F00034ED-D0A0-44DE-B110-6A46CF49E543}" type="pres">
      <dgm:prSet presAssocID="{549D4579-7C61-44C1-B53B-91FF007B28FA}" presName="spNode" presStyleCnt="0"/>
      <dgm:spPr/>
    </dgm:pt>
    <dgm:pt modelId="{4795F3EF-72BA-4346-AE6F-0F4E496CCEF4}" type="pres">
      <dgm:prSet presAssocID="{8A375EB7-77C3-49A1-9DD8-3A40A41C5F77}" presName="sibTrans" presStyleLbl="sibTrans1D1" presStyleIdx="0" presStyleCnt="5"/>
      <dgm:spPr/>
    </dgm:pt>
    <dgm:pt modelId="{653BEDED-58DD-44E5-8576-1CAD1F4D02A6}" type="pres">
      <dgm:prSet presAssocID="{7C8BAB42-6295-4EB2-B2BA-C1B65331E52E}" presName="node" presStyleLbl="node1" presStyleIdx="1" presStyleCnt="5">
        <dgm:presLayoutVars>
          <dgm:bulletEnabled val="1"/>
        </dgm:presLayoutVars>
      </dgm:prSet>
      <dgm:spPr/>
    </dgm:pt>
    <dgm:pt modelId="{2D57B53A-0370-4EB3-939A-C7289D769BA4}" type="pres">
      <dgm:prSet presAssocID="{7C8BAB42-6295-4EB2-B2BA-C1B65331E52E}" presName="spNode" presStyleCnt="0"/>
      <dgm:spPr/>
    </dgm:pt>
    <dgm:pt modelId="{80CCDC2C-CF47-446B-8E54-114794F18E05}" type="pres">
      <dgm:prSet presAssocID="{A4FF31C9-EF8B-4306-9EBA-17DF30DF847E}" presName="sibTrans" presStyleLbl="sibTrans1D1" presStyleIdx="1" presStyleCnt="5"/>
      <dgm:spPr/>
    </dgm:pt>
    <dgm:pt modelId="{5001A3F6-5490-44FC-A664-4A804DF1AAC0}" type="pres">
      <dgm:prSet presAssocID="{EA5C5274-F99C-47FD-855D-27A7EBC34F9D}" presName="node" presStyleLbl="node1" presStyleIdx="2" presStyleCnt="5">
        <dgm:presLayoutVars>
          <dgm:bulletEnabled val="1"/>
        </dgm:presLayoutVars>
      </dgm:prSet>
      <dgm:spPr/>
    </dgm:pt>
    <dgm:pt modelId="{4231E8DE-0457-4D7C-947F-A7F481CD81D1}" type="pres">
      <dgm:prSet presAssocID="{EA5C5274-F99C-47FD-855D-27A7EBC34F9D}" presName="spNode" presStyleCnt="0"/>
      <dgm:spPr/>
    </dgm:pt>
    <dgm:pt modelId="{345FEF39-80C5-4D9B-AE06-C021101C499E}" type="pres">
      <dgm:prSet presAssocID="{A47E2300-B648-4734-8E32-99D0771D56FA}" presName="sibTrans" presStyleLbl="sibTrans1D1" presStyleIdx="2" presStyleCnt="5"/>
      <dgm:spPr/>
    </dgm:pt>
    <dgm:pt modelId="{4A671CF3-42A8-49C8-83BE-DB535F6DD150}" type="pres">
      <dgm:prSet presAssocID="{1E576EA8-00F3-41C3-9A62-AF9601EE4627}" presName="node" presStyleLbl="node1" presStyleIdx="3" presStyleCnt="5">
        <dgm:presLayoutVars>
          <dgm:bulletEnabled val="1"/>
        </dgm:presLayoutVars>
      </dgm:prSet>
      <dgm:spPr/>
    </dgm:pt>
    <dgm:pt modelId="{408A1EEE-6638-4C34-BC9E-BD521170C386}" type="pres">
      <dgm:prSet presAssocID="{1E576EA8-00F3-41C3-9A62-AF9601EE4627}" presName="spNode" presStyleCnt="0"/>
      <dgm:spPr/>
    </dgm:pt>
    <dgm:pt modelId="{3DFBFA86-3853-4B07-BDD5-40068CAFB807}" type="pres">
      <dgm:prSet presAssocID="{C98D76C7-2BEF-46B1-BC31-F31C0237FADE}" presName="sibTrans" presStyleLbl="sibTrans1D1" presStyleIdx="3" presStyleCnt="5"/>
      <dgm:spPr/>
    </dgm:pt>
    <dgm:pt modelId="{EBDCDF4A-7F1B-4684-B7BE-A73C6156187E}" type="pres">
      <dgm:prSet presAssocID="{370CB608-784C-4666-A6F1-6CA75DC88532}" presName="node" presStyleLbl="node1" presStyleIdx="4" presStyleCnt="5">
        <dgm:presLayoutVars>
          <dgm:bulletEnabled val="1"/>
        </dgm:presLayoutVars>
      </dgm:prSet>
      <dgm:spPr/>
    </dgm:pt>
    <dgm:pt modelId="{E32A8A81-D38F-4AE1-A568-7533994491D3}" type="pres">
      <dgm:prSet presAssocID="{370CB608-784C-4666-A6F1-6CA75DC88532}" presName="spNode" presStyleCnt="0"/>
      <dgm:spPr/>
    </dgm:pt>
    <dgm:pt modelId="{503D0C30-DF7B-43D4-ABBB-53FD4A59B956}" type="pres">
      <dgm:prSet presAssocID="{4BB01F67-72B7-4BCA-8AFB-CC5FE141C998}" presName="sibTrans" presStyleLbl="sibTrans1D1" presStyleIdx="4" presStyleCnt="5"/>
      <dgm:spPr/>
    </dgm:pt>
  </dgm:ptLst>
  <dgm:cxnLst>
    <dgm:cxn modelId="{9F3FC209-CD32-4C09-BF19-43DB9FAF3899}" type="presOf" srcId="{EA5C5274-F99C-47FD-855D-27A7EBC34F9D}" destId="{5001A3F6-5490-44FC-A664-4A804DF1AAC0}" srcOrd="0" destOrd="0" presId="urn:microsoft.com/office/officeart/2005/8/layout/cycle5"/>
    <dgm:cxn modelId="{005AB50B-CA7A-4E89-8430-24836D6578D4}" type="presOf" srcId="{1E576EA8-00F3-41C3-9A62-AF9601EE4627}" destId="{4A671CF3-42A8-49C8-83BE-DB535F6DD150}" srcOrd="0" destOrd="0" presId="urn:microsoft.com/office/officeart/2005/8/layout/cycle5"/>
    <dgm:cxn modelId="{99B04910-6B15-49B9-B4E5-C1E0D3A72F6A}" type="presOf" srcId="{370CB608-784C-4666-A6F1-6CA75DC88532}" destId="{EBDCDF4A-7F1B-4684-B7BE-A73C6156187E}" srcOrd="0" destOrd="0" presId="urn:microsoft.com/office/officeart/2005/8/layout/cycle5"/>
    <dgm:cxn modelId="{FFF48816-EFD7-4D56-B323-6D6703A0B8D0}" type="presOf" srcId="{7C8BAB42-6295-4EB2-B2BA-C1B65331E52E}" destId="{653BEDED-58DD-44E5-8576-1CAD1F4D02A6}" srcOrd="0" destOrd="0" presId="urn:microsoft.com/office/officeart/2005/8/layout/cycle5"/>
    <dgm:cxn modelId="{0A9A4929-599E-42FB-A145-30F1F84EB5B9}" type="presOf" srcId="{A47E2300-B648-4734-8E32-99D0771D56FA}" destId="{345FEF39-80C5-4D9B-AE06-C021101C499E}" srcOrd="0" destOrd="0" presId="urn:microsoft.com/office/officeart/2005/8/layout/cycle5"/>
    <dgm:cxn modelId="{BCC77B2E-35E3-43FF-AC9C-6547499C0FA0}" srcId="{239A8A31-00C4-403F-9A2A-8AB3C61143DD}" destId="{7C8BAB42-6295-4EB2-B2BA-C1B65331E52E}" srcOrd="1" destOrd="0" parTransId="{96BED02F-024A-447C-B5A1-CBADC2DF1C03}" sibTransId="{A4FF31C9-EF8B-4306-9EBA-17DF30DF847E}"/>
    <dgm:cxn modelId="{728E805E-A0A8-4328-A2B6-BFCCE7AA50E0}" srcId="{239A8A31-00C4-403F-9A2A-8AB3C61143DD}" destId="{549D4579-7C61-44C1-B53B-91FF007B28FA}" srcOrd="0" destOrd="0" parTransId="{F7C177BC-E126-413C-B3C0-176F91FE7C54}" sibTransId="{8A375EB7-77C3-49A1-9DD8-3A40A41C5F77}"/>
    <dgm:cxn modelId="{0A6AB455-448A-4898-B581-4FFA225E1D1A}" type="presOf" srcId="{A4FF31C9-EF8B-4306-9EBA-17DF30DF847E}" destId="{80CCDC2C-CF47-446B-8E54-114794F18E05}" srcOrd="0" destOrd="0" presId="urn:microsoft.com/office/officeart/2005/8/layout/cycle5"/>
    <dgm:cxn modelId="{D2D81677-7E11-410E-A1BB-D4191539E3FE}" type="presOf" srcId="{8A375EB7-77C3-49A1-9DD8-3A40A41C5F77}" destId="{4795F3EF-72BA-4346-AE6F-0F4E496CCEF4}" srcOrd="0" destOrd="0" presId="urn:microsoft.com/office/officeart/2005/8/layout/cycle5"/>
    <dgm:cxn modelId="{BFDFB77A-11ED-43CA-B6AF-7E582E8245C1}" type="presOf" srcId="{549D4579-7C61-44C1-B53B-91FF007B28FA}" destId="{7A25A438-13DF-49D6-8E5E-D9ABA103A050}" srcOrd="0" destOrd="0" presId="urn:microsoft.com/office/officeart/2005/8/layout/cycle5"/>
    <dgm:cxn modelId="{66C94E8B-6DD3-411C-BCC2-396852E75943}" type="presOf" srcId="{239A8A31-00C4-403F-9A2A-8AB3C61143DD}" destId="{4C4BD387-5E76-4162-9048-A7CFAEE7F8F3}" srcOrd="0" destOrd="0" presId="urn:microsoft.com/office/officeart/2005/8/layout/cycle5"/>
    <dgm:cxn modelId="{D663A89B-6E3E-4792-B349-AE89DF724F01}" srcId="{239A8A31-00C4-403F-9A2A-8AB3C61143DD}" destId="{370CB608-784C-4666-A6F1-6CA75DC88532}" srcOrd="4" destOrd="0" parTransId="{043CE9CA-BCD0-4519-96D7-2DF470325F8D}" sibTransId="{4BB01F67-72B7-4BCA-8AFB-CC5FE141C998}"/>
    <dgm:cxn modelId="{9D6A4BBE-98C3-44E6-8CF9-C6400731253E}" srcId="{239A8A31-00C4-403F-9A2A-8AB3C61143DD}" destId="{1E576EA8-00F3-41C3-9A62-AF9601EE4627}" srcOrd="3" destOrd="0" parTransId="{0688030A-34A8-425A-8E28-3E9BFCED78D7}" sibTransId="{C98D76C7-2BEF-46B1-BC31-F31C0237FADE}"/>
    <dgm:cxn modelId="{6B5876E1-CC92-475A-9E86-FA8526609AAB}" srcId="{239A8A31-00C4-403F-9A2A-8AB3C61143DD}" destId="{EA5C5274-F99C-47FD-855D-27A7EBC34F9D}" srcOrd="2" destOrd="0" parTransId="{96C6781E-CFE0-4A29-B13D-94D26EE3B42C}" sibTransId="{A47E2300-B648-4734-8E32-99D0771D56FA}"/>
    <dgm:cxn modelId="{1DFF34E7-E26C-4633-ACEF-A81D5FA8CD21}" type="presOf" srcId="{4BB01F67-72B7-4BCA-8AFB-CC5FE141C998}" destId="{503D0C30-DF7B-43D4-ABBB-53FD4A59B956}" srcOrd="0" destOrd="0" presId="urn:microsoft.com/office/officeart/2005/8/layout/cycle5"/>
    <dgm:cxn modelId="{390D7BE9-2354-4218-BBFA-D01FFCFDD220}" type="presOf" srcId="{C98D76C7-2BEF-46B1-BC31-F31C0237FADE}" destId="{3DFBFA86-3853-4B07-BDD5-40068CAFB807}" srcOrd="0" destOrd="0" presId="urn:microsoft.com/office/officeart/2005/8/layout/cycle5"/>
    <dgm:cxn modelId="{AD784EA5-FDD8-4327-AAB9-70A7F17C740B}" type="presParOf" srcId="{4C4BD387-5E76-4162-9048-A7CFAEE7F8F3}" destId="{7A25A438-13DF-49D6-8E5E-D9ABA103A050}" srcOrd="0" destOrd="0" presId="urn:microsoft.com/office/officeart/2005/8/layout/cycle5"/>
    <dgm:cxn modelId="{83F7F111-B79D-4B01-BE5D-143199065DF3}" type="presParOf" srcId="{4C4BD387-5E76-4162-9048-A7CFAEE7F8F3}" destId="{F00034ED-D0A0-44DE-B110-6A46CF49E543}" srcOrd="1" destOrd="0" presId="urn:microsoft.com/office/officeart/2005/8/layout/cycle5"/>
    <dgm:cxn modelId="{267B6133-C841-4C8C-8618-6CBAB8480F05}" type="presParOf" srcId="{4C4BD387-5E76-4162-9048-A7CFAEE7F8F3}" destId="{4795F3EF-72BA-4346-AE6F-0F4E496CCEF4}" srcOrd="2" destOrd="0" presId="urn:microsoft.com/office/officeart/2005/8/layout/cycle5"/>
    <dgm:cxn modelId="{BBB25275-F0D2-4AF5-9768-BB40B72ABA4E}" type="presParOf" srcId="{4C4BD387-5E76-4162-9048-A7CFAEE7F8F3}" destId="{653BEDED-58DD-44E5-8576-1CAD1F4D02A6}" srcOrd="3" destOrd="0" presId="urn:microsoft.com/office/officeart/2005/8/layout/cycle5"/>
    <dgm:cxn modelId="{C3240559-9883-4F8C-8FA9-4A37917633EC}" type="presParOf" srcId="{4C4BD387-5E76-4162-9048-A7CFAEE7F8F3}" destId="{2D57B53A-0370-4EB3-939A-C7289D769BA4}" srcOrd="4" destOrd="0" presId="urn:microsoft.com/office/officeart/2005/8/layout/cycle5"/>
    <dgm:cxn modelId="{DE8F25D8-484E-4401-B862-EB36CE13E5E2}" type="presParOf" srcId="{4C4BD387-5E76-4162-9048-A7CFAEE7F8F3}" destId="{80CCDC2C-CF47-446B-8E54-114794F18E05}" srcOrd="5" destOrd="0" presId="urn:microsoft.com/office/officeart/2005/8/layout/cycle5"/>
    <dgm:cxn modelId="{3B0C6FEC-5422-44B4-AC90-8F447BDE9D21}" type="presParOf" srcId="{4C4BD387-5E76-4162-9048-A7CFAEE7F8F3}" destId="{5001A3F6-5490-44FC-A664-4A804DF1AAC0}" srcOrd="6" destOrd="0" presId="urn:microsoft.com/office/officeart/2005/8/layout/cycle5"/>
    <dgm:cxn modelId="{8DAF4B41-C829-4D31-9D38-C54692008D72}" type="presParOf" srcId="{4C4BD387-5E76-4162-9048-A7CFAEE7F8F3}" destId="{4231E8DE-0457-4D7C-947F-A7F481CD81D1}" srcOrd="7" destOrd="0" presId="urn:microsoft.com/office/officeart/2005/8/layout/cycle5"/>
    <dgm:cxn modelId="{E0D07B21-B5E3-46E4-A45A-E186A1BCB974}" type="presParOf" srcId="{4C4BD387-5E76-4162-9048-A7CFAEE7F8F3}" destId="{345FEF39-80C5-4D9B-AE06-C021101C499E}" srcOrd="8" destOrd="0" presId="urn:microsoft.com/office/officeart/2005/8/layout/cycle5"/>
    <dgm:cxn modelId="{4F588B9E-1208-4B1D-8CBA-55DA503A94FC}" type="presParOf" srcId="{4C4BD387-5E76-4162-9048-A7CFAEE7F8F3}" destId="{4A671CF3-42A8-49C8-83BE-DB535F6DD150}" srcOrd="9" destOrd="0" presId="urn:microsoft.com/office/officeart/2005/8/layout/cycle5"/>
    <dgm:cxn modelId="{45B9BCAB-DD0A-483D-9C89-464D21F716EA}" type="presParOf" srcId="{4C4BD387-5E76-4162-9048-A7CFAEE7F8F3}" destId="{408A1EEE-6638-4C34-BC9E-BD521170C386}" srcOrd="10" destOrd="0" presId="urn:microsoft.com/office/officeart/2005/8/layout/cycle5"/>
    <dgm:cxn modelId="{3939CBDC-2987-4CC1-B574-38244C58E6E8}" type="presParOf" srcId="{4C4BD387-5E76-4162-9048-A7CFAEE7F8F3}" destId="{3DFBFA86-3853-4B07-BDD5-40068CAFB807}" srcOrd="11" destOrd="0" presId="urn:microsoft.com/office/officeart/2005/8/layout/cycle5"/>
    <dgm:cxn modelId="{35D257A5-6062-42D0-B0DC-8DEC76FFD616}" type="presParOf" srcId="{4C4BD387-5E76-4162-9048-A7CFAEE7F8F3}" destId="{EBDCDF4A-7F1B-4684-B7BE-A73C6156187E}" srcOrd="12" destOrd="0" presId="urn:microsoft.com/office/officeart/2005/8/layout/cycle5"/>
    <dgm:cxn modelId="{74FC3AFB-9620-47E1-A5F0-9DDBE94C1335}" type="presParOf" srcId="{4C4BD387-5E76-4162-9048-A7CFAEE7F8F3}" destId="{E32A8A81-D38F-4AE1-A568-7533994491D3}" srcOrd="13" destOrd="0" presId="urn:microsoft.com/office/officeart/2005/8/layout/cycle5"/>
    <dgm:cxn modelId="{A6294C9F-E398-4485-8B65-E261457DEC62}" type="presParOf" srcId="{4C4BD387-5E76-4162-9048-A7CFAEE7F8F3}" destId="{503D0C30-DF7B-43D4-ABBB-53FD4A59B956}"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2B9FF7-388A-4461-BC7F-D2E51AA5E861}" type="doc">
      <dgm:prSet loTypeId="urn:microsoft.com/office/officeart/2016/7/layout/RepeatingBendingProcessNew" loCatId="process" qsTypeId="urn:microsoft.com/office/officeart/2005/8/quickstyle/simple4" qsCatId="simple" csTypeId="urn:microsoft.com/office/officeart/2005/8/colors/colorful2" csCatId="colorful"/>
      <dgm:spPr/>
      <dgm:t>
        <a:bodyPr/>
        <a:lstStyle/>
        <a:p>
          <a:endParaRPr lang="en-US"/>
        </a:p>
      </dgm:t>
    </dgm:pt>
    <dgm:pt modelId="{967D24AF-75E4-47A4-98FF-009C4552D35C}">
      <dgm:prSet/>
      <dgm:spPr/>
      <dgm:t>
        <a:bodyPr/>
        <a:lstStyle/>
        <a:p>
          <a:r>
            <a:rPr lang="en-US" u="sng"/>
            <a:t>Theory:</a:t>
          </a:r>
          <a:br>
            <a:rPr lang="en-US"/>
          </a:br>
          <a:r>
            <a:rPr lang="en-US"/>
            <a:t> Servant leaders focus on serving and developing others, helping them grow personally and professionally.</a:t>
          </a:r>
        </a:p>
      </dgm:t>
    </dgm:pt>
    <dgm:pt modelId="{04163C40-9288-4C79-9704-F68DC842A5B8}" type="parTrans" cxnId="{1703E933-FE09-4B8C-96DC-28813831D6AC}">
      <dgm:prSet/>
      <dgm:spPr/>
      <dgm:t>
        <a:bodyPr/>
        <a:lstStyle/>
        <a:p>
          <a:endParaRPr lang="en-US"/>
        </a:p>
      </dgm:t>
    </dgm:pt>
    <dgm:pt modelId="{61E332C8-F508-4B30-BA9D-F1E02A70186C}" type="sibTrans" cxnId="{1703E933-FE09-4B8C-96DC-28813831D6AC}">
      <dgm:prSet/>
      <dgm:spPr/>
      <dgm:t>
        <a:bodyPr/>
        <a:lstStyle/>
        <a:p>
          <a:endParaRPr lang="en-US"/>
        </a:p>
      </dgm:t>
    </dgm:pt>
    <dgm:pt modelId="{0912BF22-49B5-473C-B84E-944E21E61ECD}">
      <dgm:prSet/>
      <dgm:spPr/>
      <dgm:t>
        <a:bodyPr/>
        <a:lstStyle/>
        <a:p>
          <a:r>
            <a:rPr lang="en-US" u="sng"/>
            <a:t>How Carter implemented it</a:t>
          </a:r>
          <a:r>
            <a:rPr lang="en-US"/>
            <a:t>:</a:t>
          </a:r>
        </a:p>
      </dgm:t>
    </dgm:pt>
    <dgm:pt modelId="{3B82A95F-CD0D-4FE4-937D-617730369C15}" type="parTrans" cxnId="{5F3F54C0-2B66-478F-9953-E0943FA13167}">
      <dgm:prSet/>
      <dgm:spPr/>
      <dgm:t>
        <a:bodyPr/>
        <a:lstStyle/>
        <a:p>
          <a:endParaRPr lang="en-US"/>
        </a:p>
      </dgm:t>
    </dgm:pt>
    <dgm:pt modelId="{21969EEE-D1EE-4B2F-95AF-2CB2736ECB9C}" type="sibTrans" cxnId="{5F3F54C0-2B66-478F-9953-E0943FA13167}">
      <dgm:prSet/>
      <dgm:spPr/>
      <dgm:t>
        <a:bodyPr/>
        <a:lstStyle/>
        <a:p>
          <a:endParaRPr lang="en-US"/>
        </a:p>
      </dgm:t>
    </dgm:pt>
    <dgm:pt modelId="{622CC4B6-90BA-4119-92F8-1984E16EF50F}">
      <dgm:prSet/>
      <dgm:spPr/>
      <dgm:t>
        <a:bodyPr/>
        <a:lstStyle/>
        <a:p>
          <a:r>
            <a:rPr lang="en-US"/>
            <a:t>Carter cared deeply about his players’ futures beyond basketball, especially since many came from difficult backgrounds.</a:t>
          </a:r>
        </a:p>
      </dgm:t>
    </dgm:pt>
    <dgm:pt modelId="{66BE3FB9-309C-47B7-AD2F-0867E4011A5C}" type="parTrans" cxnId="{3A5DE872-9DB5-482D-A4B9-996F3C458654}">
      <dgm:prSet/>
      <dgm:spPr/>
      <dgm:t>
        <a:bodyPr/>
        <a:lstStyle/>
        <a:p>
          <a:endParaRPr lang="en-US"/>
        </a:p>
      </dgm:t>
    </dgm:pt>
    <dgm:pt modelId="{92196446-6D8D-47A5-BFCB-237714C1BD1E}" type="sibTrans" cxnId="{3A5DE872-9DB5-482D-A4B9-996F3C458654}">
      <dgm:prSet/>
      <dgm:spPr/>
      <dgm:t>
        <a:bodyPr/>
        <a:lstStyle/>
        <a:p>
          <a:endParaRPr lang="en-US"/>
        </a:p>
      </dgm:t>
    </dgm:pt>
    <dgm:pt modelId="{3F42B6F6-AE2E-4BEC-815A-F093A0221969}">
      <dgm:prSet/>
      <dgm:spPr/>
      <dgm:t>
        <a:bodyPr/>
        <a:lstStyle/>
        <a:p>
          <a:r>
            <a:rPr lang="en-US"/>
            <a:t>He spent time mentoring players, monitoring their grades, and encouraging college opportunities.</a:t>
          </a:r>
        </a:p>
      </dgm:t>
    </dgm:pt>
    <dgm:pt modelId="{1CD870BD-62FD-4CFB-B7E1-7363328F95A7}" type="parTrans" cxnId="{CEAC0E3C-17DD-413C-A89D-6049D6E09BE8}">
      <dgm:prSet/>
      <dgm:spPr/>
      <dgm:t>
        <a:bodyPr/>
        <a:lstStyle/>
        <a:p>
          <a:endParaRPr lang="en-US"/>
        </a:p>
      </dgm:t>
    </dgm:pt>
    <dgm:pt modelId="{F5382A03-1F35-4108-B8D5-03906566BFD3}" type="sibTrans" cxnId="{CEAC0E3C-17DD-413C-A89D-6049D6E09BE8}">
      <dgm:prSet/>
      <dgm:spPr/>
      <dgm:t>
        <a:bodyPr/>
        <a:lstStyle/>
        <a:p>
          <a:endParaRPr lang="en-US"/>
        </a:p>
      </dgm:t>
    </dgm:pt>
    <dgm:pt modelId="{4C0176D6-BFC0-4E6F-9195-9F207152BB16}">
      <dgm:prSet/>
      <dgm:spPr/>
      <dgm:t>
        <a:bodyPr/>
        <a:lstStyle/>
        <a:p>
          <a:r>
            <a:rPr lang="en-US"/>
            <a:t>His leadership aimed to empower his athletes to become successful adults, not just good players.</a:t>
          </a:r>
        </a:p>
      </dgm:t>
    </dgm:pt>
    <dgm:pt modelId="{E07913AA-093C-4C96-9A7A-9C71D52F458C}" type="parTrans" cxnId="{F3E2E36B-990E-474F-BC23-3776BD142594}">
      <dgm:prSet/>
      <dgm:spPr/>
      <dgm:t>
        <a:bodyPr/>
        <a:lstStyle/>
        <a:p>
          <a:endParaRPr lang="en-US"/>
        </a:p>
      </dgm:t>
    </dgm:pt>
    <dgm:pt modelId="{0951F7B3-953F-4E45-9FEB-6FFBF6128887}" type="sibTrans" cxnId="{F3E2E36B-990E-474F-BC23-3776BD142594}">
      <dgm:prSet/>
      <dgm:spPr/>
      <dgm:t>
        <a:bodyPr/>
        <a:lstStyle/>
        <a:p>
          <a:endParaRPr lang="en-US"/>
        </a:p>
      </dgm:t>
    </dgm:pt>
    <dgm:pt modelId="{0E9872D4-1637-4083-9BC0-AFD3D7D2FE83}" type="pres">
      <dgm:prSet presAssocID="{222B9FF7-388A-4461-BC7F-D2E51AA5E861}" presName="Name0" presStyleCnt="0">
        <dgm:presLayoutVars>
          <dgm:dir/>
          <dgm:resizeHandles val="exact"/>
        </dgm:presLayoutVars>
      </dgm:prSet>
      <dgm:spPr/>
    </dgm:pt>
    <dgm:pt modelId="{56E02872-5207-4EC1-ACC0-B7EB76526A39}" type="pres">
      <dgm:prSet presAssocID="{967D24AF-75E4-47A4-98FF-009C4552D35C}" presName="node" presStyleLbl="node1" presStyleIdx="0" presStyleCnt="5">
        <dgm:presLayoutVars>
          <dgm:bulletEnabled val="1"/>
        </dgm:presLayoutVars>
      </dgm:prSet>
      <dgm:spPr/>
    </dgm:pt>
    <dgm:pt modelId="{E34D9B1B-FC1B-43E3-B209-AD51AA55CE84}" type="pres">
      <dgm:prSet presAssocID="{61E332C8-F508-4B30-BA9D-F1E02A70186C}" presName="sibTrans" presStyleLbl="sibTrans1D1" presStyleIdx="0" presStyleCnt="4"/>
      <dgm:spPr/>
    </dgm:pt>
    <dgm:pt modelId="{F4B0A023-FA5E-468E-941E-38568D701C8D}" type="pres">
      <dgm:prSet presAssocID="{61E332C8-F508-4B30-BA9D-F1E02A70186C}" presName="connectorText" presStyleLbl="sibTrans1D1" presStyleIdx="0" presStyleCnt="4"/>
      <dgm:spPr/>
    </dgm:pt>
    <dgm:pt modelId="{D880CC58-0A7B-424C-BCE4-86259E5ECB1D}" type="pres">
      <dgm:prSet presAssocID="{0912BF22-49B5-473C-B84E-944E21E61ECD}" presName="node" presStyleLbl="node1" presStyleIdx="1" presStyleCnt="5">
        <dgm:presLayoutVars>
          <dgm:bulletEnabled val="1"/>
        </dgm:presLayoutVars>
      </dgm:prSet>
      <dgm:spPr/>
    </dgm:pt>
    <dgm:pt modelId="{9855C742-BEC6-4D00-9C9F-12D74B5D0DD9}" type="pres">
      <dgm:prSet presAssocID="{21969EEE-D1EE-4B2F-95AF-2CB2736ECB9C}" presName="sibTrans" presStyleLbl="sibTrans1D1" presStyleIdx="1" presStyleCnt="4"/>
      <dgm:spPr/>
    </dgm:pt>
    <dgm:pt modelId="{62A5E58E-752D-4B86-92C7-7875DBE5CEF4}" type="pres">
      <dgm:prSet presAssocID="{21969EEE-D1EE-4B2F-95AF-2CB2736ECB9C}" presName="connectorText" presStyleLbl="sibTrans1D1" presStyleIdx="1" presStyleCnt="4"/>
      <dgm:spPr/>
    </dgm:pt>
    <dgm:pt modelId="{B5CC50E8-551E-4E4E-9648-97F684D346F4}" type="pres">
      <dgm:prSet presAssocID="{622CC4B6-90BA-4119-92F8-1984E16EF50F}" presName="node" presStyleLbl="node1" presStyleIdx="2" presStyleCnt="5">
        <dgm:presLayoutVars>
          <dgm:bulletEnabled val="1"/>
        </dgm:presLayoutVars>
      </dgm:prSet>
      <dgm:spPr/>
    </dgm:pt>
    <dgm:pt modelId="{20CD4019-3AF5-4C5B-B2DA-C33A8E1D2936}" type="pres">
      <dgm:prSet presAssocID="{92196446-6D8D-47A5-BFCB-237714C1BD1E}" presName="sibTrans" presStyleLbl="sibTrans1D1" presStyleIdx="2" presStyleCnt="4"/>
      <dgm:spPr/>
    </dgm:pt>
    <dgm:pt modelId="{52BD6E54-CD37-4574-BF18-5CA853A0B642}" type="pres">
      <dgm:prSet presAssocID="{92196446-6D8D-47A5-BFCB-237714C1BD1E}" presName="connectorText" presStyleLbl="sibTrans1D1" presStyleIdx="2" presStyleCnt="4"/>
      <dgm:spPr/>
    </dgm:pt>
    <dgm:pt modelId="{513EA362-B730-45AB-BA3E-3028147076B0}" type="pres">
      <dgm:prSet presAssocID="{3F42B6F6-AE2E-4BEC-815A-F093A0221969}" presName="node" presStyleLbl="node1" presStyleIdx="3" presStyleCnt="5">
        <dgm:presLayoutVars>
          <dgm:bulletEnabled val="1"/>
        </dgm:presLayoutVars>
      </dgm:prSet>
      <dgm:spPr/>
    </dgm:pt>
    <dgm:pt modelId="{4D5C933C-BCA0-4053-83EF-A56CE77489A6}" type="pres">
      <dgm:prSet presAssocID="{F5382A03-1F35-4108-B8D5-03906566BFD3}" presName="sibTrans" presStyleLbl="sibTrans1D1" presStyleIdx="3" presStyleCnt="4"/>
      <dgm:spPr/>
    </dgm:pt>
    <dgm:pt modelId="{EA677981-BE80-4D47-A98E-771F6C776B03}" type="pres">
      <dgm:prSet presAssocID="{F5382A03-1F35-4108-B8D5-03906566BFD3}" presName="connectorText" presStyleLbl="sibTrans1D1" presStyleIdx="3" presStyleCnt="4"/>
      <dgm:spPr/>
    </dgm:pt>
    <dgm:pt modelId="{421C0DA6-EAA7-4211-A3A1-57A1C2B55EA6}" type="pres">
      <dgm:prSet presAssocID="{4C0176D6-BFC0-4E6F-9195-9F207152BB16}" presName="node" presStyleLbl="node1" presStyleIdx="4" presStyleCnt="5">
        <dgm:presLayoutVars>
          <dgm:bulletEnabled val="1"/>
        </dgm:presLayoutVars>
      </dgm:prSet>
      <dgm:spPr/>
    </dgm:pt>
  </dgm:ptLst>
  <dgm:cxnLst>
    <dgm:cxn modelId="{9E85651F-50A7-427C-B41F-4D3BB15B0E62}" type="presOf" srcId="{92196446-6D8D-47A5-BFCB-237714C1BD1E}" destId="{52BD6E54-CD37-4574-BF18-5CA853A0B642}" srcOrd="1" destOrd="0" presId="urn:microsoft.com/office/officeart/2016/7/layout/RepeatingBendingProcessNew"/>
    <dgm:cxn modelId="{AE0A8530-7218-4E99-8E05-75B769969366}" type="presOf" srcId="{967D24AF-75E4-47A4-98FF-009C4552D35C}" destId="{56E02872-5207-4EC1-ACC0-B7EB76526A39}" srcOrd="0" destOrd="0" presId="urn:microsoft.com/office/officeart/2016/7/layout/RepeatingBendingProcessNew"/>
    <dgm:cxn modelId="{1703E933-FE09-4B8C-96DC-28813831D6AC}" srcId="{222B9FF7-388A-4461-BC7F-D2E51AA5E861}" destId="{967D24AF-75E4-47A4-98FF-009C4552D35C}" srcOrd="0" destOrd="0" parTransId="{04163C40-9288-4C79-9704-F68DC842A5B8}" sibTransId="{61E332C8-F508-4B30-BA9D-F1E02A70186C}"/>
    <dgm:cxn modelId="{C110BF38-6EA9-401D-B585-9C3070EBCBEF}" type="presOf" srcId="{21969EEE-D1EE-4B2F-95AF-2CB2736ECB9C}" destId="{62A5E58E-752D-4B86-92C7-7875DBE5CEF4}" srcOrd="1" destOrd="0" presId="urn:microsoft.com/office/officeart/2016/7/layout/RepeatingBendingProcessNew"/>
    <dgm:cxn modelId="{CEAC0E3C-17DD-413C-A89D-6049D6E09BE8}" srcId="{222B9FF7-388A-4461-BC7F-D2E51AA5E861}" destId="{3F42B6F6-AE2E-4BEC-815A-F093A0221969}" srcOrd="3" destOrd="0" parTransId="{1CD870BD-62FD-4CFB-B7E1-7363328F95A7}" sibTransId="{F5382A03-1F35-4108-B8D5-03906566BFD3}"/>
    <dgm:cxn modelId="{EDA0C041-053F-4906-86A5-CFF5BD0004E1}" type="presOf" srcId="{21969EEE-D1EE-4B2F-95AF-2CB2736ECB9C}" destId="{9855C742-BEC6-4D00-9C9F-12D74B5D0DD9}" srcOrd="0" destOrd="0" presId="urn:microsoft.com/office/officeart/2016/7/layout/RepeatingBendingProcessNew"/>
    <dgm:cxn modelId="{F3E2E36B-990E-474F-BC23-3776BD142594}" srcId="{222B9FF7-388A-4461-BC7F-D2E51AA5E861}" destId="{4C0176D6-BFC0-4E6F-9195-9F207152BB16}" srcOrd="4" destOrd="0" parTransId="{E07913AA-093C-4C96-9A7A-9C71D52F458C}" sibTransId="{0951F7B3-953F-4E45-9FEB-6FFBF6128887}"/>
    <dgm:cxn modelId="{61D59C6D-EB88-484E-8253-0332AA320776}" type="presOf" srcId="{F5382A03-1F35-4108-B8D5-03906566BFD3}" destId="{EA677981-BE80-4D47-A98E-771F6C776B03}" srcOrd="1" destOrd="0" presId="urn:microsoft.com/office/officeart/2016/7/layout/RepeatingBendingProcessNew"/>
    <dgm:cxn modelId="{7732D872-E29A-4CFB-B06B-190CA7215310}" type="presOf" srcId="{61E332C8-F508-4B30-BA9D-F1E02A70186C}" destId="{E34D9B1B-FC1B-43E3-B209-AD51AA55CE84}" srcOrd="0" destOrd="0" presId="urn:microsoft.com/office/officeart/2016/7/layout/RepeatingBendingProcessNew"/>
    <dgm:cxn modelId="{3A5DE872-9DB5-482D-A4B9-996F3C458654}" srcId="{222B9FF7-388A-4461-BC7F-D2E51AA5E861}" destId="{622CC4B6-90BA-4119-92F8-1984E16EF50F}" srcOrd="2" destOrd="0" parTransId="{66BE3FB9-309C-47B7-AD2F-0867E4011A5C}" sibTransId="{92196446-6D8D-47A5-BFCB-237714C1BD1E}"/>
    <dgm:cxn modelId="{EC601285-97D1-4888-96D1-612E6A765E00}" type="presOf" srcId="{622CC4B6-90BA-4119-92F8-1984E16EF50F}" destId="{B5CC50E8-551E-4E4E-9648-97F684D346F4}" srcOrd="0" destOrd="0" presId="urn:microsoft.com/office/officeart/2016/7/layout/RepeatingBendingProcessNew"/>
    <dgm:cxn modelId="{3B73A088-BB13-4854-89AB-125FBE28F024}" type="presOf" srcId="{0912BF22-49B5-473C-B84E-944E21E61ECD}" destId="{D880CC58-0A7B-424C-BCE4-86259E5ECB1D}" srcOrd="0" destOrd="0" presId="urn:microsoft.com/office/officeart/2016/7/layout/RepeatingBendingProcessNew"/>
    <dgm:cxn modelId="{173288A5-920D-40AE-BEDB-377747F55151}" type="presOf" srcId="{F5382A03-1F35-4108-B8D5-03906566BFD3}" destId="{4D5C933C-BCA0-4053-83EF-A56CE77489A6}" srcOrd="0" destOrd="0" presId="urn:microsoft.com/office/officeart/2016/7/layout/RepeatingBendingProcessNew"/>
    <dgm:cxn modelId="{A0B594AD-C286-4453-83A9-245472097C34}" type="presOf" srcId="{92196446-6D8D-47A5-BFCB-237714C1BD1E}" destId="{20CD4019-3AF5-4C5B-B2DA-C33A8E1D2936}" srcOrd="0" destOrd="0" presId="urn:microsoft.com/office/officeart/2016/7/layout/RepeatingBendingProcessNew"/>
    <dgm:cxn modelId="{204E80B1-356B-4E74-A414-643E8247C25C}" type="presOf" srcId="{222B9FF7-388A-4461-BC7F-D2E51AA5E861}" destId="{0E9872D4-1637-4083-9BC0-AFD3D7D2FE83}" srcOrd="0" destOrd="0" presId="urn:microsoft.com/office/officeart/2016/7/layout/RepeatingBendingProcessNew"/>
    <dgm:cxn modelId="{5F3F54C0-2B66-478F-9953-E0943FA13167}" srcId="{222B9FF7-388A-4461-BC7F-D2E51AA5E861}" destId="{0912BF22-49B5-473C-B84E-944E21E61ECD}" srcOrd="1" destOrd="0" parTransId="{3B82A95F-CD0D-4FE4-937D-617730369C15}" sibTransId="{21969EEE-D1EE-4B2F-95AF-2CB2736ECB9C}"/>
    <dgm:cxn modelId="{C8D8C2D2-C0F3-40C6-92F2-5D04BF8F810E}" type="presOf" srcId="{3F42B6F6-AE2E-4BEC-815A-F093A0221969}" destId="{513EA362-B730-45AB-BA3E-3028147076B0}" srcOrd="0" destOrd="0" presId="urn:microsoft.com/office/officeart/2016/7/layout/RepeatingBendingProcessNew"/>
    <dgm:cxn modelId="{61A062E0-AD2E-44A4-B475-D52D9302ABFF}" type="presOf" srcId="{4C0176D6-BFC0-4E6F-9195-9F207152BB16}" destId="{421C0DA6-EAA7-4211-A3A1-57A1C2B55EA6}" srcOrd="0" destOrd="0" presId="urn:microsoft.com/office/officeart/2016/7/layout/RepeatingBendingProcessNew"/>
    <dgm:cxn modelId="{FF3022E5-F1EC-40BB-8A08-413040D24989}" type="presOf" srcId="{61E332C8-F508-4B30-BA9D-F1E02A70186C}" destId="{F4B0A023-FA5E-468E-941E-38568D701C8D}" srcOrd="1" destOrd="0" presId="urn:microsoft.com/office/officeart/2016/7/layout/RepeatingBendingProcessNew"/>
    <dgm:cxn modelId="{D71A1D54-32B2-4A68-A815-5BE7CED32067}" type="presParOf" srcId="{0E9872D4-1637-4083-9BC0-AFD3D7D2FE83}" destId="{56E02872-5207-4EC1-ACC0-B7EB76526A39}" srcOrd="0" destOrd="0" presId="urn:microsoft.com/office/officeart/2016/7/layout/RepeatingBendingProcessNew"/>
    <dgm:cxn modelId="{C432AFB8-BAF2-4E89-9AA5-CA9E98CE1A5E}" type="presParOf" srcId="{0E9872D4-1637-4083-9BC0-AFD3D7D2FE83}" destId="{E34D9B1B-FC1B-43E3-B209-AD51AA55CE84}" srcOrd="1" destOrd="0" presId="urn:microsoft.com/office/officeart/2016/7/layout/RepeatingBendingProcessNew"/>
    <dgm:cxn modelId="{FF80D6AA-9CD4-4ADB-B820-38B166F6A3BE}" type="presParOf" srcId="{E34D9B1B-FC1B-43E3-B209-AD51AA55CE84}" destId="{F4B0A023-FA5E-468E-941E-38568D701C8D}" srcOrd="0" destOrd="0" presId="urn:microsoft.com/office/officeart/2016/7/layout/RepeatingBendingProcessNew"/>
    <dgm:cxn modelId="{15950E2E-9F06-422D-9494-FB39E8CE0438}" type="presParOf" srcId="{0E9872D4-1637-4083-9BC0-AFD3D7D2FE83}" destId="{D880CC58-0A7B-424C-BCE4-86259E5ECB1D}" srcOrd="2" destOrd="0" presId="urn:microsoft.com/office/officeart/2016/7/layout/RepeatingBendingProcessNew"/>
    <dgm:cxn modelId="{4A99BBE2-EDEE-4281-A7C1-1B723FA59DAF}" type="presParOf" srcId="{0E9872D4-1637-4083-9BC0-AFD3D7D2FE83}" destId="{9855C742-BEC6-4D00-9C9F-12D74B5D0DD9}" srcOrd="3" destOrd="0" presId="urn:microsoft.com/office/officeart/2016/7/layout/RepeatingBendingProcessNew"/>
    <dgm:cxn modelId="{EEDC0940-5634-4751-A16C-4DDD47F00FCC}" type="presParOf" srcId="{9855C742-BEC6-4D00-9C9F-12D74B5D0DD9}" destId="{62A5E58E-752D-4B86-92C7-7875DBE5CEF4}" srcOrd="0" destOrd="0" presId="urn:microsoft.com/office/officeart/2016/7/layout/RepeatingBendingProcessNew"/>
    <dgm:cxn modelId="{D313126F-373D-4F2E-A7C2-771F88969B48}" type="presParOf" srcId="{0E9872D4-1637-4083-9BC0-AFD3D7D2FE83}" destId="{B5CC50E8-551E-4E4E-9648-97F684D346F4}" srcOrd="4" destOrd="0" presId="urn:microsoft.com/office/officeart/2016/7/layout/RepeatingBendingProcessNew"/>
    <dgm:cxn modelId="{E6F0E65E-3D9F-45E4-9426-3013E7DCAE10}" type="presParOf" srcId="{0E9872D4-1637-4083-9BC0-AFD3D7D2FE83}" destId="{20CD4019-3AF5-4C5B-B2DA-C33A8E1D2936}" srcOrd="5" destOrd="0" presId="urn:microsoft.com/office/officeart/2016/7/layout/RepeatingBendingProcessNew"/>
    <dgm:cxn modelId="{B88A59A1-01AA-471D-AA07-9809DAA7E8E6}" type="presParOf" srcId="{20CD4019-3AF5-4C5B-B2DA-C33A8E1D2936}" destId="{52BD6E54-CD37-4574-BF18-5CA853A0B642}" srcOrd="0" destOrd="0" presId="urn:microsoft.com/office/officeart/2016/7/layout/RepeatingBendingProcessNew"/>
    <dgm:cxn modelId="{FD1717F6-D18F-4FA0-9635-0CE19F75453B}" type="presParOf" srcId="{0E9872D4-1637-4083-9BC0-AFD3D7D2FE83}" destId="{513EA362-B730-45AB-BA3E-3028147076B0}" srcOrd="6" destOrd="0" presId="urn:microsoft.com/office/officeart/2016/7/layout/RepeatingBendingProcessNew"/>
    <dgm:cxn modelId="{BA2D9825-C861-44D0-8740-BE4B2BE48B63}" type="presParOf" srcId="{0E9872D4-1637-4083-9BC0-AFD3D7D2FE83}" destId="{4D5C933C-BCA0-4053-83EF-A56CE77489A6}" srcOrd="7" destOrd="0" presId="urn:microsoft.com/office/officeart/2016/7/layout/RepeatingBendingProcessNew"/>
    <dgm:cxn modelId="{5D1EF3C8-5794-41B5-99B5-51F6A7CB614F}" type="presParOf" srcId="{4D5C933C-BCA0-4053-83EF-A56CE77489A6}" destId="{EA677981-BE80-4D47-A98E-771F6C776B03}" srcOrd="0" destOrd="0" presId="urn:microsoft.com/office/officeart/2016/7/layout/RepeatingBendingProcessNew"/>
    <dgm:cxn modelId="{48DA3182-AE33-4B86-81C5-9FE09EFCC076}" type="presParOf" srcId="{0E9872D4-1637-4083-9BC0-AFD3D7D2FE83}" destId="{421C0DA6-EAA7-4211-A3A1-57A1C2B55EA6}"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D02FE3-9E72-4FC1-A285-BE0F4FEB01FD}">
      <dsp:nvSpPr>
        <dsp:cNvPr id="0" name=""/>
        <dsp:cNvSpPr/>
      </dsp:nvSpPr>
      <dsp:spPr>
        <a:xfrm>
          <a:off x="718664" y="453902"/>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2A682E-4EEB-4D26-BE78-56E734FAE802}">
      <dsp:nvSpPr>
        <dsp:cNvPr id="0" name=""/>
        <dsp:cNvSpPr/>
      </dsp:nvSpPr>
      <dsp:spPr>
        <a:xfrm>
          <a:off x="1135476" y="8707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FB3230-0942-4DDA-965D-93E3022FC7D6}">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1)Identify and critically evaluate established leadership theory. </a:t>
          </a:r>
        </a:p>
      </dsp:txBody>
      <dsp:txXfrm>
        <a:off x="93445" y="3018902"/>
        <a:ext cx="3206250" cy="720000"/>
      </dsp:txXfrm>
    </dsp:sp>
    <dsp:sp modelId="{BFAC8C1C-CF1A-486D-94CD-5054D58E42B7}">
      <dsp:nvSpPr>
        <dsp:cNvPr id="0" name=""/>
        <dsp:cNvSpPr/>
      </dsp:nvSpPr>
      <dsp:spPr>
        <a:xfrm>
          <a:off x="4486008" y="453902"/>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274B6F-5DBF-4885-A43E-8A3653AE9BF4}">
      <dsp:nvSpPr>
        <dsp:cNvPr id="0" name=""/>
        <dsp:cNvSpPr/>
      </dsp:nvSpPr>
      <dsp:spPr>
        <a:xfrm>
          <a:off x="4902820" y="8707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B01BB3-BE53-4346-B897-B8F76AD1DEE0}">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2)Determinate and objectively assess the practical challenges that Ken Carter encountered in sport context.</a:t>
          </a:r>
        </a:p>
      </dsp:txBody>
      <dsp:txXfrm>
        <a:off x="3860789" y="3018902"/>
        <a:ext cx="3206250" cy="720000"/>
      </dsp:txXfrm>
    </dsp:sp>
    <dsp:sp modelId="{C65309D0-FC53-48D3-961E-E7D4423D0604}">
      <dsp:nvSpPr>
        <dsp:cNvPr id="0" name=""/>
        <dsp:cNvSpPr/>
      </dsp:nvSpPr>
      <dsp:spPr>
        <a:xfrm>
          <a:off x="8253352" y="453902"/>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C8BF0C-0B89-4F46-8DD8-F6EDA27F0AED}">
      <dsp:nvSpPr>
        <dsp:cNvPr id="0" name=""/>
        <dsp:cNvSpPr/>
      </dsp:nvSpPr>
      <dsp:spPr>
        <a:xfrm>
          <a:off x="8670164" y="87071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B99374-FD60-4550-8F5A-3C8CBDF8F39E}">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3)Construct an academic conclusion that summarises all aspects of this presentation.</a:t>
          </a:r>
        </a:p>
      </dsp:txBody>
      <dsp:txXfrm>
        <a:off x="7628133" y="3018902"/>
        <a:ext cx="3206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25A438-13DF-49D6-8E5E-D9ABA103A050}">
      <dsp:nvSpPr>
        <dsp:cNvPr id="0" name=""/>
        <dsp:cNvSpPr/>
      </dsp:nvSpPr>
      <dsp:spPr>
        <a:xfrm>
          <a:off x="4609560" y="2287"/>
          <a:ext cx="1296479" cy="842711"/>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u="sng" kern="1200"/>
            <a:t>Theory</a:t>
          </a:r>
          <a:r>
            <a:rPr lang="en-US" sz="700" kern="1200"/>
            <a:t>:</a:t>
          </a:r>
          <a:br>
            <a:rPr lang="en-US" sz="700" kern="1200"/>
          </a:br>
          <a:r>
            <a:rPr lang="en-US" sz="700" kern="1200"/>
            <a:t> Authoritative leaders provide a clear vision and direction, guiding people toward long-term goals while setting firm standards.</a:t>
          </a:r>
        </a:p>
      </dsp:txBody>
      <dsp:txXfrm>
        <a:off x="4650698" y="43425"/>
        <a:ext cx="1214203" cy="760435"/>
      </dsp:txXfrm>
    </dsp:sp>
    <dsp:sp modelId="{4795F3EF-72BA-4346-AE6F-0F4E496CCEF4}">
      <dsp:nvSpPr>
        <dsp:cNvPr id="0" name=""/>
        <dsp:cNvSpPr/>
      </dsp:nvSpPr>
      <dsp:spPr>
        <a:xfrm>
          <a:off x="3574116" y="423643"/>
          <a:ext cx="3367367" cy="3367367"/>
        </a:xfrm>
        <a:custGeom>
          <a:avLst/>
          <a:gdLst/>
          <a:ahLst/>
          <a:cxnLst/>
          <a:rect l="0" t="0" r="0" b="0"/>
          <a:pathLst>
            <a:path>
              <a:moveTo>
                <a:pt x="2505616" y="214256"/>
              </a:moveTo>
              <a:arcTo wR="1683683" hR="1683683" stAng="17953243" swAng="1211843"/>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53BEDED-58DD-44E5-8576-1CAD1F4D02A6}">
      <dsp:nvSpPr>
        <dsp:cNvPr id="0" name=""/>
        <dsp:cNvSpPr/>
      </dsp:nvSpPr>
      <dsp:spPr>
        <a:xfrm>
          <a:off x="6210838" y="1165684"/>
          <a:ext cx="1296479" cy="842711"/>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u="sng" kern="1200"/>
            <a:t>How Carter implemented it</a:t>
          </a:r>
          <a:r>
            <a:rPr lang="en-US" sz="700" kern="1200"/>
            <a:t>:</a:t>
          </a:r>
        </a:p>
      </dsp:txBody>
      <dsp:txXfrm>
        <a:off x="6251976" y="1206822"/>
        <a:ext cx="1214203" cy="760435"/>
      </dsp:txXfrm>
    </dsp:sp>
    <dsp:sp modelId="{80CCDC2C-CF47-446B-8E54-114794F18E05}">
      <dsp:nvSpPr>
        <dsp:cNvPr id="0" name=""/>
        <dsp:cNvSpPr/>
      </dsp:nvSpPr>
      <dsp:spPr>
        <a:xfrm>
          <a:off x="3574116" y="423643"/>
          <a:ext cx="3367367" cy="3367367"/>
        </a:xfrm>
        <a:custGeom>
          <a:avLst/>
          <a:gdLst/>
          <a:ahLst/>
          <a:cxnLst/>
          <a:rect l="0" t="0" r="0" b="0"/>
          <a:pathLst>
            <a:path>
              <a:moveTo>
                <a:pt x="3363331" y="1800184"/>
              </a:moveTo>
              <a:arcTo wR="1683683" hR="1683683" stAng="21838062" swAng="1359962"/>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001A3F6-5490-44FC-A664-4A804DF1AAC0}">
      <dsp:nvSpPr>
        <dsp:cNvPr id="0" name=""/>
        <dsp:cNvSpPr/>
      </dsp:nvSpPr>
      <dsp:spPr>
        <a:xfrm>
          <a:off x="5599204" y="3048100"/>
          <a:ext cx="1296479" cy="842711"/>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Carter created strict contracts that players and parents had to sign, outlining expectations for grades, behavior, and respect.</a:t>
          </a:r>
        </a:p>
      </dsp:txBody>
      <dsp:txXfrm>
        <a:off x="5640342" y="3089238"/>
        <a:ext cx="1214203" cy="760435"/>
      </dsp:txXfrm>
    </dsp:sp>
    <dsp:sp modelId="{345FEF39-80C5-4D9B-AE06-C021101C499E}">
      <dsp:nvSpPr>
        <dsp:cNvPr id="0" name=""/>
        <dsp:cNvSpPr/>
      </dsp:nvSpPr>
      <dsp:spPr>
        <a:xfrm>
          <a:off x="3574116" y="423643"/>
          <a:ext cx="3367367" cy="3367367"/>
        </a:xfrm>
        <a:custGeom>
          <a:avLst/>
          <a:gdLst/>
          <a:ahLst/>
          <a:cxnLst/>
          <a:rect l="0" t="0" r="0" b="0"/>
          <a:pathLst>
            <a:path>
              <a:moveTo>
                <a:pt x="1890387" y="3354630"/>
              </a:moveTo>
              <a:arcTo wR="1683683" hR="1683683" stAng="4976884" swAng="846232"/>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4A671CF3-42A8-49C8-83BE-DB535F6DD150}">
      <dsp:nvSpPr>
        <dsp:cNvPr id="0" name=""/>
        <dsp:cNvSpPr/>
      </dsp:nvSpPr>
      <dsp:spPr>
        <a:xfrm>
          <a:off x="3619916" y="3048100"/>
          <a:ext cx="1296479" cy="842711"/>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When the team’s grades dropped, he locked the gym and cancelled games, showing that academics came before sport.</a:t>
          </a:r>
        </a:p>
      </dsp:txBody>
      <dsp:txXfrm>
        <a:off x="3661054" y="3089238"/>
        <a:ext cx="1214203" cy="760435"/>
      </dsp:txXfrm>
    </dsp:sp>
    <dsp:sp modelId="{3DFBFA86-3853-4B07-BDD5-40068CAFB807}">
      <dsp:nvSpPr>
        <dsp:cNvPr id="0" name=""/>
        <dsp:cNvSpPr/>
      </dsp:nvSpPr>
      <dsp:spPr>
        <a:xfrm>
          <a:off x="3574116" y="423643"/>
          <a:ext cx="3367367" cy="3367367"/>
        </a:xfrm>
        <a:custGeom>
          <a:avLst/>
          <a:gdLst/>
          <a:ahLst/>
          <a:cxnLst/>
          <a:rect l="0" t="0" r="0" b="0"/>
          <a:pathLst>
            <a:path>
              <a:moveTo>
                <a:pt x="178654" y="2438454"/>
              </a:moveTo>
              <a:arcTo wR="1683683" hR="1683683" stAng="9201976" swAng="1359962"/>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BDCDF4A-7F1B-4684-B7BE-A73C6156187E}">
      <dsp:nvSpPr>
        <dsp:cNvPr id="0" name=""/>
        <dsp:cNvSpPr/>
      </dsp:nvSpPr>
      <dsp:spPr>
        <a:xfrm>
          <a:off x="3008282" y="1165684"/>
          <a:ext cx="1296479" cy="842711"/>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His strong decisions reinforced his vision: student-athletes must succeed in the classroom first.</a:t>
          </a:r>
        </a:p>
      </dsp:txBody>
      <dsp:txXfrm>
        <a:off x="3049420" y="1206822"/>
        <a:ext cx="1214203" cy="760435"/>
      </dsp:txXfrm>
    </dsp:sp>
    <dsp:sp modelId="{503D0C30-DF7B-43D4-ABBB-53FD4A59B956}">
      <dsp:nvSpPr>
        <dsp:cNvPr id="0" name=""/>
        <dsp:cNvSpPr/>
      </dsp:nvSpPr>
      <dsp:spPr>
        <a:xfrm>
          <a:off x="3574116" y="423643"/>
          <a:ext cx="3367367" cy="3367367"/>
        </a:xfrm>
        <a:custGeom>
          <a:avLst/>
          <a:gdLst/>
          <a:ahLst/>
          <a:cxnLst/>
          <a:rect l="0" t="0" r="0" b="0"/>
          <a:pathLst>
            <a:path>
              <a:moveTo>
                <a:pt x="404964" y="588389"/>
              </a:moveTo>
              <a:arcTo wR="1683683" hR="1683683" stAng="13234913" swAng="1211843"/>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4D9B1B-FC1B-43E3-B209-AD51AA55CE84}">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56E02872-5207-4EC1-ACC0-B7EB76526A39}">
      <dsp:nvSpPr>
        <dsp:cNvPr id="0" name=""/>
        <dsp:cNvSpPr/>
      </dsp:nvSpPr>
      <dsp:spPr>
        <a:xfrm>
          <a:off x="8061" y="5979"/>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u="sng" kern="1200"/>
            <a:t>Theory:</a:t>
          </a:r>
          <a:br>
            <a:rPr lang="en-US" sz="1800" kern="1200"/>
          </a:br>
          <a:r>
            <a:rPr lang="en-US" sz="1800" kern="1200"/>
            <a:t> Servant leaders focus on serving and developing others, helping them grow personally and professionally.</a:t>
          </a:r>
        </a:p>
      </dsp:txBody>
      <dsp:txXfrm>
        <a:off x="8061" y="5979"/>
        <a:ext cx="3034531" cy="1820718"/>
      </dsp:txXfrm>
    </dsp:sp>
    <dsp:sp modelId="{9855C742-BEC6-4D00-9C9F-12D74B5D0DD9}">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2147871"/>
              <a:satOff val="-6164"/>
              <a:lumOff val="-987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D880CC58-0A7B-424C-BCE4-86259E5ECB1D}">
      <dsp:nvSpPr>
        <dsp:cNvPr id="0" name=""/>
        <dsp:cNvSpPr/>
      </dsp:nvSpPr>
      <dsp:spPr>
        <a:xfrm>
          <a:off x="3740534" y="5979"/>
          <a:ext cx="3034531" cy="1820718"/>
        </a:xfrm>
        <a:prstGeom prst="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u="sng" kern="1200"/>
            <a:t>How Carter implemented it</a:t>
          </a:r>
          <a:r>
            <a:rPr lang="en-US" sz="1800" kern="1200"/>
            <a:t>:</a:t>
          </a:r>
        </a:p>
      </dsp:txBody>
      <dsp:txXfrm>
        <a:off x="3740534" y="5979"/>
        <a:ext cx="3034531" cy="1820718"/>
      </dsp:txXfrm>
    </dsp:sp>
    <dsp:sp modelId="{20CD4019-3AF5-4C5B-B2DA-C33A8E1D2936}">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2">
              <a:hueOff val="4295743"/>
              <a:satOff val="-12329"/>
              <a:lumOff val="-1973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B5CC50E8-551E-4E4E-9648-97F684D346F4}">
      <dsp:nvSpPr>
        <dsp:cNvPr id="0" name=""/>
        <dsp:cNvSpPr/>
      </dsp:nvSpPr>
      <dsp:spPr>
        <a:xfrm>
          <a:off x="7473007" y="5979"/>
          <a:ext cx="3034531" cy="1820718"/>
        </a:xfrm>
        <a:prstGeom prst="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a:t>Carter cared deeply about his players’ futures beyond basketball, especially since many came from difficult backgrounds.</a:t>
          </a:r>
        </a:p>
      </dsp:txBody>
      <dsp:txXfrm>
        <a:off x="7473007" y="5979"/>
        <a:ext cx="3034531" cy="1820718"/>
      </dsp:txXfrm>
    </dsp:sp>
    <dsp:sp modelId="{4D5C933C-BCA0-4053-83EF-A56CE77489A6}">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513EA362-B730-45AB-BA3E-3028147076B0}">
      <dsp:nvSpPr>
        <dsp:cNvPr id="0" name=""/>
        <dsp:cNvSpPr/>
      </dsp:nvSpPr>
      <dsp:spPr>
        <a:xfrm>
          <a:off x="8061" y="2524640"/>
          <a:ext cx="3034531" cy="1820718"/>
        </a:xfrm>
        <a:prstGeom prst="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a:t>He spent time mentoring players, monitoring their grades, and encouraging college opportunities.</a:t>
          </a:r>
        </a:p>
      </dsp:txBody>
      <dsp:txXfrm>
        <a:off x="8061" y="2524640"/>
        <a:ext cx="3034531" cy="1820718"/>
      </dsp:txXfrm>
    </dsp:sp>
    <dsp:sp modelId="{421C0DA6-EAA7-4211-A3A1-57A1C2B55EA6}">
      <dsp:nvSpPr>
        <dsp:cNvPr id="0" name=""/>
        <dsp:cNvSpPr/>
      </dsp:nvSpPr>
      <dsp:spPr>
        <a:xfrm>
          <a:off x="3740534" y="2524640"/>
          <a:ext cx="3034531" cy="1820718"/>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a:t>His leadership aimed to empower his athletes to become successful adults, not just good players.</a:t>
          </a:r>
        </a:p>
      </dsp:txBody>
      <dsp:txXfrm>
        <a:off x="3740534" y="2524640"/>
        <a:ext cx="3034531" cy="1820718"/>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930249-8242-4E2B-AF17-C01826488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BDD999-C5E1-4B3E-A710-768673819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pic>
        <p:nvPicPr>
          <p:cNvPr id="4" name="Picture 3" descr="Real Coach Carter Today: Inside Ken Carter's Life 15 Years After Movie">
            <a:extLst>
              <a:ext uri="{FF2B5EF4-FFF2-40B4-BE49-F238E27FC236}">
                <a16:creationId xmlns:a16="http://schemas.microsoft.com/office/drawing/2014/main" id="{F5D82139-8C6E-A3DF-0497-562DC384889E}"/>
              </a:ext>
            </a:extLst>
          </p:cNvPr>
          <p:cNvPicPr>
            <a:picLocks noChangeAspect="1"/>
          </p:cNvPicPr>
          <p:nvPr/>
        </p:nvPicPr>
        <p:blipFill>
          <a:blip r:embed="rId2">
            <a:alphaModFix amt="60000"/>
          </a:blip>
          <a:srcRect t="2330" r="-1" b="4894"/>
          <a:stretch>
            <a:fillRect/>
          </a:stretch>
        </p:blipFill>
        <p:spPr>
          <a:xfrm>
            <a:off x="187388" y="182880"/>
            <a:ext cx="11824481" cy="6499784"/>
          </a:xfrm>
          <a:prstGeom prst="rect">
            <a:avLst/>
          </a:prstGeom>
        </p:spPr>
      </p:pic>
      <p:sp>
        <p:nvSpPr>
          <p:cNvPr id="2" name="Title 1"/>
          <p:cNvSpPr>
            <a:spLocks noGrp="1"/>
          </p:cNvSpPr>
          <p:nvPr>
            <p:ph type="ctrTitle"/>
          </p:nvPr>
        </p:nvSpPr>
        <p:spPr>
          <a:xfrm>
            <a:off x="874592" y="892720"/>
            <a:ext cx="7540953" cy="1329897"/>
          </a:xfrm>
        </p:spPr>
        <p:txBody>
          <a:bodyPr>
            <a:normAutofit/>
          </a:bodyPr>
          <a:lstStyle/>
          <a:p>
            <a:pPr algn="l"/>
            <a:r>
              <a:rPr lang="en-US" sz="5200">
                <a:solidFill>
                  <a:srgbClr val="FFFFFF"/>
                </a:solidFill>
              </a:rPr>
              <a:t>Coach Ken Carter</a:t>
            </a:r>
          </a:p>
        </p:txBody>
      </p:sp>
      <p:sp>
        <p:nvSpPr>
          <p:cNvPr id="3" name="Subtitle 2"/>
          <p:cNvSpPr>
            <a:spLocks noGrp="1"/>
          </p:cNvSpPr>
          <p:nvPr>
            <p:ph type="subTitle" idx="1"/>
          </p:nvPr>
        </p:nvSpPr>
        <p:spPr>
          <a:xfrm>
            <a:off x="1198181" y="2221227"/>
            <a:ext cx="4221555" cy="3347054"/>
          </a:xfrm>
        </p:spPr>
        <p:txBody>
          <a:bodyPr vert="horz" lIns="91440" tIns="45720" rIns="91440" bIns="45720" rtlCol="0">
            <a:normAutofit/>
          </a:bodyPr>
          <a:lstStyle/>
          <a:p>
            <a:pPr algn="l"/>
            <a:r>
              <a:rPr lang="en-US">
                <a:solidFill>
                  <a:srgbClr val="FFFFFF"/>
                </a:solidFill>
              </a:rPr>
              <a:t>A presentation by Harri Byles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FA5FF9-A576-8775-6ED0-912C1B08383C}"/>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Aims</a:t>
            </a:r>
          </a:p>
        </p:txBody>
      </p:sp>
      <p:graphicFrame>
        <p:nvGraphicFramePr>
          <p:cNvPr id="5" name="Content Placeholder 2">
            <a:extLst>
              <a:ext uri="{FF2B5EF4-FFF2-40B4-BE49-F238E27FC236}">
                <a16:creationId xmlns:a16="http://schemas.microsoft.com/office/drawing/2014/main" id="{BFB542AB-636D-E1E1-A418-CA56BD085C5B}"/>
              </a:ext>
            </a:extLst>
          </p:cNvPr>
          <p:cNvGraphicFramePr>
            <a:graphicFrameLocks noGrp="1"/>
          </p:cNvGraphicFramePr>
          <p:nvPr>
            <p:ph idx="1"/>
            <p:extLst>
              <p:ext uri="{D42A27DB-BD31-4B8C-83A1-F6EECF244321}">
                <p14:modId xmlns:p14="http://schemas.microsoft.com/office/powerpoint/2010/main" val="3843352568"/>
              </p:ext>
            </p:extLst>
          </p:nvPr>
        </p:nvGraphicFramePr>
        <p:xfrm>
          <a:off x="633618" y="2143895"/>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9367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67218D-C550-8EC5-04F2-0EB6C1979BF4}"/>
              </a:ext>
            </a:extLst>
          </p:cNvPr>
          <p:cNvSpPr>
            <a:spLocks noGrp="1"/>
          </p:cNvSpPr>
          <p:nvPr>
            <p:ph type="title"/>
          </p:nvPr>
        </p:nvSpPr>
        <p:spPr>
          <a:xfrm>
            <a:off x="630936" y="640080"/>
            <a:ext cx="4818888" cy="1481328"/>
          </a:xfrm>
        </p:spPr>
        <p:txBody>
          <a:bodyPr anchor="b">
            <a:normAutofit/>
          </a:bodyPr>
          <a:lstStyle/>
          <a:p>
            <a:r>
              <a:rPr lang="en-US" sz="5000"/>
              <a:t>Who is coach Ken Carter?</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D85FA4-DDFF-9480-28DA-681F21EFB6C2}"/>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US" sz="1500">
                <a:ea typeface="+mn-lt"/>
                <a:cs typeface="+mn-lt"/>
              </a:rPr>
              <a:t>Ken Carter is a former high school basketball coach best known for prioritizing academics and discipline over wins. As the coach of Richmond High School in California in 1999, he made national headlines when he locked the gym and suspended his undefeated basketball team because several players were failing their classes. Carter required players to sign contracts promising good grades, attendance, and respectful behavior, emphasizing that education and character were more important than sports success. His actions highlighted the importance of responsibility and opportunity for young athletes and later inspired the film </a:t>
            </a:r>
            <a:r>
              <a:rPr lang="en-US" sz="1500" i="1">
                <a:ea typeface="+mn-lt"/>
                <a:cs typeface="+mn-lt"/>
              </a:rPr>
              <a:t>Coach Carter</a:t>
            </a:r>
            <a:r>
              <a:rPr lang="en-US" sz="1500">
                <a:ea typeface="+mn-lt"/>
                <a:cs typeface="+mn-lt"/>
              </a:rPr>
              <a:t> (2005).</a:t>
            </a:r>
            <a:endParaRPr lang="en-US" sz="1500"/>
          </a:p>
        </p:txBody>
      </p:sp>
      <p:pic>
        <p:nvPicPr>
          <p:cNvPr id="4" name="Picture 3" descr="The Reality of Coach Carter: A Film Review – cmns324: Media, Sport, and  Popular Culture">
            <a:extLst>
              <a:ext uri="{FF2B5EF4-FFF2-40B4-BE49-F238E27FC236}">
                <a16:creationId xmlns:a16="http://schemas.microsoft.com/office/drawing/2014/main" id="{550D7E57-8462-962B-455B-685BACD7BC7E}"/>
              </a:ext>
            </a:extLst>
          </p:cNvPr>
          <p:cNvPicPr>
            <a:picLocks noChangeAspect="1"/>
          </p:cNvPicPr>
          <p:nvPr/>
        </p:nvPicPr>
        <p:blipFill>
          <a:blip r:embed="rId2"/>
          <a:stretch>
            <a:fillRect/>
          </a:stretch>
        </p:blipFill>
        <p:spPr>
          <a:xfrm>
            <a:off x="6099048" y="1245413"/>
            <a:ext cx="5458968" cy="4367174"/>
          </a:xfrm>
          <a:prstGeom prst="rect">
            <a:avLst/>
          </a:prstGeom>
        </p:spPr>
      </p:pic>
    </p:spTree>
    <p:extLst>
      <p:ext uri="{BB962C8B-B14F-4D97-AF65-F5344CB8AC3E}">
        <p14:creationId xmlns:p14="http://schemas.microsoft.com/office/powerpoint/2010/main" val="2348264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6A4C4885-F261-9091-AE46-09ACCC334381}"/>
              </a:ext>
            </a:extLst>
          </p:cNvPr>
          <p:cNvSpPr>
            <a:spLocks noGrp="1"/>
          </p:cNvSpPr>
          <p:nvPr>
            <p:ph type="title"/>
          </p:nvPr>
        </p:nvSpPr>
        <p:spPr>
          <a:xfrm>
            <a:off x="838200" y="448721"/>
            <a:ext cx="4707671" cy="1225650"/>
          </a:xfrm>
        </p:spPr>
        <p:txBody>
          <a:bodyPr vert="horz" lIns="91440" tIns="45720" rIns="91440" bIns="45720" rtlCol="0" anchor="b">
            <a:normAutofit/>
          </a:bodyPr>
          <a:lstStyle/>
          <a:p>
            <a:r>
              <a:rPr lang="en-US" sz="3800" kern="1200">
                <a:solidFill>
                  <a:schemeClr val="bg1"/>
                </a:solidFill>
                <a:latin typeface="+mj-lt"/>
                <a:ea typeface="+mj-ea"/>
                <a:cs typeface="+mj-cs"/>
              </a:rPr>
              <a:t>Why I chose coach Ken Carter</a:t>
            </a:r>
          </a:p>
        </p:txBody>
      </p:sp>
      <p:cxnSp>
        <p:nvCxnSpPr>
          <p:cNvPr id="17" name="Straight Connector 16">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B5E373C-A96B-96E0-4C22-9AC4380118DA}"/>
              </a:ext>
            </a:extLst>
          </p:cNvPr>
          <p:cNvSpPr txBox="1"/>
          <p:nvPr/>
        </p:nvSpPr>
        <p:spPr>
          <a:xfrm>
            <a:off x="897769" y="1909192"/>
            <a:ext cx="4586513" cy="364771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600" dirty="0">
                <a:solidFill>
                  <a:schemeClr val="bg1"/>
                </a:solidFill>
              </a:rPr>
              <a:t>I have chosen Ken Carter for my presentation because his story has inspired me from a young age to believe in working hard and setting high standards for myself. When he locked his undefeated team out of the gym until they improved their grades, it showed me that success in life is about more than talent—it’s about responsibility and commitment. His actions and message about believing in your potential have motivated me to stay focused on both my goals and my education. Although there is no proof of Ken Carter saying this </a:t>
            </a:r>
            <a:r>
              <a:rPr lang="en-US" sz="1600" dirty="0" err="1">
                <a:solidFill>
                  <a:schemeClr val="bg1"/>
                </a:solidFill>
              </a:rPr>
              <a:t>attatched</a:t>
            </a:r>
            <a:r>
              <a:rPr lang="en-US" sz="1600" dirty="0">
                <a:solidFill>
                  <a:schemeClr val="bg1"/>
                </a:solidFill>
              </a:rPr>
              <a:t> quote from the film, I feel it has </a:t>
            </a:r>
            <a:r>
              <a:rPr lang="en-US" sz="1600" dirty="0" err="1">
                <a:solidFill>
                  <a:schemeClr val="bg1"/>
                </a:solidFill>
              </a:rPr>
              <a:t>embodided</a:t>
            </a:r>
            <a:r>
              <a:rPr lang="en-US" sz="1600" dirty="0">
                <a:solidFill>
                  <a:schemeClr val="bg1"/>
                </a:solidFill>
              </a:rPr>
              <a:t> everything he stands for and has inspired me personally. </a:t>
            </a:r>
          </a:p>
          <a:p>
            <a:pPr indent="-228600">
              <a:lnSpc>
                <a:spcPct val="90000"/>
              </a:lnSpc>
              <a:spcAft>
                <a:spcPts val="600"/>
              </a:spcAft>
              <a:buFont typeface="Arial" panose="020B0604020202020204" pitchFamily="34" charset="0"/>
              <a:buChar char="•"/>
            </a:pPr>
            <a:endParaRPr lang="en-US" sz="1600">
              <a:solidFill>
                <a:schemeClr val="bg1"/>
              </a:solidFill>
            </a:endParaRPr>
          </a:p>
          <a:p>
            <a:pPr indent="-228600">
              <a:lnSpc>
                <a:spcPct val="90000"/>
              </a:lnSpc>
              <a:spcAft>
                <a:spcPts val="600"/>
              </a:spcAft>
              <a:buFont typeface="Arial" panose="020B0604020202020204" pitchFamily="34" charset="0"/>
              <a:buChar char="•"/>
            </a:pPr>
            <a:endParaRPr lang="en-US" sz="1600">
              <a:solidFill>
                <a:schemeClr val="bg1"/>
              </a:solidFill>
            </a:endParaRPr>
          </a:p>
          <a:p>
            <a:pPr indent="-228600">
              <a:lnSpc>
                <a:spcPct val="90000"/>
              </a:lnSpc>
              <a:spcAft>
                <a:spcPts val="600"/>
              </a:spcAft>
              <a:buFont typeface="Arial" panose="020B0604020202020204" pitchFamily="34" charset="0"/>
              <a:buChar char="•"/>
            </a:pPr>
            <a:endParaRPr lang="en-US" sz="1600">
              <a:solidFill>
                <a:schemeClr val="bg1"/>
              </a:solidFill>
            </a:endParaRPr>
          </a:p>
          <a:p>
            <a:pPr indent="-228600">
              <a:lnSpc>
                <a:spcPct val="90000"/>
              </a:lnSpc>
              <a:spcAft>
                <a:spcPts val="600"/>
              </a:spcAft>
              <a:buFont typeface="Arial" panose="020B0604020202020204" pitchFamily="34" charset="0"/>
              <a:buChar char="•"/>
            </a:pPr>
            <a:endParaRPr lang="en-US" sz="1600">
              <a:solidFill>
                <a:schemeClr val="bg1"/>
              </a:solidFill>
            </a:endParaRPr>
          </a:p>
          <a:p>
            <a:pPr indent="-228600">
              <a:lnSpc>
                <a:spcPct val="90000"/>
              </a:lnSpc>
              <a:spcAft>
                <a:spcPts val="600"/>
              </a:spcAft>
              <a:buFont typeface="Arial" panose="020B0604020202020204" pitchFamily="34" charset="0"/>
              <a:buChar char="•"/>
            </a:pPr>
            <a:endParaRPr lang="en-US" sz="1600">
              <a:solidFill>
                <a:schemeClr val="bg1"/>
              </a:solidFill>
            </a:endParaRPr>
          </a:p>
          <a:p>
            <a:pPr indent="-228600">
              <a:lnSpc>
                <a:spcPct val="90000"/>
              </a:lnSpc>
              <a:spcAft>
                <a:spcPts val="600"/>
              </a:spcAft>
              <a:buFont typeface="Arial" panose="020B0604020202020204" pitchFamily="34" charset="0"/>
              <a:buChar char="•"/>
            </a:pPr>
            <a:endParaRPr lang="en-US" sz="1600">
              <a:solidFill>
                <a:schemeClr val="bg1"/>
              </a:solidFill>
            </a:endParaRPr>
          </a:p>
        </p:txBody>
      </p:sp>
      <p:cxnSp>
        <p:nvCxnSpPr>
          <p:cNvPr id="15" name="Straight Connector 1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Content Placeholder 3" descr="Our deepest fear is that we not inadequate&quot; -Timo Cruz(Coach Carter)[612x612]  : r/QuotesPorn">
            <a:extLst>
              <a:ext uri="{FF2B5EF4-FFF2-40B4-BE49-F238E27FC236}">
                <a16:creationId xmlns:a16="http://schemas.microsoft.com/office/drawing/2014/main" id="{EC74285F-1561-1B1A-9A8C-CBCD75D166D7}"/>
              </a:ext>
            </a:extLst>
          </p:cNvPr>
          <p:cNvPicPr>
            <a:picLocks noGrp="1" noChangeAspect="1"/>
          </p:cNvPicPr>
          <p:nvPr>
            <p:ph idx="1"/>
          </p:nvPr>
        </p:nvPicPr>
        <p:blipFill>
          <a:blip r:embed="rId2"/>
          <a:stretch>
            <a:fillRect/>
          </a:stretch>
        </p:blipFill>
        <p:spPr>
          <a:xfrm>
            <a:off x="6525453" y="595726"/>
            <a:ext cx="5666547" cy="5666547"/>
          </a:xfrm>
          <a:prstGeom prst="rect">
            <a:avLst/>
          </a:prstGeom>
        </p:spPr>
      </p:pic>
      <p:sp>
        <p:nvSpPr>
          <p:cNvPr id="5" name="TextBox 4">
            <a:extLst>
              <a:ext uri="{FF2B5EF4-FFF2-40B4-BE49-F238E27FC236}">
                <a16:creationId xmlns:a16="http://schemas.microsoft.com/office/drawing/2014/main" id="{35F5A98C-1E41-9F7E-B4D0-3475289C5A1D}"/>
              </a:ext>
            </a:extLst>
          </p:cNvPr>
          <p:cNvSpPr txBox="1"/>
          <p:nvPr/>
        </p:nvSpPr>
        <p:spPr>
          <a:xfrm>
            <a:off x="699369" y="1889342"/>
            <a:ext cx="6033369" cy="42797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120558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B5B77B-7E87-2BB6-8C5B-0863147349B4}"/>
              </a:ext>
            </a:extLst>
          </p:cNvPr>
          <p:cNvSpPr>
            <a:spLocks noGrp="1"/>
          </p:cNvSpPr>
          <p:nvPr>
            <p:ph type="title"/>
          </p:nvPr>
        </p:nvSpPr>
        <p:spPr>
          <a:xfrm>
            <a:off x="761803" y="350196"/>
            <a:ext cx="4646904" cy="1624520"/>
          </a:xfrm>
        </p:spPr>
        <p:txBody>
          <a:bodyPr anchor="ctr">
            <a:normAutofit/>
          </a:bodyPr>
          <a:lstStyle/>
          <a:p>
            <a:r>
              <a:rPr lang="en-US" sz="4000"/>
              <a:t>Established leadership theories </a:t>
            </a:r>
          </a:p>
        </p:txBody>
      </p:sp>
      <p:sp>
        <p:nvSpPr>
          <p:cNvPr id="3" name="Content Placeholder 2">
            <a:extLst>
              <a:ext uri="{FF2B5EF4-FFF2-40B4-BE49-F238E27FC236}">
                <a16:creationId xmlns:a16="http://schemas.microsoft.com/office/drawing/2014/main" id="{540DB7F3-3C3F-470D-C982-C5505FA8D443}"/>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ea typeface="+mn-lt"/>
                <a:cs typeface="+mn-lt"/>
              </a:rPr>
              <a:t>Ken Carter demonstrated several established leadership theories through his actions as the basketball coach at Richmond High School. These leadership approaches are often studied because of how clearly he applied them in real situations. </a:t>
            </a:r>
            <a:endParaRPr lang="en-US" sz="2000"/>
          </a:p>
        </p:txBody>
      </p:sp>
      <p:pic>
        <p:nvPicPr>
          <p:cNvPr id="5" name="Picture 4" descr="Basketball on the hardwood of an indoor court">
            <a:extLst>
              <a:ext uri="{FF2B5EF4-FFF2-40B4-BE49-F238E27FC236}">
                <a16:creationId xmlns:a16="http://schemas.microsoft.com/office/drawing/2014/main" id="{2E05F109-D9E2-E489-9AE0-4799B1B42D0F}"/>
              </a:ext>
            </a:extLst>
          </p:cNvPr>
          <p:cNvPicPr>
            <a:picLocks noChangeAspect="1"/>
          </p:cNvPicPr>
          <p:nvPr/>
        </p:nvPicPr>
        <p:blipFill>
          <a:blip r:embed="rId2"/>
          <a:srcRect l="32980" r="7706" b="-3"/>
          <a:stretch>
            <a:fillRect/>
          </a:stretch>
        </p:blipFill>
        <p:spPr>
          <a:xfrm>
            <a:off x="6096000" y="1"/>
            <a:ext cx="6102825" cy="6858000"/>
          </a:xfrm>
          <a:prstGeom prst="rect">
            <a:avLst/>
          </a:prstGeom>
        </p:spPr>
      </p:pic>
    </p:spTree>
    <p:extLst>
      <p:ext uri="{BB962C8B-B14F-4D97-AF65-F5344CB8AC3E}">
        <p14:creationId xmlns:p14="http://schemas.microsoft.com/office/powerpoint/2010/main" val="2761357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2501C-71D0-E662-7DA1-E3A4C4663550}"/>
              </a:ext>
            </a:extLst>
          </p:cNvPr>
          <p:cNvSpPr>
            <a:spLocks noGrp="1"/>
          </p:cNvSpPr>
          <p:nvPr>
            <p:ph type="title"/>
          </p:nvPr>
        </p:nvSpPr>
        <p:spPr>
          <a:xfrm>
            <a:off x="5868557" y="1138036"/>
            <a:ext cx="5444382" cy="1402470"/>
          </a:xfrm>
        </p:spPr>
        <p:txBody>
          <a:bodyPr anchor="t">
            <a:normAutofit/>
          </a:bodyPr>
          <a:lstStyle/>
          <a:p>
            <a:r>
              <a:rPr lang="en-US" sz="3200"/>
              <a:t>Transformational leadership</a:t>
            </a:r>
          </a:p>
        </p:txBody>
      </p:sp>
      <p:pic>
        <p:nvPicPr>
          <p:cNvPr id="5" name="Picture 4" descr="Close-up of a basketball">
            <a:extLst>
              <a:ext uri="{FF2B5EF4-FFF2-40B4-BE49-F238E27FC236}">
                <a16:creationId xmlns:a16="http://schemas.microsoft.com/office/drawing/2014/main" id="{5985DDE2-9D51-4E5F-F2C9-42F2A66BB93E}"/>
              </a:ext>
            </a:extLst>
          </p:cNvPr>
          <p:cNvPicPr>
            <a:picLocks noChangeAspect="1"/>
          </p:cNvPicPr>
          <p:nvPr/>
        </p:nvPicPr>
        <p:blipFill>
          <a:blip r:embed="rId2"/>
          <a:srcRect l="8613" r="41323" b="-3"/>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649DFB-0294-A30E-5BF0-0BB256547F7E}"/>
              </a:ext>
            </a:extLst>
          </p:cNvPr>
          <p:cNvSpPr>
            <a:spLocks noGrp="1"/>
          </p:cNvSpPr>
          <p:nvPr>
            <p:ph idx="1"/>
          </p:nvPr>
        </p:nvSpPr>
        <p:spPr>
          <a:xfrm>
            <a:off x="5868557" y="2551176"/>
            <a:ext cx="5444382" cy="3591207"/>
          </a:xfrm>
        </p:spPr>
        <p:txBody>
          <a:bodyPr vert="horz" lIns="91440" tIns="45720" rIns="91440" bIns="45720" rtlCol="0" anchor="t">
            <a:normAutofit/>
          </a:bodyPr>
          <a:lstStyle/>
          <a:p>
            <a:r>
              <a:rPr lang="en-US" sz="1600" u="sng">
                <a:ea typeface="+mn-lt"/>
                <a:cs typeface="+mn-lt"/>
              </a:rPr>
              <a:t>Theory</a:t>
            </a:r>
            <a:r>
              <a:rPr lang="en-US" sz="1600">
                <a:ea typeface="+mn-lt"/>
                <a:cs typeface="+mn-lt"/>
              </a:rPr>
              <a:t>:</a:t>
            </a:r>
            <a:br>
              <a:rPr lang="en-US" sz="1600" dirty="0">
                <a:ea typeface="+mn-lt"/>
                <a:cs typeface="+mn-lt"/>
              </a:rPr>
            </a:br>
            <a:r>
              <a:rPr lang="en-US" sz="1600">
                <a:ea typeface="+mn-lt"/>
                <a:cs typeface="+mn-lt"/>
              </a:rPr>
              <a:t> Transformational leaders inspire followers to achieve more than they thought possible by raising their motivation, values, and long-term vision.</a:t>
            </a:r>
            <a:endParaRPr lang="en-US" sz="1600"/>
          </a:p>
          <a:p>
            <a:r>
              <a:rPr lang="en-US" sz="1600" u="sng">
                <a:ea typeface="+mn-lt"/>
                <a:cs typeface="+mn-lt"/>
              </a:rPr>
              <a:t>How Carter implemented it</a:t>
            </a:r>
            <a:r>
              <a:rPr lang="en-US" sz="1600">
                <a:ea typeface="+mn-lt"/>
                <a:cs typeface="+mn-lt"/>
              </a:rPr>
              <a:t>:</a:t>
            </a:r>
            <a:endParaRPr lang="en-US" sz="1600"/>
          </a:p>
          <a:p>
            <a:r>
              <a:rPr lang="en-US" sz="1600">
                <a:ea typeface="+mn-lt"/>
                <a:cs typeface="+mn-lt"/>
              </a:rPr>
              <a:t>He pushed players to believe in their academic and personal potential, not just their basketball ability.</a:t>
            </a:r>
            <a:endParaRPr lang="en-US" sz="1600"/>
          </a:p>
          <a:p>
            <a:r>
              <a:rPr lang="en-US" sz="1600" dirty="0">
                <a:ea typeface="+mn-lt"/>
                <a:cs typeface="+mn-lt"/>
              </a:rPr>
              <a:t>Carter required players to maintain a 2.3 GPA and attend classes, emphasizing education as the path to a better future.</a:t>
            </a:r>
            <a:endParaRPr lang="en-US" sz="1600" dirty="0"/>
          </a:p>
          <a:p>
            <a:r>
              <a:rPr lang="en-US" sz="1600" dirty="0">
                <a:ea typeface="+mn-lt"/>
                <a:cs typeface="+mn-lt"/>
              </a:rPr>
              <a:t>By setting high expectations and encouraging discipline, he transformed players’ attitudes toward school and responsibility.</a:t>
            </a:r>
            <a:endParaRPr lang="en-US" sz="1600" dirty="0"/>
          </a:p>
          <a:p>
            <a:endParaRPr lang="en-US" sz="1600"/>
          </a:p>
        </p:txBody>
      </p:sp>
    </p:spTree>
    <p:extLst>
      <p:ext uri="{BB962C8B-B14F-4D97-AF65-F5344CB8AC3E}">
        <p14:creationId xmlns:p14="http://schemas.microsoft.com/office/powerpoint/2010/main" val="814858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4A4C73-D0B0-5158-1C1F-792A13FA9B1C}"/>
              </a:ext>
            </a:extLst>
          </p:cNvPr>
          <p:cNvSpPr>
            <a:spLocks noGrp="1"/>
          </p:cNvSpPr>
          <p:nvPr>
            <p:ph type="title"/>
          </p:nvPr>
        </p:nvSpPr>
        <p:spPr>
          <a:xfrm>
            <a:off x="838200" y="365125"/>
            <a:ext cx="10515600" cy="1325563"/>
          </a:xfrm>
        </p:spPr>
        <p:txBody>
          <a:bodyPr>
            <a:normAutofit/>
          </a:bodyPr>
          <a:lstStyle/>
          <a:p>
            <a:r>
              <a:rPr lang="en-US" sz="5400"/>
              <a:t> </a:t>
            </a:r>
            <a:r>
              <a:rPr lang="en-US" sz="5400">
                <a:ea typeface="+mj-lt"/>
                <a:cs typeface="+mj-lt"/>
              </a:rPr>
              <a:t>Authoritative </a:t>
            </a:r>
            <a:r>
              <a:rPr lang="en-US" sz="5400">
                <a:latin typeface="Aptos Display"/>
              </a:rPr>
              <a:t>leadership</a:t>
            </a:r>
            <a:r>
              <a:rPr lang="en-US" sz="5400"/>
              <a:t> </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92135AB2-E3E2-F82E-F14A-A44D8C2F5C61}"/>
              </a:ext>
            </a:extLst>
          </p:cNvPr>
          <p:cNvGraphicFramePr>
            <a:graphicFrameLocks noGrp="1"/>
          </p:cNvGraphicFramePr>
          <p:nvPr>
            <p:ph idx="1"/>
            <p:extLst>
              <p:ext uri="{D42A27DB-BD31-4B8C-83A1-F6EECF244321}">
                <p14:modId xmlns:p14="http://schemas.microsoft.com/office/powerpoint/2010/main" val="2962896132"/>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06381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3B463A8-3B8F-3A9B-90E7-B378FD52FE6C}"/>
              </a:ext>
            </a:extLst>
          </p:cNvPr>
          <p:cNvPicPr>
            <a:picLocks noChangeAspect="1"/>
          </p:cNvPicPr>
          <p:nvPr/>
        </p:nvPicPr>
        <p:blipFill>
          <a:blip r:embed="rId2">
            <a:duotone>
              <a:schemeClr val="bg2">
                <a:shade val="45000"/>
                <a:satMod val="135000"/>
              </a:schemeClr>
              <a:prstClr val="white"/>
            </a:duotone>
          </a:blip>
          <a:srcRect t="32854" r="9085" b="479"/>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E988DF-9CE6-B720-44A4-F573D5017DEE}"/>
              </a:ext>
            </a:extLst>
          </p:cNvPr>
          <p:cNvSpPr>
            <a:spLocks noGrp="1"/>
          </p:cNvSpPr>
          <p:nvPr>
            <p:ph type="title"/>
          </p:nvPr>
        </p:nvSpPr>
        <p:spPr>
          <a:xfrm>
            <a:off x="838200" y="365125"/>
            <a:ext cx="10515600" cy="1325563"/>
          </a:xfrm>
        </p:spPr>
        <p:txBody>
          <a:bodyPr>
            <a:normAutofit/>
          </a:bodyPr>
          <a:lstStyle/>
          <a:p>
            <a:r>
              <a:rPr lang="en-US">
                <a:ea typeface="+mj-lt"/>
                <a:cs typeface="+mj-lt"/>
              </a:rPr>
              <a:t>Servant Leadership</a:t>
            </a:r>
            <a:endParaRPr lang="en-US"/>
          </a:p>
        </p:txBody>
      </p:sp>
      <p:graphicFrame>
        <p:nvGraphicFramePr>
          <p:cNvPr id="5" name="Content Placeholder 2">
            <a:extLst>
              <a:ext uri="{FF2B5EF4-FFF2-40B4-BE49-F238E27FC236}">
                <a16:creationId xmlns:a16="http://schemas.microsoft.com/office/drawing/2014/main" id="{8D2358BE-5184-4426-7EB2-2FF0A6F4E240}"/>
              </a:ext>
            </a:extLst>
          </p:cNvPr>
          <p:cNvGraphicFramePr>
            <a:graphicFrameLocks noGrp="1"/>
          </p:cNvGraphicFramePr>
          <p:nvPr>
            <p:ph idx="1"/>
            <p:extLst>
              <p:ext uri="{D42A27DB-BD31-4B8C-83A1-F6EECF244321}">
                <p14:modId xmlns:p14="http://schemas.microsoft.com/office/powerpoint/2010/main" val="297404682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5034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785D5B-B481-4518-5E2D-4446A9E73B2B}"/>
              </a:ext>
            </a:extLst>
          </p:cNvPr>
          <p:cNvSpPr>
            <a:spLocks noGrp="1"/>
          </p:cNvSpPr>
          <p:nvPr>
            <p:ph type="title"/>
          </p:nvPr>
        </p:nvSpPr>
        <p:spPr>
          <a:xfrm>
            <a:off x="761803" y="350196"/>
            <a:ext cx="4646904" cy="1624520"/>
          </a:xfrm>
        </p:spPr>
        <p:txBody>
          <a:bodyPr anchor="ctr">
            <a:normAutofit/>
          </a:bodyPr>
          <a:lstStyle/>
          <a:p>
            <a:r>
              <a:rPr lang="en-US" sz="4000">
                <a:ea typeface="+mj-lt"/>
                <a:cs typeface="+mj-lt"/>
              </a:rPr>
              <a:t>Transactional Leadership</a:t>
            </a:r>
            <a:endParaRPr lang="en-US" sz="4000"/>
          </a:p>
        </p:txBody>
      </p:sp>
      <p:sp>
        <p:nvSpPr>
          <p:cNvPr id="3" name="Content Placeholder 2">
            <a:extLst>
              <a:ext uri="{FF2B5EF4-FFF2-40B4-BE49-F238E27FC236}">
                <a16:creationId xmlns:a16="http://schemas.microsoft.com/office/drawing/2014/main" id="{A29E882B-57E0-7BA3-B56D-029F440CFB7D}"/>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1700" u="sng">
                <a:ea typeface="+mn-lt"/>
                <a:cs typeface="+mn-lt"/>
              </a:rPr>
              <a:t>Theory</a:t>
            </a:r>
            <a:r>
              <a:rPr lang="en-US" sz="1700">
                <a:ea typeface="+mn-lt"/>
                <a:cs typeface="+mn-lt"/>
              </a:rPr>
              <a:t>:</a:t>
            </a:r>
            <a:br>
              <a:rPr lang="en-US" sz="1700">
                <a:ea typeface="+mn-lt"/>
                <a:cs typeface="+mn-lt"/>
              </a:rPr>
            </a:br>
            <a:r>
              <a:rPr lang="en-US" sz="1700">
                <a:ea typeface="+mn-lt"/>
                <a:cs typeface="+mn-lt"/>
              </a:rPr>
              <a:t> Transactional leadership uses rules, rewards, and consequences to guide behavior and performance.</a:t>
            </a:r>
            <a:endParaRPr lang="en-US" sz="1700"/>
          </a:p>
          <a:p>
            <a:r>
              <a:rPr lang="en-US" sz="1700" u="sng">
                <a:ea typeface="+mn-lt"/>
                <a:cs typeface="+mn-lt"/>
              </a:rPr>
              <a:t>How Carter implemented it</a:t>
            </a:r>
            <a:r>
              <a:rPr lang="en-US" sz="1700">
                <a:ea typeface="+mn-lt"/>
                <a:cs typeface="+mn-lt"/>
              </a:rPr>
              <a:t>:</a:t>
            </a:r>
            <a:endParaRPr lang="en-US" sz="1700"/>
          </a:p>
          <a:p>
            <a:r>
              <a:rPr lang="en-US" sz="1700">
                <a:ea typeface="+mn-lt"/>
                <a:cs typeface="+mn-lt"/>
              </a:rPr>
              <a:t>Players had clear rules (grades, attendance, respectful behavior).</a:t>
            </a:r>
            <a:endParaRPr lang="en-US" sz="1700"/>
          </a:p>
          <a:p>
            <a:r>
              <a:rPr lang="en-US" sz="1700">
                <a:ea typeface="+mn-lt"/>
                <a:cs typeface="+mn-lt"/>
              </a:rPr>
              <a:t>If they followed the rules, they earned the privilege of playing.</a:t>
            </a:r>
            <a:endParaRPr lang="en-US" sz="1700"/>
          </a:p>
          <a:p>
            <a:r>
              <a:rPr lang="en-US" sz="1700">
                <a:ea typeface="+mn-lt"/>
                <a:cs typeface="+mn-lt"/>
              </a:rPr>
              <a:t>If they broke them, there were immediate consequences, such as extra study time or losing playing opportunities.</a:t>
            </a:r>
            <a:endParaRPr lang="en-US" sz="1700"/>
          </a:p>
          <a:p>
            <a:endParaRPr lang="en-US" sz="1700"/>
          </a:p>
        </p:txBody>
      </p:sp>
      <p:pic>
        <p:nvPicPr>
          <p:cNvPr id="5" name="Picture 4" descr="Colorful carved figures of humans">
            <a:extLst>
              <a:ext uri="{FF2B5EF4-FFF2-40B4-BE49-F238E27FC236}">
                <a16:creationId xmlns:a16="http://schemas.microsoft.com/office/drawing/2014/main" id="{28F8010D-A3FE-E94F-F032-A78953FBC384}"/>
              </a:ext>
            </a:extLst>
          </p:cNvPr>
          <p:cNvPicPr>
            <a:picLocks noChangeAspect="1"/>
          </p:cNvPicPr>
          <p:nvPr/>
        </p:nvPicPr>
        <p:blipFill>
          <a:blip r:embed="rId2"/>
          <a:srcRect l="18705" r="17893" b="-10"/>
          <a:stretch>
            <a:fillRect/>
          </a:stretch>
        </p:blipFill>
        <p:spPr>
          <a:xfrm>
            <a:off x="6096000" y="1"/>
            <a:ext cx="6102825" cy="6858000"/>
          </a:xfrm>
          <a:prstGeom prst="rect">
            <a:avLst/>
          </a:prstGeom>
        </p:spPr>
      </p:pic>
    </p:spTree>
    <p:extLst>
      <p:ext uri="{BB962C8B-B14F-4D97-AF65-F5344CB8AC3E}">
        <p14:creationId xmlns:p14="http://schemas.microsoft.com/office/powerpoint/2010/main" val="2544632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BDAE23-E772-C673-A8D7-8B6DD329AD1B}"/>
              </a:ext>
            </a:extLst>
          </p:cNvPr>
          <p:cNvSpPr>
            <a:spLocks noGrp="1"/>
          </p:cNvSpPr>
          <p:nvPr>
            <p:ph type="title"/>
          </p:nvPr>
        </p:nvSpPr>
        <p:spPr>
          <a:xfrm>
            <a:off x="761803" y="350196"/>
            <a:ext cx="4646904" cy="1624520"/>
          </a:xfrm>
        </p:spPr>
        <p:txBody>
          <a:bodyPr anchor="ctr">
            <a:normAutofit/>
          </a:bodyPr>
          <a:lstStyle/>
          <a:p>
            <a:r>
              <a:rPr lang="en-US" sz="4000"/>
              <a:t>Summary </a:t>
            </a:r>
          </a:p>
        </p:txBody>
      </p:sp>
      <p:sp>
        <p:nvSpPr>
          <p:cNvPr id="3" name="Content Placeholder 2">
            <a:extLst>
              <a:ext uri="{FF2B5EF4-FFF2-40B4-BE49-F238E27FC236}">
                <a16:creationId xmlns:a16="http://schemas.microsoft.com/office/drawing/2014/main" id="{27C93BE1-B3F2-A0B3-9E16-BB89F2436620}"/>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1400">
                <a:ea typeface="+mn-lt"/>
                <a:cs typeface="+mn-lt"/>
              </a:rPr>
              <a:t>Summary:</a:t>
            </a:r>
            <a:br>
              <a:rPr lang="en-US" sz="1400">
                <a:ea typeface="+mn-lt"/>
                <a:cs typeface="+mn-lt"/>
              </a:rPr>
            </a:br>
            <a:r>
              <a:rPr lang="en-US" sz="1400">
                <a:ea typeface="+mn-lt"/>
                <a:cs typeface="+mn-lt"/>
              </a:rPr>
              <a:t> Ken Carter demonstrated a powerful combination of transformational, authoritative, servant, and transactional leadership during his time coaching at Richmond High School. He inspired his players to believe in their potential and work toward a bigger future beyond basketball, showing transformational leadership. At the same time, he set clear rules and expectations, such as academic contracts and discipline standards, reflecting authoritative and transactional leadership. Carter also showed strong servant leadership by putting his players’ education, personal growth, and life opportunities before winning games. By combining these leadership approaches, he created an environment where athletes were motivated not only to succeed in sport but also to develop responsibility, confidence, and long-term success in life.</a:t>
            </a:r>
            <a:endParaRPr lang="en-US" sz="1400"/>
          </a:p>
        </p:txBody>
      </p:sp>
      <p:pic>
        <p:nvPicPr>
          <p:cNvPr id="5" name="Picture 4">
            <a:extLst>
              <a:ext uri="{FF2B5EF4-FFF2-40B4-BE49-F238E27FC236}">
                <a16:creationId xmlns:a16="http://schemas.microsoft.com/office/drawing/2014/main" id="{DE93A1AF-7382-A637-B607-4FB0745385B3}"/>
              </a:ext>
            </a:extLst>
          </p:cNvPr>
          <p:cNvPicPr>
            <a:picLocks noChangeAspect="1"/>
          </p:cNvPicPr>
          <p:nvPr/>
        </p:nvPicPr>
        <p:blipFill>
          <a:blip r:embed="rId2"/>
          <a:srcRect l="42500" r="10573" b="6250"/>
          <a:stretch>
            <a:fillRect/>
          </a:stretch>
        </p:blipFill>
        <p:spPr>
          <a:xfrm>
            <a:off x="6096000" y="1"/>
            <a:ext cx="6102825" cy="6858000"/>
          </a:xfrm>
          <a:prstGeom prst="rect">
            <a:avLst/>
          </a:prstGeom>
        </p:spPr>
      </p:pic>
    </p:spTree>
    <p:extLst>
      <p:ext uri="{BB962C8B-B14F-4D97-AF65-F5344CB8AC3E}">
        <p14:creationId xmlns:p14="http://schemas.microsoft.com/office/powerpoint/2010/main" val="2499941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EF40F8-F81C-FC52-C66C-175D1184D0BE}"/>
              </a:ext>
            </a:extLst>
          </p:cNvPr>
          <p:cNvSpPr>
            <a:spLocks noGrp="1"/>
          </p:cNvSpPr>
          <p:nvPr>
            <p:ph type="title"/>
          </p:nvPr>
        </p:nvSpPr>
        <p:spPr>
          <a:xfrm>
            <a:off x="804672" y="802955"/>
            <a:ext cx="4977976" cy="1454051"/>
          </a:xfrm>
        </p:spPr>
        <p:txBody>
          <a:bodyPr>
            <a:normAutofit/>
          </a:bodyPr>
          <a:lstStyle/>
          <a:p>
            <a:r>
              <a:rPr lang="en-US" sz="3100" dirty="0">
                <a:solidFill>
                  <a:schemeClr val="tx2"/>
                </a:solidFill>
              </a:rPr>
              <a:t>Assessing the practical challenges that ken carter encountered in sport context. </a:t>
            </a:r>
            <a:endParaRPr lang="en-US" sz="3100" b="1" dirty="0">
              <a:solidFill>
                <a:schemeClr val="tx2"/>
              </a:solidFill>
            </a:endParaRPr>
          </a:p>
        </p:txBody>
      </p:sp>
      <p:sp>
        <p:nvSpPr>
          <p:cNvPr id="3" name="Content Placeholder 2">
            <a:extLst>
              <a:ext uri="{FF2B5EF4-FFF2-40B4-BE49-F238E27FC236}">
                <a16:creationId xmlns:a16="http://schemas.microsoft.com/office/drawing/2014/main" id="{2189BE1A-2551-BEF7-1E89-06F92E992590}"/>
              </a:ext>
            </a:extLst>
          </p:cNvPr>
          <p:cNvSpPr>
            <a:spLocks noGrp="1"/>
          </p:cNvSpPr>
          <p:nvPr>
            <p:ph idx="1"/>
          </p:nvPr>
        </p:nvSpPr>
        <p:spPr>
          <a:xfrm>
            <a:off x="804672" y="2421682"/>
            <a:ext cx="4977578" cy="3639289"/>
          </a:xfrm>
        </p:spPr>
        <p:txBody>
          <a:bodyPr vert="horz" lIns="91440" tIns="45720" rIns="91440" bIns="45720" rtlCol="0" anchor="ctr">
            <a:normAutofit/>
          </a:bodyPr>
          <a:lstStyle/>
          <a:p>
            <a:r>
              <a:rPr lang="en-US" sz="1800">
                <a:solidFill>
                  <a:schemeClr val="tx2"/>
                </a:solidFill>
                <a:ea typeface="+mn-lt"/>
                <a:cs typeface="+mn-lt"/>
              </a:rPr>
              <a:t>Resistance from Players and Team Culture</a:t>
            </a:r>
            <a:br>
              <a:rPr lang="en-US" sz="1800">
                <a:solidFill>
                  <a:schemeClr val="tx2"/>
                </a:solidFill>
                <a:ea typeface="+mn-lt"/>
                <a:cs typeface="+mn-lt"/>
              </a:rPr>
            </a:br>
            <a:r>
              <a:rPr lang="en-US" sz="1800">
                <a:solidFill>
                  <a:schemeClr val="tx2"/>
                </a:solidFill>
                <a:ea typeface="+mn-lt"/>
                <a:cs typeface="+mn-lt"/>
              </a:rPr>
              <a:t> Ken Carter initially faced resistance from his own players when he introduced strict rules and expectations at Richmond High School. Many athletes were not used to being held accountable for their academic performance or behaviour. This created tension within the team, as some players felt the rules were too strict or unfair. Carter had to consistently reinforce discipline and build trust so that players would eventually understand that his expectations were designed to help them succeed in the long term.</a:t>
            </a:r>
            <a:endParaRPr lang="en-US" sz="18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Soccer Player">
            <a:extLst>
              <a:ext uri="{FF2B5EF4-FFF2-40B4-BE49-F238E27FC236}">
                <a16:creationId xmlns:a16="http://schemas.microsoft.com/office/drawing/2014/main" id="{3EF369EE-8F83-BA96-EB2E-7ABFBA3C9F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9452344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8EA4CF-72E3-7263-6CA5-59749B13420F}"/>
              </a:ext>
            </a:extLst>
          </p:cNvPr>
          <p:cNvSpPr>
            <a:spLocks noGrp="1"/>
          </p:cNvSpPr>
          <p:nvPr>
            <p:ph type="title"/>
          </p:nvPr>
        </p:nvSpPr>
        <p:spPr>
          <a:xfrm>
            <a:off x="804672" y="802955"/>
            <a:ext cx="4977976" cy="1454051"/>
          </a:xfrm>
        </p:spPr>
        <p:txBody>
          <a:bodyPr>
            <a:normAutofit/>
          </a:bodyPr>
          <a:lstStyle/>
          <a:p>
            <a:r>
              <a:rPr lang="en-US" sz="3600">
                <a:solidFill>
                  <a:schemeClr val="tx2"/>
                </a:solidFill>
              </a:rPr>
              <a:t>Lack of resources and support systems</a:t>
            </a:r>
          </a:p>
        </p:txBody>
      </p:sp>
      <p:sp>
        <p:nvSpPr>
          <p:cNvPr id="3" name="Content Placeholder 2">
            <a:extLst>
              <a:ext uri="{FF2B5EF4-FFF2-40B4-BE49-F238E27FC236}">
                <a16:creationId xmlns:a16="http://schemas.microsoft.com/office/drawing/2014/main" id="{4AF4205E-40B2-CCE9-5914-4326AE33BAAC}"/>
              </a:ext>
            </a:extLst>
          </p:cNvPr>
          <p:cNvSpPr>
            <a:spLocks noGrp="1"/>
          </p:cNvSpPr>
          <p:nvPr>
            <p:ph idx="1"/>
          </p:nvPr>
        </p:nvSpPr>
        <p:spPr>
          <a:xfrm>
            <a:off x="804672" y="2421682"/>
            <a:ext cx="4977578" cy="3639289"/>
          </a:xfrm>
        </p:spPr>
        <p:txBody>
          <a:bodyPr vert="horz" lIns="91440" tIns="45720" rIns="91440" bIns="45720" rtlCol="0" anchor="ctr">
            <a:normAutofit/>
          </a:bodyPr>
          <a:lstStyle/>
          <a:p>
            <a:pPr marL="0" indent="0">
              <a:buNone/>
            </a:pPr>
            <a:br>
              <a:rPr lang="en-US" sz="1800" b="1">
                <a:solidFill>
                  <a:schemeClr val="tx2"/>
                </a:solidFill>
                <a:ea typeface="+mn-lt"/>
                <a:cs typeface="+mn-lt"/>
              </a:rPr>
            </a:br>
            <a:r>
              <a:rPr lang="en-US" sz="1800">
                <a:solidFill>
                  <a:schemeClr val="tx2"/>
                </a:solidFill>
                <a:ea typeface="+mn-lt"/>
                <a:cs typeface="+mn-lt"/>
              </a:rPr>
              <a:t>Carter also worked within a school environment that had limited resources and support systems for student-athletes. Many players needed additional academic support, mentorship, and guidance that was not always readily available through the school. This meant Carter often had to take on extra responsibilities, such as organising study sessions and personally monitoring his players’ academic progress.</a:t>
            </a:r>
            <a:endParaRPr lang="en-US" sz="18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Sport Balls">
            <a:extLst>
              <a:ext uri="{FF2B5EF4-FFF2-40B4-BE49-F238E27FC236}">
                <a16:creationId xmlns:a16="http://schemas.microsoft.com/office/drawing/2014/main" id="{536B4D49-7582-3958-8265-FF671822BFF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6200043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44F0D5-B13C-FD79-914B-0FC5614303D4}"/>
              </a:ext>
            </a:extLst>
          </p:cNvPr>
          <p:cNvSpPr>
            <a:spLocks noGrp="1"/>
          </p:cNvSpPr>
          <p:nvPr>
            <p:ph type="title"/>
          </p:nvPr>
        </p:nvSpPr>
        <p:spPr>
          <a:xfrm>
            <a:off x="804672" y="802955"/>
            <a:ext cx="4977976" cy="1454051"/>
          </a:xfrm>
        </p:spPr>
        <p:txBody>
          <a:bodyPr>
            <a:normAutofit/>
          </a:bodyPr>
          <a:lstStyle/>
          <a:p>
            <a:r>
              <a:rPr lang="en-US" sz="3600">
                <a:solidFill>
                  <a:schemeClr val="tx2"/>
                </a:solidFill>
                <a:ea typeface="+mj-lt"/>
                <a:cs typeface="+mj-lt"/>
              </a:rPr>
              <a:t>Maintaining Authority and Credibility</a:t>
            </a:r>
            <a:endParaRPr lang="en-US" sz="3600">
              <a:solidFill>
                <a:schemeClr val="tx2"/>
              </a:solidFill>
            </a:endParaRPr>
          </a:p>
        </p:txBody>
      </p:sp>
      <p:sp>
        <p:nvSpPr>
          <p:cNvPr id="3" name="Content Placeholder 2">
            <a:extLst>
              <a:ext uri="{FF2B5EF4-FFF2-40B4-BE49-F238E27FC236}">
                <a16:creationId xmlns:a16="http://schemas.microsoft.com/office/drawing/2014/main" id="{2B940535-1C18-86E7-5338-E0AFA3AB1350}"/>
              </a:ext>
            </a:extLst>
          </p:cNvPr>
          <p:cNvSpPr>
            <a:spLocks noGrp="1"/>
          </p:cNvSpPr>
          <p:nvPr>
            <p:ph idx="1"/>
          </p:nvPr>
        </p:nvSpPr>
        <p:spPr>
          <a:xfrm>
            <a:off x="804672" y="2421682"/>
            <a:ext cx="4977578" cy="3639289"/>
          </a:xfrm>
        </p:spPr>
        <p:txBody>
          <a:bodyPr vert="horz" lIns="91440" tIns="45720" rIns="91440" bIns="45720" rtlCol="0" anchor="ctr">
            <a:normAutofit/>
          </a:bodyPr>
          <a:lstStyle/>
          <a:p>
            <a:r>
              <a:rPr lang="en-US" sz="1800">
                <a:solidFill>
                  <a:schemeClr val="tx2"/>
                </a:solidFill>
                <a:ea typeface="+mn-lt"/>
                <a:cs typeface="+mn-lt"/>
              </a:rPr>
              <a:t>When Carter enforced strict consequences, such as cancelling games due to poor grades, he risked losing support from players, parents, and school administrators. Maintaining his authority while still motivating and inspiring his athletes was a constant challenge. Carter had to remain consistent with his values and decisions in order to demonstrate that his leadership was based on principles rather than popularity</a:t>
            </a:r>
            <a:endParaRPr lang="en-US" sz="18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Schoolhouse">
            <a:extLst>
              <a:ext uri="{FF2B5EF4-FFF2-40B4-BE49-F238E27FC236}">
                <a16:creationId xmlns:a16="http://schemas.microsoft.com/office/drawing/2014/main" id="{A6B25714-3A9C-51B7-2B01-AA26FD9199E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534456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0F740-3B69-7AAE-6460-F3C36AA56F7F}"/>
              </a:ext>
            </a:extLst>
          </p:cNvPr>
          <p:cNvSpPr>
            <a:spLocks noGrp="1"/>
          </p:cNvSpPr>
          <p:nvPr>
            <p:ph type="title"/>
          </p:nvPr>
        </p:nvSpPr>
        <p:spPr/>
        <p:txBody>
          <a:bodyPr/>
          <a:lstStyle/>
          <a:p>
            <a:r>
              <a:rPr lang="en-US"/>
              <a:t>Conclusion </a:t>
            </a:r>
          </a:p>
        </p:txBody>
      </p:sp>
      <p:sp>
        <p:nvSpPr>
          <p:cNvPr id="3" name="Content Placeholder 2">
            <a:extLst>
              <a:ext uri="{FF2B5EF4-FFF2-40B4-BE49-F238E27FC236}">
                <a16:creationId xmlns:a16="http://schemas.microsoft.com/office/drawing/2014/main" id="{8DDBA09B-E96C-5E94-3167-0079E9D62F46}"/>
              </a:ext>
            </a:extLst>
          </p:cNvPr>
          <p:cNvSpPr>
            <a:spLocks noGrp="1"/>
          </p:cNvSpPr>
          <p:nvPr>
            <p:ph idx="1"/>
          </p:nvPr>
        </p:nvSpPr>
        <p:spPr/>
        <p:txBody>
          <a:bodyPr vert="horz" lIns="91440" tIns="45720" rIns="91440" bIns="45720" rtlCol="0" anchor="t">
            <a:normAutofit fontScale="85000" lnSpcReduction="10000"/>
          </a:bodyPr>
          <a:lstStyle/>
          <a:p>
            <a:r>
              <a:rPr lang="en-US" dirty="0">
                <a:ea typeface="+mn-lt"/>
                <a:cs typeface="+mn-lt"/>
              </a:rPr>
              <a:t>Ken Carter’s leadership at Richmond High School demonstrates how effective leadership in sport extends beyond performance and winning. By </a:t>
            </a:r>
            <a:r>
              <a:rPr lang="en-US" dirty="0" err="1">
                <a:ea typeface="+mn-lt"/>
                <a:cs typeface="+mn-lt"/>
              </a:rPr>
              <a:t>prioritising</a:t>
            </a:r>
            <a:r>
              <a:rPr lang="en-US" dirty="0">
                <a:ea typeface="+mn-lt"/>
                <a:cs typeface="+mn-lt"/>
              </a:rPr>
              <a:t> academic achievement, discipline, and personal responsibility, Carter showed strong examples of transformational, authoritative, servant, and transactional leadership. His decision to suspend an undefeated team </a:t>
            </a:r>
            <a:r>
              <a:rPr lang="en-US" dirty="0" err="1">
                <a:ea typeface="+mn-lt"/>
                <a:cs typeface="+mn-lt"/>
              </a:rPr>
              <a:t>emphasised</a:t>
            </a:r>
            <a:r>
              <a:rPr lang="en-US" dirty="0">
                <a:ea typeface="+mn-lt"/>
                <a:cs typeface="+mn-lt"/>
              </a:rPr>
              <a:t> that education and character development were more important than short-term sporting success.</a:t>
            </a:r>
            <a:endParaRPr lang="en-US" dirty="0"/>
          </a:p>
          <a:p>
            <a:r>
              <a:rPr lang="en-US" dirty="0">
                <a:ea typeface="+mn-lt"/>
                <a:cs typeface="+mn-lt"/>
              </a:rPr>
              <a:t>Despite facing resistance from players, limited resources, and criticism from the community, Carter remained committed to his values. His leadership helped athletes </a:t>
            </a:r>
            <a:r>
              <a:rPr lang="en-US" dirty="0" err="1">
                <a:ea typeface="+mn-lt"/>
                <a:cs typeface="+mn-lt"/>
              </a:rPr>
              <a:t>recognise</a:t>
            </a:r>
            <a:r>
              <a:rPr lang="en-US" dirty="0">
                <a:ea typeface="+mn-lt"/>
                <a:cs typeface="+mn-lt"/>
              </a:rPr>
              <a:t> their potential beyond basketball and encouraged them to pursue long-term opportunities through education. Carter’s approach highlights how coaches can act as influential leaders who shape not only athletic performance but also the personal development and future success of young people</a:t>
            </a:r>
            <a:endParaRPr lang="en-US" dirty="0"/>
          </a:p>
          <a:p>
            <a:endParaRPr lang="en-US" dirty="0"/>
          </a:p>
        </p:txBody>
      </p:sp>
    </p:spTree>
    <p:extLst>
      <p:ext uri="{BB962C8B-B14F-4D97-AF65-F5344CB8AC3E}">
        <p14:creationId xmlns:p14="http://schemas.microsoft.com/office/powerpoint/2010/main" val="13649096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102F0-E852-A83E-A239-280560AE9EB3}"/>
              </a:ext>
            </a:extLst>
          </p:cNvPr>
          <p:cNvSpPr>
            <a:spLocks noGrp="1"/>
          </p:cNvSpPr>
          <p:nvPr>
            <p:ph type="title"/>
          </p:nvPr>
        </p:nvSpPr>
        <p:spPr/>
        <p:txBody>
          <a:bodyPr/>
          <a:lstStyle/>
          <a:p>
            <a:r>
              <a:rPr lang="en-US"/>
              <a:t>Reference list </a:t>
            </a:r>
          </a:p>
        </p:txBody>
      </p:sp>
      <p:sp>
        <p:nvSpPr>
          <p:cNvPr id="3" name="Content Placeholder 2">
            <a:extLst>
              <a:ext uri="{FF2B5EF4-FFF2-40B4-BE49-F238E27FC236}">
                <a16:creationId xmlns:a16="http://schemas.microsoft.com/office/drawing/2014/main" id="{82C4069E-3DBE-672A-EA26-88CE29C439E4}"/>
              </a:ext>
            </a:extLst>
          </p:cNvPr>
          <p:cNvSpPr>
            <a:spLocks noGrp="1"/>
          </p:cNvSpPr>
          <p:nvPr>
            <p:ph idx="1"/>
          </p:nvPr>
        </p:nvSpPr>
        <p:spPr/>
        <p:txBody>
          <a:bodyPr vert="horz" lIns="91440" tIns="45720" rIns="91440" bIns="45720" rtlCol="0" anchor="t">
            <a:noAutofit/>
          </a:bodyPr>
          <a:lstStyle/>
          <a:p>
            <a:r>
              <a:rPr lang="en-US" sz="2000">
                <a:ea typeface="+mn-lt"/>
                <a:cs typeface="+mn-lt"/>
              </a:rPr>
              <a:t>Bass, B.M. and Riggio, R.E., 2006. </a:t>
            </a:r>
            <a:r>
              <a:rPr lang="en-US" sz="2000" i="1">
                <a:ea typeface="+mn-lt"/>
                <a:cs typeface="+mn-lt"/>
              </a:rPr>
              <a:t>Transformational Leadership</a:t>
            </a:r>
            <a:r>
              <a:rPr lang="en-US" sz="2000">
                <a:ea typeface="+mn-lt"/>
                <a:cs typeface="+mn-lt"/>
              </a:rPr>
              <a:t>. 2nd ed. Mahwah, NJ: Lawrence Erlbaum Associates.</a:t>
            </a:r>
            <a:endParaRPr lang="en-US" sz="2000"/>
          </a:p>
          <a:p>
            <a:r>
              <a:rPr lang="en-US" sz="2000">
                <a:ea typeface="+mn-lt"/>
                <a:cs typeface="+mn-lt"/>
              </a:rPr>
              <a:t>Burns, J.M., 1978. </a:t>
            </a:r>
            <a:r>
              <a:rPr lang="en-US" sz="2000" i="1">
                <a:ea typeface="+mn-lt"/>
                <a:cs typeface="+mn-lt"/>
              </a:rPr>
              <a:t>Leadership</a:t>
            </a:r>
            <a:r>
              <a:rPr lang="en-US" sz="2000">
                <a:ea typeface="+mn-lt"/>
                <a:cs typeface="+mn-lt"/>
              </a:rPr>
              <a:t>. New York: Harper &amp; Row.</a:t>
            </a:r>
            <a:endParaRPr lang="en-US" sz="2000"/>
          </a:p>
          <a:p>
            <a:r>
              <a:rPr lang="en-US" sz="2000">
                <a:ea typeface="+mn-lt"/>
                <a:cs typeface="+mn-lt"/>
              </a:rPr>
              <a:t>Carter, K. and Carter, M., 2005. </a:t>
            </a:r>
            <a:r>
              <a:rPr lang="en-US" sz="2000" i="1">
                <a:ea typeface="+mn-lt"/>
                <a:cs typeface="+mn-lt"/>
              </a:rPr>
              <a:t>Yes Ma’am, No Sir: The 12 Essential Steps for Success in Life</a:t>
            </a:r>
            <a:r>
              <a:rPr lang="en-US" sz="2000">
                <a:ea typeface="+mn-lt"/>
                <a:cs typeface="+mn-lt"/>
              </a:rPr>
              <a:t>. New York: Broadway Books.</a:t>
            </a:r>
            <a:endParaRPr lang="en-US" sz="2000"/>
          </a:p>
          <a:p>
            <a:r>
              <a:rPr lang="en-US" sz="2000">
                <a:ea typeface="+mn-lt"/>
                <a:cs typeface="+mn-lt"/>
              </a:rPr>
              <a:t>Greenleaf, R.K., 1977. </a:t>
            </a:r>
            <a:r>
              <a:rPr lang="en-US" sz="2000" i="1">
                <a:ea typeface="+mn-lt"/>
                <a:cs typeface="+mn-lt"/>
              </a:rPr>
              <a:t>Servant Leadership: A Journey into the Nature of Legitimate Power and Greatness</a:t>
            </a:r>
            <a:r>
              <a:rPr lang="en-US" sz="2000">
                <a:ea typeface="+mn-lt"/>
                <a:cs typeface="+mn-lt"/>
              </a:rPr>
              <a:t>. New York: Paulist Press.</a:t>
            </a:r>
            <a:endParaRPr lang="en-US" sz="2000"/>
          </a:p>
          <a:p>
            <a:r>
              <a:rPr lang="en-US" sz="2000">
                <a:ea typeface="+mn-lt"/>
                <a:cs typeface="+mn-lt"/>
              </a:rPr>
              <a:t>Northouse, P.G., 2022. </a:t>
            </a:r>
            <a:r>
              <a:rPr lang="en-US" sz="2000" i="1">
                <a:ea typeface="+mn-lt"/>
                <a:cs typeface="+mn-lt"/>
              </a:rPr>
              <a:t>Leadership: Theory and Practice</a:t>
            </a:r>
            <a:r>
              <a:rPr lang="en-US" sz="2000">
                <a:ea typeface="+mn-lt"/>
                <a:cs typeface="+mn-lt"/>
              </a:rPr>
              <a:t>. 9th ed. Thousand Oaks, CA: Sage Publications.</a:t>
            </a:r>
            <a:endParaRPr lang="en-US" sz="2000"/>
          </a:p>
          <a:p>
            <a:r>
              <a:rPr lang="en-US" sz="2000">
                <a:ea typeface="+mn-lt"/>
                <a:cs typeface="+mn-lt"/>
              </a:rPr>
              <a:t>Weber, M., 1947. </a:t>
            </a:r>
            <a:r>
              <a:rPr lang="en-US" sz="2000" i="1">
                <a:ea typeface="+mn-lt"/>
                <a:cs typeface="+mn-lt"/>
              </a:rPr>
              <a:t>The Theory of Social and Economic Organization</a:t>
            </a:r>
            <a:r>
              <a:rPr lang="en-US" sz="2000">
                <a:ea typeface="+mn-lt"/>
                <a:cs typeface="+mn-lt"/>
              </a:rPr>
              <a:t>. New York: Oxford University Press.</a:t>
            </a:r>
            <a:endParaRPr lang="en-US" sz="2000"/>
          </a:p>
          <a:p>
            <a:r>
              <a:rPr lang="en-US" sz="2000">
                <a:ea typeface="+mn-lt"/>
                <a:cs typeface="+mn-lt"/>
              </a:rPr>
              <a:t>Yukl, G., 2013. </a:t>
            </a:r>
            <a:r>
              <a:rPr lang="en-US" sz="2000" i="1">
                <a:ea typeface="+mn-lt"/>
                <a:cs typeface="+mn-lt"/>
              </a:rPr>
              <a:t>Leadership in Organizations</a:t>
            </a:r>
            <a:r>
              <a:rPr lang="en-US" sz="2000">
                <a:ea typeface="+mn-lt"/>
                <a:cs typeface="+mn-lt"/>
              </a:rPr>
              <a:t>. 8th ed. Harlow: Pearson Education.</a:t>
            </a:r>
            <a:endParaRPr lang="en-US" sz="2000" dirty="0"/>
          </a:p>
        </p:txBody>
      </p:sp>
    </p:spTree>
    <p:extLst>
      <p:ext uri="{BB962C8B-B14F-4D97-AF65-F5344CB8AC3E}">
        <p14:creationId xmlns:p14="http://schemas.microsoft.com/office/powerpoint/2010/main" val="32521107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242B7-2B3F-A802-FC52-7A139A83ADB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BCF6CCB-555F-6B02-3326-CFB6A5780FF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5530724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Coach Ken Carter</vt:lpstr>
      <vt:lpstr>Aims</vt:lpstr>
      <vt:lpstr>Who is coach Ken Carter?</vt:lpstr>
      <vt:lpstr>Why I chose coach Ken Carter</vt:lpstr>
      <vt:lpstr>Established leadership theories </vt:lpstr>
      <vt:lpstr>Transformational leadership</vt:lpstr>
      <vt:lpstr> Authoritative leadership </vt:lpstr>
      <vt:lpstr>Servant Leadership</vt:lpstr>
      <vt:lpstr>Transactional Leadership</vt:lpstr>
      <vt:lpstr>Summary </vt:lpstr>
      <vt:lpstr>Assessing the practical challenges that ken carter encountered in sport context. </vt:lpstr>
      <vt:lpstr>Lack of resources and support systems</vt:lpstr>
      <vt:lpstr>Maintaining Authority and Credibility</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155</cp:revision>
  <dcterms:created xsi:type="dcterms:W3CDTF">2026-03-05T12:31:20Z</dcterms:created>
  <dcterms:modified xsi:type="dcterms:W3CDTF">2026-03-05T13:59:50Z</dcterms:modified>
</cp:coreProperties>
</file>