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39"/>
  </p:notesMasterIdLst>
  <p:sldIdLst>
    <p:sldId id="281" r:id="rId3"/>
    <p:sldId id="282" r:id="rId4"/>
    <p:sldId id="319" r:id="rId5"/>
    <p:sldId id="320" r:id="rId6"/>
    <p:sldId id="317" r:id="rId7"/>
    <p:sldId id="337" r:id="rId8"/>
    <p:sldId id="278" r:id="rId9"/>
    <p:sldId id="321" r:id="rId10"/>
    <p:sldId id="323" r:id="rId11"/>
    <p:sldId id="279" r:id="rId12"/>
    <p:sldId id="322" r:id="rId13"/>
    <p:sldId id="280" r:id="rId14"/>
    <p:sldId id="285" r:id="rId15"/>
    <p:sldId id="268" r:id="rId16"/>
    <p:sldId id="318" r:id="rId17"/>
    <p:sldId id="325" r:id="rId18"/>
    <p:sldId id="310" r:id="rId19"/>
    <p:sldId id="332" r:id="rId20"/>
    <p:sldId id="333" r:id="rId21"/>
    <p:sldId id="309" r:id="rId22"/>
    <p:sldId id="324" r:id="rId23"/>
    <p:sldId id="335" r:id="rId24"/>
    <p:sldId id="327" r:id="rId25"/>
    <p:sldId id="334" r:id="rId26"/>
    <p:sldId id="270" r:id="rId27"/>
    <p:sldId id="328" r:id="rId28"/>
    <p:sldId id="329" r:id="rId29"/>
    <p:sldId id="289" r:id="rId30"/>
    <p:sldId id="292" r:id="rId31"/>
    <p:sldId id="326" r:id="rId32"/>
    <p:sldId id="269" r:id="rId33"/>
    <p:sldId id="331" r:id="rId34"/>
    <p:sldId id="338" r:id="rId35"/>
    <p:sldId id="330" r:id="rId36"/>
    <p:sldId id="336" r:id="rId37"/>
    <p:sldId id="300" r:id="rId3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77" autoAdjust="0"/>
    <p:restoredTop sz="56140" autoAdjust="0"/>
  </p:normalViewPr>
  <p:slideViewPr>
    <p:cSldViewPr snapToGrid="0">
      <p:cViewPr varScale="1">
        <p:scale>
          <a:sx n="37" d="100"/>
          <a:sy n="37" d="100"/>
        </p:scale>
        <p:origin x="1720" y="3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oned Saer" userId="a511e1c1-9c87-4f4d-8480-d58f9216da9a" providerId="ADAL" clId="{5C7C316A-98B9-46B6-BC1A-0F0410F23A12}"/>
    <pc:docChg chg="undo custSel modSld sldOrd">
      <pc:chgData name="Sioned Saer" userId="a511e1c1-9c87-4f4d-8480-d58f9216da9a" providerId="ADAL" clId="{5C7C316A-98B9-46B6-BC1A-0F0410F23A12}" dt="2022-01-01T15:58:13.805" v="450" actId="14100"/>
      <pc:docMkLst>
        <pc:docMk/>
      </pc:docMkLst>
      <pc:sldChg chg="modSp mod">
        <pc:chgData name="Sioned Saer" userId="a511e1c1-9c87-4f4d-8480-d58f9216da9a" providerId="ADAL" clId="{5C7C316A-98B9-46B6-BC1A-0F0410F23A12}" dt="2022-01-01T15:44:58.332" v="116" actId="113"/>
        <pc:sldMkLst>
          <pc:docMk/>
          <pc:sldMk cId="2417006755" sldId="282"/>
        </pc:sldMkLst>
        <pc:spChg chg="mod">
          <ac:chgData name="Sioned Saer" userId="a511e1c1-9c87-4f4d-8480-d58f9216da9a" providerId="ADAL" clId="{5C7C316A-98B9-46B6-BC1A-0F0410F23A12}" dt="2022-01-01T15:44:58.332" v="116" actId="113"/>
          <ac:spMkLst>
            <pc:docMk/>
            <pc:sldMk cId="2417006755" sldId="282"/>
            <ac:spMk id="2" creationId="{00000000-0000-0000-0000-000000000000}"/>
          </ac:spMkLst>
        </pc:spChg>
      </pc:sldChg>
      <pc:sldChg chg="modSp mod">
        <pc:chgData name="Sioned Saer" userId="a511e1c1-9c87-4f4d-8480-d58f9216da9a" providerId="ADAL" clId="{5C7C316A-98B9-46B6-BC1A-0F0410F23A12}" dt="2022-01-01T15:45:46.701" v="121" actId="20577"/>
        <pc:sldMkLst>
          <pc:docMk/>
          <pc:sldMk cId="1846019856" sldId="286"/>
        </pc:sldMkLst>
        <pc:spChg chg="mod">
          <ac:chgData name="Sioned Saer" userId="a511e1c1-9c87-4f4d-8480-d58f9216da9a" providerId="ADAL" clId="{5C7C316A-98B9-46B6-BC1A-0F0410F23A12}" dt="2022-01-01T15:45:46.701" v="121" actId="20577"/>
          <ac:spMkLst>
            <pc:docMk/>
            <pc:sldMk cId="1846019856" sldId="286"/>
            <ac:spMk id="5" creationId="{00000000-0000-0000-0000-000000000000}"/>
          </ac:spMkLst>
        </pc:spChg>
      </pc:sldChg>
      <pc:sldChg chg="modSp mod">
        <pc:chgData name="Sioned Saer" userId="a511e1c1-9c87-4f4d-8480-d58f9216da9a" providerId="ADAL" clId="{5C7C316A-98B9-46B6-BC1A-0F0410F23A12}" dt="2022-01-01T15:46:19.049" v="123" actId="255"/>
        <pc:sldMkLst>
          <pc:docMk/>
          <pc:sldMk cId="895809844" sldId="287"/>
        </pc:sldMkLst>
        <pc:spChg chg="mod">
          <ac:chgData name="Sioned Saer" userId="a511e1c1-9c87-4f4d-8480-d58f9216da9a" providerId="ADAL" clId="{5C7C316A-98B9-46B6-BC1A-0F0410F23A12}" dt="2022-01-01T15:46:19.049" v="123" actId="255"/>
          <ac:spMkLst>
            <pc:docMk/>
            <pc:sldMk cId="895809844" sldId="287"/>
            <ac:spMk id="3" creationId="{00000000-0000-0000-0000-000000000000}"/>
          </ac:spMkLst>
        </pc:spChg>
      </pc:sldChg>
      <pc:sldChg chg="modSp mod">
        <pc:chgData name="Sioned Saer" userId="a511e1c1-9c87-4f4d-8480-d58f9216da9a" providerId="ADAL" clId="{5C7C316A-98B9-46B6-BC1A-0F0410F23A12}" dt="2022-01-01T15:47:59.680" v="197" actId="6549"/>
        <pc:sldMkLst>
          <pc:docMk/>
          <pc:sldMk cId="3750503405" sldId="304"/>
        </pc:sldMkLst>
        <pc:spChg chg="mod">
          <ac:chgData name="Sioned Saer" userId="a511e1c1-9c87-4f4d-8480-d58f9216da9a" providerId="ADAL" clId="{5C7C316A-98B9-46B6-BC1A-0F0410F23A12}" dt="2022-01-01T15:47:56.959" v="196" actId="6549"/>
          <ac:spMkLst>
            <pc:docMk/>
            <pc:sldMk cId="3750503405" sldId="304"/>
            <ac:spMk id="17411" creationId="{00000000-0000-0000-0000-000000000000}"/>
          </ac:spMkLst>
        </pc:spChg>
        <pc:spChg chg="mod">
          <ac:chgData name="Sioned Saer" userId="a511e1c1-9c87-4f4d-8480-d58f9216da9a" providerId="ADAL" clId="{5C7C316A-98B9-46B6-BC1A-0F0410F23A12}" dt="2022-01-01T15:47:59.680" v="197" actId="6549"/>
          <ac:spMkLst>
            <pc:docMk/>
            <pc:sldMk cId="3750503405" sldId="304"/>
            <ac:spMk id="17412" creationId="{00000000-0000-0000-0000-000000000000}"/>
          </ac:spMkLst>
        </pc:spChg>
      </pc:sldChg>
      <pc:sldChg chg="modSp mod">
        <pc:chgData name="Sioned Saer" userId="a511e1c1-9c87-4f4d-8480-d58f9216da9a" providerId="ADAL" clId="{5C7C316A-98B9-46B6-BC1A-0F0410F23A12}" dt="2022-01-01T15:56:32.613" v="431" actId="14100"/>
        <pc:sldMkLst>
          <pc:docMk/>
          <pc:sldMk cId="1242399537" sldId="305"/>
        </pc:sldMkLst>
        <pc:spChg chg="mod">
          <ac:chgData name="Sioned Saer" userId="a511e1c1-9c87-4f4d-8480-d58f9216da9a" providerId="ADAL" clId="{5C7C316A-98B9-46B6-BC1A-0F0410F23A12}" dt="2022-01-01T15:55:41.876" v="410" actId="14100"/>
          <ac:spMkLst>
            <pc:docMk/>
            <pc:sldMk cId="1242399537" sldId="305"/>
            <ac:spMk id="2" creationId="{00000000-0000-0000-0000-000000000000}"/>
          </ac:spMkLst>
        </pc:spChg>
        <pc:spChg chg="mod">
          <ac:chgData name="Sioned Saer" userId="a511e1c1-9c87-4f4d-8480-d58f9216da9a" providerId="ADAL" clId="{5C7C316A-98B9-46B6-BC1A-0F0410F23A12}" dt="2022-01-01T15:55:48.142" v="411" actId="14100"/>
          <ac:spMkLst>
            <pc:docMk/>
            <pc:sldMk cId="1242399537" sldId="305"/>
            <ac:spMk id="3" creationId="{00000000-0000-0000-0000-000000000000}"/>
          </ac:spMkLst>
        </pc:spChg>
        <pc:spChg chg="mod">
          <ac:chgData name="Sioned Saer" userId="a511e1c1-9c87-4f4d-8480-d58f9216da9a" providerId="ADAL" clId="{5C7C316A-98B9-46B6-BC1A-0F0410F23A12}" dt="2022-01-01T15:56:32.613" v="431" actId="14100"/>
          <ac:spMkLst>
            <pc:docMk/>
            <pc:sldMk cId="1242399537" sldId="305"/>
            <ac:spMk id="4" creationId="{00000000-0000-0000-0000-000000000000}"/>
          </ac:spMkLst>
        </pc:spChg>
      </pc:sldChg>
      <pc:sldChg chg="modSp mod">
        <pc:chgData name="Sioned Saer" userId="a511e1c1-9c87-4f4d-8480-d58f9216da9a" providerId="ADAL" clId="{5C7C316A-98B9-46B6-BC1A-0F0410F23A12}" dt="2022-01-01T15:50:48.490" v="327" actId="20577"/>
        <pc:sldMkLst>
          <pc:docMk/>
          <pc:sldMk cId="1198542892" sldId="308"/>
        </pc:sldMkLst>
        <pc:spChg chg="mod">
          <ac:chgData name="Sioned Saer" userId="a511e1c1-9c87-4f4d-8480-d58f9216da9a" providerId="ADAL" clId="{5C7C316A-98B9-46B6-BC1A-0F0410F23A12}" dt="2022-01-01T15:50:48.490" v="327" actId="20577"/>
          <ac:spMkLst>
            <pc:docMk/>
            <pc:sldMk cId="1198542892" sldId="308"/>
            <ac:spMk id="2" creationId="{00000000-0000-0000-0000-000000000000}"/>
          </ac:spMkLst>
        </pc:spChg>
        <pc:spChg chg="mod">
          <ac:chgData name="Sioned Saer" userId="a511e1c1-9c87-4f4d-8480-d58f9216da9a" providerId="ADAL" clId="{5C7C316A-98B9-46B6-BC1A-0F0410F23A12}" dt="2022-01-01T15:50:31.557" v="318" actId="14100"/>
          <ac:spMkLst>
            <pc:docMk/>
            <pc:sldMk cId="1198542892" sldId="308"/>
            <ac:spMk id="3" creationId="{00000000-0000-0000-0000-000000000000}"/>
          </ac:spMkLst>
        </pc:spChg>
        <pc:spChg chg="mod">
          <ac:chgData name="Sioned Saer" userId="a511e1c1-9c87-4f4d-8480-d58f9216da9a" providerId="ADAL" clId="{5C7C316A-98B9-46B6-BC1A-0F0410F23A12}" dt="2022-01-01T15:50:36.373" v="319" actId="14100"/>
          <ac:spMkLst>
            <pc:docMk/>
            <pc:sldMk cId="1198542892" sldId="308"/>
            <ac:spMk id="4" creationId="{00000000-0000-0000-0000-000000000000}"/>
          </ac:spMkLst>
        </pc:spChg>
      </pc:sldChg>
      <pc:sldChg chg="ord">
        <pc:chgData name="Sioned Saer" userId="a511e1c1-9c87-4f4d-8480-d58f9216da9a" providerId="ADAL" clId="{5C7C316A-98B9-46B6-BC1A-0F0410F23A12}" dt="2022-01-01T15:51:13.752" v="329"/>
        <pc:sldMkLst>
          <pc:docMk/>
          <pc:sldMk cId="1541283643" sldId="312"/>
        </pc:sldMkLst>
      </pc:sldChg>
      <pc:sldChg chg="modSp mod">
        <pc:chgData name="Sioned Saer" userId="a511e1c1-9c87-4f4d-8480-d58f9216da9a" providerId="ADAL" clId="{5C7C316A-98B9-46B6-BC1A-0F0410F23A12}" dt="2022-01-01T15:58:13.805" v="450" actId="14100"/>
        <pc:sldMkLst>
          <pc:docMk/>
          <pc:sldMk cId="1591034688" sldId="313"/>
        </pc:sldMkLst>
        <pc:spChg chg="mod">
          <ac:chgData name="Sioned Saer" userId="a511e1c1-9c87-4f4d-8480-d58f9216da9a" providerId="ADAL" clId="{5C7C316A-98B9-46B6-BC1A-0F0410F23A12}" dt="2022-01-01T15:49:40.392" v="306" actId="20577"/>
          <ac:spMkLst>
            <pc:docMk/>
            <pc:sldMk cId="1591034688" sldId="313"/>
            <ac:spMk id="2" creationId="{00000000-0000-0000-0000-000000000000}"/>
          </ac:spMkLst>
        </pc:spChg>
        <pc:spChg chg="mod">
          <ac:chgData name="Sioned Saer" userId="a511e1c1-9c87-4f4d-8480-d58f9216da9a" providerId="ADAL" clId="{5C7C316A-98B9-46B6-BC1A-0F0410F23A12}" dt="2022-01-01T15:58:03.467" v="448" actId="14100"/>
          <ac:spMkLst>
            <pc:docMk/>
            <pc:sldMk cId="1591034688" sldId="313"/>
            <ac:spMk id="3" creationId="{00000000-0000-0000-0000-000000000000}"/>
          </ac:spMkLst>
        </pc:spChg>
        <pc:spChg chg="mod">
          <ac:chgData name="Sioned Saer" userId="a511e1c1-9c87-4f4d-8480-d58f9216da9a" providerId="ADAL" clId="{5C7C316A-98B9-46B6-BC1A-0F0410F23A12}" dt="2022-01-01T15:58:13.805" v="450" actId="14100"/>
          <ac:spMkLst>
            <pc:docMk/>
            <pc:sldMk cId="1591034688" sldId="313"/>
            <ac:spMk id="4" creationId="{00000000-0000-0000-0000-000000000000}"/>
          </ac:spMkLst>
        </pc:spChg>
      </pc:sldChg>
      <pc:sldChg chg="modSp mod">
        <pc:chgData name="Sioned Saer" userId="a511e1c1-9c87-4f4d-8480-d58f9216da9a" providerId="ADAL" clId="{5C7C316A-98B9-46B6-BC1A-0F0410F23A12}" dt="2022-01-01T15:49:49.787" v="311" actId="20577"/>
        <pc:sldMkLst>
          <pc:docMk/>
          <pc:sldMk cId="1434744118" sldId="314"/>
        </pc:sldMkLst>
        <pc:spChg chg="mod">
          <ac:chgData name="Sioned Saer" userId="a511e1c1-9c87-4f4d-8480-d58f9216da9a" providerId="ADAL" clId="{5C7C316A-98B9-46B6-BC1A-0F0410F23A12}" dt="2022-01-01T15:49:49.787" v="311" actId="20577"/>
          <ac:spMkLst>
            <pc:docMk/>
            <pc:sldMk cId="1434744118" sldId="314"/>
            <ac:spMk id="2" creationId="{00000000-0000-0000-0000-000000000000}"/>
          </ac:spMkLst>
        </pc:spChg>
      </pc:sldChg>
      <pc:sldChg chg="modSp mod">
        <pc:chgData name="Sioned Saer" userId="a511e1c1-9c87-4f4d-8480-d58f9216da9a" providerId="ADAL" clId="{5C7C316A-98B9-46B6-BC1A-0F0410F23A12}" dt="2022-01-01T15:50:04.141" v="315" actId="20577"/>
        <pc:sldMkLst>
          <pc:docMk/>
          <pc:sldMk cId="955632249" sldId="315"/>
        </pc:sldMkLst>
        <pc:spChg chg="mod">
          <ac:chgData name="Sioned Saer" userId="a511e1c1-9c87-4f4d-8480-d58f9216da9a" providerId="ADAL" clId="{5C7C316A-98B9-46B6-BC1A-0F0410F23A12}" dt="2022-01-01T15:50:04.141" v="315" actId="20577"/>
          <ac:spMkLst>
            <pc:docMk/>
            <pc:sldMk cId="955632249" sldId="315"/>
            <ac:spMk id="2" creationId="{00000000-0000-0000-0000-000000000000}"/>
          </ac:spMkLst>
        </pc:spChg>
      </pc:sldChg>
    </pc:docChg>
  </pc:docChgLst>
  <pc:docChgLst>
    <pc:chgData name="Sioned Saer" userId="a511e1c1-9c87-4f4d-8480-d58f9216da9a" providerId="ADAL" clId="{08335C3F-885B-483A-A2B5-710B11680C34}"/>
    <pc:docChg chg="custSel modSld">
      <pc:chgData name="Sioned Saer" userId="a511e1c1-9c87-4f4d-8480-d58f9216da9a" providerId="ADAL" clId="{08335C3F-885B-483A-A2B5-710B11680C34}" dt="2021-04-12T16:15:43.897" v="663" actId="20577"/>
      <pc:docMkLst>
        <pc:docMk/>
      </pc:docMkLst>
      <pc:sldChg chg="modSp mod">
        <pc:chgData name="Sioned Saer" userId="a511e1c1-9c87-4f4d-8480-d58f9216da9a" providerId="ADAL" clId="{08335C3F-885B-483A-A2B5-710B11680C34}" dt="2021-04-12T16:11:09.285" v="309" actId="20577"/>
        <pc:sldMkLst>
          <pc:docMk/>
          <pc:sldMk cId="1426304849" sldId="306"/>
        </pc:sldMkLst>
        <pc:spChg chg="mod">
          <ac:chgData name="Sioned Saer" userId="a511e1c1-9c87-4f4d-8480-d58f9216da9a" providerId="ADAL" clId="{08335C3F-885B-483A-A2B5-710B11680C34}" dt="2021-04-12T16:11:09.285" v="309" actId="20577"/>
          <ac:spMkLst>
            <pc:docMk/>
            <pc:sldMk cId="1426304849" sldId="306"/>
            <ac:spMk id="3" creationId="{00000000-0000-0000-0000-000000000000}"/>
          </ac:spMkLst>
        </pc:spChg>
        <pc:spChg chg="mod">
          <ac:chgData name="Sioned Saer" userId="a511e1c1-9c87-4f4d-8480-d58f9216da9a" providerId="ADAL" clId="{08335C3F-885B-483A-A2B5-710B11680C34}" dt="2021-04-12T16:11:05.092" v="271" actId="20577"/>
          <ac:spMkLst>
            <pc:docMk/>
            <pc:sldMk cId="1426304849" sldId="306"/>
            <ac:spMk id="4" creationId="{00000000-0000-0000-0000-000000000000}"/>
          </ac:spMkLst>
        </pc:spChg>
      </pc:sldChg>
      <pc:sldChg chg="modSp mod">
        <pc:chgData name="Sioned Saer" userId="a511e1c1-9c87-4f4d-8480-d58f9216da9a" providerId="ADAL" clId="{08335C3F-885B-483A-A2B5-710B11680C34}" dt="2021-04-12T16:10:47.556" v="244" actId="113"/>
        <pc:sldMkLst>
          <pc:docMk/>
          <pc:sldMk cId="3558254062" sldId="310"/>
        </pc:sldMkLst>
        <pc:spChg chg="mod">
          <ac:chgData name="Sioned Saer" userId="a511e1c1-9c87-4f4d-8480-d58f9216da9a" providerId="ADAL" clId="{08335C3F-885B-483A-A2B5-710B11680C34}" dt="2021-04-12T16:10:47.556" v="244" actId="113"/>
          <ac:spMkLst>
            <pc:docMk/>
            <pc:sldMk cId="3558254062" sldId="310"/>
            <ac:spMk id="3" creationId="{00000000-0000-0000-0000-000000000000}"/>
          </ac:spMkLst>
        </pc:spChg>
        <pc:spChg chg="mod">
          <ac:chgData name="Sioned Saer" userId="a511e1c1-9c87-4f4d-8480-d58f9216da9a" providerId="ADAL" clId="{08335C3F-885B-483A-A2B5-710B11680C34}" dt="2021-04-12T16:10:39.493" v="242" actId="113"/>
          <ac:spMkLst>
            <pc:docMk/>
            <pc:sldMk cId="3558254062" sldId="310"/>
            <ac:spMk id="4" creationId="{00000000-0000-0000-0000-000000000000}"/>
          </ac:spMkLst>
        </pc:spChg>
      </pc:sldChg>
      <pc:sldChg chg="modSp mod">
        <pc:chgData name="Sioned Saer" userId="a511e1c1-9c87-4f4d-8480-d58f9216da9a" providerId="ADAL" clId="{08335C3F-885B-483A-A2B5-710B11680C34}" dt="2021-04-12T16:15:43.897" v="663" actId="20577"/>
        <pc:sldMkLst>
          <pc:docMk/>
          <pc:sldMk cId="1541283643" sldId="312"/>
        </pc:sldMkLst>
        <pc:spChg chg="mod">
          <ac:chgData name="Sioned Saer" userId="a511e1c1-9c87-4f4d-8480-d58f9216da9a" providerId="ADAL" clId="{08335C3F-885B-483A-A2B5-710B11680C34}" dt="2021-04-12T16:11:47.578" v="331" actId="113"/>
          <ac:spMkLst>
            <pc:docMk/>
            <pc:sldMk cId="1541283643" sldId="312"/>
            <ac:spMk id="2" creationId="{00000000-0000-0000-0000-000000000000}"/>
          </ac:spMkLst>
        </pc:spChg>
        <pc:spChg chg="mod">
          <ac:chgData name="Sioned Saer" userId="a511e1c1-9c87-4f4d-8480-d58f9216da9a" providerId="ADAL" clId="{08335C3F-885B-483A-A2B5-710B11680C34}" dt="2021-04-12T16:14:37.680" v="590" actId="255"/>
          <ac:spMkLst>
            <pc:docMk/>
            <pc:sldMk cId="1541283643" sldId="312"/>
            <ac:spMk id="3" creationId="{00000000-0000-0000-0000-000000000000}"/>
          </ac:spMkLst>
        </pc:spChg>
        <pc:spChg chg="mod">
          <ac:chgData name="Sioned Saer" userId="a511e1c1-9c87-4f4d-8480-d58f9216da9a" providerId="ADAL" clId="{08335C3F-885B-483A-A2B5-710B11680C34}" dt="2021-04-12T16:15:43.897" v="663" actId="20577"/>
          <ac:spMkLst>
            <pc:docMk/>
            <pc:sldMk cId="1541283643" sldId="312"/>
            <ac:spMk id="4" creationId="{00000000-0000-0000-0000-000000000000}"/>
          </ac:spMkLst>
        </pc:spChg>
      </pc:sldChg>
      <pc:sldChg chg="modSp mod">
        <pc:chgData name="Sioned Saer" userId="a511e1c1-9c87-4f4d-8480-d58f9216da9a" providerId="ADAL" clId="{08335C3F-885B-483A-A2B5-710B11680C34}" dt="2021-04-12T16:09:53.812" v="239" actId="6549"/>
        <pc:sldMkLst>
          <pc:docMk/>
          <pc:sldMk cId="1591034688" sldId="313"/>
        </pc:sldMkLst>
        <pc:spChg chg="mod">
          <ac:chgData name="Sioned Saer" userId="a511e1c1-9c87-4f4d-8480-d58f9216da9a" providerId="ADAL" clId="{08335C3F-885B-483A-A2B5-710B11680C34}" dt="2021-04-12T16:07:09.680" v="48" actId="20577"/>
          <ac:spMkLst>
            <pc:docMk/>
            <pc:sldMk cId="1591034688" sldId="313"/>
            <ac:spMk id="2" creationId="{00000000-0000-0000-0000-000000000000}"/>
          </ac:spMkLst>
        </pc:spChg>
        <pc:spChg chg="mod">
          <ac:chgData name="Sioned Saer" userId="a511e1c1-9c87-4f4d-8480-d58f9216da9a" providerId="ADAL" clId="{08335C3F-885B-483A-A2B5-710B11680C34}" dt="2021-04-12T16:09:53.812" v="239" actId="6549"/>
          <ac:spMkLst>
            <pc:docMk/>
            <pc:sldMk cId="1591034688" sldId="313"/>
            <ac:spMk id="3" creationId="{00000000-0000-0000-0000-000000000000}"/>
          </ac:spMkLst>
        </pc:spChg>
        <pc:spChg chg="mod">
          <ac:chgData name="Sioned Saer" userId="a511e1c1-9c87-4f4d-8480-d58f9216da9a" providerId="ADAL" clId="{08335C3F-885B-483A-A2B5-710B11680C34}" dt="2021-04-12T16:09:42.990" v="229" actId="20577"/>
          <ac:spMkLst>
            <pc:docMk/>
            <pc:sldMk cId="1591034688" sldId="313"/>
            <ac:spMk id="4" creationId="{00000000-0000-0000-0000-000000000000}"/>
          </ac:spMkLst>
        </pc:spChg>
      </pc:sldChg>
    </pc:docChg>
  </pc:docChgLst>
  <pc:docChgLst>
    <pc:chgData name="Sioned Saer" userId="56a06dd508c3ffa7" providerId="LiveId" clId="{46880AD8-B9CE-4AF0-A096-2CF00132FE0C}"/>
    <pc:docChg chg="undo custSel addSld delSld modSld">
      <pc:chgData name="Sioned Saer" userId="56a06dd508c3ffa7" providerId="LiveId" clId="{46880AD8-B9CE-4AF0-A096-2CF00132FE0C}" dt="2022-02-15T10:17:51.445" v="2909" actId="20577"/>
      <pc:docMkLst>
        <pc:docMk/>
      </pc:docMkLst>
      <pc:sldChg chg="modNotesTx">
        <pc:chgData name="Sioned Saer" userId="56a06dd508c3ffa7" providerId="LiveId" clId="{46880AD8-B9CE-4AF0-A096-2CF00132FE0C}" dt="2022-02-15T09:52:19.012" v="1287" actId="113"/>
        <pc:sldMkLst>
          <pc:docMk/>
          <pc:sldMk cId="4192295300" sldId="268"/>
        </pc:sldMkLst>
      </pc:sldChg>
      <pc:sldChg chg="modNotesTx">
        <pc:chgData name="Sioned Saer" userId="56a06dd508c3ffa7" providerId="LiveId" clId="{46880AD8-B9CE-4AF0-A096-2CF00132FE0C}" dt="2022-02-15T10:02:26.400" v="1912" actId="20577"/>
        <pc:sldMkLst>
          <pc:docMk/>
          <pc:sldMk cId="474947468" sldId="270"/>
        </pc:sldMkLst>
      </pc:sldChg>
      <pc:sldChg chg="modSp mod">
        <pc:chgData name="Sioned Saer" userId="56a06dd508c3ffa7" providerId="LiveId" clId="{46880AD8-B9CE-4AF0-A096-2CF00132FE0C}" dt="2022-02-12T11:09:07.804" v="262" actId="20577"/>
        <pc:sldMkLst>
          <pc:docMk/>
          <pc:sldMk cId="2417006755" sldId="282"/>
        </pc:sldMkLst>
        <pc:spChg chg="mod">
          <ac:chgData name="Sioned Saer" userId="56a06dd508c3ffa7" providerId="LiveId" clId="{46880AD8-B9CE-4AF0-A096-2CF00132FE0C}" dt="2022-02-12T11:09:07.804" v="262" actId="20577"/>
          <ac:spMkLst>
            <pc:docMk/>
            <pc:sldMk cId="2417006755" sldId="282"/>
            <ac:spMk id="2" creationId="{00000000-0000-0000-0000-000000000000}"/>
          </ac:spMkLst>
        </pc:spChg>
      </pc:sldChg>
      <pc:sldChg chg="del">
        <pc:chgData name="Sioned Saer" userId="56a06dd508c3ffa7" providerId="LiveId" clId="{46880AD8-B9CE-4AF0-A096-2CF00132FE0C}" dt="2022-02-12T10:33:50.844" v="54" actId="47"/>
        <pc:sldMkLst>
          <pc:docMk/>
          <pc:sldMk cId="1846019856" sldId="286"/>
        </pc:sldMkLst>
      </pc:sldChg>
      <pc:sldChg chg="del">
        <pc:chgData name="Sioned Saer" userId="56a06dd508c3ffa7" providerId="LiveId" clId="{46880AD8-B9CE-4AF0-A096-2CF00132FE0C}" dt="2022-02-12T10:33:51.539" v="55" actId="47"/>
        <pc:sldMkLst>
          <pc:docMk/>
          <pc:sldMk cId="895809844" sldId="287"/>
        </pc:sldMkLst>
      </pc:sldChg>
      <pc:sldChg chg="modNotesTx">
        <pc:chgData name="Sioned Saer" userId="56a06dd508c3ffa7" providerId="LiveId" clId="{46880AD8-B9CE-4AF0-A096-2CF00132FE0C}" dt="2022-02-15T10:05:36.575" v="2066" actId="20577"/>
        <pc:sldMkLst>
          <pc:docMk/>
          <pc:sldMk cId="3724329227" sldId="289"/>
        </pc:sldMkLst>
      </pc:sldChg>
      <pc:sldChg chg="modSp mod modNotesTx">
        <pc:chgData name="Sioned Saer" userId="56a06dd508c3ffa7" providerId="LiveId" clId="{46880AD8-B9CE-4AF0-A096-2CF00132FE0C}" dt="2022-02-15T10:06:25.977" v="2068" actId="113"/>
        <pc:sldMkLst>
          <pc:docMk/>
          <pc:sldMk cId="1874855589" sldId="292"/>
        </pc:sldMkLst>
        <pc:spChg chg="mod">
          <ac:chgData name="Sioned Saer" userId="56a06dd508c3ffa7" providerId="LiveId" clId="{46880AD8-B9CE-4AF0-A096-2CF00132FE0C}" dt="2022-02-12T11:23:31.327" v="265" actId="27636"/>
          <ac:spMkLst>
            <pc:docMk/>
            <pc:sldMk cId="1874855589" sldId="292"/>
            <ac:spMk id="6" creationId="{00000000-0000-0000-0000-000000000000}"/>
          </ac:spMkLst>
        </pc:spChg>
      </pc:sldChg>
      <pc:sldChg chg="del">
        <pc:chgData name="Sioned Saer" userId="56a06dd508c3ffa7" providerId="LiveId" clId="{46880AD8-B9CE-4AF0-A096-2CF00132FE0C}" dt="2022-02-12T10:33:50.229" v="53" actId="47"/>
        <pc:sldMkLst>
          <pc:docMk/>
          <pc:sldMk cId="2838095205" sldId="301"/>
        </pc:sldMkLst>
      </pc:sldChg>
      <pc:sldChg chg="del">
        <pc:chgData name="Sioned Saer" userId="56a06dd508c3ffa7" providerId="LiveId" clId="{46880AD8-B9CE-4AF0-A096-2CF00132FE0C}" dt="2022-02-12T10:34:19.288" v="57" actId="47"/>
        <pc:sldMkLst>
          <pc:docMk/>
          <pc:sldMk cId="3750503405" sldId="304"/>
        </pc:sldMkLst>
      </pc:sldChg>
      <pc:sldChg chg="del">
        <pc:chgData name="Sioned Saer" userId="56a06dd508c3ffa7" providerId="LiveId" clId="{46880AD8-B9CE-4AF0-A096-2CF00132FE0C}" dt="2022-02-12T10:34:20.198" v="58" actId="47"/>
        <pc:sldMkLst>
          <pc:docMk/>
          <pc:sldMk cId="1242399537" sldId="305"/>
        </pc:sldMkLst>
      </pc:sldChg>
      <pc:sldChg chg="del">
        <pc:chgData name="Sioned Saer" userId="56a06dd508c3ffa7" providerId="LiveId" clId="{46880AD8-B9CE-4AF0-A096-2CF00132FE0C}" dt="2022-02-12T10:34:09.532" v="56" actId="47"/>
        <pc:sldMkLst>
          <pc:docMk/>
          <pc:sldMk cId="1578916693" sldId="307"/>
        </pc:sldMkLst>
      </pc:sldChg>
      <pc:sldChg chg="modNotesTx">
        <pc:chgData name="Sioned Saer" userId="56a06dd508c3ffa7" providerId="LiveId" clId="{46880AD8-B9CE-4AF0-A096-2CF00132FE0C}" dt="2022-02-15T09:54:54.660" v="1411" actId="20577"/>
        <pc:sldMkLst>
          <pc:docMk/>
          <pc:sldMk cId="357318199" sldId="309"/>
        </pc:sldMkLst>
      </pc:sldChg>
      <pc:sldChg chg="add del">
        <pc:chgData name="Sioned Saer" userId="56a06dd508c3ffa7" providerId="LiveId" clId="{46880AD8-B9CE-4AF0-A096-2CF00132FE0C}" dt="2022-02-12T10:34:39.094" v="65" actId="47"/>
        <pc:sldMkLst>
          <pc:docMk/>
          <pc:sldMk cId="1541283643" sldId="312"/>
        </pc:sldMkLst>
      </pc:sldChg>
      <pc:sldChg chg="del">
        <pc:chgData name="Sioned Saer" userId="56a06dd508c3ffa7" providerId="LiveId" clId="{46880AD8-B9CE-4AF0-A096-2CF00132FE0C}" dt="2022-02-12T10:34:21.485" v="59" actId="47"/>
        <pc:sldMkLst>
          <pc:docMk/>
          <pc:sldMk cId="1591034688" sldId="313"/>
        </pc:sldMkLst>
      </pc:sldChg>
      <pc:sldChg chg="del">
        <pc:chgData name="Sioned Saer" userId="56a06dd508c3ffa7" providerId="LiveId" clId="{46880AD8-B9CE-4AF0-A096-2CF00132FE0C}" dt="2022-02-12T10:34:22.284" v="60" actId="47"/>
        <pc:sldMkLst>
          <pc:docMk/>
          <pc:sldMk cId="1434744118" sldId="314"/>
        </pc:sldMkLst>
      </pc:sldChg>
      <pc:sldChg chg="del">
        <pc:chgData name="Sioned Saer" userId="56a06dd508c3ffa7" providerId="LiveId" clId="{46880AD8-B9CE-4AF0-A096-2CF00132FE0C}" dt="2022-02-12T10:34:23.533" v="61" actId="47"/>
        <pc:sldMkLst>
          <pc:docMk/>
          <pc:sldMk cId="955632249" sldId="315"/>
        </pc:sldMkLst>
      </pc:sldChg>
      <pc:sldChg chg="del">
        <pc:chgData name="Sioned Saer" userId="56a06dd508c3ffa7" providerId="LiveId" clId="{46880AD8-B9CE-4AF0-A096-2CF00132FE0C}" dt="2022-02-12T10:34:24.478" v="62" actId="47"/>
        <pc:sldMkLst>
          <pc:docMk/>
          <pc:sldMk cId="548046036" sldId="316"/>
        </pc:sldMkLst>
      </pc:sldChg>
      <pc:sldChg chg="modSp mod">
        <pc:chgData name="Sioned Saer" userId="56a06dd508c3ffa7" providerId="LiveId" clId="{46880AD8-B9CE-4AF0-A096-2CF00132FE0C}" dt="2022-02-12T10:52:09.867" v="152" actId="6549"/>
        <pc:sldMkLst>
          <pc:docMk/>
          <pc:sldMk cId="1717755504" sldId="317"/>
        </pc:sldMkLst>
        <pc:spChg chg="mod">
          <ac:chgData name="Sioned Saer" userId="56a06dd508c3ffa7" providerId="LiveId" clId="{46880AD8-B9CE-4AF0-A096-2CF00132FE0C}" dt="2022-02-12T10:52:09.867" v="152" actId="6549"/>
          <ac:spMkLst>
            <pc:docMk/>
            <pc:sldMk cId="1717755504" sldId="317"/>
            <ac:spMk id="2" creationId="{3CEEC7EA-033E-4EF5-A61C-72F679625310}"/>
          </ac:spMkLst>
        </pc:spChg>
      </pc:sldChg>
      <pc:sldChg chg="modNotesTx">
        <pc:chgData name="Sioned Saer" userId="56a06dd508c3ffa7" providerId="LiveId" clId="{46880AD8-B9CE-4AF0-A096-2CF00132FE0C}" dt="2022-02-15T09:53:02.682" v="1365" actId="20577"/>
        <pc:sldMkLst>
          <pc:docMk/>
          <pc:sldMk cId="3696935436" sldId="318"/>
        </pc:sldMkLst>
      </pc:sldChg>
      <pc:sldChg chg="modSp mod">
        <pc:chgData name="Sioned Saer" userId="56a06dd508c3ffa7" providerId="LiveId" clId="{46880AD8-B9CE-4AF0-A096-2CF00132FE0C}" dt="2022-02-12T11:28:32.998" v="466" actId="27636"/>
        <pc:sldMkLst>
          <pc:docMk/>
          <pc:sldMk cId="646148807" sldId="319"/>
        </pc:sldMkLst>
        <pc:spChg chg="mod">
          <ac:chgData name="Sioned Saer" userId="56a06dd508c3ffa7" providerId="LiveId" clId="{46880AD8-B9CE-4AF0-A096-2CF00132FE0C}" dt="2022-02-12T11:28:32.998" v="465" actId="27636"/>
          <ac:spMkLst>
            <pc:docMk/>
            <pc:sldMk cId="646148807" sldId="319"/>
            <ac:spMk id="3" creationId="{B185BF50-5AF9-4E77-87E7-99BB73CB1DEF}"/>
          </ac:spMkLst>
        </pc:spChg>
        <pc:spChg chg="mod">
          <ac:chgData name="Sioned Saer" userId="56a06dd508c3ffa7" providerId="LiveId" clId="{46880AD8-B9CE-4AF0-A096-2CF00132FE0C}" dt="2022-02-12T11:28:32.998" v="466" actId="27636"/>
          <ac:spMkLst>
            <pc:docMk/>
            <pc:sldMk cId="646148807" sldId="319"/>
            <ac:spMk id="4" creationId="{233B6080-66E5-4A29-B8DD-720345F2FA9C}"/>
          </ac:spMkLst>
        </pc:spChg>
      </pc:sldChg>
      <pc:sldChg chg="modSp mod">
        <pc:chgData name="Sioned Saer" userId="56a06dd508c3ffa7" providerId="LiveId" clId="{46880AD8-B9CE-4AF0-A096-2CF00132FE0C}" dt="2022-02-12T11:28:04.130" v="462" actId="2711"/>
        <pc:sldMkLst>
          <pc:docMk/>
          <pc:sldMk cId="1832873891" sldId="321"/>
        </pc:sldMkLst>
        <pc:spChg chg="mod">
          <ac:chgData name="Sioned Saer" userId="56a06dd508c3ffa7" providerId="LiveId" clId="{46880AD8-B9CE-4AF0-A096-2CF00132FE0C}" dt="2022-02-12T11:27:58.975" v="461" actId="2711"/>
          <ac:spMkLst>
            <pc:docMk/>
            <pc:sldMk cId="1832873891" sldId="321"/>
            <ac:spMk id="6" creationId="{0181E105-820A-4403-BDAE-403F7E65364A}"/>
          </ac:spMkLst>
        </pc:spChg>
        <pc:spChg chg="mod">
          <ac:chgData name="Sioned Saer" userId="56a06dd508c3ffa7" providerId="LiveId" clId="{46880AD8-B9CE-4AF0-A096-2CF00132FE0C}" dt="2022-02-12T11:28:04.130" v="462" actId="2711"/>
          <ac:spMkLst>
            <pc:docMk/>
            <pc:sldMk cId="1832873891" sldId="321"/>
            <ac:spMk id="7" creationId="{A809CD1D-6BA7-475D-830F-6E7D7B3FDF7D}"/>
          </ac:spMkLst>
        </pc:spChg>
      </pc:sldChg>
      <pc:sldChg chg="modNotesTx">
        <pc:chgData name="Sioned Saer" userId="56a06dd508c3ffa7" providerId="LiveId" clId="{46880AD8-B9CE-4AF0-A096-2CF00132FE0C}" dt="2022-02-15T09:55:28.838" v="1456" actId="20577"/>
        <pc:sldMkLst>
          <pc:docMk/>
          <pc:sldMk cId="1273500110" sldId="324"/>
        </pc:sldMkLst>
      </pc:sldChg>
      <pc:sldChg chg="modNotesTx">
        <pc:chgData name="Sioned Saer" userId="56a06dd508c3ffa7" providerId="LiveId" clId="{46880AD8-B9CE-4AF0-A096-2CF00132FE0C}" dt="2022-02-15T09:54:04.819" v="1409" actId="313"/>
        <pc:sldMkLst>
          <pc:docMk/>
          <pc:sldMk cId="2729854918" sldId="325"/>
        </pc:sldMkLst>
      </pc:sldChg>
      <pc:sldChg chg="modNotesTx">
        <pc:chgData name="Sioned Saer" userId="56a06dd508c3ffa7" providerId="LiveId" clId="{46880AD8-B9CE-4AF0-A096-2CF00132FE0C}" dt="2022-02-15T10:07:02.343" v="2074" actId="20577"/>
        <pc:sldMkLst>
          <pc:docMk/>
          <pc:sldMk cId="1950603681" sldId="326"/>
        </pc:sldMkLst>
      </pc:sldChg>
      <pc:sldChg chg="modSp mod modNotesTx">
        <pc:chgData name="Sioned Saer" userId="56a06dd508c3ffa7" providerId="LiveId" clId="{46880AD8-B9CE-4AF0-A096-2CF00132FE0C}" dt="2022-02-15T10:02:46.657" v="1913" actId="113"/>
        <pc:sldMkLst>
          <pc:docMk/>
          <pc:sldMk cId="2464484388" sldId="328"/>
        </pc:sldMkLst>
        <pc:spChg chg="mod">
          <ac:chgData name="Sioned Saer" userId="56a06dd508c3ffa7" providerId="LiveId" clId="{46880AD8-B9CE-4AF0-A096-2CF00132FE0C}" dt="2022-02-12T11:27:05.441" v="460" actId="20577"/>
          <ac:spMkLst>
            <pc:docMk/>
            <pc:sldMk cId="2464484388" sldId="328"/>
            <ac:spMk id="2" creationId="{841B7EA2-0B76-420F-AC05-0FF9754E47C9}"/>
          </ac:spMkLst>
        </pc:spChg>
      </pc:sldChg>
      <pc:sldChg chg="modNotesTx">
        <pc:chgData name="Sioned Saer" userId="56a06dd508c3ffa7" providerId="LiveId" clId="{46880AD8-B9CE-4AF0-A096-2CF00132FE0C}" dt="2022-02-15T10:03:53.262" v="1915" actId="113"/>
        <pc:sldMkLst>
          <pc:docMk/>
          <pc:sldMk cId="3643769030" sldId="329"/>
        </pc:sldMkLst>
      </pc:sldChg>
      <pc:sldChg chg="modNotesTx">
        <pc:chgData name="Sioned Saer" userId="56a06dd508c3ffa7" providerId="LiveId" clId="{46880AD8-B9CE-4AF0-A096-2CF00132FE0C}" dt="2022-02-15T10:17:51.445" v="2909" actId="20577"/>
        <pc:sldMkLst>
          <pc:docMk/>
          <pc:sldMk cId="2994075793" sldId="330"/>
        </pc:sldMkLst>
      </pc:sldChg>
      <pc:sldChg chg="modSp mod">
        <pc:chgData name="Sioned Saer" userId="56a06dd508c3ffa7" providerId="LiveId" clId="{46880AD8-B9CE-4AF0-A096-2CF00132FE0C}" dt="2022-02-15T10:11:28.124" v="2351" actId="1076"/>
        <pc:sldMkLst>
          <pc:docMk/>
          <pc:sldMk cId="195125588" sldId="331"/>
        </pc:sldMkLst>
        <pc:spChg chg="mod">
          <ac:chgData name="Sioned Saer" userId="56a06dd508c3ffa7" providerId="LiveId" clId="{46880AD8-B9CE-4AF0-A096-2CF00132FE0C}" dt="2022-02-15T10:11:28.124" v="2351" actId="1076"/>
          <ac:spMkLst>
            <pc:docMk/>
            <pc:sldMk cId="195125588" sldId="331"/>
            <ac:spMk id="2" creationId="{EB9C3941-6A98-40B5-AAA9-58293F92951F}"/>
          </ac:spMkLst>
        </pc:spChg>
        <pc:spChg chg="mod">
          <ac:chgData name="Sioned Saer" userId="56a06dd508c3ffa7" providerId="LiveId" clId="{46880AD8-B9CE-4AF0-A096-2CF00132FE0C}" dt="2022-02-12T11:29:43.020" v="475" actId="20577"/>
          <ac:spMkLst>
            <pc:docMk/>
            <pc:sldMk cId="195125588" sldId="331"/>
            <ac:spMk id="3" creationId="{D2948D7B-0A48-4741-9134-0F8F286EAFC8}"/>
          </ac:spMkLst>
        </pc:spChg>
        <pc:spChg chg="mod">
          <ac:chgData name="Sioned Saer" userId="56a06dd508c3ffa7" providerId="LiveId" clId="{46880AD8-B9CE-4AF0-A096-2CF00132FE0C}" dt="2022-02-12T11:29:33.698" v="471" actId="20577"/>
          <ac:spMkLst>
            <pc:docMk/>
            <pc:sldMk cId="195125588" sldId="331"/>
            <ac:spMk id="4" creationId="{66D9DE17-38C5-4B01-B1E3-FA818F32A601}"/>
          </ac:spMkLst>
        </pc:spChg>
      </pc:sldChg>
      <pc:sldChg chg="modSp mod modNotesTx">
        <pc:chgData name="Sioned Saer" userId="56a06dd508c3ffa7" providerId="LiveId" clId="{46880AD8-B9CE-4AF0-A096-2CF00132FE0C}" dt="2022-02-15T09:59:32.940" v="1688" actId="113"/>
        <pc:sldMkLst>
          <pc:docMk/>
          <pc:sldMk cId="2688418259" sldId="334"/>
        </pc:sldMkLst>
        <pc:spChg chg="mod">
          <ac:chgData name="Sioned Saer" userId="56a06dd508c3ffa7" providerId="LiveId" clId="{46880AD8-B9CE-4AF0-A096-2CF00132FE0C}" dt="2022-02-15T09:59:32.940" v="1688" actId="113"/>
          <ac:spMkLst>
            <pc:docMk/>
            <pc:sldMk cId="2688418259" sldId="334"/>
            <ac:spMk id="3" creationId="{399DD3CD-D1BE-4397-A503-3C950CAA8BA4}"/>
          </ac:spMkLst>
        </pc:spChg>
      </pc:sldChg>
      <pc:sldChg chg="modNotesTx">
        <pc:chgData name="Sioned Saer" userId="56a06dd508c3ffa7" providerId="LiveId" clId="{46880AD8-B9CE-4AF0-A096-2CF00132FE0C}" dt="2022-02-15T09:58:09.161" v="1682" actId="113"/>
        <pc:sldMkLst>
          <pc:docMk/>
          <pc:sldMk cId="3011889387" sldId="335"/>
        </pc:sldMkLst>
      </pc:sldChg>
      <pc:sldChg chg="modSp mod modNotesTx">
        <pc:chgData name="Sioned Saer" userId="56a06dd508c3ffa7" providerId="LiveId" clId="{46880AD8-B9CE-4AF0-A096-2CF00132FE0C}" dt="2022-02-12T11:26:01.128" v="427" actId="20577"/>
        <pc:sldMkLst>
          <pc:docMk/>
          <pc:sldMk cId="1876614389" sldId="336"/>
        </pc:sldMkLst>
        <pc:spChg chg="mod">
          <ac:chgData name="Sioned Saer" userId="56a06dd508c3ffa7" providerId="LiveId" clId="{46880AD8-B9CE-4AF0-A096-2CF00132FE0C}" dt="2022-02-12T11:24:11.646" v="352" actId="6549"/>
          <ac:spMkLst>
            <pc:docMk/>
            <pc:sldMk cId="1876614389" sldId="336"/>
            <ac:spMk id="5" creationId="{00000000-0000-0000-0000-000000000000}"/>
          </ac:spMkLst>
        </pc:spChg>
        <pc:spChg chg="mod">
          <ac:chgData name="Sioned Saer" userId="56a06dd508c3ffa7" providerId="LiveId" clId="{46880AD8-B9CE-4AF0-A096-2CF00132FE0C}" dt="2022-02-12T11:25:32.285" v="372" actId="6549"/>
          <ac:spMkLst>
            <pc:docMk/>
            <pc:sldMk cId="1876614389" sldId="336"/>
            <ac:spMk id="6" creationId="{00000000-0000-0000-0000-000000000000}"/>
          </ac:spMkLst>
        </pc:spChg>
      </pc:sldChg>
      <pc:sldChg chg="del">
        <pc:chgData name="Sioned Saer" userId="56a06dd508c3ffa7" providerId="LiveId" clId="{46880AD8-B9CE-4AF0-A096-2CF00132FE0C}" dt="2022-02-12T10:35:48.625" v="66" actId="47"/>
        <pc:sldMkLst>
          <pc:docMk/>
          <pc:sldMk cId="3288721034" sldId="336"/>
        </pc:sldMkLst>
      </pc:sldChg>
      <pc:sldChg chg="modSp new mod">
        <pc:chgData name="Sioned Saer" userId="56a06dd508c3ffa7" providerId="LiveId" clId="{46880AD8-B9CE-4AF0-A096-2CF00132FE0C}" dt="2022-02-15T09:50:08.541" v="1172" actId="14100"/>
        <pc:sldMkLst>
          <pc:docMk/>
          <pc:sldMk cId="2797625831" sldId="337"/>
        </pc:sldMkLst>
        <pc:spChg chg="mod">
          <ac:chgData name="Sioned Saer" userId="56a06dd508c3ffa7" providerId="LiveId" clId="{46880AD8-B9CE-4AF0-A096-2CF00132FE0C}" dt="2022-02-15T09:49:56.358" v="1170" actId="14100"/>
          <ac:spMkLst>
            <pc:docMk/>
            <pc:sldMk cId="2797625831" sldId="337"/>
            <ac:spMk id="2" creationId="{5DC1B94E-366D-43B6-A7F1-05A6A0E3F642}"/>
          </ac:spMkLst>
        </pc:spChg>
        <pc:spChg chg="mod">
          <ac:chgData name="Sioned Saer" userId="56a06dd508c3ffa7" providerId="LiveId" clId="{46880AD8-B9CE-4AF0-A096-2CF00132FE0C}" dt="2022-02-15T09:49:59.737" v="1171" actId="14100"/>
          <ac:spMkLst>
            <pc:docMk/>
            <pc:sldMk cId="2797625831" sldId="337"/>
            <ac:spMk id="3" creationId="{F0941CD8-3CB7-4961-8B88-F008D5D2239F}"/>
          </ac:spMkLst>
        </pc:spChg>
        <pc:spChg chg="mod">
          <ac:chgData name="Sioned Saer" userId="56a06dd508c3ffa7" providerId="LiveId" clId="{46880AD8-B9CE-4AF0-A096-2CF00132FE0C}" dt="2022-02-15T09:50:08.541" v="1172" actId="14100"/>
          <ac:spMkLst>
            <pc:docMk/>
            <pc:sldMk cId="2797625831" sldId="337"/>
            <ac:spMk id="4" creationId="{3AB37859-DAB9-46C3-821B-83DF4A6C8B2C}"/>
          </ac:spMkLst>
        </pc:spChg>
      </pc:sldChg>
      <pc:sldChg chg="modSp new mod modNotesTx">
        <pc:chgData name="Sioned Saer" userId="56a06dd508c3ffa7" providerId="LiveId" clId="{46880AD8-B9CE-4AF0-A096-2CF00132FE0C}" dt="2022-02-15T10:16:51.989" v="2898" actId="20577"/>
        <pc:sldMkLst>
          <pc:docMk/>
          <pc:sldMk cId="2683954819" sldId="338"/>
        </pc:sldMkLst>
        <pc:spChg chg="mod">
          <ac:chgData name="Sioned Saer" userId="56a06dd508c3ffa7" providerId="LiveId" clId="{46880AD8-B9CE-4AF0-A096-2CF00132FE0C}" dt="2022-02-15T10:16:51.989" v="2898" actId="20577"/>
          <ac:spMkLst>
            <pc:docMk/>
            <pc:sldMk cId="2683954819" sldId="338"/>
            <ac:spMk id="2" creationId="{C4C0D779-A4A3-4810-A317-20870CCEDF23}"/>
          </ac:spMkLst>
        </pc:spChg>
        <pc:spChg chg="mod">
          <ac:chgData name="Sioned Saer" userId="56a06dd508c3ffa7" providerId="LiveId" clId="{46880AD8-B9CE-4AF0-A096-2CF00132FE0C}" dt="2022-02-15T10:16:38.207" v="2890" actId="14100"/>
          <ac:spMkLst>
            <pc:docMk/>
            <pc:sldMk cId="2683954819" sldId="338"/>
            <ac:spMk id="3" creationId="{BE056E9A-685B-40F5-BC48-AD9E53A5C21D}"/>
          </ac:spMkLst>
        </pc:spChg>
        <pc:spChg chg="mod">
          <ac:chgData name="Sioned Saer" userId="56a06dd508c3ffa7" providerId="LiveId" clId="{46880AD8-B9CE-4AF0-A096-2CF00132FE0C}" dt="2022-02-15T10:16:48.202" v="2894" actId="14100"/>
          <ac:spMkLst>
            <pc:docMk/>
            <pc:sldMk cId="2683954819" sldId="338"/>
            <ac:spMk id="4" creationId="{B55DE37D-A88B-4956-8771-3E44ECD6F174}"/>
          </ac:spMkLst>
        </pc:spChg>
      </pc:sldChg>
    </pc:docChg>
  </pc:docChgLst>
  <pc:docChgLst>
    <pc:chgData name="Sioned Saer" userId="a511e1c1-9c87-4f4d-8480-d58f9216da9a" providerId="ADAL" clId="{F4B996A8-4260-4052-91E6-83C0020423FB}"/>
    <pc:docChg chg="custSel delSld modSld">
      <pc:chgData name="Sioned Saer" userId="a511e1c1-9c87-4f4d-8480-d58f9216da9a" providerId="ADAL" clId="{F4B996A8-4260-4052-91E6-83C0020423FB}" dt="2022-01-01T15:38:37.863" v="72" actId="47"/>
      <pc:docMkLst>
        <pc:docMk/>
      </pc:docMkLst>
      <pc:sldChg chg="modSp mod">
        <pc:chgData name="Sioned Saer" userId="a511e1c1-9c87-4f4d-8480-d58f9216da9a" providerId="ADAL" clId="{F4B996A8-4260-4052-91E6-83C0020423FB}" dt="2022-01-01T15:33:08.659" v="3" actId="20577"/>
        <pc:sldMkLst>
          <pc:docMk/>
          <pc:sldMk cId="2417006755" sldId="282"/>
        </pc:sldMkLst>
        <pc:spChg chg="mod">
          <ac:chgData name="Sioned Saer" userId="a511e1c1-9c87-4f4d-8480-d58f9216da9a" providerId="ADAL" clId="{F4B996A8-4260-4052-91E6-83C0020423FB}" dt="2022-01-01T15:33:08.659" v="3" actId="20577"/>
          <ac:spMkLst>
            <pc:docMk/>
            <pc:sldMk cId="2417006755" sldId="282"/>
            <ac:spMk id="2" creationId="{00000000-0000-0000-0000-000000000000}"/>
          </ac:spMkLst>
        </pc:spChg>
      </pc:sldChg>
      <pc:sldChg chg="modSp mod">
        <pc:chgData name="Sioned Saer" userId="a511e1c1-9c87-4f4d-8480-d58f9216da9a" providerId="ADAL" clId="{F4B996A8-4260-4052-91E6-83C0020423FB}" dt="2022-01-01T15:33:21.121" v="5" actId="27636"/>
        <pc:sldMkLst>
          <pc:docMk/>
          <pc:sldMk cId="1846019856" sldId="286"/>
        </pc:sldMkLst>
        <pc:spChg chg="mod">
          <ac:chgData name="Sioned Saer" userId="a511e1c1-9c87-4f4d-8480-d58f9216da9a" providerId="ADAL" clId="{F4B996A8-4260-4052-91E6-83C0020423FB}" dt="2022-01-01T15:33:21.121" v="5" actId="27636"/>
          <ac:spMkLst>
            <pc:docMk/>
            <pc:sldMk cId="1846019856" sldId="286"/>
            <ac:spMk id="5" creationId="{00000000-0000-0000-0000-000000000000}"/>
          </ac:spMkLst>
        </pc:spChg>
      </pc:sldChg>
      <pc:sldChg chg="modSp mod">
        <pc:chgData name="Sioned Saer" userId="a511e1c1-9c87-4f4d-8480-d58f9216da9a" providerId="ADAL" clId="{F4B996A8-4260-4052-91E6-83C0020423FB}" dt="2022-01-01T15:34:55.414" v="7" actId="27636"/>
        <pc:sldMkLst>
          <pc:docMk/>
          <pc:sldMk cId="895809844" sldId="287"/>
        </pc:sldMkLst>
        <pc:spChg chg="mod">
          <ac:chgData name="Sioned Saer" userId="a511e1c1-9c87-4f4d-8480-d58f9216da9a" providerId="ADAL" clId="{F4B996A8-4260-4052-91E6-83C0020423FB}" dt="2022-01-01T15:34:55.414" v="7" actId="27636"/>
          <ac:spMkLst>
            <pc:docMk/>
            <pc:sldMk cId="895809844" sldId="287"/>
            <ac:spMk id="3" creationId="{00000000-0000-0000-0000-000000000000}"/>
          </ac:spMkLst>
        </pc:spChg>
      </pc:sldChg>
      <pc:sldChg chg="modSp mod">
        <pc:chgData name="Sioned Saer" userId="a511e1c1-9c87-4f4d-8480-d58f9216da9a" providerId="ADAL" clId="{F4B996A8-4260-4052-91E6-83C0020423FB}" dt="2022-01-01T15:35:08.062" v="9" actId="6549"/>
        <pc:sldMkLst>
          <pc:docMk/>
          <pc:sldMk cId="3750503405" sldId="304"/>
        </pc:sldMkLst>
        <pc:spChg chg="mod">
          <ac:chgData name="Sioned Saer" userId="a511e1c1-9c87-4f4d-8480-d58f9216da9a" providerId="ADAL" clId="{F4B996A8-4260-4052-91E6-83C0020423FB}" dt="2022-01-01T15:35:05.257" v="8" actId="6549"/>
          <ac:spMkLst>
            <pc:docMk/>
            <pc:sldMk cId="3750503405" sldId="304"/>
            <ac:spMk id="17411" creationId="{00000000-0000-0000-0000-000000000000}"/>
          </ac:spMkLst>
        </pc:spChg>
        <pc:spChg chg="mod">
          <ac:chgData name="Sioned Saer" userId="a511e1c1-9c87-4f4d-8480-d58f9216da9a" providerId="ADAL" clId="{F4B996A8-4260-4052-91E6-83C0020423FB}" dt="2022-01-01T15:35:08.062" v="9" actId="6549"/>
          <ac:spMkLst>
            <pc:docMk/>
            <pc:sldMk cId="3750503405" sldId="304"/>
            <ac:spMk id="17412" creationId="{00000000-0000-0000-0000-000000000000}"/>
          </ac:spMkLst>
        </pc:spChg>
      </pc:sldChg>
      <pc:sldChg chg="modSp mod">
        <pc:chgData name="Sioned Saer" userId="a511e1c1-9c87-4f4d-8480-d58f9216da9a" providerId="ADAL" clId="{F4B996A8-4260-4052-91E6-83C0020423FB}" dt="2022-01-01T15:35:17.854" v="16" actId="27636"/>
        <pc:sldMkLst>
          <pc:docMk/>
          <pc:sldMk cId="1242399537" sldId="305"/>
        </pc:sldMkLst>
        <pc:spChg chg="mod">
          <ac:chgData name="Sioned Saer" userId="a511e1c1-9c87-4f4d-8480-d58f9216da9a" providerId="ADAL" clId="{F4B996A8-4260-4052-91E6-83C0020423FB}" dt="2022-01-01T15:35:17.852" v="15" actId="27636"/>
          <ac:spMkLst>
            <pc:docMk/>
            <pc:sldMk cId="1242399537" sldId="305"/>
            <ac:spMk id="3" creationId="{00000000-0000-0000-0000-000000000000}"/>
          </ac:spMkLst>
        </pc:spChg>
        <pc:spChg chg="mod">
          <ac:chgData name="Sioned Saer" userId="a511e1c1-9c87-4f4d-8480-d58f9216da9a" providerId="ADAL" clId="{F4B996A8-4260-4052-91E6-83C0020423FB}" dt="2022-01-01T15:35:17.854" v="16" actId="27636"/>
          <ac:spMkLst>
            <pc:docMk/>
            <pc:sldMk cId="1242399537" sldId="305"/>
            <ac:spMk id="4" creationId="{00000000-0000-0000-0000-000000000000}"/>
          </ac:spMkLst>
        </pc:spChg>
      </pc:sldChg>
      <pc:sldChg chg="del">
        <pc:chgData name="Sioned Saer" userId="a511e1c1-9c87-4f4d-8480-d58f9216da9a" providerId="ADAL" clId="{F4B996A8-4260-4052-91E6-83C0020423FB}" dt="2022-01-01T15:35:52.632" v="30" actId="47"/>
        <pc:sldMkLst>
          <pc:docMk/>
          <pc:sldMk cId="1426304849" sldId="306"/>
        </pc:sldMkLst>
      </pc:sldChg>
      <pc:sldChg chg="modSp mod">
        <pc:chgData name="Sioned Saer" userId="a511e1c1-9c87-4f4d-8480-d58f9216da9a" providerId="ADAL" clId="{F4B996A8-4260-4052-91E6-83C0020423FB}" dt="2022-01-01T15:35:40.326" v="27" actId="27636"/>
        <pc:sldMkLst>
          <pc:docMk/>
          <pc:sldMk cId="1198542892" sldId="308"/>
        </pc:sldMkLst>
        <pc:spChg chg="mod">
          <ac:chgData name="Sioned Saer" userId="a511e1c1-9c87-4f4d-8480-d58f9216da9a" providerId="ADAL" clId="{F4B996A8-4260-4052-91E6-83C0020423FB}" dt="2022-01-01T15:35:40.326" v="26" actId="27636"/>
          <ac:spMkLst>
            <pc:docMk/>
            <pc:sldMk cId="1198542892" sldId="308"/>
            <ac:spMk id="3" creationId="{00000000-0000-0000-0000-000000000000}"/>
          </ac:spMkLst>
        </pc:spChg>
        <pc:spChg chg="mod">
          <ac:chgData name="Sioned Saer" userId="a511e1c1-9c87-4f4d-8480-d58f9216da9a" providerId="ADAL" clId="{F4B996A8-4260-4052-91E6-83C0020423FB}" dt="2022-01-01T15:35:40.326" v="27" actId="27636"/>
          <ac:spMkLst>
            <pc:docMk/>
            <pc:sldMk cId="1198542892" sldId="308"/>
            <ac:spMk id="4" creationId="{00000000-0000-0000-0000-000000000000}"/>
          </ac:spMkLst>
        </pc:spChg>
      </pc:sldChg>
      <pc:sldChg chg="del">
        <pc:chgData name="Sioned Saer" userId="a511e1c1-9c87-4f4d-8480-d58f9216da9a" providerId="ADAL" clId="{F4B996A8-4260-4052-91E6-83C0020423FB}" dt="2022-01-01T15:35:45.112" v="28" actId="47"/>
        <pc:sldMkLst>
          <pc:docMk/>
          <pc:sldMk cId="4182770935" sldId="309"/>
        </pc:sldMkLst>
      </pc:sldChg>
      <pc:sldChg chg="del">
        <pc:chgData name="Sioned Saer" userId="a511e1c1-9c87-4f4d-8480-d58f9216da9a" providerId="ADAL" clId="{F4B996A8-4260-4052-91E6-83C0020423FB}" dt="2022-01-01T15:35:49.184" v="29" actId="47"/>
        <pc:sldMkLst>
          <pc:docMk/>
          <pc:sldMk cId="3558254062" sldId="310"/>
        </pc:sldMkLst>
      </pc:sldChg>
      <pc:sldChg chg="del">
        <pc:chgData name="Sioned Saer" userId="a511e1c1-9c87-4f4d-8480-d58f9216da9a" providerId="ADAL" clId="{F4B996A8-4260-4052-91E6-83C0020423FB}" dt="2022-01-01T15:38:37.863" v="72" actId="47"/>
        <pc:sldMkLst>
          <pc:docMk/>
          <pc:sldMk cId="1645148455" sldId="311"/>
        </pc:sldMkLst>
      </pc:sldChg>
      <pc:sldChg chg="modSp mod">
        <pc:chgData name="Sioned Saer" userId="a511e1c1-9c87-4f4d-8480-d58f9216da9a" providerId="ADAL" clId="{F4B996A8-4260-4052-91E6-83C0020423FB}" dt="2022-01-01T15:38:32.558" v="71" actId="20577"/>
        <pc:sldMkLst>
          <pc:docMk/>
          <pc:sldMk cId="1541283643" sldId="312"/>
        </pc:sldMkLst>
        <pc:spChg chg="mod">
          <ac:chgData name="Sioned Saer" userId="a511e1c1-9c87-4f4d-8480-d58f9216da9a" providerId="ADAL" clId="{F4B996A8-4260-4052-91E6-83C0020423FB}" dt="2022-01-01T15:38:08.389" v="43" actId="20577"/>
          <ac:spMkLst>
            <pc:docMk/>
            <pc:sldMk cId="1541283643" sldId="312"/>
            <ac:spMk id="3" creationId="{00000000-0000-0000-0000-000000000000}"/>
          </ac:spMkLst>
        </pc:spChg>
        <pc:spChg chg="mod">
          <ac:chgData name="Sioned Saer" userId="a511e1c1-9c87-4f4d-8480-d58f9216da9a" providerId="ADAL" clId="{F4B996A8-4260-4052-91E6-83C0020423FB}" dt="2022-01-01T15:38:32.558" v="71" actId="20577"/>
          <ac:spMkLst>
            <pc:docMk/>
            <pc:sldMk cId="1541283643" sldId="312"/>
            <ac:spMk id="4" creationId="{00000000-0000-0000-0000-000000000000}"/>
          </ac:spMkLst>
        </pc:spChg>
      </pc:sldChg>
      <pc:sldChg chg="modSp mod">
        <pc:chgData name="Sioned Saer" userId="a511e1c1-9c87-4f4d-8480-d58f9216da9a" providerId="ADAL" clId="{F4B996A8-4260-4052-91E6-83C0020423FB}" dt="2022-01-01T15:35:31.369" v="23" actId="27636"/>
        <pc:sldMkLst>
          <pc:docMk/>
          <pc:sldMk cId="1591034688" sldId="313"/>
        </pc:sldMkLst>
        <pc:spChg chg="mod">
          <ac:chgData name="Sioned Saer" userId="a511e1c1-9c87-4f4d-8480-d58f9216da9a" providerId="ADAL" clId="{F4B996A8-4260-4052-91E6-83C0020423FB}" dt="2022-01-01T15:35:31.369" v="22" actId="27636"/>
          <ac:spMkLst>
            <pc:docMk/>
            <pc:sldMk cId="1591034688" sldId="313"/>
            <ac:spMk id="3" creationId="{00000000-0000-0000-0000-000000000000}"/>
          </ac:spMkLst>
        </pc:spChg>
        <pc:spChg chg="mod">
          <ac:chgData name="Sioned Saer" userId="a511e1c1-9c87-4f4d-8480-d58f9216da9a" providerId="ADAL" clId="{F4B996A8-4260-4052-91E6-83C0020423FB}" dt="2022-01-01T15:35:31.369" v="23" actId="27636"/>
          <ac:spMkLst>
            <pc:docMk/>
            <pc:sldMk cId="1591034688" sldId="313"/>
            <ac:spMk id="4" creationId="{00000000-0000-0000-0000-000000000000}"/>
          </ac:spMkLst>
        </pc:spChg>
      </pc:sldChg>
    </pc:docChg>
  </pc:docChgLst>
  <pc:docChgLst>
    <pc:chgData name="Sioned Saer" userId="56a06dd508c3ffa7" providerId="LiveId" clId="{DA1BA5A4-A209-48D2-9747-FE2BEB7A6273}"/>
    <pc:docChg chg="undo custSel addSld delSld modSld sldOrd">
      <pc:chgData name="Sioned Saer" userId="56a06dd508c3ffa7" providerId="LiveId" clId="{DA1BA5A4-A209-48D2-9747-FE2BEB7A6273}" dt="2022-02-12T10:31:33.626" v="22962" actId="255"/>
      <pc:docMkLst>
        <pc:docMk/>
      </pc:docMkLst>
      <pc:sldChg chg="modSp mod modNotesTx">
        <pc:chgData name="Sioned Saer" userId="56a06dd508c3ffa7" providerId="LiveId" clId="{DA1BA5A4-A209-48D2-9747-FE2BEB7A6273}" dt="2022-02-11T11:56:03.382" v="11010" actId="20577"/>
        <pc:sldMkLst>
          <pc:docMk/>
          <pc:sldMk cId="4192295300" sldId="268"/>
        </pc:sldMkLst>
        <pc:spChg chg="mod">
          <ac:chgData name="Sioned Saer" userId="56a06dd508c3ffa7" providerId="LiveId" clId="{DA1BA5A4-A209-48D2-9747-FE2BEB7A6273}" dt="2022-02-09T18:50:43.576" v="1932" actId="14100"/>
          <ac:spMkLst>
            <pc:docMk/>
            <pc:sldMk cId="4192295300" sldId="268"/>
            <ac:spMk id="2" creationId="{00000000-0000-0000-0000-000000000000}"/>
          </ac:spMkLst>
        </pc:spChg>
        <pc:spChg chg="mod">
          <ac:chgData name="Sioned Saer" userId="56a06dd508c3ffa7" providerId="LiveId" clId="{DA1BA5A4-A209-48D2-9747-FE2BEB7A6273}" dt="2022-02-11T11:47:52.022" v="10757" actId="14100"/>
          <ac:spMkLst>
            <pc:docMk/>
            <pc:sldMk cId="4192295300" sldId="268"/>
            <ac:spMk id="3" creationId="{00000000-0000-0000-0000-000000000000}"/>
          </ac:spMkLst>
        </pc:spChg>
        <pc:spChg chg="mod">
          <ac:chgData name="Sioned Saer" userId="56a06dd508c3ffa7" providerId="LiveId" clId="{DA1BA5A4-A209-48D2-9747-FE2BEB7A6273}" dt="2022-02-11T11:47:55.201" v="10758" actId="14100"/>
          <ac:spMkLst>
            <pc:docMk/>
            <pc:sldMk cId="4192295300" sldId="268"/>
            <ac:spMk id="4" creationId="{00000000-0000-0000-0000-000000000000}"/>
          </ac:spMkLst>
        </pc:spChg>
      </pc:sldChg>
      <pc:sldChg chg="modSp mod ord modNotesTx">
        <pc:chgData name="Sioned Saer" userId="56a06dd508c3ffa7" providerId="LiveId" clId="{DA1BA5A4-A209-48D2-9747-FE2BEB7A6273}" dt="2022-02-11T17:17:05.424" v="21008" actId="6549"/>
        <pc:sldMkLst>
          <pc:docMk/>
          <pc:sldMk cId="3416079106" sldId="269"/>
        </pc:sldMkLst>
        <pc:spChg chg="mod">
          <ac:chgData name="Sioned Saer" userId="56a06dd508c3ffa7" providerId="LiveId" clId="{DA1BA5A4-A209-48D2-9747-FE2BEB7A6273}" dt="2022-02-11T12:41:40.013" v="12332" actId="2711"/>
          <ac:spMkLst>
            <pc:docMk/>
            <pc:sldMk cId="3416079106" sldId="269"/>
            <ac:spMk id="2" creationId="{00000000-0000-0000-0000-000000000000}"/>
          </ac:spMkLst>
        </pc:spChg>
        <pc:spChg chg="mod">
          <ac:chgData name="Sioned Saer" userId="56a06dd508c3ffa7" providerId="LiveId" clId="{DA1BA5A4-A209-48D2-9747-FE2BEB7A6273}" dt="2022-02-11T12:41:47.785" v="12333" actId="2711"/>
          <ac:spMkLst>
            <pc:docMk/>
            <pc:sldMk cId="3416079106" sldId="269"/>
            <ac:spMk id="3" creationId="{00000000-0000-0000-0000-000000000000}"/>
          </ac:spMkLst>
        </pc:spChg>
        <pc:spChg chg="mod">
          <ac:chgData name="Sioned Saer" userId="56a06dd508c3ffa7" providerId="LiveId" clId="{DA1BA5A4-A209-48D2-9747-FE2BEB7A6273}" dt="2022-02-11T12:41:54.828" v="12334" actId="2711"/>
          <ac:spMkLst>
            <pc:docMk/>
            <pc:sldMk cId="3416079106" sldId="269"/>
            <ac:spMk id="4" creationId="{00000000-0000-0000-0000-000000000000}"/>
          </ac:spMkLst>
        </pc:spChg>
      </pc:sldChg>
      <pc:sldChg chg="modSp mod modNotesTx">
        <pc:chgData name="Sioned Saer" userId="56a06dd508c3ffa7" providerId="LiveId" clId="{DA1BA5A4-A209-48D2-9747-FE2BEB7A6273}" dt="2022-02-11T16:45:57.680" v="17347" actId="313"/>
        <pc:sldMkLst>
          <pc:docMk/>
          <pc:sldMk cId="474947468" sldId="270"/>
        </pc:sldMkLst>
        <pc:spChg chg="mod">
          <ac:chgData name="Sioned Saer" userId="56a06dd508c3ffa7" providerId="LiveId" clId="{DA1BA5A4-A209-48D2-9747-FE2BEB7A6273}" dt="2022-02-11T12:45:41.592" v="12435" actId="27636"/>
          <ac:spMkLst>
            <pc:docMk/>
            <pc:sldMk cId="474947468" sldId="270"/>
            <ac:spMk id="2" creationId="{00000000-0000-0000-0000-000000000000}"/>
          </ac:spMkLst>
        </pc:spChg>
        <pc:spChg chg="mod">
          <ac:chgData name="Sioned Saer" userId="56a06dd508c3ffa7" providerId="LiveId" clId="{DA1BA5A4-A209-48D2-9747-FE2BEB7A6273}" dt="2022-02-11T16:45:57.680" v="17347" actId="313"/>
          <ac:spMkLst>
            <pc:docMk/>
            <pc:sldMk cId="474947468" sldId="270"/>
            <ac:spMk id="4" creationId="{00000000-0000-0000-0000-000000000000}"/>
          </ac:spMkLst>
        </pc:spChg>
      </pc:sldChg>
      <pc:sldChg chg="modSp mod modNotesTx">
        <pc:chgData name="Sioned Saer" userId="56a06dd508c3ffa7" providerId="LiveId" clId="{DA1BA5A4-A209-48D2-9747-FE2BEB7A6273}" dt="2022-02-11T10:34:14.187" v="7909" actId="20577"/>
        <pc:sldMkLst>
          <pc:docMk/>
          <pc:sldMk cId="2688045489" sldId="278"/>
        </pc:sldMkLst>
        <pc:spChg chg="mod">
          <ac:chgData name="Sioned Saer" userId="56a06dd508c3ffa7" providerId="LiveId" clId="{DA1BA5A4-A209-48D2-9747-FE2BEB7A6273}" dt="2022-02-09T14:47:36.851" v="1220" actId="27636"/>
          <ac:spMkLst>
            <pc:docMk/>
            <pc:sldMk cId="2688045489" sldId="278"/>
            <ac:spMk id="2" creationId="{00000000-0000-0000-0000-000000000000}"/>
          </ac:spMkLst>
        </pc:spChg>
      </pc:sldChg>
      <pc:sldChg chg="addSp delSp modSp modNotesTx">
        <pc:chgData name="Sioned Saer" userId="56a06dd508c3ffa7" providerId="LiveId" clId="{DA1BA5A4-A209-48D2-9747-FE2BEB7A6273}" dt="2022-02-11T12:18:35.891" v="11875" actId="20577"/>
        <pc:sldMkLst>
          <pc:docMk/>
          <pc:sldMk cId="4258185867" sldId="279"/>
        </pc:sldMkLst>
        <pc:picChg chg="add del mod">
          <ac:chgData name="Sioned Saer" userId="56a06dd508c3ffa7" providerId="LiveId" clId="{DA1BA5A4-A209-48D2-9747-FE2BEB7A6273}" dt="2022-02-11T10:38:11.590" v="7934" actId="21"/>
          <ac:picMkLst>
            <pc:docMk/>
            <pc:sldMk cId="4258185867" sldId="279"/>
            <ac:picMk id="2" creationId="{17AAE197-12EC-421F-9EEF-6B675B9BC6FA}"/>
          </ac:picMkLst>
        </pc:picChg>
        <pc:picChg chg="add mod">
          <ac:chgData name="Sioned Saer" userId="56a06dd508c3ffa7" providerId="LiveId" clId="{DA1BA5A4-A209-48D2-9747-FE2BEB7A6273}" dt="2022-02-11T10:42:45.559" v="7978" actId="14100"/>
          <ac:picMkLst>
            <pc:docMk/>
            <pc:sldMk cId="4258185867" sldId="279"/>
            <ac:picMk id="12" creationId="{B6D435E5-1E58-42DB-9E00-807F59B40A30}"/>
          </ac:picMkLst>
        </pc:picChg>
        <pc:picChg chg="add mod">
          <ac:chgData name="Sioned Saer" userId="56a06dd508c3ffa7" providerId="LiveId" clId="{DA1BA5A4-A209-48D2-9747-FE2BEB7A6273}" dt="2022-02-11T10:41:16.564" v="7970" actId="1076"/>
          <ac:picMkLst>
            <pc:docMk/>
            <pc:sldMk cId="4258185867" sldId="279"/>
            <ac:picMk id="13" creationId="{7BE65AB5-C78E-4E24-9CBC-FB30415DAB9A}"/>
          </ac:picMkLst>
        </pc:picChg>
        <pc:picChg chg="mod">
          <ac:chgData name="Sioned Saer" userId="56a06dd508c3ffa7" providerId="LiveId" clId="{DA1BA5A4-A209-48D2-9747-FE2BEB7A6273}" dt="2022-02-11T10:43:10.443" v="7982" actId="14100"/>
          <ac:picMkLst>
            <pc:docMk/>
            <pc:sldMk cId="4258185867" sldId="279"/>
            <ac:picMk id="16" creationId="{00000000-0000-0000-0000-000000000000}"/>
          </ac:picMkLst>
        </pc:picChg>
        <pc:picChg chg="add del mod">
          <ac:chgData name="Sioned Saer" userId="56a06dd508c3ffa7" providerId="LiveId" clId="{DA1BA5A4-A209-48D2-9747-FE2BEB7A6273}" dt="2022-02-11T10:38:11.590" v="7934" actId="21"/>
          <ac:picMkLst>
            <pc:docMk/>
            <pc:sldMk cId="4258185867" sldId="279"/>
            <ac:picMk id="1026" creationId="{FB91D3FF-0AB0-4E25-B447-E5023227EACB}"/>
          </ac:picMkLst>
        </pc:picChg>
        <pc:picChg chg="mod">
          <ac:chgData name="Sioned Saer" userId="56a06dd508c3ffa7" providerId="LiveId" clId="{DA1BA5A4-A209-48D2-9747-FE2BEB7A6273}" dt="2022-02-11T10:40:25.496" v="7961" actId="14100"/>
          <ac:picMkLst>
            <pc:docMk/>
            <pc:sldMk cId="4258185867" sldId="279"/>
            <ac:picMk id="1028" creationId="{00000000-0000-0000-0000-000000000000}"/>
          </ac:picMkLst>
        </pc:picChg>
        <pc:picChg chg="mod">
          <ac:chgData name="Sioned Saer" userId="56a06dd508c3ffa7" providerId="LiveId" clId="{DA1BA5A4-A209-48D2-9747-FE2BEB7A6273}" dt="2022-02-11T10:42:51.879" v="7979" actId="14100"/>
          <ac:picMkLst>
            <pc:docMk/>
            <pc:sldMk cId="4258185867" sldId="279"/>
            <ac:picMk id="1032" creationId="{00000000-0000-0000-0000-000000000000}"/>
          </ac:picMkLst>
        </pc:picChg>
        <pc:picChg chg="mod">
          <ac:chgData name="Sioned Saer" userId="56a06dd508c3ffa7" providerId="LiveId" clId="{DA1BA5A4-A209-48D2-9747-FE2BEB7A6273}" dt="2022-02-11T10:42:58.381" v="7981" actId="14100"/>
          <ac:picMkLst>
            <pc:docMk/>
            <pc:sldMk cId="4258185867" sldId="279"/>
            <ac:picMk id="1034" creationId="{00000000-0000-0000-0000-000000000000}"/>
          </ac:picMkLst>
        </pc:picChg>
        <pc:picChg chg="mod">
          <ac:chgData name="Sioned Saer" userId="56a06dd508c3ffa7" providerId="LiveId" clId="{DA1BA5A4-A209-48D2-9747-FE2BEB7A6273}" dt="2022-02-11T10:42:39.689" v="7977" actId="14100"/>
          <ac:picMkLst>
            <pc:docMk/>
            <pc:sldMk cId="4258185867" sldId="279"/>
            <ac:picMk id="1036" creationId="{00000000-0000-0000-0000-000000000000}"/>
          </ac:picMkLst>
        </pc:picChg>
        <pc:picChg chg="mod">
          <ac:chgData name="Sioned Saer" userId="56a06dd508c3ffa7" providerId="LiveId" clId="{DA1BA5A4-A209-48D2-9747-FE2BEB7A6273}" dt="2022-02-11T10:42:54.439" v="7980" actId="14100"/>
          <ac:picMkLst>
            <pc:docMk/>
            <pc:sldMk cId="4258185867" sldId="279"/>
            <ac:picMk id="1049" creationId="{00000000-0000-0000-0000-000000000000}"/>
          </ac:picMkLst>
        </pc:picChg>
      </pc:sldChg>
      <pc:sldChg chg="addSp delSp modSp mod modClrScheme chgLayout modNotesTx">
        <pc:chgData name="Sioned Saer" userId="56a06dd508c3ffa7" providerId="LiveId" clId="{DA1BA5A4-A209-48D2-9747-FE2BEB7A6273}" dt="2022-02-11T15:18:38.882" v="14672" actId="20577"/>
        <pc:sldMkLst>
          <pc:docMk/>
          <pc:sldMk cId="1162234670" sldId="280"/>
        </pc:sldMkLst>
        <pc:spChg chg="del mod">
          <ac:chgData name="Sioned Saer" userId="56a06dd508c3ffa7" providerId="LiveId" clId="{DA1BA5A4-A209-48D2-9747-FE2BEB7A6273}" dt="2022-02-11T11:18:56.482" v="9571" actId="21"/>
          <ac:spMkLst>
            <pc:docMk/>
            <pc:sldMk cId="1162234670" sldId="280"/>
            <ac:spMk id="3" creationId="{00000000-0000-0000-0000-000000000000}"/>
          </ac:spMkLst>
        </pc:spChg>
        <pc:spChg chg="add mod ord">
          <ac:chgData name="Sioned Saer" userId="56a06dd508c3ffa7" providerId="LiveId" clId="{DA1BA5A4-A209-48D2-9747-FE2BEB7A6273}" dt="2022-02-11T15:18:38.882" v="14672" actId="20577"/>
          <ac:spMkLst>
            <pc:docMk/>
            <pc:sldMk cId="1162234670" sldId="280"/>
            <ac:spMk id="4" creationId="{4713815B-0508-443A-96D6-8510787DB537}"/>
          </ac:spMkLst>
        </pc:spChg>
        <pc:picChg chg="mod">
          <ac:chgData name="Sioned Saer" userId="56a06dd508c3ffa7" providerId="LiveId" clId="{DA1BA5A4-A209-48D2-9747-FE2BEB7A6273}" dt="2022-02-11T11:28:26.272" v="9758" actId="1076"/>
          <ac:picMkLst>
            <pc:docMk/>
            <pc:sldMk cId="1162234670" sldId="280"/>
            <ac:picMk id="2052" creationId="{00000000-0000-0000-0000-000000000000}"/>
          </ac:picMkLst>
        </pc:picChg>
        <pc:picChg chg="mod">
          <ac:chgData name="Sioned Saer" userId="56a06dd508c3ffa7" providerId="LiveId" clId="{DA1BA5A4-A209-48D2-9747-FE2BEB7A6273}" dt="2022-02-11T11:27:05.957" v="9743" actId="1076"/>
          <ac:picMkLst>
            <pc:docMk/>
            <pc:sldMk cId="1162234670" sldId="280"/>
            <ac:picMk id="2055" creationId="{00000000-0000-0000-0000-000000000000}"/>
          </ac:picMkLst>
        </pc:picChg>
        <pc:picChg chg="mod">
          <ac:chgData name="Sioned Saer" userId="56a06dd508c3ffa7" providerId="LiveId" clId="{DA1BA5A4-A209-48D2-9747-FE2BEB7A6273}" dt="2022-02-11T11:24:40.558" v="9727" actId="1076"/>
          <ac:picMkLst>
            <pc:docMk/>
            <pc:sldMk cId="1162234670" sldId="280"/>
            <ac:picMk id="2057" creationId="{00000000-0000-0000-0000-000000000000}"/>
          </ac:picMkLst>
        </pc:picChg>
        <pc:picChg chg="mod">
          <ac:chgData name="Sioned Saer" userId="56a06dd508c3ffa7" providerId="LiveId" clId="{DA1BA5A4-A209-48D2-9747-FE2BEB7A6273}" dt="2022-02-11T11:28:34.576" v="9761" actId="14100"/>
          <ac:picMkLst>
            <pc:docMk/>
            <pc:sldMk cId="1162234670" sldId="280"/>
            <ac:picMk id="2059" creationId="{00000000-0000-0000-0000-000000000000}"/>
          </ac:picMkLst>
        </pc:picChg>
        <pc:picChg chg="mod">
          <ac:chgData name="Sioned Saer" userId="56a06dd508c3ffa7" providerId="LiveId" clId="{DA1BA5A4-A209-48D2-9747-FE2BEB7A6273}" dt="2022-02-11T11:28:29.869" v="9759" actId="1076"/>
          <ac:picMkLst>
            <pc:docMk/>
            <pc:sldMk cId="1162234670" sldId="280"/>
            <ac:picMk id="2060" creationId="{00000000-0000-0000-0000-000000000000}"/>
          </ac:picMkLst>
        </pc:picChg>
        <pc:picChg chg="mod">
          <ac:chgData name="Sioned Saer" userId="56a06dd508c3ffa7" providerId="LiveId" clId="{DA1BA5A4-A209-48D2-9747-FE2BEB7A6273}" dt="2022-02-11T11:27:50.568" v="9751" actId="167"/>
          <ac:picMkLst>
            <pc:docMk/>
            <pc:sldMk cId="1162234670" sldId="280"/>
            <ac:picMk id="2061" creationId="{00000000-0000-0000-0000-000000000000}"/>
          </ac:picMkLst>
        </pc:picChg>
        <pc:picChg chg="add mod">
          <ac:chgData name="Sioned Saer" userId="56a06dd508c3ffa7" providerId="LiveId" clId="{DA1BA5A4-A209-48D2-9747-FE2BEB7A6273}" dt="2022-02-11T11:27:55.142" v="9752" actId="167"/>
          <ac:picMkLst>
            <pc:docMk/>
            <pc:sldMk cId="1162234670" sldId="280"/>
            <ac:picMk id="3074" creationId="{EE6FD328-B55B-425F-8FED-CC75CC0FC3F3}"/>
          </ac:picMkLst>
        </pc:picChg>
        <pc:picChg chg="add mod">
          <ac:chgData name="Sioned Saer" userId="56a06dd508c3ffa7" providerId="LiveId" clId="{DA1BA5A4-A209-48D2-9747-FE2BEB7A6273}" dt="2022-02-11T11:26:57.843" v="9740" actId="1076"/>
          <ac:picMkLst>
            <pc:docMk/>
            <pc:sldMk cId="1162234670" sldId="280"/>
            <ac:picMk id="3076" creationId="{0402FCAB-7659-4510-AFAD-9FA041387A7A}"/>
          </ac:picMkLst>
        </pc:picChg>
        <pc:picChg chg="add mod">
          <ac:chgData name="Sioned Saer" userId="56a06dd508c3ffa7" providerId="LiveId" clId="{DA1BA5A4-A209-48D2-9747-FE2BEB7A6273}" dt="2022-02-11T11:28:19.695" v="9757" actId="1076"/>
          <ac:picMkLst>
            <pc:docMk/>
            <pc:sldMk cId="1162234670" sldId="280"/>
            <ac:picMk id="3078" creationId="{26D02B53-51FB-4D2B-B8EC-E9237B99C12C}"/>
          </ac:picMkLst>
        </pc:picChg>
      </pc:sldChg>
      <pc:sldChg chg="modSp mod">
        <pc:chgData name="Sioned Saer" userId="56a06dd508c3ffa7" providerId="LiveId" clId="{DA1BA5A4-A209-48D2-9747-FE2BEB7A6273}" dt="2022-02-11T12:44:18.896" v="12427" actId="255"/>
        <pc:sldMkLst>
          <pc:docMk/>
          <pc:sldMk cId="2417006755" sldId="282"/>
        </pc:sldMkLst>
        <pc:spChg chg="mod">
          <ac:chgData name="Sioned Saer" userId="56a06dd508c3ffa7" providerId="LiveId" clId="{DA1BA5A4-A209-48D2-9747-FE2BEB7A6273}" dt="2022-02-11T12:44:18.896" v="12427" actId="255"/>
          <ac:spMkLst>
            <pc:docMk/>
            <pc:sldMk cId="2417006755" sldId="282"/>
            <ac:spMk id="2" creationId="{00000000-0000-0000-0000-000000000000}"/>
          </ac:spMkLst>
        </pc:spChg>
      </pc:sldChg>
      <pc:sldChg chg="addSp modSp mod setBg modNotesTx">
        <pc:chgData name="Sioned Saer" userId="56a06dd508c3ffa7" providerId="LiveId" clId="{DA1BA5A4-A209-48D2-9747-FE2BEB7A6273}" dt="2022-02-11T12:44:57.295" v="12434" actId="20577"/>
        <pc:sldMkLst>
          <pc:docMk/>
          <pc:sldMk cId="1071321616" sldId="285"/>
        </pc:sldMkLst>
        <pc:spChg chg="mod">
          <ac:chgData name="Sioned Saer" userId="56a06dd508c3ffa7" providerId="LiveId" clId="{DA1BA5A4-A209-48D2-9747-FE2BEB7A6273}" dt="2022-02-11T12:44:57.295" v="12434" actId="20577"/>
          <ac:spMkLst>
            <pc:docMk/>
            <pc:sldMk cId="1071321616" sldId="285"/>
            <ac:spMk id="2" creationId="{00000000-0000-0000-0000-000000000000}"/>
          </ac:spMkLst>
        </pc:spChg>
        <pc:spChg chg="add">
          <ac:chgData name="Sioned Saer" userId="56a06dd508c3ffa7" providerId="LiveId" clId="{DA1BA5A4-A209-48D2-9747-FE2BEB7A6273}" dt="2022-02-11T11:31:38.529" v="10081" actId="26606"/>
          <ac:spMkLst>
            <pc:docMk/>
            <pc:sldMk cId="1071321616" sldId="285"/>
            <ac:spMk id="15" creationId="{72018E1B-E0B9-4440-AFF3-4112E50A2763}"/>
          </ac:spMkLst>
        </pc:spChg>
        <pc:picChg chg="mod ord">
          <ac:chgData name="Sioned Saer" userId="56a06dd508c3ffa7" providerId="LiveId" clId="{DA1BA5A4-A209-48D2-9747-FE2BEB7A6273}" dt="2022-02-11T11:31:38.529" v="10081" actId="26606"/>
          <ac:picMkLst>
            <pc:docMk/>
            <pc:sldMk cId="1071321616" sldId="285"/>
            <ac:picMk id="4" creationId="{00000000-0000-0000-0000-000000000000}"/>
          </ac:picMkLst>
        </pc:picChg>
        <pc:picChg chg="mod ord">
          <ac:chgData name="Sioned Saer" userId="56a06dd508c3ffa7" providerId="LiveId" clId="{DA1BA5A4-A209-48D2-9747-FE2BEB7A6273}" dt="2022-02-11T11:31:38.529" v="10081" actId="26606"/>
          <ac:picMkLst>
            <pc:docMk/>
            <pc:sldMk cId="1071321616" sldId="285"/>
            <ac:picMk id="5" creationId="{00000000-0000-0000-0000-000000000000}"/>
          </ac:picMkLst>
        </pc:picChg>
        <pc:picChg chg="mod ord">
          <ac:chgData name="Sioned Saer" userId="56a06dd508c3ffa7" providerId="LiveId" clId="{DA1BA5A4-A209-48D2-9747-FE2BEB7A6273}" dt="2022-02-11T11:31:38.529" v="10081" actId="26606"/>
          <ac:picMkLst>
            <pc:docMk/>
            <pc:sldMk cId="1071321616" sldId="285"/>
            <ac:picMk id="7" creationId="{00000000-0000-0000-0000-000000000000}"/>
          </ac:picMkLst>
        </pc:picChg>
        <pc:picChg chg="mod">
          <ac:chgData name="Sioned Saer" userId="56a06dd508c3ffa7" providerId="LiveId" clId="{DA1BA5A4-A209-48D2-9747-FE2BEB7A6273}" dt="2022-02-11T11:31:38.529" v="10081" actId="26606"/>
          <ac:picMkLst>
            <pc:docMk/>
            <pc:sldMk cId="1071321616" sldId="285"/>
            <ac:picMk id="8" creationId="{00000000-0000-0000-0000-000000000000}"/>
          </ac:picMkLst>
        </pc:picChg>
        <pc:picChg chg="mod ord">
          <ac:chgData name="Sioned Saer" userId="56a06dd508c3ffa7" providerId="LiveId" clId="{DA1BA5A4-A209-48D2-9747-FE2BEB7A6273}" dt="2022-02-11T11:31:38.529" v="10081" actId="26606"/>
          <ac:picMkLst>
            <pc:docMk/>
            <pc:sldMk cId="1071321616" sldId="285"/>
            <ac:picMk id="9" creationId="{00000000-0000-0000-0000-000000000000}"/>
          </ac:picMkLst>
        </pc:picChg>
        <pc:picChg chg="mod">
          <ac:chgData name="Sioned Saer" userId="56a06dd508c3ffa7" providerId="LiveId" clId="{DA1BA5A4-A209-48D2-9747-FE2BEB7A6273}" dt="2022-02-11T11:31:38.529" v="10081" actId="26606"/>
          <ac:picMkLst>
            <pc:docMk/>
            <pc:sldMk cId="1071321616" sldId="285"/>
            <ac:picMk id="10" creationId="{00000000-0000-0000-0000-000000000000}"/>
          </ac:picMkLst>
        </pc:picChg>
      </pc:sldChg>
      <pc:sldChg chg="modSp mod modNotesTx">
        <pc:chgData name="Sioned Saer" userId="56a06dd508c3ffa7" providerId="LiveId" clId="{DA1BA5A4-A209-48D2-9747-FE2BEB7A6273}" dt="2022-02-12T10:28:15.674" v="22843" actId="113"/>
        <pc:sldMkLst>
          <pc:docMk/>
          <pc:sldMk cId="1846019856" sldId="286"/>
        </pc:sldMkLst>
        <pc:spChg chg="mod">
          <ac:chgData name="Sioned Saer" userId="56a06dd508c3ffa7" providerId="LiveId" clId="{DA1BA5A4-A209-48D2-9747-FE2BEB7A6273}" dt="2022-02-12T10:28:15.674" v="22843" actId="113"/>
          <ac:spMkLst>
            <pc:docMk/>
            <pc:sldMk cId="1846019856" sldId="286"/>
            <ac:spMk id="5" creationId="{00000000-0000-0000-0000-000000000000}"/>
          </ac:spMkLst>
        </pc:spChg>
      </pc:sldChg>
      <pc:sldChg chg="modSp mod modNotesTx">
        <pc:chgData name="Sioned Saer" userId="56a06dd508c3ffa7" providerId="LiveId" clId="{DA1BA5A4-A209-48D2-9747-FE2BEB7A6273}" dt="2022-02-12T10:28:43.754" v="22850" actId="27636"/>
        <pc:sldMkLst>
          <pc:docMk/>
          <pc:sldMk cId="895809844" sldId="287"/>
        </pc:sldMkLst>
        <pc:spChg chg="mod">
          <ac:chgData name="Sioned Saer" userId="56a06dd508c3ffa7" providerId="LiveId" clId="{DA1BA5A4-A209-48D2-9747-FE2BEB7A6273}" dt="2022-02-12T10:28:43.754" v="22850" actId="27636"/>
          <ac:spMkLst>
            <pc:docMk/>
            <pc:sldMk cId="895809844" sldId="287"/>
            <ac:spMk id="3" creationId="{00000000-0000-0000-0000-000000000000}"/>
          </ac:spMkLst>
        </pc:spChg>
      </pc:sldChg>
      <pc:sldChg chg="modSp mod modNotesTx">
        <pc:chgData name="Sioned Saer" userId="56a06dd508c3ffa7" providerId="LiveId" clId="{DA1BA5A4-A209-48D2-9747-FE2BEB7A6273}" dt="2022-02-11T17:04:00.481" v="19690" actId="113"/>
        <pc:sldMkLst>
          <pc:docMk/>
          <pc:sldMk cId="3724329227" sldId="289"/>
        </pc:sldMkLst>
        <pc:spChg chg="mod">
          <ac:chgData name="Sioned Saer" userId="56a06dd508c3ffa7" providerId="LiveId" clId="{DA1BA5A4-A209-48D2-9747-FE2BEB7A6273}" dt="2022-02-11T12:50:07.104" v="12771" actId="2711"/>
          <ac:spMkLst>
            <pc:docMk/>
            <pc:sldMk cId="3724329227" sldId="289"/>
            <ac:spMk id="2" creationId="{00000000-0000-0000-0000-000000000000}"/>
          </ac:spMkLst>
        </pc:spChg>
        <pc:spChg chg="mod">
          <ac:chgData name="Sioned Saer" userId="56a06dd508c3ffa7" providerId="LiveId" clId="{DA1BA5A4-A209-48D2-9747-FE2BEB7A6273}" dt="2022-02-11T15:20:04.374" v="14696" actId="14100"/>
          <ac:spMkLst>
            <pc:docMk/>
            <pc:sldMk cId="3724329227" sldId="289"/>
            <ac:spMk id="3" creationId="{00000000-0000-0000-0000-000000000000}"/>
          </ac:spMkLst>
        </pc:spChg>
        <pc:spChg chg="mod">
          <ac:chgData name="Sioned Saer" userId="56a06dd508c3ffa7" providerId="LiveId" clId="{DA1BA5A4-A209-48D2-9747-FE2BEB7A6273}" dt="2022-02-11T15:20:07.156" v="14697" actId="14100"/>
          <ac:spMkLst>
            <pc:docMk/>
            <pc:sldMk cId="3724329227" sldId="289"/>
            <ac:spMk id="4" creationId="{00000000-0000-0000-0000-000000000000}"/>
          </ac:spMkLst>
        </pc:spChg>
      </pc:sldChg>
      <pc:sldChg chg="modSp mod modNotesTx">
        <pc:chgData name="Sioned Saer" userId="56a06dd508c3ffa7" providerId="LiveId" clId="{DA1BA5A4-A209-48D2-9747-FE2BEB7A6273}" dt="2022-02-11T17:13:15.387" v="20658" actId="6549"/>
        <pc:sldMkLst>
          <pc:docMk/>
          <pc:sldMk cId="1874855589" sldId="292"/>
        </pc:sldMkLst>
        <pc:spChg chg="mod">
          <ac:chgData name="Sioned Saer" userId="56a06dd508c3ffa7" providerId="LiveId" clId="{DA1BA5A4-A209-48D2-9747-FE2BEB7A6273}" dt="2022-02-11T12:53:01.336" v="12888" actId="14100"/>
          <ac:spMkLst>
            <pc:docMk/>
            <pc:sldMk cId="1874855589" sldId="292"/>
            <ac:spMk id="5" creationId="{00000000-0000-0000-0000-000000000000}"/>
          </ac:spMkLst>
        </pc:spChg>
        <pc:spChg chg="mod">
          <ac:chgData name="Sioned Saer" userId="56a06dd508c3ffa7" providerId="LiveId" clId="{DA1BA5A4-A209-48D2-9747-FE2BEB7A6273}" dt="2022-02-11T12:52:57.201" v="12887" actId="27636"/>
          <ac:spMkLst>
            <pc:docMk/>
            <pc:sldMk cId="1874855589" sldId="292"/>
            <ac:spMk id="6" creationId="{00000000-0000-0000-0000-000000000000}"/>
          </ac:spMkLst>
        </pc:spChg>
      </pc:sldChg>
      <pc:sldChg chg="del">
        <pc:chgData name="Sioned Saer" userId="56a06dd508c3ffa7" providerId="LiveId" clId="{DA1BA5A4-A209-48D2-9747-FE2BEB7A6273}" dt="2022-02-09T14:24:52.717" v="117" actId="47"/>
        <pc:sldMkLst>
          <pc:docMk/>
          <pc:sldMk cId="2537132476" sldId="297"/>
        </pc:sldMkLst>
      </pc:sldChg>
      <pc:sldChg chg="del">
        <pc:chgData name="Sioned Saer" userId="56a06dd508c3ffa7" providerId="LiveId" clId="{DA1BA5A4-A209-48D2-9747-FE2BEB7A6273}" dt="2022-02-09T14:24:53.530" v="118" actId="47"/>
        <pc:sldMkLst>
          <pc:docMk/>
          <pc:sldMk cId="4160380148" sldId="298"/>
        </pc:sldMkLst>
      </pc:sldChg>
      <pc:sldChg chg="del">
        <pc:chgData name="Sioned Saer" userId="56a06dd508c3ffa7" providerId="LiveId" clId="{DA1BA5A4-A209-48D2-9747-FE2BEB7A6273}" dt="2022-02-09T14:24:54.475" v="119" actId="47"/>
        <pc:sldMkLst>
          <pc:docMk/>
          <pc:sldMk cId="3738139324" sldId="299"/>
        </pc:sldMkLst>
      </pc:sldChg>
      <pc:sldChg chg="modSp mod">
        <pc:chgData name="Sioned Saer" userId="56a06dd508c3ffa7" providerId="LiveId" clId="{DA1BA5A4-A209-48D2-9747-FE2BEB7A6273}" dt="2022-02-11T16:10:03.240" v="15542" actId="14100"/>
        <pc:sldMkLst>
          <pc:docMk/>
          <pc:sldMk cId="1789605003" sldId="300"/>
        </pc:sldMkLst>
        <pc:spChg chg="mod">
          <ac:chgData name="Sioned Saer" userId="56a06dd508c3ffa7" providerId="LiveId" clId="{DA1BA5A4-A209-48D2-9747-FE2BEB7A6273}" dt="2022-02-11T15:52:02.143" v="15090" actId="2711"/>
          <ac:spMkLst>
            <pc:docMk/>
            <pc:sldMk cId="1789605003" sldId="300"/>
            <ac:spMk id="2" creationId="{00000000-0000-0000-0000-000000000000}"/>
          </ac:spMkLst>
        </pc:spChg>
        <pc:spChg chg="mod">
          <ac:chgData name="Sioned Saer" userId="56a06dd508c3ffa7" providerId="LiveId" clId="{DA1BA5A4-A209-48D2-9747-FE2BEB7A6273}" dt="2022-02-11T16:10:03.240" v="15542" actId="14100"/>
          <ac:spMkLst>
            <pc:docMk/>
            <pc:sldMk cId="1789605003" sldId="300"/>
            <ac:spMk id="3" creationId="{00000000-0000-0000-0000-000000000000}"/>
          </ac:spMkLst>
        </pc:spChg>
      </pc:sldChg>
      <pc:sldChg chg="del">
        <pc:chgData name="Sioned Saer" userId="56a06dd508c3ffa7" providerId="LiveId" clId="{DA1BA5A4-A209-48D2-9747-FE2BEB7A6273}" dt="2022-02-09T14:24:56.238" v="120" actId="47"/>
        <pc:sldMkLst>
          <pc:docMk/>
          <pc:sldMk cId="2959407455" sldId="300"/>
        </pc:sldMkLst>
      </pc:sldChg>
      <pc:sldChg chg="del">
        <pc:chgData name="Sioned Saer" userId="56a06dd508c3ffa7" providerId="LiveId" clId="{DA1BA5A4-A209-48D2-9747-FE2BEB7A6273}" dt="2022-02-09T14:24:59.498" v="121" actId="47"/>
        <pc:sldMkLst>
          <pc:docMk/>
          <pc:sldMk cId="2633488196" sldId="301"/>
        </pc:sldMkLst>
      </pc:sldChg>
      <pc:sldChg chg="modSp mod ord">
        <pc:chgData name="Sioned Saer" userId="56a06dd508c3ffa7" providerId="LiveId" clId="{DA1BA5A4-A209-48D2-9747-FE2BEB7A6273}" dt="2022-02-11T12:09:24.334" v="11545"/>
        <pc:sldMkLst>
          <pc:docMk/>
          <pc:sldMk cId="2838095205" sldId="301"/>
        </pc:sldMkLst>
        <pc:spChg chg="mod">
          <ac:chgData name="Sioned Saer" userId="56a06dd508c3ffa7" providerId="LiveId" clId="{DA1BA5A4-A209-48D2-9747-FE2BEB7A6273}" dt="2022-02-11T12:09:16.603" v="11543" actId="27636"/>
          <ac:spMkLst>
            <pc:docMk/>
            <pc:sldMk cId="2838095205" sldId="301"/>
            <ac:spMk id="3" creationId="{00000000-0000-0000-0000-000000000000}"/>
          </ac:spMkLst>
        </pc:spChg>
        <pc:spChg chg="mod">
          <ac:chgData name="Sioned Saer" userId="56a06dd508c3ffa7" providerId="LiveId" clId="{DA1BA5A4-A209-48D2-9747-FE2BEB7A6273}" dt="2022-02-11T09:14:35.003" v="2259" actId="20577"/>
          <ac:spMkLst>
            <pc:docMk/>
            <pc:sldMk cId="2838095205" sldId="301"/>
            <ac:spMk id="17410" creationId="{00000000-0000-0000-0000-000000000000}"/>
          </ac:spMkLst>
        </pc:spChg>
      </pc:sldChg>
      <pc:sldChg chg="del">
        <pc:chgData name="Sioned Saer" userId="56a06dd508c3ffa7" providerId="LiveId" clId="{DA1BA5A4-A209-48D2-9747-FE2BEB7A6273}" dt="2022-02-09T14:33:17.079" v="755" actId="47"/>
        <pc:sldMkLst>
          <pc:docMk/>
          <pc:sldMk cId="1925726601" sldId="302"/>
        </pc:sldMkLst>
      </pc:sldChg>
      <pc:sldChg chg="modSp mod">
        <pc:chgData name="Sioned Saer" userId="56a06dd508c3ffa7" providerId="LiveId" clId="{DA1BA5A4-A209-48D2-9747-FE2BEB7A6273}" dt="2022-02-11T09:19:47.338" v="2668" actId="113"/>
        <pc:sldMkLst>
          <pc:docMk/>
          <pc:sldMk cId="3750503405" sldId="304"/>
        </pc:sldMkLst>
        <pc:spChg chg="mod">
          <ac:chgData name="Sioned Saer" userId="56a06dd508c3ffa7" providerId="LiveId" clId="{DA1BA5A4-A209-48D2-9747-FE2BEB7A6273}" dt="2022-02-11T09:19:44.152" v="2667" actId="113"/>
          <ac:spMkLst>
            <pc:docMk/>
            <pc:sldMk cId="3750503405" sldId="304"/>
            <ac:spMk id="17411" creationId="{00000000-0000-0000-0000-000000000000}"/>
          </ac:spMkLst>
        </pc:spChg>
        <pc:spChg chg="mod">
          <ac:chgData name="Sioned Saer" userId="56a06dd508c3ffa7" providerId="LiveId" clId="{DA1BA5A4-A209-48D2-9747-FE2BEB7A6273}" dt="2022-02-11T09:19:47.338" v="2668" actId="113"/>
          <ac:spMkLst>
            <pc:docMk/>
            <pc:sldMk cId="3750503405" sldId="304"/>
            <ac:spMk id="17412" creationId="{00000000-0000-0000-0000-000000000000}"/>
          </ac:spMkLst>
        </pc:spChg>
      </pc:sldChg>
      <pc:sldChg chg="modSp mod">
        <pc:chgData name="Sioned Saer" userId="56a06dd508c3ffa7" providerId="LiveId" clId="{DA1BA5A4-A209-48D2-9747-FE2BEB7A6273}" dt="2022-02-09T14:20:53.245" v="1" actId="14100"/>
        <pc:sldMkLst>
          <pc:docMk/>
          <pc:sldMk cId="1242399537" sldId="305"/>
        </pc:sldMkLst>
        <pc:spChg chg="mod">
          <ac:chgData name="Sioned Saer" userId="56a06dd508c3ffa7" providerId="LiveId" clId="{DA1BA5A4-A209-48D2-9747-FE2BEB7A6273}" dt="2022-02-09T14:20:53.245" v="1" actId="14100"/>
          <ac:spMkLst>
            <pc:docMk/>
            <pc:sldMk cId="1242399537" sldId="305"/>
            <ac:spMk id="3" creationId="{00000000-0000-0000-0000-000000000000}"/>
          </ac:spMkLst>
        </pc:spChg>
      </pc:sldChg>
      <pc:sldChg chg="modSp mod">
        <pc:chgData name="Sioned Saer" userId="56a06dd508c3ffa7" providerId="LiveId" clId="{DA1BA5A4-A209-48D2-9747-FE2BEB7A6273}" dt="2022-02-11T09:10:18.787" v="1998" actId="1076"/>
        <pc:sldMkLst>
          <pc:docMk/>
          <pc:sldMk cId="1578916693" sldId="307"/>
        </pc:sldMkLst>
        <pc:spChg chg="mod">
          <ac:chgData name="Sioned Saer" userId="56a06dd508c3ffa7" providerId="LiveId" clId="{DA1BA5A4-A209-48D2-9747-FE2BEB7A6273}" dt="2022-02-11T09:10:18.787" v="1998" actId="1076"/>
          <ac:spMkLst>
            <pc:docMk/>
            <pc:sldMk cId="1578916693" sldId="307"/>
            <ac:spMk id="5122" creationId="{00000000-0000-0000-0000-000000000000}"/>
          </ac:spMkLst>
        </pc:spChg>
        <pc:spChg chg="mod">
          <ac:chgData name="Sioned Saer" userId="56a06dd508c3ffa7" providerId="LiveId" clId="{DA1BA5A4-A209-48D2-9747-FE2BEB7A6273}" dt="2022-02-11T09:09:54.773" v="1994" actId="14100"/>
          <ac:spMkLst>
            <pc:docMk/>
            <pc:sldMk cId="1578916693" sldId="307"/>
            <ac:spMk id="5123" creationId="{00000000-0000-0000-0000-000000000000}"/>
          </ac:spMkLst>
        </pc:spChg>
        <pc:spChg chg="mod">
          <ac:chgData name="Sioned Saer" userId="56a06dd508c3ffa7" providerId="LiveId" clId="{DA1BA5A4-A209-48D2-9747-FE2BEB7A6273}" dt="2022-02-11T09:10:00.027" v="1995" actId="14100"/>
          <ac:spMkLst>
            <pc:docMk/>
            <pc:sldMk cId="1578916693" sldId="307"/>
            <ac:spMk id="5124" creationId="{00000000-0000-0000-0000-000000000000}"/>
          </ac:spMkLst>
        </pc:spChg>
      </pc:sldChg>
      <pc:sldChg chg="del">
        <pc:chgData name="Sioned Saer" userId="56a06dd508c3ffa7" providerId="LiveId" clId="{DA1BA5A4-A209-48D2-9747-FE2BEB7A6273}" dt="2022-02-09T14:24:51.552" v="116" actId="47"/>
        <pc:sldMkLst>
          <pc:docMk/>
          <pc:sldMk cId="1198542892" sldId="308"/>
        </pc:sldMkLst>
      </pc:sldChg>
      <pc:sldChg chg="modSp mod">
        <pc:chgData name="Sioned Saer" userId="56a06dd508c3ffa7" providerId="LiveId" clId="{DA1BA5A4-A209-48D2-9747-FE2BEB7A6273}" dt="2022-02-11T12:32:13.925" v="12188" actId="2711"/>
        <pc:sldMkLst>
          <pc:docMk/>
          <pc:sldMk cId="357318199" sldId="309"/>
        </pc:sldMkLst>
        <pc:spChg chg="mod">
          <ac:chgData name="Sioned Saer" userId="56a06dd508c3ffa7" providerId="LiveId" clId="{DA1BA5A4-A209-48D2-9747-FE2BEB7A6273}" dt="2022-02-11T12:32:03.857" v="12187" actId="2711"/>
          <ac:spMkLst>
            <pc:docMk/>
            <pc:sldMk cId="357318199" sldId="309"/>
            <ac:spMk id="2" creationId="{00000000-0000-0000-0000-000000000000}"/>
          </ac:spMkLst>
        </pc:spChg>
        <pc:spChg chg="mod">
          <ac:chgData name="Sioned Saer" userId="56a06dd508c3ffa7" providerId="LiveId" clId="{DA1BA5A4-A209-48D2-9747-FE2BEB7A6273}" dt="2022-02-11T12:32:13.925" v="12188" actId="2711"/>
          <ac:spMkLst>
            <pc:docMk/>
            <pc:sldMk cId="357318199" sldId="309"/>
            <ac:spMk id="4" creationId="{00000000-0000-0000-0000-000000000000}"/>
          </ac:spMkLst>
        </pc:spChg>
      </pc:sldChg>
      <pc:sldChg chg="modSp mod">
        <pc:chgData name="Sioned Saer" userId="56a06dd508c3ffa7" providerId="LiveId" clId="{DA1BA5A4-A209-48D2-9747-FE2BEB7A6273}" dt="2022-02-11T12:02:01.541" v="11091" actId="27636"/>
        <pc:sldMkLst>
          <pc:docMk/>
          <pc:sldMk cId="1620028189" sldId="310"/>
        </pc:sldMkLst>
        <pc:spChg chg="mod">
          <ac:chgData name="Sioned Saer" userId="56a06dd508c3ffa7" providerId="LiveId" clId="{DA1BA5A4-A209-48D2-9747-FE2BEB7A6273}" dt="2022-02-11T12:01:51.319" v="11088" actId="2711"/>
          <ac:spMkLst>
            <pc:docMk/>
            <pc:sldMk cId="1620028189" sldId="310"/>
            <ac:spMk id="2" creationId="{00000000-0000-0000-0000-000000000000}"/>
          </ac:spMkLst>
        </pc:spChg>
        <pc:spChg chg="mod">
          <ac:chgData name="Sioned Saer" userId="56a06dd508c3ffa7" providerId="LiveId" clId="{DA1BA5A4-A209-48D2-9747-FE2BEB7A6273}" dt="2022-02-11T12:02:01.541" v="11091" actId="27636"/>
          <ac:spMkLst>
            <pc:docMk/>
            <pc:sldMk cId="1620028189" sldId="310"/>
            <ac:spMk id="3" creationId="{00000000-0000-0000-0000-000000000000}"/>
          </ac:spMkLst>
        </pc:spChg>
      </pc:sldChg>
      <pc:sldChg chg="modSp mod">
        <pc:chgData name="Sioned Saer" userId="56a06dd508c3ffa7" providerId="LiveId" clId="{DA1BA5A4-A209-48D2-9747-FE2BEB7A6273}" dt="2022-02-11T09:21:14.551" v="2741" actId="20577"/>
        <pc:sldMkLst>
          <pc:docMk/>
          <pc:sldMk cId="1541283643" sldId="312"/>
        </pc:sldMkLst>
        <pc:spChg chg="mod">
          <ac:chgData name="Sioned Saer" userId="56a06dd508c3ffa7" providerId="LiveId" clId="{DA1BA5A4-A209-48D2-9747-FE2BEB7A6273}" dt="2022-02-09T14:35:49.771" v="760" actId="27636"/>
          <ac:spMkLst>
            <pc:docMk/>
            <pc:sldMk cId="1541283643" sldId="312"/>
            <ac:spMk id="2" creationId="{00000000-0000-0000-0000-000000000000}"/>
          </ac:spMkLst>
        </pc:spChg>
        <pc:spChg chg="mod">
          <ac:chgData name="Sioned Saer" userId="56a06dd508c3ffa7" providerId="LiveId" clId="{DA1BA5A4-A209-48D2-9747-FE2BEB7A6273}" dt="2022-02-11T09:21:14.551" v="2741" actId="20577"/>
          <ac:spMkLst>
            <pc:docMk/>
            <pc:sldMk cId="1541283643" sldId="312"/>
            <ac:spMk id="3" creationId="{00000000-0000-0000-0000-000000000000}"/>
          </ac:spMkLst>
        </pc:spChg>
        <pc:spChg chg="mod">
          <ac:chgData name="Sioned Saer" userId="56a06dd508c3ffa7" providerId="LiveId" clId="{DA1BA5A4-A209-48D2-9747-FE2BEB7A6273}" dt="2022-02-09T14:39:28.819" v="1105" actId="6549"/>
          <ac:spMkLst>
            <pc:docMk/>
            <pc:sldMk cId="1541283643" sldId="312"/>
            <ac:spMk id="4" creationId="{00000000-0000-0000-0000-000000000000}"/>
          </ac:spMkLst>
        </pc:spChg>
      </pc:sldChg>
      <pc:sldChg chg="modSp mod modNotesTx">
        <pc:chgData name="Sioned Saer" userId="56a06dd508c3ffa7" providerId="LiveId" clId="{DA1BA5A4-A209-48D2-9747-FE2BEB7A6273}" dt="2022-02-12T10:04:03.248" v="21393" actId="20577"/>
        <pc:sldMkLst>
          <pc:docMk/>
          <pc:sldMk cId="1591034688" sldId="313"/>
        </pc:sldMkLst>
        <pc:spChg chg="mod">
          <ac:chgData name="Sioned Saer" userId="56a06dd508c3ffa7" providerId="LiveId" clId="{DA1BA5A4-A209-48D2-9747-FE2BEB7A6273}" dt="2022-02-09T14:22:52.127" v="71" actId="20577"/>
          <ac:spMkLst>
            <pc:docMk/>
            <pc:sldMk cId="1591034688" sldId="313"/>
            <ac:spMk id="2" creationId="{00000000-0000-0000-0000-000000000000}"/>
          </ac:spMkLst>
        </pc:spChg>
        <pc:spChg chg="mod">
          <ac:chgData name="Sioned Saer" userId="56a06dd508c3ffa7" providerId="LiveId" clId="{DA1BA5A4-A209-48D2-9747-FE2BEB7A6273}" dt="2022-02-09T14:21:44.731" v="58" actId="20577"/>
          <ac:spMkLst>
            <pc:docMk/>
            <pc:sldMk cId="1591034688" sldId="313"/>
            <ac:spMk id="3" creationId="{00000000-0000-0000-0000-000000000000}"/>
          </ac:spMkLst>
        </pc:spChg>
        <pc:spChg chg="mod">
          <ac:chgData name="Sioned Saer" userId="56a06dd508c3ffa7" providerId="LiveId" clId="{DA1BA5A4-A209-48D2-9747-FE2BEB7A6273}" dt="2022-02-09T14:21:49.444" v="59" actId="20577"/>
          <ac:spMkLst>
            <pc:docMk/>
            <pc:sldMk cId="1591034688" sldId="313"/>
            <ac:spMk id="4" creationId="{00000000-0000-0000-0000-000000000000}"/>
          </ac:spMkLst>
        </pc:spChg>
      </pc:sldChg>
      <pc:sldChg chg="modSp mod modNotesTx">
        <pc:chgData name="Sioned Saer" userId="56a06dd508c3ffa7" providerId="LiveId" clId="{DA1BA5A4-A209-48D2-9747-FE2BEB7A6273}" dt="2022-02-12T10:04:17.371" v="21395" actId="20577"/>
        <pc:sldMkLst>
          <pc:docMk/>
          <pc:sldMk cId="1434744118" sldId="314"/>
        </pc:sldMkLst>
        <pc:spChg chg="mod">
          <ac:chgData name="Sioned Saer" userId="56a06dd508c3ffa7" providerId="LiveId" clId="{DA1BA5A4-A209-48D2-9747-FE2BEB7A6273}" dt="2022-02-09T14:22:42.344" v="67" actId="20577"/>
          <ac:spMkLst>
            <pc:docMk/>
            <pc:sldMk cId="1434744118" sldId="314"/>
            <ac:spMk id="2" creationId="{00000000-0000-0000-0000-000000000000}"/>
          </ac:spMkLst>
        </pc:spChg>
        <pc:spChg chg="mod">
          <ac:chgData name="Sioned Saer" userId="56a06dd508c3ffa7" providerId="LiveId" clId="{DA1BA5A4-A209-48D2-9747-FE2BEB7A6273}" dt="2022-02-09T14:24:14.497" v="114" actId="12"/>
          <ac:spMkLst>
            <pc:docMk/>
            <pc:sldMk cId="1434744118" sldId="314"/>
            <ac:spMk id="3" creationId="{00000000-0000-0000-0000-000000000000}"/>
          </ac:spMkLst>
        </pc:spChg>
        <pc:spChg chg="mod">
          <ac:chgData name="Sioned Saer" userId="56a06dd508c3ffa7" providerId="LiveId" clId="{DA1BA5A4-A209-48D2-9747-FE2BEB7A6273}" dt="2022-02-09T14:24:18.117" v="115" actId="12"/>
          <ac:spMkLst>
            <pc:docMk/>
            <pc:sldMk cId="1434744118" sldId="314"/>
            <ac:spMk id="4" creationId="{00000000-0000-0000-0000-000000000000}"/>
          </ac:spMkLst>
        </pc:spChg>
      </pc:sldChg>
      <pc:sldChg chg="modSp mod modNotesTx">
        <pc:chgData name="Sioned Saer" userId="56a06dd508c3ffa7" providerId="LiveId" clId="{DA1BA5A4-A209-48D2-9747-FE2BEB7A6273}" dt="2022-02-12T10:04:26.539" v="21397" actId="20577"/>
        <pc:sldMkLst>
          <pc:docMk/>
          <pc:sldMk cId="955632249" sldId="315"/>
        </pc:sldMkLst>
        <pc:spChg chg="mod">
          <ac:chgData name="Sioned Saer" userId="56a06dd508c3ffa7" providerId="LiveId" clId="{DA1BA5A4-A209-48D2-9747-FE2BEB7A6273}" dt="2022-02-09T14:23:13.806" v="74" actId="14100"/>
          <ac:spMkLst>
            <pc:docMk/>
            <pc:sldMk cId="955632249" sldId="315"/>
            <ac:spMk id="2" creationId="{00000000-0000-0000-0000-000000000000}"/>
          </ac:spMkLst>
        </pc:spChg>
        <pc:spChg chg="mod">
          <ac:chgData name="Sioned Saer" userId="56a06dd508c3ffa7" providerId="LiveId" clId="{DA1BA5A4-A209-48D2-9747-FE2BEB7A6273}" dt="2022-02-09T14:24:07.673" v="113" actId="14100"/>
          <ac:spMkLst>
            <pc:docMk/>
            <pc:sldMk cId="955632249" sldId="315"/>
            <ac:spMk id="3" creationId="{00000000-0000-0000-0000-000000000000}"/>
          </ac:spMkLst>
        </pc:spChg>
        <pc:spChg chg="mod">
          <ac:chgData name="Sioned Saer" userId="56a06dd508c3ffa7" providerId="LiveId" clId="{DA1BA5A4-A209-48D2-9747-FE2BEB7A6273}" dt="2022-02-09T14:24:03.825" v="112" actId="14100"/>
          <ac:spMkLst>
            <pc:docMk/>
            <pc:sldMk cId="955632249" sldId="315"/>
            <ac:spMk id="4" creationId="{00000000-0000-0000-0000-000000000000}"/>
          </ac:spMkLst>
        </pc:spChg>
      </pc:sldChg>
      <pc:sldChg chg="modSp new mod">
        <pc:chgData name="Sioned Saer" userId="56a06dd508c3ffa7" providerId="LiveId" clId="{DA1BA5A4-A209-48D2-9747-FE2BEB7A6273}" dt="2022-02-11T09:20:17.469" v="2670" actId="13926"/>
        <pc:sldMkLst>
          <pc:docMk/>
          <pc:sldMk cId="548046036" sldId="316"/>
        </pc:sldMkLst>
        <pc:spChg chg="mod">
          <ac:chgData name="Sioned Saer" userId="56a06dd508c3ffa7" providerId="LiveId" clId="{DA1BA5A4-A209-48D2-9747-FE2BEB7A6273}" dt="2022-02-09T14:27:40.372" v="383" actId="20577"/>
          <ac:spMkLst>
            <pc:docMk/>
            <pc:sldMk cId="548046036" sldId="316"/>
            <ac:spMk id="2" creationId="{67424284-62B6-4A0A-9FCE-28EED0AF50C2}"/>
          </ac:spMkLst>
        </pc:spChg>
        <pc:spChg chg="mod">
          <ac:chgData name="Sioned Saer" userId="56a06dd508c3ffa7" providerId="LiveId" clId="{DA1BA5A4-A209-48D2-9747-FE2BEB7A6273}" dt="2022-02-11T09:20:12.739" v="2669" actId="13926"/>
          <ac:spMkLst>
            <pc:docMk/>
            <pc:sldMk cId="548046036" sldId="316"/>
            <ac:spMk id="3" creationId="{A1503DF3-7ABE-4DDB-A53D-319FD3ACED98}"/>
          </ac:spMkLst>
        </pc:spChg>
        <pc:spChg chg="mod">
          <ac:chgData name="Sioned Saer" userId="56a06dd508c3ffa7" providerId="LiveId" clId="{DA1BA5A4-A209-48D2-9747-FE2BEB7A6273}" dt="2022-02-11T09:20:17.469" v="2670" actId="13926"/>
          <ac:spMkLst>
            <pc:docMk/>
            <pc:sldMk cId="548046036" sldId="316"/>
            <ac:spMk id="4" creationId="{EC8CB809-9181-4FB0-9055-7C43AA29DD63}"/>
          </ac:spMkLst>
        </pc:spChg>
      </pc:sldChg>
      <pc:sldChg chg="modSp new mod modNotesTx">
        <pc:chgData name="Sioned Saer" userId="56a06dd508c3ffa7" providerId="LiveId" clId="{DA1BA5A4-A209-48D2-9747-FE2BEB7A6273}" dt="2022-02-11T15:17:07.462" v="14637" actId="6549"/>
        <pc:sldMkLst>
          <pc:docMk/>
          <pc:sldMk cId="1717755504" sldId="317"/>
        </pc:sldMkLst>
        <pc:spChg chg="mod">
          <ac:chgData name="Sioned Saer" userId="56a06dd508c3ffa7" providerId="LiveId" clId="{DA1BA5A4-A209-48D2-9747-FE2BEB7A6273}" dt="2022-02-11T12:11:06.123" v="11686" actId="14100"/>
          <ac:spMkLst>
            <pc:docMk/>
            <pc:sldMk cId="1717755504" sldId="317"/>
            <ac:spMk id="2" creationId="{3CEEC7EA-033E-4EF5-A61C-72F679625310}"/>
          </ac:spMkLst>
        </pc:spChg>
        <pc:spChg chg="mod">
          <ac:chgData name="Sioned Saer" userId="56a06dd508c3ffa7" providerId="LiveId" clId="{DA1BA5A4-A209-48D2-9747-FE2BEB7A6273}" dt="2022-02-11T15:15:59.704" v="14618" actId="113"/>
          <ac:spMkLst>
            <pc:docMk/>
            <pc:sldMk cId="1717755504" sldId="317"/>
            <ac:spMk id="3" creationId="{CB7A1C94-D901-4A97-B538-578BE9D59D5C}"/>
          </ac:spMkLst>
        </pc:spChg>
        <pc:spChg chg="mod">
          <ac:chgData name="Sioned Saer" userId="56a06dd508c3ffa7" providerId="LiveId" clId="{DA1BA5A4-A209-48D2-9747-FE2BEB7A6273}" dt="2022-02-11T15:16:12.702" v="14621" actId="113"/>
          <ac:spMkLst>
            <pc:docMk/>
            <pc:sldMk cId="1717755504" sldId="317"/>
            <ac:spMk id="4" creationId="{07FF0534-4952-41D5-AC10-7CE698B63993}"/>
          </ac:spMkLst>
        </pc:spChg>
      </pc:sldChg>
      <pc:sldChg chg="modSp new mod">
        <pc:chgData name="Sioned Saer" userId="56a06dd508c3ffa7" providerId="LiveId" clId="{DA1BA5A4-A209-48D2-9747-FE2BEB7A6273}" dt="2022-02-11T11:53:30.135" v="10991" actId="20577"/>
        <pc:sldMkLst>
          <pc:docMk/>
          <pc:sldMk cId="3696935436" sldId="318"/>
        </pc:sldMkLst>
        <pc:spChg chg="mod">
          <ac:chgData name="Sioned Saer" userId="56a06dd508c3ffa7" providerId="LiveId" clId="{DA1BA5A4-A209-48D2-9747-FE2BEB7A6273}" dt="2022-02-11T11:48:04.399" v="10759" actId="2711"/>
          <ac:spMkLst>
            <pc:docMk/>
            <pc:sldMk cId="3696935436" sldId="318"/>
            <ac:spMk id="2" creationId="{958F40A4-23F5-4716-ADB8-E2EB6FD7E144}"/>
          </ac:spMkLst>
        </pc:spChg>
        <pc:spChg chg="mod">
          <ac:chgData name="Sioned Saer" userId="56a06dd508c3ffa7" providerId="LiveId" clId="{DA1BA5A4-A209-48D2-9747-FE2BEB7A6273}" dt="2022-02-11T11:49:03.467" v="10812" actId="20577"/>
          <ac:spMkLst>
            <pc:docMk/>
            <pc:sldMk cId="3696935436" sldId="318"/>
            <ac:spMk id="3" creationId="{C98A55ED-D2BE-4C13-AA96-4D6336F5132F}"/>
          </ac:spMkLst>
        </pc:spChg>
        <pc:spChg chg="mod">
          <ac:chgData name="Sioned Saer" userId="56a06dd508c3ffa7" providerId="LiveId" clId="{DA1BA5A4-A209-48D2-9747-FE2BEB7A6273}" dt="2022-02-11T11:53:30.135" v="10991" actId="20577"/>
          <ac:spMkLst>
            <pc:docMk/>
            <pc:sldMk cId="3696935436" sldId="318"/>
            <ac:spMk id="4" creationId="{216026DB-7FC9-48DE-8B31-16AF13AFA6BF}"/>
          </ac:spMkLst>
        </pc:spChg>
      </pc:sldChg>
      <pc:sldChg chg="modSp new mod">
        <pc:chgData name="Sioned Saer" userId="56a06dd508c3ffa7" providerId="LiveId" clId="{DA1BA5A4-A209-48D2-9747-FE2BEB7A6273}" dt="2022-02-11T12:10:32.551" v="11684" actId="6549"/>
        <pc:sldMkLst>
          <pc:docMk/>
          <pc:sldMk cId="646148807" sldId="319"/>
        </pc:sldMkLst>
        <pc:spChg chg="mod">
          <ac:chgData name="Sioned Saer" userId="56a06dd508c3ffa7" providerId="LiveId" clId="{DA1BA5A4-A209-48D2-9747-FE2BEB7A6273}" dt="2022-02-11T09:12:39.439" v="2254" actId="27636"/>
          <ac:spMkLst>
            <pc:docMk/>
            <pc:sldMk cId="646148807" sldId="319"/>
            <ac:spMk id="2" creationId="{D8BB882C-7715-43A5-8DE5-07F25FCF090B}"/>
          </ac:spMkLst>
        </pc:spChg>
        <pc:spChg chg="mod">
          <ac:chgData name="Sioned Saer" userId="56a06dd508c3ffa7" providerId="LiveId" clId="{DA1BA5A4-A209-48D2-9747-FE2BEB7A6273}" dt="2022-02-11T12:10:32.551" v="11684" actId="6549"/>
          <ac:spMkLst>
            <pc:docMk/>
            <pc:sldMk cId="646148807" sldId="319"/>
            <ac:spMk id="3" creationId="{B185BF50-5AF9-4E77-87E7-99BB73CB1DEF}"/>
          </ac:spMkLst>
        </pc:spChg>
        <pc:spChg chg="mod">
          <ac:chgData name="Sioned Saer" userId="56a06dd508c3ffa7" providerId="LiveId" clId="{DA1BA5A4-A209-48D2-9747-FE2BEB7A6273}" dt="2022-02-11T09:19:27.104" v="2666" actId="113"/>
          <ac:spMkLst>
            <pc:docMk/>
            <pc:sldMk cId="646148807" sldId="319"/>
            <ac:spMk id="4" creationId="{233B6080-66E5-4A29-B8DD-720345F2FA9C}"/>
          </ac:spMkLst>
        </pc:spChg>
      </pc:sldChg>
      <pc:sldChg chg="modSp new del mod">
        <pc:chgData name="Sioned Saer" userId="56a06dd508c3ffa7" providerId="LiveId" clId="{DA1BA5A4-A209-48D2-9747-FE2BEB7A6273}" dt="2022-02-09T14:52:45.247" v="1472" actId="47"/>
        <pc:sldMkLst>
          <pc:docMk/>
          <pc:sldMk cId="3140979443" sldId="319"/>
        </pc:sldMkLst>
        <pc:spChg chg="mod">
          <ac:chgData name="Sioned Saer" userId="56a06dd508c3ffa7" providerId="LiveId" clId="{DA1BA5A4-A209-48D2-9747-FE2BEB7A6273}" dt="2022-02-09T14:52:27.658" v="1448" actId="20577"/>
          <ac:spMkLst>
            <pc:docMk/>
            <pc:sldMk cId="3140979443" sldId="319"/>
            <ac:spMk id="2" creationId="{93E0D566-886B-4EE7-A044-5B59CB511194}"/>
          </ac:spMkLst>
        </pc:spChg>
        <pc:spChg chg="mod">
          <ac:chgData name="Sioned Saer" userId="56a06dd508c3ffa7" providerId="LiveId" clId="{DA1BA5A4-A209-48D2-9747-FE2BEB7A6273}" dt="2022-02-09T14:52:39.989" v="1471" actId="20577"/>
          <ac:spMkLst>
            <pc:docMk/>
            <pc:sldMk cId="3140979443" sldId="319"/>
            <ac:spMk id="3" creationId="{6614F057-AFED-451D-9866-0A7CFB234A53}"/>
          </ac:spMkLst>
        </pc:spChg>
      </pc:sldChg>
      <pc:sldChg chg="modSp mod">
        <pc:chgData name="Sioned Saer" userId="56a06dd508c3ffa7" providerId="LiveId" clId="{DA1BA5A4-A209-48D2-9747-FE2BEB7A6273}" dt="2022-02-11T09:17:09.699" v="2353" actId="14100"/>
        <pc:sldMkLst>
          <pc:docMk/>
          <pc:sldMk cId="1959624093" sldId="320"/>
        </pc:sldMkLst>
        <pc:spChg chg="mod">
          <ac:chgData name="Sioned Saer" userId="56a06dd508c3ffa7" providerId="LiveId" clId="{DA1BA5A4-A209-48D2-9747-FE2BEB7A6273}" dt="2022-02-11T09:16:55.140" v="2349" actId="14100"/>
          <ac:spMkLst>
            <pc:docMk/>
            <pc:sldMk cId="1959624093" sldId="320"/>
            <ac:spMk id="2" creationId="{00000000-0000-0000-0000-000000000000}"/>
          </ac:spMkLst>
        </pc:spChg>
        <pc:spChg chg="mod">
          <ac:chgData name="Sioned Saer" userId="56a06dd508c3ffa7" providerId="LiveId" clId="{DA1BA5A4-A209-48D2-9747-FE2BEB7A6273}" dt="2022-02-11T09:17:01.874" v="2351" actId="14100"/>
          <ac:spMkLst>
            <pc:docMk/>
            <pc:sldMk cId="1959624093" sldId="320"/>
            <ac:spMk id="19459" creationId="{00000000-0000-0000-0000-000000000000}"/>
          </ac:spMkLst>
        </pc:spChg>
        <pc:spChg chg="mod">
          <ac:chgData name="Sioned Saer" userId="56a06dd508c3ffa7" providerId="LiveId" clId="{DA1BA5A4-A209-48D2-9747-FE2BEB7A6273}" dt="2022-02-11T09:17:09.699" v="2353" actId="14100"/>
          <ac:spMkLst>
            <pc:docMk/>
            <pc:sldMk cId="1959624093" sldId="320"/>
            <ac:spMk id="19460" creationId="{00000000-0000-0000-0000-000000000000}"/>
          </ac:spMkLst>
        </pc:spChg>
      </pc:sldChg>
      <pc:sldChg chg="addSp delSp modSp new mod chgLayout">
        <pc:chgData name="Sioned Saer" userId="56a06dd508c3ffa7" providerId="LiveId" clId="{DA1BA5A4-A209-48D2-9747-FE2BEB7A6273}" dt="2022-02-11T15:18:11.901" v="14670" actId="20577"/>
        <pc:sldMkLst>
          <pc:docMk/>
          <pc:sldMk cId="1832873891" sldId="321"/>
        </pc:sldMkLst>
        <pc:spChg chg="del">
          <ac:chgData name="Sioned Saer" userId="56a06dd508c3ffa7" providerId="LiveId" clId="{DA1BA5A4-A209-48D2-9747-FE2BEB7A6273}" dt="2022-02-11T11:00:54.364" v="8813" actId="700"/>
          <ac:spMkLst>
            <pc:docMk/>
            <pc:sldMk cId="1832873891" sldId="321"/>
            <ac:spMk id="2" creationId="{B46A9AFB-35DB-4565-B46B-E5663AEEA31D}"/>
          </ac:spMkLst>
        </pc:spChg>
        <pc:spChg chg="del">
          <ac:chgData name="Sioned Saer" userId="56a06dd508c3ffa7" providerId="LiveId" clId="{DA1BA5A4-A209-48D2-9747-FE2BEB7A6273}" dt="2022-02-11T11:00:54.364" v="8813" actId="700"/>
          <ac:spMkLst>
            <pc:docMk/>
            <pc:sldMk cId="1832873891" sldId="321"/>
            <ac:spMk id="3" creationId="{7607DD5D-2D21-40EE-9FB3-184EA7845386}"/>
          </ac:spMkLst>
        </pc:spChg>
        <pc:spChg chg="del">
          <ac:chgData name="Sioned Saer" userId="56a06dd508c3ffa7" providerId="LiveId" clId="{DA1BA5A4-A209-48D2-9747-FE2BEB7A6273}" dt="2022-02-11T11:00:54.364" v="8813" actId="700"/>
          <ac:spMkLst>
            <pc:docMk/>
            <pc:sldMk cId="1832873891" sldId="321"/>
            <ac:spMk id="4" creationId="{A6CF3FF2-6A4D-4F69-9195-026C348716EF}"/>
          </ac:spMkLst>
        </pc:spChg>
        <pc:spChg chg="add mod ord">
          <ac:chgData name="Sioned Saer" userId="56a06dd508c3ffa7" providerId="LiveId" clId="{DA1BA5A4-A209-48D2-9747-FE2BEB7A6273}" dt="2022-02-11T11:00:54.364" v="8813" actId="700"/>
          <ac:spMkLst>
            <pc:docMk/>
            <pc:sldMk cId="1832873891" sldId="321"/>
            <ac:spMk id="5" creationId="{ABBC137A-B341-47D3-B002-6F3F1634214D}"/>
          </ac:spMkLst>
        </pc:spChg>
        <pc:spChg chg="add mod ord">
          <ac:chgData name="Sioned Saer" userId="56a06dd508c3ffa7" providerId="LiveId" clId="{DA1BA5A4-A209-48D2-9747-FE2BEB7A6273}" dt="2022-02-11T15:18:11.901" v="14670" actId="20577"/>
          <ac:spMkLst>
            <pc:docMk/>
            <pc:sldMk cId="1832873891" sldId="321"/>
            <ac:spMk id="6" creationId="{0181E105-820A-4403-BDAE-403F7E65364A}"/>
          </ac:spMkLst>
        </pc:spChg>
        <pc:spChg chg="add mod ord">
          <ac:chgData name="Sioned Saer" userId="56a06dd508c3ffa7" providerId="LiveId" clId="{DA1BA5A4-A209-48D2-9747-FE2BEB7A6273}" dt="2022-02-11T15:18:02.496" v="14660" actId="20577"/>
          <ac:spMkLst>
            <pc:docMk/>
            <pc:sldMk cId="1832873891" sldId="321"/>
            <ac:spMk id="7" creationId="{A809CD1D-6BA7-475D-830F-6E7D7B3FDF7D}"/>
          </ac:spMkLst>
        </pc:spChg>
      </pc:sldChg>
      <pc:sldChg chg="addSp modSp new mod modClrScheme chgLayout modNotesTx">
        <pc:chgData name="Sioned Saer" userId="56a06dd508c3ffa7" providerId="LiveId" clId="{DA1BA5A4-A209-48D2-9747-FE2BEB7A6273}" dt="2022-02-11T12:17:50.570" v="11865" actId="113"/>
        <pc:sldMkLst>
          <pc:docMk/>
          <pc:sldMk cId="2758580145" sldId="322"/>
        </pc:sldMkLst>
        <pc:spChg chg="add mod">
          <ac:chgData name="Sioned Saer" userId="56a06dd508c3ffa7" providerId="LiveId" clId="{DA1BA5A4-A209-48D2-9747-FE2BEB7A6273}" dt="2022-02-11T11:18:23.016" v="9566" actId="113"/>
          <ac:spMkLst>
            <pc:docMk/>
            <pc:sldMk cId="2758580145" sldId="322"/>
            <ac:spMk id="2" creationId="{3B371D9E-4E9C-444C-A63E-B9996612B7BC}"/>
          </ac:spMkLst>
        </pc:spChg>
        <pc:spChg chg="add mod">
          <ac:chgData name="Sioned Saer" userId="56a06dd508c3ffa7" providerId="LiveId" clId="{DA1BA5A4-A209-48D2-9747-FE2BEB7A6273}" dt="2022-02-11T10:59:29.115" v="8772" actId="2711"/>
          <ac:spMkLst>
            <pc:docMk/>
            <pc:sldMk cId="2758580145" sldId="322"/>
            <ac:spMk id="3" creationId="{4913DFC5-596B-4786-8117-1A5304568466}"/>
          </ac:spMkLst>
        </pc:spChg>
        <pc:spChg chg="add mod">
          <ac:chgData name="Sioned Saer" userId="56a06dd508c3ffa7" providerId="LiveId" clId="{DA1BA5A4-A209-48D2-9747-FE2BEB7A6273}" dt="2022-02-11T10:59:35.464" v="8773" actId="2711"/>
          <ac:spMkLst>
            <pc:docMk/>
            <pc:sldMk cId="2758580145" sldId="322"/>
            <ac:spMk id="4" creationId="{80CA9ECA-7E4A-4616-BBE8-A41FF0A5ACCF}"/>
          </ac:spMkLst>
        </pc:spChg>
      </pc:sldChg>
      <pc:sldChg chg="addSp delSp modSp new mod setBg modClrScheme chgLayout modNotesTx">
        <pc:chgData name="Sioned Saer" userId="56a06dd508c3ffa7" providerId="LiveId" clId="{DA1BA5A4-A209-48D2-9747-FE2BEB7A6273}" dt="2022-02-11T11:51:31.201" v="10821" actId="114"/>
        <pc:sldMkLst>
          <pc:docMk/>
          <pc:sldMk cId="91869996" sldId="323"/>
        </pc:sldMkLst>
        <pc:spChg chg="mod ord">
          <ac:chgData name="Sioned Saer" userId="56a06dd508c3ffa7" providerId="LiveId" clId="{DA1BA5A4-A209-48D2-9747-FE2BEB7A6273}" dt="2022-02-11T11:51:31.201" v="10821" actId="114"/>
          <ac:spMkLst>
            <pc:docMk/>
            <pc:sldMk cId="91869996" sldId="323"/>
            <ac:spMk id="2" creationId="{047D3D5F-8E95-4DDD-8202-3E9674075B00}"/>
          </ac:spMkLst>
        </pc:spChg>
        <pc:spChg chg="del">
          <ac:chgData name="Sioned Saer" userId="56a06dd508c3ffa7" providerId="LiveId" clId="{DA1BA5A4-A209-48D2-9747-FE2BEB7A6273}" dt="2022-02-11T11:05:16.980" v="9178" actId="700"/>
          <ac:spMkLst>
            <pc:docMk/>
            <pc:sldMk cId="91869996" sldId="323"/>
            <ac:spMk id="3" creationId="{E3D05E02-67FE-494D-8C01-76E90C6135B9}"/>
          </ac:spMkLst>
        </pc:spChg>
        <pc:spChg chg="del">
          <ac:chgData name="Sioned Saer" userId="56a06dd508c3ffa7" providerId="LiveId" clId="{DA1BA5A4-A209-48D2-9747-FE2BEB7A6273}" dt="2022-02-11T11:05:16.980" v="9178" actId="700"/>
          <ac:spMkLst>
            <pc:docMk/>
            <pc:sldMk cId="91869996" sldId="323"/>
            <ac:spMk id="4" creationId="{C2EFED0B-78A7-4C49-902B-3B4E821166D4}"/>
          </ac:spMkLst>
        </pc:spChg>
        <pc:spChg chg="add">
          <ac:chgData name="Sioned Saer" userId="56a06dd508c3ffa7" providerId="LiveId" clId="{DA1BA5A4-A209-48D2-9747-FE2BEB7A6273}" dt="2022-02-11T11:06:34.196" v="9186" actId="26606"/>
          <ac:spMkLst>
            <pc:docMk/>
            <pc:sldMk cId="91869996" sldId="323"/>
            <ac:spMk id="71" creationId="{D4771268-CB57-404A-9271-370EB28F6090}"/>
          </ac:spMkLst>
        </pc:spChg>
        <pc:picChg chg="add mod">
          <ac:chgData name="Sioned Saer" userId="56a06dd508c3ffa7" providerId="LiveId" clId="{DA1BA5A4-A209-48D2-9747-FE2BEB7A6273}" dt="2022-02-11T11:06:46.901" v="9189" actId="14100"/>
          <ac:picMkLst>
            <pc:docMk/>
            <pc:sldMk cId="91869996" sldId="323"/>
            <ac:picMk id="2050" creationId="{704BAC01-B06E-4760-99BC-F0D5D9628BA7}"/>
          </ac:picMkLst>
        </pc:picChg>
      </pc:sldChg>
      <pc:sldChg chg="modSp mod modNotesTx">
        <pc:chgData name="Sioned Saer" userId="56a06dd508c3ffa7" providerId="LiveId" clId="{DA1BA5A4-A209-48D2-9747-FE2BEB7A6273}" dt="2022-02-11T16:37:40.845" v="16467" actId="20577"/>
        <pc:sldMkLst>
          <pc:docMk/>
          <pc:sldMk cId="1273500110" sldId="324"/>
        </pc:sldMkLst>
        <pc:spChg chg="mod">
          <ac:chgData name="Sioned Saer" userId="56a06dd508c3ffa7" providerId="LiveId" clId="{DA1BA5A4-A209-48D2-9747-FE2BEB7A6273}" dt="2022-02-11T16:36:41.493" v="16409" actId="14100"/>
          <ac:spMkLst>
            <pc:docMk/>
            <pc:sldMk cId="1273500110" sldId="324"/>
            <ac:spMk id="2" creationId="{00000000-0000-0000-0000-000000000000}"/>
          </ac:spMkLst>
        </pc:spChg>
        <pc:spChg chg="mod">
          <ac:chgData name="Sioned Saer" userId="56a06dd508c3ffa7" providerId="LiveId" clId="{DA1BA5A4-A209-48D2-9747-FE2BEB7A6273}" dt="2022-02-11T16:19:18.508" v="15599" actId="20577"/>
          <ac:spMkLst>
            <pc:docMk/>
            <pc:sldMk cId="1273500110" sldId="324"/>
            <ac:spMk id="3" creationId="{00000000-0000-0000-0000-000000000000}"/>
          </ac:spMkLst>
        </pc:spChg>
      </pc:sldChg>
      <pc:sldChg chg="modSp new mod modNotesTx">
        <pc:chgData name="Sioned Saer" userId="56a06dd508c3ffa7" providerId="LiveId" clId="{DA1BA5A4-A209-48D2-9747-FE2BEB7A6273}" dt="2022-02-11T16:36:17.814" v="16407" actId="113"/>
        <pc:sldMkLst>
          <pc:docMk/>
          <pc:sldMk cId="2729854918" sldId="325"/>
        </pc:sldMkLst>
        <pc:spChg chg="mod">
          <ac:chgData name="Sioned Saer" userId="56a06dd508c3ffa7" providerId="LiveId" clId="{DA1BA5A4-A209-48D2-9747-FE2BEB7A6273}" dt="2022-02-11T16:36:17.814" v="16407" actId="113"/>
          <ac:spMkLst>
            <pc:docMk/>
            <pc:sldMk cId="2729854918" sldId="325"/>
            <ac:spMk id="2" creationId="{7D7D5AC8-C86D-4984-9599-F6F59F6324D1}"/>
          </ac:spMkLst>
        </pc:spChg>
        <pc:spChg chg="mod">
          <ac:chgData name="Sioned Saer" userId="56a06dd508c3ffa7" providerId="LiveId" clId="{DA1BA5A4-A209-48D2-9747-FE2BEB7A6273}" dt="2022-02-11T12:04:51.538" v="11225" actId="6549"/>
          <ac:spMkLst>
            <pc:docMk/>
            <pc:sldMk cId="2729854918" sldId="325"/>
            <ac:spMk id="3" creationId="{3CBAA8A7-F23F-4687-9307-84D4E54F2F86}"/>
          </ac:spMkLst>
        </pc:spChg>
        <pc:spChg chg="mod">
          <ac:chgData name="Sioned Saer" userId="56a06dd508c3ffa7" providerId="LiveId" clId="{DA1BA5A4-A209-48D2-9747-FE2BEB7A6273}" dt="2022-02-11T12:04:33.822" v="11223" actId="14100"/>
          <ac:spMkLst>
            <pc:docMk/>
            <pc:sldMk cId="2729854918" sldId="325"/>
            <ac:spMk id="4" creationId="{0220CB18-5A68-4140-9C09-4BA39A1BC999}"/>
          </ac:spMkLst>
        </pc:spChg>
      </pc:sldChg>
      <pc:sldChg chg="addSp delSp modSp new del mod modClrScheme chgLayout">
        <pc:chgData name="Sioned Saer" userId="56a06dd508c3ffa7" providerId="LiveId" clId="{DA1BA5A4-A209-48D2-9747-FE2BEB7A6273}" dt="2022-02-11T12:23:05.879" v="12136" actId="47"/>
        <pc:sldMkLst>
          <pc:docMk/>
          <pc:sldMk cId="1912228624" sldId="326"/>
        </pc:sldMkLst>
        <pc:spChg chg="mod ord">
          <ac:chgData name="Sioned Saer" userId="56a06dd508c3ffa7" providerId="LiveId" clId="{DA1BA5A4-A209-48D2-9747-FE2BEB7A6273}" dt="2022-02-11T12:22:07.645" v="12130" actId="700"/>
          <ac:spMkLst>
            <pc:docMk/>
            <pc:sldMk cId="1912228624" sldId="326"/>
            <ac:spMk id="2" creationId="{FBEBB988-AD96-4891-950A-64E438BBFC9C}"/>
          </ac:spMkLst>
        </pc:spChg>
        <pc:spChg chg="del mod ord">
          <ac:chgData name="Sioned Saer" userId="56a06dd508c3ffa7" providerId="LiveId" clId="{DA1BA5A4-A209-48D2-9747-FE2BEB7A6273}" dt="2022-02-11T12:22:07.645" v="12130" actId="700"/>
          <ac:spMkLst>
            <pc:docMk/>
            <pc:sldMk cId="1912228624" sldId="326"/>
            <ac:spMk id="3" creationId="{E8F8D466-5E1B-4E8B-86F3-E4F45BBFA6A3}"/>
          </ac:spMkLst>
        </pc:spChg>
        <pc:spChg chg="add mod ord">
          <ac:chgData name="Sioned Saer" userId="56a06dd508c3ffa7" providerId="LiveId" clId="{DA1BA5A4-A209-48D2-9747-FE2BEB7A6273}" dt="2022-02-11T12:22:07.645" v="12130" actId="700"/>
          <ac:spMkLst>
            <pc:docMk/>
            <pc:sldMk cId="1912228624" sldId="326"/>
            <ac:spMk id="4" creationId="{6BFDEB29-125B-445F-BA6B-4BD647F5EF47}"/>
          </ac:spMkLst>
        </pc:spChg>
        <pc:spChg chg="add mod ord">
          <ac:chgData name="Sioned Saer" userId="56a06dd508c3ffa7" providerId="LiveId" clId="{DA1BA5A4-A209-48D2-9747-FE2BEB7A6273}" dt="2022-02-11T12:22:07.645" v="12130" actId="700"/>
          <ac:spMkLst>
            <pc:docMk/>
            <pc:sldMk cId="1912228624" sldId="326"/>
            <ac:spMk id="5" creationId="{9F7AC390-5106-4EA6-A230-C7087A3E90F4}"/>
          </ac:spMkLst>
        </pc:spChg>
        <pc:spChg chg="add">
          <ac:chgData name="Sioned Saer" userId="56a06dd508c3ffa7" providerId="LiveId" clId="{DA1BA5A4-A209-48D2-9747-FE2BEB7A6273}" dt="2022-02-11T12:22:29.920" v="12131" actId="22"/>
          <ac:spMkLst>
            <pc:docMk/>
            <pc:sldMk cId="1912228624" sldId="326"/>
            <ac:spMk id="7" creationId="{85F4DB2E-BE58-4DE9-9391-9DEC8CA95F70}"/>
          </ac:spMkLst>
        </pc:spChg>
        <pc:spChg chg="add">
          <ac:chgData name="Sioned Saer" userId="56a06dd508c3ffa7" providerId="LiveId" clId="{DA1BA5A4-A209-48D2-9747-FE2BEB7A6273}" dt="2022-02-11T12:22:35.633" v="12132" actId="22"/>
          <ac:spMkLst>
            <pc:docMk/>
            <pc:sldMk cId="1912228624" sldId="326"/>
            <ac:spMk id="9" creationId="{A785976B-CEAF-46DB-8CF0-F4BDF41107D1}"/>
          </ac:spMkLst>
        </pc:spChg>
      </pc:sldChg>
      <pc:sldChg chg="modSp mod modNotesTx">
        <pc:chgData name="Sioned Saer" userId="56a06dd508c3ffa7" providerId="LiveId" clId="{DA1BA5A4-A209-48D2-9747-FE2BEB7A6273}" dt="2022-02-11T17:14:57.507" v="20858" actId="20577"/>
        <pc:sldMkLst>
          <pc:docMk/>
          <pc:sldMk cId="1950603681" sldId="326"/>
        </pc:sldMkLst>
        <pc:spChg chg="mod">
          <ac:chgData name="Sioned Saer" userId="56a06dd508c3ffa7" providerId="LiveId" clId="{DA1BA5A4-A209-48D2-9747-FE2BEB7A6273}" dt="2022-02-11T12:37:37.086" v="12258" actId="20577"/>
          <ac:spMkLst>
            <pc:docMk/>
            <pc:sldMk cId="1950603681" sldId="326"/>
            <ac:spMk id="4" creationId="{00000000-0000-0000-0000-000000000000}"/>
          </ac:spMkLst>
        </pc:spChg>
        <pc:spChg chg="mod">
          <ac:chgData name="Sioned Saer" userId="56a06dd508c3ffa7" providerId="LiveId" clId="{DA1BA5A4-A209-48D2-9747-FE2BEB7A6273}" dt="2022-02-11T12:54:12.366" v="12900" actId="6549"/>
          <ac:spMkLst>
            <pc:docMk/>
            <pc:sldMk cId="1950603681" sldId="326"/>
            <ac:spMk id="5" creationId="{00000000-0000-0000-0000-000000000000}"/>
          </ac:spMkLst>
        </pc:spChg>
        <pc:spChg chg="mod">
          <ac:chgData name="Sioned Saer" userId="56a06dd508c3ffa7" providerId="LiveId" clId="{DA1BA5A4-A209-48D2-9747-FE2BEB7A6273}" dt="2022-02-11T12:38:21.609" v="12270" actId="14100"/>
          <ac:spMkLst>
            <pc:docMk/>
            <pc:sldMk cId="1950603681" sldId="326"/>
            <ac:spMk id="6" creationId="{00000000-0000-0000-0000-000000000000}"/>
          </ac:spMkLst>
        </pc:spChg>
      </pc:sldChg>
      <pc:sldChg chg="modSp new mod modNotesTx">
        <pc:chgData name="Sioned Saer" userId="56a06dd508c3ffa7" providerId="LiveId" clId="{DA1BA5A4-A209-48D2-9747-FE2BEB7A6273}" dt="2022-02-11T16:41:20.671" v="16958" actId="20577"/>
        <pc:sldMkLst>
          <pc:docMk/>
          <pc:sldMk cId="3483730713" sldId="327"/>
        </pc:sldMkLst>
        <pc:spChg chg="mod">
          <ac:chgData name="Sioned Saer" userId="56a06dd508c3ffa7" providerId="LiveId" clId="{DA1BA5A4-A209-48D2-9747-FE2BEB7A6273}" dt="2022-02-11T12:40:56.234" v="12324" actId="14100"/>
          <ac:spMkLst>
            <pc:docMk/>
            <pc:sldMk cId="3483730713" sldId="327"/>
            <ac:spMk id="2" creationId="{6AF638C7-63F3-48F0-ACE5-B518CFEBDDE0}"/>
          </ac:spMkLst>
        </pc:spChg>
        <pc:spChg chg="mod">
          <ac:chgData name="Sioned Saer" userId="56a06dd508c3ffa7" providerId="LiveId" clId="{DA1BA5A4-A209-48D2-9747-FE2BEB7A6273}" dt="2022-02-11T16:19:05.486" v="15598" actId="6549"/>
          <ac:spMkLst>
            <pc:docMk/>
            <pc:sldMk cId="3483730713" sldId="327"/>
            <ac:spMk id="3" creationId="{9388C633-BF0E-45C8-9044-7E17550ABFB9}"/>
          </ac:spMkLst>
        </pc:spChg>
      </pc:sldChg>
      <pc:sldChg chg="modSp new mod modNotesTx">
        <pc:chgData name="Sioned Saer" userId="56a06dd508c3ffa7" providerId="LiveId" clId="{DA1BA5A4-A209-48D2-9747-FE2BEB7A6273}" dt="2022-02-11T16:58:23.108" v="18974" actId="5793"/>
        <pc:sldMkLst>
          <pc:docMk/>
          <pc:sldMk cId="2464484388" sldId="328"/>
        </pc:sldMkLst>
        <pc:spChg chg="mod">
          <ac:chgData name="Sioned Saer" userId="56a06dd508c3ffa7" providerId="LiveId" clId="{DA1BA5A4-A209-48D2-9747-FE2BEB7A6273}" dt="2022-02-11T15:15:07.969" v="14615" actId="14100"/>
          <ac:spMkLst>
            <pc:docMk/>
            <pc:sldMk cId="2464484388" sldId="328"/>
            <ac:spMk id="2" creationId="{841B7EA2-0B76-420F-AC05-0FF9754E47C9}"/>
          </ac:spMkLst>
        </pc:spChg>
        <pc:spChg chg="mod">
          <ac:chgData name="Sioned Saer" userId="56a06dd508c3ffa7" providerId="LiveId" clId="{DA1BA5A4-A209-48D2-9747-FE2BEB7A6273}" dt="2022-02-11T15:15:00.922" v="14614" actId="2711"/>
          <ac:spMkLst>
            <pc:docMk/>
            <pc:sldMk cId="2464484388" sldId="328"/>
            <ac:spMk id="3" creationId="{1179AB2C-9CD3-47AA-9FA1-BE17E09FC59F}"/>
          </ac:spMkLst>
        </pc:spChg>
        <pc:spChg chg="mod">
          <ac:chgData name="Sioned Saer" userId="56a06dd508c3ffa7" providerId="LiveId" clId="{DA1BA5A4-A209-48D2-9747-FE2BEB7A6273}" dt="2022-02-11T15:14:53.104" v="14613" actId="27636"/>
          <ac:spMkLst>
            <pc:docMk/>
            <pc:sldMk cId="2464484388" sldId="328"/>
            <ac:spMk id="4" creationId="{2EB09C74-C57C-43E8-8E26-9E8764331DC0}"/>
          </ac:spMkLst>
        </pc:spChg>
      </pc:sldChg>
      <pc:sldChg chg="addSp delSp modSp new mod ord setBg modClrScheme setClrOvrMap chgLayout modNotesTx">
        <pc:chgData name="Sioned Saer" userId="56a06dd508c3ffa7" providerId="LiveId" clId="{DA1BA5A4-A209-48D2-9747-FE2BEB7A6273}" dt="2022-02-11T17:03:30.086" v="19685" actId="20577"/>
        <pc:sldMkLst>
          <pc:docMk/>
          <pc:sldMk cId="3643769030" sldId="329"/>
        </pc:sldMkLst>
        <pc:spChg chg="del">
          <ac:chgData name="Sioned Saer" userId="56a06dd508c3ffa7" providerId="LiveId" clId="{DA1BA5A4-A209-48D2-9747-FE2BEB7A6273}" dt="2022-02-11T12:50:28.385" v="12775" actId="700"/>
          <ac:spMkLst>
            <pc:docMk/>
            <pc:sldMk cId="3643769030" sldId="329"/>
            <ac:spMk id="2" creationId="{9C3A213A-0D98-4600-9919-D8F001AF9874}"/>
          </ac:spMkLst>
        </pc:spChg>
        <pc:spChg chg="del">
          <ac:chgData name="Sioned Saer" userId="56a06dd508c3ffa7" providerId="LiveId" clId="{DA1BA5A4-A209-48D2-9747-FE2BEB7A6273}" dt="2022-02-11T12:50:28.385" v="12775" actId="700"/>
          <ac:spMkLst>
            <pc:docMk/>
            <pc:sldMk cId="3643769030" sldId="329"/>
            <ac:spMk id="3" creationId="{AAE3B076-53F4-4C5E-84DE-5217F020CE25}"/>
          </ac:spMkLst>
        </pc:spChg>
        <pc:spChg chg="del">
          <ac:chgData name="Sioned Saer" userId="56a06dd508c3ffa7" providerId="LiveId" clId="{DA1BA5A4-A209-48D2-9747-FE2BEB7A6273}" dt="2022-02-11T12:50:28.385" v="12775" actId="700"/>
          <ac:spMkLst>
            <pc:docMk/>
            <pc:sldMk cId="3643769030" sldId="329"/>
            <ac:spMk id="4" creationId="{1AE977D7-81A8-4B92-9710-19FFE2D95D55}"/>
          </ac:spMkLst>
        </pc:spChg>
        <pc:spChg chg="add mod">
          <ac:chgData name="Sioned Saer" userId="56a06dd508c3ffa7" providerId="LiveId" clId="{DA1BA5A4-A209-48D2-9747-FE2BEB7A6273}" dt="2022-02-11T12:52:21.808" v="12858" actId="6549"/>
          <ac:spMkLst>
            <pc:docMk/>
            <pc:sldMk cId="3643769030" sldId="329"/>
            <ac:spMk id="5" creationId="{52515A7C-219A-4BCD-AD2D-A3D1E757E48D}"/>
          </ac:spMkLst>
        </pc:spChg>
        <pc:spChg chg="add del">
          <ac:chgData name="Sioned Saer" userId="56a06dd508c3ffa7" providerId="LiveId" clId="{DA1BA5A4-A209-48D2-9747-FE2BEB7A6273}" dt="2022-02-11T12:52:01.508" v="12854" actId="26606"/>
          <ac:spMkLst>
            <pc:docMk/>
            <pc:sldMk cId="3643769030" sldId="329"/>
            <ac:spMk id="10" creationId="{66B332A4-D438-4773-A77F-5ED49A448D9D}"/>
          </ac:spMkLst>
        </pc:spChg>
        <pc:spChg chg="add del">
          <ac:chgData name="Sioned Saer" userId="56a06dd508c3ffa7" providerId="LiveId" clId="{DA1BA5A4-A209-48D2-9747-FE2BEB7A6273}" dt="2022-02-11T12:52:01.508" v="12854" actId="26606"/>
          <ac:spMkLst>
            <pc:docMk/>
            <pc:sldMk cId="3643769030" sldId="329"/>
            <ac:spMk id="12" creationId="{DF9AD32D-FF05-44F4-BD4D-9CEE89B71EB9}"/>
          </ac:spMkLst>
        </pc:spChg>
        <pc:spChg chg="add">
          <ac:chgData name="Sioned Saer" userId="56a06dd508c3ffa7" providerId="LiveId" clId="{DA1BA5A4-A209-48D2-9747-FE2BEB7A6273}" dt="2022-02-11T12:52:01.508" v="12854" actId="26606"/>
          <ac:spMkLst>
            <pc:docMk/>
            <pc:sldMk cId="3643769030" sldId="329"/>
            <ac:spMk id="17" creationId="{51D98CAC-3EFF-4342-BD5A-6C0E8CAB4C1A}"/>
          </ac:spMkLst>
        </pc:spChg>
      </pc:sldChg>
      <pc:sldChg chg="addSp delSp modSp new mod setBg modClrScheme chgLayout modNotesTx">
        <pc:chgData name="Sioned Saer" userId="56a06dd508c3ffa7" providerId="LiveId" clId="{DA1BA5A4-A209-48D2-9747-FE2BEB7A6273}" dt="2022-02-12T10:13:50.800" v="22141" actId="20577"/>
        <pc:sldMkLst>
          <pc:docMk/>
          <pc:sldMk cId="2994075793" sldId="330"/>
        </pc:sldMkLst>
        <pc:spChg chg="del">
          <ac:chgData name="Sioned Saer" userId="56a06dd508c3ffa7" providerId="LiveId" clId="{DA1BA5A4-A209-48D2-9747-FE2BEB7A6273}" dt="2022-02-11T12:54:44.473" v="12902" actId="700"/>
          <ac:spMkLst>
            <pc:docMk/>
            <pc:sldMk cId="2994075793" sldId="330"/>
            <ac:spMk id="2" creationId="{747380F3-9C54-4CD1-B56F-0B89216D0840}"/>
          </ac:spMkLst>
        </pc:spChg>
        <pc:spChg chg="del">
          <ac:chgData name="Sioned Saer" userId="56a06dd508c3ffa7" providerId="LiveId" clId="{DA1BA5A4-A209-48D2-9747-FE2BEB7A6273}" dt="2022-02-11T12:54:44.473" v="12902" actId="700"/>
          <ac:spMkLst>
            <pc:docMk/>
            <pc:sldMk cId="2994075793" sldId="330"/>
            <ac:spMk id="3" creationId="{D972E414-7FC8-483C-9C57-244212E014DB}"/>
          </ac:spMkLst>
        </pc:spChg>
        <pc:spChg chg="del">
          <ac:chgData name="Sioned Saer" userId="56a06dd508c3ffa7" providerId="LiveId" clId="{DA1BA5A4-A209-48D2-9747-FE2BEB7A6273}" dt="2022-02-11T12:54:44.473" v="12902" actId="700"/>
          <ac:spMkLst>
            <pc:docMk/>
            <pc:sldMk cId="2994075793" sldId="330"/>
            <ac:spMk id="4" creationId="{2986653C-3B5E-4B8D-A561-8A83FF55A29F}"/>
          </ac:spMkLst>
        </pc:spChg>
        <pc:spChg chg="add mod ord">
          <ac:chgData name="Sioned Saer" userId="56a06dd508c3ffa7" providerId="LiveId" clId="{DA1BA5A4-A209-48D2-9747-FE2BEB7A6273}" dt="2022-02-11T14:57:48.151" v="13032" actId="14100"/>
          <ac:spMkLst>
            <pc:docMk/>
            <pc:sldMk cId="2994075793" sldId="330"/>
            <ac:spMk id="5" creationId="{D99219C6-90CB-4EA9-AC73-D1D33B2DEA4A}"/>
          </ac:spMkLst>
        </pc:spChg>
        <pc:spChg chg="add mod ord">
          <ac:chgData name="Sioned Saer" userId="56a06dd508c3ffa7" providerId="LiveId" clId="{DA1BA5A4-A209-48D2-9747-FE2BEB7A6273}" dt="2022-02-11T14:57:39.532" v="13031" actId="14100"/>
          <ac:spMkLst>
            <pc:docMk/>
            <pc:sldMk cId="2994075793" sldId="330"/>
            <ac:spMk id="6" creationId="{3B56F845-3F38-4E2F-A90C-015A27AE3DA2}"/>
          </ac:spMkLst>
        </pc:spChg>
        <pc:spChg chg="add mod ord">
          <ac:chgData name="Sioned Saer" userId="56a06dd508c3ffa7" providerId="LiveId" clId="{DA1BA5A4-A209-48D2-9747-FE2BEB7A6273}" dt="2022-02-11T14:58:00.574" v="13035" actId="14100"/>
          <ac:spMkLst>
            <pc:docMk/>
            <pc:sldMk cId="2994075793" sldId="330"/>
            <ac:spMk id="7" creationId="{AEA07346-6356-4482-A189-457B1A563E42}"/>
          </ac:spMkLst>
        </pc:spChg>
        <pc:spChg chg="add del">
          <ac:chgData name="Sioned Saer" userId="56a06dd508c3ffa7" providerId="LiveId" clId="{DA1BA5A4-A209-48D2-9747-FE2BEB7A6273}" dt="2022-02-11T12:55:47.034" v="12905" actId="26606"/>
          <ac:spMkLst>
            <pc:docMk/>
            <pc:sldMk cId="2994075793" sldId="330"/>
            <ac:spMk id="71" creationId="{7BDAC5B6-20CE-447F-8BA1-F2274AC7AE5B}"/>
          </ac:spMkLst>
        </pc:spChg>
        <pc:spChg chg="add del">
          <ac:chgData name="Sioned Saer" userId="56a06dd508c3ffa7" providerId="LiveId" clId="{DA1BA5A4-A209-48D2-9747-FE2BEB7A6273}" dt="2022-02-11T12:55:47.034" v="12905" actId="26606"/>
          <ac:spMkLst>
            <pc:docMk/>
            <pc:sldMk cId="2994075793" sldId="330"/>
            <ac:spMk id="73" creationId="{D1D22B31-BF8F-446B-9009-8A251FB177CB}"/>
          </ac:spMkLst>
        </pc:spChg>
        <pc:picChg chg="add mod">
          <ac:chgData name="Sioned Saer" userId="56a06dd508c3ffa7" providerId="LiveId" clId="{DA1BA5A4-A209-48D2-9747-FE2BEB7A6273}" dt="2022-02-11T14:58:12.696" v="13037" actId="14100"/>
          <ac:picMkLst>
            <pc:docMk/>
            <pc:sldMk cId="2994075793" sldId="330"/>
            <ac:picMk id="4098" creationId="{66E2CD71-F31C-4CC6-8679-A9203A5B389C}"/>
          </ac:picMkLst>
        </pc:picChg>
      </pc:sldChg>
      <pc:sldChg chg="modSp new mod modNotesTx">
        <pc:chgData name="Sioned Saer" userId="56a06dd508c3ffa7" providerId="LiveId" clId="{DA1BA5A4-A209-48D2-9747-FE2BEB7A6273}" dt="2022-02-12T10:22:13.066" v="22838" actId="20577"/>
        <pc:sldMkLst>
          <pc:docMk/>
          <pc:sldMk cId="195125588" sldId="331"/>
        </pc:sldMkLst>
        <pc:spChg chg="mod">
          <ac:chgData name="Sioned Saer" userId="56a06dd508c3ffa7" providerId="LiveId" clId="{DA1BA5A4-A209-48D2-9747-FE2BEB7A6273}" dt="2022-02-12T10:18:38.513" v="22530" actId="27636"/>
          <ac:spMkLst>
            <pc:docMk/>
            <pc:sldMk cId="195125588" sldId="331"/>
            <ac:spMk id="2" creationId="{EB9C3941-6A98-40B5-AAA9-58293F92951F}"/>
          </ac:spMkLst>
        </pc:spChg>
        <pc:spChg chg="mod">
          <ac:chgData name="Sioned Saer" userId="56a06dd508c3ffa7" providerId="LiveId" clId="{DA1BA5A4-A209-48D2-9747-FE2BEB7A6273}" dt="2022-02-12T10:19:09.031" v="22541" actId="255"/>
          <ac:spMkLst>
            <pc:docMk/>
            <pc:sldMk cId="195125588" sldId="331"/>
            <ac:spMk id="3" creationId="{D2948D7B-0A48-4741-9134-0F8F286EAFC8}"/>
          </ac:spMkLst>
        </pc:spChg>
        <pc:spChg chg="mod">
          <ac:chgData name="Sioned Saer" userId="56a06dd508c3ffa7" providerId="LiveId" clId="{DA1BA5A4-A209-48D2-9747-FE2BEB7A6273}" dt="2022-02-12T10:18:58.532" v="22539" actId="27636"/>
          <ac:spMkLst>
            <pc:docMk/>
            <pc:sldMk cId="195125588" sldId="331"/>
            <ac:spMk id="4" creationId="{66D9DE17-38C5-4B01-B1E3-FA818F32A601}"/>
          </ac:spMkLst>
        </pc:spChg>
      </pc:sldChg>
      <pc:sldChg chg="modSp new mod">
        <pc:chgData name="Sioned Saer" userId="56a06dd508c3ffa7" providerId="LiveId" clId="{DA1BA5A4-A209-48D2-9747-FE2BEB7A6273}" dt="2022-02-11T16:36:27.043" v="16408" actId="14100"/>
        <pc:sldMkLst>
          <pc:docMk/>
          <pc:sldMk cId="1792803791" sldId="332"/>
        </pc:sldMkLst>
        <pc:spChg chg="mod">
          <ac:chgData name="Sioned Saer" userId="56a06dd508c3ffa7" providerId="LiveId" clId="{DA1BA5A4-A209-48D2-9747-FE2BEB7A6273}" dt="2022-02-11T16:36:27.043" v="16408" actId="14100"/>
          <ac:spMkLst>
            <pc:docMk/>
            <pc:sldMk cId="1792803791" sldId="332"/>
            <ac:spMk id="2" creationId="{753328F4-EC97-4C7C-873F-A161B5C00362}"/>
          </ac:spMkLst>
        </pc:spChg>
        <pc:spChg chg="mod">
          <ac:chgData name="Sioned Saer" userId="56a06dd508c3ffa7" providerId="LiveId" clId="{DA1BA5A4-A209-48D2-9747-FE2BEB7A6273}" dt="2022-02-11T15:26:19.339" v="14709" actId="20577"/>
          <ac:spMkLst>
            <pc:docMk/>
            <pc:sldMk cId="1792803791" sldId="332"/>
            <ac:spMk id="3" creationId="{932F71FA-C963-4774-BF8A-FE886C58A5F1}"/>
          </ac:spMkLst>
        </pc:spChg>
      </pc:sldChg>
      <pc:sldChg chg="modSp mod">
        <pc:chgData name="Sioned Saer" userId="56a06dd508c3ffa7" providerId="LiveId" clId="{DA1BA5A4-A209-48D2-9747-FE2BEB7A6273}" dt="2022-02-11T16:17:11.455" v="15557" actId="255"/>
        <pc:sldMkLst>
          <pc:docMk/>
          <pc:sldMk cId="848435801" sldId="333"/>
        </pc:sldMkLst>
        <pc:spChg chg="mod">
          <ac:chgData name="Sioned Saer" userId="56a06dd508c3ffa7" providerId="LiveId" clId="{DA1BA5A4-A209-48D2-9747-FE2BEB7A6273}" dt="2022-02-11T16:17:11.455" v="15557" actId="255"/>
          <ac:spMkLst>
            <pc:docMk/>
            <pc:sldMk cId="848435801" sldId="333"/>
            <ac:spMk id="2" creationId="{00000000-0000-0000-0000-000000000000}"/>
          </ac:spMkLst>
        </pc:spChg>
        <pc:picChg chg="mod">
          <ac:chgData name="Sioned Saer" userId="56a06dd508c3ffa7" providerId="LiveId" clId="{DA1BA5A4-A209-48D2-9747-FE2BEB7A6273}" dt="2022-02-11T15:24:51.445" v="14705" actId="14100"/>
          <ac:picMkLst>
            <pc:docMk/>
            <pc:sldMk cId="848435801" sldId="333"/>
            <ac:picMk id="4" creationId="{00000000-0000-0000-0000-000000000000}"/>
          </ac:picMkLst>
        </pc:picChg>
      </pc:sldChg>
      <pc:sldChg chg="modSp new mod modNotesTx">
        <pc:chgData name="Sioned Saer" userId="56a06dd508c3ffa7" providerId="LiveId" clId="{DA1BA5A4-A209-48D2-9747-FE2BEB7A6273}" dt="2022-02-11T16:45:02.877" v="17297" actId="20577"/>
        <pc:sldMkLst>
          <pc:docMk/>
          <pc:sldMk cId="2688418259" sldId="334"/>
        </pc:sldMkLst>
        <pc:spChg chg="mod">
          <ac:chgData name="Sioned Saer" userId="56a06dd508c3ffa7" providerId="LiveId" clId="{DA1BA5A4-A209-48D2-9747-FE2BEB7A6273}" dt="2022-02-11T15:37:27.860" v="14771" actId="2711"/>
          <ac:spMkLst>
            <pc:docMk/>
            <pc:sldMk cId="2688418259" sldId="334"/>
            <ac:spMk id="2" creationId="{41BC42A2-F9CF-4ECB-ABD8-C90F7F2761E7}"/>
          </ac:spMkLst>
        </pc:spChg>
        <pc:spChg chg="mod">
          <ac:chgData name="Sioned Saer" userId="56a06dd508c3ffa7" providerId="LiveId" clId="{DA1BA5A4-A209-48D2-9747-FE2BEB7A6273}" dt="2022-02-11T16:19:32.877" v="15602" actId="313"/>
          <ac:spMkLst>
            <pc:docMk/>
            <pc:sldMk cId="2688418259" sldId="334"/>
            <ac:spMk id="3" creationId="{399DD3CD-D1BE-4397-A503-3C950CAA8BA4}"/>
          </ac:spMkLst>
        </pc:spChg>
      </pc:sldChg>
      <pc:sldChg chg="modSp new mod ord modNotesTx">
        <pc:chgData name="Sioned Saer" userId="56a06dd508c3ffa7" providerId="LiveId" clId="{DA1BA5A4-A209-48D2-9747-FE2BEB7A6273}" dt="2022-02-11T16:40:14.141" v="16812" actId="20577"/>
        <pc:sldMkLst>
          <pc:docMk/>
          <pc:sldMk cId="3011889387" sldId="335"/>
        </pc:sldMkLst>
        <pc:spChg chg="mod">
          <ac:chgData name="Sioned Saer" userId="56a06dd508c3ffa7" providerId="LiveId" clId="{DA1BA5A4-A209-48D2-9747-FE2BEB7A6273}" dt="2022-02-11T16:38:20.787" v="16490" actId="6549"/>
          <ac:spMkLst>
            <pc:docMk/>
            <pc:sldMk cId="3011889387" sldId="335"/>
            <ac:spMk id="2" creationId="{88D9E146-DA38-4E9E-999A-1AE2E05EA6CB}"/>
          </ac:spMkLst>
        </pc:spChg>
        <pc:spChg chg="mod">
          <ac:chgData name="Sioned Saer" userId="56a06dd508c3ffa7" providerId="LiveId" clId="{DA1BA5A4-A209-48D2-9747-FE2BEB7A6273}" dt="2022-02-11T16:18:39.295" v="15589" actId="20577"/>
          <ac:spMkLst>
            <pc:docMk/>
            <pc:sldMk cId="3011889387" sldId="335"/>
            <ac:spMk id="3" creationId="{E46C9716-3BE2-4A03-9729-58571F0C4FBF}"/>
          </ac:spMkLst>
        </pc:spChg>
      </pc:sldChg>
      <pc:sldChg chg="modSp new mod">
        <pc:chgData name="Sioned Saer" userId="56a06dd508c3ffa7" providerId="LiveId" clId="{DA1BA5A4-A209-48D2-9747-FE2BEB7A6273}" dt="2022-02-12T10:31:33.626" v="22962" actId="255"/>
        <pc:sldMkLst>
          <pc:docMk/>
          <pc:sldMk cId="3288721034" sldId="336"/>
        </pc:sldMkLst>
        <pc:spChg chg="mod">
          <ac:chgData name="Sioned Saer" userId="56a06dd508c3ffa7" providerId="LiveId" clId="{DA1BA5A4-A209-48D2-9747-FE2BEB7A6273}" dt="2022-02-12T10:31:33.626" v="22962" actId="255"/>
          <ac:spMkLst>
            <pc:docMk/>
            <pc:sldMk cId="3288721034" sldId="336"/>
            <ac:spMk id="2" creationId="{7DEFB396-0770-4F6F-935E-88ECD27B9E36}"/>
          </ac:spMkLst>
        </pc:spChg>
        <pc:spChg chg="mod">
          <ac:chgData name="Sioned Saer" userId="56a06dd508c3ffa7" providerId="LiveId" clId="{DA1BA5A4-A209-48D2-9747-FE2BEB7A6273}" dt="2022-02-12T10:30:59.475" v="22943" actId="20577"/>
          <ac:spMkLst>
            <pc:docMk/>
            <pc:sldMk cId="3288721034" sldId="336"/>
            <ac:spMk id="3" creationId="{A0CD1211-BBBE-41EC-A4CF-A743865ED374}"/>
          </ac:spMkLst>
        </pc:spChg>
        <pc:spChg chg="mod">
          <ac:chgData name="Sioned Saer" userId="56a06dd508c3ffa7" providerId="LiveId" clId="{DA1BA5A4-A209-48D2-9747-FE2BEB7A6273}" dt="2022-02-12T10:31:21.591" v="22961" actId="20577"/>
          <ac:spMkLst>
            <pc:docMk/>
            <pc:sldMk cId="3288721034" sldId="336"/>
            <ac:spMk id="4" creationId="{7655A014-F21A-4746-9375-2284BF184513}"/>
          </ac:spMkLst>
        </pc:spChg>
      </pc:sldChg>
    </pc:docChg>
  </pc:docChgLst>
  <pc:docChgLst>
    <pc:chgData name="Sioned Saer" userId="56a06dd508c3ffa7" providerId="LiveId" clId="{FB8DEA0D-52D2-4BB5-9E47-0B745523600F}"/>
    <pc:docChg chg="modSld">
      <pc:chgData name="Sioned Saer" userId="56a06dd508c3ffa7" providerId="LiveId" clId="{FB8DEA0D-52D2-4BB5-9E47-0B745523600F}" dt="2022-02-15T10:30:23.154" v="59" actId="6549"/>
      <pc:docMkLst>
        <pc:docMk/>
      </pc:docMkLst>
      <pc:sldChg chg="modNotesTx">
        <pc:chgData name="Sioned Saer" userId="56a06dd508c3ffa7" providerId="LiveId" clId="{FB8DEA0D-52D2-4BB5-9E47-0B745523600F}" dt="2022-02-15T10:28:41.418" v="39" actId="6549"/>
        <pc:sldMkLst>
          <pc:docMk/>
          <pc:sldMk cId="4192295300" sldId="268"/>
        </pc:sldMkLst>
      </pc:sldChg>
      <pc:sldChg chg="modNotesTx">
        <pc:chgData name="Sioned Saer" userId="56a06dd508c3ffa7" providerId="LiveId" clId="{FB8DEA0D-52D2-4BB5-9E47-0B745523600F}" dt="2022-02-15T10:29:55.440" v="55" actId="6549"/>
        <pc:sldMkLst>
          <pc:docMk/>
          <pc:sldMk cId="3416079106" sldId="269"/>
        </pc:sldMkLst>
      </pc:sldChg>
      <pc:sldChg chg="modNotesTx">
        <pc:chgData name="Sioned Saer" userId="56a06dd508c3ffa7" providerId="LiveId" clId="{FB8DEA0D-52D2-4BB5-9E47-0B745523600F}" dt="2022-02-15T10:29:26.258" v="49" actId="6549"/>
        <pc:sldMkLst>
          <pc:docMk/>
          <pc:sldMk cId="474947468" sldId="270"/>
        </pc:sldMkLst>
      </pc:sldChg>
      <pc:sldChg chg="modNotesTx">
        <pc:chgData name="Sioned Saer" userId="56a06dd508c3ffa7" providerId="LiveId" clId="{FB8DEA0D-52D2-4BB5-9E47-0B745523600F}" dt="2022-02-15T10:26:23.865" v="2" actId="6549"/>
        <pc:sldMkLst>
          <pc:docMk/>
          <pc:sldMk cId="2688045489" sldId="278"/>
        </pc:sldMkLst>
      </pc:sldChg>
      <pc:sldChg chg="modNotesTx">
        <pc:chgData name="Sioned Saer" userId="56a06dd508c3ffa7" providerId="LiveId" clId="{FB8DEA0D-52D2-4BB5-9E47-0B745523600F}" dt="2022-02-15T10:28:17.880" v="35" actId="6549"/>
        <pc:sldMkLst>
          <pc:docMk/>
          <pc:sldMk cId="4258185867" sldId="279"/>
        </pc:sldMkLst>
      </pc:sldChg>
      <pc:sldChg chg="modNotesTx">
        <pc:chgData name="Sioned Saer" userId="56a06dd508c3ffa7" providerId="LiveId" clId="{FB8DEA0D-52D2-4BB5-9E47-0B745523600F}" dt="2022-02-15T10:28:30.639" v="37" actId="6549"/>
        <pc:sldMkLst>
          <pc:docMk/>
          <pc:sldMk cId="1162234670" sldId="280"/>
        </pc:sldMkLst>
      </pc:sldChg>
      <pc:sldChg chg="modNotesTx">
        <pc:chgData name="Sioned Saer" userId="56a06dd508c3ffa7" providerId="LiveId" clId="{FB8DEA0D-52D2-4BB5-9E47-0B745523600F}" dt="2022-02-15T10:28:36.298" v="38" actId="6549"/>
        <pc:sldMkLst>
          <pc:docMk/>
          <pc:sldMk cId="1071321616" sldId="285"/>
        </pc:sldMkLst>
      </pc:sldChg>
      <pc:sldChg chg="modNotesTx">
        <pc:chgData name="Sioned Saer" userId="56a06dd508c3ffa7" providerId="LiveId" clId="{FB8DEA0D-52D2-4BB5-9E47-0B745523600F}" dt="2022-02-15T10:29:41.888" v="52" actId="6549"/>
        <pc:sldMkLst>
          <pc:docMk/>
          <pc:sldMk cId="3724329227" sldId="289"/>
        </pc:sldMkLst>
      </pc:sldChg>
      <pc:sldChg chg="modNotesTx">
        <pc:chgData name="Sioned Saer" userId="56a06dd508c3ffa7" providerId="LiveId" clId="{FB8DEA0D-52D2-4BB5-9E47-0B745523600F}" dt="2022-02-15T10:29:46.523" v="53" actId="6549"/>
        <pc:sldMkLst>
          <pc:docMk/>
          <pc:sldMk cId="1874855589" sldId="292"/>
        </pc:sldMkLst>
      </pc:sldChg>
      <pc:sldChg chg="modNotesTx">
        <pc:chgData name="Sioned Saer" userId="56a06dd508c3ffa7" providerId="LiveId" clId="{FB8DEA0D-52D2-4BB5-9E47-0B745523600F}" dt="2022-02-15T10:29:03.904" v="44" actId="6549"/>
        <pc:sldMkLst>
          <pc:docMk/>
          <pc:sldMk cId="357318199" sldId="309"/>
        </pc:sldMkLst>
      </pc:sldChg>
      <pc:sldChg chg="modNotesTx">
        <pc:chgData name="Sioned Saer" userId="56a06dd508c3ffa7" providerId="LiveId" clId="{FB8DEA0D-52D2-4BB5-9E47-0B745523600F}" dt="2022-02-15T10:28:53.938" v="42" actId="6549"/>
        <pc:sldMkLst>
          <pc:docMk/>
          <pc:sldMk cId="1620028189" sldId="310"/>
        </pc:sldMkLst>
      </pc:sldChg>
      <pc:sldChg chg="modNotesTx">
        <pc:chgData name="Sioned Saer" userId="56a06dd508c3ffa7" providerId="LiveId" clId="{FB8DEA0D-52D2-4BB5-9E47-0B745523600F}" dt="2022-02-15T10:26:14.965" v="1" actId="6549"/>
        <pc:sldMkLst>
          <pc:docMk/>
          <pc:sldMk cId="1717755504" sldId="317"/>
        </pc:sldMkLst>
      </pc:sldChg>
      <pc:sldChg chg="modNotesTx">
        <pc:chgData name="Sioned Saer" userId="56a06dd508c3ffa7" providerId="LiveId" clId="{FB8DEA0D-52D2-4BB5-9E47-0B745523600F}" dt="2022-02-15T10:28:45.187" v="40" actId="6549"/>
        <pc:sldMkLst>
          <pc:docMk/>
          <pc:sldMk cId="3696935436" sldId="318"/>
        </pc:sldMkLst>
      </pc:sldChg>
      <pc:sldChg chg="modNotesTx">
        <pc:chgData name="Sioned Saer" userId="56a06dd508c3ffa7" providerId="LiveId" clId="{FB8DEA0D-52D2-4BB5-9E47-0B745523600F}" dt="2022-02-15T10:26:09.283" v="0" actId="6549"/>
        <pc:sldMkLst>
          <pc:docMk/>
          <pc:sldMk cId="1959624093" sldId="320"/>
        </pc:sldMkLst>
      </pc:sldChg>
      <pc:sldChg chg="modNotesTx">
        <pc:chgData name="Sioned Saer" userId="56a06dd508c3ffa7" providerId="LiveId" clId="{FB8DEA0D-52D2-4BB5-9E47-0B745523600F}" dt="2022-02-15T10:28:25.344" v="36" actId="6549"/>
        <pc:sldMkLst>
          <pc:docMk/>
          <pc:sldMk cId="2758580145" sldId="322"/>
        </pc:sldMkLst>
      </pc:sldChg>
      <pc:sldChg chg="modNotesTx">
        <pc:chgData name="Sioned Saer" userId="56a06dd508c3ffa7" providerId="LiveId" clId="{FB8DEA0D-52D2-4BB5-9E47-0B745523600F}" dt="2022-02-15T10:26:45.296" v="3" actId="6549"/>
        <pc:sldMkLst>
          <pc:docMk/>
          <pc:sldMk cId="91869996" sldId="323"/>
        </pc:sldMkLst>
      </pc:sldChg>
      <pc:sldChg chg="modNotesTx">
        <pc:chgData name="Sioned Saer" userId="56a06dd508c3ffa7" providerId="LiveId" clId="{FB8DEA0D-52D2-4BB5-9E47-0B745523600F}" dt="2022-02-15T10:29:08.241" v="45" actId="6549"/>
        <pc:sldMkLst>
          <pc:docMk/>
          <pc:sldMk cId="1273500110" sldId="324"/>
        </pc:sldMkLst>
      </pc:sldChg>
      <pc:sldChg chg="modNotesTx">
        <pc:chgData name="Sioned Saer" userId="56a06dd508c3ffa7" providerId="LiveId" clId="{FB8DEA0D-52D2-4BB5-9E47-0B745523600F}" dt="2022-02-15T10:28:49.892" v="41" actId="6549"/>
        <pc:sldMkLst>
          <pc:docMk/>
          <pc:sldMk cId="2729854918" sldId="325"/>
        </pc:sldMkLst>
      </pc:sldChg>
      <pc:sldChg chg="modNotesTx">
        <pc:chgData name="Sioned Saer" userId="56a06dd508c3ffa7" providerId="LiveId" clId="{FB8DEA0D-52D2-4BB5-9E47-0B745523600F}" dt="2022-02-15T10:29:51.123" v="54" actId="6549"/>
        <pc:sldMkLst>
          <pc:docMk/>
          <pc:sldMk cId="1950603681" sldId="326"/>
        </pc:sldMkLst>
      </pc:sldChg>
      <pc:sldChg chg="modNotesTx">
        <pc:chgData name="Sioned Saer" userId="56a06dd508c3ffa7" providerId="LiveId" clId="{FB8DEA0D-52D2-4BB5-9E47-0B745523600F}" dt="2022-02-15T10:29:16.807" v="47" actId="6549"/>
        <pc:sldMkLst>
          <pc:docMk/>
          <pc:sldMk cId="3483730713" sldId="327"/>
        </pc:sldMkLst>
      </pc:sldChg>
      <pc:sldChg chg="modNotesTx">
        <pc:chgData name="Sioned Saer" userId="56a06dd508c3ffa7" providerId="LiveId" clId="{FB8DEA0D-52D2-4BB5-9E47-0B745523600F}" dt="2022-02-15T10:29:31.783" v="50" actId="6549"/>
        <pc:sldMkLst>
          <pc:docMk/>
          <pc:sldMk cId="2464484388" sldId="328"/>
        </pc:sldMkLst>
      </pc:sldChg>
      <pc:sldChg chg="modNotesTx">
        <pc:chgData name="Sioned Saer" userId="56a06dd508c3ffa7" providerId="LiveId" clId="{FB8DEA0D-52D2-4BB5-9E47-0B745523600F}" dt="2022-02-15T10:29:37.948" v="51" actId="6549"/>
        <pc:sldMkLst>
          <pc:docMk/>
          <pc:sldMk cId="3643769030" sldId="329"/>
        </pc:sldMkLst>
      </pc:sldChg>
      <pc:sldChg chg="modNotesTx">
        <pc:chgData name="Sioned Saer" userId="56a06dd508c3ffa7" providerId="LiveId" clId="{FB8DEA0D-52D2-4BB5-9E47-0B745523600F}" dt="2022-02-15T10:30:17.148" v="58" actId="6549"/>
        <pc:sldMkLst>
          <pc:docMk/>
          <pc:sldMk cId="2994075793" sldId="330"/>
        </pc:sldMkLst>
      </pc:sldChg>
      <pc:sldChg chg="modNotesTx">
        <pc:chgData name="Sioned Saer" userId="56a06dd508c3ffa7" providerId="LiveId" clId="{FB8DEA0D-52D2-4BB5-9E47-0B745523600F}" dt="2022-02-15T10:30:02.340" v="56" actId="6549"/>
        <pc:sldMkLst>
          <pc:docMk/>
          <pc:sldMk cId="195125588" sldId="331"/>
        </pc:sldMkLst>
      </pc:sldChg>
      <pc:sldChg chg="modNotesTx">
        <pc:chgData name="Sioned Saer" userId="56a06dd508c3ffa7" providerId="LiveId" clId="{FB8DEA0D-52D2-4BB5-9E47-0B745523600F}" dt="2022-02-15T10:28:58.759" v="43" actId="6549"/>
        <pc:sldMkLst>
          <pc:docMk/>
          <pc:sldMk cId="848435801" sldId="333"/>
        </pc:sldMkLst>
      </pc:sldChg>
      <pc:sldChg chg="modNotesTx">
        <pc:chgData name="Sioned Saer" userId="56a06dd508c3ffa7" providerId="LiveId" clId="{FB8DEA0D-52D2-4BB5-9E47-0B745523600F}" dt="2022-02-15T10:29:20.708" v="48" actId="6549"/>
        <pc:sldMkLst>
          <pc:docMk/>
          <pc:sldMk cId="2688418259" sldId="334"/>
        </pc:sldMkLst>
      </pc:sldChg>
      <pc:sldChg chg="modNotesTx">
        <pc:chgData name="Sioned Saer" userId="56a06dd508c3ffa7" providerId="LiveId" clId="{FB8DEA0D-52D2-4BB5-9E47-0B745523600F}" dt="2022-02-15T10:29:12.803" v="46" actId="6549"/>
        <pc:sldMkLst>
          <pc:docMk/>
          <pc:sldMk cId="3011889387" sldId="335"/>
        </pc:sldMkLst>
      </pc:sldChg>
      <pc:sldChg chg="modNotesTx">
        <pc:chgData name="Sioned Saer" userId="56a06dd508c3ffa7" providerId="LiveId" clId="{FB8DEA0D-52D2-4BB5-9E47-0B745523600F}" dt="2022-02-15T10:30:23.154" v="59" actId="6549"/>
        <pc:sldMkLst>
          <pc:docMk/>
          <pc:sldMk cId="1876614389" sldId="336"/>
        </pc:sldMkLst>
      </pc:sldChg>
      <pc:sldChg chg="modNotesTx">
        <pc:chgData name="Sioned Saer" userId="56a06dd508c3ffa7" providerId="LiveId" clId="{FB8DEA0D-52D2-4BB5-9E47-0B745523600F}" dt="2022-02-15T10:30:12.122" v="57" actId="6549"/>
        <pc:sldMkLst>
          <pc:docMk/>
          <pc:sldMk cId="2683954819" sldId="33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D49D267-CF89-46CD-92A3-9D45F1E58C41}" type="datetimeFigureOut">
              <a:rPr lang="en-GB" smtClean="0"/>
              <a:t>15/02/2022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B084FE0-78DB-4804-A96B-AC45080AD220}" type="slidenum">
              <a:rPr lang="en-GB" smtClean="0"/>
              <a:t>‹#›</a:t>
            </a:fld>
            <a:endParaRPr lang="en-GB"/>
          </a:p>
        </p:txBody>
      </p:sp>
    </p:spTree>
    <p:extLst>
      <p:ext uri="{BB962C8B-B14F-4D97-AF65-F5344CB8AC3E}">
        <p14:creationId xmlns:p14="http://schemas.microsoft.com/office/powerpoint/2010/main" val="448048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4015848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2856238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E271114-52DB-4CAE-834D-F04AB4161F26}"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extLst>
      <p:ext uri="{BB962C8B-B14F-4D97-AF65-F5344CB8AC3E}">
        <p14:creationId xmlns:p14="http://schemas.microsoft.com/office/powerpoint/2010/main" val="4132067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5</a:t>
            </a:fld>
            <a:endParaRPr lang="en-GB"/>
          </a:p>
        </p:txBody>
      </p:sp>
    </p:spTree>
    <p:extLst>
      <p:ext uri="{BB962C8B-B14F-4D97-AF65-F5344CB8AC3E}">
        <p14:creationId xmlns:p14="http://schemas.microsoft.com/office/powerpoint/2010/main" val="42114970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7</a:t>
            </a:fld>
            <a:endParaRPr lang="en-GB"/>
          </a:p>
        </p:txBody>
      </p:sp>
    </p:spTree>
    <p:extLst>
      <p:ext uri="{BB962C8B-B14F-4D97-AF65-F5344CB8AC3E}">
        <p14:creationId xmlns:p14="http://schemas.microsoft.com/office/powerpoint/2010/main" val="632115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9</a:t>
            </a:fld>
            <a:endParaRPr lang="en-GB"/>
          </a:p>
        </p:txBody>
      </p:sp>
    </p:spTree>
    <p:extLst>
      <p:ext uri="{BB962C8B-B14F-4D97-AF65-F5344CB8AC3E}">
        <p14:creationId xmlns:p14="http://schemas.microsoft.com/office/powerpoint/2010/main" val="3358021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10</a:t>
            </a:fld>
            <a:endParaRPr lang="en-GB"/>
          </a:p>
        </p:txBody>
      </p:sp>
    </p:spTree>
    <p:extLst>
      <p:ext uri="{BB962C8B-B14F-4D97-AF65-F5344CB8AC3E}">
        <p14:creationId xmlns:p14="http://schemas.microsoft.com/office/powerpoint/2010/main" val="40277769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11</a:t>
            </a:fld>
            <a:endParaRPr lang="en-GB"/>
          </a:p>
        </p:txBody>
      </p:sp>
    </p:spTree>
    <p:extLst>
      <p:ext uri="{BB962C8B-B14F-4D97-AF65-F5344CB8AC3E}">
        <p14:creationId xmlns:p14="http://schemas.microsoft.com/office/powerpoint/2010/main" val="40428725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12</a:t>
            </a:fld>
            <a:endParaRPr lang="en-GB"/>
          </a:p>
        </p:txBody>
      </p:sp>
    </p:spTree>
    <p:extLst>
      <p:ext uri="{BB962C8B-B14F-4D97-AF65-F5344CB8AC3E}">
        <p14:creationId xmlns:p14="http://schemas.microsoft.com/office/powerpoint/2010/main" val="10710172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13</a:t>
            </a:fld>
            <a:endParaRPr lang="en-GB"/>
          </a:p>
        </p:txBody>
      </p:sp>
    </p:spTree>
    <p:extLst>
      <p:ext uri="{BB962C8B-B14F-4D97-AF65-F5344CB8AC3E}">
        <p14:creationId xmlns:p14="http://schemas.microsoft.com/office/powerpoint/2010/main" val="37519695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14</a:t>
            </a:fld>
            <a:endParaRPr lang="en-GB"/>
          </a:p>
        </p:txBody>
      </p:sp>
    </p:spTree>
    <p:extLst>
      <p:ext uri="{BB962C8B-B14F-4D97-AF65-F5344CB8AC3E}">
        <p14:creationId xmlns:p14="http://schemas.microsoft.com/office/powerpoint/2010/main" val="32453346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15</a:t>
            </a:fld>
            <a:endParaRPr lang="en-GB"/>
          </a:p>
        </p:txBody>
      </p:sp>
    </p:spTree>
    <p:extLst>
      <p:ext uri="{BB962C8B-B14F-4D97-AF65-F5344CB8AC3E}">
        <p14:creationId xmlns:p14="http://schemas.microsoft.com/office/powerpoint/2010/main" val="31195027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16</a:t>
            </a:fld>
            <a:endParaRPr lang="en-GB"/>
          </a:p>
        </p:txBody>
      </p:sp>
    </p:spTree>
    <p:extLst>
      <p:ext uri="{BB962C8B-B14F-4D97-AF65-F5344CB8AC3E}">
        <p14:creationId xmlns:p14="http://schemas.microsoft.com/office/powerpoint/2010/main" val="28362551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17</a:t>
            </a:fld>
            <a:endParaRPr lang="en-GB"/>
          </a:p>
        </p:txBody>
      </p:sp>
    </p:spTree>
    <p:extLst>
      <p:ext uri="{BB962C8B-B14F-4D97-AF65-F5344CB8AC3E}">
        <p14:creationId xmlns:p14="http://schemas.microsoft.com/office/powerpoint/2010/main" val="10834964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5496C4-5ED8-4BF4-825F-9346C4CEF3CD}" type="slidenum">
              <a:rPr lang="en-GB" smtClean="0"/>
              <a:t>19</a:t>
            </a:fld>
            <a:endParaRPr lang="en-GB"/>
          </a:p>
        </p:txBody>
      </p:sp>
    </p:spTree>
    <p:extLst>
      <p:ext uri="{BB962C8B-B14F-4D97-AF65-F5344CB8AC3E}">
        <p14:creationId xmlns:p14="http://schemas.microsoft.com/office/powerpoint/2010/main" val="36266045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20</a:t>
            </a:fld>
            <a:endParaRPr lang="en-GB"/>
          </a:p>
        </p:txBody>
      </p:sp>
    </p:spTree>
    <p:extLst>
      <p:ext uri="{BB962C8B-B14F-4D97-AF65-F5344CB8AC3E}">
        <p14:creationId xmlns:p14="http://schemas.microsoft.com/office/powerpoint/2010/main" val="33953928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21</a:t>
            </a:fld>
            <a:endParaRPr lang="en-GB"/>
          </a:p>
        </p:txBody>
      </p:sp>
    </p:spTree>
    <p:extLst>
      <p:ext uri="{BB962C8B-B14F-4D97-AF65-F5344CB8AC3E}">
        <p14:creationId xmlns:p14="http://schemas.microsoft.com/office/powerpoint/2010/main" val="35911865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22</a:t>
            </a:fld>
            <a:endParaRPr lang="en-GB"/>
          </a:p>
        </p:txBody>
      </p:sp>
    </p:spTree>
    <p:extLst>
      <p:ext uri="{BB962C8B-B14F-4D97-AF65-F5344CB8AC3E}">
        <p14:creationId xmlns:p14="http://schemas.microsoft.com/office/powerpoint/2010/main" val="30670191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23</a:t>
            </a:fld>
            <a:endParaRPr lang="en-GB"/>
          </a:p>
        </p:txBody>
      </p:sp>
    </p:spTree>
    <p:extLst>
      <p:ext uri="{BB962C8B-B14F-4D97-AF65-F5344CB8AC3E}">
        <p14:creationId xmlns:p14="http://schemas.microsoft.com/office/powerpoint/2010/main" val="14220127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24</a:t>
            </a:fld>
            <a:endParaRPr lang="en-GB"/>
          </a:p>
        </p:txBody>
      </p:sp>
    </p:spTree>
    <p:extLst>
      <p:ext uri="{BB962C8B-B14F-4D97-AF65-F5344CB8AC3E}">
        <p14:creationId xmlns:p14="http://schemas.microsoft.com/office/powerpoint/2010/main" val="6258270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6F0279F-9DB8-4DA9-9A4B-D2F2BF777939}" type="slidenum">
              <a:rPr lang="en-GB" smtClean="0"/>
              <a:t>25</a:t>
            </a:fld>
            <a:endParaRPr lang="en-GB"/>
          </a:p>
        </p:txBody>
      </p:sp>
    </p:spTree>
    <p:extLst>
      <p:ext uri="{BB962C8B-B14F-4D97-AF65-F5344CB8AC3E}">
        <p14:creationId xmlns:p14="http://schemas.microsoft.com/office/powerpoint/2010/main" val="38067696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26</a:t>
            </a:fld>
            <a:endParaRPr lang="en-GB"/>
          </a:p>
        </p:txBody>
      </p:sp>
    </p:spTree>
    <p:extLst>
      <p:ext uri="{BB962C8B-B14F-4D97-AF65-F5344CB8AC3E}">
        <p14:creationId xmlns:p14="http://schemas.microsoft.com/office/powerpoint/2010/main" val="7778732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27</a:t>
            </a:fld>
            <a:endParaRPr lang="en-GB"/>
          </a:p>
        </p:txBody>
      </p:sp>
    </p:spTree>
    <p:extLst>
      <p:ext uri="{BB962C8B-B14F-4D97-AF65-F5344CB8AC3E}">
        <p14:creationId xmlns:p14="http://schemas.microsoft.com/office/powerpoint/2010/main" val="32050294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28</a:t>
            </a:fld>
            <a:endParaRPr lang="en-GB"/>
          </a:p>
        </p:txBody>
      </p:sp>
    </p:spTree>
    <p:extLst>
      <p:ext uri="{BB962C8B-B14F-4D97-AF65-F5344CB8AC3E}">
        <p14:creationId xmlns:p14="http://schemas.microsoft.com/office/powerpoint/2010/main" val="25546118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29</a:t>
            </a:fld>
            <a:endParaRPr lang="en-GB"/>
          </a:p>
        </p:txBody>
      </p:sp>
    </p:spTree>
    <p:extLst>
      <p:ext uri="{BB962C8B-B14F-4D97-AF65-F5344CB8AC3E}">
        <p14:creationId xmlns:p14="http://schemas.microsoft.com/office/powerpoint/2010/main" val="13857809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30</a:t>
            </a:fld>
            <a:endParaRPr lang="en-GB"/>
          </a:p>
        </p:txBody>
      </p:sp>
    </p:spTree>
    <p:extLst>
      <p:ext uri="{BB962C8B-B14F-4D97-AF65-F5344CB8AC3E}">
        <p14:creationId xmlns:p14="http://schemas.microsoft.com/office/powerpoint/2010/main" val="100736949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31</a:t>
            </a:fld>
            <a:endParaRPr lang="en-GB"/>
          </a:p>
        </p:txBody>
      </p:sp>
    </p:spTree>
    <p:extLst>
      <p:ext uri="{BB962C8B-B14F-4D97-AF65-F5344CB8AC3E}">
        <p14:creationId xmlns:p14="http://schemas.microsoft.com/office/powerpoint/2010/main" val="19293391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32</a:t>
            </a:fld>
            <a:endParaRPr lang="en-GB"/>
          </a:p>
        </p:txBody>
      </p:sp>
    </p:spTree>
    <p:extLst>
      <p:ext uri="{BB962C8B-B14F-4D97-AF65-F5344CB8AC3E}">
        <p14:creationId xmlns:p14="http://schemas.microsoft.com/office/powerpoint/2010/main" val="15809035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33</a:t>
            </a:fld>
            <a:endParaRPr lang="en-GB"/>
          </a:p>
        </p:txBody>
      </p:sp>
    </p:spTree>
    <p:extLst>
      <p:ext uri="{BB962C8B-B14F-4D97-AF65-F5344CB8AC3E}">
        <p14:creationId xmlns:p14="http://schemas.microsoft.com/office/powerpoint/2010/main" val="28309371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DB084FE0-78DB-4804-A96B-AC45080AD220}" type="slidenum">
              <a:rPr lang="en-GB" smtClean="0"/>
              <a:t>34</a:t>
            </a:fld>
            <a:endParaRPr lang="en-GB"/>
          </a:p>
        </p:txBody>
      </p:sp>
    </p:spTree>
    <p:extLst>
      <p:ext uri="{BB962C8B-B14F-4D97-AF65-F5344CB8AC3E}">
        <p14:creationId xmlns:p14="http://schemas.microsoft.com/office/powerpoint/2010/main" val="16687318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35</a:t>
            </a:fld>
            <a:endParaRPr lang="en-GB"/>
          </a:p>
        </p:txBody>
      </p:sp>
    </p:spTree>
    <p:extLst>
      <p:ext uri="{BB962C8B-B14F-4D97-AF65-F5344CB8AC3E}">
        <p14:creationId xmlns:p14="http://schemas.microsoft.com/office/powerpoint/2010/main" val="19932585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2DD90A1A-4CC4-4FF6-97CF-D95C5640CBE0}"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15/02/2022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07B4A36C-A7AC-49FF-B3CF-315D44E988E4}"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189320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EE9C3403-B4C4-4FA5-9BEC-A4661B07DE2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15/02/2022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6F5834A9-B3EE-4991-80BF-19A816547566}"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784554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8D5F4669-B95B-4775-9E2B-32675DB033C5}"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15/02/2022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18035BC0-C93D-4F7B-9ABE-71DC4E3337F5}"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802995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6F79D1F4-B159-4E75-A2FB-794A362795E9}"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15/02/2022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3CE31916-C52B-4D3D-B9E4-3B9522F85985}"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355289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F2A137CE-EC32-4C82-B84F-3C4BA8C22634}"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15/02/2022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79001E46-35D9-4929-8848-54B8AF64753E}"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342091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10798694-5E11-4C22-AF23-49EB4CF56AE7}"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15/02/2022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84C24F21-ABB8-4609-92CE-5E6E9298936D}"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093304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072B4A33-2B9D-4AEF-BF17-55286B379ACF}"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15/02/2022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9798B74F-A685-40DD-8924-39E279FCED3B}"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369275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DED0687A-AEDE-40E5-80CA-216BD12C4EA3}"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15/02/2022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1F193D2E-FCCE-417D-AB19-8B5966EDD48A}"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554365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307FD6B4-1799-4024-B807-8B94078E0024}"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15/02/2022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0FC6FD6C-EE77-4364-AF1D-B0342A6C371E}"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3356149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275B5C87-DEC0-4FD5-8A87-E6086476E3B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15/02/2022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3CCC6E72-7B9E-4A70-A87A-55AB15D402AF}"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674999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DEB97BAF-2236-4728-A82D-B9BEA3817781}"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15/02/2022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CCDAC2DB-9D75-4926-B1D0-28DCE41D7294}"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5358256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70756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502369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877279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2/15/2022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752753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2/15/2022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777557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solidFill>
                  <a:prstClr val="black">
                    <a:tint val="75000"/>
                  </a:prstClr>
                </a:solidFill>
              </a:rPr>
              <a:pPr/>
              <a:t>2/15/2022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752869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solidFill>
                  <a:prstClr val="black">
                    <a:tint val="75000"/>
                  </a:prstClr>
                </a:solidFill>
              </a:rPr>
              <a:pPr/>
              <a:t>2/15/2022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826706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solidFill>
                  <a:prstClr val="black">
                    <a:tint val="75000"/>
                  </a:prstClr>
                </a:solidFill>
              </a:rPr>
              <a:pPr/>
              <a:t>2/15/2022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612178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2/15/2022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73872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2/15/2022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161306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2/15/2022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915879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2/15/2022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045624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1" y="274639"/>
            <a:ext cx="10968567" cy="1139825"/>
          </a:xfrm>
        </p:spPr>
        <p:txBody>
          <a:bodyPr/>
          <a:lstStyle/>
          <a:p>
            <a:r>
              <a:rPr lang="en-US"/>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solidFill>
                  <a:prstClr val="black">
                    <a:tint val="75000"/>
                  </a:prstClr>
                </a:solidFill>
              </a:rPr>
              <a:pPr>
                <a:defRPr/>
              </a:pPr>
              <a:t>‹#›</a:t>
            </a:fld>
            <a:endParaRPr lang="cy-GB" altLang="en-US">
              <a:solidFill>
                <a:prstClr val="black">
                  <a:tint val="75000"/>
                </a:prstClr>
              </a:solidFill>
            </a:endParaRPr>
          </a:p>
        </p:txBody>
      </p:sp>
    </p:spTree>
    <p:extLst>
      <p:ext uri="{BB962C8B-B14F-4D97-AF65-F5344CB8AC3E}">
        <p14:creationId xmlns:p14="http://schemas.microsoft.com/office/powerpoint/2010/main" val="18151270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EE9C3403-B4C4-4FA5-9BEC-A4661B07DE2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15/02/2022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6F5834A9-B3EE-4991-80BF-19A816547566}"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960708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4.pn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44D41467-BE4C-4FF1-A557-5934B781755D}" type="datetimeFigureOut">
              <a:rPr kumimoji="0" lang="en-GB" sz="1050" b="0" i="0" u="none" strike="noStrike" kern="1200" cap="none" spc="0" normalizeH="0" baseline="0" noProof="0">
                <a:ln>
                  <a:noFill/>
                </a:ln>
                <a:solidFill>
                  <a:prstClr val="black">
                    <a:tint val="75000"/>
                  </a:prstClr>
                </a:solidFill>
                <a:effectLst/>
                <a:uLnTx/>
                <a:uFillTx/>
                <a:latin typeface="Myriad Pro"/>
                <a:ea typeface="ＭＳ Ｐゴシック" charset="-128"/>
                <a:cs typeface="+mn-cs"/>
              </a:rPr>
              <a:pPr marL="0" marR="0" lvl="0" indent="0" algn="ctr" defTabSz="914400" rtl="0" eaLnBrk="1" fontAlgn="auto" latinLnBrk="0" hangingPunct="1">
                <a:lnSpc>
                  <a:spcPct val="100000"/>
                </a:lnSpc>
                <a:spcBef>
                  <a:spcPts val="0"/>
                </a:spcBef>
                <a:spcAft>
                  <a:spcPts val="0"/>
                </a:spcAft>
                <a:buClrTx/>
                <a:buSzTx/>
                <a:buFontTx/>
                <a:buNone/>
                <a:tabLst/>
                <a:defRPr/>
              </a:pPr>
              <a:t>15/02/2022</a:t>
            </a:fld>
            <a:endParaRPr kumimoji="0" lang="en-GB" sz="1050" b="0" i="0" u="none" strike="noStrike" kern="1200" cap="none" spc="0" normalizeH="0" baseline="0" noProof="0" dirty="0">
              <a:ln>
                <a:noFill/>
              </a:ln>
              <a:solidFill>
                <a:prstClr val="black">
                  <a:tint val="75000"/>
                </a:prstClr>
              </a:solidFill>
              <a:effectLst/>
              <a:uLnTx/>
              <a:uFillTx/>
              <a:latin typeface="Myriad Pro"/>
              <a:ea typeface="ＭＳ Ｐゴシック" charset="-128"/>
              <a:cs typeface="+mn-cs"/>
            </a:endParaRPr>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4C2765C5-AA1C-4921-9785-6FB2111C5674}" type="slidenum">
              <a:rPr kumimoji="0" lang="en-GB" altLang="en-US" sz="1200" b="0" i="0" u="none" strike="noStrike" kern="1200" cap="none" spc="0" normalizeH="0" baseline="0" noProof="0">
                <a:ln>
                  <a:noFill/>
                </a:ln>
                <a:solidFill>
                  <a:srgbClr val="898989"/>
                </a:solidFill>
                <a:effectLst/>
                <a:uLnTx/>
                <a:uFillTx/>
                <a:latin typeface="Myriad Pro"/>
                <a:ea typeface="ＭＳ Ｐゴシック"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ＭＳ Ｐゴシック" pitchFamily="34" charset="-128"/>
              <a:cs typeface="+mn-cs"/>
            </a:endParaRPr>
          </a:p>
        </p:txBody>
      </p:sp>
    </p:spTree>
    <p:extLst>
      <p:ext uri="{BB962C8B-B14F-4D97-AF65-F5344CB8AC3E}">
        <p14:creationId xmlns:p14="http://schemas.microsoft.com/office/powerpoint/2010/main" val="6745342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solidFill>
                  <a:prstClr val="black">
                    <a:tint val="75000"/>
                  </a:prstClr>
                </a:solidFill>
              </a:rPr>
              <a:pPr/>
              <a:t>2/15/2022</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pic>
        <p:nvPicPr>
          <p:cNvPr id="7" name="Picture 6"/>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3620069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8" Type="http://schemas.openxmlformats.org/officeDocument/2006/relationships/image" Target="../media/image8.jpeg"/><Relationship Id="rId13" Type="http://schemas.openxmlformats.org/officeDocument/2006/relationships/image" Target="../media/image10.jpeg"/><Relationship Id="rId3" Type="http://schemas.openxmlformats.org/officeDocument/2006/relationships/hyperlink" Target="http://www.google.co.uk/url?sa=i&amp;rct=j&amp;q=&amp;esrc=s&amp;source=images&amp;cd=&amp;cad=rja&amp;uact=8&amp;ved=0ahUKEwid4evh9IrSAhXCVxQKHUldCVYQjRwIBw&amp;url=http://www.uky.edu/mlk/content/about-dr-king&amp;bvm=bv.146786187,d.ZGg&amp;psig=AFQjCNFLSXUBoV2GbFknYfVN7esZgdaCAA&amp;ust=1487001056232869" TargetMode="External"/><Relationship Id="rId7" Type="http://schemas.openxmlformats.org/officeDocument/2006/relationships/hyperlink" Target="http://www.google.co.uk/url?sa=i&amp;rct=j&amp;q=&amp;esrc=s&amp;source=images&amp;cd=&amp;cad=rja&amp;uact=8&amp;ved=0ahUKEwiQt6Kl9IrSAhVD6xQKHYVhClYQjRwIBw&amp;url=http://quotesgram.com/quotes-from-famous-world-leaders/&amp;psig=AFQjCNEgDKArs-LtzBDuiJ-Cdwz7azCRpQ&amp;ust=1487000904427588" TargetMode="External"/><Relationship Id="rId12" Type="http://schemas.openxmlformats.org/officeDocument/2006/relationships/hyperlink" Target="http://www.google.co.uk/url?sa=i&amp;rct=j&amp;q=&amp;esrc=s&amp;source=images&amp;cd=&amp;cad=rja&amp;uact=8&amp;ved=0ahUKEwjPm6iL9YrSAhVGQBQKHSgPBFcQjRwIBw&amp;url=http://www.huffingtonpost.com/catherine-corman/mother-teresa-saint-of-da_b_12679712.html&amp;bvm=bv.146786187,d.ZGg&amp;psig=AFQjCNEd1C5QXtXwp1u0yWQoyOf69duIpQ&amp;ust=1487001142154082" TargetMode="External"/><Relationship Id="rId2" Type="http://schemas.openxmlformats.org/officeDocument/2006/relationships/notesSlide" Target="../notesSlides/notesSlide7.xml"/><Relationship Id="rId16" Type="http://schemas.openxmlformats.org/officeDocument/2006/relationships/image" Target="../media/image13.jpeg"/><Relationship Id="rId1" Type="http://schemas.openxmlformats.org/officeDocument/2006/relationships/slideLayout" Target="../slideLayouts/slideLayout19.xml"/><Relationship Id="rId6" Type="http://schemas.openxmlformats.org/officeDocument/2006/relationships/image" Target="../media/image7.jpeg"/><Relationship Id="rId11" Type="http://schemas.openxmlformats.org/officeDocument/2006/relationships/image" Target="../media/image9.jpeg"/><Relationship Id="rId5" Type="http://schemas.openxmlformats.org/officeDocument/2006/relationships/hyperlink" Target="http://www.google.co.uk/url?sa=i&amp;rct=j&amp;q=&amp;esrc=s&amp;source=images&amp;cd=&amp;cad=rja&amp;uact=8&amp;ved=0ahUKEwjprc_y9IrSAhUDkRQKHd_PAlQQjRwIBw&amp;url=http://comicvine.gamespot.com/john-f-kennedy/4005-33077/&amp;bvm=bv.146786187,d.ZGg&amp;psig=AFQjCNF2BEYta5lbnr-KsZDLE3C_lAyZgw&amp;ust=1487001094433684" TargetMode="External"/><Relationship Id="rId15" Type="http://schemas.openxmlformats.org/officeDocument/2006/relationships/image" Target="../media/image12.jpeg"/><Relationship Id="rId10" Type="http://schemas.openxmlformats.org/officeDocument/2006/relationships/hyperlink" Target="http://www.google.co.uk/url?sa=i&amp;rct=j&amp;q=&amp;esrc=s&amp;source=images&amp;cd=&amp;cad=rja&amp;uact=8&amp;ved=0ahUKEwjM6oqY9IrSAhUCVxQKHZFVBlcQjRwIBw&amp;url=http://quotesgram.com/quotes-from-famous-world-leaders/&amp;psig=AFQjCNEgDKArs-LtzBDuiJ-Cdwz7azCRpQ&amp;ust=1487000904427588" TargetMode="External"/><Relationship Id="rId4" Type="http://schemas.openxmlformats.org/officeDocument/2006/relationships/image" Target="../media/image6.jpeg"/><Relationship Id="rId9" Type="http://schemas.openxmlformats.org/officeDocument/2006/relationships/hyperlink" Target="http://www.google.co.uk/url?sa=i&amp;rct=j&amp;q=&amp;esrc=s&amp;source=images&amp;cd=&amp;cad=rja&amp;uact=8&amp;ved=0ahUKEwiv8ZCZ9YrSAhUHkRQKHekcA1cQjRwIBw&amp;url=http://www.biography.com/people/rosa-parks-9433715&amp;psig=AFQjCNGmtyyReB05YFK_njHybXhcFECB-A&amp;ust=1487001175572852" TargetMode="External"/><Relationship Id="rId14" Type="http://schemas.openxmlformats.org/officeDocument/2006/relationships/image" Target="../media/image11.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4.jpeg"/><Relationship Id="rId7" Type="http://schemas.openxmlformats.org/officeDocument/2006/relationships/image" Target="../media/image17.png"/><Relationship Id="rId12"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image" Target="../media/image16.jpeg"/><Relationship Id="rId11" Type="http://schemas.openxmlformats.org/officeDocument/2006/relationships/image" Target="../media/image21.jpeg"/><Relationship Id="rId5" Type="http://schemas.openxmlformats.org/officeDocument/2006/relationships/hyperlink" Target="http://www.google.co.uk/url?sa=i&amp;rct=j&amp;q=&amp;esrc=s&amp;source=images&amp;cd=&amp;cad=rja&amp;uact=8&amp;ved=0ahUKEwiJoLjl9orSAhUGOhQKHcR6AlcQjRwIBw&amp;url=http://www.nurseryworld.co.uk/early-years-pioneers&amp;psig=AFQjCNEhSaVOEmafsO5-U4hW734EiyQsDg&amp;ust=1487001594465976" TargetMode="External"/><Relationship Id="rId10" Type="http://schemas.openxmlformats.org/officeDocument/2006/relationships/image" Target="../media/image20.jpeg"/><Relationship Id="rId4" Type="http://schemas.openxmlformats.org/officeDocument/2006/relationships/image" Target="../media/image15.jpeg"/><Relationship Id="rId9" Type="http://schemas.openxmlformats.org/officeDocument/2006/relationships/image" Target="../media/image19.png"/></Relationships>
</file>

<file path=ppt/slides/_rels/slide13.xml.rels><?xml version="1.0" encoding="UTF-8" standalone="yes"?>
<Relationships xmlns="http://schemas.openxmlformats.org/package/2006/relationships"><Relationship Id="rId8" Type="http://schemas.openxmlformats.org/officeDocument/2006/relationships/image" Target="../media/image28.jpg"/><Relationship Id="rId3" Type="http://schemas.openxmlformats.org/officeDocument/2006/relationships/image" Target="../media/image23.jpg"/><Relationship Id="rId7" Type="http://schemas.openxmlformats.org/officeDocument/2006/relationships/image" Target="../media/image27.jpg"/><Relationship Id="rId2" Type="http://schemas.openxmlformats.org/officeDocument/2006/relationships/notesSlide" Target="../notesSlides/notesSlide10.xml"/><Relationship Id="rId1" Type="http://schemas.openxmlformats.org/officeDocument/2006/relationships/slideLayout" Target="../slideLayouts/slideLayout25.xml"/><Relationship Id="rId6" Type="http://schemas.openxmlformats.org/officeDocument/2006/relationships/image" Target="../media/image26.jpg"/><Relationship Id="rId5" Type="http://schemas.openxmlformats.org/officeDocument/2006/relationships/image" Target="../media/image25.jpg"/><Relationship Id="rId4" Type="http://schemas.openxmlformats.org/officeDocument/2006/relationships/image" Target="../media/image24.jp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5.xml"/><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3Y6nYfxWuB8" TargetMode="External"/><Relationship Id="rId2" Type="http://schemas.openxmlformats.org/officeDocument/2006/relationships/notesSlide" Target="../notesSlides/notesSlide16.xml"/><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hyperlink" Target="https://www.tandfonline.com/author/Clark,+Rory+McDowall" TargetMode="External"/><Relationship Id="rId2" Type="http://schemas.openxmlformats.org/officeDocument/2006/relationships/notesSlide" Target="../notesSlides/notesSlide25.xml"/><Relationship Id="rId1" Type="http://schemas.openxmlformats.org/officeDocument/2006/relationships/slideLayout" Target="../slideLayouts/slideLayout2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0.xm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3" Type="http://schemas.openxmlformats.org/officeDocument/2006/relationships/hyperlink" Target="https://www.tandfonline.com/author/Clark,+Rory+McDowall" TargetMode="External"/><Relationship Id="rId2" Type="http://schemas.openxmlformats.org/officeDocument/2006/relationships/notesSlide" Target="../notesSlides/notesSlide31.xml"/><Relationship Id="rId1" Type="http://schemas.openxmlformats.org/officeDocument/2006/relationships/slideLayout" Target="../slideLayouts/slideLayout25.xml"/></Relationships>
</file>

<file path=ppt/slides/_rels/slide36.xml.rels><?xml version="1.0" encoding="UTF-8" standalone="yes"?>
<Relationships xmlns="http://schemas.openxmlformats.org/package/2006/relationships"><Relationship Id="rId2" Type="http://schemas.openxmlformats.org/officeDocument/2006/relationships/hyperlink" Target="https://doi.org/10.1007/s10643-021-01282-2" TargetMode="External"/><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6642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br>
              <a:rPr lang="en-GB" dirty="0"/>
            </a:br>
            <a:br>
              <a:rPr lang="en-GB" dirty="0"/>
            </a:br>
            <a:br>
              <a:rPr lang="en-GB" dirty="0"/>
            </a:br>
            <a:br>
              <a:rPr lang="en-GB" dirty="0"/>
            </a:br>
            <a:br>
              <a:rPr lang="en-GB" dirty="0"/>
            </a:br>
            <a:br>
              <a:rPr lang="en-GB" dirty="0"/>
            </a:br>
            <a:br>
              <a:rPr lang="en-GB" dirty="0"/>
            </a:br>
            <a:r>
              <a:rPr lang="en-GB" sz="3600" b="1" dirty="0">
                <a:latin typeface="Arial" panose="020B0604020202020204" pitchFamily="34" charset="0"/>
                <a:cs typeface="Arial" panose="020B0604020202020204" pitchFamily="34" charset="0"/>
              </a:rPr>
              <a:t>ECEY6003/C</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ECEY6003</a:t>
            </a:r>
            <a:br>
              <a:rPr lang="en-GB" sz="3600" b="1" dirty="0">
                <a:latin typeface="Arial" panose="020B0604020202020204" pitchFamily="34" charset="0"/>
                <a:cs typeface="Arial" panose="020B0604020202020204" pitchFamily="34" charset="0"/>
              </a:rPr>
            </a:br>
            <a:r>
              <a:rPr lang="en-GB" sz="3200" b="1" i="1" dirty="0"/>
              <a:t> </a:t>
            </a:r>
            <a:br>
              <a:rPr lang="en-GB" sz="3200" dirty="0"/>
            </a:br>
            <a:r>
              <a:rPr lang="cy-GB" sz="3100" b="1" dirty="0">
                <a:effectLst/>
                <a:latin typeface="Arial" panose="020B0604020202020204" pitchFamily="34" charset="0"/>
                <a:ea typeface="Times New Roman" panose="02020603050405020304" pitchFamily="18" charset="0"/>
              </a:rPr>
              <a:t>Arweinyddiaeth Gatalytig: hawliau, gwydnwch a newid cymdeithasol</a:t>
            </a:r>
            <a:br>
              <a:rPr lang="en-GB" sz="3200" b="1" dirty="0">
                <a:latin typeface="Arial" panose="020B0604020202020204" pitchFamily="34" charset="0"/>
                <a:cs typeface="Arial" panose="020B0604020202020204" pitchFamily="34" charset="0"/>
              </a:rPr>
            </a:br>
            <a:br>
              <a:rPr lang="en-GB" sz="3100" b="1" dirty="0">
                <a:latin typeface="Arial" panose="020B0604020202020204" pitchFamily="34" charset="0"/>
                <a:cs typeface="Arial" panose="020B0604020202020204" pitchFamily="34" charset="0"/>
              </a:rPr>
            </a:br>
            <a:r>
              <a:rPr lang="en-GB" sz="3100" b="1" dirty="0">
                <a:effectLst/>
                <a:latin typeface="Arial" panose="020B0604020202020204" pitchFamily="34" charset="0"/>
                <a:ea typeface="Times New Roman" panose="02020603050405020304" pitchFamily="18" charset="0"/>
                <a:cs typeface="Arial" panose="020B0604020202020204" pitchFamily="34" charset="0"/>
              </a:rPr>
              <a:t>Catalytic Leadership: rights, resilience and social change</a:t>
            </a: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r>
              <a:rPr lang="en-GB" sz="4000" b="1" dirty="0" err="1">
                <a:latin typeface="Arial" panose="020B0604020202020204" pitchFamily="34" charset="0"/>
                <a:cs typeface="Arial" panose="020B0604020202020204" pitchFamily="34" charset="0"/>
              </a:rPr>
              <a:t>Darlith</a:t>
            </a:r>
            <a:r>
              <a:rPr lang="en-GB" sz="4000" b="1" dirty="0">
                <a:latin typeface="Arial" panose="020B0604020202020204" pitchFamily="34" charset="0"/>
                <a:cs typeface="Arial" panose="020B0604020202020204" pitchFamily="34" charset="0"/>
              </a:rPr>
              <a:t> 2 – </a:t>
            </a:r>
            <a:r>
              <a:rPr lang="en-GB" sz="4000" b="1" dirty="0" err="1">
                <a:latin typeface="Arial" panose="020B0604020202020204" pitchFamily="34" charset="0"/>
                <a:cs typeface="Arial" panose="020B0604020202020204" pitchFamily="34" charset="0"/>
              </a:rPr>
              <a:t>Cyflwyniad</a:t>
            </a:r>
            <a:r>
              <a:rPr lang="en-GB" sz="4000" b="1" dirty="0">
                <a:latin typeface="Arial" panose="020B0604020202020204" pitchFamily="34" charset="0"/>
                <a:cs typeface="Arial" panose="020B0604020202020204" pitchFamily="34" charset="0"/>
              </a:rPr>
              <a:t> </a:t>
            </a:r>
            <a:r>
              <a:rPr lang="en-GB" sz="4000" b="1" dirty="0" err="1">
                <a:latin typeface="Arial" panose="020B0604020202020204" pitchFamily="34" charset="0"/>
                <a:cs typeface="Arial" panose="020B0604020202020204" pitchFamily="34" charset="0"/>
              </a:rPr>
              <a:t>i</a:t>
            </a:r>
            <a:r>
              <a:rPr lang="en-GB" sz="4000" b="1" dirty="0">
                <a:latin typeface="Arial" panose="020B0604020202020204" pitchFamily="34" charset="0"/>
                <a:cs typeface="Arial" panose="020B0604020202020204" pitchFamily="34" charset="0"/>
              </a:rPr>
              <a:t> </a:t>
            </a:r>
            <a:r>
              <a:rPr lang="en-GB" sz="4000" b="1" dirty="0" err="1">
                <a:latin typeface="Arial" panose="020B0604020202020204" pitchFamily="34" charset="0"/>
                <a:cs typeface="Arial" panose="020B0604020202020204" pitchFamily="34" charset="0"/>
              </a:rPr>
              <a:t>Arweinyddiaeth</a:t>
            </a:r>
            <a:r>
              <a:rPr lang="en-GB" sz="4000" b="1" dirty="0">
                <a:latin typeface="Arial" panose="020B0604020202020204" pitchFamily="34" charset="0"/>
                <a:cs typeface="Arial" panose="020B0604020202020204" pitchFamily="34" charset="0"/>
              </a:rPr>
              <a:t>? </a:t>
            </a:r>
            <a:br>
              <a:rPr lang="en-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Lecture 2 – Introduction </a:t>
            </a:r>
            <a:r>
              <a:rPr lang="en-GB" sz="4000" b="1">
                <a:latin typeface="Arial" panose="020B0604020202020204" pitchFamily="34" charset="0"/>
                <a:cs typeface="Arial" panose="020B0604020202020204" pitchFamily="34" charset="0"/>
              </a:rPr>
              <a:t>to Leadership?  </a:t>
            </a:r>
            <a:br>
              <a:rPr lang="en-GB" sz="3600"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t>  </a:t>
            </a:r>
          </a:p>
        </p:txBody>
      </p:sp>
    </p:spTree>
    <p:extLst>
      <p:ext uri="{BB962C8B-B14F-4D97-AF65-F5344CB8AC3E}">
        <p14:creationId xmlns:p14="http://schemas.microsoft.com/office/powerpoint/2010/main" val="2417006755"/>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B882C-7715-43A5-8DE5-07F25FCF090B}"/>
              </a:ext>
            </a:extLst>
          </p:cNvPr>
          <p:cNvSpPr>
            <a:spLocks noGrp="1"/>
          </p:cNvSpPr>
          <p:nvPr>
            <p:ph type="title"/>
          </p:nvPr>
        </p:nvSpPr>
        <p:spPr>
          <a:xfrm>
            <a:off x="838200" y="365127"/>
            <a:ext cx="10515600" cy="939691"/>
          </a:xfrm>
        </p:spPr>
        <p:txBody>
          <a:bodyPr>
            <a:normAutofit fontScale="90000"/>
          </a:bodyPr>
          <a:lstStyle/>
          <a:p>
            <a:r>
              <a:rPr lang="en-GB" b="1" dirty="0" err="1">
                <a:latin typeface="Arial" panose="020B0604020202020204" pitchFamily="34" charset="0"/>
                <a:cs typeface="Arial" panose="020B0604020202020204" pitchFamily="34" charset="0"/>
              </a:rPr>
              <a:t>Adnoddau</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Resources</a:t>
            </a:r>
          </a:p>
        </p:txBody>
      </p:sp>
      <p:sp>
        <p:nvSpPr>
          <p:cNvPr id="3" name="Content Placeholder 2">
            <a:extLst>
              <a:ext uri="{FF2B5EF4-FFF2-40B4-BE49-F238E27FC236}">
                <a16:creationId xmlns:a16="http://schemas.microsoft.com/office/drawing/2014/main" id="{B185BF50-5AF9-4E77-87E7-99BB73CB1DEF}"/>
              </a:ext>
            </a:extLst>
          </p:cNvPr>
          <p:cNvSpPr>
            <a:spLocks noGrp="1"/>
          </p:cNvSpPr>
          <p:nvPr>
            <p:ph sz="half" idx="1"/>
          </p:nvPr>
        </p:nvSpPr>
        <p:spPr>
          <a:xfrm>
            <a:off x="838200" y="1551398"/>
            <a:ext cx="5181600" cy="4625565"/>
          </a:xfrm>
        </p:spPr>
        <p:txBody>
          <a:bodyPr>
            <a:normAutofit fontScale="92500" lnSpcReduction="10000"/>
          </a:bodyPr>
          <a:lstStyle/>
          <a:p>
            <a:r>
              <a:rPr lang="en-GB" dirty="0" err="1">
                <a:latin typeface="Arial" panose="020B0604020202020204" pitchFamily="34" charset="0"/>
                <a:cs typeface="Arial" panose="020B0604020202020204" pitchFamily="34" charset="0"/>
              </a:rPr>
              <a:t>Darlithoedd</a:t>
            </a:r>
            <a:r>
              <a:rPr lang="en-GB" dirty="0">
                <a:latin typeface="Arial" panose="020B0604020202020204" pitchFamily="34" charset="0"/>
                <a:cs typeface="Arial" panose="020B0604020202020204" pitchFamily="34" charset="0"/>
              </a:rPr>
              <a:t> – PowerPoints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Moodle a </a:t>
            </a:r>
            <a:r>
              <a:rPr lang="en-GB" dirty="0" err="1">
                <a:latin typeface="Arial" panose="020B0604020202020204" pitchFamily="34" charset="0"/>
                <a:cs typeface="Arial" panose="020B0604020202020204" pitchFamily="34" charset="0"/>
              </a:rPr>
              <a:t>mynychu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darlithoedd</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Leganto – </a:t>
            </a:r>
            <a:r>
              <a:rPr lang="en-GB" dirty="0" err="1">
                <a:latin typeface="Arial" panose="020B0604020202020204" pitchFamily="34" charset="0"/>
                <a:cs typeface="Arial" panose="020B0604020202020204" pitchFamily="34" charset="0"/>
              </a:rPr>
              <a:t>Rhestr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ddarllen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ar-lein</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Darllen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ychwanegol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Moodle</a:t>
            </a:r>
          </a:p>
          <a:p>
            <a:r>
              <a:rPr lang="en-GB" dirty="0" err="1">
                <a:latin typeface="Arial" panose="020B0604020202020204" pitchFamily="34" charset="0"/>
                <a:cs typeface="Arial" panose="020B0604020202020204" pitchFamily="34" charset="0"/>
              </a:rPr>
              <a:t>Tasgiau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wythnosol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ymchwil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darllen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pellach</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bob </a:t>
            </a:r>
            <a:r>
              <a:rPr lang="en-GB" dirty="0" err="1">
                <a:latin typeface="Arial" panose="020B0604020202020204" pitchFamily="34" charset="0"/>
                <a:cs typeface="Arial" panose="020B0604020202020204" pitchFamily="34" charset="0"/>
              </a:rPr>
              <a:t>darlith</a:t>
            </a: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MANTEISIWCH AR BOB CYFLE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ddefnyddio’r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adnoddau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chi. </a:t>
            </a:r>
          </a:p>
        </p:txBody>
      </p:sp>
      <p:sp>
        <p:nvSpPr>
          <p:cNvPr id="4" name="Content Placeholder 3">
            <a:extLst>
              <a:ext uri="{FF2B5EF4-FFF2-40B4-BE49-F238E27FC236}">
                <a16:creationId xmlns:a16="http://schemas.microsoft.com/office/drawing/2014/main" id="{233B6080-66E5-4A29-B8DD-720345F2FA9C}"/>
              </a:ext>
            </a:extLst>
          </p:cNvPr>
          <p:cNvSpPr>
            <a:spLocks noGrp="1"/>
          </p:cNvSpPr>
          <p:nvPr>
            <p:ph sz="half" idx="2"/>
          </p:nvPr>
        </p:nvSpPr>
        <p:spPr>
          <a:xfrm>
            <a:off x="6172200" y="1551398"/>
            <a:ext cx="5181600" cy="4351338"/>
          </a:xfrm>
        </p:spPr>
        <p:txBody>
          <a:bodyPr>
            <a:normAutofit fontScale="92500" lnSpcReduction="10000"/>
          </a:bodyPr>
          <a:lstStyle/>
          <a:p>
            <a:r>
              <a:rPr lang="en-GB" dirty="0">
                <a:latin typeface="Arial" panose="020B0604020202020204" pitchFamily="34" charset="0"/>
                <a:cs typeface="Arial" panose="020B0604020202020204" pitchFamily="34" charset="0"/>
              </a:rPr>
              <a:t>Lectures – PowerPoints on Moodle and attending lectures</a:t>
            </a:r>
          </a:p>
          <a:p>
            <a:r>
              <a:rPr lang="en-GB" dirty="0">
                <a:latin typeface="Arial" panose="020B0604020202020204" pitchFamily="34" charset="0"/>
                <a:cs typeface="Arial" panose="020B0604020202020204" pitchFamily="34" charset="0"/>
              </a:rPr>
              <a:t>Leganto – Online reading list</a:t>
            </a:r>
          </a:p>
          <a:p>
            <a:r>
              <a:rPr lang="en-GB" dirty="0">
                <a:latin typeface="Arial" panose="020B0604020202020204" pitchFamily="34" charset="0"/>
                <a:cs typeface="Arial" panose="020B0604020202020204" pitchFamily="34" charset="0"/>
              </a:rPr>
              <a:t>Additional reading on Moodle</a:t>
            </a:r>
          </a:p>
          <a:p>
            <a:r>
              <a:rPr lang="en-GB" dirty="0">
                <a:latin typeface="Arial" panose="020B0604020202020204" pitchFamily="34" charset="0"/>
                <a:cs typeface="Arial" panose="020B0604020202020204" pitchFamily="34" charset="0"/>
              </a:rPr>
              <a:t>Weekly tasks: additional research and reading within each lecture</a:t>
            </a:r>
          </a:p>
          <a:p>
            <a:r>
              <a:rPr lang="en-GB" b="1" dirty="0">
                <a:latin typeface="Arial" panose="020B0604020202020204" pitchFamily="34" charset="0"/>
                <a:cs typeface="Arial" panose="020B0604020202020204" pitchFamily="34" charset="0"/>
              </a:rPr>
              <a:t>TAKE ADVANTAGE OF EVERY OPPORTUNITY </a:t>
            </a:r>
            <a:r>
              <a:rPr lang="en-GB" dirty="0">
                <a:latin typeface="Arial" panose="020B0604020202020204" pitchFamily="34" charset="0"/>
                <a:cs typeface="Arial" panose="020B0604020202020204" pitchFamily="34" charset="0"/>
              </a:rPr>
              <a:t>to use the resources that are available to you. </a:t>
            </a:r>
          </a:p>
        </p:txBody>
      </p:sp>
    </p:spTree>
    <p:extLst>
      <p:ext uri="{BB962C8B-B14F-4D97-AF65-F5344CB8AC3E}">
        <p14:creationId xmlns:p14="http://schemas.microsoft.com/office/powerpoint/2010/main" val="6461488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6449" y="365127"/>
            <a:ext cx="10737351" cy="1325563"/>
          </a:xfrm>
        </p:spPr>
        <p:txBody>
          <a:bodyPr>
            <a:normAutofit/>
          </a:bodyPr>
          <a:lstStyle/>
          <a:p>
            <a:pPr>
              <a:defRPr/>
            </a:pPr>
            <a:r>
              <a:rPr lang="en-GB" sz="3600" b="1" dirty="0">
                <a:latin typeface="Arial" panose="020B0604020202020204" pitchFamily="34" charset="0"/>
                <a:cs typeface="Arial" panose="020B0604020202020204" pitchFamily="34" charset="0"/>
              </a:rPr>
              <a:t>Sgiliau </a:t>
            </a:r>
            <a:r>
              <a:rPr lang="en-GB" sz="3600" b="1" dirty="0" err="1">
                <a:latin typeface="Arial" panose="020B0604020202020204" pitchFamily="34" charset="0"/>
                <a:cs typeface="Arial" panose="020B0604020202020204" pitchFamily="34" charset="0"/>
              </a:rPr>
              <a:t>Cyflogadwyedd</a:t>
            </a:r>
            <a:r>
              <a:rPr lang="en-GB" sz="3600" b="1" dirty="0">
                <a:latin typeface="Arial" panose="020B0604020202020204" pitchFamily="34" charset="0"/>
                <a:cs typeface="Arial" panose="020B0604020202020204" pitchFamily="34" charset="0"/>
              </a:rPr>
              <a:t>/</a:t>
            </a:r>
            <a:r>
              <a:rPr lang="en-GB" sz="3600" b="1" dirty="0" err="1">
                <a:latin typeface="Arial" panose="020B0604020202020204" pitchFamily="34" charset="0"/>
                <a:cs typeface="Arial" panose="020B0604020202020204" pitchFamily="34" charset="0"/>
              </a:rPr>
              <a:t>Trosglwyddadwy</a:t>
            </a:r>
            <a:br>
              <a:rPr lang="en-GB"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Employability/Transferable Skill</a:t>
            </a:r>
            <a:r>
              <a:rPr lang="en-GB" sz="3600" b="1" dirty="0">
                <a:latin typeface="Lucida Sans" panose="020B0602030504020204" pitchFamily="34" charset="0"/>
              </a:rPr>
              <a:t>s</a:t>
            </a:r>
            <a:endParaRPr lang="en-US" sz="3600" b="1" dirty="0">
              <a:latin typeface="Lucida Sans" panose="020B0602030504020204" pitchFamily="34" charset="0"/>
            </a:endParaRPr>
          </a:p>
        </p:txBody>
      </p:sp>
      <p:sp>
        <p:nvSpPr>
          <p:cNvPr id="19459" name="Content Placeholder 2"/>
          <p:cNvSpPr>
            <a:spLocks noGrp="1"/>
          </p:cNvSpPr>
          <p:nvPr>
            <p:ph sz="half" idx="1"/>
          </p:nvPr>
        </p:nvSpPr>
        <p:spPr>
          <a:xfrm>
            <a:off x="616449" y="1890444"/>
            <a:ext cx="5403351" cy="3699143"/>
          </a:xfrm>
        </p:spPr>
        <p:txBody>
          <a:bodyPr/>
          <a:lstStyle/>
          <a:p>
            <a:r>
              <a:rPr lang="en-GB" altLang="en-US" dirty="0" err="1">
                <a:latin typeface="Arial" panose="020B0604020202020204" pitchFamily="34" charset="0"/>
                <a:cs typeface="Arial" panose="020B0604020202020204" pitchFamily="34" charset="0"/>
              </a:rPr>
              <a:t>Trefniadaeth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Cynllunio</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Rheoli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amser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Proffesiynoldeb</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Ymwybyddiaeth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Gwybodaeth</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dealltwriaeth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uwch</a:t>
            </a:r>
            <a:endParaRPr lang="en-GB" altLang="en-US" dirty="0">
              <a:latin typeface="Arial" panose="020B0604020202020204" pitchFamily="34" charset="0"/>
              <a:cs typeface="Arial" panose="020B0604020202020204" pitchFamily="34" charset="0"/>
            </a:endParaRPr>
          </a:p>
        </p:txBody>
      </p:sp>
      <p:sp>
        <p:nvSpPr>
          <p:cNvPr id="19460" name="Content Placeholder 3"/>
          <p:cNvSpPr>
            <a:spLocks noGrp="1"/>
          </p:cNvSpPr>
          <p:nvPr>
            <p:ph sz="half" idx="2"/>
          </p:nvPr>
        </p:nvSpPr>
        <p:spPr>
          <a:xfrm>
            <a:off x="6172199" y="1890444"/>
            <a:ext cx="5403351" cy="3699144"/>
          </a:xfrm>
        </p:spPr>
        <p:txBody>
          <a:bodyPr/>
          <a:lstStyle/>
          <a:p>
            <a:r>
              <a:rPr lang="en-GB" altLang="en-US" dirty="0">
                <a:latin typeface="Arial" panose="020B0604020202020204" pitchFamily="34" charset="0"/>
                <a:cs typeface="Arial" panose="020B0604020202020204" pitchFamily="34" charset="0"/>
              </a:rPr>
              <a:t>Organisation</a:t>
            </a:r>
          </a:p>
          <a:p>
            <a:r>
              <a:rPr lang="en-GB" altLang="en-US" dirty="0">
                <a:latin typeface="Arial" panose="020B0604020202020204" pitchFamily="34" charset="0"/>
                <a:cs typeface="Arial" panose="020B0604020202020204" pitchFamily="34" charset="0"/>
              </a:rPr>
              <a:t>Planning</a:t>
            </a:r>
          </a:p>
          <a:p>
            <a:r>
              <a:rPr lang="en-GB" altLang="en-US" dirty="0">
                <a:latin typeface="Arial" panose="020B0604020202020204" pitchFamily="34" charset="0"/>
                <a:cs typeface="Arial" panose="020B0604020202020204" pitchFamily="34" charset="0"/>
              </a:rPr>
              <a:t>Time management</a:t>
            </a:r>
          </a:p>
          <a:p>
            <a:r>
              <a:rPr lang="en-GB" altLang="en-US" dirty="0">
                <a:latin typeface="Arial" panose="020B0604020202020204" pitchFamily="34" charset="0"/>
                <a:cs typeface="Arial" panose="020B0604020202020204" pitchFamily="34" charset="0"/>
              </a:rPr>
              <a:t>Professionalism </a:t>
            </a:r>
          </a:p>
          <a:p>
            <a:r>
              <a:rPr lang="en-GB" altLang="en-US" dirty="0">
                <a:latin typeface="Arial" panose="020B0604020202020204" pitchFamily="34" charset="0"/>
                <a:cs typeface="Arial" panose="020B0604020202020204" pitchFamily="34" charset="0"/>
              </a:rPr>
              <a:t>Awareness </a:t>
            </a:r>
          </a:p>
          <a:p>
            <a:r>
              <a:rPr lang="en-GB" altLang="en-US" dirty="0">
                <a:latin typeface="Arial" panose="020B0604020202020204" pitchFamily="34" charset="0"/>
                <a:cs typeface="Arial" panose="020B0604020202020204" pitchFamily="34" charset="0"/>
              </a:rPr>
              <a:t>Increased knowledge and understanding  </a:t>
            </a:r>
            <a:endParaRPr lang="en-US" altLang="en-US" dirty="0">
              <a:latin typeface="Arial" panose="020B0604020202020204" pitchFamily="34" charset="0"/>
              <a:cs typeface="Arial" panose="020B0604020202020204" pitchFamily="34" charset="0"/>
            </a:endParaRPr>
          </a:p>
          <a:p>
            <a:endParaRPr lang="en-US"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9624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EC7EA-033E-4EF5-A61C-72F679625310}"/>
              </a:ext>
            </a:extLst>
          </p:cNvPr>
          <p:cNvSpPr>
            <a:spLocks noGrp="1"/>
          </p:cNvSpPr>
          <p:nvPr>
            <p:ph type="title"/>
          </p:nvPr>
        </p:nvSpPr>
        <p:spPr>
          <a:xfrm>
            <a:off x="362309" y="365127"/>
            <a:ext cx="10991491" cy="1325563"/>
          </a:xfrm>
        </p:spPr>
        <p:txBody>
          <a:bodyPr>
            <a:normAutofit/>
          </a:bodyPr>
          <a:lstStyle/>
          <a:p>
            <a:r>
              <a:rPr lang="en-GB" dirty="0" err="1">
                <a:latin typeface="Arial" panose="020B0604020202020204" pitchFamily="34" charset="0"/>
                <a:cs typeface="Arial" panose="020B0604020202020204" pitchFamily="34" charset="0"/>
              </a:rPr>
              <a:t>Peidiwch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anghofio</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Do not forget…</a:t>
            </a:r>
          </a:p>
        </p:txBody>
      </p:sp>
      <p:sp>
        <p:nvSpPr>
          <p:cNvPr id="3" name="Content Placeholder 2">
            <a:extLst>
              <a:ext uri="{FF2B5EF4-FFF2-40B4-BE49-F238E27FC236}">
                <a16:creationId xmlns:a16="http://schemas.microsoft.com/office/drawing/2014/main" id="{CB7A1C94-D901-4A97-B538-578BE9D59D5C}"/>
              </a:ext>
            </a:extLst>
          </p:cNvPr>
          <p:cNvSpPr>
            <a:spLocks noGrp="1"/>
          </p:cNvSpPr>
          <p:nvPr>
            <p:ph sz="half" idx="1"/>
          </p:nvPr>
        </p:nvSpPr>
        <p:spPr>
          <a:xfrm>
            <a:off x="362309" y="1825625"/>
            <a:ext cx="5657491" cy="4351338"/>
          </a:xfrm>
        </p:spPr>
        <p:txBody>
          <a:bodyPr/>
          <a:lstStyle/>
          <a:p>
            <a:pPr marL="0" indent="0">
              <a:buNone/>
            </a:pPr>
            <a:r>
              <a:rPr lang="en-GB" b="1" dirty="0">
                <a:latin typeface="Arial" panose="020B0604020202020204" pitchFamily="34" charset="0"/>
                <a:cs typeface="Arial" panose="020B0604020202020204" pitchFamily="34" charset="0"/>
              </a:rPr>
              <a:t>ECEY5006C </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a:t>
            </a:r>
          </a:p>
          <a:p>
            <a:pPr marL="0" indent="0">
              <a:buNone/>
            </a:pPr>
            <a:r>
              <a:rPr lang="en-GB" b="1" dirty="0">
                <a:latin typeface="Arial" panose="020B0604020202020204" pitchFamily="34" charset="0"/>
                <a:cs typeface="Arial" panose="020B0604020202020204" pitchFamily="34" charset="0"/>
              </a:rPr>
              <a:t>ECEY6004C</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Gynhwysol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gilydd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gefnogi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teuluoedd</a:t>
            </a:r>
            <a:r>
              <a:rPr lang="en-GB" dirty="0">
                <a:latin typeface="Arial" panose="020B0604020202020204" pitchFamily="34" charset="0"/>
                <a:cs typeface="Arial" panose="020B0604020202020204" pitchFamily="34" charset="0"/>
              </a:rPr>
              <a:t>;</a:t>
            </a:r>
          </a:p>
          <a:p>
            <a:pPr marL="0" indent="0">
              <a:buNone/>
            </a:pPr>
            <a:r>
              <a:rPr lang="en-GB" b="1" dirty="0">
                <a:latin typeface="Arial" panose="020B0604020202020204" pitchFamily="34" charset="0"/>
                <a:cs typeface="Arial" panose="020B0604020202020204" pitchFamily="34" charset="0"/>
              </a:rPr>
              <a:t>ECEY6008C</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rheolaeth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systemau</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ansawdd</a:t>
            </a:r>
            <a:r>
              <a:rPr lang="en-GB"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07FF0534-4952-41D5-AC10-7CE698B63993}"/>
              </a:ext>
            </a:extLst>
          </p:cNvPr>
          <p:cNvSpPr>
            <a:spLocks noGrp="1"/>
          </p:cNvSpPr>
          <p:nvPr>
            <p:ph sz="half" idx="2"/>
          </p:nvPr>
        </p:nvSpPr>
        <p:spPr>
          <a:xfrm>
            <a:off x="6172199" y="1825625"/>
            <a:ext cx="5657491" cy="4351338"/>
          </a:xfrm>
        </p:spPr>
        <p:txBody>
          <a:bodyPr/>
          <a:lstStyle/>
          <a:p>
            <a:r>
              <a:rPr lang="en-GB" b="1" dirty="0">
                <a:latin typeface="Arial" panose="020B0604020202020204" pitchFamily="34" charset="0"/>
                <a:cs typeface="Arial" panose="020B0604020202020204" pitchFamily="34" charset="0"/>
              </a:rPr>
              <a:t>ECEY5006</a:t>
            </a:r>
            <a:r>
              <a:rPr lang="en-GB" dirty="0">
                <a:latin typeface="Arial" panose="020B0604020202020204" pitchFamily="34" charset="0"/>
                <a:cs typeface="Arial" panose="020B0604020202020204" pitchFamily="34" charset="0"/>
              </a:rPr>
              <a:t> - Leadership and teamworking in the early years;</a:t>
            </a:r>
          </a:p>
          <a:p>
            <a:r>
              <a:rPr lang="en-GB" b="1" dirty="0">
                <a:latin typeface="Arial" panose="020B0604020202020204" pitchFamily="34" charset="0"/>
                <a:cs typeface="Arial" panose="020B0604020202020204" pitchFamily="34" charset="0"/>
              </a:rPr>
              <a:t>ECEY6004</a:t>
            </a:r>
            <a:r>
              <a:rPr lang="en-GB" dirty="0">
                <a:latin typeface="Arial" panose="020B0604020202020204" pitchFamily="34" charset="0"/>
                <a:cs typeface="Arial" panose="020B0604020202020204" pitchFamily="34" charset="0"/>
              </a:rPr>
              <a:t> - Inclusive leadership: working together to support families;</a:t>
            </a:r>
          </a:p>
          <a:p>
            <a:r>
              <a:rPr lang="en-GB" b="1" dirty="0">
                <a:latin typeface="Arial" panose="020B0604020202020204" pitchFamily="34" charset="0"/>
                <a:cs typeface="Arial" panose="020B0604020202020204" pitchFamily="34" charset="0"/>
              </a:rPr>
              <a:t>ECEY6008</a:t>
            </a:r>
            <a:r>
              <a:rPr lang="en-GB" dirty="0">
                <a:latin typeface="Arial" panose="020B0604020202020204" pitchFamily="34" charset="0"/>
                <a:cs typeface="Arial" panose="020B0604020202020204" pitchFamily="34" charset="0"/>
              </a:rPr>
              <a:t>  -  Leadership and management for systems of quality</a:t>
            </a:r>
          </a:p>
        </p:txBody>
      </p:sp>
    </p:spTree>
    <p:extLst>
      <p:ext uri="{BB962C8B-B14F-4D97-AF65-F5344CB8AC3E}">
        <p14:creationId xmlns:p14="http://schemas.microsoft.com/office/powerpoint/2010/main" val="17177555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1B94E-366D-43B6-A7F1-05A6A0E3F642}"/>
              </a:ext>
            </a:extLst>
          </p:cNvPr>
          <p:cNvSpPr>
            <a:spLocks noGrp="1"/>
          </p:cNvSpPr>
          <p:nvPr>
            <p:ph type="title"/>
          </p:nvPr>
        </p:nvSpPr>
        <p:spPr>
          <a:xfrm>
            <a:off x="838200" y="365128"/>
            <a:ext cx="10515600" cy="756306"/>
          </a:xfrm>
        </p:spPr>
        <p:txBody>
          <a:bodyPr>
            <a:normAutofit/>
          </a:bodyPr>
          <a:lstStyle/>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ddarlith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a:t>
            </a:r>
            <a:r>
              <a:rPr lang="en-GB" dirty="0">
                <a:latin typeface="Arial" panose="020B0604020202020204" pitchFamily="34" charset="0"/>
                <a:cs typeface="Arial" panose="020B0604020202020204" pitchFamily="34" charset="0"/>
              </a:rPr>
              <a:t>…        This lecture…</a:t>
            </a:r>
          </a:p>
        </p:txBody>
      </p:sp>
      <p:sp>
        <p:nvSpPr>
          <p:cNvPr id="3" name="Content Placeholder 2">
            <a:extLst>
              <a:ext uri="{FF2B5EF4-FFF2-40B4-BE49-F238E27FC236}">
                <a16:creationId xmlns:a16="http://schemas.microsoft.com/office/drawing/2014/main" id="{F0941CD8-3CB7-4961-8B88-F008D5D2239F}"/>
              </a:ext>
            </a:extLst>
          </p:cNvPr>
          <p:cNvSpPr>
            <a:spLocks noGrp="1"/>
          </p:cNvSpPr>
          <p:nvPr>
            <p:ph sz="half" idx="1"/>
          </p:nvPr>
        </p:nvSpPr>
        <p:spPr>
          <a:xfrm>
            <a:off x="431321" y="1121434"/>
            <a:ext cx="5588479" cy="5055529"/>
          </a:xfrm>
        </p:spPr>
        <p:txBody>
          <a:bodyPr/>
          <a:lstStyle/>
          <a:p>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ddarlith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ffocysu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cysyniad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gyffredinol</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berthnasol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modiwl</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portffolio</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Er bod y </a:t>
            </a:r>
            <a:r>
              <a:rPr lang="en-GB" dirty="0" err="1">
                <a:latin typeface="Arial" panose="020B0604020202020204" pitchFamily="34" charset="0"/>
                <a:cs typeface="Arial" panose="020B0604020202020204" pitchFamily="34" charset="0"/>
              </a:rPr>
              <a:t>modiwl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ffocysu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agwedd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arweiyddiaeth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gatalytig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ddarlith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gyffredinol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bwysig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ystyried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hefyd</a:t>
            </a:r>
            <a:r>
              <a:rPr lang="en-GB"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3AB37859-DAB9-46C3-821B-83DF4A6C8B2C}"/>
              </a:ext>
            </a:extLst>
          </p:cNvPr>
          <p:cNvSpPr>
            <a:spLocks noGrp="1"/>
          </p:cNvSpPr>
          <p:nvPr>
            <p:ph sz="half" idx="2"/>
          </p:nvPr>
        </p:nvSpPr>
        <p:spPr>
          <a:xfrm>
            <a:off x="6172200" y="1259458"/>
            <a:ext cx="5181600" cy="4917506"/>
          </a:xfrm>
        </p:spPr>
        <p:txBody>
          <a:bodyPr/>
          <a:lstStyle/>
          <a:p>
            <a:r>
              <a:rPr lang="en-GB" dirty="0">
                <a:latin typeface="Arial" panose="020B0604020202020204" pitchFamily="34" charset="0"/>
                <a:cs typeface="Arial" panose="020B0604020202020204" pitchFamily="34" charset="0"/>
              </a:rPr>
              <a:t>This lecture focuses on the concept of leadership in general – the content is relevant to the module and to the portfolio. </a:t>
            </a:r>
          </a:p>
          <a:p>
            <a:r>
              <a:rPr lang="en-GB" dirty="0">
                <a:latin typeface="Arial" panose="020B0604020202020204" pitchFamily="34" charset="0"/>
                <a:cs typeface="Arial" panose="020B0604020202020204" pitchFamily="34" charset="0"/>
              </a:rPr>
              <a:t>Although the focus of this module is on catalytic leadership, it is also important to consider the content of this lecture which is more generic.</a:t>
            </a:r>
          </a:p>
        </p:txBody>
      </p:sp>
    </p:spTree>
    <p:extLst>
      <p:ext uri="{BB962C8B-B14F-4D97-AF65-F5344CB8AC3E}">
        <p14:creationId xmlns:p14="http://schemas.microsoft.com/office/powerpoint/2010/main" val="2797625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discuss…</a:t>
            </a:r>
          </a:p>
        </p:txBody>
      </p:sp>
      <p:sp>
        <p:nvSpPr>
          <p:cNvPr id="3" name="Content Placeholder 2"/>
          <p:cNvSpPr>
            <a:spLocks noGrp="1"/>
          </p:cNvSpPr>
          <p:nvPr>
            <p:ph sz="half" idx="1"/>
          </p:nvPr>
        </p:nvSpPr>
        <p:spPr/>
        <p:txBody>
          <a:bodyPr/>
          <a:lstStyle/>
          <a:p>
            <a:endParaRPr lang="en-GB" dirty="0"/>
          </a:p>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Pwy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lstStyle/>
          <a:p>
            <a:endParaRPr lang="en-GB" dirty="0"/>
          </a:p>
          <a:p>
            <a:r>
              <a:rPr lang="en-GB" dirty="0">
                <a:latin typeface="Arial" panose="020B0604020202020204" pitchFamily="34" charset="0"/>
                <a:cs typeface="Arial" panose="020B0604020202020204" pitchFamily="34" charset="0"/>
              </a:rPr>
              <a:t>What is a leader?</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Who is a leader?</a:t>
            </a:r>
          </a:p>
        </p:txBody>
      </p:sp>
    </p:spTree>
    <p:extLst>
      <p:ext uri="{BB962C8B-B14F-4D97-AF65-F5344CB8AC3E}">
        <p14:creationId xmlns:p14="http://schemas.microsoft.com/office/powerpoint/2010/main" val="2688045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BBC137A-B341-47D3-B002-6F3F1634214D}"/>
              </a:ext>
            </a:extLst>
          </p:cNvPr>
          <p:cNvSpPr>
            <a:spLocks noGrp="1"/>
          </p:cNvSpPr>
          <p:nvPr>
            <p:ph type="title"/>
          </p:nvPr>
        </p:nvSpPr>
        <p:spPr/>
        <p:txBody>
          <a:bodyPr/>
          <a:lstStyle/>
          <a:p>
            <a:endParaRPr lang="en-GB" dirty="0"/>
          </a:p>
        </p:txBody>
      </p:sp>
      <p:sp>
        <p:nvSpPr>
          <p:cNvPr id="6" name="Content Placeholder 5">
            <a:extLst>
              <a:ext uri="{FF2B5EF4-FFF2-40B4-BE49-F238E27FC236}">
                <a16:creationId xmlns:a16="http://schemas.microsoft.com/office/drawing/2014/main" id="{0181E105-820A-4403-BDAE-403F7E65364A}"/>
              </a:ext>
            </a:extLst>
          </p:cNvPr>
          <p:cNvSpPr>
            <a:spLocks noGrp="1"/>
          </p:cNvSpPr>
          <p:nvPr>
            <p:ph sz="half" idx="1"/>
          </p:nvPr>
        </p:nvSpPr>
        <p:spPr>
          <a:xfrm>
            <a:off x="838200" y="621102"/>
            <a:ext cx="5181600" cy="5555861"/>
          </a:xfrm>
        </p:spPr>
        <p:txBody>
          <a:bodyPr/>
          <a:lstStyle/>
          <a:p>
            <a:endParaRPr lang="en-GB" dirty="0"/>
          </a:p>
          <a:p>
            <a:r>
              <a:rPr lang="en-GB" b="1" dirty="0" err="1">
                <a:latin typeface="Arial" panose="020B0604020202020204" pitchFamily="34" charset="0"/>
                <a:cs typeface="Arial" panose="020B0604020202020204" pitchFamily="34" charset="0"/>
              </a:rPr>
              <a:t>Petai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chi’n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gorfod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meddwl</a:t>
            </a:r>
            <a:r>
              <a:rPr lang="en-GB" b="1" dirty="0">
                <a:latin typeface="Arial" panose="020B0604020202020204" pitchFamily="34" charset="0"/>
                <a:cs typeface="Arial" panose="020B0604020202020204" pitchFamily="34" charset="0"/>
              </a:rPr>
              <a:t> am UN </a:t>
            </a:r>
            <a:r>
              <a:rPr lang="en-GB" b="1" dirty="0" err="1">
                <a:latin typeface="Arial" panose="020B0604020202020204" pitchFamily="34" charset="0"/>
                <a:cs typeface="Arial" panose="020B0604020202020204" pitchFamily="34" charset="0"/>
              </a:rPr>
              <a:t>arweinydd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sydd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wedi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dylanwadu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arno</a:t>
            </a:r>
            <a:r>
              <a:rPr lang="en-GB" b="1" dirty="0">
                <a:latin typeface="Arial" panose="020B0604020202020204" pitchFamily="34" charset="0"/>
                <a:cs typeface="Arial" panose="020B0604020202020204" pitchFamily="34" charset="0"/>
              </a:rPr>
              <a:t> chi, neu </a:t>
            </a:r>
            <a:r>
              <a:rPr lang="en-GB" b="1" dirty="0" err="1">
                <a:latin typeface="Arial" panose="020B0604020202020204" pitchFamily="34" charset="0"/>
                <a:cs typeface="Arial" panose="020B0604020202020204" pitchFamily="34" charset="0"/>
              </a:rPr>
              <a:t>rhywun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chi’n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edmygu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pwy</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bydde</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hwn</a:t>
            </a:r>
            <a:r>
              <a:rPr lang="en-GB" b="1" dirty="0">
                <a:latin typeface="Arial" panose="020B0604020202020204" pitchFamily="34" charset="0"/>
                <a:cs typeface="Arial" panose="020B0604020202020204" pitchFamily="34" charset="0"/>
              </a:rPr>
              <a:t>?  Pam?</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Felly </a:t>
            </a:r>
            <a:r>
              <a:rPr lang="en-GB" b="1" dirty="0" err="1">
                <a:latin typeface="Arial" panose="020B0604020202020204" pitchFamily="34" charset="0"/>
                <a:cs typeface="Arial" panose="020B0604020202020204" pitchFamily="34" charset="0"/>
              </a:rPr>
              <a:t>gadewch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ni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ystyried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hanes</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arweinwyr</a:t>
            </a:r>
            <a:r>
              <a:rPr lang="en-GB" b="1" dirty="0">
                <a:latin typeface="Arial" panose="020B0604020202020204" pitchFamily="34" charset="0"/>
                <a:cs typeface="Arial" panose="020B0604020202020204" pitchFamily="34" charset="0"/>
              </a:rPr>
              <a:t> y </a:t>
            </a:r>
            <a:r>
              <a:rPr lang="en-GB" b="1" dirty="0" err="1">
                <a:latin typeface="Arial" panose="020B0604020202020204" pitchFamily="34" charset="0"/>
                <a:cs typeface="Arial" panose="020B0604020202020204" pitchFamily="34" charset="0"/>
              </a:rPr>
              <a:t>byd</a:t>
            </a:r>
            <a:r>
              <a:rPr lang="en-GB" b="1" dirty="0">
                <a:latin typeface="Arial" panose="020B0604020202020204" pitchFamily="34" charset="0"/>
                <a:cs typeface="Arial" panose="020B0604020202020204" pitchFamily="34" charset="0"/>
              </a:rPr>
              <a:t> – </a:t>
            </a:r>
            <a:r>
              <a:rPr lang="en-GB" b="1" dirty="0" err="1">
                <a:latin typeface="Arial" panose="020B0604020202020204" pitchFamily="34" charset="0"/>
                <a:cs typeface="Arial" panose="020B0604020202020204" pitchFamily="34" charset="0"/>
              </a:rPr>
              <a:t>cipolwg</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cyflym</a:t>
            </a:r>
            <a:r>
              <a:rPr lang="en-GB" b="1" dirty="0">
                <a:latin typeface="Arial" panose="020B0604020202020204" pitchFamily="34" charset="0"/>
                <a:cs typeface="Arial" panose="020B0604020202020204" pitchFamily="34" charset="0"/>
              </a:rPr>
              <a:t>…</a:t>
            </a:r>
          </a:p>
        </p:txBody>
      </p:sp>
      <p:sp>
        <p:nvSpPr>
          <p:cNvPr id="7" name="Content Placeholder 6">
            <a:extLst>
              <a:ext uri="{FF2B5EF4-FFF2-40B4-BE49-F238E27FC236}">
                <a16:creationId xmlns:a16="http://schemas.microsoft.com/office/drawing/2014/main" id="{A809CD1D-6BA7-475D-830F-6E7D7B3FDF7D}"/>
              </a:ext>
            </a:extLst>
          </p:cNvPr>
          <p:cNvSpPr>
            <a:spLocks noGrp="1"/>
          </p:cNvSpPr>
          <p:nvPr>
            <p:ph sz="half" idx="2"/>
          </p:nvPr>
        </p:nvSpPr>
        <p:spPr>
          <a:xfrm>
            <a:off x="6172200" y="1138687"/>
            <a:ext cx="5181600" cy="5038276"/>
          </a:xfrm>
        </p:spPr>
        <p:txBody>
          <a:bodyPr/>
          <a:lstStyle/>
          <a:p>
            <a:r>
              <a:rPr lang="en-GB" b="1" dirty="0">
                <a:latin typeface="Arial" panose="020B0604020202020204" pitchFamily="34" charset="0"/>
                <a:cs typeface="Arial" panose="020B0604020202020204" pitchFamily="34" charset="0"/>
              </a:rPr>
              <a:t>If you had to think of a leader that has influenced you or that you admire, who would this be? Why? </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So, let’s consider history of world leaders – a quick overview… </a:t>
            </a:r>
          </a:p>
        </p:txBody>
      </p:sp>
    </p:spTree>
    <p:extLst>
      <p:ext uri="{BB962C8B-B14F-4D97-AF65-F5344CB8AC3E}">
        <p14:creationId xmlns:p14="http://schemas.microsoft.com/office/powerpoint/2010/main" val="1832873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7D3D5F-8E95-4DDD-8202-3E9674075B00}"/>
              </a:ext>
            </a:extLst>
          </p:cNvPr>
          <p:cNvSpPr>
            <a:spLocks noGrp="1"/>
          </p:cNvSpPr>
          <p:nvPr>
            <p:ph type="title"/>
          </p:nvPr>
        </p:nvSpPr>
        <p:spPr>
          <a:xfrm>
            <a:off x="1028700" y="1967266"/>
            <a:ext cx="2628900" cy="2547257"/>
          </a:xfrm>
          <a:noFill/>
        </p:spPr>
        <p:txBody>
          <a:bodyPr anchor="ctr">
            <a:normAutofit/>
          </a:bodyPr>
          <a:lstStyle/>
          <a:p>
            <a:pPr algn="ctr"/>
            <a:r>
              <a:rPr lang="en-GB" sz="3600" b="1" dirty="0" err="1">
                <a:solidFill>
                  <a:srgbClr val="FFFFFF"/>
                </a:solidFill>
                <a:latin typeface="Arial" panose="020B0604020202020204" pitchFamily="34" charset="0"/>
                <a:cs typeface="Arial" panose="020B0604020202020204" pitchFamily="34" charset="0"/>
              </a:rPr>
              <a:t>Arweinwyr</a:t>
            </a:r>
            <a:r>
              <a:rPr lang="en-GB" sz="3600" b="1" dirty="0">
                <a:solidFill>
                  <a:srgbClr val="FFFFFF"/>
                </a:solidFill>
                <a:latin typeface="Arial" panose="020B0604020202020204" pitchFamily="34" charset="0"/>
                <a:cs typeface="Arial" panose="020B0604020202020204" pitchFamily="34" charset="0"/>
              </a:rPr>
              <a:t> </a:t>
            </a:r>
            <a:r>
              <a:rPr lang="en-GB" sz="3600" b="1" dirty="0" err="1">
                <a:solidFill>
                  <a:srgbClr val="FFFFFF"/>
                </a:solidFill>
                <a:latin typeface="Arial" panose="020B0604020202020204" pitchFamily="34" charset="0"/>
                <a:cs typeface="Arial" panose="020B0604020202020204" pitchFamily="34" charset="0"/>
              </a:rPr>
              <a:t>cynnar</a:t>
            </a:r>
            <a:br>
              <a:rPr lang="en-GB" sz="3600" b="1" dirty="0">
                <a:solidFill>
                  <a:srgbClr val="FFFFFF"/>
                </a:solidFill>
                <a:latin typeface="Arial" panose="020B0604020202020204" pitchFamily="34" charset="0"/>
                <a:cs typeface="Arial" panose="020B0604020202020204" pitchFamily="34" charset="0"/>
              </a:rPr>
            </a:br>
            <a:r>
              <a:rPr lang="en-GB" sz="3600" b="1" i="1" dirty="0">
                <a:solidFill>
                  <a:srgbClr val="FFFFFF"/>
                </a:solidFill>
                <a:latin typeface="Arial" panose="020B0604020202020204" pitchFamily="34" charset="0"/>
                <a:cs typeface="Arial" panose="020B0604020202020204" pitchFamily="34" charset="0"/>
              </a:rPr>
              <a:t>Early leaders</a:t>
            </a:r>
          </a:p>
        </p:txBody>
      </p:sp>
      <p:pic>
        <p:nvPicPr>
          <p:cNvPr id="2050" name="Picture 2" descr="Socrates, Plato, Aristotle. I suggest, as humbly as I can, that… | by  Michael Sidiropoulos | Medium">
            <a:extLst>
              <a:ext uri="{FF2B5EF4-FFF2-40B4-BE49-F238E27FC236}">
                <a16:creationId xmlns:a16="http://schemas.microsoft.com/office/drawing/2014/main" id="{704BAC01-B06E-4760-99BC-F0D5D9628BA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82219" y="414068"/>
            <a:ext cx="7643004" cy="4920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8699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Image result for martin luther kin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98610" y="-19584"/>
            <a:ext cx="3405619" cy="3723219"/>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ge result for jfk">
            <a:hlinkClick r:id="rId5"/>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003713" y="-15514"/>
            <a:ext cx="3405619" cy="367665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famous world leaders">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3009900"/>
            <a:ext cx="2982439" cy="3880731"/>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14" descr="Image result for rosa parks">
            <a:hlinkClick r:id="rId9"/>
          </p:cNvPr>
          <p:cNvSpPr>
            <a:spLocks noChangeAspect="1" noChangeArrowheads="1"/>
          </p:cNvSpPr>
          <p:nvPr/>
        </p:nvSpPr>
        <p:spPr bwMode="auto">
          <a:xfrm>
            <a:off x="1679575" y="-1371600"/>
            <a:ext cx="2857500"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16" descr="Image result for rosa parks">
            <a:hlinkClick r:id="rId9"/>
          </p:cNvPr>
          <p:cNvSpPr>
            <a:spLocks noChangeAspect="1" noChangeArrowheads="1"/>
          </p:cNvSpPr>
          <p:nvPr/>
        </p:nvSpPr>
        <p:spPr bwMode="auto">
          <a:xfrm>
            <a:off x="1831975" y="-1219200"/>
            <a:ext cx="2857500"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6" name="Picture 2" descr="Image result for famous world leaders">
            <a:hlinkClick r:id="rId10"/>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349775" y="3352801"/>
            <a:ext cx="3581400" cy="3746141"/>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mage result for mother teresa">
            <a:hlinkClick r:id="rId12"/>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9783338" y="3301822"/>
            <a:ext cx="2410754" cy="3676650"/>
          </a:xfrm>
          <a:prstGeom prst="rect">
            <a:avLst/>
          </a:prstGeom>
          <a:noFill/>
          <a:extLst>
            <a:ext uri="{909E8E84-426E-40DD-AFC4-6F175D3DCCD1}">
              <a14:hiddenFill xmlns:a14="http://schemas.microsoft.com/office/drawing/2010/main">
                <a:solidFill>
                  <a:srgbClr val="FFFFFF"/>
                </a:solidFill>
              </a14:hiddenFill>
            </a:ext>
          </a:extLst>
        </p:spPr>
      </p:pic>
      <p:pic>
        <p:nvPicPr>
          <p:cNvPr id="1049" name="Picture 25" descr="G:\EAEC6009C the new Leadership\New for 2017\220px-Rosaparks.jpg"/>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 y="0"/>
            <a:ext cx="2610865" cy="3119269"/>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Sir Winston Churchill - Curtis Brown">
            <a:extLst>
              <a:ext uri="{FF2B5EF4-FFF2-40B4-BE49-F238E27FC236}">
                <a16:creationId xmlns:a16="http://schemas.microsoft.com/office/drawing/2014/main" id="{B6D435E5-1E58-42DB-9E00-807F59B40A30}"/>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9309255" y="-15513"/>
            <a:ext cx="2882745" cy="3368314"/>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Moral giant&amp;#39;: How the world reacted to Desmond Tutu&amp;#39;s death | News | Al  Jazeera">
            <a:extLst>
              <a:ext uri="{FF2B5EF4-FFF2-40B4-BE49-F238E27FC236}">
                <a16:creationId xmlns:a16="http://schemas.microsoft.com/office/drawing/2014/main" id="{7BE65AB5-C78E-4E24-9CBC-FB30415DAB9A}"/>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2763266" y="3119269"/>
            <a:ext cx="3652736" cy="3771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8185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71D9E-4E9C-444C-A63E-B9996612B7B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Heddiw/Today</a:t>
            </a:r>
          </a:p>
        </p:txBody>
      </p:sp>
      <p:sp>
        <p:nvSpPr>
          <p:cNvPr id="3" name="Content Placeholder 2">
            <a:extLst>
              <a:ext uri="{FF2B5EF4-FFF2-40B4-BE49-F238E27FC236}">
                <a16:creationId xmlns:a16="http://schemas.microsoft.com/office/drawing/2014/main" id="{4913DFC5-596B-4786-8117-1A5304568466}"/>
              </a:ext>
            </a:extLst>
          </p:cNvPr>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Ystyriwch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arweinwyr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heddiw</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Pwy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rhain</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un </a:t>
            </a:r>
            <a:r>
              <a:rPr lang="en-GB" dirty="0" err="1">
                <a:latin typeface="Arial" panose="020B0604020202020204" pitchFamily="34" charset="0"/>
                <a:cs typeface="Arial" panose="020B0604020202020204" pitchFamily="34" charset="0"/>
              </a:rPr>
              <a:t>safon</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chaliber</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80CA9ECA-7E4A-4616-BBE8-A41FF0A5ACCF}"/>
              </a:ext>
            </a:extLst>
          </p:cNvPr>
          <p:cNvSpPr>
            <a:spLocks noGrp="1"/>
          </p:cNvSpPr>
          <p:nvPr>
            <p:ph sz="half" idx="2"/>
          </p:nvPr>
        </p:nvSpPr>
        <p:spPr/>
        <p:txBody>
          <a:bodyPr/>
          <a:lstStyle/>
          <a:p>
            <a:r>
              <a:rPr lang="en-GB" dirty="0">
                <a:latin typeface="Arial" panose="020B0604020202020204" pitchFamily="34" charset="0"/>
                <a:cs typeface="Arial" panose="020B0604020202020204" pitchFamily="34" charset="0"/>
              </a:rPr>
              <a:t>Consider the leaders of today?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Who are these?</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same standard/calibre? </a:t>
            </a:r>
          </a:p>
        </p:txBody>
      </p:sp>
    </p:spTree>
    <p:extLst>
      <p:ext uri="{BB962C8B-B14F-4D97-AF65-F5344CB8AC3E}">
        <p14:creationId xmlns:p14="http://schemas.microsoft.com/office/powerpoint/2010/main" val="27585801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redit: Getty Images/Hulton Archive">
            <a:extLst>
              <a:ext uri="{FF2B5EF4-FFF2-40B4-BE49-F238E27FC236}">
                <a16:creationId xmlns:a16="http://schemas.microsoft.com/office/drawing/2014/main" id="{EE6FD328-B55B-425F-8FED-CC75CC0FC3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9327" y="1018885"/>
            <a:ext cx="2684652" cy="3179030"/>
          </a:xfrm>
          <a:prstGeom prst="rect">
            <a:avLst/>
          </a:prstGeom>
          <a:noFill/>
          <a:extLst>
            <a:ext uri="{909E8E84-426E-40DD-AFC4-6F175D3DCCD1}">
              <a14:hiddenFill xmlns:a14="http://schemas.microsoft.com/office/drawing/2010/main">
                <a:solidFill>
                  <a:srgbClr val="FFFFFF"/>
                </a:solidFill>
              </a14:hiddenFill>
            </a:ext>
          </a:extLst>
        </p:spPr>
      </p:pic>
      <p:pic>
        <p:nvPicPr>
          <p:cNvPr id="2061" name="Picture 13" descr="G:\EAEC6009C the new Leadership\vYGOTSKY.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89176" y="1013214"/>
            <a:ext cx="2485150" cy="3194524"/>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2" descr="Image result for pioneers in early years"/>
          <p:cNvSpPr>
            <a:spLocks noChangeAspect="1" noChangeArrowheads="1"/>
          </p:cNvSpPr>
          <p:nvPr/>
        </p:nvSpPr>
        <p:spPr bwMode="auto">
          <a:xfrm>
            <a:off x="15240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Image result for pioneers in early years">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39270" y="3989040"/>
            <a:ext cx="4381500" cy="2914650"/>
          </a:xfrm>
          <a:prstGeom prst="rect">
            <a:avLst/>
          </a:prstGeom>
          <a:noFill/>
          <a:extLst>
            <a:ext uri="{909E8E84-426E-40DD-AFC4-6F175D3DCCD1}">
              <a14:hiddenFill xmlns:a14="http://schemas.microsoft.com/office/drawing/2010/main">
                <a:solidFill>
                  <a:srgbClr val="FFFFFF"/>
                </a:solidFill>
              </a14:hiddenFill>
            </a:ext>
          </a:extLst>
        </p:spPr>
      </p:pic>
      <p:pic>
        <p:nvPicPr>
          <p:cNvPr id="2055" name="Picture 7" descr="G:\EAEC6009C the new Leadership\New for 2017\STEINER.pn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420920" y="715001"/>
            <a:ext cx="2485150" cy="3183277"/>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G:\EAEC6009C the new Leadership\uRIE.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71319" y="3879542"/>
            <a:ext cx="3411556" cy="3033398"/>
          </a:xfrm>
          <a:prstGeom prst="rect">
            <a:avLst/>
          </a:prstGeom>
          <a:noFill/>
          <a:extLst>
            <a:ext uri="{909E8E84-426E-40DD-AFC4-6F175D3DCCD1}">
              <a14:hiddenFill xmlns:a14="http://schemas.microsoft.com/office/drawing/2010/main">
                <a:solidFill>
                  <a:srgbClr val="FFFFFF"/>
                </a:solidFill>
              </a14:hiddenFill>
            </a:ext>
          </a:extLst>
        </p:spPr>
      </p:pic>
      <p:pic>
        <p:nvPicPr>
          <p:cNvPr id="2057" name="Picture 9" descr="G:\EAEC6009C the new Leadership\New for 2017\mONTESSORI.pn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852663" y="0"/>
            <a:ext cx="2339336" cy="3194524"/>
          </a:xfrm>
          <a:prstGeom prst="rect">
            <a:avLst/>
          </a:prstGeom>
          <a:noFill/>
          <a:extLst>
            <a:ext uri="{909E8E84-426E-40DD-AFC4-6F175D3DCCD1}">
              <a14:hiddenFill xmlns:a14="http://schemas.microsoft.com/office/drawing/2010/main">
                <a:solidFill>
                  <a:srgbClr val="FFFFFF"/>
                </a:solidFill>
              </a14:hiddenFill>
            </a:ext>
          </a:extLst>
        </p:spPr>
      </p:pic>
      <p:pic>
        <p:nvPicPr>
          <p:cNvPr id="2059" name="Picture 11" descr="G:\EAEC6009C the new Leadership\mASLOW.jp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706850" y="3181763"/>
            <a:ext cx="2485150" cy="3721927"/>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4713815B-0508-443A-96D6-8510787DB537}"/>
              </a:ext>
            </a:extLst>
          </p:cNvPr>
          <p:cNvSpPr>
            <a:spLocks noGrp="1"/>
          </p:cNvSpPr>
          <p:nvPr>
            <p:ph type="title"/>
          </p:nvPr>
        </p:nvSpPr>
        <p:spPr>
          <a:xfrm>
            <a:off x="258793" y="365128"/>
            <a:ext cx="11095008" cy="304801"/>
          </a:xfrm>
        </p:spPr>
        <p:txBody>
          <a:bodyPr>
            <a:normAutofit fontScale="90000"/>
          </a:bodyPr>
          <a:lstStyle/>
          <a:p>
            <a:r>
              <a:rPr lang="en-GB" sz="3600" b="1" dirty="0" err="1">
                <a:latin typeface="Arial" panose="020B0604020202020204" pitchFamily="34" charset="0"/>
                <a:cs typeface="Arial" panose="020B0604020202020204" pitchFamily="34" charset="0"/>
              </a:rPr>
              <a:t>Arweinwyr</a:t>
            </a:r>
            <a:r>
              <a:rPr lang="en-GB" sz="3600" b="1" dirty="0">
                <a:latin typeface="Arial" panose="020B0604020202020204" pitchFamily="34" charset="0"/>
                <a:cs typeface="Arial" panose="020B0604020202020204" pitchFamily="34" charset="0"/>
              </a:rPr>
              <a:t> ac </a:t>
            </a:r>
            <a:r>
              <a:rPr lang="en-GB" sz="3600" b="1" dirty="0" err="1">
                <a:latin typeface="Arial" panose="020B0604020202020204" pitchFamily="34" charset="0"/>
                <a:cs typeface="Arial" panose="020B0604020202020204" pitchFamily="34" charset="0"/>
              </a:rPr>
              <a:t>athronwyr</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Blynyddoedd</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Cynnar</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Early Years leaders and pioneers</a:t>
            </a:r>
          </a:p>
        </p:txBody>
      </p:sp>
      <p:pic>
        <p:nvPicPr>
          <p:cNvPr id="3076" name="Picture 4" descr="Jean-Jacques Rousseau - Wikipedia">
            <a:extLst>
              <a:ext uri="{FF2B5EF4-FFF2-40B4-BE49-F238E27FC236}">
                <a16:creationId xmlns:a16="http://schemas.microsoft.com/office/drawing/2014/main" id="{0402FCAB-7659-4510-AFAD-9FA041387A7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1035057"/>
            <a:ext cx="2448120" cy="317903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Blue Plaques of Lewisham, Lee &amp;amp; Hither Green — South London Club">
            <a:extLst>
              <a:ext uri="{FF2B5EF4-FFF2-40B4-BE49-F238E27FC236}">
                <a16:creationId xmlns:a16="http://schemas.microsoft.com/office/drawing/2014/main" id="{26D02B53-51FB-4D2B-B8EC-E9237B99C12C}"/>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865" y="4040469"/>
            <a:ext cx="3833378" cy="28724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22346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2018E1B-E0B9-4440-AFF3-4112E50A2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5057" y="3343139"/>
            <a:ext cx="11008743" cy="2785947"/>
          </a:xfrm>
        </p:spPr>
        <p:txBody>
          <a:bodyPr vert="horz" lIns="91440" tIns="45720" rIns="91440" bIns="45720" rtlCol="0" anchor="ctr">
            <a:normAutofit fontScale="90000"/>
          </a:bodyPr>
          <a:lstStyle/>
          <a:p>
            <a:r>
              <a:rPr lang="en-US" kern="1200" dirty="0" err="1">
                <a:solidFill>
                  <a:schemeClr val="tx1"/>
                </a:solidFill>
                <a:latin typeface="Arial" panose="020B0604020202020204" pitchFamily="34" charset="0"/>
                <a:cs typeface="Arial" panose="020B0604020202020204" pitchFamily="34" charset="0"/>
              </a:rPr>
              <a:t>Rhai</a:t>
            </a:r>
            <a:r>
              <a:rPr lang="en-US" kern="1200" dirty="0">
                <a:solidFill>
                  <a:schemeClr val="tx1"/>
                </a:solidFill>
                <a:latin typeface="Arial" panose="020B0604020202020204" pitchFamily="34" charset="0"/>
                <a:cs typeface="Arial" panose="020B0604020202020204" pitchFamily="34" charset="0"/>
              </a:rPr>
              <a:t> o </a:t>
            </a:r>
            <a:r>
              <a:rPr lang="en-US" kern="1200" dirty="0" err="1">
                <a:solidFill>
                  <a:schemeClr val="tx1"/>
                </a:solidFill>
                <a:latin typeface="Arial" panose="020B0604020202020204" pitchFamily="34" charset="0"/>
                <a:cs typeface="Arial" panose="020B0604020202020204" pitchFamily="34" charset="0"/>
              </a:rPr>
              <a:t>arweinwyr</a:t>
            </a:r>
            <a:r>
              <a:rPr lang="en-US" kern="1200" dirty="0">
                <a:solidFill>
                  <a:schemeClr val="tx1"/>
                </a:solidFill>
                <a:latin typeface="Arial" panose="020B0604020202020204" pitchFamily="34" charset="0"/>
                <a:cs typeface="Arial" panose="020B0604020202020204" pitchFamily="34" charset="0"/>
              </a:rPr>
              <a:t> </a:t>
            </a:r>
            <a:r>
              <a:rPr lang="en-US" kern="1200" dirty="0" err="1">
                <a:solidFill>
                  <a:schemeClr val="tx1"/>
                </a:solidFill>
                <a:latin typeface="Arial" panose="020B0604020202020204" pitchFamily="34" charset="0"/>
                <a:cs typeface="Arial" panose="020B0604020202020204" pitchFamily="34" charset="0"/>
              </a:rPr>
              <a:t>addysg</a:t>
            </a:r>
            <a:r>
              <a:rPr lang="en-US" kern="1200" dirty="0">
                <a:solidFill>
                  <a:schemeClr val="tx1"/>
                </a:solidFill>
                <a:latin typeface="Arial" panose="020B0604020202020204" pitchFamily="34" charset="0"/>
                <a:cs typeface="Arial" panose="020B0604020202020204" pitchFamily="34" charset="0"/>
              </a:rPr>
              <a:t> </a:t>
            </a:r>
            <a:r>
              <a:rPr lang="en-US" kern="1200" dirty="0" err="1">
                <a:solidFill>
                  <a:schemeClr val="tx1"/>
                </a:solidFill>
                <a:latin typeface="Arial" panose="020B0604020202020204" pitchFamily="34" charset="0"/>
                <a:cs typeface="Arial" panose="020B0604020202020204" pitchFamily="34" charset="0"/>
              </a:rPr>
              <a:t>blynyddoedd</a:t>
            </a:r>
            <a:r>
              <a:rPr lang="en-US" kern="1200" dirty="0">
                <a:solidFill>
                  <a:schemeClr val="tx1"/>
                </a:solidFill>
                <a:latin typeface="Arial" panose="020B0604020202020204" pitchFamily="34" charset="0"/>
                <a:cs typeface="Arial" panose="020B0604020202020204" pitchFamily="34" charset="0"/>
              </a:rPr>
              <a:t> </a:t>
            </a:r>
            <a:r>
              <a:rPr lang="en-US" kern="1200" dirty="0" err="1">
                <a:solidFill>
                  <a:schemeClr val="tx1"/>
                </a:solidFill>
                <a:latin typeface="Arial" panose="020B0604020202020204" pitchFamily="34" charset="0"/>
                <a:cs typeface="Arial" panose="020B0604020202020204" pitchFamily="34" charset="0"/>
              </a:rPr>
              <a:t>cynnar</a:t>
            </a:r>
            <a:r>
              <a:rPr lang="en-US" kern="1200" dirty="0">
                <a:solidFill>
                  <a:schemeClr val="tx1"/>
                </a:solidFill>
                <a:latin typeface="Arial" panose="020B0604020202020204" pitchFamily="34" charset="0"/>
                <a:cs typeface="Arial" panose="020B0604020202020204" pitchFamily="34" charset="0"/>
              </a:rPr>
              <a:t> </a:t>
            </a:r>
            <a:r>
              <a:rPr lang="en-US" kern="1200" dirty="0" err="1">
                <a:solidFill>
                  <a:schemeClr val="tx1"/>
                </a:solidFill>
                <a:latin typeface="Arial" panose="020B0604020202020204" pitchFamily="34" charset="0"/>
                <a:cs typeface="Arial" panose="020B0604020202020204" pitchFamily="34" charset="0"/>
              </a:rPr>
              <a:t>heddiw</a:t>
            </a:r>
            <a:br>
              <a:rPr lang="en-US" kern="1200" dirty="0">
                <a:solidFill>
                  <a:schemeClr val="tx1"/>
                </a:solidFill>
                <a:latin typeface="Arial" panose="020B0604020202020204" pitchFamily="34" charset="0"/>
                <a:cs typeface="Arial" panose="020B0604020202020204" pitchFamily="34" charset="0"/>
              </a:rPr>
            </a:br>
            <a:br>
              <a:rPr lang="en-US" kern="1200" dirty="0">
                <a:solidFill>
                  <a:schemeClr val="tx1"/>
                </a:solidFill>
                <a:latin typeface="Arial" panose="020B0604020202020204" pitchFamily="34" charset="0"/>
                <a:cs typeface="Arial" panose="020B0604020202020204" pitchFamily="34" charset="0"/>
              </a:rPr>
            </a:br>
            <a:r>
              <a:rPr lang="en-US" kern="1200" dirty="0">
                <a:solidFill>
                  <a:schemeClr val="tx1"/>
                </a:solidFill>
                <a:latin typeface="Arial" panose="020B0604020202020204" pitchFamily="34" charset="0"/>
                <a:cs typeface="Arial" panose="020B0604020202020204" pitchFamily="34" charset="0"/>
              </a:rPr>
              <a:t>Some of today’s leaders in early years education</a:t>
            </a:r>
          </a:p>
        </p:txBody>
      </p:sp>
      <p:pic>
        <p:nvPicPr>
          <p:cNvPr id="10" name="Picture 9"/>
          <p:cNvPicPr>
            <a:picLocks noChangeAspect="1"/>
          </p:cNvPicPr>
          <p:nvPr/>
        </p:nvPicPr>
        <p:blipFill rotWithShape="1">
          <a:blip r:embed="rId3">
            <a:extLst>
              <a:ext uri="{28A0092B-C50C-407E-A947-70E740481C1C}">
                <a14:useLocalDpi xmlns:a14="http://schemas.microsoft.com/office/drawing/2010/main" val="0"/>
              </a:ext>
            </a:extLst>
          </a:blip>
          <a:srcRect l="8937" r="8943" b="5"/>
          <a:stretch/>
        </p:blipFill>
        <p:spPr>
          <a:xfrm>
            <a:off x="184559" y="178616"/>
            <a:ext cx="1818520" cy="2952482"/>
          </a:xfrm>
          <a:prstGeom prst="rect">
            <a:avLst/>
          </a:prstGeom>
        </p:spPr>
      </p:pic>
      <p:pic>
        <p:nvPicPr>
          <p:cNvPr id="9" name="Picture 8"/>
          <p:cNvPicPr>
            <a:picLocks noChangeAspect="1"/>
          </p:cNvPicPr>
          <p:nvPr/>
        </p:nvPicPr>
        <p:blipFill rotWithShape="1">
          <a:blip r:embed="rId4">
            <a:extLst>
              <a:ext uri="{28A0092B-C50C-407E-A947-70E740481C1C}">
                <a14:useLocalDpi xmlns:a14="http://schemas.microsoft.com/office/drawing/2010/main" val="0"/>
              </a:ext>
            </a:extLst>
          </a:blip>
          <a:srcRect l="22410" r="16407" b="-3"/>
          <a:stretch/>
        </p:blipFill>
        <p:spPr>
          <a:xfrm>
            <a:off x="2186447" y="178616"/>
            <a:ext cx="1806346" cy="2952482"/>
          </a:xfrm>
          <a:prstGeom prst="rect">
            <a:avLst/>
          </a:prstGeom>
        </p:spPr>
      </p:pic>
      <p:pic>
        <p:nvPicPr>
          <p:cNvPr id="8" name="Picture 7"/>
          <p:cNvPicPr>
            <a:picLocks noChangeAspect="1"/>
          </p:cNvPicPr>
          <p:nvPr/>
        </p:nvPicPr>
        <p:blipFill rotWithShape="1">
          <a:blip r:embed="rId5">
            <a:extLst>
              <a:ext uri="{28A0092B-C50C-407E-A947-70E740481C1C}">
                <a14:useLocalDpi xmlns:a14="http://schemas.microsoft.com/office/drawing/2010/main" val="0"/>
              </a:ext>
            </a:extLst>
          </a:blip>
          <a:srcRect l="21601" r="17159" b="2"/>
          <a:stretch/>
        </p:blipFill>
        <p:spPr>
          <a:xfrm>
            <a:off x="4185320" y="178616"/>
            <a:ext cx="1808144" cy="2952482"/>
          </a:xfrm>
          <a:prstGeom prst="rect">
            <a:avLst/>
          </a:prstGeom>
        </p:spPr>
      </p:pic>
      <p:pic>
        <p:nvPicPr>
          <p:cNvPr id="7" name="Picture 6"/>
          <p:cNvPicPr>
            <a:picLocks noChangeAspect="1"/>
          </p:cNvPicPr>
          <p:nvPr/>
        </p:nvPicPr>
        <p:blipFill rotWithShape="1">
          <a:blip r:embed="rId6">
            <a:extLst>
              <a:ext uri="{28A0092B-C50C-407E-A947-70E740481C1C}">
                <a14:useLocalDpi xmlns:a14="http://schemas.microsoft.com/office/drawing/2010/main" val="0"/>
              </a:ext>
            </a:extLst>
          </a:blip>
          <a:srcRect l="18537" r="19869" b="-1"/>
          <a:stretch/>
        </p:blipFill>
        <p:spPr>
          <a:xfrm>
            <a:off x="6186144" y="178616"/>
            <a:ext cx="1818520" cy="2952482"/>
          </a:xfrm>
          <a:prstGeom prst="rect">
            <a:avLst/>
          </a:prstGeom>
        </p:spPr>
      </p:pic>
      <p:pic>
        <p:nvPicPr>
          <p:cNvPr id="5" name="Picture 4"/>
          <p:cNvPicPr>
            <a:picLocks noChangeAspect="1"/>
          </p:cNvPicPr>
          <p:nvPr/>
        </p:nvPicPr>
        <p:blipFill rotWithShape="1">
          <a:blip r:embed="rId7">
            <a:extLst>
              <a:ext uri="{28A0092B-C50C-407E-A947-70E740481C1C}">
                <a14:useLocalDpi xmlns:a14="http://schemas.microsoft.com/office/drawing/2010/main" val="0"/>
              </a:ext>
            </a:extLst>
          </a:blip>
          <a:srcRect l="31668" r="27731" b="3"/>
          <a:stretch/>
        </p:blipFill>
        <p:spPr>
          <a:xfrm>
            <a:off x="8188032" y="178616"/>
            <a:ext cx="1806346" cy="2952482"/>
          </a:xfrm>
          <a:prstGeom prst="rect">
            <a:avLst/>
          </a:prstGeom>
        </p:spPr>
      </p:pic>
      <p:pic>
        <p:nvPicPr>
          <p:cNvPr id="4" name="Content Placeholder 3"/>
          <p:cNvPicPr>
            <a:picLocks noGrp="1" noChangeAspect="1"/>
          </p:cNvPicPr>
          <p:nvPr>
            <p:ph idx="1"/>
          </p:nvPr>
        </p:nvPicPr>
        <p:blipFill rotWithShape="1">
          <a:blip r:embed="rId8">
            <a:extLst>
              <a:ext uri="{28A0092B-C50C-407E-A947-70E740481C1C}">
                <a14:useLocalDpi xmlns:a14="http://schemas.microsoft.com/office/drawing/2010/main" val="0"/>
              </a:ext>
            </a:extLst>
          </a:blip>
          <a:srcRect l="19916" r="18844" b="3"/>
          <a:stretch/>
        </p:blipFill>
        <p:spPr>
          <a:xfrm>
            <a:off x="10186905" y="178616"/>
            <a:ext cx="1808144" cy="2952482"/>
          </a:xfrm>
          <a:prstGeom prst="rect">
            <a:avLst/>
          </a:prstGeom>
        </p:spPr>
      </p:pic>
    </p:spTree>
    <p:extLst>
      <p:ext uri="{BB962C8B-B14F-4D97-AF65-F5344CB8AC3E}">
        <p14:creationId xmlns:p14="http://schemas.microsoft.com/office/powerpoint/2010/main" val="10713216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8"/>
            <a:ext cx="10515600" cy="693110"/>
          </a:xfrm>
        </p:spPr>
        <p:txBody>
          <a:bodyPr>
            <a:normAutofit fontScale="90000"/>
          </a:bodyPr>
          <a:lstStyle/>
          <a:p>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Discuss ‘leadership’</a:t>
            </a:r>
          </a:p>
        </p:txBody>
      </p:sp>
      <p:sp>
        <p:nvSpPr>
          <p:cNvPr id="3" name="Content Placeholder 2"/>
          <p:cNvSpPr>
            <a:spLocks noGrp="1"/>
          </p:cNvSpPr>
          <p:nvPr>
            <p:ph sz="half" idx="1"/>
          </p:nvPr>
        </p:nvSpPr>
        <p:spPr>
          <a:xfrm>
            <a:off x="517585" y="1366465"/>
            <a:ext cx="5502215" cy="4810498"/>
          </a:xfrm>
        </p:spPr>
        <p:txBody>
          <a:bodyPr>
            <a:normAutofit lnSpcReduction="10000"/>
          </a:bodyPr>
          <a:lstStyle/>
          <a:p>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Y DDARPARIAETH?</a:t>
            </a:r>
          </a:p>
          <a:p>
            <a:r>
              <a:rPr lang="en-GB" dirty="0">
                <a:latin typeface="Arial" panose="020B0604020202020204" pitchFamily="34" charset="0"/>
                <a:cs typeface="Arial" panose="020B0604020202020204" pitchFamily="34" charset="0"/>
              </a:rPr>
              <a:t>….o </a:t>
            </a:r>
            <a:r>
              <a:rPr lang="en-GB" dirty="0" err="1">
                <a:latin typeface="Arial" panose="020B0604020202020204" pitchFamily="34" charset="0"/>
                <a:cs typeface="Arial" panose="020B0604020202020204" pitchFamily="34" charset="0"/>
              </a:rPr>
              <a:t>bwy</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Y TȊM? Neu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ehanhach</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Pryd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mae</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angen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arweinyddiaeth</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Sut </a:t>
            </a:r>
            <a:r>
              <a:rPr lang="en-GB" sz="2400" dirty="0" err="1">
                <a:latin typeface="Arial" panose="020B0604020202020204" pitchFamily="34" charset="0"/>
                <a:cs typeface="Arial" panose="020B0604020202020204" pitchFamily="34" charset="0"/>
              </a:rPr>
              <a:t>mae</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angen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arweinyddiarth</a:t>
            </a:r>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Pam </a:t>
            </a:r>
            <a:r>
              <a:rPr lang="en-GB" sz="2400" dirty="0" err="1">
                <a:latin typeface="Arial" panose="020B0604020202020204" pitchFamily="34" charset="0"/>
                <a:cs typeface="Arial" panose="020B0604020202020204" pitchFamily="34" charset="0"/>
              </a:rPr>
              <a:t>mae</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angen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arweinyddiaeth</a:t>
            </a:r>
            <a:r>
              <a:rPr lang="en-GB" sz="2400"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6172199" y="1366465"/>
            <a:ext cx="5784011" cy="4351338"/>
          </a:xfrm>
        </p:spPr>
        <p:txBody>
          <a:bodyPr>
            <a:normAutofit lnSpcReduction="10000"/>
          </a:bodyPr>
          <a:lstStyle/>
          <a:p>
            <a:r>
              <a:rPr lang="en-GB" dirty="0">
                <a:latin typeface="Arial" panose="020B0604020202020204" pitchFamily="34" charset="0"/>
                <a:cs typeface="Arial" panose="020B0604020202020204" pitchFamily="34" charset="0"/>
              </a:rPr>
              <a:t>Leadership of what?                 </a:t>
            </a:r>
          </a:p>
          <a:p>
            <a:pPr marL="0" indent="0">
              <a:buNone/>
            </a:pPr>
            <a:r>
              <a:rPr lang="en-GB" dirty="0">
                <a:latin typeface="Arial" panose="020B0604020202020204" pitchFamily="34" charset="0"/>
                <a:cs typeface="Arial" panose="020B0604020202020204" pitchFamily="34" charset="0"/>
              </a:rPr>
              <a:t>The PROVISION?</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….of whom?</a:t>
            </a:r>
          </a:p>
          <a:p>
            <a:pPr marL="0" indent="0">
              <a:buNone/>
            </a:pPr>
            <a:r>
              <a:rPr lang="en-GB" dirty="0">
                <a:latin typeface="Arial" panose="020B0604020202020204" pitchFamily="34" charset="0"/>
                <a:cs typeface="Arial" panose="020B0604020202020204" pitchFamily="34" charset="0"/>
              </a:rPr>
              <a:t>The TEAM? Or is this wider?</a:t>
            </a:r>
          </a:p>
          <a:p>
            <a:endParaRPr lang="en-GB"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When is leadership required?</a:t>
            </a:r>
          </a:p>
          <a:p>
            <a:r>
              <a:rPr lang="en-GB" sz="2400" dirty="0">
                <a:latin typeface="Arial" panose="020B0604020202020204" pitchFamily="34" charset="0"/>
                <a:cs typeface="Arial" panose="020B0604020202020204" pitchFamily="34" charset="0"/>
              </a:rPr>
              <a:t>How is leadership required?</a:t>
            </a:r>
          </a:p>
          <a:p>
            <a:r>
              <a:rPr lang="en-GB" sz="2400" dirty="0">
                <a:latin typeface="Arial" panose="020B0604020202020204" pitchFamily="34" charset="0"/>
                <a:cs typeface="Arial" panose="020B0604020202020204" pitchFamily="34" charset="0"/>
              </a:rPr>
              <a:t>Why is leadership required? </a:t>
            </a:r>
          </a:p>
          <a:p>
            <a:endParaRPr lang="en-GB" dirty="0"/>
          </a:p>
          <a:p>
            <a:endParaRPr lang="en-GB" dirty="0"/>
          </a:p>
          <a:p>
            <a:endParaRPr lang="en-GB" dirty="0"/>
          </a:p>
        </p:txBody>
      </p:sp>
    </p:spTree>
    <p:extLst>
      <p:ext uri="{BB962C8B-B14F-4D97-AF65-F5344CB8AC3E}">
        <p14:creationId xmlns:p14="http://schemas.microsoft.com/office/powerpoint/2010/main" val="41922953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F40A4-23F5-4716-ADB8-E2EB6FD7E144}"/>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Tasg</a:t>
            </a:r>
            <a:r>
              <a:rPr lang="en-GB" dirty="0">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C98A55ED-D2BE-4C13-AA96-4D6336F5132F}"/>
              </a:ext>
            </a:extLst>
          </p:cNvPr>
          <p:cNvSpPr>
            <a:spLocks noGrp="1"/>
          </p:cNvSpPr>
          <p:nvPr>
            <p:ph sz="half" idx="1"/>
          </p:nvPr>
        </p:nvSpPr>
        <p:spPr/>
        <p:txBody>
          <a:bodyPr/>
          <a:lstStyle/>
          <a:p>
            <a:pPr marL="0" indent="0">
              <a:buNone/>
            </a:pPr>
            <a:r>
              <a:rPr lang="en-GB" b="1" dirty="0" err="1">
                <a:latin typeface="Arial" panose="020B0604020202020204" pitchFamily="34" charset="0"/>
                <a:cs typeface="Arial" panose="020B0604020202020204" pitchFamily="34" charset="0"/>
              </a:rPr>
              <a:t>Gweithiwch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mewn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grwpiau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ystyried</a:t>
            </a:r>
            <a:r>
              <a:rPr lang="en-GB" b="1"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edrych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heddiw</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Disgrifiwch</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 – pa </a:t>
            </a:r>
            <a:r>
              <a:rPr lang="en-GB" dirty="0" err="1">
                <a:latin typeface="Arial" panose="020B0604020202020204" pitchFamily="34" charset="0"/>
                <a:cs typeface="Arial" panose="020B0604020202020204" pitchFamily="34" charset="0"/>
              </a:rPr>
              <a:t>fath</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gyfan</a:t>
            </a:r>
            <a:r>
              <a:rPr lang="en-GB"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216026DB-7FC9-48DE-8B31-16AF13AFA6BF}"/>
              </a:ext>
            </a:extLst>
          </p:cNvPr>
          <p:cNvSpPr>
            <a:spLocks noGrp="1"/>
          </p:cNvSpPr>
          <p:nvPr>
            <p:ph sz="half" idx="2"/>
          </p:nvPr>
        </p:nvSpPr>
        <p:spPr/>
        <p:txBody>
          <a:bodyPr/>
          <a:lstStyle/>
          <a:p>
            <a:pPr marL="0" indent="0">
              <a:buNone/>
            </a:pPr>
            <a:r>
              <a:rPr lang="en-GB" b="1" dirty="0">
                <a:latin typeface="Arial" panose="020B0604020202020204" pitchFamily="34" charset="0"/>
                <a:cs typeface="Arial" panose="020B0604020202020204" pitchFamily="34" charset="0"/>
              </a:rPr>
              <a:t>Work in groups to            consider:</a:t>
            </a:r>
          </a:p>
          <a:p>
            <a:r>
              <a:rPr lang="en-GB" dirty="0">
                <a:latin typeface="Arial" panose="020B0604020202020204" pitchFamily="34" charset="0"/>
                <a:cs typeface="Arial" panose="020B0604020202020204" pitchFamily="34" charset="0"/>
              </a:rPr>
              <a:t>What does an early years leaders look like today?</a:t>
            </a:r>
          </a:p>
          <a:p>
            <a:r>
              <a:rPr lang="en-GB" dirty="0">
                <a:latin typeface="Arial" panose="020B0604020202020204" pitchFamily="34" charset="0"/>
                <a:cs typeface="Arial" panose="020B0604020202020204" pitchFamily="34" charset="0"/>
              </a:rPr>
              <a:t>Describe the early years team - what are the type of skills required by the whole team?  </a:t>
            </a:r>
          </a:p>
        </p:txBody>
      </p:sp>
    </p:spTree>
    <p:extLst>
      <p:ext uri="{BB962C8B-B14F-4D97-AF65-F5344CB8AC3E}">
        <p14:creationId xmlns:p14="http://schemas.microsoft.com/office/powerpoint/2010/main" val="36969354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D5AC8-C86D-4984-9599-F6F59F6324D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Re-cap</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modiwlau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blaenorol</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Re-cap</a:t>
            </a:r>
            <a:r>
              <a:rPr lang="en-GB" dirty="0">
                <a:latin typeface="Arial" panose="020B0604020202020204" pitchFamily="34" charset="0"/>
                <a:cs typeface="Arial" panose="020B0604020202020204" pitchFamily="34" charset="0"/>
              </a:rPr>
              <a:t> on previous modules…</a:t>
            </a:r>
          </a:p>
        </p:txBody>
      </p:sp>
      <p:sp>
        <p:nvSpPr>
          <p:cNvPr id="3" name="Content Placeholder 2">
            <a:extLst>
              <a:ext uri="{FF2B5EF4-FFF2-40B4-BE49-F238E27FC236}">
                <a16:creationId xmlns:a16="http://schemas.microsoft.com/office/drawing/2014/main" id="{3CBAA8A7-F23F-4687-9307-84D4E54F2F86}"/>
              </a:ext>
            </a:extLst>
          </p:cNvPr>
          <p:cNvSpPr>
            <a:spLocks noGrp="1"/>
          </p:cNvSpPr>
          <p:nvPr>
            <p:ph sz="half" idx="1"/>
          </p:nvPr>
        </p:nvSpPr>
        <p:spPr/>
        <p:txBody>
          <a:bodyPr>
            <a:normAutofit/>
          </a:bodyPr>
          <a:lstStyle/>
          <a:p>
            <a:pPr marL="0" indent="0">
              <a:buNone/>
            </a:pPr>
            <a:endParaRPr lang="en-GB" sz="3600" dirty="0">
              <a:latin typeface="Arial" panose="020B0604020202020204" pitchFamily="34" charset="0"/>
              <a:cs typeface="Arial" panose="020B0604020202020204" pitchFamily="34" charset="0"/>
            </a:endParaRPr>
          </a:p>
          <a:p>
            <a:pPr marL="0" indent="0">
              <a:buNone/>
            </a:pPr>
            <a:r>
              <a:rPr lang="en-GB" sz="3600" dirty="0">
                <a:latin typeface="Arial" panose="020B0604020202020204" pitchFamily="34" charset="0"/>
                <a:cs typeface="Arial" panose="020B0604020202020204" pitchFamily="34" charset="0"/>
              </a:rPr>
              <a:t>A </a:t>
            </a:r>
            <a:r>
              <a:rPr lang="en-GB" sz="3600" dirty="0" err="1">
                <a:latin typeface="Arial" panose="020B0604020202020204" pitchFamily="34" charset="0"/>
                <a:cs typeface="Arial" panose="020B0604020202020204" pitchFamily="34" charset="0"/>
              </a:rPr>
              <a:t>oes</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yna</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gwahaniaeth</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rhwng</a:t>
            </a:r>
            <a:r>
              <a:rPr lang="en-GB" sz="3600" dirty="0">
                <a:latin typeface="Arial" panose="020B0604020202020204" pitchFamily="34" charset="0"/>
                <a:cs typeface="Arial" panose="020B0604020202020204" pitchFamily="34" charset="0"/>
              </a:rPr>
              <a:t> bod </a:t>
            </a:r>
            <a:r>
              <a:rPr lang="en-GB" sz="3600" dirty="0" err="1">
                <a:latin typeface="Arial" panose="020B0604020202020204" pitchFamily="34" charset="0"/>
                <a:cs typeface="Arial" panose="020B0604020202020204" pitchFamily="34" charset="0"/>
              </a:rPr>
              <a:t>yn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Rheolwr</a:t>
            </a:r>
            <a:r>
              <a:rPr lang="en-GB" sz="3600" dirty="0">
                <a:latin typeface="Arial" panose="020B0604020202020204" pitchFamily="34" charset="0"/>
                <a:cs typeface="Arial" panose="020B0604020202020204" pitchFamily="34" charset="0"/>
              </a:rPr>
              <a:t> neu </a:t>
            </a:r>
            <a:r>
              <a:rPr lang="en-GB" sz="3600" dirty="0" err="1">
                <a:latin typeface="Arial" panose="020B0604020202020204" pitchFamily="34" charset="0"/>
                <a:cs typeface="Arial" panose="020B0604020202020204" pitchFamily="34" charset="0"/>
              </a:rPr>
              <a:t>yn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Arweinydd</a:t>
            </a:r>
            <a:r>
              <a:rPr lang="en-GB" sz="3600"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0220CB18-5A68-4140-9C09-4BA39A1BC999}"/>
              </a:ext>
            </a:extLst>
          </p:cNvPr>
          <p:cNvSpPr>
            <a:spLocks noGrp="1"/>
          </p:cNvSpPr>
          <p:nvPr>
            <p:ph sz="half" idx="2"/>
          </p:nvPr>
        </p:nvSpPr>
        <p:spPr>
          <a:xfrm>
            <a:off x="6172200" y="1825625"/>
            <a:ext cx="5181600" cy="3419235"/>
          </a:xfrm>
        </p:spPr>
        <p:txBody>
          <a:bodyPr>
            <a:normAutofit/>
          </a:bodyPr>
          <a:lstStyle/>
          <a:p>
            <a:pPr marL="0" indent="0">
              <a:buNone/>
            </a:pPr>
            <a:endParaRPr lang="en-GB" sz="3600" dirty="0">
              <a:latin typeface="Arial" panose="020B0604020202020204" pitchFamily="34" charset="0"/>
              <a:cs typeface="Arial" panose="020B0604020202020204" pitchFamily="34" charset="0"/>
            </a:endParaRPr>
          </a:p>
          <a:p>
            <a:pPr marL="0" indent="0">
              <a:buNone/>
            </a:pPr>
            <a:r>
              <a:rPr lang="en-GB" sz="3600" dirty="0">
                <a:latin typeface="Arial" panose="020B0604020202020204" pitchFamily="34" charset="0"/>
                <a:cs typeface="Arial" panose="020B0604020202020204" pitchFamily="34" charset="0"/>
              </a:rPr>
              <a:t>Is there a difference between being a Manager or a Leader? </a:t>
            </a:r>
          </a:p>
        </p:txBody>
      </p:sp>
    </p:spTree>
    <p:extLst>
      <p:ext uri="{BB962C8B-B14F-4D97-AF65-F5344CB8AC3E}">
        <p14:creationId xmlns:p14="http://schemas.microsoft.com/office/powerpoint/2010/main" val="27298549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65127"/>
            <a:ext cx="10744200" cy="1325563"/>
          </a:xfrm>
        </p:spPr>
        <p:txBody>
          <a:bodyPr>
            <a:normAutofit/>
          </a:bodyPr>
          <a:lstStyle/>
          <a:p>
            <a:r>
              <a:rPr lang="en-GB" dirty="0" err="1">
                <a:latin typeface="Arial" panose="020B0604020202020204" pitchFamily="34" charset="0"/>
                <a:cs typeface="Arial" panose="020B0604020202020204" pitchFamily="34" charset="0"/>
              </a:rPr>
              <a:t>Arweinwyr</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Rheolwyr</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Leaders and Managers</a:t>
            </a:r>
          </a:p>
        </p:txBody>
      </p:sp>
      <p:sp>
        <p:nvSpPr>
          <p:cNvPr id="3" name="Content Placeholder 2"/>
          <p:cNvSpPr>
            <a:spLocks noGrp="1"/>
          </p:cNvSpPr>
          <p:nvPr>
            <p:ph idx="1"/>
          </p:nvPr>
        </p:nvSpPr>
        <p:spPr>
          <a:xfrm>
            <a:off x="609600" y="1915063"/>
            <a:ext cx="10972800" cy="3602169"/>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Garvey (2017)</a:t>
            </a:r>
          </a:p>
          <a:p>
            <a:pPr marL="0" indent="0">
              <a:buNone/>
            </a:pPr>
            <a:r>
              <a:rPr lang="en-GB" dirty="0">
                <a:latin typeface="Arial" panose="020B0604020202020204" pitchFamily="34" charset="0"/>
                <a:cs typeface="Arial" panose="020B0604020202020204" pitchFamily="34" charset="0"/>
              </a:rPr>
              <a:t>‘Maybe there are some differences between leadership and management…earlier thinking says that there are, but perhaps worrying about these differences may simply act as a distraction from our tasks (2017, p.13)</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err="1">
                <a:latin typeface="Arial" panose="020B0604020202020204" pitchFamily="34" charset="0"/>
                <a:cs typeface="Arial" panose="020B0604020202020204" pitchFamily="34" charset="0"/>
              </a:rPr>
              <a:t>Cambell</a:t>
            </a:r>
            <a:r>
              <a:rPr lang="en-GB" dirty="0">
                <a:latin typeface="Arial" panose="020B0604020202020204" pitchFamily="34" charset="0"/>
                <a:cs typeface="Arial" panose="020B0604020202020204" pitchFamily="34" charset="0"/>
              </a:rPr>
              <a:t>-Barr and Leeson (2016) </a:t>
            </a:r>
          </a:p>
          <a:p>
            <a:pPr marL="0" indent="0">
              <a:buNone/>
            </a:pPr>
            <a:r>
              <a:rPr lang="en-GB" dirty="0">
                <a:latin typeface="Arial" panose="020B0604020202020204" pitchFamily="34" charset="0"/>
                <a:cs typeface="Arial" panose="020B0604020202020204" pitchFamily="34" charset="0"/>
              </a:rPr>
              <a:t>‘seeking to separate  leadership and management is another unhelpful dichotomy (2016, p.79)</a:t>
            </a:r>
          </a:p>
          <a:p>
            <a:pPr marL="0" indent="0">
              <a:buNone/>
            </a:pP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6200281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328F4-EC97-4C7C-873F-A161B5C00362}"/>
              </a:ext>
            </a:extLst>
          </p:cNvPr>
          <p:cNvSpPr>
            <a:spLocks noGrp="1"/>
          </p:cNvSpPr>
          <p:nvPr>
            <p:ph type="title"/>
          </p:nvPr>
        </p:nvSpPr>
        <p:spPr>
          <a:xfrm>
            <a:off x="609600" y="365127"/>
            <a:ext cx="10744200" cy="1325563"/>
          </a:xfrm>
        </p:spPr>
        <p:txBody>
          <a:bodyPr/>
          <a:lstStyle/>
          <a:p>
            <a:r>
              <a:rPr lang="en-GB" b="1" dirty="0" err="1">
                <a:latin typeface="Arial" panose="020B0604020202020204" pitchFamily="34" charset="0"/>
                <a:cs typeface="Arial" panose="020B0604020202020204" pitchFamily="34" charset="0"/>
              </a:rPr>
              <a:t>Fodd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bynnag</a:t>
            </a:r>
            <a:r>
              <a:rPr lang="en-GB" b="1" dirty="0">
                <a:latin typeface="Arial" panose="020B0604020202020204" pitchFamily="34" charset="0"/>
                <a:cs typeface="Arial" panose="020B0604020202020204" pitchFamily="34" charset="0"/>
              </a:rPr>
              <a:t>/However </a:t>
            </a:r>
          </a:p>
        </p:txBody>
      </p:sp>
      <p:sp>
        <p:nvSpPr>
          <p:cNvPr id="3" name="Content Placeholder 2">
            <a:extLst>
              <a:ext uri="{FF2B5EF4-FFF2-40B4-BE49-F238E27FC236}">
                <a16:creationId xmlns:a16="http://schemas.microsoft.com/office/drawing/2014/main" id="{932F71FA-C963-4774-BF8A-FE886C58A5F1}"/>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Hall (1996, cited in John, 2019) discusses leadership and management with links to neuroscience…</a:t>
            </a:r>
          </a:p>
          <a:p>
            <a:pPr marL="0" indent="0">
              <a:buNone/>
            </a:pPr>
            <a:r>
              <a:rPr lang="en-GB" dirty="0">
                <a:latin typeface="Arial" panose="020B0604020202020204" pitchFamily="34" charset="0"/>
                <a:cs typeface="Arial" panose="020B0604020202020204" pitchFamily="34" charset="0"/>
              </a:rPr>
              <a:t>‘Leadership is philosophy in action with management an integral part. </a:t>
            </a:r>
          </a:p>
          <a:p>
            <a:pPr marL="0" indent="0">
              <a:buNone/>
            </a:pPr>
            <a:r>
              <a:rPr lang="en-GB" dirty="0">
                <a:latin typeface="Arial" panose="020B0604020202020204" pitchFamily="34" charset="0"/>
                <a:cs typeface="Arial" panose="020B0604020202020204" pitchFamily="34" charset="0"/>
              </a:rPr>
              <a:t>Managing without leadership is unethical: leadership without management is irresponsible’  (1996, p.11) </a:t>
            </a:r>
          </a:p>
          <a:p>
            <a:endParaRPr lang="en-GB" dirty="0"/>
          </a:p>
        </p:txBody>
      </p:sp>
    </p:spTree>
    <p:extLst>
      <p:ext uri="{BB962C8B-B14F-4D97-AF65-F5344CB8AC3E}">
        <p14:creationId xmlns:p14="http://schemas.microsoft.com/office/powerpoint/2010/main" val="17928037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903633"/>
          </a:xfrm>
        </p:spPr>
        <p:txBody>
          <a:bodyPr/>
          <a:lstStyle/>
          <a:p>
            <a:r>
              <a:rPr lang="en-GB" sz="2400" b="1" dirty="0" err="1">
                <a:latin typeface="Arial" panose="020B0604020202020204" pitchFamily="34" charset="0"/>
                <a:cs typeface="Arial" panose="020B0604020202020204" pitchFamily="34" charset="0"/>
              </a:rPr>
              <a:t>Dywed</a:t>
            </a:r>
            <a:r>
              <a:rPr lang="en-GB" b="1" dirty="0">
                <a:latin typeface="Arial" panose="020B0604020202020204" pitchFamily="34" charset="0"/>
                <a:cs typeface="Arial" panose="020B0604020202020204" pitchFamily="34" charset="0"/>
              </a:rPr>
              <a:t> Peter Drucker </a:t>
            </a:r>
            <a:r>
              <a:rPr lang="en-GB" sz="2400" b="1" dirty="0">
                <a:latin typeface="Arial" panose="020B0604020202020204" pitchFamily="34" charset="0"/>
                <a:cs typeface="Arial" panose="020B0604020202020204" pitchFamily="34" charset="0"/>
              </a:rPr>
              <a:t>stated</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10551" y="1268760"/>
            <a:ext cx="11749177" cy="5390832"/>
          </a:xfrm>
        </p:spPr>
      </p:pic>
    </p:spTree>
    <p:extLst>
      <p:ext uri="{BB962C8B-B14F-4D97-AF65-F5344CB8AC3E}">
        <p14:creationId xmlns:p14="http://schemas.microsoft.com/office/powerpoint/2010/main" val="8484358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Sir Ken Robinson</a:t>
            </a:r>
          </a:p>
        </p:txBody>
      </p:sp>
      <p:sp>
        <p:nvSpPr>
          <p:cNvPr id="4" name="Content Placeholder 3"/>
          <p:cNvSpPr>
            <a:spLocks noGrp="1"/>
          </p:cNvSpPr>
          <p:nvPr>
            <p:ph idx="1"/>
          </p:nvPr>
        </p:nvSpPr>
        <p:spPr/>
        <p:txBody>
          <a:bodyPr/>
          <a:lstStyle/>
          <a:p>
            <a:pPr marL="0" indent="0">
              <a:buNone/>
            </a:pPr>
            <a:r>
              <a:rPr lang="en-GB" dirty="0">
                <a:hlinkClick r:id="rId3"/>
              </a:rPr>
              <a:t>https://www.youtube.com/watch?v=3Y6nYfxWuB8</a:t>
            </a:r>
            <a:endParaRPr lang="en-GB" dirty="0"/>
          </a:p>
          <a:p>
            <a:pPr marL="0" indent="0">
              <a:buNone/>
            </a:pPr>
            <a:endParaRPr lang="en-GB" dirty="0"/>
          </a:p>
          <a:p>
            <a:pPr marL="0" indent="0">
              <a:buNone/>
            </a:pPr>
            <a:r>
              <a:rPr lang="en-GB" dirty="0">
                <a:latin typeface="Arial" panose="020B0604020202020204" pitchFamily="34" charset="0"/>
                <a:cs typeface="Arial" panose="020B0604020202020204" pitchFamily="34" charset="0"/>
              </a:rPr>
              <a:t>Sir Ken Robinson and Leadership</a:t>
            </a:r>
          </a:p>
          <a:p>
            <a:pPr marL="0" indent="0">
              <a:buNone/>
            </a:pPr>
            <a:r>
              <a:rPr lang="en-GB" dirty="0">
                <a:latin typeface="Arial" panose="020B0604020202020204" pitchFamily="34" charset="0"/>
                <a:cs typeface="Arial" panose="020B0604020202020204" pitchFamily="34" charset="0"/>
              </a:rPr>
              <a:t>May 2016</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In this recording, Robinson speaks about the differences between Leadership and Management </a:t>
            </a:r>
          </a:p>
          <a:p>
            <a:endParaRPr lang="en-GB" dirty="0"/>
          </a:p>
          <a:p>
            <a:endParaRPr lang="en-GB" dirty="0"/>
          </a:p>
        </p:txBody>
      </p:sp>
    </p:spTree>
    <p:extLst>
      <p:ext uri="{BB962C8B-B14F-4D97-AF65-F5344CB8AC3E}">
        <p14:creationId xmlns:p14="http://schemas.microsoft.com/office/powerpoint/2010/main" val="3573181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6815" y="360903"/>
            <a:ext cx="8488392" cy="708772"/>
          </a:xfrm>
        </p:spPr>
        <p:txBody>
          <a:bodyPr>
            <a:normAutofit fontScale="90000"/>
          </a:bodyPr>
          <a:lstStyle/>
          <a:p>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Damcaniaethwyr</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Leadership and Theorists</a:t>
            </a:r>
          </a:p>
        </p:txBody>
      </p:sp>
      <p:sp>
        <p:nvSpPr>
          <p:cNvPr id="3" name="Content Placeholder 2"/>
          <p:cNvSpPr>
            <a:spLocks noGrp="1"/>
          </p:cNvSpPr>
          <p:nvPr>
            <p:ph idx="1"/>
          </p:nvPr>
        </p:nvSpPr>
        <p:spPr>
          <a:xfrm>
            <a:off x="396815" y="1300111"/>
            <a:ext cx="11421373" cy="4257777"/>
          </a:xfrm>
        </p:spPr>
        <p:txBody>
          <a:bodyPr>
            <a:noAutofit/>
          </a:bodyPr>
          <a:lstStyle/>
          <a:p>
            <a:pPr marL="0" indent="0">
              <a:buNone/>
            </a:pPr>
            <a:r>
              <a:rPr lang="en-GB" sz="1700" b="1" dirty="0">
                <a:latin typeface="Arial" panose="020B0604020202020204" pitchFamily="34" charset="0"/>
                <a:cs typeface="Arial" panose="020B0604020202020204" pitchFamily="34" charset="0"/>
              </a:rPr>
              <a:t>Erik Erikson </a:t>
            </a:r>
            <a:r>
              <a:rPr lang="en-GB" sz="1700" dirty="0">
                <a:latin typeface="Arial" panose="020B0604020202020204" pitchFamily="34" charset="0"/>
                <a:cs typeface="Arial" panose="020B0604020202020204" pitchFamily="34" charset="0"/>
              </a:rPr>
              <a:t>– psychosocial theory</a:t>
            </a:r>
          </a:p>
          <a:p>
            <a:pPr marL="0" indent="0">
              <a:buNone/>
            </a:pPr>
            <a:r>
              <a:rPr lang="en-GB" sz="1700" dirty="0">
                <a:latin typeface="Arial" panose="020B0604020202020204" pitchFamily="34" charset="0"/>
                <a:cs typeface="Arial" panose="020B0604020202020204" pitchFamily="34" charset="0"/>
              </a:rPr>
              <a:t>Having a creative and vigorous ego to adapt the environment and overcome challenges (1959)</a:t>
            </a:r>
          </a:p>
          <a:p>
            <a:pPr marL="0" indent="0">
              <a:buNone/>
            </a:pPr>
            <a:r>
              <a:rPr lang="en-GB" sz="1700" b="1" dirty="0">
                <a:latin typeface="Arial" panose="020B0604020202020204" pitchFamily="34" charset="0"/>
                <a:cs typeface="Arial" panose="020B0604020202020204" pitchFamily="34" charset="0"/>
              </a:rPr>
              <a:t>Carl Jung </a:t>
            </a:r>
            <a:r>
              <a:rPr lang="en-GB" sz="1700" dirty="0">
                <a:latin typeface="Arial" panose="020B0604020202020204" pitchFamily="34" charset="0"/>
                <a:cs typeface="Arial" panose="020B0604020202020204" pitchFamily="34" charset="0"/>
              </a:rPr>
              <a:t>– psychodynamics (the mind)</a:t>
            </a:r>
          </a:p>
          <a:p>
            <a:pPr marL="0" indent="0">
              <a:buNone/>
            </a:pPr>
            <a:r>
              <a:rPr lang="en-GB" sz="1700" dirty="0">
                <a:latin typeface="Arial" panose="020B0604020202020204" pitchFamily="34" charset="0"/>
                <a:cs typeface="Arial" panose="020B0604020202020204" pitchFamily="34" charset="0"/>
              </a:rPr>
              <a:t>Our potential is fulfilled through personal experiences…in order to achieve wholeness (1953)</a:t>
            </a:r>
          </a:p>
          <a:p>
            <a:pPr marL="0" indent="0">
              <a:buNone/>
            </a:pPr>
            <a:r>
              <a:rPr lang="en-GB" sz="1700" b="1" dirty="0">
                <a:latin typeface="Arial" panose="020B0604020202020204" pitchFamily="34" charset="0"/>
                <a:cs typeface="Arial" panose="020B0604020202020204" pitchFamily="34" charset="0"/>
              </a:rPr>
              <a:t>Abraham Maslow- </a:t>
            </a:r>
            <a:r>
              <a:rPr lang="en-GB" sz="1700" dirty="0">
                <a:latin typeface="Arial" panose="020B0604020202020204" pitchFamily="34" charset="0"/>
                <a:cs typeface="Arial" panose="020B0604020202020204" pitchFamily="34" charset="0"/>
              </a:rPr>
              <a:t>hierarchy of needs (1954)</a:t>
            </a:r>
          </a:p>
          <a:p>
            <a:pPr marL="0" indent="0">
              <a:buNone/>
            </a:pPr>
            <a:r>
              <a:rPr lang="en-GB" sz="1700" dirty="0">
                <a:latin typeface="Arial" panose="020B0604020202020204" pitchFamily="34" charset="0"/>
                <a:cs typeface="Arial" panose="020B0604020202020204" pitchFamily="34" charset="0"/>
              </a:rPr>
              <a:t>Stages through life where each of our basic needs are met or not</a:t>
            </a:r>
          </a:p>
          <a:p>
            <a:pPr marL="0" indent="0">
              <a:buNone/>
            </a:pPr>
            <a:r>
              <a:rPr lang="en-GB" sz="1700" b="1" dirty="0">
                <a:latin typeface="Arial" panose="020B0604020202020204" pitchFamily="34" charset="0"/>
                <a:cs typeface="Arial" panose="020B0604020202020204" pitchFamily="34" charset="0"/>
              </a:rPr>
              <a:t>Carl Rogers  </a:t>
            </a:r>
            <a:r>
              <a:rPr lang="en-GB" sz="1700" dirty="0">
                <a:latin typeface="Arial" panose="020B0604020202020204" pitchFamily="34" charset="0"/>
                <a:cs typeface="Arial" panose="020B0604020202020204" pitchFamily="34" charset="0"/>
              </a:rPr>
              <a:t>- ‘sense of self’ (1951)</a:t>
            </a:r>
          </a:p>
          <a:p>
            <a:pPr marL="0" indent="0">
              <a:buNone/>
            </a:pPr>
            <a:r>
              <a:rPr lang="en-GB" sz="1700" dirty="0">
                <a:latin typeface="Arial" panose="020B0604020202020204" pitchFamily="34" charset="0"/>
                <a:cs typeface="Arial" panose="020B0604020202020204" pitchFamily="34" charset="0"/>
              </a:rPr>
              <a:t>Basic need to fulfil your highest potential. Belief that we have the capacity and strength to determine the direction of our journeys through life.  </a:t>
            </a:r>
          </a:p>
          <a:p>
            <a:pPr marL="0" indent="0">
              <a:buNone/>
            </a:pPr>
            <a:r>
              <a:rPr lang="en-GB" sz="1700" b="1" dirty="0">
                <a:latin typeface="Arial" panose="020B0604020202020204" pitchFamily="34" charset="0"/>
                <a:cs typeface="Arial" panose="020B0604020202020204" pitchFamily="34" charset="0"/>
              </a:rPr>
              <a:t>Alfred Adler </a:t>
            </a:r>
            <a:r>
              <a:rPr lang="en-GB" sz="1700" dirty="0">
                <a:latin typeface="Arial" panose="020B0604020202020204" pitchFamily="34" charset="0"/>
                <a:cs typeface="Arial" panose="020B0604020202020204" pitchFamily="34" charset="0"/>
              </a:rPr>
              <a:t>– ‘individual psychology (1910)</a:t>
            </a:r>
          </a:p>
          <a:p>
            <a:pPr marL="0" indent="0">
              <a:buNone/>
            </a:pPr>
            <a:r>
              <a:rPr lang="en-GB" sz="1700" dirty="0">
                <a:latin typeface="Arial" panose="020B0604020202020204" pitchFamily="34" charset="0"/>
                <a:cs typeface="Arial" panose="020B0604020202020204" pitchFamily="34" charset="0"/>
              </a:rPr>
              <a:t>Safeguarding the self ego, self-esteem, overcome inferiority, strive for perfection, superiority and an ideal self…the ‘search  for glory.’  </a:t>
            </a:r>
          </a:p>
          <a:p>
            <a:pPr marL="0" indent="0" algn="r">
              <a:buNone/>
            </a:pPr>
            <a:r>
              <a:rPr lang="en-GB" sz="1700" dirty="0">
                <a:latin typeface="Arial" panose="020B0604020202020204" pitchFamily="34" charset="0"/>
                <a:cs typeface="Arial" panose="020B0604020202020204" pitchFamily="34" charset="0"/>
              </a:rPr>
              <a:t>John, (2019, cited in Walley et al., 2019).      </a:t>
            </a:r>
          </a:p>
        </p:txBody>
      </p:sp>
    </p:spTree>
    <p:extLst>
      <p:ext uri="{BB962C8B-B14F-4D97-AF65-F5344CB8AC3E}">
        <p14:creationId xmlns:p14="http://schemas.microsoft.com/office/powerpoint/2010/main" val="12735001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9E146-DA38-4E9E-999A-1AE2E05EA6CB}"/>
              </a:ext>
            </a:extLst>
          </p:cNvPr>
          <p:cNvSpPr>
            <a:spLocks noGrp="1"/>
          </p:cNvSpPr>
          <p:nvPr>
            <p:ph type="title"/>
          </p:nvPr>
        </p:nvSpPr>
        <p:spPr>
          <a:xfrm>
            <a:off x="381000" y="365128"/>
            <a:ext cx="10972800" cy="975640"/>
          </a:xfrm>
        </p:spPr>
        <p:txBody>
          <a:bodyPr>
            <a:normAutofit fontScale="90000"/>
          </a:bodyPr>
          <a:lstStyle/>
          <a:p>
            <a:r>
              <a:rPr lang="en-GB" dirty="0" err="1">
                <a:latin typeface="Arial" panose="020B0604020202020204" pitchFamily="34" charset="0"/>
                <a:cs typeface="Arial" panose="020B0604020202020204" pitchFamily="34" charset="0"/>
              </a:rPr>
              <a:t>Cymryd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rôlau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BC…</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Taking on leadership roles in EY…</a:t>
            </a:r>
          </a:p>
        </p:txBody>
      </p:sp>
      <p:sp>
        <p:nvSpPr>
          <p:cNvPr id="3" name="Content Placeholder 2">
            <a:extLst>
              <a:ext uri="{FF2B5EF4-FFF2-40B4-BE49-F238E27FC236}">
                <a16:creationId xmlns:a16="http://schemas.microsoft.com/office/drawing/2014/main" id="{E46C9716-3BE2-4A03-9729-58571F0C4FBF}"/>
              </a:ext>
            </a:extLst>
          </p:cNvPr>
          <p:cNvSpPr>
            <a:spLocks noGrp="1"/>
          </p:cNvSpPr>
          <p:nvPr>
            <p:ph idx="1"/>
          </p:nvPr>
        </p:nvSpPr>
        <p:spPr>
          <a:xfrm>
            <a:off x="381000" y="1690690"/>
            <a:ext cx="11430000" cy="3826543"/>
          </a:xfrm>
        </p:spPr>
        <p:txBody>
          <a:bodyPr>
            <a:normAutofit/>
          </a:bodyPr>
          <a:lstStyle/>
          <a:p>
            <a:pPr marL="0" indent="0">
              <a:buNone/>
            </a:pPr>
            <a:r>
              <a:rPr lang="en-GB" dirty="0">
                <a:latin typeface="Arial" panose="020B0604020202020204" pitchFamily="34" charset="0"/>
                <a:cs typeface="Arial" panose="020B0604020202020204" pitchFamily="34" charset="0"/>
              </a:rPr>
              <a:t>‘Shifting to a leadership mindset means utilising not only their working knowledge of child development, and moral purpose, but also one's personal traits and skills’                                                                    </a:t>
            </a:r>
          </a:p>
          <a:p>
            <a:pPr marL="0" indent="0" algn="r">
              <a:buNone/>
            </a:pPr>
            <a:r>
              <a:rPr lang="en-GB" dirty="0">
                <a:latin typeface="Arial" panose="020B0604020202020204" pitchFamily="34" charset="0"/>
                <a:cs typeface="Arial" panose="020B0604020202020204" pitchFamily="34" charset="0"/>
              </a:rPr>
              <a:t>(Northouse, 2016).</a:t>
            </a:r>
          </a:p>
          <a:p>
            <a:pPr marL="0" indent="0" algn="r">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‘Many leaders did not set out to be leaders; they were identified because they were good practitioners’ </a:t>
            </a:r>
          </a:p>
          <a:p>
            <a:pPr marL="0" indent="0" algn="r">
              <a:buNone/>
            </a:pPr>
            <a:r>
              <a:rPr lang="en-GB" dirty="0">
                <a:latin typeface="Arial" panose="020B0604020202020204" pitchFamily="34" charset="0"/>
                <a:cs typeface="Arial" panose="020B0604020202020204" pitchFamily="34" charset="0"/>
              </a:rPr>
              <a:t>(Talan, Bloom and Kelton, 2014).  </a:t>
            </a:r>
          </a:p>
        </p:txBody>
      </p:sp>
    </p:spTree>
    <p:extLst>
      <p:ext uri="{BB962C8B-B14F-4D97-AF65-F5344CB8AC3E}">
        <p14:creationId xmlns:p14="http://schemas.microsoft.com/office/powerpoint/2010/main" val="30118893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638C7-63F3-48F0-ACE5-B518CFEBDDE0}"/>
              </a:ext>
            </a:extLst>
          </p:cNvPr>
          <p:cNvSpPr>
            <a:spLocks noGrp="1"/>
          </p:cNvSpPr>
          <p:nvPr>
            <p:ph type="title"/>
          </p:nvPr>
        </p:nvSpPr>
        <p:spPr>
          <a:xfrm>
            <a:off x="609600" y="365127"/>
            <a:ext cx="10744200" cy="1325563"/>
          </a:xfrm>
        </p:spPr>
        <p:txBody>
          <a:bodyPr/>
          <a:lstStyle/>
          <a:p>
            <a:r>
              <a:rPr lang="en-GB" dirty="0" err="1">
                <a:latin typeface="Arial" panose="020B0604020202020204" pitchFamily="34" charset="0"/>
                <a:cs typeface="Arial" panose="020B0604020202020204" pitchFamily="34" charset="0"/>
              </a:rPr>
              <a:t>Arddulliau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Arweinyddiaeth</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Leadership Styles </a:t>
            </a:r>
          </a:p>
        </p:txBody>
      </p:sp>
      <p:sp>
        <p:nvSpPr>
          <p:cNvPr id="3" name="Content Placeholder 2">
            <a:extLst>
              <a:ext uri="{FF2B5EF4-FFF2-40B4-BE49-F238E27FC236}">
                <a16:creationId xmlns:a16="http://schemas.microsoft.com/office/drawing/2014/main" id="{9388C633-BF0E-45C8-9044-7E17550ABFB9}"/>
              </a:ext>
            </a:extLst>
          </p:cNvPr>
          <p:cNvSpPr>
            <a:spLocks noGrp="1"/>
          </p:cNvSpPr>
          <p:nvPr>
            <p:ph idx="1"/>
          </p:nvPr>
        </p:nvSpPr>
        <p:spPr/>
        <p:txBody>
          <a:bodyPr/>
          <a:lstStyle/>
          <a:p>
            <a:pPr marL="0" indent="0">
              <a:buNone/>
            </a:pPr>
            <a:endParaRPr lang="en-GB" dirty="0"/>
          </a:p>
          <a:p>
            <a:pPr marL="0" indent="0">
              <a:buNone/>
            </a:pPr>
            <a:r>
              <a:rPr lang="en-GB" dirty="0"/>
              <a:t>‘Leadership is of paramount importance to any organisation, as leaders can set the tone for the organisation’s employees. The path to leadership in childcare can be markedly different from other professions…however, previous research has identified that for leaders to be effective they must possess skills, characteristics, and traits of effective leadership’                            </a:t>
            </a:r>
          </a:p>
          <a:p>
            <a:pPr marL="0" indent="0">
              <a:buNone/>
            </a:pPr>
            <a:r>
              <a:rPr lang="en-GB" dirty="0"/>
              <a:t>                                   (Grantham </a:t>
            </a:r>
            <a:r>
              <a:rPr lang="en-GB" dirty="0" err="1"/>
              <a:t>Caston</a:t>
            </a:r>
            <a:r>
              <a:rPr lang="en-GB" dirty="0"/>
              <a:t> and </a:t>
            </a:r>
            <a:r>
              <a:rPr lang="en-GB" dirty="0" err="1"/>
              <a:t>Fontcuberta</a:t>
            </a:r>
            <a:r>
              <a:rPr lang="en-GB" dirty="0"/>
              <a:t> DiCarlo, 2021 p. 1).</a:t>
            </a:r>
          </a:p>
        </p:txBody>
      </p:sp>
    </p:spTree>
    <p:extLst>
      <p:ext uri="{BB962C8B-B14F-4D97-AF65-F5344CB8AC3E}">
        <p14:creationId xmlns:p14="http://schemas.microsoft.com/office/powerpoint/2010/main" val="34837307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C42A2-F9CF-4ECB-ABD8-C90F7F2761E7}"/>
              </a:ext>
            </a:extLst>
          </p:cNvPr>
          <p:cNvSpPr>
            <a:spLocks noGrp="1"/>
          </p:cNvSpPr>
          <p:nvPr>
            <p:ph type="title"/>
          </p:nvPr>
        </p:nvSpPr>
        <p:spPr>
          <a:xfrm>
            <a:off x="609600" y="365127"/>
            <a:ext cx="10744200" cy="1325563"/>
          </a:xfrm>
        </p:spPr>
        <p:txBody>
          <a:bodyPr/>
          <a:lstStyle/>
          <a:p>
            <a:r>
              <a:rPr lang="en-GB" b="1" dirty="0" err="1">
                <a:latin typeface="Arial" panose="020B0604020202020204" pitchFamily="34" charset="0"/>
                <a:cs typeface="Arial" panose="020B0604020202020204" pitchFamily="34" charset="0"/>
              </a:rPr>
              <a:t>Arddulliau</a:t>
            </a:r>
            <a:r>
              <a:rPr lang="en-GB" b="1" dirty="0">
                <a:latin typeface="Arial" panose="020B0604020202020204" pitchFamily="34" charset="0"/>
                <a:cs typeface="Arial" panose="020B0604020202020204" pitchFamily="34" charset="0"/>
              </a:rPr>
              <a:t>/Styles</a:t>
            </a:r>
          </a:p>
        </p:txBody>
      </p:sp>
      <p:sp>
        <p:nvSpPr>
          <p:cNvPr id="3" name="Content Placeholder 2">
            <a:extLst>
              <a:ext uri="{FF2B5EF4-FFF2-40B4-BE49-F238E27FC236}">
                <a16:creationId xmlns:a16="http://schemas.microsoft.com/office/drawing/2014/main" id="{399DD3CD-D1BE-4397-A503-3C950CAA8BA4}"/>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‘leadership falls under one of three categories “leadership as process or </a:t>
            </a:r>
            <a:r>
              <a:rPr lang="en-GB" b="1" dirty="0">
                <a:latin typeface="Arial" panose="020B0604020202020204" pitchFamily="34" charset="0"/>
                <a:cs typeface="Arial" panose="020B0604020202020204" pitchFamily="34" charset="0"/>
              </a:rPr>
              <a:t>relationship</a:t>
            </a:r>
            <a:r>
              <a:rPr lang="en-GB" dirty="0">
                <a:latin typeface="Arial" panose="020B0604020202020204" pitchFamily="34" charset="0"/>
                <a:cs typeface="Arial" panose="020B0604020202020204" pitchFamily="34" charset="0"/>
              </a:rPr>
              <a:t>, leadership as combination of traits or </a:t>
            </a:r>
            <a:r>
              <a:rPr lang="en-GB" b="1" dirty="0">
                <a:latin typeface="Arial" panose="020B0604020202020204" pitchFamily="34" charset="0"/>
                <a:cs typeface="Arial" panose="020B0604020202020204" pitchFamily="34" charset="0"/>
              </a:rPr>
              <a:t>personality</a:t>
            </a:r>
            <a:r>
              <a:rPr lang="en-GB" dirty="0">
                <a:latin typeface="Arial" panose="020B0604020202020204" pitchFamily="34" charset="0"/>
                <a:cs typeface="Arial" panose="020B0604020202020204" pitchFamily="34" charset="0"/>
              </a:rPr>
              <a:t> characteristics, or leadership as certain </a:t>
            </a:r>
            <a:r>
              <a:rPr lang="en-GB" b="1" dirty="0">
                <a:latin typeface="Arial" panose="020B0604020202020204" pitchFamily="34" charset="0"/>
                <a:cs typeface="Arial" panose="020B0604020202020204" pitchFamily="34" charset="0"/>
              </a:rPr>
              <a:t>behaviours </a:t>
            </a:r>
            <a:r>
              <a:rPr lang="en-GB" dirty="0">
                <a:latin typeface="Arial" panose="020B0604020202020204" pitchFamily="34" charset="0"/>
                <a:cs typeface="Arial" panose="020B0604020202020204" pitchFamily="34" charset="0"/>
              </a:rPr>
              <a:t>[skills]’                        </a:t>
            </a:r>
          </a:p>
          <a:p>
            <a:pPr marL="0" indent="0" algn="r">
              <a:buNone/>
            </a:pP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Amanchukwu</a:t>
            </a:r>
            <a:r>
              <a:rPr lang="en-GB" dirty="0">
                <a:latin typeface="Arial" panose="020B0604020202020204" pitchFamily="34" charset="0"/>
                <a:cs typeface="Arial" panose="020B0604020202020204" pitchFamily="34" charset="0"/>
              </a:rPr>
              <a:t>, Stanley and </a:t>
            </a:r>
            <a:r>
              <a:rPr lang="en-GB" dirty="0" err="1">
                <a:latin typeface="Arial" panose="020B0604020202020204" pitchFamily="34" charset="0"/>
                <a:cs typeface="Arial" panose="020B0604020202020204" pitchFamily="34" charset="0"/>
              </a:rPr>
              <a:t>Ololube</a:t>
            </a:r>
            <a:r>
              <a:rPr lang="en-GB" dirty="0">
                <a:latin typeface="Arial" panose="020B0604020202020204" pitchFamily="34" charset="0"/>
                <a:cs typeface="Arial" panose="020B0604020202020204" pitchFamily="34" charset="0"/>
              </a:rPr>
              <a:t>, 2015, p. 7).</a:t>
            </a:r>
          </a:p>
        </p:txBody>
      </p:sp>
    </p:spTree>
    <p:extLst>
      <p:ext uri="{BB962C8B-B14F-4D97-AF65-F5344CB8AC3E}">
        <p14:creationId xmlns:p14="http://schemas.microsoft.com/office/powerpoint/2010/main" val="26884182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Arddulliau</a:t>
            </a:r>
            <a:r>
              <a:rPr lang="en-GB" dirty="0"/>
              <a:t> </a:t>
            </a:r>
            <a:r>
              <a:rPr lang="en-GB" dirty="0" err="1"/>
              <a:t>traddodiadol</a:t>
            </a:r>
            <a:r>
              <a:rPr lang="en-GB" dirty="0"/>
              <a:t> Kurt Lewin</a:t>
            </a:r>
            <a:br>
              <a:rPr lang="en-GB" dirty="0"/>
            </a:br>
            <a:r>
              <a:rPr lang="en-GB" dirty="0"/>
              <a:t>Kurt Lewin’s Traditional styles (1939)</a:t>
            </a:r>
          </a:p>
        </p:txBody>
      </p:sp>
      <p:sp>
        <p:nvSpPr>
          <p:cNvPr id="3" name="Content Placeholder 2"/>
          <p:cNvSpPr>
            <a:spLocks noGrp="1"/>
          </p:cNvSpPr>
          <p:nvPr>
            <p:ph sz="half" idx="1"/>
          </p:nvPr>
        </p:nvSpPr>
        <p:spPr/>
        <p:txBody>
          <a:bodyPr/>
          <a:lstStyle/>
          <a:p>
            <a:endParaRPr lang="en-GB" dirty="0"/>
          </a:p>
          <a:p>
            <a:r>
              <a:rPr lang="en-GB" dirty="0" err="1"/>
              <a:t>Awtocratig</a:t>
            </a:r>
            <a:endParaRPr lang="en-GB" dirty="0"/>
          </a:p>
          <a:p>
            <a:r>
              <a:rPr lang="en-GB" dirty="0" err="1"/>
              <a:t>Democratig</a:t>
            </a:r>
            <a:endParaRPr lang="en-GB" dirty="0"/>
          </a:p>
          <a:p>
            <a:r>
              <a:rPr lang="en-GB" dirty="0"/>
              <a:t>Laissez-faire (</a:t>
            </a:r>
            <a:r>
              <a:rPr lang="en-GB" dirty="0" err="1"/>
              <a:t>arddull</a:t>
            </a:r>
            <a:r>
              <a:rPr lang="en-GB" dirty="0"/>
              <a:t> </a:t>
            </a:r>
            <a:r>
              <a:rPr lang="en-GB" dirty="0" err="1"/>
              <a:t>goddefgar</a:t>
            </a:r>
            <a:r>
              <a:rPr lang="en-GB" dirty="0"/>
              <a:t>)</a:t>
            </a:r>
          </a:p>
          <a:p>
            <a:r>
              <a:rPr lang="en-GB" dirty="0" err="1"/>
              <a:t>Tadol</a:t>
            </a:r>
            <a:r>
              <a:rPr lang="en-GB" dirty="0"/>
              <a:t> </a:t>
            </a:r>
          </a:p>
          <a:p>
            <a:endParaRPr lang="en-GB" dirty="0"/>
          </a:p>
        </p:txBody>
      </p:sp>
      <p:sp>
        <p:nvSpPr>
          <p:cNvPr id="4" name="Content Placeholder 3"/>
          <p:cNvSpPr>
            <a:spLocks noGrp="1"/>
          </p:cNvSpPr>
          <p:nvPr>
            <p:ph sz="half" idx="2"/>
          </p:nvPr>
        </p:nvSpPr>
        <p:spPr/>
        <p:txBody>
          <a:bodyPr/>
          <a:lstStyle/>
          <a:p>
            <a:endParaRPr lang="en-GB" dirty="0"/>
          </a:p>
          <a:p>
            <a:r>
              <a:rPr lang="en-GB" dirty="0"/>
              <a:t>Autocratic</a:t>
            </a:r>
          </a:p>
          <a:p>
            <a:r>
              <a:rPr lang="en-GB" dirty="0"/>
              <a:t>Democratic</a:t>
            </a:r>
          </a:p>
          <a:p>
            <a:r>
              <a:rPr lang="en-GB" dirty="0"/>
              <a:t>Laissez-faire (permissive style) </a:t>
            </a:r>
          </a:p>
          <a:p>
            <a:r>
              <a:rPr lang="en-GB" dirty="0"/>
              <a:t>Paternalistic </a:t>
            </a:r>
          </a:p>
        </p:txBody>
      </p:sp>
    </p:spTree>
    <p:extLst>
      <p:ext uri="{BB962C8B-B14F-4D97-AF65-F5344CB8AC3E}">
        <p14:creationId xmlns:p14="http://schemas.microsoft.com/office/powerpoint/2010/main" val="4749474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7EA2-0B76-420F-AC05-0FF9754E47C9}"/>
              </a:ext>
            </a:extLst>
          </p:cNvPr>
          <p:cNvSpPr>
            <a:spLocks noGrp="1"/>
          </p:cNvSpPr>
          <p:nvPr>
            <p:ph type="title"/>
          </p:nvPr>
        </p:nvSpPr>
        <p:spPr>
          <a:xfrm>
            <a:off x="379562" y="365127"/>
            <a:ext cx="10974238" cy="963341"/>
          </a:xfrm>
        </p:spPr>
        <p:txBody>
          <a:bodyPr>
            <a:normAutofit fontScale="90000"/>
          </a:bodyPr>
          <a:lstStyle/>
          <a:p>
            <a:r>
              <a:rPr lang="en-GB" dirty="0" err="1">
                <a:latin typeface="Arial" panose="020B0604020202020204" pitchFamily="34" charset="0"/>
                <a:cs typeface="Arial" panose="020B0604020202020204" pitchFamily="34" charset="0"/>
              </a:rPr>
              <a:t>Cyfres</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arddulliau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theipolegau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heddiw</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 series of today’s styles and typologies…</a:t>
            </a:r>
          </a:p>
        </p:txBody>
      </p:sp>
      <p:sp>
        <p:nvSpPr>
          <p:cNvPr id="3" name="Content Placeholder 2">
            <a:extLst>
              <a:ext uri="{FF2B5EF4-FFF2-40B4-BE49-F238E27FC236}">
                <a16:creationId xmlns:a16="http://schemas.microsoft.com/office/drawing/2014/main" id="{1179AB2C-9CD3-47AA-9FA1-BE17E09FC59F}"/>
              </a:ext>
            </a:extLst>
          </p:cNvPr>
          <p:cNvSpPr>
            <a:spLocks noGrp="1"/>
          </p:cNvSpPr>
          <p:nvPr>
            <p:ph sz="half" idx="1"/>
          </p:nvPr>
        </p:nvSpPr>
        <p:spPr>
          <a:xfrm>
            <a:off x="379562" y="1449238"/>
            <a:ext cx="5640238" cy="4727725"/>
          </a:xfrm>
        </p:spPr>
        <p:txBody>
          <a:bodyPr>
            <a:normAutofit fontScale="92500" lnSpcReduction="20000"/>
          </a:bodyPr>
          <a:lstStyle/>
          <a:p>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Awdurdodol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Trawsnewidiol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Adfyfyriol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Pedagogaidd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Gweithrediadol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Gwasgaredig</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Cydweithredol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Arweinyddaeth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Cyfeiriol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Awdurdodedig</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Gatalytig</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2EB09C74-C57C-43E8-8E26-9E8764331DC0}"/>
              </a:ext>
            </a:extLst>
          </p:cNvPr>
          <p:cNvSpPr>
            <a:spLocks noGrp="1"/>
          </p:cNvSpPr>
          <p:nvPr>
            <p:ph sz="half" idx="2"/>
          </p:nvPr>
        </p:nvSpPr>
        <p:spPr>
          <a:xfrm>
            <a:off x="6172200" y="1449239"/>
            <a:ext cx="5640238" cy="4330460"/>
          </a:xfrm>
        </p:spPr>
        <p:txBody>
          <a:bodyPr>
            <a:normAutofit fontScale="92500" lnSpcReduction="20000"/>
          </a:bodyPr>
          <a:lstStyle/>
          <a:p>
            <a:r>
              <a:rPr lang="en-GB" dirty="0">
                <a:latin typeface="Arial" panose="020B0604020202020204" pitchFamily="34" charset="0"/>
                <a:cs typeface="Arial" panose="020B0604020202020204" pitchFamily="34" charset="0"/>
              </a:rPr>
              <a:t>Authoritative Leadership</a:t>
            </a:r>
          </a:p>
          <a:p>
            <a:r>
              <a:rPr lang="en-GB" dirty="0">
                <a:latin typeface="Arial" panose="020B0604020202020204" pitchFamily="34" charset="0"/>
                <a:cs typeface="Arial" panose="020B0604020202020204" pitchFamily="34" charset="0"/>
              </a:rPr>
              <a:t>Transformational Leadership</a:t>
            </a:r>
          </a:p>
          <a:p>
            <a:r>
              <a:rPr lang="en-GB" dirty="0">
                <a:latin typeface="Arial" panose="020B0604020202020204" pitchFamily="34" charset="0"/>
                <a:cs typeface="Arial" panose="020B0604020202020204" pitchFamily="34" charset="0"/>
              </a:rPr>
              <a:t>Reflective Leadership </a:t>
            </a:r>
          </a:p>
          <a:p>
            <a:r>
              <a:rPr lang="en-GB" dirty="0">
                <a:latin typeface="Arial" panose="020B0604020202020204" pitchFamily="34" charset="0"/>
                <a:cs typeface="Arial" panose="020B0604020202020204" pitchFamily="34" charset="0"/>
              </a:rPr>
              <a:t>Pedagogical Leadership</a:t>
            </a:r>
          </a:p>
          <a:p>
            <a:r>
              <a:rPr lang="en-GB" dirty="0">
                <a:latin typeface="Arial" panose="020B0604020202020204" pitchFamily="34" charset="0"/>
                <a:cs typeface="Arial" panose="020B0604020202020204" pitchFamily="34" charset="0"/>
              </a:rPr>
              <a:t>Transactional Leadership</a:t>
            </a:r>
          </a:p>
          <a:p>
            <a:r>
              <a:rPr lang="en-GB" dirty="0">
                <a:latin typeface="Arial" panose="020B0604020202020204" pitchFamily="34" charset="0"/>
                <a:cs typeface="Arial" panose="020B0604020202020204" pitchFamily="34" charset="0"/>
              </a:rPr>
              <a:t>Distributed Leadership</a:t>
            </a:r>
          </a:p>
          <a:p>
            <a:r>
              <a:rPr lang="en-GB" dirty="0">
                <a:latin typeface="Arial" panose="020B0604020202020204" pitchFamily="34" charset="0"/>
                <a:cs typeface="Arial" panose="020B0604020202020204" pitchFamily="34" charset="0"/>
              </a:rPr>
              <a:t>Collaborative Leadership</a:t>
            </a:r>
          </a:p>
          <a:p>
            <a:r>
              <a:rPr lang="en-GB" dirty="0">
                <a:latin typeface="Arial" panose="020B0604020202020204" pitchFamily="34" charset="0"/>
                <a:cs typeface="Arial" panose="020B0604020202020204" pitchFamily="34" charset="0"/>
              </a:rPr>
              <a:t>Directional Leadership</a:t>
            </a:r>
          </a:p>
          <a:p>
            <a:r>
              <a:rPr lang="en-GB" dirty="0">
                <a:latin typeface="Arial" panose="020B0604020202020204" pitchFamily="34" charset="0"/>
                <a:cs typeface="Arial" panose="020B0604020202020204" pitchFamily="34" charset="0"/>
              </a:rPr>
              <a:t>Empowering Leadership</a:t>
            </a:r>
          </a:p>
          <a:p>
            <a:r>
              <a:rPr lang="en-GB" dirty="0">
                <a:latin typeface="Arial" panose="020B0604020202020204" pitchFamily="34" charset="0"/>
                <a:cs typeface="Arial" panose="020B0604020202020204" pitchFamily="34" charset="0"/>
              </a:rPr>
              <a:t>Catalytic Leadership</a:t>
            </a:r>
          </a:p>
        </p:txBody>
      </p:sp>
    </p:spTree>
    <p:extLst>
      <p:ext uri="{BB962C8B-B14F-4D97-AF65-F5344CB8AC3E}">
        <p14:creationId xmlns:p14="http://schemas.microsoft.com/office/powerpoint/2010/main" val="24644843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1D98CAC-3EFF-4342-BD5A-6C0E8CAB4C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40068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52515A7C-219A-4BCD-AD2D-A3D1E757E48D}"/>
              </a:ext>
            </a:extLst>
          </p:cNvPr>
          <p:cNvSpPr>
            <a:spLocks noGrp="1"/>
          </p:cNvSpPr>
          <p:nvPr>
            <p:ph type="title"/>
          </p:nvPr>
        </p:nvSpPr>
        <p:spPr>
          <a:xfrm>
            <a:off x="838200" y="914402"/>
            <a:ext cx="10515600" cy="2659957"/>
          </a:xfrm>
        </p:spPr>
        <p:txBody>
          <a:bodyPr vert="horz" lIns="91440" tIns="45720" rIns="91440" bIns="45720" rtlCol="0" anchor="b">
            <a:normAutofit fontScale="90000"/>
          </a:bodyPr>
          <a:lstStyle/>
          <a:p>
            <a:pPr algn="ctr"/>
            <a:r>
              <a:rPr lang="en-US" sz="8000" kern="1200" dirty="0" err="1">
                <a:solidFill>
                  <a:srgbClr val="FFFFFF"/>
                </a:solidFill>
                <a:latin typeface="Arial" panose="020B0604020202020204" pitchFamily="34" charset="0"/>
                <a:cs typeface="Arial" panose="020B0604020202020204" pitchFamily="34" charset="0"/>
              </a:rPr>
              <a:t>Arweinyddiaeth</a:t>
            </a:r>
            <a:r>
              <a:rPr lang="en-US" sz="8000" kern="1200" dirty="0">
                <a:solidFill>
                  <a:srgbClr val="FFFFFF"/>
                </a:solidFill>
                <a:latin typeface="Arial" panose="020B0604020202020204" pitchFamily="34" charset="0"/>
                <a:cs typeface="Arial" panose="020B0604020202020204" pitchFamily="34" charset="0"/>
              </a:rPr>
              <a:t> </a:t>
            </a:r>
            <a:r>
              <a:rPr lang="en-US" sz="8000" kern="1200" dirty="0" err="1">
                <a:solidFill>
                  <a:srgbClr val="FFFFFF"/>
                </a:solidFill>
                <a:latin typeface="Arial" panose="020B0604020202020204" pitchFamily="34" charset="0"/>
                <a:cs typeface="Arial" panose="020B0604020202020204" pitchFamily="34" charset="0"/>
              </a:rPr>
              <a:t>Gatalytig</a:t>
            </a:r>
            <a:br>
              <a:rPr lang="en-US" sz="8000" kern="1200" dirty="0">
                <a:solidFill>
                  <a:srgbClr val="FFFFFF"/>
                </a:solidFill>
                <a:latin typeface="Arial" panose="020B0604020202020204" pitchFamily="34" charset="0"/>
                <a:cs typeface="Arial" panose="020B0604020202020204" pitchFamily="34" charset="0"/>
              </a:rPr>
            </a:br>
            <a:r>
              <a:rPr lang="en-US" sz="8000" kern="1200" dirty="0">
                <a:solidFill>
                  <a:srgbClr val="FFFFFF"/>
                </a:solidFill>
                <a:latin typeface="Arial" panose="020B0604020202020204" pitchFamily="34" charset="0"/>
                <a:cs typeface="Arial" panose="020B0604020202020204" pitchFamily="34" charset="0"/>
              </a:rPr>
              <a:t>Catalytic Leadership </a:t>
            </a:r>
          </a:p>
        </p:txBody>
      </p:sp>
    </p:spTree>
    <p:extLst>
      <p:ext uri="{BB962C8B-B14F-4D97-AF65-F5344CB8AC3E}">
        <p14:creationId xmlns:p14="http://schemas.microsoft.com/office/powerpoint/2010/main" val="36437690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Catalytig</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Catalytic Leadership</a:t>
            </a:r>
          </a:p>
        </p:txBody>
      </p:sp>
      <p:sp>
        <p:nvSpPr>
          <p:cNvPr id="3" name="Content Placeholder 2"/>
          <p:cNvSpPr>
            <a:spLocks noGrp="1"/>
          </p:cNvSpPr>
          <p:nvPr>
            <p:ph sz="half" idx="1"/>
          </p:nvPr>
        </p:nvSpPr>
        <p:spPr>
          <a:xfrm>
            <a:off x="838200" y="1825625"/>
            <a:ext cx="4682706" cy="4351338"/>
          </a:xfrm>
        </p:spPr>
        <p:txBody>
          <a:bodyPr>
            <a:normAutofit/>
          </a:bodyPr>
          <a:lstStyle/>
          <a:p>
            <a:pPr marL="0" indent="0">
              <a:buNone/>
            </a:pPr>
            <a:r>
              <a:rPr lang="en-GB" dirty="0" err="1">
                <a:latin typeface="Arial" panose="020B0604020202020204" pitchFamily="34" charset="0"/>
                <a:cs typeface="Arial" panose="020B0604020202020204" pitchFamily="34" charset="0"/>
              </a:rPr>
              <a:t>Nid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dod</a:t>
            </a:r>
            <a:r>
              <a:rPr lang="en-GB" dirty="0">
                <a:latin typeface="Arial" panose="020B0604020202020204" pitchFamily="34" charset="0"/>
                <a:cs typeface="Arial" panose="020B0604020202020204" pitchFamily="34" charset="0"/>
              </a:rPr>
              <a:t> o </a:t>
            </a:r>
            <a:r>
              <a:rPr lang="en-GB" b="1" dirty="0" err="1">
                <a:latin typeface="Arial" panose="020B0604020202020204" pitchFamily="34" charset="0"/>
                <a:cs typeface="Arial" panose="020B0604020202020204" pitchFamily="34" charset="0"/>
              </a:rPr>
              <a:t>uwchben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a:t>
            </a:r>
            <a:r>
              <a:rPr lang="en-GB"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blaen</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dod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unrhyw</a:t>
            </a:r>
            <a:r>
              <a:rPr lang="en-GB" dirty="0">
                <a:latin typeface="Arial" panose="020B0604020202020204" pitchFamily="34" charset="0"/>
                <a:cs typeface="Arial" panose="020B0604020202020204" pitchFamily="34" charset="0"/>
              </a:rPr>
              <a:t> man a bob man.</a:t>
            </a:r>
          </a:p>
          <a:p>
            <a:pPr marL="0" indent="0">
              <a:buNone/>
            </a:pPr>
            <a:endParaRPr lang="en-GB" dirty="0">
              <a:latin typeface="Arial" panose="020B0604020202020204" pitchFamily="34" charset="0"/>
              <a:cs typeface="Arial" panose="020B0604020202020204" pitchFamily="34" charset="0"/>
            </a:endParaRPr>
          </a:p>
          <a:p>
            <a:pPr marL="0" indent="0" algn="r">
              <a:buNone/>
            </a:pPr>
            <a:r>
              <a:rPr lang="en-GB" dirty="0">
                <a:latin typeface="Arial" panose="020B0604020202020204" pitchFamily="34" charset="0"/>
                <a:cs typeface="Arial" panose="020B0604020202020204" pitchFamily="34" charset="0"/>
              </a:rPr>
              <a:t>(Reed a Canning, 2012) </a:t>
            </a:r>
          </a:p>
        </p:txBody>
      </p:sp>
      <p:sp>
        <p:nvSpPr>
          <p:cNvPr id="4" name="Content Placeholder 3"/>
          <p:cNvSpPr>
            <a:spLocks noGrp="1"/>
          </p:cNvSpPr>
          <p:nvPr>
            <p:ph sz="half" idx="2"/>
          </p:nvPr>
        </p:nvSpPr>
        <p:spPr>
          <a:xfrm>
            <a:off x="6504316" y="1825625"/>
            <a:ext cx="4849483" cy="4351338"/>
          </a:xfrm>
        </p:spPr>
        <p:txBody>
          <a:bodyPr>
            <a:normAutofit/>
          </a:bodyPr>
          <a:lstStyle/>
          <a:p>
            <a:pPr marL="0" indent="0">
              <a:buNone/>
            </a:pPr>
            <a:r>
              <a:rPr lang="en-GB" dirty="0">
                <a:latin typeface="Arial" panose="020B0604020202020204" pitchFamily="34" charset="0"/>
                <a:cs typeface="Arial" panose="020B0604020202020204" pitchFamily="34" charset="0"/>
              </a:rPr>
              <a:t>This does </a:t>
            </a:r>
            <a:r>
              <a:rPr lang="en-GB" b="1" dirty="0">
                <a:latin typeface="Arial" panose="020B0604020202020204" pitchFamily="34" charset="0"/>
                <a:cs typeface="Arial" panose="020B0604020202020204" pitchFamily="34" charset="0"/>
              </a:rPr>
              <a:t>not</a:t>
            </a:r>
            <a:r>
              <a:rPr lang="en-GB" dirty="0">
                <a:latin typeface="Arial" panose="020B0604020202020204" pitchFamily="34" charset="0"/>
                <a:cs typeface="Arial" panose="020B0604020202020204" pitchFamily="34" charset="0"/>
              </a:rPr>
              <a:t> come from </a:t>
            </a:r>
            <a:r>
              <a:rPr lang="en-GB" b="1" dirty="0">
                <a:latin typeface="Arial" panose="020B0604020202020204" pitchFamily="34" charset="0"/>
                <a:cs typeface="Arial" panose="020B0604020202020204" pitchFamily="34" charset="0"/>
              </a:rPr>
              <a:t>above</a:t>
            </a:r>
            <a:r>
              <a:rPr lang="en-GB" dirty="0">
                <a:latin typeface="Arial" panose="020B0604020202020204" pitchFamily="34" charset="0"/>
                <a:cs typeface="Arial" panose="020B0604020202020204" pitchFamily="34" charset="0"/>
              </a:rPr>
              <a:t> or from the </a:t>
            </a:r>
            <a:r>
              <a:rPr lang="en-GB" b="1" dirty="0">
                <a:latin typeface="Arial" panose="020B0604020202020204" pitchFamily="34" charset="0"/>
                <a:cs typeface="Arial" panose="020B0604020202020204" pitchFamily="34" charset="0"/>
              </a:rPr>
              <a:t>front</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This comes from anywhere and everywhere</a:t>
            </a:r>
          </a:p>
          <a:p>
            <a:pPr marL="0" indent="0">
              <a:buNone/>
            </a:pPr>
            <a:endParaRPr lang="en-GB" dirty="0">
              <a:latin typeface="Arial" panose="020B0604020202020204" pitchFamily="34" charset="0"/>
              <a:cs typeface="Arial" panose="020B0604020202020204" pitchFamily="34" charset="0"/>
            </a:endParaRPr>
          </a:p>
          <a:p>
            <a:pPr marL="0" indent="0" algn="r">
              <a:buNone/>
            </a:pPr>
            <a:r>
              <a:rPr lang="en-GB" dirty="0">
                <a:latin typeface="Arial" panose="020B0604020202020204" pitchFamily="34" charset="0"/>
                <a:cs typeface="Arial" panose="020B0604020202020204" pitchFamily="34" charset="0"/>
              </a:rPr>
              <a:t>(Reed and Canning, 2012)</a:t>
            </a:r>
          </a:p>
        </p:txBody>
      </p:sp>
    </p:spTree>
    <p:extLst>
      <p:ext uri="{BB962C8B-B14F-4D97-AF65-F5344CB8AC3E}">
        <p14:creationId xmlns:p14="http://schemas.microsoft.com/office/powerpoint/2010/main" val="37243292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365127"/>
            <a:ext cx="10744200" cy="1325563"/>
          </a:xfrm>
        </p:spPr>
        <p:txBody>
          <a:bodyPr/>
          <a:lstStyle/>
          <a:p>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Gatalytig</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Catalytic Leadership</a:t>
            </a:r>
          </a:p>
        </p:txBody>
      </p:sp>
      <p:sp>
        <p:nvSpPr>
          <p:cNvPr id="6" name="Content Placeholder 5"/>
          <p:cNvSpPr>
            <a:spLocks noGrp="1"/>
          </p:cNvSpPr>
          <p:nvPr>
            <p:ph idx="1"/>
          </p:nvPr>
        </p:nvSpPr>
        <p:spPr>
          <a:xfrm>
            <a:off x="609600" y="1690690"/>
            <a:ext cx="10972800" cy="3826543"/>
          </a:xfrm>
        </p:spPr>
        <p:txBody>
          <a:bodyPr>
            <a:normAutofit/>
          </a:bodyPr>
          <a:lstStyle/>
          <a:p>
            <a:pPr marL="0" indent="0">
              <a:buNone/>
            </a:pPr>
            <a:r>
              <a:rPr lang="en-GB" dirty="0">
                <a:latin typeface="Arial" panose="020B0604020202020204" pitchFamily="34" charset="0"/>
                <a:cs typeface="Arial" panose="020B0604020202020204" pitchFamily="34" charset="0"/>
              </a:rPr>
              <a:t>‘a concept of </a:t>
            </a:r>
            <a:r>
              <a:rPr lang="en-GB" i="1" dirty="0">
                <a:latin typeface="Arial" panose="020B0604020202020204" pitchFamily="34" charset="0"/>
                <a:cs typeface="Arial" panose="020B0604020202020204" pitchFamily="34" charset="0"/>
              </a:rPr>
              <a:t>catalytic leadership</a:t>
            </a:r>
            <a:r>
              <a:rPr lang="en-GB" dirty="0">
                <a:latin typeface="Arial" panose="020B0604020202020204" pitchFamily="34" charset="0"/>
                <a:cs typeface="Arial" panose="020B0604020202020204" pitchFamily="34" charset="0"/>
              </a:rPr>
              <a:t> is proposed whereby EYP's ability to bring about and inspire change is not dependent on a position of power’  </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‘I've never thought of myself as a leader but…’: the Early Years Professional and catalytic leadership</a:t>
            </a:r>
          </a:p>
          <a:p>
            <a:pPr marL="0" indent="0">
              <a:buNone/>
            </a:pPr>
            <a:r>
              <a:rPr lang="en-GB" b="1" dirty="0">
                <a:latin typeface="Arial" panose="020B0604020202020204" pitchFamily="34" charset="0"/>
                <a:cs typeface="Arial" panose="020B0604020202020204" pitchFamily="34" charset="0"/>
                <a:hlinkClick r:id="rId3"/>
              </a:rPr>
              <a:t>Rory McDowall Clark </a:t>
            </a:r>
            <a:r>
              <a:rPr lang="en-GB" b="1" dirty="0">
                <a:latin typeface="Arial" panose="020B0604020202020204" pitchFamily="34" charset="0"/>
                <a:cs typeface="Arial" panose="020B0604020202020204" pitchFamily="34" charset="0"/>
              </a:rPr>
              <a:t>   ON MOODLE</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Pages 391-401 | Published online: 20 Sep 2012</a:t>
            </a:r>
          </a:p>
          <a:p>
            <a:pPr marL="0" indent="0" algn="r">
              <a:buNone/>
            </a:pPr>
            <a:endParaRPr lang="en-GB" dirty="0"/>
          </a:p>
          <a:p>
            <a:endParaRPr lang="en-GB" dirty="0"/>
          </a:p>
          <a:p>
            <a:endParaRPr lang="en-GB" dirty="0"/>
          </a:p>
        </p:txBody>
      </p:sp>
    </p:spTree>
    <p:extLst>
      <p:ext uri="{BB962C8B-B14F-4D97-AF65-F5344CB8AC3E}">
        <p14:creationId xmlns:p14="http://schemas.microsoft.com/office/powerpoint/2010/main" val="1874855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5826" y="365128"/>
            <a:ext cx="10887974" cy="894330"/>
          </a:xfrm>
        </p:spPr>
        <p:txBody>
          <a:bodyPr>
            <a:normAutofit fontScale="90000"/>
          </a:bodyPr>
          <a:lstStyle/>
          <a:p>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bawb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bawb</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Leadership by all, for all</a:t>
            </a:r>
          </a:p>
        </p:txBody>
      </p:sp>
      <p:sp>
        <p:nvSpPr>
          <p:cNvPr id="5" name="Content Placeholder 4"/>
          <p:cNvSpPr>
            <a:spLocks noGrp="1"/>
          </p:cNvSpPr>
          <p:nvPr>
            <p:ph sz="half" idx="1"/>
          </p:nvPr>
        </p:nvSpPr>
        <p:spPr>
          <a:xfrm>
            <a:off x="477327" y="1518247"/>
            <a:ext cx="5542473" cy="4658715"/>
          </a:xfrm>
        </p:spPr>
        <p:txBody>
          <a:bodyPr>
            <a:normAutofit/>
          </a:bodyPr>
          <a:lstStyle/>
          <a:p>
            <a:pPr marL="0" indent="0">
              <a:buNone/>
            </a:pPr>
            <a:r>
              <a:rPr lang="en-GB" dirty="0" err="1">
                <a:latin typeface="Arial" panose="020B0604020202020204" pitchFamily="34" charset="0"/>
                <a:cs typeface="Arial" panose="020B0604020202020204" pitchFamily="34" charset="0"/>
              </a:rPr>
              <a:t>Rôl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ymarferydd</a:t>
            </a:r>
            <a:r>
              <a:rPr lang="en-GB" dirty="0">
                <a:latin typeface="Arial" panose="020B0604020202020204" pitchFamily="34" charset="0"/>
                <a:cs typeface="Arial" panose="020B0604020202020204" pitchFamily="34" charset="0"/>
              </a:rPr>
              <a:t>/person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Rôl</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pedagog</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Rôl</a:t>
            </a:r>
            <a:r>
              <a:rPr lang="en-GB" dirty="0">
                <a:latin typeface="Arial" panose="020B0604020202020204" pitchFamily="34" charset="0"/>
                <a:cs typeface="Arial" panose="020B0604020202020204" pitchFamily="34" charset="0"/>
              </a:rPr>
              <a:t> model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bawb</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Cyfathrebwr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effeithiol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Arwain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partneriaeth</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Aelod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arwain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a:t>
            </a:r>
          </a:p>
          <a:p>
            <a:endParaRPr lang="en-GB" dirty="0"/>
          </a:p>
        </p:txBody>
      </p:sp>
      <p:sp>
        <p:nvSpPr>
          <p:cNvPr id="6" name="Content Placeholder 5"/>
          <p:cNvSpPr>
            <a:spLocks noGrp="1"/>
          </p:cNvSpPr>
          <p:nvPr>
            <p:ph sz="half" idx="2"/>
          </p:nvPr>
        </p:nvSpPr>
        <p:spPr>
          <a:xfrm>
            <a:off x="6379232" y="1518247"/>
            <a:ext cx="5542473" cy="4537946"/>
          </a:xfrm>
        </p:spPr>
        <p:txBody>
          <a:bodyPr>
            <a:normAutofit/>
          </a:bodyPr>
          <a:lstStyle/>
          <a:p>
            <a:pPr marL="0" indent="0">
              <a:buNone/>
            </a:pPr>
            <a:r>
              <a:rPr lang="en-GB" dirty="0">
                <a:latin typeface="Arial" panose="020B0604020202020204" pitchFamily="34" charset="0"/>
                <a:cs typeface="Arial" panose="020B0604020202020204" pitchFamily="34" charset="0"/>
              </a:rPr>
              <a:t>The role of the Early Years Practitioner/  Professional</a:t>
            </a:r>
          </a:p>
          <a:p>
            <a:r>
              <a:rPr lang="en-GB" dirty="0">
                <a:latin typeface="Arial" panose="020B0604020202020204" pitchFamily="34" charset="0"/>
                <a:cs typeface="Arial" panose="020B0604020202020204" pitchFamily="34" charset="0"/>
              </a:rPr>
              <a:t>Role of the pedagogue</a:t>
            </a:r>
          </a:p>
          <a:p>
            <a:r>
              <a:rPr lang="en-GB" dirty="0">
                <a:latin typeface="Arial" panose="020B0604020202020204" pitchFamily="34" charset="0"/>
                <a:cs typeface="Arial" panose="020B0604020202020204" pitchFamily="34" charset="0"/>
              </a:rPr>
              <a:t>Role model for all</a:t>
            </a:r>
          </a:p>
          <a:p>
            <a:r>
              <a:rPr lang="en-GB" dirty="0">
                <a:latin typeface="Arial" panose="020B0604020202020204" pitchFamily="34" charset="0"/>
                <a:cs typeface="Arial" panose="020B0604020202020204" pitchFamily="34" charset="0"/>
              </a:rPr>
              <a:t>A leader of your practice</a:t>
            </a:r>
          </a:p>
          <a:p>
            <a:r>
              <a:rPr lang="en-GB" dirty="0">
                <a:latin typeface="Arial" panose="020B0604020202020204" pitchFamily="34" charset="0"/>
                <a:cs typeface="Arial" panose="020B0604020202020204" pitchFamily="34" charset="0"/>
              </a:rPr>
              <a:t>An effective communicator</a:t>
            </a:r>
          </a:p>
          <a:p>
            <a:r>
              <a:rPr lang="en-GB" dirty="0">
                <a:latin typeface="Arial" panose="020B0604020202020204" pitchFamily="34" charset="0"/>
                <a:cs typeface="Arial" panose="020B0604020202020204" pitchFamily="34" charset="0"/>
              </a:rPr>
              <a:t>Leading in partnership</a:t>
            </a:r>
          </a:p>
          <a:p>
            <a:r>
              <a:rPr lang="en-GB" dirty="0">
                <a:latin typeface="Arial" panose="020B0604020202020204" pitchFamily="34" charset="0"/>
                <a:cs typeface="Arial" panose="020B0604020202020204" pitchFamily="34" charset="0"/>
              </a:rPr>
              <a:t>Team member/leading a team  </a:t>
            </a:r>
          </a:p>
        </p:txBody>
      </p:sp>
    </p:spTree>
    <p:extLst>
      <p:ext uri="{BB962C8B-B14F-4D97-AF65-F5344CB8AC3E}">
        <p14:creationId xmlns:p14="http://schemas.microsoft.com/office/powerpoint/2010/main" val="19506036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2859" y="327804"/>
            <a:ext cx="9937631" cy="1276708"/>
          </a:xfrm>
        </p:spPr>
        <p:txBody>
          <a:bodyPr>
            <a:normAutofit/>
          </a:bodyPr>
          <a:lstStyle/>
          <a:p>
            <a:r>
              <a:rPr lang="en-GB" sz="3600" b="1" dirty="0">
                <a:latin typeface="Arial" panose="020B0604020202020204" pitchFamily="34" charset="0"/>
                <a:cs typeface="Arial" panose="020B0604020202020204" pitchFamily="34" charset="0"/>
              </a:rPr>
              <a:t>Beth </a:t>
            </a:r>
            <a:r>
              <a:rPr lang="en-GB" sz="3600" b="1" dirty="0" err="1">
                <a:latin typeface="Arial" panose="020B0604020202020204" pitchFamily="34" charset="0"/>
                <a:cs typeface="Arial" panose="020B0604020202020204" pitchFamily="34" charset="0"/>
              </a:rPr>
              <a:t>yw’r</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tystiolaeth</a:t>
            </a:r>
            <a:r>
              <a:rPr lang="en-GB" sz="3600" b="1" dirty="0">
                <a:latin typeface="Arial" panose="020B0604020202020204" pitchFamily="34" charset="0"/>
                <a:cs typeface="Arial" panose="020B0604020202020204" pitchFamily="34" charset="0"/>
              </a:rPr>
              <a:t> o </a:t>
            </a:r>
            <a:r>
              <a:rPr lang="en-GB" sz="3600" b="1" dirty="0" err="1">
                <a:latin typeface="Arial" panose="020B0604020202020204" pitchFamily="34" charset="0"/>
                <a:cs typeface="Arial" panose="020B0604020202020204" pitchFamily="34" charset="0"/>
              </a:rPr>
              <a:t>arweinyddiaeth</a:t>
            </a:r>
            <a:r>
              <a:rPr lang="en-GB" sz="3600" b="1" dirty="0">
                <a:latin typeface="Arial" panose="020B0604020202020204" pitchFamily="34" charset="0"/>
                <a:cs typeface="Arial" panose="020B0604020202020204" pitchFamily="34" charset="0"/>
              </a:rPr>
              <a:t>?</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What is the evidence of leadership?</a:t>
            </a:r>
          </a:p>
        </p:txBody>
      </p:sp>
      <p:sp>
        <p:nvSpPr>
          <p:cNvPr id="3" name="Content Placeholder 2"/>
          <p:cNvSpPr>
            <a:spLocks noGrp="1"/>
          </p:cNvSpPr>
          <p:nvPr>
            <p:ph sz="half" idx="1"/>
          </p:nvPr>
        </p:nvSpPr>
        <p:spPr/>
        <p:txBody>
          <a:bodyPr>
            <a:normAutofit/>
          </a:bodyPr>
          <a:lstStyle/>
          <a:p>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phlant</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rhieni</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gofalwyr</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o staff</a:t>
            </a:r>
          </a:p>
          <a:p>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phobl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endParaRPr lang="en-GB" dirty="0">
              <a:latin typeface="Arial" panose="020B0604020202020204" pitchFamily="34" charset="0"/>
              <a:cs typeface="Arial" panose="020B0604020202020204" pitchFamily="34" charset="0"/>
            </a:endParaRPr>
          </a:p>
          <a:p>
            <a:endParaRPr lang="en-GB" dirty="0"/>
          </a:p>
          <a:p>
            <a:endParaRPr lang="en-GB" dirty="0"/>
          </a:p>
          <a:p>
            <a:endParaRPr lang="en-GB" dirty="0"/>
          </a:p>
        </p:txBody>
      </p:sp>
      <p:sp>
        <p:nvSpPr>
          <p:cNvPr id="4" name="Content Placeholder 3"/>
          <p:cNvSpPr>
            <a:spLocks noGrp="1"/>
          </p:cNvSpPr>
          <p:nvPr>
            <p:ph sz="half" idx="2"/>
          </p:nvPr>
        </p:nvSpPr>
        <p:spPr/>
        <p:txBody>
          <a:bodyPr>
            <a:normAutofit/>
          </a:bodyPr>
          <a:lstStyle/>
          <a:p>
            <a:r>
              <a:rPr lang="en-GB" dirty="0">
                <a:latin typeface="Arial" panose="020B0604020202020204" pitchFamily="34" charset="0"/>
                <a:cs typeface="Arial" panose="020B0604020202020204" pitchFamily="34" charset="0"/>
              </a:rPr>
              <a:t>How you work with children</a:t>
            </a:r>
          </a:p>
          <a:p>
            <a:r>
              <a:rPr lang="en-GB" dirty="0">
                <a:latin typeface="Arial" panose="020B0604020202020204" pitchFamily="34" charset="0"/>
                <a:cs typeface="Arial" panose="020B0604020202020204" pitchFamily="34" charset="0"/>
              </a:rPr>
              <a:t>How you work with parents and carers</a:t>
            </a:r>
          </a:p>
          <a:p>
            <a:r>
              <a:rPr lang="en-GB" dirty="0">
                <a:latin typeface="Arial" panose="020B0604020202020204" pitchFamily="34" charset="0"/>
                <a:cs typeface="Arial" panose="020B0604020202020204" pitchFamily="34" charset="0"/>
              </a:rPr>
              <a:t>How you work within and with a staff team</a:t>
            </a:r>
          </a:p>
          <a:p>
            <a:r>
              <a:rPr lang="en-GB" dirty="0">
                <a:latin typeface="Arial" panose="020B0604020202020204" pitchFamily="34" charset="0"/>
                <a:cs typeface="Arial" panose="020B0604020202020204" pitchFamily="34" charset="0"/>
              </a:rPr>
              <a:t>How you work with other professionals</a:t>
            </a:r>
          </a:p>
          <a:p>
            <a:pPr marL="0" indent="0" algn="r">
              <a:buNone/>
            </a:pP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Whalley</a:t>
            </a:r>
            <a:r>
              <a:rPr lang="en-GB" dirty="0">
                <a:latin typeface="Arial" panose="020B0604020202020204" pitchFamily="34" charset="0"/>
                <a:cs typeface="Arial" panose="020B0604020202020204" pitchFamily="34" charset="0"/>
              </a:rPr>
              <a:t>, 2011)</a:t>
            </a:r>
          </a:p>
        </p:txBody>
      </p:sp>
    </p:spTree>
    <p:extLst>
      <p:ext uri="{BB962C8B-B14F-4D97-AF65-F5344CB8AC3E}">
        <p14:creationId xmlns:p14="http://schemas.microsoft.com/office/powerpoint/2010/main" val="34160791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C3941-6A98-40B5-AAA9-58293F92951F}"/>
              </a:ext>
            </a:extLst>
          </p:cNvPr>
          <p:cNvSpPr>
            <a:spLocks noGrp="1"/>
          </p:cNvSpPr>
          <p:nvPr>
            <p:ph type="title"/>
          </p:nvPr>
        </p:nvSpPr>
        <p:spPr>
          <a:xfrm>
            <a:off x="631166" y="406400"/>
            <a:ext cx="10515600" cy="549273"/>
          </a:xfrm>
        </p:spPr>
        <p:txBody>
          <a:bodyPr>
            <a:normAutofit fontScale="90000"/>
          </a:bodyPr>
          <a:lstStyle/>
          <a:p>
            <a:r>
              <a:rPr lang="en-GB" b="1" dirty="0" err="1">
                <a:latin typeface="Arial" panose="020B0604020202020204" pitchFamily="34" charset="0"/>
                <a:cs typeface="Arial" panose="020B0604020202020204" pitchFamily="34" charset="0"/>
              </a:rPr>
              <a:t>Yr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heriau</a:t>
            </a:r>
            <a:r>
              <a:rPr lang="en-GB" b="1" dirty="0">
                <a:latin typeface="Arial" panose="020B0604020202020204" pitchFamily="34" charset="0"/>
                <a:cs typeface="Arial" panose="020B0604020202020204" pitchFamily="34" charset="0"/>
              </a:rPr>
              <a:t>                        The challenges</a:t>
            </a:r>
          </a:p>
        </p:txBody>
      </p:sp>
      <p:sp>
        <p:nvSpPr>
          <p:cNvPr id="3" name="Content Placeholder 2">
            <a:extLst>
              <a:ext uri="{FF2B5EF4-FFF2-40B4-BE49-F238E27FC236}">
                <a16:creationId xmlns:a16="http://schemas.microsoft.com/office/drawing/2014/main" id="{D2948D7B-0A48-4741-9134-0F8F286EAFC8}"/>
              </a:ext>
            </a:extLst>
          </p:cNvPr>
          <p:cNvSpPr>
            <a:spLocks noGrp="1"/>
          </p:cNvSpPr>
          <p:nvPr>
            <p:ph sz="half" idx="1"/>
          </p:nvPr>
        </p:nvSpPr>
        <p:spPr>
          <a:xfrm>
            <a:off x="396815" y="1035170"/>
            <a:ext cx="5622985" cy="5141793"/>
          </a:xfrm>
        </p:spPr>
        <p:txBody>
          <a:bodyPr>
            <a:normAutofit/>
          </a:bodyPr>
          <a:lstStyle/>
          <a:p>
            <a:r>
              <a:rPr lang="en-GB" sz="2400" dirty="0" err="1">
                <a:latin typeface="Arial" panose="020B0604020202020204" pitchFamily="34" charset="0"/>
                <a:cs typeface="Arial" panose="020B0604020202020204" pitchFamily="34" charset="0"/>
              </a:rPr>
              <a:t>Arweinwyr</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Ymarferwyr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dulliau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cadarn</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weithio</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Arweinwyr</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Ymarferwyr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ddim</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hoff</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newid</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Arweinwyr</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Ymarferwyr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ystyried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profiadau</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chymwysterau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ffurf</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statws</a:t>
            </a:r>
            <a:r>
              <a:rPr lang="en-GB" sz="240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Diffyg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gostyngeiddrwydd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empathi</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pharch</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fewn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tîm</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Arweinwyr</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Ymarferwyr</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safbwyntiau</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gwerthoedd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wahanol</a:t>
            </a:r>
            <a:r>
              <a:rPr lang="en-GB" sz="2400"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66D9DE17-38C5-4B01-B1E3-FA818F32A601}"/>
              </a:ext>
            </a:extLst>
          </p:cNvPr>
          <p:cNvSpPr>
            <a:spLocks noGrp="1"/>
          </p:cNvSpPr>
          <p:nvPr>
            <p:ph sz="half" idx="2"/>
          </p:nvPr>
        </p:nvSpPr>
        <p:spPr>
          <a:xfrm>
            <a:off x="6172200" y="1035170"/>
            <a:ext cx="5181600" cy="5141793"/>
          </a:xfrm>
        </p:spPr>
        <p:txBody>
          <a:bodyPr>
            <a:normAutofit/>
          </a:bodyPr>
          <a:lstStyle/>
          <a:p>
            <a:r>
              <a:rPr lang="en-GB" sz="2500" dirty="0">
                <a:latin typeface="Arial" panose="020B0604020202020204" pitchFamily="34" charset="0"/>
                <a:cs typeface="Arial" panose="020B0604020202020204" pitchFamily="34" charset="0"/>
              </a:rPr>
              <a:t>Leaders/Practitioners who have set methods of working;</a:t>
            </a:r>
          </a:p>
          <a:p>
            <a:r>
              <a:rPr lang="en-GB" sz="2500" dirty="0">
                <a:latin typeface="Arial" panose="020B0604020202020204" pitchFamily="34" charset="0"/>
                <a:cs typeface="Arial" panose="020B0604020202020204" pitchFamily="34" charset="0"/>
              </a:rPr>
              <a:t>Leaders/Practitioners who do not like change;</a:t>
            </a:r>
          </a:p>
          <a:p>
            <a:r>
              <a:rPr lang="en-GB" sz="2500" dirty="0">
                <a:latin typeface="Arial" panose="020B0604020202020204" pitchFamily="34" charset="0"/>
                <a:cs typeface="Arial" panose="020B0604020202020204" pitchFamily="34" charset="0"/>
              </a:rPr>
              <a:t>Leaders/Practitioners who consider experiences, qualifications as a form of ‘status’;</a:t>
            </a:r>
          </a:p>
          <a:p>
            <a:r>
              <a:rPr lang="en-GB" sz="2500" dirty="0">
                <a:latin typeface="Arial" panose="020B0604020202020204" pitchFamily="34" charset="0"/>
                <a:cs typeface="Arial" panose="020B0604020202020204" pitchFamily="34" charset="0"/>
              </a:rPr>
              <a:t>A lack of humility, empathy and respect amongst the team;  </a:t>
            </a:r>
          </a:p>
          <a:p>
            <a:r>
              <a:rPr lang="en-GB" sz="2500" dirty="0">
                <a:latin typeface="Arial" panose="020B0604020202020204" pitchFamily="34" charset="0"/>
                <a:cs typeface="Arial" panose="020B0604020202020204" pitchFamily="34" charset="0"/>
              </a:rPr>
              <a:t>Leaders/Practitioners with different viewpoints and values.</a:t>
            </a:r>
          </a:p>
        </p:txBody>
      </p:sp>
    </p:spTree>
    <p:extLst>
      <p:ext uri="{BB962C8B-B14F-4D97-AF65-F5344CB8AC3E}">
        <p14:creationId xmlns:p14="http://schemas.microsoft.com/office/powerpoint/2010/main" val="1951255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0D779-A4A3-4810-A317-20870CCEDF23}"/>
              </a:ext>
            </a:extLst>
          </p:cNvPr>
          <p:cNvSpPr>
            <a:spLocks noGrp="1"/>
          </p:cNvSpPr>
          <p:nvPr>
            <p:ph type="title"/>
          </p:nvPr>
        </p:nvSpPr>
        <p:spPr>
          <a:xfrm>
            <a:off x="603849" y="365128"/>
            <a:ext cx="10749951" cy="601030"/>
          </a:xfrm>
        </p:spPr>
        <p:txBody>
          <a:bodyPr>
            <a:normAutofit fontScale="90000"/>
          </a:bodyPr>
          <a:lstStyle/>
          <a:p>
            <a:r>
              <a:rPr lang="en-GB" b="1" dirty="0">
                <a:latin typeface="Arial" panose="020B0604020202020204" pitchFamily="34" charset="0"/>
                <a:cs typeface="Arial" panose="020B0604020202020204" pitchFamily="34" charset="0"/>
              </a:rPr>
              <a:t>Y </a:t>
            </a:r>
            <a:r>
              <a:rPr lang="en-GB" b="1" dirty="0" err="1">
                <a:latin typeface="Arial" panose="020B0604020202020204" pitchFamily="34" charset="0"/>
                <a:cs typeface="Arial" panose="020B0604020202020204" pitchFamily="34" charset="0"/>
              </a:rPr>
              <a:t>rhwystrau</a:t>
            </a:r>
            <a:r>
              <a:rPr lang="en-GB" b="1" dirty="0">
                <a:latin typeface="Arial" panose="020B0604020202020204" pitchFamily="34" charset="0"/>
                <a:cs typeface="Arial" panose="020B0604020202020204" pitchFamily="34" charset="0"/>
              </a:rPr>
              <a:t>                   The barriers</a:t>
            </a:r>
          </a:p>
        </p:txBody>
      </p:sp>
      <p:sp>
        <p:nvSpPr>
          <p:cNvPr id="3" name="Content Placeholder 2">
            <a:extLst>
              <a:ext uri="{FF2B5EF4-FFF2-40B4-BE49-F238E27FC236}">
                <a16:creationId xmlns:a16="http://schemas.microsoft.com/office/drawing/2014/main" id="{BE056E9A-685B-40F5-BC48-AD9E53A5C21D}"/>
              </a:ext>
            </a:extLst>
          </p:cNvPr>
          <p:cNvSpPr>
            <a:spLocks noGrp="1"/>
          </p:cNvSpPr>
          <p:nvPr>
            <p:ph sz="half" idx="1"/>
          </p:nvPr>
        </p:nvSpPr>
        <p:spPr>
          <a:xfrm>
            <a:off x="396815" y="1449238"/>
            <a:ext cx="5622985" cy="4727725"/>
          </a:xfrm>
        </p:spPr>
        <p:txBody>
          <a:bodyPr/>
          <a:lstStyle/>
          <a:p>
            <a:r>
              <a:rPr lang="en-GB" dirty="0" err="1">
                <a:latin typeface="Arial" panose="020B0604020202020204" pitchFamily="34" charset="0"/>
                <a:cs typeface="Arial" panose="020B0604020202020204" pitchFamily="34" charset="0"/>
              </a:rPr>
              <a:t>Diffyg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cyfleoedd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datblygiad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Diffyg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cyllid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Diffyg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ffocws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DPP (</a:t>
            </a:r>
            <a:r>
              <a:rPr lang="en-GB" dirty="0" err="1">
                <a:latin typeface="Arial" panose="020B0604020202020204" pitchFamily="34" charset="0"/>
                <a:cs typeface="Arial" panose="020B0604020202020204" pitchFamily="34" charset="0"/>
              </a:rPr>
              <a:t>Datblygiad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Parhaus</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Gwrthdaro</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lleolad</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tim</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Ffafriaeth</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B55DE37D-A88B-4956-8771-3E44ECD6F174}"/>
              </a:ext>
            </a:extLst>
          </p:cNvPr>
          <p:cNvSpPr>
            <a:spLocks noGrp="1"/>
          </p:cNvSpPr>
          <p:nvPr>
            <p:ph sz="half" idx="2"/>
          </p:nvPr>
        </p:nvSpPr>
        <p:spPr>
          <a:xfrm>
            <a:off x="6172200" y="966158"/>
            <a:ext cx="5181600" cy="5210805"/>
          </a:xfrm>
        </p:spPr>
        <p:txBody>
          <a:bodyPr/>
          <a:lstStyle/>
          <a:p>
            <a:r>
              <a:rPr lang="en-GB" dirty="0">
                <a:latin typeface="Arial" panose="020B0604020202020204" pitchFamily="34" charset="0"/>
                <a:cs typeface="Arial" panose="020B0604020202020204" pitchFamily="34" charset="0"/>
              </a:rPr>
              <a:t>Lack of opportunities for development</a:t>
            </a:r>
          </a:p>
          <a:p>
            <a:r>
              <a:rPr lang="en-GB" dirty="0">
                <a:latin typeface="Arial" panose="020B0604020202020204" pitchFamily="34" charset="0"/>
                <a:cs typeface="Arial" panose="020B0604020202020204" pitchFamily="34" charset="0"/>
              </a:rPr>
              <a:t>Lack of funding</a:t>
            </a:r>
          </a:p>
          <a:p>
            <a:r>
              <a:rPr lang="en-GB" dirty="0">
                <a:latin typeface="Arial" panose="020B0604020202020204" pitchFamily="34" charset="0"/>
                <a:cs typeface="Arial" panose="020B0604020202020204" pitchFamily="34" charset="0"/>
              </a:rPr>
              <a:t>Lack of focus on CPD (Continuous Professional Development)</a:t>
            </a:r>
          </a:p>
          <a:p>
            <a:r>
              <a:rPr lang="en-GB" dirty="0">
                <a:latin typeface="Arial" panose="020B0604020202020204" pitchFamily="34" charset="0"/>
                <a:cs typeface="Arial" panose="020B0604020202020204" pitchFamily="34" charset="0"/>
              </a:rPr>
              <a:t>Conflict within the workplace team</a:t>
            </a:r>
          </a:p>
          <a:p>
            <a:r>
              <a:rPr lang="en-GB" dirty="0">
                <a:latin typeface="Arial" panose="020B0604020202020204" pitchFamily="34" charset="0"/>
                <a:cs typeface="Arial" panose="020B0604020202020204" pitchFamily="34" charset="0"/>
              </a:rPr>
              <a:t>Favouritism </a:t>
            </a:r>
          </a:p>
          <a:p>
            <a:r>
              <a:rPr lang="en-GB" dirty="0">
                <a:latin typeface="Arial" panose="020B0604020202020204" pitchFamily="34" charset="0"/>
                <a:cs typeface="Arial" panose="020B0604020202020204" pitchFamily="34" charset="0"/>
              </a:rPr>
              <a:t>Others? Discuss…</a:t>
            </a:r>
          </a:p>
          <a:p>
            <a:endParaRPr lang="en-GB" dirty="0"/>
          </a:p>
        </p:txBody>
      </p:sp>
    </p:spTree>
    <p:extLst>
      <p:ext uri="{BB962C8B-B14F-4D97-AF65-F5344CB8AC3E}">
        <p14:creationId xmlns:p14="http://schemas.microsoft.com/office/powerpoint/2010/main" val="26839548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What You See in This Famous Optical Illusion Could Reveal How Old You Are |  Live Science">
            <a:extLst>
              <a:ext uri="{FF2B5EF4-FFF2-40B4-BE49-F238E27FC236}">
                <a16:creationId xmlns:a16="http://schemas.microsoft.com/office/drawing/2014/main" id="{66E2CD71-F31C-4CC6-8679-A9203A5B38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4309" y="431320"/>
            <a:ext cx="6987397" cy="6297283"/>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a:extLst>
              <a:ext uri="{FF2B5EF4-FFF2-40B4-BE49-F238E27FC236}">
                <a16:creationId xmlns:a16="http://schemas.microsoft.com/office/drawing/2014/main" id="{D99219C6-90CB-4EA9-AC73-D1D33B2DEA4A}"/>
              </a:ext>
            </a:extLst>
          </p:cNvPr>
          <p:cNvSpPr>
            <a:spLocks noGrp="1"/>
          </p:cNvSpPr>
          <p:nvPr>
            <p:ph type="title"/>
          </p:nvPr>
        </p:nvSpPr>
        <p:spPr>
          <a:xfrm>
            <a:off x="448574" y="365127"/>
            <a:ext cx="4623758" cy="1325563"/>
          </a:xfrm>
        </p:spPr>
        <p:txBody>
          <a:bodyPr/>
          <a:lstStyle/>
          <a:p>
            <a:r>
              <a:rPr lang="en-GB" b="1" dirty="0" err="1">
                <a:latin typeface="Arial" panose="020B0604020202020204" pitchFamily="34" charset="0"/>
                <a:cs typeface="Arial" panose="020B0604020202020204" pitchFamily="34" charset="0"/>
              </a:rPr>
              <a:t>Newid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paradeim</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A paradigm shift</a:t>
            </a:r>
          </a:p>
        </p:txBody>
      </p:sp>
      <p:sp>
        <p:nvSpPr>
          <p:cNvPr id="6" name="Content Placeholder 5">
            <a:extLst>
              <a:ext uri="{FF2B5EF4-FFF2-40B4-BE49-F238E27FC236}">
                <a16:creationId xmlns:a16="http://schemas.microsoft.com/office/drawing/2014/main" id="{3B56F845-3F38-4E2F-A90C-015A27AE3DA2}"/>
              </a:ext>
            </a:extLst>
          </p:cNvPr>
          <p:cNvSpPr>
            <a:spLocks noGrp="1"/>
          </p:cNvSpPr>
          <p:nvPr>
            <p:ph sz="half" idx="1"/>
          </p:nvPr>
        </p:nvSpPr>
        <p:spPr>
          <a:xfrm>
            <a:off x="270294" y="1825625"/>
            <a:ext cx="2955986" cy="4351338"/>
          </a:xfrm>
        </p:spPr>
        <p:txBody>
          <a:bodyPr>
            <a:normAutofit/>
          </a:bodyPr>
          <a:lstStyle/>
          <a:p>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Beth </a:t>
            </a:r>
            <a:r>
              <a:rPr lang="en-GB" sz="3600" dirty="0" err="1">
                <a:latin typeface="Arial" panose="020B0604020202020204" pitchFamily="34" charset="0"/>
                <a:cs typeface="Arial" panose="020B0604020202020204" pitchFamily="34" charset="0"/>
              </a:rPr>
              <a:t>i</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chi’n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gweld</a:t>
            </a:r>
            <a:r>
              <a:rPr lang="en-GB" sz="3600" dirty="0">
                <a:latin typeface="Arial" panose="020B0604020202020204" pitchFamily="34" charset="0"/>
                <a:cs typeface="Arial" panose="020B0604020202020204" pitchFamily="34" charset="0"/>
              </a:rPr>
              <a:t>?</a:t>
            </a:r>
          </a:p>
          <a:p>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What do you see? </a:t>
            </a:r>
          </a:p>
        </p:txBody>
      </p:sp>
      <p:sp>
        <p:nvSpPr>
          <p:cNvPr id="7" name="Content Placeholder 6">
            <a:extLst>
              <a:ext uri="{FF2B5EF4-FFF2-40B4-BE49-F238E27FC236}">
                <a16:creationId xmlns:a16="http://schemas.microsoft.com/office/drawing/2014/main" id="{AEA07346-6356-4482-A189-457B1A563E42}"/>
              </a:ext>
            </a:extLst>
          </p:cNvPr>
          <p:cNvSpPr>
            <a:spLocks noGrp="1"/>
          </p:cNvSpPr>
          <p:nvPr>
            <p:ph sz="half" idx="2"/>
          </p:nvPr>
        </p:nvSpPr>
        <p:spPr>
          <a:xfrm>
            <a:off x="5072332" y="365127"/>
            <a:ext cx="6849374" cy="5811836"/>
          </a:xfrm>
        </p:spPr>
        <p:txBody>
          <a:bodyPr/>
          <a:lstStyle/>
          <a:p>
            <a:endParaRPr lang="en-GB" dirty="0"/>
          </a:p>
        </p:txBody>
      </p:sp>
    </p:spTree>
    <p:extLst>
      <p:ext uri="{BB962C8B-B14F-4D97-AF65-F5344CB8AC3E}">
        <p14:creationId xmlns:p14="http://schemas.microsoft.com/office/powerpoint/2010/main" val="29940757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365127"/>
            <a:ext cx="10744200" cy="1325563"/>
          </a:xfrm>
        </p:spPr>
        <p:txBody>
          <a:bodyPr>
            <a:normAutofit/>
          </a:bodyPr>
          <a:lstStyle/>
          <a:p>
            <a:r>
              <a:rPr lang="en-GB" dirty="0" err="1">
                <a:latin typeface="Arial" panose="020B0604020202020204" pitchFamily="34" charset="0"/>
                <a:cs typeface="Arial" panose="020B0604020202020204" pitchFamily="34" charset="0"/>
              </a:rPr>
              <a:t>Tasg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Wythnos</a:t>
            </a:r>
            <a:r>
              <a:rPr lang="en-GB" dirty="0">
                <a:latin typeface="Arial" panose="020B0604020202020204" pitchFamily="34" charset="0"/>
                <a:cs typeface="Arial" panose="020B0604020202020204" pitchFamily="34" charset="0"/>
              </a:rPr>
              <a:t> 2</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Task for Week 2</a:t>
            </a:r>
          </a:p>
        </p:txBody>
      </p:sp>
      <p:sp>
        <p:nvSpPr>
          <p:cNvPr id="6" name="Content Placeholder 5"/>
          <p:cNvSpPr>
            <a:spLocks noGrp="1"/>
          </p:cNvSpPr>
          <p:nvPr>
            <p:ph idx="1"/>
          </p:nvPr>
        </p:nvSpPr>
        <p:spPr>
          <a:xfrm>
            <a:off x="609600" y="1690690"/>
            <a:ext cx="10972800" cy="3826543"/>
          </a:xfrm>
        </p:spPr>
        <p:txBody>
          <a:bodyPr>
            <a:normAutofit/>
          </a:bodyPr>
          <a:lstStyle/>
          <a:p>
            <a:pPr marL="0" indent="0">
              <a:buNone/>
            </a:pPr>
            <a:r>
              <a:rPr lang="en-GB" dirty="0" err="1">
                <a:latin typeface="Arial" panose="020B0604020202020204" pitchFamily="34" charset="0"/>
                <a:cs typeface="Arial" panose="020B0604020202020204" pitchFamily="34" charset="0"/>
              </a:rPr>
              <a:t>Darllenwch</a:t>
            </a:r>
            <a:r>
              <a:rPr lang="en-GB" dirty="0">
                <a:latin typeface="Arial" panose="020B0604020202020204" pitchFamily="34" charset="0"/>
                <a:cs typeface="Arial" panose="020B0604020202020204" pitchFamily="34" charset="0"/>
              </a:rPr>
              <a:t>/Read:</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‘I've never thought of myself as a leader but…’: the Early Years Professional and catalytic leadership</a:t>
            </a:r>
          </a:p>
          <a:p>
            <a:pPr marL="0" indent="0">
              <a:buNone/>
            </a:pPr>
            <a:r>
              <a:rPr lang="en-GB" b="1" dirty="0">
                <a:latin typeface="Arial" panose="020B0604020202020204" pitchFamily="34" charset="0"/>
                <a:cs typeface="Arial" panose="020B0604020202020204" pitchFamily="34" charset="0"/>
                <a:hlinkClick r:id="rId3"/>
              </a:rPr>
              <a:t>Rory McDowall Clark </a:t>
            </a:r>
            <a:r>
              <a:rPr lang="en-GB" b="1" dirty="0">
                <a:latin typeface="Arial" panose="020B0604020202020204" pitchFamily="34" charset="0"/>
                <a:cs typeface="Arial" panose="020B0604020202020204" pitchFamily="34" charset="0"/>
              </a:rPr>
              <a:t>   ON MOODLE</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Pages 391-401 | Published online: 20 Sep 2012</a:t>
            </a:r>
          </a:p>
          <a:p>
            <a:pPr marL="0" indent="0" algn="r">
              <a:buNone/>
            </a:pPr>
            <a:endParaRPr lang="en-GB" dirty="0"/>
          </a:p>
          <a:p>
            <a:endParaRPr lang="en-GB" dirty="0"/>
          </a:p>
          <a:p>
            <a:endParaRPr lang="en-GB" dirty="0"/>
          </a:p>
        </p:txBody>
      </p:sp>
    </p:spTree>
    <p:extLst>
      <p:ext uri="{BB962C8B-B14F-4D97-AF65-F5344CB8AC3E}">
        <p14:creationId xmlns:p14="http://schemas.microsoft.com/office/powerpoint/2010/main" val="18766143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65127"/>
            <a:ext cx="10972800" cy="721801"/>
          </a:xfrm>
        </p:spPr>
        <p:txBody>
          <a:bodyPr>
            <a:normAutofit/>
          </a:bodyPr>
          <a:lstStyle/>
          <a:p>
            <a:r>
              <a:rPr lang="en-GB" dirty="0" err="1">
                <a:latin typeface="Arial" panose="020B0604020202020204" pitchFamily="34" charset="0"/>
                <a:cs typeface="Arial" panose="020B0604020202020204" pitchFamily="34" charset="0"/>
              </a:rPr>
              <a:t>Rhestr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Cyfeirnodi</a:t>
            </a:r>
            <a:r>
              <a:rPr lang="en-GB" dirty="0">
                <a:latin typeface="Arial" panose="020B0604020202020204" pitchFamily="34" charset="0"/>
                <a:cs typeface="Arial" panose="020B0604020202020204" pitchFamily="34" charset="0"/>
              </a:rPr>
              <a:t>/Reference List</a:t>
            </a:r>
          </a:p>
        </p:txBody>
      </p:sp>
      <p:sp>
        <p:nvSpPr>
          <p:cNvPr id="3" name="Content Placeholder 2"/>
          <p:cNvSpPr>
            <a:spLocks noGrp="1"/>
          </p:cNvSpPr>
          <p:nvPr>
            <p:ph idx="1"/>
          </p:nvPr>
        </p:nvSpPr>
        <p:spPr>
          <a:xfrm>
            <a:off x="609600" y="1414732"/>
            <a:ext cx="10972800" cy="4102501"/>
          </a:xfrm>
        </p:spPr>
        <p:txBody>
          <a:bodyPr>
            <a:normAutofit fontScale="62500" lnSpcReduction="20000"/>
          </a:bodyPr>
          <a:lstStyle/>
          <a:p>
            <a:pPr marL="0" indent="0">
              <a:buNone/>
            </a:pPr>
            <a:r>
              <a:rPr lang="en-GB" dirty="0" err="1"/>
              <a:t>Amanchukwu</a:t>
            </a:r>
            <a:r>
              <a:rPr lang="en-GB" dirty="0"/>
              <a:t>, R., Stanley, G. &amp; </a:t>
            </a:r>
            <a:r>
              <a:rPr lang="en-GB" dirty="0" err="1"/>
              <a:t>Ololube</a:t>
            </a:r>
            <a:r>
              <a:rPr lang="en-GB" dirty="0"/>
              <a:t>, N. P. (2015) ‘A Review of Leadership Theories, Principles and Styles and Their Relevance to Educational Management.’ </a:t>
            </a:r>
            <a:r>
              <a:rPr lang="en-GB" i="1" dirty="0"/>
              <a:t>Management</a:t>
            </a:r>
            <a:r>
              <a:rPr lang="en-GB" dirty="0"/>
              <a:t>,5(1),6–14</a:t>
            </a:r>
          </a:p>
          <a:p>
            <a:pPr marL="0" indent="0">
              <a:buNone/>
            </a:pPr>
            <a:r>
              <a:rPr lang="en-GB" dirty="0" err="1"/>
              <a:t>Aynsley</a:t>
            </a:r>
            <a:r>
              <a:rPr lang="en-GB" dirty="0"/>
              <a:t>-Green, A. (2019) </a:t>
            </a:r>
            <a:r>
              <a:rPr lang="en-GB" i="1" dirty="0"/>
              <a:t>The British Betrayal of Children: Challenging uncomfortable truths and bringing about change</a:t>
            </a:r>
            <a:r>
              <a:rPr lang="en-GB" dirty="0"/>
              <a:t>. Oxon: Routledge. </a:t>
            </a:r>
          </a:p>
          <a:p>
            <a:pPr marL="0" indent="0">
              <a:buNone/>
            </a:pPr>
            <a:r>
              <a:rPr lang="en-GB" dirty="0"/>
              <a:t>Garvey, D. (2017) </a:t>
            </a:r>
            <a:r>
              <a:rPr lang="en-GB" i="1" dirty="0"/>
              <a:t>Performance Management in Early Years Settings: A practical Guide for Leaders and Managers</a:t>
            </a:r>
            <a:r>
              <a:rPr lang="en-GB" dirty="0"/>
              <a:t>. London: Jessica Kingsley Publishers.</a:t>
            </a:r>
          </a:p>
          <a:p>
            <a:pPr marL="0" indent="0">
              <a:buNone/>
            </a:pPr>
            <a:r>
              <a:rPr lang="en-GB" dirty="0"/>
              <a:t>Grantham </a:t>
            </a:r>
            <a:r>
              <a:rPr lang="en-GB" dirty="0" err="1"/>
              <a:t>Caston</a:t>
            </a:r>
            <a:r>
              <a:rPr lang="en-GB" dirty="0"/>
              <a:t>, M. and </a:t>
            </a:r>
            <a:r>
              <a:rPr lang="en-GB" dirty="0" err="1"/>
              <a:t>Fontcuberta</a:t>
            </a:r>
            <a:r>
              <a:rPr lang="en-GB" dirty="0"/>
              <a:t> DiCarlo, C. (2021) Leadership Styles in Childcare Directors. </a:t>
            </a:r>
            <a:r>
              <a:rPr lang="en-GB" i="1" dirty="0"/>
              <a:t>Early Childhood Education Journal. Available at: </a:t>
            </a:r>
            <a:r>
              <a:rPr lang="en-GB" dirty="0">
                <a:hlinkClick r:id="rId2"/>
              </a:rPr>
              <a:t>https://doi.org/10.1007/s10643-021-01282-2</a:t>
            </a:r>
            <a:r>
              <a:rPr lang="en-GB" dirty="0"/>
              <a:t>   </a:t>
            </a:r>
          </a:p>
          <a:p>
            <a:pPr marL="0" indent="0">
              <a:buNone/>
            </a:pPr>
            <a:r>
              <a:rPr lang="en-GB" dirty="0"/>
              <a:t>Northouse, P. G. (2016) </a:t>
            </a:r>
            <a:r>
              <a:rPr lang="en-GB" i="1" dirty="0"/>
              <a:t>Leadership: Theory and practice</a:t>
            </a:r>
            <a:r>
              <a:rPr lang="en-GB" dirty="0"/>
              <a:t>. London: SAGE Publications.</a:t>
            </a:r>
          </a:p>
          <a:p>
            <a:pPr marL="0" indent="0">
              <a:buNone/>
            </a:pPr>
            <a:r>
              <a:rPr lang="en-GB" dirty="0"/>
              <a:t>Reed, M. and Canning, N. (2012) </a:t>
            </a:r>
            <a:r>
              <a:rPr lang="en-GB" i="1" dirty="0"/>
              <a:t>Implementing Quality Improvement and Change in the Early Years</a:t>
            </a:r>
            <a:r>
              <a:rPr lang="en-GB" dirty="0"/>
              <a:t>. London: Sage. </a:t>
            </a:r>
          </a:p>
          <a:p>
            <a:pPr marL="0" indent="0">
              <a:buNone/>
            </a:pPr>
            <a:r>
              <a:rPr lang="en-GB" dirty="0"/>
              <a:t>Talan, T. N., Bloom, P. J., &amp; Kelton, R. E. (2014) ‘Building the leadership capacity of early childhood directors: An evaluation of a leadership development model’. </a:t>
            </a:r>
            <a:r>
              <a:rPr lang="en-GB" i="1" dirty="0"/>
              <a:t>Early Childhood Research &amp; Practice</a:t>
            </a:r>
            <a:r>
              <a:rPr lang="en-GB" dirty="0"/>
              <a:t>, 16(1), 5231</a:t>
            </a:r>
          </a:p>
          <a:p>
            <a:pPr marL="0" indent="0">
              <a:buNone/>
            </a:pPr>
            <a:r>
              <a:rPr lang="en-GB" dirty="0"/>
              <a:t>Whalley, M. et al. (2019) </a:t>
            </a:r>
            <a:r>
              <a:rPr lang="en-GB" i="1" dirty="0"/>
              <a:t>Democratising Leadership in the Early Years: A systematic approach. </a:t>
            </a:r>
            <a:r>
              <a:rPr lang="en-GB" dirty="0"/>
              <a:t>Oxon: Routledge. </a:t>
            </a:r>
          </a:p>
          <a:p>
            <a:pPr marL="0" indent="0">
              <a:buNone/>
            </a:pPr>
            <a:r>
              <a:rPr lang="en-GB" i="1" dirty="0"/>
              <a:t>Chapter 2 – Karen John pp 38 - 86 </a:t>
            </a:r>
          </a:p>
          <a:p>
            <a:pPr marL="0" indent="0">
              <a:buNone/>
            </a:pPr>
            <a:endParaRPr lang="en-GB" dirty="0"/>
          </a:p>
        </p:txBody>
      </p:sp>
    </p:spTree>
    <p:extLst>
      <p:ext uri="{BB962C8B-B14F-4D97-AF65-F5344CB8AC3E}">
        <p14:creationId xmlns:p14="http://schemas.microsoft.com/office/powerpoint/2010/main" val="17896050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895</TotalTime>
  <Words>2127</Words>
  <Application>Microsoft Office PowerPoint</Application>
  <PresentationFormat>Widescreen</PresentationFormat>
  <Paragraphs>300</Paragraphs>
  <Slides>36</Slides>
  <Notes>31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36</vt:i4>
      </vt:variant>
    </vt:vector>
  </HeadingPairs>
  <TitlesOfParts>
    <vt:vector size="45" baseType="lpstr">
      <vt:lpstr>Arial</vt:lpstr>
      <vt:lpstr>Calibri</vt:lpstr>
      <vt:lpstr>Calibri Light</vt:lpstr>
      <vt:lpstr>Lucida Sans</vt:lpstr>
      <vt:lpstr>Myriad Pro</vt:lpstr>
      <vt:lpstr>Times</vt:lpstr>
      <vt:lpstr>Times New Roman</vt:lpstr>
      <vt:lpstr>20140311PresentationUWTSDTemplate</vt:lpstr>
      <vt:lpstr>Office Theme</vt:lpstr>
      <vt:lpstr>PowerPoint Presentation</vt:lpstr>
      <vt:lpstr>         ECEY6003/C ECEY6003   Arweinyddiaeth Gatalytig: hawliau, gwydnwch a newid cymdeithasol  Catalytic Leadership: rights, resilience and social change  Darlith 2 – Cyflwyniad i Arweinyddiaeth?  Lecture 2 – Introduction to Leadership?       </vt:lpstr>
      <vt:lpstr>Adnoddau Resources</vt:lpstr>
      <vt:lpstr>Sgiliau Cyflogadwyedd/Trosglwyddadwy Employability/Transferable Skills</vt:lpstr>
      <vt:lpstr>Peidiwch anghofio … Do not forget…</vt:lpstr>
      <vt:lpstr>Y ddarlith yma…        This lecture…</vt:lpstr>
      <vt:lpstr>Trafodwch… discuss…</vt:lpstr>
      <vt:lpstr>PowerPoint Presentation</vt:lpstr>
      <vt:lpstr>Arweinwyr cynnar Early leaders</vt:lpstr>
      <vt:lpstr>PowerPoint Presentation</vt:lpstr>
      <vt:lpstr>Heddiw/Today</vt:lpstr>
      <vt:lpstr>Arweinwyr ac athronwyr Blynyddoedd Cynnar Early Years leaders and pioneers</vt:lpstr>
      <vt:lpstr>Rhai o arweinwyr addysg blynyddoedd cynnar heddiw  Some of today’s leaders in early years education</vt:lpstr>
      <vt:lpstr>Trafodwch ‘arweinyddiaeth’ Discuss ‘leadership’</vt:lpstr>
      <vt:lpstr>Tasg/Task</vt:lpstr>
      <vt:lpstr>Re-cap ar modiwlau blaenorol… Re-cap on previous modules…</vt:lpstr>
      <vt:lpstr>Arweinwyr a Rheolwyr Leaders and Managers</vt:lpstr>
      <vt:lpstr>Fodd bynnag/However </vt:lpstr>
      <vt:lpstr>Dywed Peter Drucker stated</vt:lpstr>
      <vt:lpstr>Sir Ken Robinson</vt:lpstr>
      <vt:lpstr>Arweinyddiaeth a Damcaniaethwyr Leadership and Theorists</vt:lpstr>
      <vt:lpstr>Cymryd rôlau arweinyddiaeth yn y BC… Taking on leadership roles in EY…</vt:lpstr>
      <vt:lpstr>Arddulliau Arweinyddiaeth Leadership Styles </vt:lpstr>
      <vt:lpstr>Arddulliau/Styles</vt:lpstr>
      <vt:lpstr>Arddulliau traddodiadol Kurt Lewin Kurt Lewin’s Traditional styles (1939)</vt:lpstr>
      <vt:lpstr>Cyfres o arddulliau a theipolegau heddiw… A series of today’s styles and typologies…</vt:lpstr>
      <vt:lpstr>Arweinyddiaeth Gatalytig Catalytic Leadership </vt:lpstr>
      <vt:lpstr>Arweinyddiaeth Catalytig  Catalytic Leadership</vt:lpstr>
      <vt:lpstr>Arweinyddiaeth Gatalytig Catalytic Leadership</vt:lpstr>
      <vt:lpstr>Arweinyddiaeth gan bawb, i bawb Leadership by all, for all</vt:lpstr>
      <vt:lpstr>Beth yw’r tystiolaeth o arweinyddiaeth? What is the evidence of leadership?</vt:lpstr>
      <vt:lpstr>Yr heriau                        The challenges</vt:lpstr>
      <vt:lpstr>Y rhwystrau                   The barriers</vt:lpstr>
      <vt:lpstr>Newid paradeim A paradigm shift</vt:lpstr>
      <vt:lpstr>Tasg ar gyfer Wythnos 2 Task for Week 2</vt:lpstr>
      <vt:lpstr>Rhestr Cyfeirnodi/Reference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EAEE6003/C Arweinyddiaeth ar gyfer systemau o ansawdd Leadership for systems of quality</dc:title>
  <dc:creator>Natalie MacDonald</dc:creator>
  <cp:lastModifiedBy>Sioned Saer</cp:lastModifiedBy>
  <cp:revision>21</cp:revision>
  <cp:lastPrinted>2018-05-09T13:29:31Z</cp:lastPrinted>
  <dcterms:created xsi:type="dcterms:W3CDTF">2018-05-09T13:29:04Z</dcterms:created>
  <dcterms:modified xsi:type="dcterms:W3CDTF">2022-02-15T10:30:27Z</dcterms:modified>
</cp:coreProperties>
</file>