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Layouts/slideLayout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6.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8.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10.xml" ContentType="application/vnd.openxmlformats-officedocument.theme+xml"/>
  <Override PartName="/ppt/slideLayouts/slideLayout24.xml" ContentType="application/vnd.openxmlformats-officedocument.presentationml.slideLayout+xml"/>
  <Override PartName="/ppt/theme/theme11.xml" ContentType="application/vnd.openxmlformats-officedocument.theme+xml"/>
  <Override PartName="/ppt/slideLayouts/slideLayout25.xml" ContentType="application/vnd.openxmlformats-officedocument.presentationml.slideLayout+xml"/>
  <Override PartName="/ppt/theme/theme12.xml" ContentType="application/vnd.openxmlformats-officedocument.theme+xml"/>
  <Override PartName="/ppt/slideLayouts/slideLayout26.xml" ContentType="application/vnd.openxmlformats-officedocument.presentationml.slideLayout+xml"/>
  <Override PartName="/ppt/theme/theme13.xml" ContentType="application/vnd.openxmlformats-officedocument.theme+xml"/>
  <Override PartName="/ppt/slideLayouts/slideLayout27.xml" ContentType="application/vnd.openxmlformats-officedocument.presentationml.slideLayout+xml"/>
  <Override PartName="/ppt/theme/theme14.xml" ContentType="application/vnd.openxmlformats-officedocument.theme+xml"/>
  <Override PartName="/ppt/slideLayouts/slideLayout28.xml" ContentType="application/vnd.openxmlformats-officedocument.presentationml.slideLayout+xml"/>
  <Override PartName="/ppt/theme/theme15.xml" ContentType="application/vnd.openxmlformats-officedocument.theme+xml"/>
  <Override PartName="/ppt/slideLayouts/slideLayout29.xml" ContentType="application/vnd.openxmlformats-officedocument.presentationml.slideLayout+xml"/>
  <Override PartName="/ppt/theme/theme16.xml" ContentType="application/vnd.openxmlformats-officedocument.theme+xml"/>
  <Override PartName="/ppt/slideLayouts/slideLayout30.xml" ContentType="application/vnd.openxmlformats-officedocument.presentationml.slideLayout+xml"/>
  <Override PartName="/ppt/theme/theme17.xml" ContentType="application/vnd.openxmlformats-officedocument.theme+xml"/>
  <Override PartName="/ppt/slideLayouts/slideLayout31.xml" ContentType="application/vnd.openxmlformats-officedocument.presentationml.slideLayout+xml"/>
  <Override PartName="/ppt/theme/theme18.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9.xml" ContentType="application/vnd.openxmlformats-officedocument.theme+xml"/>
  <Override PartName="/ppt/theme/theme2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62" r:id="rId2"/>
    <p:sldMasterId id="2147483663" r:id="rId3"/>
    <p:sldMasterId id="2147483666" r:id="rId4"/>
    <p:sldMasterId id="2147483668" r:id="rId5"/>
    <p:sldMasterId id="2147483669" r:id="rId6"/>
    <p:sldMasterId id="2147483768" r:id="rId7"/>
    <p:sldMasterId id="2147483778" r:id="rId8"/>
    <p:sldMasterId id="2147483788" r:id="rId9"/>
    <p:sldMasterId id="2147483798" r:id="rId10"/>
    <p:sldMasterId id="2147483752" r:id="rId11"/>
    <p:sldMasterId id="2147483754" r:id="rId12"/>
    <p:sldMasterId id="2147483756" r:id="rId13"/>
    <p:sldMasterId id="2147483758" r:id="rId14"/>
    <p:sldMasterId id="2147483760" r:id="rId15"/>
    <p:sldMasterId id="2147483762" r:id="rId16"/>
    <p:sldMasterId id="2147483764" r:id="rId17"/>
    <p:sldMasterId id="2147483766" r:id="rId18"/>
    <p:sldMasterId id="2147483740" r:id="rId19"/>
  </p:sldMasterIdLst>
  <p:notesMasterIdLst>
    <p:notesMasterId r:id="rId42"/>
  </p:notesMasterIdLst>
  <p:sldIdLst>
    <p:sldId id="256" r:id="rId20"/>
    <p:sldId id="257" r:id="rId21"/>
    <p:sldId id="258" r:id="rId22"/>
    <p:sldId id="328" r:id="rId23"/>
    <p:sldId id="332" r:id="rId24"/>
    <p:sldId id="354" r:id="rId25"/>
    <p:sldId id="333" r:id="rId26"/>
    <p:sldId id="334" r:id="rId27"/>
    <p:sldId id="336" r:id="rId28"/>
    <p:sldId id="337" r:id="rId29"/>
    <p:sldId id="350" r:id="rId30"/>
    <p:sldId id="319" r:id="rId31"/>
    <p:sldId id="320" r:id="rId32"/>
    <p:sldId id="323" r:id="rId33"/>
    <p:sldId id="344" r:id="rId34"/>
    <p:sldId id="349" r:id="rId35"/>
    <p:sldId id="338" r:id="rId36"/>
    <p:sldId id="339" r:id="rId37"/>
    <p:sldId id="335" r:id="rId38"/>
    <p:sldId id="340" r:id="rId39"/>
    <p:sldId id="342" r:id="rId40"/>
    <p:sldId id="347" r:id="rId4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5B3AC2-6209-4B66-A64C-143E82F7B0B7}" v="47" dt="2023-07-31T09:53:02.2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20"/>
    <p:restoredTop sz="80539" autoAdjust="0"/>
  </p:normalViewPr>
  <p:slideViewPr>
    <p:cSldViewPr snapToGrid="0" snapToObjects="1">
      <p:cViewPr varScale="1">
        <p:scale>
          <a:sx n="89" d="100"/>
          <a:sy n="89" d="100"/>
        </p:scale>
        <p:origin x="1860" y="84"/>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Master" Target="slideMasters/slideMaster18.xml"/><Relationship Id="rId26" Type="http://schemas.openxmlformats.org/officeDocument/2006/relationships/slide" Target="slides/slide7.xml"/><Relationship Id="rId39" Type="http://schemas.openxmlformats.org/officeDocument/2006/relationships/slide" Target="slides/slide20.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Master" Target="slideMasters/slideMaster16.xml"/><Relationship Id="rId29" Type="http://schemas.openxmlformats.org/officeDocument/2006/relationships/slide" Target="slides/slide10.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theme" Target="theme/theme1.xml"/><Relationship Id="rId5" Type="http://schemas.openxmlformats.org/officeDocument/2006/relationships/slideMaster" Target="slideMasters/slideMaster5.xml"/><Relationship Id="rId15" Type="http://schemas.openxmlformats.org/officeDocument/2006/relationships/slideMaster" Target="slideMasters/slideMaster15.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10" Type="http://schemas.openxmlformats.org/officeDocument/2006/relationships/slideMaster" Target="slideMasters/slideMaster10.xml"/><Relationship Id="rId19" Type="http://schemas.openxmlformats.org/officeDocument/2006/relationships/slideMaster" Target="slideMasters/slideMaster19.xml"/><Relationship Id="rId31" Type="http://schemas.openxmlformats.org/officeDocument/2006/relationships/slide" Target="slides/slide12.xml"/><Relationship Id="rId44"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tableStyles" Target="tableStyles.xml"/><Relationship Id="rId20" Type="http://schemas.openxmlformats.org/officeDocument/2006/relationships/slide" Target="slides/slide1.xml"/><Relationship Id="rId41" Type="http://schemas.openxmlformats.org/officeDocument/2006/relationships/slide" Target="slides/slide2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695B3AC2-6209-4B66-A64C-143E82F7B0B7}"/>
    <pc:docChg chg="custSel delSld modSld sldOrd">
      <pc:chgData name="Rachel Iles" userId="80abbc71-045e-409a-a317-7d3641ca40a2" providerId="ADAL" clId="{695B3AC2-6209-4B66-A64C-143E82F7B0B7}" dt="2023-07-31T09:54:57.089" v="628" actId="20577"/>
      <pc:docMkLst>
        <pc:docMk/>
      </pc:docMkLst>
      <pc:sldChg chg="del">
        <pc:chgData name="Rachel Iles" userId="80abbc71-045e-409a-a317-7d3641ca40a2" providerId="ADAL" clId="{695B3AC2-6209-4B66-A64C-143E82F7B0B7}" dt="2023-07-31T08:55:04.036" v="0"/>
        <pc:sldMkLst>
          <pc:docMk/>
          <pc:sldMk cId="1989432284" sldId="257"/>
        </pc:sldMkLst>
      </pc:sldChg>
      <pc:sldChg chg="modSp mod">
        <pc:chgData name="Rachel Iles" userId="80abbc71-045e-409a-a317-7d3641ca40a2" providerId="ADAL" clId="{695B3AC2-6209-4B66-A64C-143E82F7B0B7}" dt="2023-07-31T09:54:10.079" v="495" actId="20577"/>
        <pc:sldMkLst>
          <pc:docMk/>
          <pc:sldMk cId="1342471370" sldId="258"/>
        </pc:sldMkLst>
        <pc:spChg chg="mod">
          <ac:chgData name="Rachel Iles" userId="80abbc71-045e-409a-a317-7d3641ca40a2" providerId="ADAL" clId="{695B3AC2-6209-4B66-A64C-143E82F7B0B7}" dt="2023-07-31T09:54:07.019" v="493" actId="20577"/>
          <ac:spMkLst>
            <pc:docMk/>
            <pc:sldMk cId="1342471370" sldId="258"/>
            <ac:spMk id="3" creationId="{7C3D941E-5569-FE77-94A1-BFC11680BEC1}"/>
          </ac:spMkLst>
        </pc:spChg>
        <pc:spChg chg="mod">
          <ac:chgData name="Rachel Iles" userId="80abbc71-045e-409a-a317-7d3641ca40a2" providerId="ADAL" clId="{695B3AC2-6209-4B66-A64C-143E82F7B0B7}" dt="2023-07-31T09:54:10.079" v="495" actId="20577"/>
          <ac:spMkLst>
            <pc:docMk/>
            <pc:sldMk cId="1342471370" sldId="258"/>
            <ac:spMk id="4" creationId="{F87DD536-7772-9115-D1FF-17213712072C}"/>
          </ac:spMkLst>
        </pc:spChg>
      </pc:sldChg>
      <pc:sldChg chg="modSp mod">
        <pc:chgData name="Rachel Iles" userId="80abbc71-045e-409a-a317-7d3641ca40a2" providerId="ADAL" clId="{695B3AC2-6209-4B66-A64C-143E82F7B0B7}" dt="2023-07-31T09:43:23.154" v="324" actId="1076"/>
        <pc:sldMkLst>
          <pc:docMk/>
          <pc:sldMk cId="0" sldId="319"/>
        </pc:sldMkLst>
        <pc:spChg chg="mod">
          <ac:chgData name="Rachel Iles" userId="80abbc71-045e-409a-a317-7d3641ca40a2" providerId="ADAL" clId="{695B3AC2-6209-4B66-A64C-143E82F7B0B7}" dt="2023-07-31T09:42:55.224" v="317" actId="1076"/>
          <ac:spMkLst>
            <pc:docMk/>
            <pc:sldMk cId="0" sldId="319"/>
            <ac:spMk id="36866" creationId="{B64638B8-E122-4E29-8098-EBE7D5A3587D}"/>
          </ac:spMkLst>
        </pc:spChg>
        <pc:spChg chg="mod">
          <ac:chgData name="Rachel Iles" userId="80abbc71-045e-409a-a317-7d3641ca40a2" providerId="ADAL" clId="{695B3AC2-6209-4B66-A64C-143E82F7B0B7}" dt="2023-07-31T09:43:23.154" v="324" actId="1076"/>
          <ac:spMkLst>
            <pc:docMk/>
            <pc:sldMk cId="0" sldId="319"/>
            <ac:spMk id="46083" creationId="{370032CE-553C-4883-B6C6-B3834E9A9BA5}"/>
          </ac:spMkLst>
        </pc:spChg>
        <pc:spChg chg="mod">
          <ac:chgData name="Rachel Iles" userId="80abbc71-045e-409a-a317-7d3641ca40a2" providerId="ADAL" clId="{695B3AC2-6209-4B66-A64C-143E82F7B0B7}" dt="2023-07-31T09:43:20.608" v="323" actId="1076"/>
          <ac:spMkLst>
            <pc:docMk/>
            <pc:sldMk cId="0" sldId="319"/>
            <ac:spMk id="46084" creationId="{58FEABF5-8815-4E99-9E28-D27C56A347E9}"/>
          </ac:spMkLst>
        </pc:spChg>
      </pc:sldChg>
      <pc:sldChg chg="modSp mod">
        <pc:chgData name="Rachel Iles" userId="80abbc71-045e-409a-a317-7d3641ca40a2" providerId="ADAL" clId="{695B3AC2-6209-4B66-A64C-143E82F7B0B7}" dt="2023-07-31T09:40:26.399" v="285" actId="1076"/>
        <pc:sldMkLst>
          <pc:docMk/>
          <pc:sldMk cId="0" sldId="320"/>
        </pc:sldMkLst>
        <pc:spChg chg="mod">
          <ac:chgData name="Rachel Iles" userId="80abbc71-045e-409a-a317-7d3641ca40a2" providerId="ADAL" clId="{695B3AC2-6209-4B66-A64C-143E82F7B0B7}" dt="2023-07-31T09:40:14.439" v="281" actId="207"/>
          <ac:spMkLst>
            <pc:docMk/>
            <pc:sldMk cId="0" sldId="320"/>
            <ac:spMk id="38914" creationId="{91DD94C6-F7E1-454A-9A22-4DECC4C81469}"/>
          </ac:spMkLst>
        </pc:spChg>
        <pc:spChg chg="mod">
          <ac:chgData name="Rachel Iles" userId="80abbc71-045e-409a-a317-7d3641ca40a2" providerId="ADAL" clId="{695B3AC2-6209-4B66-A64C-143E82F7B0B7}" dt="2023-07-31T09:40:26.399" v="285" actId="1076"/>
          <ac:spMkLst>
            <pc:docMk/>
            <pc:sldMk cId="0" sldId="320"/>
            <ac:spMk id="38915" creationId="{12AFFE7A-1230-4F64-B322-E0CF965BB1C1}"/>
          </ac:spMkLst>
        </pc:spChg>
        <pc:spChg chg="mod">
          <ac:chgData name="Rachel Iles" userId="80abbc71-045e-409a-a317-7d3641ca40a2" providerId="ADAL" clId="{695B3AC2-6209-4B66-A64C-143E82F7B0B7}" dt="2023-07-31T09:40:18.543" v="283" actId="403"/>
          <ac:spMkLst>
            <pc:docMk/>
            <pc:sldMk cId="0" sldId="320"/>
            <ac:spMk id="38916" creationId="{795D4BFF-02A6-4AC0-B1FD-AE4EE6E59938}"/>
          </ac:spMkLst>
        </pc:spChg>
      </pc:sldChg>
      <pc:sldChg chg="modSp mod">
        <pc:chgData name="Rachel Iles" userId="80abbc71-045e-409a-a317-7d3641ca40a2" providerId="ADAL" clId="{695B3AC2-6209-4B66-A64C-143E82F7B0B7}" dt="2023-07-31T09:39:59.416" v="278" actId="207"/>
        <pc:sldMkLst>
          <pc:docMk/>
          <pc:sldMk cId="0" sldId="323"/>
        </pc:sldMkLst>
        <pc:spChg chg="mod">
          <ac:chgData name="Rachel Iles" userId="80abbc71-045e-409a-a317-7d3641ca40a2" providerId="ADAL" clId="{695B3AC2-6209-4B66-A64C-143E82F7B0B7}" dt="2023-07-31T09:39:56.136" v="277" actId="207"/>
          <ac:spMkLst>
            <pc:docMk/>
            <pc:sldMk cId="0" sldId="323"/>
            <ac:spMk id="47106" creationId="{21589ECC-10BE-4172-93F6-3E5FADD28C35}"/>
          </ac:spMkLst>
        </pc:spChg>
        <pc:spChg chg="mod">
          <ac:chgData name="Rachel Iles" userId="80abbc71-045e-409a-a317-7d3641ca40a2" providerId="ADAL" clId="{695B3AC2-6209-4B66-A64C-143E82F7B0B7}" dt="2023-07-31T09:39:59.416" v="278" actId="207"/>
          <ac:spMkLst>
            <pc:docMk/>
            <pc:sldMk cId="0" sldId="323"/>
            <ac:spMk id="47108" creationId="{EBDE3EDC-4650-4923-BEFF-BAA4342D14A2}"/>
          </ac:spMkLst>
        </pc:spChg>
      </pc:sldChg>
      <pc:sldChg chg="modSp mod modNotesTx">
        <pc:chgData name="Rachel Iles" userId="80abbc71-045e-409a-a317-7d3641ca40a2" providerId="ADAL" clId="{695B3AC2-6209-4B66-A64C-143E82F7B0B7}" dt="2023-07-31T09:53:58.480" v="491" actId="27636"/>
        <pc:sldMkLst>
          <pc:docMk/>
          <pc:sldMk cId="0" sldId="328"/>
        </pc:sldMkLst>
        <pc:spChg chg="mod">
          <ac:chgData name="Rachel Iles" userId="80abbc71-045e-409a-a317-7d3641ca40a2" providerId="ADAL" clId="{695B3AC2-6209-4B66-A64C-143E82F7B0B7}" dt="2023-07-31T09:53:41.493" v="481" actId="114"/>
          <ac:spMkLst>
            <pc:docMk/>
            <pc:sldMk cId="0" sldId="328"/>
            <ac:spMk id="21506" creationId="{BB251767-30DC-43B2-99EE-15B0691BC8DF}"/>
          </ac:spMkLst>
        </pc:spChg>
        <pc:spChg chg="mod">
          <ac:chgData name="Rachel Iles" userId="80abbc71-045e-409a-a317-7d3641ca40a2" providerId="ADAL" clId="{695B3AC2-6209-4B66-A64C-143E82F7B0B7}" dt="2023-07-31T09:53:58.480" v="491" actId="27636"/>
          <ac:spMkLst>
            <pc:docMk/>
            <pc:sldMk cId="0" sldId="328"/>
            <ac:spMk id="21507" creationId="{370FB7C9-4EB3-491D-8DEB-6E0B665ADF5F}"/>
          </ac:spMkLst>
        </pc:spChg>
        <pc:spChg chg="mod">
          <ac:chgData name="Rachel Iles" userId="80abbc71-045e-409a-a317-7d3641ca40a2" providerId="ADAL" clId="{695B3AC2-6209-4B66-A64C-143E82F7B0B7}" dt="2023-07-31T09:53:51.085" v="487" actId="1076"/>
          <ac:spMkLst>
            <pc:docMk/>
            <pc:sldMk cId="0" sldId="328"/>
            <ac:spMk id="21508" creationId="{E91BE105-0308-4EAB-BCCA-8648EEE38898}"/>
          </ac:spMkLst>
        </pc:spChg>
      </pc:sldChg>
      <pc:sldChg chg="modSp del mod">
        <pc:chgData name="Rachel Iles" userId="80abbc71-045e-409a-a317-7d3641ca40a2" providerId="ADAL" clId="{695B3AC2-6209-4B66-A64C-143E82F7B0B7}" dt="2023-07-31T09:53:24.229" v="476" actId="114"/>
        <pc:sldMkLst>
          <pc:docMk/>
          <pc:sldMk cId="0" sldId="332"/>
        </pc:sldMkLst>
        <pc:spChg chg="mod">
          <ac:chgData name="Rachel Iles" userId="80abbc71-045e-409a-a317-7d3641ca40a2" providerId="ADAL" clId="{695B3AC2-6209-4B66-A64C-143E82F7B0B7}" dt="2023-07-31T09:53:20.160" v="475" actId="20577"/>
          <ac:spMkLst>
            <pc:docMk/>
            <pc:sldMk cId="0" sldId="332"/>
            <ac:spMk id="24578" creationId="{6EFEC2D1-0597-4F36-A2E4-ECDBA978EC92}"/>
          </ac:spMkLst>
        </pc:spChg>
        <pc:spChg chg="mod">
          <ac:chgData name="Rachel Iles" userId="80abbc71-045e-409a-a317-7d3641ca40a2" providerId="ADAL" clId="{695B3AC2-6209-4B66-A64C-143E82F7B0B7}" dt="2023-07-31T09:21:36.573" v="75" actId="27636"/>
          <ac:spMkLst>
            <pc:docMk/>
            <pc:sldMk cId="0" sldId="332"/>
            <ac:spMk id="24579" creationId="{8330C318-A221-42C4-8D08-A380B9C211E7}"/>
          </ac:spMkLst>
        </pc:spChg>
        <pc:spChg chg="mod">
          <ac:chgData name="Rachel Iles" userId="80abbc71-045e-409a-a317-7d3641ca40a2" providerId="ADAL" clId="{695B3AC2-6209-4B66-A64C-143E82F7B0B7}" dt="2023-07-31T09:53:24.229" v="476" actId="114"/>
          <ac:spMkLst>
            <pc:docMk/>
            <pc:sldMk cId="0" sldId="332"/>
            <ac:spMk id="24580" creationId="{AF3959B3-BAAF-4D91-A1A2-45BFC1B1176B}"/>
          </ac:spMkLst>
        </pc:spChg>
      </pc:sldChg>
      <pc:sldChg chg="modSp mod">
        <pc:chgData name="Rachel Iles" userId="80abbc71-045e-409a-a317-7d3641ca40a2" providerId="ADAL" clId="{695B3AC2-6209-4B66-A64C-143E82F7B0B7}" dt="2023-07-31T09:51:31.435" v="408" actId="1076"/>
        <pc:sldMkLst>
          <pc:docMk/>
          <pc:sldMk cId="0" sldId="333"/>
        </pc:sldMkLst>
        <pc:spChg chg="mod">
          <ac:chgData name="Rachel Iles" userId="80abbc71-045e-409a-a317-7d3641ca40a2" providerId="ADAL" clId="{695B3AC2-6209-4B66-A64C-143E82F7B0B7}" dt="2023-07-31T09:22:12.322" v="77" actId="1076"/>
          <ac:spMkLst>
            <pc:docMk/>
            <pc:sldMk cId="0" sldId="333"/>
            <ac:spMk id="6" creationId="{2C368700-CD9A-93AD-D21E-9EA4B0E73FD6}"/>
          </ac:spMkLst>
        </pc:spChg>
        <pc:spChg chg="mod">
          <ac:chgData name="Rachel Iles" userId="80abbc71-045e-409a-a317-7d3641ca40a2" providerId="ADAL" clId="{695B3AC2-6209-4B66-A64C-143E82F7B0B7}" dt="2023-07-31T09:51:06.148" v="401" actId="1076"/>
          <ac:spMkLst>
            <pc:docMk/>
            <pc:sldMk cId="0" sldId="333"/>
            <ac:spMk id="26626" creationId="{D1AF9122-A920-4CF4-B443-F37F860E3D5C}"/>
          </ac:spMkLst>
        </pc:spChg>
        <pc:spChg chg="mod">
          <ac:chgData name="Rachel Iles" userId="80abbc71-045e-409a-a317-7d3641ca40a2" providerId="ADAL" clId="{695B3AC2-6209-4B66-A64C-143E82F7B0B7}" dt="2023-07-31T09:51:28.171" v="407" actId="403"/>
          <ac:spMkLst>
            <pc:docMk/>
            <pc:sldMk cId="0" sldId="333"/>
            <ac:spMk id="26627" creationId="{108C1844-9D90-4237-8D5B-3F7BD9A23A77}"/>
          </ac:spMkLst>
        </pc:spChg>
        <pc:spChg chg="mod">
          <ac:chgData name="Rachel Iles" userId="80abbc71-045e-409a-a317-7d3641ca40a2" providerId="ADAL" clId="{695B3AC2-6209-4B66-A64C-143E82F7B0B7}" dt="2023-07-31T09:51:31.435" v="408" actId="1076"/>
          <ac:spMkLst>
            <pc:docMk/>
            <pc:sldMk cId="0" sldId="333"/>
            <ac:spMk id="26628" creationId="{A0DA611B-06A3-4949-A600-1499A5C7F0DE}"/>
          </ac:spMkLst>
        </pc:spChg>
      </pc:sldChg>
      <pc:sldChg chg="modSp mod">
        <pc:chgData name="Rachel Iles" userId="80abbc71-045e-409a-a317-7d3641ca40a2" providerId="ADAL" clId="{695B3AC2-6209-4B66-A64C-143E82F7B0B7}" dt="2023-07-31T09:50:33.864" v="387" actId="27636"/>
        <pc:sldMkLst>
          <pc:docMk/>
          <pc:sldMk cId="0" sldId="334"/>
        </pc:sldMkLst>
        <pc:spChg chg="mod">
          <ac:chgData name="Rachel Iles" userId="80abbc71-045e-409a-a317-7d3641ca40a2" providerId="ADAL" clId="{695B3AC2-6209-4B66-A64C-143E82F7B0B7}" dt="2023-07-31T09:50:17.427" v="381" actId="403"/>
          <ac:spMkLst>
            <pc:docMk/>
            <pc:sldMk cId="0" sldId="334"/>
            <ac:spMk id="28674" creationId="{188ECA2B-353D-497C-AC91-73C822BFD67B}"/>
          </ac:spMkLst>
        </pc:spChg>
        <pc:spChg chg="mod">
          <ac:chgData name="Rachel Iles" userId="80abbc71-045e-409a-a317-7d3641ca40a2" providerId="ADAL" clId="{695B3AC2-6209-4B66-A64C-143E82F7B0B7}" dt="2023-07-31T09:50:28.271" v="385" actId="27636"/>
          <ac:spMkLst>
            <pc:docMk/>
            <pc:sldMk cId="0" sldId="334"/>
            <ac:spMk id="28675" creationId="{53A9F482-0F58-4871-A3DA-AFE5606EAA6A}"/>
          </ac:spMkLst>
        </pc:spChg>
        <pc:spChg chg="mod">
          <ac:chgData name="Rachel Iles" userId="80abbc71-045e-409a-a317-7d3641ca40a2" providerId="ADAL" clId="{695B3AC2-6209-4B66-A64C-143E82F7B0B7}" dt="2023-07-31T09:50:33.864" v="387" actId="27636"/>
          <ac:spMkLst>
            <pc:docMk/>
            <pc:sldMk cId="0" sldId="334"/>
            <ac:spMk id="28676" creationId="{FEC954EF-0105-474F-BBAF-D1EC3B23BFB2}"/>
          </ac:spMkLst>
        </pc:spChg>
      </pc:sldChg>
      <pc:sldChg chg="modSp mod ord modNotes">
        <pc:chgData name="Rachel Iles" userId="80abbc71-045e-409a-a317-7d3641ca40a2" providerId="ADAL" clId="{695B3AC2-6209-4B66-A64C-143E82F7B0B7}" dt="2023-07-31T09:37:11.552" v="219" actId="14100"/>
        <pc:sldMkLst>
          <pc:docMk/>
          <pc:sldMk cId="0" sldId="335"/>
        </pc:sldMkLst>
        <pc:spChg chg="mod">
          <ac:chgData name="Rachel Iles" userId="80abbc71-045e-409a-a317-7d3641ca40a2" providerId="ADAL" clId="{695B3AC2-6209-4B66-A64C-143E82F7B0B7}" dt="2023-07-31T09:37:11.552" v="219" actId="14100"/>
          <ac:spMkLst>
            <pc:docMk/>
            <pc:sldMk cId="0" sldId="335"/>
            <ac:spMk id="30722" creationId="{482F023D-3F3E-47BD-B497-6C45C9120E6F}"/>
          </ac:spMkLst>
        </pc:spChg>
        <pc:picChg chg="mod">
          <ac:chgData name="Rachel Iles" userId="80abbc71-045e-409a-a317-7d3641ca40a2" providerId="ADAL" clId="{695B3AC2-6209-4B66-A64C-143E82F7B0B7}" dt="2023-07-31T09:37:03.333" v="217" actId="1076"/>
          <ac:picMkLst>
            <pc:docMk/>
            <pc:sldMk cId="0" sldId="335"/>
            <ac:picMk id="3" creationId="{F05ED2EE-5E6A-4434-9D30-839A65A62023}"/>
          </ac:picMkLst>
        </pc:picChg>
        <pc:picChg chg="mod">
          <ac:chgData name="Rachel Iles" userId="80abbc71-045e-409a-a317-7d3641ca40a2" providerId="ADAL" clId="{695B3AC2-6209-4B66-A64C-143E82F7B0B7}" dt="2023-07-31T09:37:05.046" v="218" actId="1076"/>
          <ac:picMkLst>
            <pc:docMk/>
            <pc:sldMk cId="0" sldId="335"/>
            <ac:picMk id="4" creationId="{0160EE4D-193B-4D87-80A5-6C2036BA4637}"/>
          </ac:picMkLst>
        </pc:picChg>
      </pc:sldChg>
      <pc:sldChg chg="modSp mod">
        <pc:chgData name="Rachel Iles" userId="80abbc71-045e-409a-a317-7d3641ca40a2" providerId="ADAL" clId="{695B3AC2-6209-4B66-A64C-143E82F7B0B7}" dt="2023-07-31T09:45:18.089" v="365" actId="1076"/>
        <pc:sldMkLst>
          <pc:docMk/>
          <pc:sldMk cId="0" sldId="336"/>
        </pc:sldMkLst>
        <pc:spChg chg="mod">
          <ac:chgData name="Rachel Iles" userId="80abbc71-045e-409a-a317-7d3641ca40a2" providerId="ADAL" clId="{695B3AC2-6209-4B66-A64C-143E82F7B0B7}" dt="2023-07-31T09:44:55.955" v="356" actId="20577"/>
          <ac:spMkLst>
            <pc:docMk/>
            <pc:sldMk cId="0" sldId="336"/>
            <ac:spMk id="32770" creationId="{65F8C22F-4031-4512-8FCD-38574B0AB0BD}"/>
          </ac:spMkLst>
        </pc:spChg>
        <pc:spChg chg="mod">
          <ac:chgData name="Rachel Iles" userId="80abbc71-045e-409a-a317-7d3641ca40a2" providerId="ADAL" clId="{695B3AC2-6209-4B66-A64C-143E82F7B0B7}" dt="2023-07-31T09:45:18.089" v="365" actId="1076"/>
          <ac:spMkLst>
            <pc:docMk/>
            <pc:sldMk cId="0" sldId="336"/>
            <ac:spMk id="32771" creationId="{6806D990-0B61-43A9-BE59-860B80C41DBB}"/>
          </ac:spMkLst>
        </pc:spChg>
        <pc:spChg chg="mod">
          <ac:chgData name="Rachel Iles" userId="80abbc71-045e-409a-a317-7d3641ca40a2" providerId="ADAL" clId="{695B3AC2-6209-4B66-A64C-143E82F7B0B7}" dt="2023-07-31T09:45:01.801" v="357" actId="2711"/>
          <ac:spMkLst>
            <pc:docMk/>
            <pc:sldMk cId="0" sldId="336"/>
            <ac:spMk id="32772" creationId="{0594DDDD-A2D2-4ECF-A0FA-997115A98D64}"/>
          </ac:spMkLst>
        </pc:spChg>
      </pc:sldChg>
      <pc:sldChg chg="modSp mod ord">
        <pc:chgData name="Rachel Iles" userId="80abbc71-045e-409a-a317-7d3641ca40a2" providerId="ADAL" clId="{695B3AC2-6209-4B66-A64C-143E82F7B0B7}" dt="2023-07-31T09:44:44.288" v="344" actId="1076"/>
        <pc:sldMkLst>
          <pc:docMk/>
          <pc:sldMk cId="0" sldId="337"/>
        </pc:sldMkLst>
        <pc:spChg chg="mod">
          <ac:chgData name="Rachel Iles" userId="80abbc71-045e-409a-a317-7d3641ca40a2" providerId="ADAL" clId="{695B3AC2-6209-4B66-A64C-143E82F7B0B7}" dt="2023-07-31T09:44:44.288" v="344" actId="1076"/>
          <ac:spMkLst>
            <pc:docMk/>
            <pc:sldMk cId="0" sldId="337"/>
            <ac:spMk id="34818" creationId="{C4590837-427C-4B62-AC4C-37A780B03B4F}"/>
          </ac:spMkLst>
        </pc:spChg>
        <pc:spChg chg="mod">
          <ac:chgData name="Rachel Iles" userId="80abbc71-045e-409a-a317-7d3641ca40a2" providerId="ADAL" clId="{695B3AC2-6209-4B66-A64C-143E82F7B0B7}" dt="2023-07-31T09:44:39.368" v="342" actId="1076"/>
          <ac:spMkLst>
            <pc:docMk/>
            <pc:sldMk cId="0" sldId="337"/>
            <ac:spMk id="34819" creationId="{4B8C7414-914C-4610-B30F-06C9CDDAA080}"/>
          </ac:spMkLst>
        </pc:spChg>
        <pc:spChg chg="mod">
          <ac:chgData name="Rachel Iles" userId="80abbc71-045e-409a-a317-7d3641ca40a2" providerId="ADAL" clId="{695B3AC2-6209-4B66-A64C-143E82F7B0B7}" dt="2023-07-31T09:44:41.768" v="343" actId="1076"/>
          <ac:spMkLst>
            <pc:docMk/>
            <pc:sldMk cId="0" sldId="337"/>
            <ac:spMk id="34820" creationId="{195722FC-B84E-45C0-A814-1155F17A996C}"/>
          </ac:spMkLst>
        </pc:spChg>
      </pc:sldChg>
      <pc:sldChg chg="modSp mod">
        <pc:chgData name="Rachel Iles" userId="80abbc71-045e-409a-a317-7d3641ca40a2" providerId="ADAL" clId="{695B3AC2-6209-4B66-A64C-143E82F7B0B7}" dt="2023-07-31T09:38:16.718" v="245" actId="1076"/>
        <pc:sldMkLst>
          <pc:docMk/>
          <pc:sldMk cId="0" sldId="338"/>
        </pc:sldMkLst>
        <pc:spChg chg="mod">
          <ac:chgData name="Rachel Iles" userId="80abbc71-045e-409a-a317-7d3641ca40a2" providerId="ADAL" clId="{695B3AC2-6209-4B66-A64C-143E82F7B0B7}" dt="2023-07-31T09:38:01.629" v="236" actId="1076"/>
          <ac:spMkLst>
            <pc:docMk/>
            <pc:sldMk cId="0" sldId="338"/>
            <ac:spMk id="36866" creationId="{A706F099-213C-4D12-8CF5-06BC16BFF9D4}"/>
          </ac:spMkLst>
        </pc:spChg>
        <pc:spChg chg="mod">
          <ac:chgData name="Rachel Iles" userId="80abbc71-045e-409a-a317-7d3641ca40a2" providerId="ADAL" clId="{695B3AC2-6209-4B66-A64C-143E82F7B0B7}" dt="2023-07-31T09:38:16.718" v="245" actId="1076"/>
          <ac:spMkLst>
            <pc:docMk/>
            <pc:sldMk cId="0" sldId="338"/>
            <ac:spMk id="36867" creationId="{27CB376D-5F64-4290-A42C-E2BBDED1ED5E}"/>
          </ac:spMkLst>
        </pc:spChg>
      </pc:sldChg>
      <pc:sldChg chg="modSp mod">
        <pc:chgData name="Rachel Iles" userId="80abbc71-045e-409a-a317-7d3641ca40a2" providerId="ADAL" clId="{695B3AC2-6209-4B66-A64C-143E82F7B0B7}" dt="2023-07-31T09:37:49.622" v="232" actId="1076"/>
        <pc:sldMkLst>
          <pc:docMk/>
          <pc:sldMk cId="0" sldId="339"/>
        </pc:sldMkLst>
        <pc:spChg chg="mod">
          <ac:chgData name="Rachel Iles" userId="80abbc71-045e-409a-a317-7d3641ca40a2" providerId="ADAL" clId="{695B3AC2-6209-4B66-A64C-143E82F7B0B7}" dt="2023-07-31T09:37:30.478" v="223" actId="1076"/>
          <ac:spMkLst>
            <pc:docMk/>
            <pc:sldMk cId="0" sldId="339"/>
            <ac:spMk id="38914" creationId="{A3481E73-3FC0-4B2A-8097-7E57F0A3B09F}"/>
          </ac:spMkLst>
        </pc:spChg>
        <pc:spChg chg="mod">
          <ac:chgData name="Rachel Iles" userId="80abbc71-045e-409a-a317-7d3641ca40a2" providerId="ADAL" clId="{695B3AC2-6209-4B66-A64C-143E82F7B0B7}" dt="2023-07-31T09:37:49.622" v="232" actId="1076"/>
          <ac:spMkLst>
            <pc:docMk/>
            <pc:sldMk cId="0" sldId="339"/>
            <ac:spMk id="38915" creationId="{BC21DF84-0BB6-4384-AF9C-088A3FE69386}"/>
          </ac:spMkLst>
        </pc:spChg>
      </pc:sldChg>
      <pc:sldChg chg="modSp mod">
        <pc:chgData name="Rachel Iles" userId="80abbc71-045e-409a-a317-7d3641ca40a2" providerId="ADAL" clId="{695B3AC2-6209-4B66-A64C-143E82F7B0B7}" dt="2023-07-31T09:36:40.156" v="210" actId="255"/>
        <pc:sldMkLst>
          <pc:docMk/>
          <pc:sldMk cId="0" sldId="340"/>
        </pc:sldMkLst>
        <pc:spChg chg="mod">
          <ac:chgData name="Rachel Iles" userId="80abbc71-045e-409a-a317-7d3641ca40a2" providerId="ADAL" clId="{695B3AC2-6209-4B66-A64C-143E82F7B0B7}" dt="2023-07-31T09:36:11.391" v="206" actId="20577"/>
          <ac:spMkLst>
            <pc:docMk/>
            <pc:sldMk cId="0" sldId="340"/>
            <ac:spMk id="40962" creationId="{55EA936A-7EC3-4DF7-AF5C-9B75D71A1837}"/>
          </ac:spMkLst>
        </pc:spChg>
        <pc:spChg chg="mod">
          <ac:chgData name="Rachel Iles" userId="80abbc71-045e-409a-a317-7d3641ca40a2" providerId="ADAL" clId="{695B3AC2-6209-4B66-A64C-143E82F7B0B7}" dt="2023-07-31T09:36:40.156" v="210" actId="255"/>
          <ac:spMkLst>
            <pc:docMk/>
            <pc:sldMk cId="0" sldId="340"/>
            <ac:spMk id="40963" creationId="{B1E04F8C-82C5-4866-AE9F-A6FF7F456AD3}"/>
          </ac:spMkLst>
        </pc:spChg>
        <pc:spChg chg="mod">
          <ac:chgData name="Rachel Iles" userId="80abbc71-045e-409a-a317-7d3641ca40a2" providerId="ADAL" clId="{695B3AC2-6209-4B66-A64C-143E82F7B0B7}" dt="2023-07-31T09:36:29.580" v="208" actId="255"/>
          <ac:spMkLst>
            <pc:docMk/>
            <pc:sldMk cId="0" sldId="340"/>
            <ac:spMk id="40964" creationId="{FCE60AD8-3C91-448D-B3B7-D3F546AB0546}"/>
          </ac:spMkLst>
        </pc:spChg>
      </pc:sldChg>
      <pc:sldChg chg="modSp mod">
        <pc:chgData name="Rachel Iles" userId="80abbc71-045e-409a-a317-7d3641ca40a2" providerId="ADAL" clId="{695B3AC2-6209-4B66-A64C-143E82F7B0B7}" dt="2023-07-31T09:35:49.408" v="195" actId="27636"/>
        <pc:sldMkLst>
          <pc:docMk/>
          <pc:sldMk cId="0" sldId="342"/>
        </pc:sldMkLst>
        <pc:spChg chg="mod">
          <ac:chgData name="Rachel Iles" userId="80abbc71-045e-409a-a317-7d3641ca40a2" providerId="ADAL" clId="{695B3AC2-6209-4B66-A64C-143E82F7B0B7}" dt="2023-07-31T09:35:32.748" v="187" actId="1076"/>
          <ac:spMkLst>
            <pc:docMk/>
            <pc:sldMk cId="0" sldId="342"/>
            <ac:spMk id="43010" creationId="{1E8CECB0-91D8-486A-8E03-E580EB37F84D}"/>
          </ac:spMkLst>
        </pc:spChg>
        <pc:spChg chg="mod">
          <ac:chgData name="Rachel Iles" userId="80abbc71-045e-409a-a317-7d3641ca40a2" providerId="ADAL" clId="{695B3AC2-6209-4B66-A64C-143E82F7B0B7}" dt="2023-07-31T09:35:49.408" v="195" actId="27636"/>
          <ac:spMkLst>
            <pc:docMk/>
            <pc:sldMk cId="0" sldId="342"/>
            <ac:spMk id="43011" creationId="{5424325E-EB02-4605-8846-70CF565B549F}"/>
          </ac:spMkLst>
        </pc:spChg>
        <pc:spChg chg="mod">
          <ac:chgData name="Rachel Iles" userId="80abbc71-045e-409a-a317-7d3641ca40a2" providerId="ADAL" clId="{695B3AC2-6209-4B66-A64C-143E82F7B0B7}" dt="2023-07-31T09:35:40.307" v="190" actId="1076"/>
          <ac:spMkLst>
            <pc:docMk/>
            <pc:sldMk cId="0" sldId="342"/>
            <ac:spMk id="43012" creationId="{77B14436-0533-45DB-922B-07B7E393CBAB}"/>
          </ac:spMkLst>
        </pc:spChg>
      </pc:sldChg>
      <pc:sldChg chg="modSp mod">
        <pc:chgData name="Rachel Iles" userId="80abbc71-045e-409a-a317-7d3641ca40a2" providerId="ADAL" clId="{695B3AC2-6209-4B66-A64C-143E82F7B0B7}" dt="2023-07-31T09:39:40.770" v="271" actId="207"/>
        <pc:sldMkLst>
          <pc:docMk/>
          <pc:sldMk cId="0" sldId="344"/>
        </pc:sldMkLst>
        <pc:spChg chg="mod">
          <ac:chgData name="Rachel Iles" userId="80abbc71-045e-409a-a317-7d3641ca40a2" providerId="ADAL" clId="{695B3AC2-6209-4B66-A64C-143E82F7B0B7}" dt="2023-07-31T09:39:37.017" v="270" actId="403"/>
          <ac:spMkLst>
            <pc:docMk/>
            <pc:sldMk cId="0" sldId="344"/>
            <ac:spMk id="2" creationId="{7C779B89-4565-4B09-902D-CC1A8A836D05}"/>
          </ac:spMkLst>
        </pc:spChg>
        <pc:spChg chg="mod">
          <ac:chgData name="Rachel Iles" userId="80abbc71-045e-409a-a317-7d3641ca40a2" providerId="ADAL" clId="{695B3AC2-6209-4B66-A64C-143E82F7B0B7}" dt="2023-07-31T09:32:49.867" v="87" actId="27636"/>
          <ac:spMkLst>
            <pc:docMk/>
            <pc:sldMk cId="0" sldId="344"/>
            <ac:spMk id="49155" creationId="{90CB2853-229C-4A1C-8887-8C5032E3FD05}"/>
          </ac:spMkLst>
        </pc:spChg>
        <pc:spChg chg="mod">
          <ac:chgData name="Rachel Iles" userId="80abbc71-045e-409a-a317-7d3641ca40a2" providerId="ADAL" clId="{695B3AC2-6209-4B66-A64C-143E82F7B0B7}" dt="2023-07-31T09:39:40.770" v="271" actId="207"/>
          <ac:spMkLst>
            <pc:docMk/>
            <pc:sldMk cId="0" sldId="344"/>
            <ac:spMk id="49156" creationId="{BD335E35-EBAC-4C3B-9CE0-6AD755F4EEB9}"/>
          </ac:spMkLst>
        </pc:spChg>
      </pc:sldChg>
      <pc:sldChg chg="modSp mod">
        <pc:chgData name="Rachel Iles" userId="80abbc71-045e-409a-a317-7d3641ca40a2" providerId="ADAL" clId="{695B3AC2-6209-4B66-A64C-143E82F7B0B7}" dt="2023-07-31T09:35:17.244" v="182" actId="114"/>
        <pc:sldMkLst>
          <pc:docMk/>
          <pc:sldMk cId="0" sldId="347"/>
        </pc:sldMkLst>
        <pc:spChg chg="mod">
          <ac:chgData name="Rachel Iles" userId="80abbc71-045e-409a-a317-7d3641ca40a2" providerId="ADAL" clId="{695B3AC2-6209-4B66-A64C-143E82F7B0B7}" dt="2023-07-31T09:35:17.244" v="182" actId="114"/>
          <ac:spMkLst>
            <pc:docMk/>
            <pc:sldMk cId="0" sldId="347"/>
            <ac:spMk id="45058" creationId="{CC89C107-8117-4CE2-9F0F-77985369E8DC}"/>
          </ac:spMkLst>
        </pc:spChg>
        <pc:spChg chg="mod">
          <ac:chgData name="Rachel Iles" userId="80abbc71-045e-409a-a317-7d3641ca40a2" providerId="ADAL" clId="{695B3AC2-6209-4B66-A64C-143E82F7B0B7}" dt="2023-07-31T09:35:09.461" v="180" actId="20577"/>
          <ac:spMkLst>
            <pc:docMk/>
            <pc:sldMk cId="0" sldId="347"/>
            <ac:spMk id="45059" creationId="{B6D02B2E-903F-4652-BAAD-7339B8412910}"/>
          </ac:spMkLst>
        </pc:spChg>
      </pc:sldChg>
      <pc:sldChg chg="modSp mod ord modNotesTx">
        <pc:chgData name="Rachel Iles" userId="80abbc71-045e-409a-a317-7d3641ca40a2" providerId="ADAL" clId="{695B3AC2-6209-4B66-A64C-143E82F7B0B7}" dt="2023-07-31T09:39:12.833" v="267" actId="20577"/>
        <pc:sldMkLst>
          <pc:docMk/>
          <pc:sldMk cId="2847901539" sldId="349"/>
        </pc:sldMkLst>
        <pc:spChg chg="mod">
          <ac:chgData name="Rachel Iles" userId="80abbc71-045e-409a-a317-7d3641ca40a2" providerId="ADAL" clId="{695B3AC2-6209-4B66-A64C-143E82F7B0B7}" dt="2023-07-31T09:38:38.653" v="253" actId="207"/>
          <ac:spMkLst>
            <pc:docMk/>
            <pc:sldMk cId="2847901539" sldId="349"/>
            <ac:spMk id="20482" creationId="{7C5DED92-DB7F-0C32-F423-A1E07F65D589}"/>
          </ac:spMkLst>
        </pc:spChg>
        <pc:spChg chg="mod">
          <ac:chgData name="Rachel Iles" userId="80abbc71-045e-409a-a317-7d3641ca40a2" providerId="ADAL" clId="{695B3AC2-6209-4B66-A64C-143E82F7B0B7}" dt="2023-07-31T09:38:56.042" v="256" actId="2711"/>
          <ac:spMkLst>
            <pc:docMk/>
            <pc:sldMk cId="2847901539" sldId="349"/>
            <ac:spMk id="20483" creationId="{5EAE2C1A-903D-11DD-C699-AECFD6F677FA}"/>
          </ac:spMkLst>
        </pc:spChg>
        <pc:spChg chg="mod">
          <ac:chgData name="Rachel Iles" userId="80abbc71-045e-409a-a317-7d3641ca40a2" providerId="ADAL" clId="{695B3AC2-6209-4B66-A64C-143E82F7B0B7}" dt="2023-07-31T09:38:47.838" v="255" actId="2711"/>
          <ac:spMkLst>
            <pc:docMk/>
            <pc:sldMk cId="2847901539" sldId="349"/>
            <ac:spMk id="20484" creationId="{1130F7DD-2CA0-B0F7-FCF1-E5A078106271}"/>
          </ac:spMkLst>
        </pc:spChg>
      </pc:sldChg>
      <pc:sldChg chg="modSp mod modNotesTx">
        <pc:chgData name="Rachel Iles" userId="80abbc71-045e-409a-a317-7d3641ca40a2" providerId="ADAL" clId="{695B3AC2-6209-4B66-A64C-143E82F7B0B7}" dt="2023-07-31T09:54:57.089" v="628" actId="20577"/>
        <pc:sldMkLst>
          <pc:docMk/>
          <pc:sldMk cId="0" sldId="350"/>
        </pc:sldMkLst>
        <pc:spChg chg="mod">
          <ac:chgData name="Rachel Iles" userId="80abbc71-045e-409a-a317-7d3641ca40a2" providerId="ADAL" clId="{695B3AC2-6209-4B66-A64C-143E82F7B0B7}" dt="2023-07-31T09:44:12.128" v="335" actId="113"/>
          <ac:spMkLst>
            <pc:docMk/>
            <pc:sldMk cId="0" sldId="350"/>
            <ac:spMk id="5" creationId="{DE4E2D42-D932-4A60-8288-E02216D70B91}"/>
          </ac:spMkLst>
        </pc:spChg>
        <pc:spChg chg="mod">
          <ac:chgData name="Rachel Iles" userId="80abbc71-045e-409a-a317-7d3641ca40a2" providerId="ADAL" clId="{695B3AC2-6209-4B66-A64C-143E82F7B0B7}" dt="2023-07-31T09:43:27.496" v="325" actId="1076"/>
          <ac:spMkLst>
            <pc:docMk/>
            <pc:sldMk cId="0" sldId="350"/>
            <ac:spMk id="23554" creationId="{FAA3335A-0E75-471E-8FE3-02E5EA9F87D6}"/>
          </ac:spMkLst>
        </pc:spChg>
        <pc:picChg chg="mod">
          <ac:chgData name="Rachel Iles" userId="80abbc71-045e-409a-a317-7d3641ca40a2" providerId="ADAL" clId="{695B3AC2-6209-4B66-A64C-143E82F7B0B7}" dt="2023-07-31T09:43:48.081" v="330" actId="1076"/>
          <ac:picMkLst>
            <pc:docMk/>
            <pc:sldMk cId="0" sldId="350"/>
            <ac:picMk id="2050" creationId="{BA72BB16-D34A-4A69-80F5-90F4DE54654B}"/>
          </ac:picMkLst>
        </pc:picChg>
      </pc:sldChg>
      <pc:sldChg chg="modSp mod">
        <pc:chgData name="Rachel Iles" userId="80abbc71-045e-409a-a317-7d3641ca40a2" providerId="ADAL" clId="{695B3AC2-6209-4B66-A64C-143E82F7B0B7}" dt="2023-07-31T09:53:02.252" v="463" actId="1076"/>
        <pc:sldMkLst>
          <pc:docMk/>
          <pc:sldMk cId="0" sldId="354"/>
        </pc:sldMkLst>
        <pc:spChg chg="mod">
          <ac:chgData name="Rachel Iles" userId="80abbc71-045e-409a-a317-7d3641ca40a2" providerId="ADAL" clId="{695B3AC2-6209-4B66-A64C-143E82F7B0B7}" dt="2023-07-31T09:52:45.764" v="454" actId="403"/>
          <ac:spMkLst>
            <pc:docMk/>
            <pc:sldMk cId="0" sldId="354"/>
            <ac:spMk id="38914" creationId="{F14E403E-9782-3144-9928-F39283FE5BC4}"/>
          </ac:spMkLst>
        </pc:spChg>
        <pc:spChg chg="mod">
          <ac:chgData name="Rachel Iles" userId="80abbc71-045e-409a-a317-7d3641ca40a2" providerId="ADAL" clId="{695B3AC2-6209-4B66-A64C-143E82F7B0B7}" dt="2023-07-31T09:52:11.250" v="436" actId="27636"/>
          <ac:spMkLst>
            <pc:docMk/>
            <pc:sldMk cId="0" sldId="354"/>
            <ac:spMk id="38915" creationId="{C5B7777D-F77D-8219-8147-64FCC456F06C}"/>
          </ac:spMkLst>
        </pc:spChg>
        <pc:spChg chg="mod">
          <ac:chgData name="Rachel Iles" userId="80abbc71-045e-409a-a317-7d3641ca40a2" providerId="ADAL" clId="{695B3AC2-6209-4B66-A64C-143E82F7B0B7}" dt="2023-07-31T09:52:17.716" v="437" actId="1076"/>
          <ac:spMkLst>
            <pc:docMk/>
            <pc:sldMk cId="0" sldId="354"/>
            <ac:spMk id="38916" creationId="{4FDD37A0-AB01-00C0-B71F-63DBE5A37A9B}"/>
          </ac:spMkLst>
        </pc:spChg>
        <pc:spChg chg="mod">
          <ac:chgData name="Rachel Iles" userId="80abbc71-045e-409a-a317-7d3641ca40a2" providerId="ADAL" clId="{695B3AC2-6209-4B66-A64C-143E82F7B0B7}" dt="2023-07-31T09:52:42.595" v="453" actId="1076"/>
          <ac:spMkLst>
            <pc:docMk/>
            <pc:sldMk cId="0" sldId="354"/>
            <ac:spMk id="38917" creationId="{E11F6369-9E48-1EC5-2A30-EC855C899DE2}"/>
          </ac:spMkLst>
        </pc:spChg>
        <pc:spChg chg="mod">
          <ac:chgData name="Rachel Iles" userId="80abbc71-045e-409a-a317-7d3641ca40a2" providerId="ADAL" clId="{695B3AC2-6209-4B66-A64C-143E82F7B0B7}" dt="2023-07-31T09:53:02.252" v="463" actId="1076"/>
          <ac:spMkLst>
            <pc:docMk/>
            <pc:sldMk cId="0" sldId="354"/>
            <ac:spMk id="38918" creationId="{BDF9F19F-6D39-F7BE-6F82-005D374B555B}"/>
          </ac:spMkLst>
        </pc:spChg>
        <pc:spChg chg="mod">
          <ac:chgData name="Rachel Iles" userId="80abbc71-045e-409a-a317-7d3641ca40a2" providerId="ADAL" clId="{695B3AC2-6209-4B66-A64C-143E82F7B0B7}" dt="2023-07-31T09:52:52.494" v="458" actId="403"/>
          <ac:spMkLst>
            <pc:docMk/>
            <pc:sldMk cId="0" sldId="354"/>
            <ac:spMk id="38919" creationId="{9D194FE3-F99B-AD82-954B-B4DA7C5A09DA}"/>
          </ac:spMkLst>
        </pc:spChg>
      </pc:sldChg>
      <pc:sldMasterChg chg="delSldLayout">
        <pc:chgData name="Rachel Iles" userId="80abbc71-045e-409a-a317-7d3641ca40a2" providerId="ADAL" clId="{695B3AC2-6209-4B66-A64C-143E82F7B0B7}" dt="2023-07-31T09:21:27.536" v="74" actId="2696"/>
        <pc:sldMasterMkLst>
          <pc:docMk/>
          <pc:sldMasterMk cId="2993608276" sldId="2147483778"/>
        </pc:sldMasterMkLst>
        <pc:sldLayoutChg chg="del">
          <pc:chgData name="Rachel Iles" userId="80abbc71-045e-409a-a317-7d3641ca40a2" providerId="ADAL" clId="{695B3AC2-6209-4B66-A64C-143E82F7B0B7}" dt="2023-07-31T09:21:27.536" v="74" actId="2696"/>
          <pc:sldLayoutMkLst>
            <pc:docMk/>
            <pc:sldMasterMk cId="2993608276" sldId="2147483778"/>
            <pc:sldLayoutMk cId="2976208708" sldId="214748381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10/15/2025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942454/Working_together_to_safeguard_children_inter_agency_guidance.pdf"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602356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A122D11F-A203-4D74-B826-19C6EFE26249}"/>
              </a:ext>
            </a:extLst>
          </p:cNvPr>
          <p:cNvSpPr>
            <a:spLocks noGrp="1" noRot="1" noChangeAspect="1" noChangeArrowheads="1" noTextEdit="1"/>
          </p:cNvSpPr>
          <p:nvPr>
            <p:ph type="sldImg"/>
          </p:nvPr>
        </p:nvSpPr>
        <p:spPr>
          <a:xfrm>
            <a:off x="917575" y="744538"/>
            <a:ext cx="4962525" cy="3722687"/>
          </a:xfrm>
          <a:ln/>
        </p:spPr>
      </p:sp>
      <p:sp>
        <p:nvSpPr>
          <p:cNvPr id="22531" name="Rectangle 3">
            <a:extLst>
              <a:ext uri="{FF2B5EF4-FFF2-40B4-BE49-F238E27FC236}">
                <a16:creationId xmlns:a16="http://schemas.microsoft.com/office/drawing/2014/main" id="{6096776C-2C79-4DF9-800E-6415EC2A913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1" dirty="0">
                <a:latin typeface="Arial" panose="020B0604020202020204" pitchFamily="34" charset="0"/>
              </a:rPr>
              <a:t>We have learnt from previous mistakes, certain case studies have lead to reports which have lead to legislation. </a:t>
            </a:r>
          </a:p>
          <a:p>
            <a:endParaRPr lang="en-GB" altLang="en-US" i="1" dirty="0">
              <a:latin typeface="Arial" panose="020B0604020202020204" pitchFamily="34" charset="0"/>
            </a:endParaRPr>
          </a:p>
          <a:p>
            <a:r>
              <a:rPr lang="en-GB" altLang="en-US" i="1" dirty="0">
                <a:latin typeface="Arial" panose="020B0604020202020204" pitchFamily="34" charset="0"/>
              </a:rPr>
              <a:t>Jasmine Beckford = Children Act 1989 </a:t>
            </a:r>
          </a:p>
          <a:p>
            <a:r>
              <a:rPr lang="en-GB" altLang="en-US" i="1" dirty="0">
                <a:latin typeface="Arial" panose="020B0604020202020204" pitchFamily="34" charset="0"/>
              </a:rPr>
              <a:t>Holly and Jessica = Bichard report = enhanced CRB and now enhanced DBS</a:t>
            </a:r>
          </a:p>
          <a:p>
            <a:r>
              <a:rPr lang="en-GB" altLang="en-US" i="1" dirty="0">
                <a:latin typeface="Arial" panose="020B0604020202020204" pitchFamily="34" charset="0"/>
              </a:rPr>
              <a:t>Victoria Climbie = Laming report = Children Act 2004 </a:t>
            </a:r>
          </a:p>
          <a:p>
            <a:endParaRPr lang="en-GB" altLang="en-US" i="1" dirty="0">
              <a:latin typeface="Arial" panose="020B0604020202020204" pitchFamily="34" charset="0"/>
            </a:endParaRPr>
          </a:p>
          <a:p>
            <a:r>
              <a:rPr lang="en-GB" altLang="en-US" i="1" dirty="0">
                <a:latin typeface="Arial" panose="020B0604020202020204" pitchFamily="34" charset="0"/>
              </a:rPr>
              <a:t>Everyone is legally responsible for safeguarding children </a:t>
            </a:r>
          </a:p>
          <a:p>
            <a:endParaRPr lang="en-GB" altLang="en-US" i="1"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19F61575-F344-483C-A201-CF40C0FA0B9A}"/>
              </a:ext>
            </a:extLst>
          </p:cNvPr>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r" eaLnBrk="1" hangingPunct="1"/>
            <a:fld id="{197B782C-3519-4B57-8890-76806B776B80}" type="slidenum">
              <a:rPr lang="en-GB" altLang="en-US" sz="1200">
                <a:solidFill>
                  <a:srgbClr val="000000"/>
                </a:solidFill>
                <a:latin typeface="Verdana" panose="020B0604030504040204" pitchFamily="34" charset="0"/>
              </a:rPr>
              <a:pPr algn="r" eaLnBrk="1" hangingPunct="1"/>
              <a:t>5</a:t>
            </a:fld>
            <a:endParaRPr lang="en-GB" altLang="en-US" sz="1200">
              <a:solidFill>
                <a:srgbClr val="000000"/>
              </a:solidFill>
              <a:latin typeface="Verdana" panose="020B0604030504040204" pitchFamily="34" charset="0"/>
            </a:endParaRPr>
          </a:p>
        </p:txBody>
      </p:sp>
      <p:sp>
        <p:nvSpPr>
          <p:cNvPr id="25603" name="Rectangle 2">
            <a:extLst>
              <a:ext uri="{FF2B5EF4-FFF2-40B4-BE49-F238E27FC236}">
                <a16:creationId xmlns:a16="http://schemas.microsoft.com/office/drawing/2014/main" id="{FB8B8538-F0A3-424B-86C2-C8F4FE4EB948}"/>
              </a:ext>
            </a:extLst>
          </p:cNvPr>
          <p:cNvSpPr>
            <a:spLocks noGrp="1" noRot="1" noChangeAspect="1" noChangeArrowheads="1" noTextEdit="1"/>
          </p:cNvSpPr>
          <p:nvPr>
            <p:ph type="sldImg"/>
          </p:nvPr>
        </p:nvSpPr>
        <p:spPr>
          <a:xfrm>
            <a:off x="917575" y="744538"/>
            <a:ext cx="4962525" cy="3722687"/>
          </a:xfrm>
          <a:ln/>
        </p:spPr>
      </p:sp>
      <p:sp>
        <p:nvSpPr>
          <p:cNvPr id="25604" name="Rectangle 3">
            <a:extLst>
              <a:ext uri="{FF2B5EF4-FFF2-40B4-BE49-F238E27FC236}">
                <a16:creationId xmlns:a16="http://schemas.microsoft.com/office/drawing/2014/main" id="{5EAD150A-9A8F-46EF-8344-56C4992A10DE}"/>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rPr>
              <a:t>Task – can students find a definition of each? </a:t>
            </a:r>
          </a:p>
          <a:p>
            <a:pPr eaLnBrk="1" hangingPunct="1"/>
            <a:endParaRPr lang="en-GB" b="0" i="0" dirty="0">
              <a:effectLst/>
              <a:latin typeface="NSPCC-Regular"/>
            </a:endParaRPr>
          </a:p>
          <a:p>
            <a:pPr eaLnBrk="1" hangingPunct="1"/>
            <a:r>
              <a:rPr lang="en-GB" b="0" i="0" dirty="0">
                <a:effectLst/>
                <a:latin typeface="NSPCC-Regular"/>
              </a:rPr>
              <a:t>Child protection is part of the safeguarding process. It focuses on protecting individual children identified as suffering or likely to suffer significant harm. </a:t>
            </a:r>
          </a:p>
          <a:p>
            <a:pPr eaLnBrk="1" hangingPunct="1"/>
            <a:endParaRPr lang="en-GB" b="0" i="0" dirty="0">
              <a:effectLst/>
              <a:latin typeface="NSPCC-Regular"/>
            </a:endParaRPr>
          </a:p>
          <a:p>
            <a:pPr eaLnBrk="1" hangingPunct="1"/>
            <a:r>
              <a:rPr lang="en-GB" b="0" i="0" dirty="0">
                <a:effectLst/>
                <a:latin typeface="NSPCC-Regular"/>
              </a:rPr>
              <a:t>Child abuse is a negative, harmful or damaging experience that can have serious and long lasting impacts on the lives of children. </a:t>
            </a:r>
          </a:p>
          <a:p>
            <a:pPr eaLnBrk="1" hangingPunct="1"/>
            <a:endParaRPr lang="en-GB" altLang="en-US" b="0" i="0" dirty="0">
              <a:effectLst/>
              <a:latin typeface="NSPCC-Regular"/>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NSPCC-Regular"/>
              </a:rPr>
              <a:t>Safeguarding is the action that is taken to promote the welfare of children and protect them from harm. </a:t>
            </a:r>
          </a:p>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F26C0D50-CAC1-2E3C-CD15-45C63971EBCA}"/>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1BE30880-245E-B18A-BD6C-66372D7F54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cs typeface="Arial"/>
            </a:endParaRPr>
          </a:p>
          <a:p>
            <a:pPr eaLnBrk="1" hangingPunct="1"/>
            <a:r>
              <a:rPr lang="en-GB" b="0" i="0" dirty="0">
                <a:effectLst/>
                <a:latin typeface="NSPCC-Regular"/>
              </a:rPr>
              <a:t>Safeguarding is the action that is taken to promote the welfare of children and protect them from harm. </a:t>
            </a:r>
          </a:p>
          <a:p>
            <a:pPr eaLnBrk="1" hangingPunct="1"/>
            <a:endParaRPr lang="en-GB" b="0" i="0" dirty="0">
              <a:effectLst/>
              <a:latin typeface="NSPCC-Regular"/>
            </a:endParaRPr>
          </a:p>
          <a:p>
            <a:pPr eaLnBrk="1" hangingPunct="1"/>
            <a:r>
              <a:rPr lang="en-GB" b="0" i="0" dirty="0">
                <a:effectLst/>
                <a:latin typeface="NSPCC-Regular"/>
              </a:rPr>
              <a:t>Child protection is part of the safeguarding process. It focuses on protecting individual children identified as suffering or likely to suffer significant harm. </a:t>
            </a:r>
          </a:p>
          <a:p>
            <a:pPr eaLnBrk="1" hangingPunct="1"/>
            <a:endParaRPr lang="en-GB" b="0" i="0" dirty="0">
              <a:effectLst/>
              <a:latin typeface="NSPCC-Regular"/>
            </a:endParaRPr>
          </a:p>
          <a:p>
            <a:r>
              <a:rPr lang="en-GB" b="0" i="0" dirty="0">
                <a:effectLst/>
                <a:latin typeface="NSPCC-Regular"/>
              </a:rPr>
              <a:t>Child abuse is a negative, harmful or damaging experience that can have serious and long lasting impacts on the lives of children. </a:t>
            </a: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EB2C57FB-1916-9431-E332-EFAD238126F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85C002-1DA4-4474-BDDB-83FA76CD3689}"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2C67E3FF-B3F4-42B1-963A-F1C8609D9A6A}"/>
              </a:ext>
            </a:extLst>
          </p:cNvPr>
          <p:cNvSpPr>
            <a:spLocks noGrp="1" noRot="1" noChangeAspect="1" noChangeArrowheads="1" noTextEdit="1"/>
          </p:cNvSpPr>
          <p:nvPr>
            <p:ph type="sldImg"/>
          </p:nvPr>
        </p:nvSpPr>
        <p:spPr>
          <a:xfrm>
            <a:off x="917575" y="744538"/>
            <a:ext cx="4962525" cy="3722687"/>
          </a:xfrm>
          <a:ln/>
        </p:spPr>
      </p:sp>
      <p:sp>
        <p:nvSpPr>
          <p:cNvPr id="27651" name="Rectangle 3">
            <a:extLst>
              <a:ext uri="{FF2B5EF4-FFF2-40B4-BE49-F238E27FC236}">
                <a16:creationId xmlns:a16="http://schemas.microsoft.com/office/drawing/2014/main" id="{4FB60F26-4BF2-4F56-82F6-B44EDD85422E}"/>
              </a:ext>
            </a:extLst>
          </p:cNvPr>
          <p:cNvSpPr>
            <a:spLocks noGrp="1" noChangeArrowheads="1"/>
          </p:cNvSpPr>
          <p:nvPr>
            <p:ph type="body" idx="1"/>
          </p:nvPr>
        </p:nvSpPr>
        <p:spPr>
          <a:xfrm>
            <a:off x="685800" y="4676776"/>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Domestic abuse, child trafficking and modern slavery, online abuse, - show webpage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04216653-74F0-476A-93DB-3CFFDCE041C2}"/>
              </a:ext>
            </a:extLst>
          </p:cNvPr>
          <p:cNvSpPr>
            <a:spLocks noGrp="1" noRot="1" noChangeAspect="1" noChangeArrowheads="1" noTextEdit="1"/>
          </p:cNvSpPr>
          <p:nvPr>
            <p:ph type="sldImg"/>
          </p:nvPr>
        </p:nvSpPr>
        <p:spPr>
          <a:xfrm>
            <a:off x="917575" y="744538"/>
            <a:ext cx="4962525" cy="3722687"/>
          </a:xfrm>
          <a:ln/>
        </p:spPr>
      </p:sp>
      <p:sp>
        <p:nvSpPr>
          <p:cNvPr id="29699" name="Rectangle 3">
            <a:extLst>
              <a:ext uri="{FF2B5EF4-FFF2-40B4-BE49-F238E27FC236}">
                <a16:creationId xmlns:a16="http://schemas.microsoft.com/office/drawing/2014/main" id="{365D07D5-EFEF-4BB2-9D81-055E3860C7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i="1" dirty="0">
                <a:latin typeface="Arial" panose="020B0604020202020204" pitchFamily="34" charset="0"/>
              </a:rPr>
              <a:t>Direct harm or neglect that leads to harm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235DBE43-2C6D-4B65-9EDE-5C536811C270}"/>
              </a:ext>
            </a:extLst>
          </p:cNvPr>
          <p:cNvSpPr>
            <a:spLocks noGrp="1" noRot="1" noChangeAspect="1" noChangeArrowheads="1" noTextEdit="1"/>
          </p:cNvSpPr>
          <p:nvPr>
            <p:ph type="sldImg"/>
          </p:nvPr>
        </p:nvSpPr>
        <p:spPr>
          <a:xfrm>
            <a:off x="917575" y="744538"/>
            <a:ext cx="4962525" cy="3722687"/>
          </a:xfrm>
          <a:ln/>
        </p:spPr>
      </p:sp>
      <p:sp>
        <p:nvSpPr>
          <p:cNvPr id="33795" name="Rectangle 3">
            <a:extLst>
              <a:ext uri="{FF2B5EF4-FFF2-40B4-BE49-F238E27FC236}">
                <a16:creationId xmlns:a16="http://schemas.microsoft.com/office/drawing/2014/main" id="{E44131FD-22CD-4543-AAE9-983FA10DF5B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altLang="en-US" sz="1000" dirty="0">
                <a:latin typeface="Arial" panose="020B0604020202020204" pitchFamily="34" charset="0"/>
              </a:rPr>
              <a:t>As mentioned significant previous cases of child abuse and murder have lead to important pieces of legislation as well as the establishment of local safeguarding boards.</a:t>
            </a:r>
          </a:p>
          <a:p>
            <a:pPr>
              <a:lnSpc>
                <a:spcPct val="90000"/>
              </a:lnSpc>
            </a:pPr>
            <a:endParaRPr lang="en-GB" altLang="en-US" sz="1000" dirty="0">
              <a:latin typeface="Arial" panose="020B0604020202020204" pitchFamily="34" charset="0"/>
            </a:endParaRPr>
          </a:p>
          <a:p>
            <a:pPr>
              <a:lnSpc>
                <a:spcPct val="90000"/>
              </a:lnSpc>
            </a:pPr>
            <a:r>
              <a:rPr lang="en-GB" altLang="en-US" sz="1000" dirty="0">
                <a:latin typeface="Arial" panose="020B0604020202020204" pitchFamily="34" charset="0"/>
              </a:rPr>
              <a:t>Following Lord Laming's inquiry into the death of Victoria Climbie, the Children Act 2004 required all Local Authorities across England and Wales to set up a Local Safeguarding Children Board (LSCB). The task of each LSCB is to safeguard and promote the welfare of children and young people in their area.</a:t>
            </a:r>
          </a:p>
          <a:p>
            <a:pPr>
              <a:lnSpc>
                <a:spcPct val="90000"/>
              </a:lnSpc>
            </a:pPr>
            <a:endParaRPr lang="en-GB" altLang="en-US" sz="1000" dirty="0">
              <a:latin typeface="Arial" panose="020B0604020202020204" pitchFamily="34" charset="0"/>
            </a:endParaRPr>
          </a:p>
          <a:p>
            <a:pPr>
              <a:lnSpc>
                <a:spcPct val="90000"/>
              </a:lnSpc>
            </a:pPr>
            <a:r>
              <a:rPr lang="en-GB" altLang="en-US" sz="1000" dirty="0">
                <a:latin typeface="Arial" panose="020B0604020202020204" pitchFamily="34" charset="0"/>
              </a:rPr>
              <a:t>CYSUR is the Mid and West Wales Regional Safeguarding Children Board.</a:t>
            </a:r>
          </a:p>
          <a:p>
            <a:pPr>
              <a:lnSpc>
                <a:spcPct val="90000"/>
              </a:lnSpc>
            </a:pPr>
            <a:r>
              <a:rPr lang="en-GB" altLang="en-US" sz="1000" dirty="0">
                <a:latin typeface="Arial" panose="020B0604020202020204" pitchFamily="34" charset="0"/>
              </a:rPr>
              <a:t>CYSUR is an acronym for Child and Youth Safeguarding: Unifying the Region and is also the Welsh word for reassurance.</a:t>
            </a:r>
          </a:p>
          <a:p>
            <a:pPr>
              <a:lnSpc>
                <a:spcPct val="90000"/>
              </a:lnSpc>
            </a:pPr>
            <a:r>
              <a:rPr lang="en-GB" altLang="en-US" sz="1000" dirty="0">
                <a:latin typeface="Arial" panose="020B0604020202020204" pitchFamily="34" charset="0"/>
              </a:rPr>
              <a:t>CYSUR is an amalgamation of the former Local Safeguarding Children Boards in Carmarthenshire, Ceredigion, Pembrokeshire and Powys.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315578E-8F44-406C-A448-BD9560CBC6E7}"/>
              </a:ext>
            </a:extLst>
          </p:cNvPr>
          <p:cNvSpPr>
            <a:spLocks noGrp="1" noRot="1" noChangeAspect="1" noChangeArrowheads="1" noTextEdit="1"/>
          </p:cNvSpPr>
          <p:nvPr>
            <p:ph type="sldImg"/>
          </p:nvPr>
        </p:nvSpPr>
        <p:spPr>
          <a:xfrm>
            <a:off x="917575" y="744538"/>
            <a:ext cx="4962525" cy="3722687"/>
          </a:xfrm>
          <a:ln/>
        </p:spPr>
      </p:sp>
      <p:sp>
        <p:nvSpPr>
          <p:cNvPr id="35843" name="Rectangle 3">
            <a:extLst>
              <a:ext uri="{FF2B5EF4-FFF2-40B4-BE49-F238E27FC236}">
                <a16:creationId xmlns:a16="http://schemas.microsoft.com/office/drawing/2014/main" id="{6813ECA4-A5DB-4420-B39B-4192CF674C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000" i="1" dirty="0">
                <a:latin typeface="Arial" panose="020B0604020202020204" pitchFamily="34" charset="0"/>
              </a:rPr>
              <a:t>Highlights the importance of working together with children, listening to them and respecting their wishes.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few examples of legislation important in Wales </a:t>
            </a:r>
          </a:p>
          <a:p>
            <a:endParaRPr lang="en-GB" dirty="0"/>
          </a:p>
          <a:p>
            <a:r>
              <a:rPr lang="en-GB" dirty="0"/>
              <a:t>We’re going to look at the main points of the Children Act 1989 and 2004, as well as the 2019 child protection procedures </a:t>
            </a:r>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24445606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751271D-11A8-4AAD-8606-5DF10F23E2BE}"/>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4613040B-E24A-47CD-8FA3-43DC4133F80A}"/>
              </a:ext>
            </a:extLst>
          </p:cNvPr>
          <p:cNvSpPr>
            <a:spLocks noGrp="1"/>
          </p:cNvSpPr>
          <p:nvPr>
            <p:ph type="body" idx="1"/>
          </p:nvPr>
        </p:nvSpPr>
        <p:spPr>
          <a:xfrm>
            <a:off x="436562" y="4516760"/>
            <a:ext cx="5335588" cy="4389438"/>
          </a:xfrm>
          <a:ln/>
        </p:spPr>
        <p:txBody>
          <a:bodyPr/>
          <a:lstStyle/>
          <a:p>
            <a:pPr>
              <a:lnSpc>
                <a:spcPct val="107000"/>
              </a:lnSpc>
              <a:spcAft>
                <a:spcPts val="800"/>
              </a:spcAft>
              <a:defRPr/>
            </a:pPr>
            <a:r>
              <a:rPr lang="en-GB" sz="1400" dirty="0">
                <a:highlight>
                  <a:srgbClr val="FFFF00"/>
                </a:highlight>
                <a:latin typeface="Calibri" panose="020F0502020204030204" pitchFamily="34" charset="0"/>
                <a:ea typeface="DengXian" panose="02010600030101010101" pitchFamily="2" charset="-122"/>
                <a:cs typeface="Arial" panose="020B0604020202020204" pitchFamily="34" charset="0"/>
              </a:rPr>
              <a:t>Children Act 1989</a:t>
            </a:r>
            <a:endParaRPr lang="en-GB" sz="1400" dirty="0">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defRPr/>
            </a:pPr>
            <a:r>
              <a:rPr lang="en-GB" sz="1400" dirty="0">
                <a:latin typeface="Calibri" panose="020F0502020204030204" pitchFamily="34" charset="0"/>
                <a:ea typeface="DengXian" panose="02010600030101010101" pitchFamily="2" charset="-122"/>
                <a:cs typeface="Arial" panose="020B0604020202020204" pitchFamily="34" charset="0"/>
              </a:rPr>
              <a:t>The Children Act 1989 supersedes the Children Act 1975. This Act was influenced heavily by the deaths of Jasmine Beckford, Tyra Henry, Heidi </a:t>
            </a:r>
            <a:r>
              <a:rPr lang="en-GB" sz="1400" dirty="0" err="1">
                <a:latin typeface="Calibri" panose="020F0502020204030204" pitchFamily="34" charset="0"/>
                <a:ea typeface="DengXian" panose="02010600030101010101" pitchFamily="2" charset="-122"/>
                <a:cs typeface="Arial" panose="020B0604020202020204" pitchFamily="34" charset="0"/>
              </a:rPr>
              <a:t>Koseda</a:t>
            </a:r>
            <a:r>
              <a:rPr lang="en-GB" sz="1400" dirty="0">
                <a:latin typeface="Calibri" panose="020F0502020204030204" pitchFamily="34" charset="0"/>
                <a:ea typeface="DengXian" panose="02010600030101010101" pitchFamily="2" charset="-122"/>
                <a:cs typeface="Arial" panose="020B0604020202020204" pitchFamily="34" charset="0"/>
              </a:rPr>
              <a:t> and others in the </a:t>
            </a:r>
            <a:r>
              <a:rPr lang="en-GB" sz="1400" dirty="0" err="1">
                <a:latin typeface="Calibri" panose="020F0502020204030204" pitchFamily="34" charset="0"/>
                <a:ea typeface="DengXian" panose="02010600030101010101" pitchFamily="2" charset="-122"/>
                <a:cs typeface="Arial" panose="020B0604020202020204" pitchFamily="34" charset="0"/>
              </a:rPr>
              <a:t>preceeding</a:t>
            </a:r>
            <a:r>
              <a:rPr lang="en-GB" sz="1400" dirty="0">
                <a:latin typeface="Calibri" panose="020F0502020204030204" pitchFamily="34" charset="0"/>
                <a:ea typeface="DengXian" panose="02010600030101010101" pitchFamily="2" charset="-122"/>
                <a:cs typeface="Arial" panose="020B0604020202020204" pitchFamily="34" charset="0"/>
              </a:rPr>
              <a:t> years. Amongst other duties, this legislation placed a specific duty – section 17 on local authorities to provide services to children in need in their area, and section 47 – to undertake enquiries if they believe a child has suffered or is likely to suffer significant harm. It was under this legislation that the term significant harm was first used. For the first time, the child’s voice was identified as important in an issues surrounding their care. This Act states that there is a duty for local authorities to provide care for children and families in need. The Act identified a need for </a:t>
            </a:r>
            <a:r>
              <a:rPr lang="en-GB" sz="1400" dirty="0" err="1">
                <a:latin typeface="Calibri" panose="020F0502020204030204" pitchFamily="34" charset="0"/>
                <a:ea typeface="DengXian" panose="02010600030101010101" pitchFamily="2" charset="-122"/>
                <a:cs typeface="Arial" panose="020B0604020202020204" pitchFamily="34" charset="0"/>
              </a:rPr>
              <a:t>chidldren’s</a:t>
            </a:r>
            <a:r>
              <a:rPr lang="en-GB" sz="1400" dirty="0">
                <a:latin typeface="Calibri" panose="020F0502020204030204" pitchFamily="34" charset="0"/>
                <a:ea typeface="DengXian" panose="02010600030101010101" pitchFamily="2" charset="-122"/>
                <a:cs typeface="Arial" panose="020B0604020202020204" pitchFamily="34" charset="0"/>
              </a:rPr>
              <a:t> services to provide policies and procedures specific to the needs of children. The welfare of the child is of paramount consideration under this Act. It stated that the welfare of the child should be promoted by working in partnership between the family and local authorities. </a:t>
            </a:r>
            <a:endParaRPr lang="en-GB" altLang="en-US" sz="1000" dirty="0">
              <a:latin typeface="Arial" panose="020B0604020202020204" pitchFamily="34" charset="0"/>
            </a:endParaRPr>
          </a:p>
        </p:txBody>
      </p:sp>
      <p:sp>
        <p:nvSpPr>
          <p:cNvPr id="37892" name="Slide Number Placeholder 3">
            <a:extLst>
              <a:ext uri="{FF2B5EF4-FFF2-40B4-BE49-F238E27FC236}">
                <a16:creationId xmlns:a16="http://schemas.microsoft.com/office/drawing/2014/main" id="{B86492A0-8221-42EE-9642-41F164962B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EC5B2441-90C1-4781-A076-275D897D94D2}" type="slidenum">
              <a:rPr lang="cy-GB" altLang="en-US" sz="1200">
                <a:latin typeface="Arial" panose="020B0604020202020204" pitchFamily="34" charset="0"/>
              </a:rPr>
              <a:pPr/>
              <a:t>12</a:t>
            </a:fld>
            <a:endParaRPr lang="cy-GB" altLang="en-US" sz="1200">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1236EC7-4F78-4641-B5A2-D8945EE7CEF4}"/>
              </a:ext>
            </a:extLst>
          </p:cNvPr>
          <p:cNvSpPr>
            <a:spLocks noGrp="1" noRot="1" noChangeAspect="1" noChangeArrowheads="1" noTextEdit="1"/>
          </p:cNvSpPr>
          <p:nvPr>
            <p:ph type="sldImg"/>
          </p:nvPr>
        </p:nvSpPr>
        <p:spPr>
          <a:ln/>
        </p:spPr>
      </p:sp>
      <p:sp>
        <p:nvSpPr>
          <p:cNvPr id="49155" name="Notes Placeholder 2">
            <a:extLst>
              <a:ext uri="{FF2B5EF4-FFF2-40B4-BE49-F238E27FC236}">
                <a16:creationId xmlns:a16="http://schemas.microsoft.com/office/drawing/2014/main" id="{B7204CF6-680F-4D6D-AE78-30C59291A432}"/>
              </a:ext>
            </a:extLst>
          </p:cNvPr>
          <p:cNvSpPr>
            <a:spLocks noGrp="1"/>
          </p:cNvSpPr>
          <p:nvPr>
            <p:ph type="body" idx="1"/>
          </p:nvPr>
        </p:nvSpPr>
        <p:spPr>
          <a:ln/>
        </p:spPr>
        <p:txBody>
          <a:bodyPr/>
          <a:lstStyle/>
          <a:p>
            <a:pPr>
              <a:defRPr/>
            </a:pPr>
            <a:r>
              <a:rPr lang="en-GB" sz="1600" dirty="0">
                <a:latin typeface="Calibri" panose="020F0502020204030204" pitchFamily="34" charset="0"/>
                <a:ea typeface="DengXian" panose="02010600030101010101" pitchFamily="2" charset="-122"/>
                <a:cs typeface="Arial" panose="020B0604020202020204" pitchFamily="34" charset="0"/>
              </a:rPr>
              <a:t>Working together under the Children Act 1989 was developed to improve working together. The Act identified that it was best for children to be cared for within their own homes by their families, where this wasn’t possible, parents should continue to be involved with matters concerning their children. The term ‘Children in Need’ first used within this legislation. For the first time an emphasis and a consideration was placed on race, culture, religion and language as a result of this legislation This Act introduced the concept of ‘parental responsibility, defined as ‘the rights, duties, powers and responsibilities which by law a parent of a child has in relation to the child’. This term replaced the concept of ‘parental custody. </a:t>
            </a:r>
          </a:p>
          <a:p>
            <a:pPr marL="168254" indent="-168254">
              <a:buFontTx/>
              <a:buChar char="•"/>
              <a:defRPr/>
            </a:pPr>
            <a:endParaRPr lang="en-GB" altLang="en-US" dirty="0">
              <a:latin typeface="Arial" panose="020B0604020202020204" pitchFamily="34" charset="0"/>
            </a:endParaRPr>
          </a:p>
        </p:txBody>
      </p:sp>
      <p:sp>
        <p:nvSpPr>
          <p:cNvPr id="39940" name="Slide Number Placeholder 3">
            <a:extLst>
              <a:ext uri="{FF2B5EF4-FFF2-40B4-BE49-F238E27FC236}">
                <a16:creationId xmlns:a16="http://schemas.microsoft.com/office/drawing/2014/main" id="{27A457E3-61D1-44F0-8E12-2EA591F6875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3C7C803-FDB0-4998-83F3-4A07BFADC49B}" type="slidenum">
              <a:rPr lang="cy-GB" altLang="en-US" sz="1200">
                <a:latin typeface="Arial" panose="020B0604020202020204" pitchFamily="34" charset="0"/>
              </a:rPr>
              <a:pPr/>
              <a:t>13</a:t>
            </a:fld>
            <a:endParaRPr lang="cy-GB" altLang="en-US" sz="1200">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86BDEBE7-FB8A-452B-AF26-AB50A47767EF}"/>
              </a:ext>
            </a:extLst>
          </p:cNvPr>
          <p:cNvSpPr>
            <a:spLocks noGrp="1" noRot="1" noChangeAspect="1" noChangeArrowheads="1" noTextEdit="1"/>
          </p:cNvSpPr>
          <p:nvPr>
            <p:ph type="sldImg"/>
          </p:nvPr>
        </p:nvSpPr>
        <p:spPr>
          <a:ln/>
        </p:spPr>
      </p:sp>
      <p:sp>
        <p:nvSpPr>
          <p:cNvPr id="48131" name="Notes Placeholder 2">
            <a:extLst>
              <a:ext uri="{FF2B5EF4-FFF2-40B4-BE49-F238E27FC236}">
                <a16:creationId xmlns:a16="http://schemas.microsoft.com/office/drawing/2014/main" id="{18B42AA8-B820-41F8-9194-445B4F47029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dirty="0">
                <a:latin typeface="Calibri" panose="020F0502020204030204" pitchFamily="34" charset="0"/>
                <a:ea typeface="DengXian" panose="02010600030101010101" pitchFamily="2" charset="-122"/>
                <a:cs typeface="Arial" panose="020B0604020202020204" pitchFamily="34" charset="0"/>
              </a:rPr>
              <a:t>The Children Act 2004 does not replace the Children Act 1989, rather it works alongside it. The Children Act 2004 set out the processes for integrating children’s services, and creating the post pf Children’s commissioner for England. The post of Children’s commissioner here in Wales had been introduced several year earlier in response to Sir Ronald Waterhouse’s report into abuse in care homes across North Wales. This Act ensures a child centred approach is taken with regards to </a:t>
            </a:r>
            <a:r>
              <a:rPr lang="en-GB" altLang="en-US" sz="1600" dirty="0" err="1">
                <a:latin typeface="Calibri" panose="020F0502020204030204" pitchFamily="34" charset="0"/>
                <a:ea typeface="DengXian" panose="02010600030101010101" pitchFamily="2" charset="-122"/>
                <a:cs typeface="Arial" panose="020B0604020202020204" pitchFamily="34" charset="0"/>
              </a:rPr>
              <a:t>childrens</a:t>
            </a:r>
            <a:r>
              <a:rPr lang="en-GB" altLang="en-US" sz="1600" dirty="0">
                <a:latin typeface="Calibri" panose="020F0502020204030204" pitchFamily="34" charset="0"/>
                <a:ea typeface="DengXian" panose="02010600030101010101" pitchFamily="2" charset="-122"/>
                <a:cs typeface="Arial" panose="020B0604020202020204" pitchFamily="34" charset="0"/>
              </a:rPr>
              <a:t> services. Statutory Local safeguarding </a:t>
            </a:r>
            <a:r>
              <a:rPr lang="en-GB" altLang="en-US" sz="1600" dirty="0" err="1">
                <a:latin typeface="Calibri" panose="020F0502020204030204" pitchFamily="34" charset="0"/>
                <a:ea typeface="DengXian" panose="02010600030101010101" pitchFamily="2" charset="-122"/>
                <a:cs typeface="Arial" panose="020B0604020202020204" pitchFamily="34" charset="0"/>
              </a:rPr>
              <a:t>childrens</a:t>
            </a:r>
            <a:r>
              <a:rPr lang="en-GB" altLang="en-US" sz="1600" dirty="0">
                <a:latin typeface="Calibri" panose="020F0502020204030204" pitchFamily="34" charset="0"/>
                <a:ea typeface="DengXian" panose="02010600030101010101" pitchFamily="2" charset="-122"/>
                <a:cs typeface="Arial" panose="020B0604020202020204" pitchFamily="34" charset="0"/>
              </a:rPr>
              <a:t> boards were introduced, to replace the non statutory Area Child Protection Committees. For the first time, there was a legislative basis for effective sharing of information to ensure a cohesive and comprehensive approach to safeguarding children. </a:t>
            </a:r>
            <a:endParaRPr lang="en-GB" altLang="en-US" sz="1100" dirty="0">
              <a:latin typeface="Arial" panose="020B0604020202020204" pitchFamily="34" charset="0"/>
              <a:cs typeface="Arial" panose="020B0604020202020204" pitchFamily="34" charset="0"/>
            </a:endParaRPr>
          </a:p>
        </p:txBody>
      </p:sp>
      <p:sp>
        <p:nvSpPr>
          <p:cNvPr id="48132" name="Slide Number Placeholder 3">
            <a:extLst>
              <a:ext uri="{FF2B5EF4-FFF2-40B4-BE49-F238E27FC236}">
                <a16:creationId xmlns:a16="http://schemas.microsoft.com/office/drawing/2014/main" id="{5254FEFE-27D7-4F4C-B067-C736B55EFA2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EE1070A-C752-4639-B14A-603C61E713FB}" type="slidenum">
              <a:rPr lang="cy-GB" altLang="en-US" sz="1200">
                <a:latin typeface="Arial" panose="020B0604020202020204" pitchFamily="34" charset="0"/>
              </a:rPr>
              <a:pPr/>
              <a:t>14</a:t>
            </a:fld>
            <a:endParaRPr lang="cy-GB" altLang="en-US" sz="12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4A438C1-20CB-479F-82DF-79E2430F2C33}"/>
              </a:ext>
            </a:extLst>
          </p:cNvPr>
          <p:cNvSpPr>
            <a:spLocks noGrp="1" noRot="1" noChangeAspect="1" noChangeArrowheads="1" noTextEdit="1"/>
          </p:cNvSpPr>
          <p:nvPr>
            <p:ph type="sldImg"/>
          </p:nvPr>
        </p:nvSpPr>
        <p:spPr>
          <a:ln/>
        </p:spPr>
      </p:sp>
      <p:sp>
        <p:nvSpPr>
          <p:cNvPr id="50179" name="Notes Placeholder 2">
            <a:extLst>
              <a:ext uri="{FF2B5EF4-FFF2-40B4-BE49-F238E27FC236}">
                <a16:creationId xmlns:a16="http://schemas.microsoft.com/office/drawing/2014/main" id="{086207E7-87C9-41EB-BE57-33FD101AE6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a:latin typeface="Calibri" panose="020F0502020204030204" pitchFamily="34" charset="0"/>
                <a:ea typeface="DengXian" panose="02010600030101010101" pitchFamily="2" charset="-122"/>
                <a:cs typeface="Arial" panose="020B0604020202020204" pitchFamily="34" charset="0"/>
              </a:rPr>
              <a:t>This Act ensures that there is a clearer accountability for individuals and agencies involved with safeguarding children. Serious Case Reviews (SCR’s) were established under the Children Act 2004. Children Act 2004 also influenced the introduction of Wales Safeguarding procedures here in Wales. As a result of the Lord Laming report there were a total of kflskl; recommendations made, lessons to be learned.</a:t>
            </a:r>
            <a:endParaRPr lang="en-GB" altLang="en-US">
              <a:latin typeface="Arial" panose="020B0604020202020204" pitchFamily="34" charset="0"/>
              <a:cs typeface="Arial" panose="020B0604020202020204" pitchFamily="34" charset="0"/>
            </a:endParaRPr>
          </a:p>
        </p:txBody>
      </p:sp>
      <p:sp>
        <p:nvSpPr>
          <p:cNvPr id="50180" name="Slide Number Placeholder 3">
            <a:extLst>
              <a:ext uri="{FF2B5EF4-FFF2-40B4-BE49-F238E27FC236}">
                <a16:creationId xmlns:a16="http://schemas.microsoft.com/office/drawing/2014/main" id="{C0BD4D04-409B-4178-994C-728BA2740DF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860" indent="-285715">
              <a:defRPr sz="2400">
                <a:solidFill>
                  <a:schemeClr val="tx1"/>
                </a:solidFill>
                <a:latin typeface="Times" panose="02020603050405020304" pitchFamily="18" charset="0"/>
                <a:ea typeface="MS PGothic" panose="020B0600070205080204" pitchFamily="34" charset="-128"/>
              </a:defRPr>
            </a:lvl2pPr>
            <a:lvl3pPr marL="1142861" indent="-228573">
              <a:defRPr sz="2400">
                <a:solidFill>
                  <a:schemeClr val="tx1"/>
                </a:solidFill>
                <a:latin typeface="Times" panose="02020603050405020304" pitchFamily="18" charset="0"/>
                <a:ea typeface="MS PGothic" panose="020B0600070205080204" pitchFamily="34" charset="-128"/>
              </a:defRPr>
            </a:lvl3pPr>
            <a:lvl4pPr marL="1600005" indent="-228573">
              <a:defRPr sz="2400">
                <a:solidFill>
                  <a:schemeClr val="tx1"/>
                </a:solidFill>
                <a:latin typeface="Times" panose="02020603050405020304" pitchFamily="18" charset="0"/>
                <a:ea typeface="MS PGothic" panose="020B0600070205080204" pitchFamily="34" charset="-128"/>
              </a:defRPr>
            </a:lvl4pPr>
            <a:lvl5pPr marL="2057150" indent="-228573">
              <a:defRPr sz="2400">
                <a:solidFill>
                  <a:schemeClr val="tx1"/>
                </a:solidFill>
                <a:latin typeface="Times" panose="02020603050405020304" pitchFamily="18" charset="0"/>
                <a:ea typeface="MS PGothic" panose="020B0600070205080204" pitchFamily="34" charset="-128"/>
              </a:defRPr>
            </a:lvl5pPr>
            <a:lvl6pPr marL="2514294"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438"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8583"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5728" indent="-228573"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8DFB27E-6D53-458B-A454-EAF2D8F47C94}" type="slidenum">
              <a:rPr lang="cy-GB" altLang="en-US" sz="1200">
                <a:latin typeface="Arial" panose="020B0604020202020204" pitchFamily="34" charset="0"/>
              </a:rPr>
              <a:pPr/>
              <a:t>15</a:t>
            </a:fld>
            <a:endParaRPr lang="cy-GB" altLang="en-US" sz="120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A036206-4106-E5CB-B42F-2CC1981AD614}"/>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B9786639-E02B-E77C-8121-816F5D9AE3D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latin typeface="Arial"/>
                <a:ea typeface="MS PGothic"/>
                <a:cs typeface="Arial"/>
              </a:rPr>
              <a:t>In 2019, </a:t>
            </a:r>
            <a:r>
              <a:rPr lang="en-GB" dirty="0" err="1">
                <a:latin typeface="Arial"/>
                <a:ea typeface="MS PGothic"/>
                <a:cs typeface="Arial"/>
              </a:rPr>
              <a:t>uncrc</a:t>
            </a:r>
            <a:r>
              <a:rPr lang="en-GB" dirty="0">
                <a:latin typeface="Arial"/>
                <a:ea typeface="MS PGothic"/>
                <a:cs typeface="Arial"/>
              </a:rPr>
              <a:t> celebrated 30 years. The United Nations Convention on the Rights of the Child is a comprehensive statement on children’s rights covering all aspects of children’s life. The convention was ratified (signed and taken on by Wales in 2004. In 2011, Welsh Government passed the Children and Young Persons (Wales) Measure 2011, which makes children’s rights part of its domestic law, the only nation in the UK to do so. This ensures that any policy, report or regulation being passed by Welsh Government considers the rights within the UNCRC. It is vital for practitioners working with children to have a good understanding of children’s rights. </a:t>
            </a:r>
          </a:p>
          <a:p>
            <a:r>
              <a:rPr lang="en-GB" dirty="0">
                <a:latin typeface="Arial"/>
                <a:ea typeface="MS PGothic"/>
                <a:cs typeface="Arial"/>
              </a:rPr>
              <a:t>Children should be aware of their rights, ask students if their settings educate children on their rights?</a:t>
            </a:r>
            <a:endParaRPr lang="en-GB" dirty="0">
              <a:cs typeface="Arial"/>
            </a:endParaRPr>
          </a:p>
        </p:txBody>
      </p:sp>
      <p:sp>
        <p:nvSpPr>
          <p:cNvPr id="21508" name="Slide Number Placeholder 3">
            <a:extLst>
              <a:ext uri="{FF2B5EF4-FFF2-40B4-BE49-F238E27FC236}">
                <a16:creationId xmlns:a16="http://schemas.microsoft.com/office/drawing/2014/main" id="{504F5440-1064-AED3-0067-BAECEC606FD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6D1D11A8-3049-4666-898A-A3AF6C047079}" type="slidenum">
              <a:rPr lang="cy-GB" altLang="en-US" sz="1200">
                <a:latin typeface="Arial" panose="020B0604020202020204" pitchFamily="34" charset="0"/>
              </a:rPr>
              <a:pPr/>
              <a:t>16</a:t>
            </a:fld>
            <a:endParaRPr lang="cy-GB" altLang="en-US" sz="1200">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376D05C6-F84C-4C38-8B27-8A4154D88776}"/>
              </a:ext>
            </a:extLst>
          </p:cNvPr>
          <p:cNvSpPr>
            <a:spLocks noGrp="1" noRot="1" noChangeAspect="1" noChangeArrowheads="1" noTextEdit="1"/>
          </p:cNvSpPr>
          <p:nvPr>
            <p:ph type="sldImg"/>
          </p:nvPr>
        </p:nvSpPr>
        <p:spPr>
          <a:xfrm>
            <a:off x="917575" y="744538"/>
            <a:ext cx="4962525" cy="3722687"/>
          </a:xfrm>
          <a:ln/>
        </p:spPr>
      </p:sp>
      <p:sp>
        <p:nvSpPr>
          <p:cNvPr id="37891" name="Rectangle 3">
            <a:extLst>
              <a:ext uri="{FF2B5EF4-FFF2-40B4-BE49-F238E27FC236}">
                <a16:creationId xmlns:a16="http://schemas.microsoft.com/office/drawing/2014/main" id="{F4B8BDED-CE28-432A-8765-2AFD4615C13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03940A17-B83F-422C-A346-38F1C6E7BE77}"/>
              </a:ext>
            </a:extLst>
          </p:cNvPr>
          <p:cNvSpPr>
            <a:spLocks noGrp="1" noRot="1" noChangeAspect="1" noChangeArrowheads="1" noTextEdit="1"/>
          </p:cNvSpPr>
          <p:nvPr>
            <p:ph type="sldImg"/>
          </p:nvPr>
        </p:nvSpPr>
        <p:spPr>
          <a:xfrm>
            <a:off x="917575" y="744538"/>
            <a:ext cx="4962525" cy="3722687"/>
          </a:xfrm>
          <a:ln/>
        </p:spPr>
      </p:sp>
      <p:sp>
        <p:nvSpPr>
          <p:cNvPr id="39939" name="Rectangle 3">
            <a:extLst>
              <a:ext uri="{FF2B5EF4-FFF2-40B4-BE49-F238E27FC236}">
                <a16:creationId xmlns:a16="http://schemas.microsoft.com/office/drawing/2014/main" id="{317CFA71-48E5-4812-9C9D-B498ED85036F}"/>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Welsh Government 7 core aims for children and young people </a:t>
            </a:r>
          </a:p>
          <a:p>
            <a:endParaRPr lang="en-GB" altLang="en-US" dirty="0">
              <a:latin typeface="Arial" panose="020B0604020202020204" pitchFamily="34" charset="0"/>
            </a:endParaRPr>
          </a:p>
          <a:p>
            <a:r>
              <a:rPr lang="en-GB" altLang="en-US" dirty="0">
                <a:latin typeface="Arial" panose="020B0604020202020204" pitchFamily="34" charset="0"/>
              </a:rPr>
              <a:t>Based upon UNCRC and children’s rights in Wales </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CFFB37F-BCA4-40D7-A517-BFCD0EE09993}"/>
              </a:ext>
            </a:extLst>
          </p:cNvPr>
          <p:cNvSpPr>
            <a:spLocks noGrp="1" noRot="1" noChangeAspect="1" noChangeArrowheads="1" noTextEdit="1"/>
          </p:cNvSpPr>
          <p:nvPr>
            <p:ph type="sldImg"/>
          </p:nvPr>
        </p:nvSpPr>
        <p:spPr>
          <a:xfrm>
            <a:off x="917575" y="744538"/>
            <a:ext cx="4962525" cy="3722687"/>
          </a:xfrm>
          <a:ln/>
        </p:spPr>
      </p:sp>
      <p:sp>
        <p:nvSpPr>
          <p:cNvPr id="31747" name="Rectangle 3">
            <a:extLst>
              <a:ext uri="{FF2B5EF4-FFF2-40B4-BE49-F238E27FC236}">
                <a16:creationId xmlns:a16="http://schemas.microsoft.com/office/drawing/2014/main" id="{836637BE-DB8F-4D2C-A033-00D7F93EDFB9}"/>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90000"/>
              </a:lnSpc>
            </a:pPr>
            <a:r>
              <a:rPr lang="en-GB" sz="1200" b="0" i="0" dirty="0">
                <a:solidFill>
                  <a:srgbClr val="222222"/>
                </a:solidFill>
                <a:effectLst/>
                <a:latin typeface="MuseoSans"/>
              </a:rPr>
              <a:t>The procedures provide common standards to guide child protection practice for every Local Safeguarding Children Board in Wales. They provide a framework within which individual child protection referrals, actions, decisions and plans are made and carried out. They are an integral part of the agenda for safeguarding and promoting the welfare of children. The procedures are based on the fundamental principle that the protection of children from harm is the responsibility of all individuals and agencies working with children and families, and with adults who may pose a risk to children. The effective protection of children cannot be achieved by single agency acting on its own. </a:t>
            </a:r>
            <a:r>
              <a:rPr lang="en-GB" sz="1200" b="1" i="0" dirty="0">
                <a:solidFill>
                  <a:srgbClr val="222222"/>
                </a:solidFill>
                <a:effectLst/>
                <a:latin typeface="MuseoSans"/>
              </a:rPr>
              <a:t>The procedures clarify how individuals and agencies should communicate and work together effectively in partnership in order to identify vulnerable children, keep them safe from abuse and neglect, and, improve outcomes for them.</a:t>
            </a:r>
          </a:p>
          <a:p>
            <a:pPr>
              <a:lnSpc>
                <a:spcPct val="90000"/>
              </a:lnSpc>
            </a:pPr>
            <a:endParaRPr lang="en-GB" altLang="en-US" sz="1200" b="0" i="0" dirty="0">
              <a:solidFill>
                <a:srgbClr val="222222"/>
              </a:solidFill>
              <a:effectLst/>
              <a:latin typeface="MuseoSans"/>
            </a:endParaRPr>
          </a:p>
          <a:p>
            <a:pPr>
              <a:lnSpc>
                <a:spcPct val="90000"/>
              </a:lnSpc>
            </a:pPr>
            <a:r>
              <a:rPr lang="en-GB" altLang="en-US" sz="1200" b="0" i="0" dirty="0">
                <a:solidFill>
                  <a:srgbClr val="222222"/>
                </a:solidFill>
                <a:effectLst/>
                <a:latin typeface="MuseoSans"/>
              </a:rPr>
              <a:t>The 2009 procedures were replaced by the Wales safeguarding procedures app in 2019 (see image). Get students to download app </a:t>
            </a:r>
            <a:endParaRPr lang="en-GB" altLang="en-US" sz="1000" dirty="0">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FD05B724-866B-4D52-B2C0-9F5D767E5A86}"/>
              </a:ext>
            </a:extLst>
          </p:cNvPr>
          <p:cNvSpPr>
            <a:spLocks noGrp="1" noRot="1" noChangeAspect="1" noChangeArrowheads="1" noTextEdit="1"/>
          </p:cNvSpPr>
          <p:nvPr>
            <p:ph type="sldImg"/>
          </p:nvPr>
        </p:nvSpPr>
        <p:spPr>
          <a:xfrm>
            <a:off x="917575" y="744538"/>
            <a:ext cx="4962525" cy="3722687"/>
          </a:xfrm>
          <a:ln/>
        </p:spPr>
      </p:sp>
      <p:sp>
        <p:nvSpPr>
          <p:cNvPr id="41987" name="Rectangle 3">
            <a:extLst>
              <a:ext uri="{FF2B5EF4-FFF2-40B4-BE49-F238E27FC236}">
                <a16:creationId xmlns:a16="http://schemas.microsoft.com/office/drawing/2014/main" id="{A54420DE-FAE3-4B52-BCB2-53604C957571}"/>
              </a:ext>
            </a:extLst>
          </p:cNvPr>
          <p:cNvSpPr>
            <a:spLocks noGrp="1" noChangeArrowheads="1"/>
          </p:cNvSpPr>
          <p:nvPr>
            <p:ph type="body" idx="1"/>
          </p:nvPr>
        </p:nvSpPr>
        <p:spPr>
          <a:xfrm>
            <a:off x="685800" y="4572000"/>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i="0" dirty="0">
                <a:latin typeface="Arial" panose="020B0604020202020204" pitchFamily="34" charset="0"/>
              </a:rPr>
              <a:t>Practitioners should understand their role and responsibilities in order to safeguard and promote the welfare of children. </a:t>
            </a:r>
          </a:p>
          <a:p>
            <a:r>
              <a:rPr lang="en-GB" altLang="en-US" i="0" dirty="0">
                <a:latin typeface="Arial" panose="020B0604020202020204" pitchFamily="34" charset="0"/>
              </a:rPr>
              <a:t>Practitioners should be familiar with and follow their organisation’s procedures and protocols for safeguarding and promoting the welfare of children, know who their child protection officer is, be alert to indicators of abuse and neglect and have had appropriate training,</a:t>
            </a:r>
          </a:p>
          <a:p>
            <a:endParaRPr lang="en-GB" altLang="en-US" i="0" dirty="0">
              <a:latin typeface="Arial" panose="020B0604020202020204" pitchFamily="34" charset="0"/>
            </a:endParaRPr>
          </a:p>
          <a:p>
            <a:r>
              <a:rPr lang="en-GB" altLang="en-US" b="1" i="0" dirty="0">
                <a:latin typeface="Arial" panose="020B0604020202020204" pitchFamily="34" charset="0"/>
              </a:rPr>
              <a:t>If any person has knowledge, concerns or suspicions that a child is suffering, has suffered or is likely to be at risk of harm, it is their responsibility to ensure that the concerns are referred to social services or the police, who have statutory duties and powers to make enquiries and intervene when necessary.</a:t>
            </a:r>
          </a:p>
          <a:p>
            <a:endParaRPr lang="en-GB" altLang="en-US" b="1" i="1" dirty="0">
              <a:latin typeface="Arial" panose="020B0604020202020204" pitchFamily="34" charset="0"/>
            </a:endParaRPr>
          </a:p>
          <a:p>
            <a:r>
              <a:rPr lang="en-GB" altLang="en-US" b="0" i="0" dirty="0">
                <a:latin typeface="Arial" panose="020B0604020202020204" pitchFamily="34" charset="0"/>
              </a:rPr>
              <a:t>An important and useful framework is: </a:t>
            </a:r>
            <a:r>
              <a:rPr lang="en-GB" dirty="0">
                <a:hlinkClick r:id="rId3"/>
              </a:rPr>
              <a:t>Working Together to Safeguard Children 2018 (publishing.service.gov.uk)</a:t>
            </a:r>
            <a:endParaRPr lang="en-GB" altLang="en-US" b="0" i="0" dirty="0">
              <a:latin typeface="Arial" panose="020B0604020202020204" pitchFamily="34" charset="0"/>
            </a:endParaRPr>
          </a:p>
          <a:p>
            <a:r>
              <a:rPr lang="en-GB" dirty="0"/>
              <a:t>Working Together to Safeguard Children (2018): A guide to inter-agency working to safeguard and promote the welfare of children – HM Government </a:t>
            </a:r>
            <a:endParaRPr lang="en-GB" altLang="en-US" b="1" i="1" dirty="0">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A351354C-12BE-454B-AB14-E1A96AB232A4}"/>
              </a:ext>
            </a:extLst>
          </p:cNvPr>
          <p:cNvSpPr>
            <a:spLocks noGrp="1" noRot="1" noChangeAspect="1" noChangeArrowheads="1" noTextEdit="1"/>
          </p:cNvSpPr>
          <p:nvPr>
            <p:ph type="sldImg"/>
          </p:nvPr>
        </p:nvSpPr>
        <p:spPr>
          <a:xfrm>
            <a:off x="917575" y="744538"/>
            <a:ext cx="4962525" cy="3722687"/>
          </a:xfrm>
          <a:ln/>
        </p:spPr>
      </p:sp>
      <p:sp>
        <p:nvSpPr>
          <p:cNvPr id="44035" name="Rectangle 3">
            <a:extLst>
              <a:ext uri="{FF2B5EF4-FFF2-40B4-BE49-F238E27FC236}">
                <a16:creationId xmlns:a16="http://schemas.microsoft.com/office/drawing/2014/main" id="{FCC51BBD-0AF9-405F-AE4C-ACB22CB356E8}"/>
              </a:ext>
            </a:extLst>
          </p:cNvPr>
          <p:cNvSpPr>
            <a:spLocks noGrp="1" noChangeArrowheads="1"/>
          </p:cNvSpPr>
          <p:nvPr>
            <p:ph type="body" idx="1"/>
          </p:nvPr>
        </p:nvSpPr>
        <p:spPr>
          <a:xfrm>
            <a:off x="685800" y="4676776"/>
            <a:ext cx="5486400" cy="36004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fontAlgn="base"/>
            <a:r>
              <a:rPr lang="en-GB" b="0" dirty="0">
                <a:solidFill>
                  <a:srgbClr val="222222"/>
                </a:solidFill>
                <a:effectLst/>
                <a:latin typeface="Helvetica Neue"/>
              </a:rPr>
              <a:t>Everyone who works with children has a responsibility for keeping them safe. They must know how to report concerns about physical, emotional or sexual abuse; neglect; trafficking or exploitation so that those concerns can be addressed quickly and </a:t>
            </a:r>
            <a:r>
              <a:rPr lang="en-GB" b="0">
                <a:solidFill>
                  <a:srgbClr val="222222"/>
                </a:solidFill>
                <a:effectLst/>
                <a:latin typeface="Helvetica Neue"/>
              </a:rPr>
              <a:t>appropriately.</a:t>
            </a:r>
          </a:p>
          <a:p>
            <a:pPr algn="l" fontAlgn="base"/>
            <a:endParaRPr lang="en-GB" b="0" dirty="0">
              <a:solidFill>
                <a:srgbClr val="222222"/>
              </a:solidFill>
              <a:effectLst/>
              <a:latin typeface="Helvetica Neue"/>
            </a:endParaRPr>
          </a:p>
          <a:p>
            <a:pPr algn="l" fontAlgn="base"/>
            <a:r>
              <a:rPr lang="en-GB" b="0" dirty="0">
                <a:solidFill>
                  <a:srgbClr val="222222"/>
                </a:solidFill>
                <a:effectLst/>
                <a:latin typeface="Helvetica Neue"/>
              </a:rPr>
              <a:t>According to UK child protection data from National Society for the Prevention of Cruelty to Children (NSPCC) one in five children today have experienced serious abuse at some point in their lifetime.</a:t>
            </a:r>
          </a:p>
          <a:p>
            <a:endParaRPr lang="en-GB" altLang="en-US" b="1" i="1" dirty="0">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7AF875E-D626-48E6-9FA1-26B1BC464D96}"/>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6AEF6A51-2255-41A5-92C7-A3C55A65D0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2C0AE5EC-0453-45E3-87C7-3647EBFE16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CC7FFC07-35E2-40AE-8F49-A54BDF8DB6A8}" type="slidenum">
              <a:rPr lang="cy-GB" altLang="en-US" sz="1200">
                <a:latin typeface="Arial" panose="020B0604020202020204" pitchFamily="34" charset="0"/>
              </a:rPr>
              <a:pPr/>
              <a:t>22</a:t>
            </a:fld>
            <a:endParaRPr lang="cy-GB" altLang="en-US" sz="1200">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9.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9.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9.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9.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9.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48649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866627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40184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685753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BEA70-4940-D592-AC62-AB810A6EF5D2}"/>
              </a:ext>
            </a:extLst>
          </p:cNvPr>
          <p:cNvSpPr>
            <a:spLocks noGrp="1"/>
          </p:cNvSpPr>
          <p:nvPr>
            <p:ph type="title"/>
          </p:nvPr>
        </p:nvSpPr>
        <p:spPr>
          <a:xfrm>
            <a:off x="630238" y="1561270"/>
            <a:ext cx="2949575" cy="665922"/>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828AF0D-A05B-AF88-5915-E69F8BEE1755}"/>
              </a:ext>
            </a:extLst>
          </p:cNvPr>
          <p:cNvSpPr>
            <a:spLocks noGrp="1"/>
          </p:cNvSpPr>
          <p:nvPr>
            <p:ph idx="1"/>
          </p:nvPr>
        </p:nvSpPr>
        <p:spPr>
          <a:xfrm>
            <a:off x="4969564" y="457201"/>
            <a:ext cx="3547373" cy="602311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879CAC06-0927-A9C8-09BD-9B592740833B}"/>
              </a:ext>
            </a:extLst>
          </p:cNvPr>
          <p:cNvSpPr>
            <a:spLocks noGrp="1"/>
          </p:cNvSpPr>
          <p:nvPr>
            <p:ph type="body" sz="half" idx="2"/>
          </p:nvPr>
        </p:nvSpPr>
        <p:spPr>
          <a:xfrm>
            <a:off x="630238" y="2474842"/>
            <a:ext cx="2949575" cy="339414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709517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35CEC-3B3B-56F9-12BB-7A487E023686}"/>
              </a:ext>
            </a:extLst>
          </p:cNvPr>
          <p:cNvSpPr>
            <a:spLocks noGrp="1"/>
          </p:cNvSpPr>
          <p:nvPr>
            <p:ph type="title"/>
          </p:nvPr>
        </p:nvSpPr>
        <p:spPr>
          <a:xfrm>
            <a:off x="630238" y="1351722"/>
            <a:ext cx="3405049" cy="1232452"/>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EC170B-1B58-644E-EBE8-4856263925D4}"/>
              </a:ext>
            </a:extLst>
          </p:cNvPr>
          <p:cNvSpPr>
            <a:spLocks noGrp="1"/>
          </p:cNvSpPr>
          <p:nvPr>
            <p:ph type="pic" idx="1"/>
          </p:nvPr>
        </p:nvSpPr>
        <p:spPr>
          <a:xfrm>
            <a:off x="4572000" y="0"/>
            <a:ext cx="4572000" cy="68579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E0EA9FE-49DA-4A15-4518-937208E579ED}"/>
              </a:ext>
            </a:extLst>
          </p:cNvPr>
          <p:cNvSpPr>
            <a:spLocks noGrp="1"/>
          </p:cNvSpPr>
          <p:nvPr>
            <p:ph type="body" sz="half" idx="2"/>
          </p:nvPr>
        </p:nvSpPr>
        <p:spPr>
          <a:xfrm>
            <a:off x="630238" y="2584174"/>
            <a:ext cx="3405049" cy="32848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06317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15/10/2025</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14947369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1FF9F-02F8-A5B3-C51A-D6FE51BFA5E3}"/>
              </a:ext>
            </a:extLst>
          </p:cNvPr>
          <p:cNvSpPr>
            <a:spLocks noGrp="1"/>
          </p:cNvSpPr>
          <p:nvPr>
            <p:ph type="title"/>
          </p:nvPr>
        </p:nvSpPr>
        <p:spPr>
          <a:xfrm>
            <a:off x="628650" y="1053548"/>
            <a:ext cx="7886700" cy="955192"/>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457CD38-2C06-5866-E1FF-C383D60132F7}"/>
              </a:ext>
            </a:extLst>
          </p:cNvPr>
          <p:cNvSpPr>
            <a:spLocks noGrp="1"/>
          </p:cNvSpPr>
          <p:nvPr>
            <p:ph idx="1"/>
          </p:nvPr>
        </p:nvSpPr>
        <p:spPr>
          <a:xfrm>
            <a:off x="628650" y="2156791"/>
            <a:ext cx="7886700" cy="4338224"/>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042710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8558C-5292-4EC4-8238-428E383FBBFE}"/>
              </a:ext>
            </a:extLst>
          </p:cNvPr>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B021A43-5FF3-60FF-D71B-3EAFF0C12463}"/>
              </a:ext>
            </a:extLst>
          </p:cNvPr>
          <p:cNvSpPr>
            <a:spLocks noGrp="1"/>
          </p:cNvSpPr>
          <p:nvPr>
            <p:ph type="body" idx="1"/>
          </p:nvPr>
        </p:nvSpPr>
        <p:spPr>
          <a:xfrm>
            <a:off x="623888" y="4589463"/>
            <a:ext cx="78867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2023230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1C5F8-CC69-1188-F22A-7B08BE829CCB}"/>
              </a:ext>
            </a:extLst>
          </p:cNvPr>
          <p:cNvSpPr>
            <a:spLocks noGrp="1"/>
          </p:cNvSpPr>
          <p:nvPr>
            <p:ph type="title"/>
          </p:nvPr>
        </p:nvSpPr>
        <p:spPr>
          <a:xfrm>
            <a:off x="628650" y="1200012"/>
            <a:ext cx="7886700" cy="1325563"/>
          </a:xfr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85991C-DACC-A4A3-9A47-33BB91F2A800}"/>
              </a:ext>
            </a:extLst>
          </p:cNvPr>
          <p:cNvSpPr>
            <a:spLocks noGrp="1"/>
          </p:cNvSpPr>
          <p:nvPr>
            <p:ph sz="half" idx="1"/>
          </p:nvPr>
        </p:nvSpPr>
        <p:spPr>
          <a:xfrm>
            <a:off x="628650" y="2660512"/>
            <a:ext cx="3867150" cy="375022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98C733C-D5AF-DB75-B88B-527D81FDFCEE}"/>
              </a:ext>
            </a:extLst>
          </p:cNvPr>
          <p:cNvSpPr>
            <a:spLocks noGrp="1"/>
          </p:cNvSpPr>
          <p:nvPr>
            <p:ph sz="half" idx="2"/>
          </p:nvPr>
        </p:nvSpPr>
        <p:spPr>
          <a:xfrm>
            <a:off x="4648200" y="2660512"/>
            <a:ext cx="3867150" cy="3750227"/>
          </a:xfrm>
        </p:spPr>
        <p:txBody>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61782584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9B0E4-06F1-30A2-F336-67F04330C131}"/>
              </a:ext>
            </a:extLst>
          </p:cNvPr>
          <p:cNvSpPr>
            <a:spLocks noGrp="1"/>
          </p:cNvSpPr>
          <p:nvPr>
            <p:ph type="title"/>
          </p:nvPr>
        </p:nvSpPr>
        <p:spPr>
          <a:xfrm>
            <a:off x="630238" y="1331843"/>
            <a:ext cx="2949575" cy="126227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9817EDC-F9C3-6323-F2D9-230ADB8974A1}"/>
              </a:ext>
            </a:extLst>
          </p:cNvPr>
          <p:cNvSpPr>
            <a:spLocks noGrp="1"/>
          </p:cNvSpPr>
          <p:nvPr>
            <p:ph idx="1"/>
          </p:nvPr>
        </p:nvSpPr>
        <p:spPr>
          <a:xfrm>
            <a:off x="3887788" y="1331844"/>
            <a:ext cx="4629150"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F34F67-4827-868C-FD0E-CC547C7A04CB}"/>
              </a:ext>
            </a:extLst>
          </p:cNvPr>
          <p:cNvSpPr>
            <a:spLocks noGrp="1"/>
          </p:cNvSpPr>
          <p:nvPr>
            <p:ph type="body" sz="half" idx="2"/>
          </p:nvPr>
        </p:nvSpPr>
        <p:spPr>
          <a:xfrm>
            <a:off x="630238" y="2594113"/>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42462639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0D953-C340-6F8D-2603-5DF05DF3CD29}"/>
              </a:ext>
            </a:extLst>
          </p:cNvPr>
          <p:cNvSpPr>
            <a:spLocks noGrp="1"/>
          </p:cNvSpPr>
          <p:nvPr>
            <p:ph type="title"/>
          </p:nvPr>
        </p:nvSpPr>
        <p:spPr>
          <a:xfrm>
            <a:off x="630238" y="1272208"/>
            <a:ext cx="2949575" cy="1302025"/>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BE0AB81-55FA-8360-C31A-9BD4AAEE1BFE}"/>
              </a:ext>
            </a:extLst>
          </p:cNvPr>
          <p:cNvSpPr>
            <a:spLocks noGrp="1"/>
          </p:cNvSpPr>
          <p:nvPr>
            <p:ph type="pic" idx="1"/>
          </p:nvPr>
        </p:nvSpPr>
        <p:spPr>
          <a:xfrm>
            <a:off x="3887788" y="1272209"/>
            <a:ext cx="4629150" cy="510567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EF85040-948B-2347-8006-513AEAE65FD5}"/>
              </a:ext>
            </a:extLst>
          </p:cNvPr>
          <p:cNvSpPr>
            <a:spLocks noGrp="1"/>
          </p:cNvSpPr>
          <p:nvPr>
            <p:ph type="body" sz="half" idx="2"/>
          </p:nvPr>
        </p:nvSpPr>
        <p:spPr>
          <a:xfrm>
            <a:off x="630238" y="2574234"/>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843399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5B7B2-79C3-BE94-DB53-55C0B2DBEF7F}"/>
              </a:ext>
            </a:extLst>
          </p:cNvPr>
          <p:cNvSpPr>
            <a:spLocks noGrp="1"/>
          </p:cNvSpPr>
          <p:nvPr>
            <p:ph type="ctrTitle"/>
          </p:nvPr>
        </p:nvSpPr>
        <p:spPr>
          <a:xfrm>
            <a:off x="3028949" y="1122363"/>
            <a:ext cx="5618093"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7F4753-F2B4-8D0E-578A-48E28E45C093}"/>
              </a:ext>
            </a:extLst>
          </p:cNvPr>
          <p:cNvSpPr>
            <a:spLocks noGrp="1"/>
          </p:cNvSpPr>
          <p:nvPr>
            <p:ph type="subTitle" idx="1"/>
          </p:nvPr>
        </p:nvSpPr>
        <p:spPr>
          <a:xfrm>
            <a:off x="3028949" y="3602038"/>
            <a:ext cx="5618093"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66037170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D2342-C5C3-FED9-FC5D-DCF89A2329D9}"/>
              </a:ext>
            </a:extLst>
          </p:cNvPr>
          <p:cNvSpPr>
            <a:spLocks noGrp="1"/>
          </p:cNvSpPr>
          <p:nvPr>
            <p:ph type="title"/>
          </p:nvPr>
        </p:nvSpPr>
        <p:spPr>
          <a:xfrm>
            <a:off x="3180522" y="365125"/>
            <a:ext cx="5334828" cy="1325563"/>
          </a:xfrm>
        </p:spPr>
        <p:txBody>
          <a:bodyPr/>
          <a:lstStyle/>
          <a:p>
            <a:r>
              <a:rPr lang="en-GB"/>
              <a:t>Click to edit Master title style</a:t>
            </a:r>
            <a:endParaRPr lang="en-US"/>
          </a:p>
        </p:txBody>
      </p:sp>
      <p:sp>
        <p:nvSpPr>
          <p:cNvPr id="4" name="Content Placeholder 3">
            <a:extLst>
              <a:ext uri="{FF2B5EF4-FFF2-40B4-BE49-F238E27FC236}">
                <a16:creationId xmlns:a16="http://schemas.microsoft.com/office/drawing/2014/main" id="{40303191-5F18-D7CF-355E-5FA52C478EAB}"/>
              </a:ext>
            </a:extLst>
          </p:cNvPr>
          <p:cNvSpPr>
            <a:spLocks noGrp="1"/>
          </p:cNvSpPr>
          <p:nvPr>
            <p:ph sz="half" idx="2"/>
          </p:nvPr>
        </p:nvSpPr>
        <p:spPr>
          <a:xfrm>
            <a:off x="3180522" y="1825625"/>
            <a:ext cx="5334828"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9911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3" name="Content Placeholder 2">
            <a:extLst>
              <a:ext uri="{FF2B5EF4-FFF2-40B4-BE49-F238E27FC236}">
                <a16:creationId xmlns:a16="http://schemas.microsoft.com/office/drawing/2014/main" id="{BDEF96F8-EB8E-0F61-17F0-E834D089503B}"/>
              </a:ext>
            </a:extLst>
          </p:cNvPr>
          <p:cNvSpPr>
            <a:spLocks noGrp="1"/>
          </p:cNvSpPr>
          <p:nvPr>
            <p:ph idx="1"/>
          </p:nvPr>
        </p:nvSpPr>
        <p:spPr>
          <a:xfrm>
            <a:off x="3120887" y="795131"/>
            <a:ext cx="5396051" cy="506592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140050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BB470-188C-C82C-3226-3671EDD2F757}"/>
              </a:ext>
            </a:extLst>
          </p:cNvPr>
          <p:cNvSpPr>
            <a:spLocks noGrp="1"/>
          </p:cNvSpPr>
          <p:nvPr>
            <p:ph type="title"/>
          </p:nvPr>
        </p:nvSpPr>
        <p:spPr>
          <a:xfrm>
            <a:off x="381761" y="1152938"/>
            <a:ext cx="1834666" cy="1401419"/>
          </a:xfrm>
        </p:spPr>
        <p:txBody>
          <a:bodyPr anchor="b"/>
          <a:lstStyle>
            <a:lvl1pPr>
              <a:defRPr sz="3200"/>
            </a:lvl1pPr>
          </a:lstStyle>
          <a:p>
            <a:r>
              <a:rPr lang="en-GB" dirty="0"/>
              <a:t>Click to edit Master title style</a:t>
            </a:r>
            <a:endParaRPr lang="en-US" dirty="0"/>
          </a:p>
        </p:txBody>
      </p:sp>
      <p:sp>
        <p:nvSpPr>
          <p:cNvPr id="4" name="Text Placeholder 3">
            <a:extLst>
              <a:ext uri="{FF2B5EF4-FFF2-40B4-BE49-F238E27FC236}">
                <a16:creationId xmlns:a16="http://schemas.microsoft.com/office/drawing/2014/main" id="{D749AA5D-6CB5-83EC-2DA1-BBBD3679A029}"/>
              </a:ext>
            </a:extLst>
          </p:cNvPr>
          <p:cNvSpPr>
            <a:spLocks noGrp="1"/>
          </p:cNvSpPr>
          <p:nvPr>
            <p:ph type="body" sz="half" idx="2"/>
          </p:nvPr>
        </p:nvSpPr>
        <p:spPr>
          <a:xfrm>
            <a:off x="381759" y="2771425"/>
            <a:ext cx="1834667" cy="213546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Picture Placeholder 2">
            <a:extLst>
              <a:ext uri="{FF2B5EF4-FFF2-40B4-BE49-F238E27FC236}">
                <a16:creationId xmlns:a16="http://schemas.microsoft.com/office/drawing/2014/main" id="{CE01CBC5-5195-B11F-E379-13B055950D46}"/>
              </a:ext>
            </a:extLst>
          </p:cNvPr>
          <p:cNvSpPr>
            <a:spLocks noGrp="1"/>
          </p:cNvSpPr>
          <p:nvPr>
            <p:ph type="pic" idx="10"/>
          </p:nvPr>
        </p:nvSpPr>
        <p:spPr>
          <a:xfrm>
            <a:off x="3120886" y="896040"/>
            <a:ext cx="5396052" cy="506592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Tree>
    <p:extLst>
      <p:ext uri="{BB962C8B-B14F-4D97-AF65-F5344CB8AC3E}">
        <p14:creationId xmlns:p14="http://schemas.microsoft.com/office/powerpoint/2010/main" val="233912254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615392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70168677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782687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317774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70150359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542427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204264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61002105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screenshot&#10;&#10;Description automatically generated">
            <a:extLst>
              <a:ext uri="{FF2B5EF4-FFF2-40B4-BE49-F238E27FC236}">
                <a16:creationId xmlns:a16="http://schemas.microsoft.com/office/drawing/2014/main" id="{CB666C83-FBE5-ACA6-584C-F45D604FACE1}"/>
              </a:ext>
            </a:extLst>
          </p:cNvPr>
          <p:cNvPicPr>
            <a:picLocks noChangeAspect="1"/>
          </p:cNvPicPr>
          <p:nvPr userDrawn="1"/>
        </p:nvPicPr>
        <p:blipFill>
          <a:blip r:embed="rId2"/>
          <a:stretch>
            <a:fillRect/>
          </a:stretch>
        </p:blipFill>
        <p:spPr>
          <a:xfrm>
            <a:off x="-1" y="-1"/>
            <a:ext cx="9223513" cy="6917635"/>
          </a:xfrm>
          <a:prstGeom prst="rect">
            <a:avLst/>
          </a:prstGeom>
        </p:spPr>
      </p:pic>
    </p:spTree>
    <p:extLst>
      <p:ext uri="{BB962C8B-B14F-4D97-AF65-F5344CB8AC3E}">
        <p14:creationId xmlns:p14="http://schemas.microsoft.com/office/powerpoint/2010/main" val="39838887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screenshot&#10;&#10;Description automatically generated">
            <a:extLst>
              <a:ext uri="{FF2B5EF4-FFF2-40B4-BE49-F238E27FC236}">
                <a16:creationId xmlns:a16="http://schemas.microsoft.com/office/drawing/2014/main" id="{6323031A-1941-C4FF-D8B7-1CEC9639BEF8}"/>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283959387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white, design&#10;&#10;Description automatically generated">
            <a:extLst>
              <a:ext uri="{FF2B5EF4-FFF2-40B4-BE49-F238E27FC236}">
                <a16:creationId xmlns:a16="http://schemas.microsoft.com/office/drawing/2014/main" id="{62833C6B-FB99-2353-061A-3B753BE63B67}"/>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4052521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A6653FF1-05A1-088B-DD83-29E688DDE40C}"/>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35662873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A818634A-2EDC-FB89-083F-8502AE59A3D9}"/>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74088254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B0D9AD90-1BAB-85D1-E23A-8B07C4815913}"/>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35803116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white background with black text&#10;&#10;Description automatically generated with low confidence">
            <a:extLst>
              <a:ext uri="{FF2B5EF4-FFF2-40B4-BE49-F238E27FC236}">
                <a16:creationId xmlns:a16="http://schemas.microsoft.com/office/drawing/2014/main" id="{EDC8067F-B93D-833B-C01E-F66BFEA872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white background with black text&#10;&#10;Description automatically generated with low confidence">
            <a:extLst>
              <a:ext uri="{FF2B5EF4-FFF2-40B4-BE49-F238E27FC236}">
                <a16:creationId xmlns:a16="http://schemas.microsoft.com/office/drawing/2014/main" id="{4BB500ED-8749-05C0-69FF-9116AAF45AB1}"/>
              </a:ext>
            </a:extLst>
          </p:cNvPr>
          <p:cNvPicPr>
            <a:picLocks noChangeAspect="1"/>
          </p:cNvPicPr>
          <p:nvPr userDrawn="1"/>
        </p:nvPicPr>
        <p:blipFill>
          <a:blip r:embed="rId2"/>
          <a:stretch>
            <a:fillRect/>
          </a:stretch>
        </p:blipFill>
        <p:spPr>
          <a:xfrm>
            <a:off x="-1" y="-1"/>
            <a:ext cx="9143999" cy="6857999"/>
          </a:xfrm>
          <a:prstGeom prst="rect">
            <a:avLst/>
          </a:prstGeom>
        </p:spPr>
      </p:pic>
    </p:spTree>
    <p:extLst>
      <p:ext uri="{BB962C8B-B14F-4D97-AF65-F5344CB8AC3E}">
        <p14:creationId xmlns:p14="http://schemas.microsoft.com/office/powerpoint/2010/main" val="1146472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3.xml"/></Relationships>
</file>

<file path=ppt/slideMasters/_rels/slideMaster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6.png"/></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7.xml"/><Relationship Id="rId1" Type="http://schemas.openxmlformats.org/officeDocument/2006/relationships/slideLayout" Target="../slideLayouts/slideLayout6.xml"/><Relationship Id="rId4" Type="http://schemas.openxmlformats.org/officeDocument/2006/relationships/image" Target="../media/image7.png"/></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8.png"/></Relationships>
</file>

<file path=ppt/slideMasters/_rels/slideMaster9.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image" Target="../media/image9.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theme" Target="../theme/theme9.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24.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25.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26.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27.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8.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9.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30.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31.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39.xml"/><Relationship Id="rId3" Type="http://schemas.openxmlformats.org/officeDocument/2006/relationships/slideLayout" Target="../slideLayouts/slideLayout34.xml"/><Relationship Id="rId7" Type="http://schemas.openxmlformats.org/officeDocument/2006/relationships/slideLayout" Target="../slideLayouts/slideLayout38.xml"/><Relationship Id="rId2" Type="http://schemas.openxmlformats.org/officeDocument/2006/relationships/slideLayout" Target="../slideLayouts/slideLayout33.xml"/><Relationship Id="rId1" Type="http://schemas.openxmlformats.org/officeDocument/2006/relationships/slideLayout" Target="../slideLayouts/slideLayout32.xml"/><Relationship Id="rId6" Type="http://schemas.openxmlformats.org/officeDocument/2006/relationships/slideLayout" Target="../slideLayouts/slideLayout37.xml"/><Relationship Id="rId5" Type="http://schemas.openxmlformats.org/officeDocument/2006/relationships/slideLayout" Target="../slideLayouts/slideLayout36.xml"/><Relationship Id="rId4" Type="http://schemas.openxmlformats.org/officeDocument/2006/relationships/slideLayout" Target="../slideLayouts/slideLayout35.xml"/><Relationship Id="rId9" Type="http://schemas.openxmlformats.org/officeDocument/2006/relationships/theme" Target="../theme/theme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adge&#10;&#10;Description automatically generated with low confidence">
            <a:extLst>
              <a:ext uri="{FF2B5EF4-FFF2-40B4-BE49-F238E27FC236}">
                <a16:creationId xmlns:a16="http://schemas.microsoft.com/office/drawing/2014/main" id="{321E63E8-38CD-D033-DCAF-C35E9D59516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rochure&#10;&#10;Description automatically generated with low confidence">
            <a:extLst>
              <a:ext uri="{FF2B5EF4-FFF2-40B4-BE49-F238E27FC236}">
                <a16:creationId xmlns:a16="http://schemas.microsoft.com/office/drawing/2014/main" id="{70687FFB-C9C8-95F0-A402-046B0732843F}"/>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072882-04A7-81FA-9B72-31A75EA69DB2}"/>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52F98-7DF4-A192-B728-147244B3300A}"/>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284395-6374-AB31-AF9D-382FDE7013AB}"/>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8A36118-7BF1-CF45-BFA8-FA276C99FDDF}" type="datetimeFigureOut">
              <a:rPr lang="en-US" smtClean="0"/>
              <a:t>10/15/2025</a:t>
            </a:fld>
            <a:endParaRPr lang="en-US"/>
          </a:p>
        </p:txBody>
      </p:sp>
      <p:sp>
        <p:nvSpPr>
          <p:cNvPr id="5" name="Footer Placeholder 4">
            <a:extLst>
              <a:ext uri="{FF2B5EF4-FFF2-40B4-BE49-F238E27FC236}">
                <a16:creationId xmlns:a16="http://schemas.microsoft.com/office/drawing/2014/main" id="{FF9C0C8A-902B-C63B-7952-A955B0F082F0}"/>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CCDC71-5CEA-F845-8B51-C43F200EB479}"/>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1D35AB9-6D5B-AC45-9E33-55949C484B0D}" type="slidenum">
              <a:rPr lang="en-US" smtClean="0"/>
              <a:t>‹#›</a:t>
            </a:fld>
            <a:endParaRPr lang="en-US"/>
          </a:p>
        </p:txBody>
      </p:sp>
      <p:pic>
        <p:nvPicPr>
          <p:cNvPr id="8" name="Picture 7" descr="A blue and white rectangle with text&#10;&#10;Description automatically generated with low confidence">
            <a:extLst>
              <a:ext uri="{FF2B5EF4-FFF2-40B4-BE49-F238E27FC236}">
                <a16:creationId xmlns:a16="http://schemas.microsoft.com/office/drawing/2014/main" id="{9B1CDA6B-D961-FD74-502A-BF4908F23BA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434983733"/>
      </p:ext>
    </p:extLst>
  </p:cSld>
  <p:clrMap bg1="lt1" tx1="dk1" bg2="lt2" tx2="dk2" accent1="accent1" accent2="accent2" accent3="accent3" accent4="accent4" accent5="accent5" accent6="accent6" hlink="hlink" folHlink="folHlink"/>
  <p:sldLayoutIdLst>
    <p:sldLayoutId id="2147483776" r:id="rId1"/>
    <p:sldLayoutId id="21474837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10/15/2025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81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C8ADDB-4CD2-D6E8-2B92-98BD8128D3C7}"/>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F0402FC-D2C5-ADEC-598D-65F067C8CE1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6ABB4C-E960-19FF-F31F-15F5AC22F3BD}"/>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B1BE68-91E7-DA4C-83CE-33EC89C398B1}" type="datetimeFigureOut">
              <a:rPr lang="en-US" smtClean="0"/>
              <a:t>10/15/2025</a:t>
            </a:fld>
            <a:endParaRPr lang="en-US"/>
          </a:p>
        </p:txBody>
      </p:sp>
      <p:sp>
        <p:nvSpPr>
          <p:cNvPr id="5" name="Footer Placeholder 4">
            <a:extLst>
              <a:ext uri="{FF2B5EF4-FFF2-40B4-BE49-F238E27FC236}">
                <a16:creationId xmlns:a16="http://schemas.microsoft.com/office/drawing/2014/main" id="{5785A56C-A0F2-BE11-34C4-E5FD71605AF1}"/>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CD82E0D-BA34-08F9-BDA8-709E34BB7EA5}"/>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6B3232-9A32-EF49-9B20-B096A72524DB}" type="slidenum">
              <a:rPr lang="en-US" smtClean="0"/>
              <a:t>‹#›</a:t>
            </a:fld>
            <a:endParaRPr lang="en-US"/>
          </a:p>
        </p:txBody>
      </p:sp>
      <p:pic>
        <p:nvPicPr>
          <p:cNvPr id="8" name="Picture 7" descr="A screenshot of a computer&#10;&#10;Description automatically generated with medium confidence">
            <a:extLst>
              <a:ext uri="{FF2B5EF4-FFF2-40B4-BE49-F238E27FC236}">
                <a16:creationId xmlns:a16="http://schemas.microsoft.com/office/drawing/2014/main" id="{F9A22DF0-EDE3-A1A0-00A9-D55CE3CAAF5A}"/>
              </a:ext>
            </a:extLst>
          </p:cNvPr>
          <p:cNvPicPr>
            <a:picLocks noChangeAspect="1"/>
          </p:cNvPicPr>
          <p:nvPr userDrawn="1"/>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609168057"/>
      </p:ext>
    </p:extLst>
  </p:cSld>
  <p:clrMap bg1="lt1" tx1="dk1" bg2="lt2" tx2="dk2" accent1="accent1" accent2="accent2" accent3="accent3" accent4="accent4" accent5="accent5" accent6="accent6" hlink="hlink" folHlink="folHlink"/>
  <p:sldLayoutIdLst>
    <p:sldLayoutId id="2147483790" r:id="rId1"/>
    <p:sldLayoutId id="2147483791" r:id="rId2"/>
    <p:sldLayoutId id="2147483792" r:id="rId3"/>
    <p:sldLayoutId id="2147483796" r:id="rId4"/>
    <p:sldLayoutId id="2147483797"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CB11D39-7B6E-11D7-36E6-0D0E70121B7D}"/>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9423326-8B27-E4CB-710F-2B855F8FF55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B7A764-EAEB-1C25-26BE-3DA3A32367F7}"/>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7BD182-C8A7-6A47-A0EA-95C60C4E7E9A}" type="datetimeFigureOut">
              <a:rPr lang="en-US" smtClean="0"/>
              <a:t>10/15/2025</a:t>
            </a:fld>
            <a:endParaRPr lang="en-US"/>
          </a:p>
        </p:txBody>
      </p:sp>
      <p:sp>
        <p:nvSpPr>
          <p:cNvPr id="5" name="Footer Placeholder 4">
            <a:extLst>
              <a:ext uri="{FF2B5EF4-FFF2-40B4-BE49-F238E27FC236}">
                <a16:creationId xmlns:a16="http://schemas.microsoft.com/office/drawing/2014/main" id="{45455734-81B6-EAA4-CC09-3A53A8478AD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C76ED48-6C24-3E31-F8DA-C315C5FC9BB6}"/>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67DBB9-009E-8E41-8A89-2FE77F41EB92}" type="slidenum">
              <a:rPr lang="en-US" smtClean="0"/>
              <a:t>‹#›</a:t>
            </a:fld>
            <a:endParaRPr lang="en-US"/>
          </a:p>
        </p:txBody>
      </p:sp>
      <p:pic>
        <p:nvPicPr>
          <p:cNvPr id="8" name="Picture 7" descr="A picture containing text, screenshot, design&#10;&#10;Description automatically generated">
            <a:extLst>
              <a:ext uri="{FF2B5EF4-FFF2-40B4-BE49-F238E27FC236}">
                <a16:creationId xmlns:a16="http://schemas.microsoft.com/office/drawing/2014/main" id="{D630895B-A68E-8D65-8264-EDF2522426F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92456996"/>
      </p:ext>
    </p:extLst>
  </p:cSld>
  <p:clrMap bg1="lt1" tx1="dk1" bg2="lt2" tx2="dk2" accent1="accent1" accent2="accent2" accent3="accent3" accent4="accent4" accent5="accent5" accent6="accent6" hlink="hlink" folHlink="folHlink"/>
  <p:sldLayoutIdLst>
    <p:sldLayoutId id="2147483799" r:id="rId1"/>
    <p:sldLayoutId id="2147483802" r:id="rId2"/>
    <p:sldLayoutId id="2147483806" r:id="rId3"/>
    <p:sldLayoutId id="214748381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tree, cloud, house, sky&#10;&#10;Description automatically generated">
            <a:extLst>
              <a:ext uri="{FF2B5EF4-FFF2-40B4-BE49-F238E27FC236}">
                <a16:creationId xmlns:a16="http://schemas.microsoft.com/office/drawing/2014/main" id="{7D3A0B8D-8F1B-BBD7-763E-306A19184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474841858"/>
      </p:ext>
    </p:extLst>
  </p:cSld>
  <p:clrMap bg1="lt1" tx1="dk1" bg2="lt2" tx2="dk2" accent1="accent1" accent2="accent2" accent3="accent3" accent4="accent4" accent5="accent5" accent6="accent6" hlink="hlink" folHlink="folHlink"/>
  <p:sldLayoutIdLst>
    <p:sldLayoutId id="21474837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cloud, grass, text&#10;&#10;Description automatically generated">
            <a:extLst>
              <a:ext uri="{FF2B5EF4-FFF2-40B4-BE49-F238E27FC236}">
                <a16:creationId xmlns:a16="http://schemas.microsoft.com/office/drawing/2014/main" id="{FD64A1D8-C4BB-C68E-DD4E-12E4B52E658B}"/>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81636072"/>
      </p:ext>
    </p:extLst>
  </p:cSld>
  <p:clrMap bg1="lt1" tx1="dk1" bg2="lt2" tx2="dk2" accent1="accent1" accent2="accent2" accent3="accent3" accent4="accent4" accent5="accent5" accent6="accent6" hlink="hlink" folHlink="folHlink"/>
  <p:sldLayoutIdLst>
    <p:sldLayoutId id="21474837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06151876"/>
      </p:ext>
    </p:extLst>
  </p:cSld>
  <p:clrMap bg1="lt1" tx1="dk1" bg2="lt2" tx2="dk2" accent1="accent1" accent2="accent2" accent3="accent3" accent4="accent4" accent5="accent5" accent6="accent6" hlink="hlink" folHlink="folHlink"/>
  <p:sldLayoutIdLst>
    <p:sldLayoutId id="21474837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uilding&#10;&#10;Description automatically generated with low confidence">
            <a:extLst>
              <a:ext uri="{FF2B5EF4-FFF2-40B4-BE49-F238E27FC236}">
                <a16:creationId xmlns:a16="http://schemas.microsoft.com/office/drawing/2014/main" id="{EC565704-B489-D021-F781-93D2D4B3EEFE}"/>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8632150"/>
      </p:ext>
    </p:extLst>
  </p:cSld>
  <p:clrMap bg1="lt1" tx1="dk1" bg2="lt2" tx2="dk2" accent1="accent1" accent2="accent2" accent3="accent3" accent4="accent4" accent5="accent5" accent6="accent6" hlink="hlink" folHlink="folHlink"/>
  <p:sldLayoutIdLst>
    <p:sldLayoutId id="21474837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screenshot&#10;&#10;Description automatically generated">
            <a:extLst>
              <a:ext uri="{FF2B5EF4-FFF2-40B4-BE49-F238E27FC236}">
                <a16:creationId xmlns:a16="http://schemas.microsoft.com/office/drawing/2014/main" id="{8C16B6D9-FB9C-49F3-2582-C99E877F12B9}"/>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67377243"/>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sky, text, screenshot, building&#10;&#10;Description automatically generated">
            <a:extLst>
              <a:ext uri="{FF2B5EF4-FFF2-40B4-BE49-F238E27FC236}">
                <a16:creationId xmlns:a16="http://schemas.microsoft.com/office/drawing/2014/main" id="{42885A91-394F-610C-FB99-7E0485978FE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394821867"/>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close-up of a building&#10;&#10;Description automatically generated with low confidence">
            <a:extLst>
              <a:ext uri="{FF2B5EF4-FFF2-40B4-BE49-F238E27FC236}">
                <a16:creationId xmlns:a16="http://schemas.microsoft.com/office/drawing/2014/main" id="{80BB21EE-854B-4A5D-4B38-92F4066580F7}"/>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716903093"/>
      </p:ext>
    </p:extLst>
  </p:cSld>
  <p:clrMap bg1="lt1" tx1="dk1" bg2="lt2" tx2="dk2" accent1="accent1" accent2="accent2" accent3="accent3" accent4="accent4" accent5="accent5" accent6="accent6" hlink="hlink" folHlink="folHlink"/>
  <p:sldLayoutIdLst>
    <p:sldLayoutId id="21474837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ky, tree, plant&#10;&#10;Description automatically generated">
            <a:extLst>
              <a:ext uri="{FF2B5EF4-FFF2-40B4-BE49-F238E27FC236}">
                <a16:creationId xmlns:a16="http://schemas.microsoft.com/office/drawing/2014/main" id="{A6CE6DCC-5EFF-0C9E-9F78-1881B15D3240}"/>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107452737"/>
      </p:ext>
    </p:extLst>
  </p:cSld>
  <p:clrMap bg1="lt1" tx1="dk1" bg2="lt2" tx2="dk2" accent1="accent1" accent2="accent2" accent3="accent3" accent4="accent4" accent5="accent5" accent6="accent6" hlink="hlink" folHlink="folHlink"/>
  <p:sldLayoutIdLst>
    <p:sldLayoutId id="21474837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3" Type="http://schemas.openxmlformats.org/officeDocument/2006/relationships/hyperlink" Target="https://www.nspcc.org.uk/what-is-child-abuse/types-of-abuse/"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learning.nspcc.org.uk/child-protection-system/history-of-child-protection-in-the-uk/" TargetMode="External"/><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www.theguardian.com/society/2005/may/18/childrensservices2" TargetMode="External"/><Relationship Id="rId2" Type="http://schemas.openxmlformats.org/officeDocument/2006/relationships/notesSlide" Target="../notesSlides/notesSlide20.xml"/><Relationship Id="rId1" Type="http://schemas.openxmlformats.org/officeDocument/2006/relationships/slideLayout" Target="../slideLayouts/slideLayout10.xml"/><Relationship Id="rId5" Type="http://schemas.openxmlformats.org/officeDocument/2006/relationships/hyperlink" Target="https://safeguarding.wales/" TargetMode="External"/><Relationship Id="rId4" Type="http://schemas.openxmlformats.org/officeDocument/2006/relationships/hyperlink" Target="https://learning.nspcc.org.uk/child-protection-system/history-of-child-protection-in-the-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EE9DB-5B30-6AB9-D106-343A24194470}"/>
              </a:ext>
            </a:extLst>
          </p:cNvPr>
          <p:cNvSpPr>
            <a:spLocks noGrp="1"/>
          </p:cNvSpPr>
          <p:nvPr>
            <p:ph type="title"/>
          </p:nvPr>
        </p:nvSpPr>
        <p:spPr>
          <a:xfrm>
            <a:off x="384285" y="1358165"/>
            <a:ext cx="3880287" cy="4090135"/>
          </a:xfrm>
        </p:spPr>
        <p:txBody>
          <a:bodyPr/>
          <a:lstStyle/>
          <a:p>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ECEY4009C: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000" i="1"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br>
              <a:rPr kumimoji="0" lang="en-GB" sz="4000"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r>
              <a:rPr lang="en-GB" sz="4000" i="1" dirty="0">
                <a:solidFill>
                  <a:srgbClr val="FFFFFF"/>
                </a:solidFill>
                <a:latin typeface="Arial" panose="020B0604020202020204" pitchFamily="34" charset="0"/>
                <a:cs typeface="Arial" panose="020B0604020202020204" pitchFamily="34" charset="0"/>
              </a:rPr>
              <a:t>ECEY4009: Professional Practitioner</a:t>
            </a:r>
            <a:br>
              <a:rPr lang="en-GB" sz="2800" b="1" dirty="0">
                <a:solidFill>
                  <a:srgbClr val="FFFFFF"/>
                </a:solidFill>
                <a:latin typeface="Arial" panose="020B0604020202020204" pitchFamily="34" charset="0"/>
                <a:cs typeface="Arial" panose="020B0604020202020204" pitchFamily="34" charset="0"/>
              </a:rPr>
            </a:br>
            <a:b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br>
            <a:endParaRPr lang="en-GB" dirty="0"/>
          </a:p>
        </p:txBody>
      </p:sp>
    </p:spTree>
    <p:extLst>
      <p:ext uri="{BB962C8B-B14F-4D97-AF65-F5344CB8AC3E}">
        <p14:creationId xmlns:p14="http://schemas.microsoft.com/office/powerpoint/2010/main" val="1989432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3D941E-5569-FE77-94A1-BFC11680BEC1}"/>
              </a:ext>
            </a:extLst>
          </p:cNvPr>
          <p:cNvSpPr>
            <a:spLocks noGrp="1"/>
          </p:cNvSpPr>
          <p:nvPr>
            <p:ph sz="half" idx="1"/>
          </p:nvPr>
        </p:nvSpPr>
        <p:spPr>
          <a:xfrm>
            <a:off x="405493" y="381000"/>
            <a:ext cx="3867150" cy="5178287"/>
          </a:xfrm>
        </p:spPr>
        <p:txBody>
          <a:bodyPr>
            <a:normAutofit/>
          </a:bodyPr>
          <a:lstStyle/>
          <a:p>
            <a:pPr marL="0" indent="0">
              <a:lnSpc>
                <a:spcPct val="120000"/>
              </a:lnSpc>
              <a:spcBef>
                <a:spcPts val="700"/>
              </a:spcBef>
              <a:buNone/>
              <a:defRPr/>
            </a:pPr>
            <a:r>
              <a:rPr lang="en-GB" altLang="en-US" sz="2800" b="1" dirty="0">
                <a:latin typeface="Arial" panose="020B0604020202020204" pitchFamily="34" charset="0"/>
                <a:cs typeface="Arial" panose="020B0604020202020204" pitchFamily="34" charset="0"/>
              </a:rPr>
              <a:t>ECEY4009C </a:t>
            </a:r>
          </a:p>
          <a:p>
            <a:pPr marL="0" indent="0">
              <a:lnSpc>
                <a:spcPct val="120000"/>
              </a:lnSpc>
              <a:spcBef>
                <a:spcPts val="700"/>
              </a:spcBef>
              <a:buNone/>
              <a:defRPr/>
            </a:pPr>
            <a:r>
              <a:rPr lang="en-GB" altLang="en-US" sz="2800" b="1" dirty="0" err="1">
                <a:latin typeface="Arial" panose="020B0604020202020204" pitchFamily="34" charset="0"/>
                <a:cs typeface="Arial" panose="020B0604020202020204" pitchFamily="34" charset="0"/>
              </a:rPr>
              <a:t>Darlith</a:t>
            </a:r>
            <a:r>
              <a:rPr lang="en-GB" altLang="en-US" sz="2800" b="1" dirty="0">
                <a:latin typeface="Arial" panose="020B0604020202020204" pitchFamily="34" charset="0"/>
                <a:cs typeface="Arial" panose="020B0604020202020204" pitchFamily="34" charset="0"/>
              </a:rPr>
              <a:t> 7:  </a:t>
            </a:r>
          </a:p>
          <a:p>
            <a:pPr marL="0" indent="0">
              <a:lnSpc>
                <a:spcPct val="120000"/>
              </a:lnSpc>
              <a:spcBef>
                <a:spcPts val="700"/>
              </a:spcBef>
              <a:buNone/>
              <a:defRPr/>
            </a:pPr>
            <a:r>
              <a:rPr lang="en-GB" sz="2800" dirty="0" err="1">
                <a:latin typeface="Arial" panose="020B0604020202020204" pitchFamily="34" charset="0"/>
                <a:cs typeface="Arial" panose="020B0604020202020204" pitchFamily="34" charset="0"/>
              </a:rPr>
              <a:t>Diogelu</a:t>
            </a:r>
            <a:endParaRPr lang="en-GB" altLang="en-US" sz="2800" dirty="0">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sz="2800" b="1" dirty="0">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F87DD536-7772-9115-D1FF-17213712072C}"/>
              </a:ext>
            </a:extLst>
          </p:cNvPr>
          <p:cNvSpPr>
            <a:spLocks noGrp="1"/>
          </p:cNvSpPr>
          <p:nvPr>
            <p:ph sz="half" idx="2"/>
          </p:nvPr>
        </p:nvSpPr>
        <p:spPr>
          <a:xfrm>
            <a:off x="4112688" y="531606"/>
            <a:ext cx="4452257" cy="5178287"/>
          </a:xfrm>
        </p:spPr>
        <p:txBody>
          <a:bodyPr>
            <a:normAutofit/>
          </a:bodyPr>
          <a:lstStyle/>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ECEY4009 </a:t>
            </a:r>
          </a:p>
          <a:p>
            <a:pPr marL="0" indent="0">
              <a:lnSpc>
                <a:spcPct val="120000"/>
              </a:lnSpc>
              <a:spcBef>
                <a:spcPts val="700"/>
              </a:spcBef>
              <a:buNone/>
              <a:defRPr/>
            </a:pPr>
            <a:r>
              <a:rPr lang="en-GB" altLang="en-US" b="1" dirty="0">
                <a:solidFill>
                  <a:schemeClr val="accent1">
                    <a:lumMod val="75000"/>
                  </a:schemeClr>
                </a:solidFill>
                <a:latin typeface="Arial" panose="020B0604020202020204" pitchFamily="34" charset="0"/>
                <a:cs typeface="Arial" panose="020B0604020202020204" pitchFamily="34" charset="0"/>
              </a:rPr>
              <a:t>Lecture 7: </a:t>
            </a:r>
          </a:p>
          <a:p>
            <a:pPr marL="0" indent="0">
              <a:lnSpc>
                <a:spcPct val="120000"/>
              </a:lnSpc>
              <a:spcBef>
                <a:spcPts val="700"/>
              </a:spcBef>
              <a:buNone/>
              <a:defRPr/>
            </a:pPr>
            <a:r>
              <a:rPr lang="en-GB" altLang="en-US" dirty="0">
                <a:solidFill>
                  <a:schemeClr val="accent1">
                    <a:lumMod val="75000"/>
                  </a:schemeClr>
                </a:solidFill>
                <a:latin typeface="Arial" panose="020B0604020202020204" pitchFamily="34" charset="0"/>
                <a:cs typeface="Arial" panose="020B0604020202020204" pitchFamily="34" charset="0"/>
              </a:rPr>
              <a:t>Safeguarding </a:t>
            </a:r>
          </a:p>
          <a:p>
            <a:pPr marL="0" indent="0">
              <a:lnSpc>
                <a:spcPct val="120000"/>
              </a:lnSpc>
              <a:spcBef>
                <a:spcPts val="700"/>
              </a:spcBef>
              <a:buNone/>
              <a:defRPr/>
            </a:pPr>
            <a:endParaRPr lang="en-GB" altLang="en-US" b="1" dirty="0">
              <a:solidFill>
                <a:schemeClr val="accent1">
                  <a:lumMod val="75000"/>
                </a:schemeClr>
              </a:solidFill>
              <a:latin typeface="Arial" panose="020B0604020202020204" pitchFamily="34" charset="0"/>
              <a:cs typeface="Arial" panose="020B0604020202020204" pitchFamily="34" charset="0"/>
            </a:endParaRPr>
          </a:p>
          <a:p>
            <a:pPr marL="0" indent="0">
              <a:lnSpc>
                <a:spcPct val="120000"/>
              </a:lnSpc>
              <a:spcBef>
                <a:spcPts val="700"/>
              </a:spcBef>
              <a:buNone/>
              <a:defRPr/>
            </a:pPr>
            <a:endParaRPr lang="en-GB" altLang="en-US" dirty="0">
              <a:solidFill>
                <a:schemeClr val="accent1">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4247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BB251767-30DC-43B2-99EE-15B0691BC8DF}"/>
              </a:ext>
            </a:extLst>
          </p:cNvPr>
          <p:cNvSpPr>
            <a:spLocks noGrp="1"/>
          </p:cNvSpPr>
          <p:nvPr>
            <p:ph type="title"/>
          </p:nvPr>
        </p:nvSpPr>
        <p:spPr>
          <a:xfrm>
            <a:off x="1593850" y="474664"/>
            <a:ext cx="5829300" cy="864394"/>
          </a:xfrm>
        </p:spPr>
        <p:txBody>
          <a:bodyPr>
            <a:noAutofit/>
          </a:bodyPr>
          <a:lstStyle/>
          <a:p>
            <a:pPr algn="ctr"/>
            <a:r>
              <a:rPr lang="en-GB" altLang="en-US" dirty="0" err="1">
                <a:latin typeface="Arial" panose="020B0604020202020204" pitchFamily="34" charset="0"/>
                <a:ea typeface="MS PGothic" panose="020B0600070205080204" pitchFamily="34" charset="-128"/>
                <a:cs typeface="Arial" panose="020B0604020202020204" pitchFamily="34" charset="0"/>
              </a:rPr>
              <a:t>Trafodaethau</a:t>
            </a:r>
            <a:r>
              <a:rPr lang="en-GB" altLang="en-US" dirty="0">
                <a:latin typeface="Arial" panose="020B0604020202020204" pitchFamily="34" charset="0"/>
                <a:ea typeface="MS PGothic" panose="020B0600070205080204" pitchFamily="34" charset="-128"/>
                <a:cs typeface="Arial" panose="020B0604020202020204" pitchFamily="34" charset="0"/>
              </a:rPr>
              <a:t> gr</a:t>
            </a:r>
            <a:r>
              <a:rPr lang="en-US" altLang="en-US" dirty="0">
                <a:latin typeface="Arial" panose="020B0604020202020204" pitchFamily="34" charset="0"/>
                <a:ea typeface="MS PGothic" panose="020B0600070205080204" pitchFamily="34" charset="-128"/>
                <a:cs typeface="Arial" panose="020B0604020202020204" pitchFamily="34" charset="0"/>
              </a:rPr>
              <a:t>ŵ</a:t>
            </a:r>
            <a:r>
              <a:rPr lang="en-GB" altLang="en-US" dirty="0">
                <a:latin typeface="Arial" panose="020B0604020202020204" pitchFamily="34" charset="0"/>
                <a:ea typeface="MS PGothic" panose="020B0600070205080204" pitchFamily="34" charset="-128"/>
                <a:cs typeface="Arial" panose="020B0604020202020204" pitchFamily="34" charset="0"/>
              </a:rPr>
              <a:t>p</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Group discussion</a:t>
            </a:r>
          </a:p>
        </p:txBody>
      </p:sp>
      <p:sp>
        <p:nvSpPr>
          <p:cNvPr id="21507" name="Rectangle 3">
            <a:extLst>
              <a:ext uri="{FF2B5EF4-FFF2-40B4-BE49-F238E27FC236}">
                <a16:creationId xmlns:a16="http://schemas.microsoft.com/office/drawing/2014/main" id="{370FB7C9-4EB3-491D-8DEB-6E0B665ADF5F}"/>
              </a:ext>
            </a:extLst>
          </p:cNvPr>
          <p:cNvSpPr>
            <a:spLocks noGrp="1"/>
          </p:cNvSpPr>
          <p:nvPr>
            <p:ph type="body" sz="half" idx="1"/>
          </p:nvPr>
        </p:nvSpPr>
        <p:spPr>
          <a:xfrm>
            <a:off x="381000" y="1981201"/>
            <a:ext cx="3296766" cy="3482388"/>
          </a:xfrm>
        </p:spPr>
        <p:txBody>
          <a:bodyPr>
            <a:normAutofit fontScale="92500"/>
          </a:bodyPr>
          <a:lstStyle/>
          <a:p>
            <a:r>
              <a:rPr lang="en-GB" altLang="en-US" dirty="0">
                <a:latin typeface="Arial" panose="020B0604020202020204" pitchFamily="34" charset="0"/>
                <a:ea typeface="MS PGothic" panose="020B0600070205080204" pitchFamily="34" charset="-128"/>
                <a:cs typeface="Arial" panose="020B0604020202020204" pitchFamily="34" charset="0"/>
              </a:rPr>
              <a:t>Pam </a:t>
            </a:r>
            <a:r>
              <a:rPr lang="en-GB" altLang="en-US" dirty="0" err="1">
                <a:latin typeface="Arial" panose="020B0604020202020204" pitchFamily="34" charset="0"/>
                <a:ea typeface="MS PGothic" panose="020B0600070205080204" pitchFamily="34" charset="-128"/>
                <a:cs typeface="Arial" panose="020B0604020202020204" pitchFamily="34" charset="0"/>
              </a:rPr>
              <a:t>mae</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angen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deall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hanes</a:t>
            </a:r>
            <a:r>
              <a:rPr lang="en-GB" altLang="en-US" dirty="0">
                <a:latin typeface="Arial" panose="020B0604020202020204" pitchFamily="34" charset="0"/>
                <a:ea typeface="MS PGothic" panose="020B0600070205080204" pitchFamily="34" charset="-128"/>
                <a:cs typeface="Arial" panose="020B0604020202020204" pitchFamily="34" charset="0"/>
              </a:rPr>
              <a:t> a </a:t>
            </a:r>
            <a:r>
              <a:rPr lang="en-GB" altLang="en-US" dirty="0" err="1">
                <a:latin typeface="Arial" panose="020B0604020202020204" pitchFamily="34" charset="0"/>
                <a:ea typeface="MS PGothic" panose="020B0600070205080204" pitchFamily="34" charset="-128"/>
                <a:cs typeface="Arial" panose="020B0604020202020204" pitchFamily="34" charset="0"/>
              </a:rPr>
              <a:t>deddfwriaeth</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chi’n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meddwl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a:t>
            </a:r>
            <a:r>
              <a:rPr lang="en-GB" altLang="en-US" dirty="0" err="1">
                <a:latin typeface="Arial" panose="020B0604020202020204" pitchFamily="34" charset="0"/>
                <a:ea typeface="MS PGothic" panose="020B0600070205080204" pitchFamily="34" charset="-128"/>
                <a:cs typeface="Arial" panose="020B0604020202020204" pitchFamily="34" charset="0"/>
              </a:rPr>
              <a:t>bydd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eich</a:t>
            </a:r>
            <a:r>
              <a:rPr lang="en-GB" altLang="en-US" dirty="0">
                <a:latin typeface="Arial" panose="020B0604020202020204" pitchFamily="34" charset="0"/>
                <a:ea typeface="MS PGothic" panose="020B0600070205080204" pitchFamily="34" charset="-128"/>
                <a:cs typeface="Arial" panose="020B0604020202020204" pitchFamily="34" charset="0"/>
              </a:rPr>
              <a:t> r</a:t>
            </a:r>
            <a:r>
              <a:rPr lang="en-US" altLang="en-US" dirty="0">
                <a:latin typeface="Arial" panose="020B0604020202020204" pitchFamily="34" charset="0"/>
                <a:ea typeface="MS PGothic" panose="020B0600070205080204" pitchFamily="34" charset="-128"/>
                <a:cs typeface="Arial" panose="020B0604020202020204" pitchFamily="34" charset="0"/>
              </a:rPr>
              <a:t>ô</a:t>
            </a:r>
            <a:r>
              <a:rPr lang="en-GB" altLang="en-US" dirty="0">
                <a:latin typeface="Arial" panose="020B0604020202020204" pitchFamily="34" charset="0"/>
                <a:ea typeface="MS PGothic" panose="020B0600070205080204" pitchFamily="34" charset="-128"/>
                <a:cs typeface="Arial" panose="020B0604020202020204" pitchFamily="34" charset="0"/>
              </a:rPr>
              <a:t>l  </a:t>
            </a:r>
            <a:r>
              <a:rPr lang="en-GB" altLang="en-US" dirty="0" err="1">
                <a:latin typeface="Arial" panose="020B0604020202020204" pitchFamily="34" charset="0"/>
                <a:ea typeface="MS PGothic" panose="020B0600070205080204" pitchFamily="34" charset="-128"/>
                <a:cs typeface="Arial" panose="020B0604020202020204" pitchFamily="34" charset="0"/>
              </a:rPr>
              <a:t>mewn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swydd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sydd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gweithio</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gyda</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phlant</a:t>
            </a:r>
            <a:r>
              <a:rPr lang="en-GB" altLang="en-US" dirty="0">
                <a:latin typeface="Arial" panose="020B0604020202020204" pitchFamily="34" charset="0"/>
                <a:ea typeface="MS PGothic" panose="020B0600070205080204" pitchFamily="34" charset="-128"/>
                <a:cs typeface="Arial" panose="020B0604020202020204" pitchFamily="34" charset="0"/>
              </a:rPr>
              <a:t>? </a:t>
            </a:r>
          </a:p>
        </p:txBody>
      </p:sp>
      <p:sp>
        <p:nvSpPr>
          <p:cNvPr id="21508" name="Rectangle 4">
            <a:extLst>
              <a:ext uri="{FF2B5EF4-FFF2-40B4-BE49-F238E27FC236}">
                <a16:creationId xmlns:a16="http://schemas.microsoft.com/office/drawing/2014/main" id="{E91BE105-0308-4EAB-BCCA-8648EEE38898}"/>
              </a:ext>
            </a:extLst>
          </p:cNvPr>
          <p:cNvSpPr>
            <a:spLocks noGrp="1"/>
          </p:cNvSpPr>
          <p:nvPr>
            <p:ph type="body" sz="half" idx="2"/>
          </p:nvPr>
        </p:nvSpPr>
        <p:spPr>
          <a:xfrm>
            <a:off x="4821048" y="1905000"/>
            <a:ext cx="3626454" cy="3743803"/>
          </a:xfrm>
        </p:spPr>
        <p:txBody>
          <a:bodyPr>
            <a:normAutofit fontScale="92500"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Why is it necessary to understand history and legislation relating to safeguarding children?</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do you believe will be your/is your role working with children?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6EFEC2D1-0597-4F36-A2E4-ECDBA978EC92}"/>
              </a:ext>
            </a:extLst>
          </p:cNvPr>
          <p:cNvSpPr>
            <a:spLocks noGrp="1"/>
          </p:cNvSpPr>
          <p:nvPr>
            <p:ph type="title" idx="4294967295"/>
          </p:nvPr>
        </p:nvSpPr>
        <p:spPr>
          <a:xfrm>
            <a:off x="304800" y="365125"/>
            <a:ext cx="8420100" cy="1325563"/>
          </a:xfrm>
        </p:spPr>
        <p:txBody>
          <a:bodyPr>
            <a:normAutofit/>
          </a:bodyPr>
          <a:lstStyle/>
          <a:p>
            <a:pPr eaLnBrk="1" hangingPunct="1"/>
            <a:r>
              <a:rPr lang="en-GB" altLang="en-US" b="1" dirty="0" err="1">
                <a:latin typeface="Arial" panose="020B0604020202020204" pitchFamily="34" charset="0"/>
                <a:ea typeface="MS PGothic" panose="020B0600070205080204" pitchFamily="34" charset="-128"/>
                <a:cs typeface="Arial" panose="020B0604020202020204" pitchFamily="34" charset="0"/>
              </a:rPr>
              <a:t>Diffiniadau</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Definitions</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a:t>
            </a:r>
          </a:p>
        </p:txBody>
      </p:sp>
      <p:sp>
        <p:nvSpPr>
          <p:cNvPr id="24579" name="Rectangle 9">
            <a:extLst>
              <a:ext uri="{FF2B5EF4-FFF2-40B4-BE49-F238E27FC236}">
                <a16:creationId xmlns:a16="http://schemas.microsoft.com/office/drawing/2014/main" id="{8330C318-A221-42C4-8D08-A380B9C211E7}"/>
              </a:ext>
            </a:extLst>
          </p:cNvPr>
          <p:cNvSpPr>
            <a:spLocks noGrp="1"/>
          </p:cNvSpPr>
          <p:nvPr>
            <p:ph type="body" sz="half" idx="4294967295"/>
          </p:nvPr>
        </p:nvSpPr>
        <p:spPr>
          <a:xfrm>
            <a:off x="628650" y="2343150"/>
            <a:ext cx="2858691" cy="3086100"/>
          </a:xfrm>
        </p:spPr>
        <p:txBody>
          <a:bodyPr>
            <a:normAutofit fontScale="92500" lnSpcReduction="20000"/>
          </a:bodyPr>
          <a:lstStyle/>
          <a:p>
            <a:pPr eaLnBrk="1" hangingPunct="1"/>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amddiffyn</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pPr eaLnBrk="1" hangingPunct="1"/>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latin typeface="Arial" panose="020B0604020202020204" pitchFamily="34" charset="0"/>
                <a:ea typeface="MS PGothic" panose="020B0600070205080204" pitchFamily="34" charset="-128"/>
                <a:cs typeface="Arial" panose="020B0604020202020204" pitchFamily="34" charset="0"/>
              </a:rPr>
              <a:t>Beth </a:t>
            </a:r>
            <a:r>
              <a:rPr lang="en-GB" altLang="en-US" dirty="0" err="1">
                <a:latin typeface="Arial" panose="020B0604020202020204" pitchFamily="34" charset="0"/>
                <a:ea typeface="MS PGothic" panose="020B0600070205080204" pitchFamily="34" charset="-128"/>
                <a:cs typeface="Arial" panose="020B0604020202020204" pitchFamily="34" charset="0"/>
              </a:rPr>
              <a:t>yw</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camdrin</a:t>
            </a:r>
            <a:r>
              <a:rPr lang="en-GB" altLang="en-US" dirty="0">
                <a:latin typeface="Arial" panose="020B0604020202020204" pitchFamily="34" charset="0"/>
                <a:ea typeface="MS PGothic" panose="020B0600070205080204" pitchFamily="34" charset="-128"/>
                <a:cs typeface="Arial" panose="020B0604020202020204" pitchFamily="34" charset="0"/>
              </a:rPr>
              <a:t> plant?</a:t>
            </a:r>
          </a:p>
          <a:p>
            <a:pPr eaLnBrk="1" hangingPunct="1"/>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err="1">
                <a:latin typeface="Arial" panose="020B0604020202020204" pitchFamily="34" charset="0"/>
                <a:ea typeface="MS PGothic" panose="020B0600070205080204" pitchFamily="34" charset="-128"/>
                <a:cs typeface="Arial" panose="020B0604020202020204" pitchFamily="34" charset="0"/>
              </a:rPr>
              <a:t>Diogelu</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eaLnBrk="1" hangingPunct="1"/>
            <a:endParaRPr lang="en-GB" altLang="en-US" dirty="0">
              <a:latin typeface="Calibri" panose="020F0502020204030204" pitchFamily="34" charset="0"/>
              <a:ea typeface="MS PGothic" panose="020B0600070205080204" pitchFamily="34" charset="-128"/>
            </a:endParaRPr>
          </a:p>
        </p:txBody>
      </p:sp>
      <p:sp>
        <p:nvSpPr>
          <p:cNvPr id="24580" name="Rectangle 10">
            <a:extLst>
              <a:ext uri="{FF2B5EF4-FFF2-40B4-BE49-F238E27FC236}">
                <a16:creationId xmlns:a16="http://schemas.microsoft.com/office/drawing/2014/main" id="{AF3959B3-BAAF-4D91-A1A2-45BFC1B1176B}"/>
              </a:ext>
            </a:extLst>
          </p:cNvPr>
          <p:cNvSpPr>
            <a:spLocks noGrp="1"/>
          </p:cNvSpPr>
          <p:nvPr>
            <p:ph type="body" sz="half" idx="4294967295"/>
          </p:nvPr>
        </p:nvSpPr>
        <p:spPr>
          <a:xfrm>
            <a:off x="4627961" y="2343150"/>
            <a:ext cx="2858690" cy="3086100"/>
          </a:xfrm>
        </p:spPr>
        <p:txBody>
          <a:bodyPr>
            <a:normAutofit fontScale="92500" lnSpcReduction="20000"/>
          </a:bodyPr>
          <a:lstStyle/>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child protection?</a:t>
            </a:r>
          </a:p>
          <a:p>
            <a:pPr eaLnBrk="1" hangingPunct="1"/>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child abuse?</a:t>
            </a:r>
          </a:p>
          <a:p>
            <a:pPr marL="0" indent="0">
              <a:buNone/>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eaLnBrk="1" hangingPunct="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What is Safeguarding</a:t>
            </a:r>
          </a:p>
          <a:p>
            <a:pPr eaLnBrk="1" hangingPunct="1"/>
            <a:endParaRPr lang="en-GB" altLang="en-US" i="1" dirty="0">
              <a:latin typeface="Calibri" panose="020F0502020204030204" pitchFamily="34" charset="0"/>
              <a:ea typeface="MS PGothic" panose="020B0600070205080204" pitchFamily="34" charset="-128"/>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F14E403E-9782-3144-9928-F39283FE5BC4}"/>
              </a:ext>
            </a:extLst>
          </p:cNvPr>
          <p:cNvSpPr>
            <a:spLocks noGrp="1" noChangeArrowheads="1"/>
          </p:cNvSpPr>
          <p:nvPr>
            <p:ph type="title"/>
          </p:nvPr>
        </p:nvSpPr>
        <p:spPr>
          <a:xfrm>
            <a:off x="-44450" y="368867"/>
            <a:ext cx="9010650" cy="1305884"/>
          </a:xfrm>
        </p:spPr>
        <p:txBody>
          <a:bodyPr>
            <a:normAutofit/>
          </a:bodyPr>
          <a:lstStyle/>
          <a:p>
            <a:pPr algn="ctr"/>
            <a:r>
              <a:rPr lang="en-GB" altLang="en-US" b="1" dirty="0" err="1">
                <a:latin typeface="Arial" panose="020B0604020202020204" pitchFamily="34" charset="0"/>
                <a:cs typeface="Arial" panose="020B0604020202020204" pitchFamily="34" charset="0"/>
              </a:rPr>
              <a:t>Diogelu</a:t>
            </a:r>
            <a:r>
              <a:rPr lang="en-GB" altLang="en-US" b="1" dirty="0">
                <a:latin typeface="Arial" panose="020B0604020202020204" pitchFamily="34" charset="0"/>
                <a:cs typeface="Arial" panose="020B0604020202020204" pitchFamily="34" charset="0"/>
              </a:rPr>
              <a:t>/                 </a:t>
            </a:r>
            <a:r>
              <a:rPr lang="en-GB" altLang="en-US" b="1" dirty="0">
                <a:solidFill>
                  <a:schemeClr val="accent1">
                    <a:lumMod val="75000"/>
                  </a:schemeClr>
                </a:solidFill>
                <a:latin typeface="Arial" panose="020B0604020202020204" pitchFamily="34" charset="0"/>
                <a:cs typeface="Arial" panose="020B0604020202020204" pitchFamily="34" charset="0"/>
              </a:rPr>
              <a:t>Safeguarding</a:t>
            </a:r>
          </a:p>
        </p:txBody>
      </p:sp>
      <p:sp>
        <p:nvSpPr>
          <p:cNvPr id="38915" name="Content Placeholder 2">
            <a:extLst>
              <a:ext uri="{FF2B5EF4-FFF2-40B4-BE49-F238E27FC236}">
                <a16:creationId xmlns:a16="http://schemas.microsoft.com/office/drawing/2014/main" id="{C5B7777D-F77D-8219-8147-64FCC456F06C}"/>
              </a:ext>
            </a:extLst>
          </p:cNvPr>
          <p:cNvSpPr>
            <a:spLocks noGrp="1" noChangeArrowheads="1"/>
          </p:cNvSpPr>
          <p:nvPr>
            <p:ph sz="half" idx="1"/>
          </p:nvPr>
        </p:nvSpPr>
        <p:spPr bwMode="auto">
          <a:xfrm>
            <a:off x="458735" y="1441126"/>
            <a:ext cx="3114675" cy="1607002"/>
          </a:xfrm>
        </p:spPr>
        <p:txBody>
          <a:bodyPr wrap="square" numCol="1" anchor="t" anchorCtr="0" compatLnSpc="1">
            <a:prstTxWarp prst="textNoShape">
              <a:avLst/>
            </a:prstTxWarp>
            <a:normAutofit lnSpcReduction="10000"/>
          </a:bodyPr>
          <a:lstStyle/>
          <a:p>
            <a:r>
              <a:rPr lang="en-GB" altLang="en-US" sz="2400" dirty="0" err="1">
                <a:latin typeface="Arial" panose="020B0604020202020204" pitchFamily="34" charset="0"/>
                <a:cs typeface="Arial" panose="020B0604020202020204" pitchFamily="34" charset="0"/>
              </a:rPr>
              <a:t>Diolgelu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camau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rhagweithiol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rydym</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cymryd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cadw</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pob</a:t>
            </a:r>
            <a:r>
              <a:rPr lang="en-GB" altLang="en-US" sz="2400" dirty="0">
                <a:latin typeface="Arial" panose="020B0604020202020204" pitchFamily="34" charset="0"/>
                <a:cs typeface="Arial" panose="020B0604020202020204" pitchFamily="34" charset="0"/>
              </a:rPr>
              <a:t> un </a:t>
            </a:r>
            <a:r>
              <a:rPr lang="en-GB" altLang="en-US" sz="2400" dirty="0" err="1">
                <a:latin typeface="Arial" panose="020B0604020202020204" pitchFamily="34" charset="0"/>
                <a:cs typeface="Arial" panose="020B0604020202020204" pitchFamily="34" charset="0"/>
              </a:rPr>
              <a:t>o’n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diogel</a:t>
            </a:r>
            <a:endParaRPr lang="en-GB" altLang="en-US" sz="2400" dirty="0">
              <a:latin typeface="Arial" panose="020B0604020202020204" pitchFamily="34" charset="0"/>
              <a:cs typeface="Arial" panose="020B0604020202020204" pitchFamily="34" charset="0"/>
            </a:endParaRPr>
          </a:p>
        </p:txBody>
      </p:sp>
      <p:sp>
        <p:nvSpPr>
          <p:cNvPr id="38916" name="Content Placeholder 3">
            <a:extLst>
              <a:ext uri="{FF2B5EF4-FFF2-40B4-BE49-F238E27FC236}">
                <a16:creationId xmlns:a16="http://schemas.microsoft.com/office/drawing/2014/main" id="{4FDD37A0-AB01-00C0-B71F-63DBE5A37A9B}"/>
              </a:ext>
            </a:extLst>
          </p:cNvPr>
          <p:cNvSpPr>
            <a:spLocks noGrp="1" noChangeArrowheads="1"/>
          </p:cNvSpPr>
          <p:nvPr>
            <p:ph sz="half" idx="2"/>
          </p:nvPr>
        </p:nvSpPr>
        <p:spPr bwMode="auto">
          <a:xfrm>
            <a:off x="4830763" y="1536375"/>
            <a:ext cx="3717977" cy="1607002"/>
          </a:xfrm>
        </p:spPr>
        <p:txBody>
          <a:bodyPr wrap="square" numCol="1" anchor="t" anchorCtr="0" compatLnSpc="1">
            <a:prstTxWarp prst="textNoShape">
              <a:avLst/>
            </a:prstTxWarp>
            <a:normAutofit lnSpcReduction="10000"/>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Safeguarding is the proactive steps that we take towards keeping all our children safe </a:t>
            </a:r>
          </a:p>
        </p:txBody>
      </p:sp>
      <p:sp>
        <p:nvSpPr>
          <p:cNvPr id="38917" name="Title 1">
            <a:extLst>
              <a:ext uri="{FF2B5EF4-FFF2-40B4-BE49-F238E27FC236}">
                <a16:creationId xmlns:a16="http://schemas.microsoft.com/office/drawing/2014/main" id="{E11F6369-9E48-1EC5-2A30-EC855C899DE2}"/>
              </a:ext>
            </a:extLst>
          </p:cNvPr>
          <p:cNvSpPr txBox="1">
            <a:spLocks noChangeArrowheads="1"/>
          </p:cNvSpPr>
          <p:nvPr/>
        </p:nvSpPr>
        <p:spPr bwMode="auto">
          <a:xfrm>
            <a:off x="-42192" y="3211697"/>
            <a:ext cx="9186192" cy="9941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defTabSz="685800">
              <a:defRPr sz="2400">
                <a:solidFill>
                  <a:schemeClr val="tx1"/>
                </a:solidFill>
                <a:latin typeface="Times" panose="02020603050405020304" pitchFamily="18" charset="0"/>
                <a:ea typeface="MS PGothic" panose="020B0600070205080204" pitchFamily="34" charset="-128"/>
              </a:defRPr>
            </a:lvl1pPr>
            <a:lvl2pPr marL="742950" indent="-285750" defTabSz="685800">
              <a:defRPr sz="2400">
                <a:solidFill>
                  <a:schemeClr val="tx1"/>
                </a:solidFill>
                <a:latin typeface="Times" panose="02020603050405020304" pitchFamily="18" charset="0"/>
                <a:ea typeface="MS PGothic" panose="020B0600070205080204" pitchFamily="34" charset="-128"/>
              </a:defRPr>
            </a:lvl2pPr>
            <a:lvl3pPr marL="1143000" indent="-228600" defTabSz="685800">
              <a:defRPr sz="2400">
                <a:solidFill>
                  <a:schemeClr val="tx1"/>
                </a:solidFill>
                <a:latin typeface="Times" panose="02020603050405020304" pitchFamily="18" charset="0"/>
                <a:ea typeface="MS PGothic" panose="020B0600070205080204" pitchFamily="34" charset="-128"/>
              </a:defRPr>
            </a:lvl3pPr>
            <a:lvl4pPr marL="1600200" indent="-228600" defTabSz="685800">
              <a:defRPr sz="2400">
                <a:solidFill>
                  <a:schemeClr val="tx1"/>
                </a:solidFill>
                <a:latin typeface="Times" panose="02020603050405020304" pitchFamily="18" charset="0"/>
                <a:ea typeface="MS PGothic" panose="020B0600070205080204" pitchFamily="34" charset="-128"/>
              </a:defRPr>
            </a:lvl4pPr>
            <a:lvl5pPr marL="2057400" indent="-228600" defTabSz="685800">
              <a:defRPr sz="2400">
                <a:solidFill>
                  <a:schemeClr val="tx1"/>
                </a:solidFill>
                <a:latin typeface="Times" panose="02020603050405020304" pitchFamily="18" charset="0"/>
                <a:ea typeface="MS PGothic" panose="020B0600070205080204" pitchFamily="34" charset="-128"/>
              </a:defRPr>
            </a:lvl5pPr>
            <a:lvl6pPr marL="25146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defTabSz="6858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algn="ctr" eaLnBrk="1" hangingPunct="1">
              <a:lnSpc>
                <a:spcPct val="90000"/>
              </a:lnSpc>
            </a:pPr>
            <a:r>
              <a:rPr lang="en-GB" altLang="en-US" sz="4400" b="1" dirty="0" err="1">
                <a:latin typeface="Arial" panose="020B0604020202020204" pitchFamily="34" charset="0"/>
                <a:cs typeface="Arial" panose="020B0604020202020204" pitchFamily="34" charset="0"/>
              </a:rPr>
              <a:t>Amddiffyn</a:t>
            </a:r>
            <a:r>
              <a:rPr lang="en-GB" altLang="en-US" sz="4400" b="1" dirty="0">
                <a:latin typeface="Arial" panose="020B0604020202020204" pitchFamily="34" charset="0"/>
                <a:cs typeface="Arial" panose="020B0604020202020204" pitchFamily="34" charset="0"/>
              </a:rPr>
              <a:t> Plant </a:t>
            </a:r>
            <a:r>
              <a:rPr lang="en-GB" altLang="en-US" sz="4400" b="1" dirty="0">
                <a:solidFill>
                  <a:schemeClr val="accent1">
                    <a:lumMod val="75000"/>
                  </a:schemeClr>
                </a:solidFill>
                <a:latin typeface="Arial" panose="020B0604020202020204" pitchFamily="34" charset="0"/>
                <a:cs typeface="Arial" panose="020B0604020202020204" pitchFamily="34" charset="0"/>
              </a:rPr>
              <a:t>Child Protection</a:t>
            </a:r>
          </a:p>
        </p:txBody>
      </p:sp>
      <p:sp>
        <p:nvSpPr>
          <p:cNvPr id="38918" name="Content Placeholder 2">
            <a:extLst>
              <a:ext uri="{FF2B5EF4-FFF2-40B4-BE49-F238E27FC236}">
                <a16:creationId xmlns:a16="http://schemas.microsoft.com/office/drawing/2014/main" id="{BDF9F19F-6D39-F7BE-6F82-005D374B555B}"/>
              </a:ext>
            </a:extLst>
          </p:cNvPr>
          <p:cNvSpPr txBox="1">
            <a:spLocks noChangeArrowheads="1"/>
          </p:cNvSpPr>
          <p:nvPr/>
        </p:nvSpPr>
        <p:spPr bwMode="auto">
          <a:xfrm>
            <a:off x="458735" y="4201689"/>
            <a:ext cx="3759200" cy="12577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err="1">
                <a:latin typeface="Arial" panose="020B0604020202020204" pitchFamily="34" charset="0"/>
                <a:cs typeface="Arial" panose="020B0604020202020204" pitchFamily="34" charset="0"/>
              </a:rPr>
              <a:t>Amddiffyn</a:t>
            </a:r>
            <a:r>
              <a:rPr lang="en-GB" altLang="en-US" sz="2400" dirty="0">
                <a:latin typeface="Arial" panose="020B0604020202020204" pitchFamily="34" charset="0"/>
                <a:cs typeface="Arial" panose="020B0604020202020204" pitchFamily="34" charset="0"/>
              </a:rPr>
              <a:t> plant </a:t>
            </a:r>
            <a:r>
              <a:rPr lang="en-GB" altLang="en-US" sz="2400" dirty="0" err="1">
                <a:latin typeface="Arial" panose="020B0604020202020204" pitchFamily="34" charset="0"/>
                <a:cs typeface="Arial" panose="020B0604020202020204" pitchFamily="34" charset="0"/>
              </a:rPr>
              <a:t>yw’r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gweithredoedd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adweithiol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sydd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digwydd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fel</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canlyniad</a:t>
            </a:r>
            <a:r>
              <a:rPr lang="en-GB" altLang="en-US" sz="2400" dirty="0">
                <a:latin typeface="Arial" panose="020B0604020202020204" pitchFamily="34" charset="0"/>
                <a:cs typeface="Arial" panose="020B0604020202020204" pitchFamily="34" charset="0"/>
              </a:rPr>
              <a:t> o </a:t>
            </a:r>
            <a:r>
              <a:rPr lang="en-GB" altLang="en-US" sz="2400" dirty="0" err="1">
                <a:latin typeface="Arial" panose="020B0604020202020204" pitchFamily="34" charset="0"/>
                <a:cs typeface="Arial" panose="020B0604020202020204" pitchFamily="34" charset="0"/>
              </a:rPr>
              <a:t>consyrn</a:t>
            </a:r>
            <a:endParaRPr lang="en-GB" altLang="en-US" sz="2400" dirty="0">
              <a:latin typeface="Arial" panose="020B0604020202020204" pitchFamily="34" charset="0"/>
              <a:cs typeface="Arial" panose="020B0604020202020204" pitchFamily="34" charset="0"/>
            </a:endParaRPr>
          </a:p>
        </p:txBody>
      </p:sp>
      <p:sp>
        <p:nvSpPr>
          <p:cNvPr id="38919" name="Content Placeholder 3">
            <a:extLst>
              <a:ext uri="{FF2B5EF4-FFF2-40B4-BE49-F238E27FC236}">
                <a16:creationId xmlns:a16="http://schemas.microsoft.com/office/drawing/2014/main" id="{9D194FE3-F99B-AD82-954B-B4DA7C5A09DA}"/>
              </a:ext>
            </a:extLst>
          </p:cNvPr>
          <p:cNvSpPr txBox="1">
            <a:spLocks noChangeArrowheads="1"/>
          </p:cNvSpPr>
          <p:nvPr/>
        </p:nvSpPr>
        <p:spPr bwMode="auto">
          <a:xfrm>
            <a:off x="4926012" y="4274189"/>
            <a:ext cx="3500437" cy="12983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171450" indent="-171450" defTabSz="6858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514350" indent="-171450" defTabSz="68580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857250" indent="-171450" defTabSz="6858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2001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1543050" indent="-171450" defTabSz="6858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0002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4574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29146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371850" indent="-171450" defTabSz="6858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eaLnBrk="1" hangingPunct="1"/>
            <a:r>
              <a:rPr lang="en-GB" altLang="en-US" sz="2400" dirty="0">
                <a:solidFill>
                  <a:schemeClr val="accent1">
                    <a:lumMod val="75000"/>
                  </a:schemeClr>
                </a:solidFill>
                <a:latin typeface="Arial" panose="020B0604020202020204" pitchFamily="34" charset="0"/>
                <a:cs typeface="Arial" panose="020B0604020202020204" pitchFamily="34" charset="0"/>
              </a:rPr>
              <a:t>Child protection is the reactive actions that occur as a result of a concern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D1AF9122-A920-4CF4-B443-F37F860E3D5C}"/>
              </a:ext>
            </a:extLst>
          </p:cNvPr>
          <p:cNvSpPr>
            <a:spLocks noGrp="1"/>
          </p:cNvSpPr>
          <p:nvPr>
            <p:ph type="title"/>
          </p:nvPr>
        </p:nvSpPr>
        <p:spPr>
          <a:xfrm>
            <a:off x="639372" y="648582"/>
            <a:ext cx="7865255" cy="778669"/>
          </a:xfrm>
        </p:spPr>
        <p:txBody>
          <a:bodyPr>
            <a:normAutofit fontScale="90000"/>
          </a:bodyPr>
          <a:lstStyle/>
          <a:p>
            <a:r>
              <a:rPr lang="en-GB" altLang="en-US" sz="4900" dirty="0" err="1">
                <a:latin typeface="Arial" panose="020B0604020202020204" pitchFamily="34" charset="0"/>
                <a:ea typeface="MS PGothic" panose="020B0600070205080204" pitchFamily="34" charset="-128"/>
                <a:cs typeface="Arial" panose="020B0604020202020204" pitchFamily="34" charset="0"/>
              </a:rPr>
              <a:t>Camdriniaeth</a:t>
            </a:r>
            <a:r>
              <a:rPr lang="en-GB" altLang="en-US" sz="4900" dirty="0">
                <a:latin typeface="Arial" panose="020B0604020202020204" pitchFamily="34" charset="0"/>
                <a:ea typeface="MS PGothic" panose="020B0600070205080204" pitchFamily="34" charset="-128"/>
                <a:cs typeface="Arial" panose="020B0604020202020204" pitchFamily="34" charset="0"/>
              </a:rPr>
              <a:t>          </a:t>
            </a:r>
            <a:r>
              <a:rPr lang="en-GB" altLang="en-US" sz="4900"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Abuse</a:t>
            </a:r>
            <a:br>
              <a:rPr lang="en-GB" altLang="en-US" sz="3600" dirty="0">
                <a:latin typeface="Calibri" panose="020F0502020204030204" pitchFamily="34" charset="0"/>
                <a:ea typeface="MS PGothic" panose="020B0600070205080204" pitchFamily="34" charset="-128"/>
              </a:rPr>
            </a:br>
            <a:endParaRPr lang="en-GB" altLang="en-US" sz="3600" dirty="0">
              <a:latin typeface="Calibri" panose="020F0502020204030204" pitchFamily="34" charset="0"/>
              <a:ea typeface="MS PGothic" panose="020B0600070205080204" pitchFamily="34" charset="-128"/>
            </a:endParaRPr>
          </a:p>
        </p:txBody>
      </p:sp>
      <p:sp>
        <p:nvSpPr>
          <p:cNvPr id="26627" name="Rectangle 3">
            <a:extLst>
              <a:ext uri="{FF2B5EF4-FFF2-40B4-BE49-F238E27FC236}">
                <a16:creationId xmlns:a16="http://schemas.microsoft.com/office/drawing/2014/main" id="{108C1844-9D90-4237-8D5B-3F7BD9A23A77}"/>
              </a:ext>
            </a:extLst>
          </p:cNvPr>
          <p:cNvSpPr>
            <a:spLocks noGrp="1"/>
          </p:cNvSpPr>
          <p:nvPr>
            <p:ph type="body" sz="half" idx="1"/>
          </p:nvPr>
        </p:nvSpPr>
        <p:spPr>
          <a:xfrm>
            <a:off x="416298" y="1729735"/>
            <a:ext cx="3762001" cy="3440906"/>
          </a:xfrm>
        </p:spPr>
        <p:txBody>
          <a:bodyPr>
            <a:normAutofit/>
          </a:bodyPr>
          <a:lstStyle/>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Corfforol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Emosiynol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Camdrin</a:t>
            </a:r>
            <a:r>
              <a:rPr lang="en-GB" altLang="en-US" sz="3200" dirty="0">
                <a:latin typeface="Arial" panose="020B0604020202020204" pitchFamily="34" charset="0"/>
                <a:ea typeface="MS PGothic" panose="020B0600070205080204" pitchFamily="34" charset="-128"/>
                <a:cs typeface="Arial" panose="020B0604020202020204" pitchFamily="34" charset="0"/>
              </a:rPr>
              <a:t> </a:t>
            </a:r>
            <a:r>
              <a:rPr lang="en-GB" altLang="en-US" sz="3200" dirty="0" err="1">
                <a:latin typeface="Arial" panose="020B0604020202020204" pitchFamily="34" charset="0"/>
                <a:ea typeface="MS PGothic" panose="020B0600070205080204" pitchFamily="34" charset="-128"/>
                <a:cs typeface="Arial" panose="020B0604020202020204" pitchFamily="34" charset="0"/>
              </a:rPr>
              <a:t>Rhywiol</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a:p>
            <a:r>
              <a:rPr lang="en-GB" altLang="en-US" sz="3200" dirty="0" err="1">
                <a:latin typeface="Arial" panose="020B0604020202020204" pitchFamily="34" charset="0"/>
                <a:ea typeface="MS PGothic" panose="020B0600070205080204" pitchFamily="34" charset="-128"/>
                <a:cs typeface="Arial" panose="020B0604020202020204" pitchFamily="34" charset="0"/>
              </a:rPr>
              <a:t>Esgeulustod</a:t>
            </a:r>
            <a:endParaRPr lang="en-GB" altLang="en-US" sz="3200" dirty="0">
              <a:latin typeface="Arial" panose="020B0604020202020204" pitchFamily="34" charset="0"/>
              <a:ea typeface="MS PGothic" panose="020B0600070205080204" pitchFamily="34" charset="-128"/>
              <a:cs typeface="Arial" panose="020B0604020202020204" pitchFamily="34" charset="0"/>
            </a:endParaRPr>
          </a:p>
        </p:txBody>
      </p:sp>
      <p:sp>
        <p:nvSpPr>
          <p:cNvPr id="26628" name="Rectangle 4">
            <a:extLst>
              <a:ext uri="{FF2B5EF4-FFF2-40B4-BE49-F238E27FC236}">
                <a16:creationId xmlns:a16="http://schemas.microsoft.com/office/drawing/2014/main" id="{A0DA611B-06A3-4949-A600-1499A5C7F0DE}"/>
              </a:ext>
            </a:extLst>
          </p:cNvPr>
          <p:cNvSpPr>
            <a:spLocks noGrp="1"/>
          </p:cNvSpPr>
          <p:nvPr>
            <p:ph type="body" sz="half" idx="2"/>
          </p:nvPr>
        </p:nvSpPr>
        <p:spPr>
          <a:xfrm>
            <a:off x="4965703" y="1735203"/>
            <a:ext cx="3626042" cy="3458765"/>
          </a:xfrm>
        </p:spPr>
        <p:txBody>
          <a:bodyPr/>
          <a:lstStyle/>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Physical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Emotional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Sexual Abuse</a:t>
            </a:r>
          </a:p>
          <a:p>
            <a:r>
              <a:rPr lang="en-GB" altLang="en-US" sz="32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Neglect</a:t>
            </a:r>
            <a:endPar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a:p>
            <a:pPr>
              <a:buFont typeface="Wingdings" panose="05000000000000000000" pitchFamily="2" charset="2"/>
              <a:buChar char="v"/>
            </a:pPr>
            <a:endParaRPr lang="en-GB" altLang="en-US" sz="2700" dirty="0">
              <a:latin typeface="Calibri" panose="020F0502020204030204" pitchFamily="34" charset="0"/>
              <a:ea typeface="MS PGothic" panose="020B0600070205080204" pitchFamily="34" charset="-128"/>
            </a:endParaRPr>
          </a:p>
        </p:txBody>
      </p:sp>
      <p:sp>
        <p:nvSpPr>
          <p:cNvPr id="6" name="TextBox 5">
            <a:extLst>
              <a:ext uri="{FF2B5EF4-FFF2-40B4-BE49-F238E27FC236}">
                <a16:creationId xmlns:a16="http://schemas.microsoft.com/office/drawing/2014/main" id="{2C368700-CD9A-93AD-D21E-9EA4B0E73FD6}"/>
              </a:ext>
            </a:extLst>
          </p:cNvPr>
          <p:cNvSpPr txBox="1"/>
          <p:nvPr/>
        </p:nvSpPr>
        <p:spPr>
          <a:xfrm>
            <a:off x="2022784" y="5354217"/>
            <a:ext cx="6769585" cy="300082"/>
          </a:xfrm>
          <a:prstGeom prst="rect">
            <a:avLst/>
          </a:prstGeom>
          <a:noFill/>
        </p:spPr>
        <p:txBody>
          <a:bodyPr wrap="square">
            <a:spAutoFit/>
          </a:bodyPr>
          <a:lstStyle/>
          <a:p>
            <a:r>
              <a:rPr lang="en-GB" sz="1350" dirty="0">
                <a:hlinkClick r:id="rId3"/>
              </a:rPr>
              <a:t>https://www.nspcc.org.uk/what-is-child-abuse/types-of-abuse/</a:t>
            </a:r>
            <a:r>
              <a:rPr lang="en-GB" sz="1350" dirty="0"/>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188ECA2B-353D-497C-AC91-73C822BFD67B}"/>
              </a:ext>
            </a:extLst>
          </p:cNvPr>
          <p:cNvSpPr>
            <a:spLocks noGrp="1"/>
          </p:cNvSpPr>
          <p:nvPr>
            <p:ph type="title"/>
          </p:nvPr>
        </p:nvSpPr>
        <p:spPr>
          <a:xfrm>
            <a:off x="774290" y="539750"/>
            <a:ext cx="7487059" cy="1268811"/>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Niwed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Harm </a:t>
            </a:r>
          </a:p>
        </p:txBody>
      </p:sp>
      <p:sp>
        <p:nvSpPr>
          <p:cNvPr id="28675" name="Rectangle 3">
            <a:extLst>
              <a:ext uri="{FF2B5EF4-FFF2-40B4-BE49-F238E27FC236}">
                <a16:creationId xmlns:a16="http://schemas.microsoft.com/office/drawing/2014/main" id="{53A9F482-0F58-4871-A3DA-AFE5606EAA6A}"/>
              </a:ext>
            </a:extLst>
          </p:cNvPr>
          <p:cNvSpPr>
            <a:spLocks noGrp="1"/>
          </p:cNvSpPr>
          <p:nvPr>
            <p:ph type="body" sz="half" idx="1"/>
          </p:nvPr>
        </p:nvSpPr>
        <p:spPr>
          <a:xfrm>
            <a:off x="486236" y="1808560"/>
            <a:ext cx="3590464" cy="3747689"/>
          </a:xfrm>
        </p:spPr>
        <p:txBody>
          <a:bodyPr>
            <a:normAutofit fontScale="92500" lnSpcReduction="20000"/>
          </a:bodyPr>
          <a:lstStyle/>
          <a:p>
            <a:pPr>
              <a:lnSpc>
                <a:spcPct val="80000"/>
              </a:lnSpc>
            </a:pPr>
            <a:r>
              <a:rPr lang="en-GB" altLang="en-US" sz="1800" dirty="0">
                <a:ea typeface="MS PGothic" panose="020B0600070205080204" pitchFamily="34" charset="-128"/>
              </a:rPr>
              <a:t>…</a:t>
            </a:r>
            <a:r>
              <a:rPr lang="en-GB" altLang="en-US" dirty="0">
                <a:latin typeface="Arial" panose="020B0604020202020204" pitchFamily="34" charset="0"/>
                <a:ea typeface="MS PGothic" panose="020B0600070205080204" pitchFamily="34" charset="-128"/>
                <a:cs typeface="Arial" panose="020B0604020202020204" pitchFamily="34" charset="0"/>
              </a:rPr>
              <a:t>gall </a:t>
            </a:r>
            <a:r>
              <a:rPr lang="en-GB" altLang="en-US" dirty="0" err="1">
                <a:latin typeface="Arial" panose="020B0604020202020204" pitchFamily="34" charset="0"/>
                <a:ea typeface="MS PGothic" panose="020B0600070205080204" pitchFamily="34" charset="-128"/>
                <a:cs typeface="Arial" panose="020B0604020202020204" pitchFamily="34" charset="0"/>
              </a:rPr>
              <a:t>niwed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fod</a:t>
            </a:r>
            <a:r>
              <a:rPr lang="en-GB" altLang="en-US" dirty="0">
                <a:latin typeface="Arial" panose="020B0604020202020204" pitchFamily="34" charset="0"/>
                <a:ea typeface="MS PGothic" panose="020B0600070205080204" pitchFamily="34" charset="-128"/>
                <a:cs typeface="Arial" panose="020B0604020202020204" pitchFamily="34" charset="0"/>
              </a:rPr>
              <a:t> o </a:t>
            </a:r>
            <a:r>
              <a:rPr lang="en-GB" altLang="en-US" dirty="0" err="1">
                <a:latin typeface="Arial" panose="020B0604020202020204" pitchFamily="34" charset="0"/>
                <a:ea typeface="MS PGothic" panose="020B0600070205080204" pitchFamily="34" charset="-128"/>
                <a:cs typeface="Arial" panose="020B0604020202020204" pitchFamily="34" charset="0"/>
              </a:rPr>
              <a:t>ganlyniad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digwyddiad</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uniongyrchol</a:t>
            </a:r>
            <a:r>
              <a:rPr lang="en-GB" altLang="en-US" dirty="0">
                <a:latin typeface="Arial" panose="020B0604020202020204" pitchFamily="34" charset="0"/>
                <a:ea typeface="MS PGothic" panose="020B0600070205080204" pitchFamily="34" charset="-128"/>
                <a:cs typeface="Arial" panose="020B0604020202020204" pitchFamily="34" charset="0"/>
              </a:rPr>
              <a:t> neu </a:t>
            </a:r>
            <a:r>
              <a:rPr lang="en-GB" altLang="en-US" dirty="0" err="1">
                <a:latin typeface="Arial" panose="020B0604020202020204" pitchFamily="34" charset="0"/>
                <a:ea typeface="MS PGothic" panose="020B0600070205080204" pitchFamily="34" charset="-128"/>
                <a:cs typeface="Arial" panose="020B0604020202020204" pitchFamily="34" charset="0"/>
              </a:rPr>
              <a:t>fethiant</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ddarparu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gofal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cywir</a:t>
            </a:r>
            <a:r>
              <a:rPr lang="en-GB" altLang="en-US" dirty="0">
                <a:latin typeface="Arial" panose="020B0604020202020204" pitchFamily="34" charset="0"/>
                <a:ea typeface="MS PGothic" panose="020B0600070205080204" pitchFamily="34" charset="-128"/>
                <a:cs typeface="Arial" panose="020B0604020202020204" pitchFamily="34" charset="0"/>
              </a:rPr>
              <a:t> neu y </a:t>
            </a:r>
            <a:r>
              <a:rPr lang="en-GB" altLang="en-US" dirty="0" err="1">
                <a:latin typeface="Arial" panose="020B0604020202020204" pitchFamily="34" charset="0"/>
                <a:ea typeface="MS PGothic" panose="020B0600070205080204" pitchFamily="34" charset="-128"/>
                <a:cs typeface="Arial" panose="020B0604020202020204" pitchFamily="34" charset="0"/>
              </a:rPr>
              <a:t>ddau</a:t>
            </a:r>
            <a:r>
              <a:rPr lang="en-GB" altLang="en-US" dirty="0">
                <a:latin typeface="Arial" panose="020B0604020202020204" pitchFamily="34" charset="0"/>
                <a:ea typeface="MS PGothic" panose="020B0600070205080204" pitchFamily="34" charset="-128"/>
                <a:cs typeface="Arial" panose="020B0604020202020204" pitchFamily="34" charset="0"/>
              </a:rPr>
              <a:t>, (Prydain </a:t>
            </a:r>
            <a:r>
              <a:rPr lang="en-GB" altLang="en-US" dirty="0" err="1">
                <a:latin typeface="Arial" panose="020B0604020202020204" pitchFamily="34" charset="0"/>
                <a:ea typeface="MS PGothic" panose="020B0600070205080204" pitchFamily="34" charset="-128"/>
                <a:cs typeface="Arial" panose="020B0604020202020204" pitchFamily="34" charset="0"/>
              </a:rPr>
              <a:t>Fawr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Adran</a:t>
            </a:r>
            <a:r>
              <a:rPr lang="en-GB" altLang="en-US" dirty="0">
                <a:latin typeface="Arial" panose="020B0604020202020204" pitchFamily="34" charset="0"/>
                <a:ea typeface="MS PGothic" panose="020B0600070205080204" pitchFamily="34" charset="-128"/>
                <a:cs typeface="Arial" panose="020B0604020202020204" pitchFamily="34" charset="0"/>
              </a:rPr>
              <a:t> Iechyd, 1999).</a:t>
            </a:r>
          </a:p>
          <a:p>
            <a:pPr>
              <a:lnSpc>
                <a:spcPct val="80000"/>
              </a:lnSpc>
              <a:buFontTx/>
              <a:buNone/>
            </a:pPr>
            <a:endParaRPr lang="en-GB" altLang="en-US" dirty="0">
              <a:latin typeface="Arial" panose="020B0604020202020204" pitchFamily="34" charset="0"/>
              <a:ea typeface="MS PGothic" panose="020B0600070205080204" pitchFamily="34" charset="-128"/>
              <a:cs typeface="Arial" panose="020B0604020202020204" pitchFamily="34" charset="0"/>
            </a:endParaRPr>
          </a:p>
          <a:p>
            <a:pPr>
              <a:lnSpc>
                <a:spcPct val="80000"/>
              </a:lnSpc>
            </a:pPr>
            <a:r>
              <a:rPr lang="en-GB" altLang="en-US" dirty="0">
                <a:latin typeface="Arial" panose="020B0604020202020204" pitchFamily="34" charset="0"/>
                <a:ea typeface="MS PGothic" panose="020B0600070205080204" pitchFamily="34" charset="-128"/>
                <a:cs typeface="Arial" panose="020B0604020202020204" pitchFamily="34" charset="0"/>
              </a:rPr>
              <a:t>…</a:t>
            </a:r>
            <a:r>
              <a:rPr lang="en-GB" altLang="en-US" i="1" dirty="0" err="1">
                <a:latin typeface="Arial" panose="020B0604020202020204" pitchFamily="34" charset="0"/>
                <a:ea typeface="MS PGothic" panose="020B0600070205080204" pitchFamily="34" charset="-128"/>
                <a:cs typeface="Arial" panose="020B0604020202020204" pitchFamily="34" charset="0"/>
              </a:rPr>
              <a:t>camdriniaeth</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neu’r</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amhariad</a:t>
            </a:r>
            <a:r>
              <a:rPr lang="en-GB" altLang="en-US" i="1" dirty="0">
                <a:latin typeface="Arial" panose="020B0604020202020204" pitchFamily="34" charset="0"/>
                <a:ea typeface="MS PGothic" panose="020B0600070205080204" pitchFamily="34" charset="-128"/>
                <a:cs typeface="Arial" panose="020B0604020202020204" pitchFamily="34" charset="0"/>
              </a:rPr>
              <a:t> iechyd neu </a:t>
            </a:r>
            <a:r>
              <a:rPr lang="en-GB" altLang="en-US" i="1" dirty="0" err="1">
                <a:latin typeface="Arial" panose="020B0604020202020204" pitchFamily="34" charset="0"/>
                <a:ea typeface="MS PGothic" panose="020B0600070205080204" pitchFamily="34" charset="-128"/>
                <a:cs typeface="Arial" panose="020B0604020202020204" pitchFamily="34" charset="0"/>
              </a:rPr>
              <a:t>ddatblygiad</a:t>
            </a:r>
            <a:r>
              <a:rPr lang="en-GB" altLang="en-US" i="1" dirty="0">
                <a:latin typeface="Arial" panose="020B0604020202020204" pitchFamily="34" charset="0"/>
                <a:ea typeface="MS PGothic" panose="020B0600070205080204" pitchFamily="34" charset="-128"/>
                <a:cs typeface="Arial" panose="020B0604020202020204" pitchFamily="34" charset="0"/>
              </a:rPr>
              <a:t>, (</a:t>
            </a:r>
            <a:r>
              <a:rPr lang="en-GB" altLang="en-US" i="1" dirty="0" err="1">
                <a:latin typeface="Arial" panose="020B0604020202020204" pitchFamily="34" charset="0"/>
                <a:ea typeface="MS PGothic" panose="020B0600070205080204" pitchFamily="34" charset="-128"/>
                <a:cs typeface="Arial" panose="020B0604020202020204" pitchFamily="34" charset="0"/>
              </a:rPr>
              <a:t>Bentovim</a:t>
            </a:r>
            <a:r>
              <a:rPr lang="en-GB" altLang="en-US" i="1" dirty="0">
                <a:latin typeface="Arial" panose="020B0604020202020204" pitchFamily="34" charset="0"/>
                <a:ea typeface="MS PGothic" panose="020B0600070205080204" pitchFamily="34" charset="-128"/>
                <a:cs typeface="Arial" panose="020B0604020202020204" pitchFamily="34" charset="0"/>
              </a:rPr>
              <a:t> et al., 2009).</a:t>
            </a:r>
          </a:p>
        </p:txBody>
      </p:sp>
      <p:sp>
        <p:nvSpPr>
          <p:cNvPr id="28676" name="Rectangle 4">
            <a:extLst>
              <a:ext uri="{FF2B5EF4-FFF2-40B4-BE49-F238E27FC236}">
                <a16:creationId xmlns:a16="http://schemas.microsoft.com/office/drawing/2014/main" id="{FEC954EF-0105-474F-BBAF-D1EC3B23BFB2}"/>
              </a:ext>
            </a:extLst>
          </p:cNvPr>
          <p:cNvSpPr>
            <a:spLocks noGrp="1"/>
          </p:cNvSpPr>
          <p:nvPr>
            <p:ph type="body" sz="half" idx="2"/>
          </p:nvPr>
        </p:nvSpPr>
        <p:spPr>
          <a:xfrm>
            <a:off x="4695517" y="1781771"/>
            <a:ext cx="3674193" cy="3774478"/>
          </a:xfrm>
        </p:spPr>
        <p:txBody>
          <a:bodyPr>
            <a:normAutofit fontScale="92500" lnSpcReduction="20000"/>
          </a:bodyPr>
          <a:lstStyle/>
          <a:p>
            <a:pPr>
              <a:lnSpc>
                <a:spcPct val="80000"/>
              </a:lnSpc>
            </a:pPr>
            <a:r>
              <a:rPr lang="en-GB" altLang="en-US" sz="1800" dirty="0">
                <a:ea typeface="MS PGothic" panose="020B0600070205080204" pitchFamily="34" charset="-128"/>
              </a:rPr>
              <a:t>…</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harm may be the result of a direct act or by a failure to act to provide proper care or both. (Great Britain, Department of Health, 1999).</a:t>
            </a:r>
          </a:p>
          <a:p>
            <a:pPr>
              <a:lnSpc>
                <a:spcPct val="80000"/>
              </a:lnSpc>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lnSpc>
                <a:spcPct val="80000"/>
              </a:lnSpc>
            </a:pP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…ill treatment or the impairment of health or development.</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t>
            </a:r>
            <a:r>
              <a:rPr lang="en-GB" altLang="en-US" i="1" dirty="0" err="1">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Bentovim</a:t>
            </a:r>
            <a:r>
              <a:rPr lang="en-GB" altLang="en-US" i="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 et al., 2009).</a:t>
            </a:r>
          </a:p>
          <a:p>
            <a:pPr>
              <a:lnSpc>
                <a:spcPct val="80000"/>
              </a:lnSpc>
            </a:pPr>
            <a:endParaRPr lang="en-GB" altLang="en-US" sz="1800" dirty="0">
              <a:ea typeface="MS PGothic" panose="020B0600070205080204" pitchFamily="34" charset="-128"/>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4">
            <a:extLst>
              <a:ext uri="{FF2B5EF4-FFF2-40B4-BE49-F238E27FC236}">
                <a16:creationId xmlns:a16="http://schemas.microsoft.com/office/drawing/2014/main" id="{65F8C22F-4031-4512-8FCD-38574B0AB0BD}"/>
              </a:ext>
            </a:extLst>
          </p:cNvPr>
          <p:cNvSpPr>
            <a:spLocks noGrp="1"/>
          </p:cNvSpPr>
          <p:nvPr>
            <p:ph type="title"/>
          </p:nvPr>
        </p:nvSpPr>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Cefndir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Background</a:t>
            </a:r>
          </a:p>
        </p:txBody>
      </p:sp>
      <p:sp>
        <p:nvSpPr>
          <p:cNvPr id="32771" name="Rectangle 5">
            <a:extLst>
              <a:ext uri="{FF2B5EF4-FFF2-40B4-BE49-F238E27FC236}">
                <a16:creationId xmlns:a16="http://schemas.microsoft.com/office/drawing/2014/main" id="{6806D990-0B61-43A9-BE59-860B80C41DBB}"/>
              </a:ext>
            </a:extLst>
          </p:cNvPr>
          <p:cNvSpPr>
            <a:spLocks noGrp="1"/>
          </p:cNvSpPr>
          <p:nvPr>
            <p:ph type="body" sz="half" idx="1"/>
          </p:nvPr>
        </p:nvSpPr>
        <p:spPr>
          <a:xfrm>
            <a:off x="762000" y="2329796"/>
            <a:ext cx="3028950" cy="2754088"/>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Achosion</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blaenorol</a:t>
            </a:r>
            <a:endParaRPr lang="en-GB" altLang="en-US" dirty="0">
              <a:latin typeface="Arial" panose="020B0604020202020204" pitchFamily="34" charset="0"/>
              <a:ea typeface="MS PGothic" panose="020B0600070205080204" pitchFamily="34" charset="-128"/>
              <a:cs typeface="Arial" panose="020B0604020202020204" pitchFamily="34" charset="0"/>
            </a:endParaRPr>
          </a:p>
          <a:p>
            <a:r>
              <a:rPr lang="en-GB" altLang="en-US" dirty="0" err="1">
                <a:latin typeface="Arial" panose="020B0604020202020204" pitchFamily="34" charset="0"/>
                <a:ea typeface="MS PGothic" panose="020B0600070205080204" pitchFamily="34" charset="-128"/>
                <a:cs typeface="Arial" panose="020B0604020202020204" pitchFamily="34" charset="0"/>
              </a:rPr>
              <a:t>Byrddau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Lleol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Plant (LSCB)</a:t>
            </a:r>
          </a:p>
          <a:p>
            <a:r>
              <a:rPr lang="en-GB" altLang="en-US" dirty="0" err="1">
                <a:latin typeface="Arial" panose="020B0604020202020204" pitchFamily="34" charset="0"/>
                <a:ea typeface="MS PGothic" panose="020B0600070205080204" pitchFamily="34" charset="-128"/>
                <a:cs typeface="Arial" panose="020B0604020202020204" pitchFamily="34" charset="0"/>
              </a:rPr>
              <a:t>Deddfwriaeth</a:t>
            </a:r>
            <a:r>
              <a:rPr lang="en-GB" altLang="en-US" dirty="0">
                <a:latin typeface="Arial" panose="020B0604020202020204" pitchFamily="34" charset="0"/>
                <a:ea typeface="MS PGothic" panose="020B0600070205080204" pitchFamily="34" charset="-128"/>
                <a:cs typeface="Arial" panose="020B0604020202020204" pitchFamily="34" charset="0"/>
              </a:rPr>
              <a:t> </a:t>
            </a:r>
          </a:p>
        </p:txBody>
      </p:sp>
      <p:sp>
        <p:nvSpPr>
          <p:cNvPr id="32772" name="Rectangle 6">
            <a:extLst>
              <a:ext uri="{FF2B5EF4-FFF2-40B4-BE49-F238E27FC236}">
                <a16:creationId xmlns:a16="http://schemas.microsoft.com/office/drawing/2014/main" id="{0594DDDD-A2D2-4ECF-A0FA-997115A98D64}"/>
              </a:ext>
            </a:extLst>
          </p:cNvPr>
          <p:cNvSpPr>
            <a:spLocks noGrp="1"/>
          </p:cNvSpPr>
          <p:nvPr>
            <p:ph type="body" sz="half" idx="2"/>
          </p:nvPr>
        </p:nvSpPr>
        <p:spPr>
          <a:xfrm>
            <a:off x="5231680" y="2447840"/>
            <a:ext cx="3028950" cy="2636044"/>
          </a:xfrm>
        </p:spPr>
        <p:txBody>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Previous cases</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Local Safeguarding Boards (LSCB)</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Legislation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C4590837-427C-4B62-AC4C-37A780B03B4F}"/>
              </a:ext>
            </a:extLst>
          </p:cNvPr>
          <p:cNvSpPr>
            <a:spLocks noGrp="1"/>
          </p:cNvSpPr>
          <p:nvPr>
            <p:ph type="title"/>
          </p:nvPr>
        </p:nvSpPr>
        <p:spPr>
          <a:xfrm>
            <a:off x="393700" y="365125"/>
            <a:ext cx="7886700" cy="1325563"/>
          </a:xfrm>
        </p:spPr>
        <p:txBody>
          <a:bodyPr>
            <a:normAutofit/>
          </a:bodyPr>
          <a:lstStyle/>
          <a:p>
            <a:pPr algn="ctr"/>
            <a:r>
              <a:rPr lang="cy-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Ethos</a:t>
            </a:r>
            <a:r>
              <a:rPr lang="cy-GB" altLang="en-US" sz="5400" dirty="0">
                <a:latin typeface="Arial" panose="020B0604020202020204" pitchFamily="34" charset="0"/>
                <a:ea typeface="MS PGothic" panose="020B0600070205080204" pitchFamily="34" charset="-128"/>
                <a:cs typeface="Arial" panose="020B0604020202020204" pitchFamily="34" charset="0"/>
              </a:rPr>
              <a:t> </a:t>
            </a:r>
          </a:p>
        </p:txBody>
      </p:sp>
      <p:sp>
        <p:nvSpPr>
          <p:cNvPr id="34819" name="Rectangle 3">
            <a:extLst>
              <a:ext uri="{FF2B5EF4-FFF2-40B4-BE49-F238E27FC236}">
                <a16:creationId xmlns:a16="http://schemas.microsoft.com/office/drawing/2014/main" id="{4B8C7414-914C-4610-B30F-06C9CDDAA080}"/>
              </a:ext>
            </a:extLst>
          </p:cNvPr>
          <p:cNvSpPr>
            <a:spLocks noGrp="1"/>
          </p:cNvSpPr>
          <p:nvPr>
            <p:ph type="body" sz="half" idx="1"/>
          </p:nvPr>
        </p:nvSpPr>
        <p:spPr>
          <a:xfrm>
            <a:off x="446344" y="1945763"/>
            <a:ext cx="2857500" cy="3086100"/>
          </a:xfrm>
        </p:spPr>
        <p:txBody>
          <a:bodyPr>
            <a:normAutofit fontScale="92500" lnSpcReduction="20000"/>
          </a:bodyPr>
          <a:lstStyle/>
          <a:p>
            <a:r>
              <a:rPr lang="cy-GB" altLang="en-US" sz="3000" dirty="0">
                <a:latin typeface="Arial" panose="020B0604020202020204" pitchFamily="34" charset="0"/>
                <a:ea typeface="MS PGothic" panose="020B0600070205080204" pitchFamily="34" charset="-128"/>
                <a:cs typeface="Arial" panose="020B0604020202020204" pitchFamily="34" charset="0"/>
              </a:rPr>
              <a:t>Gweithgarwch i’w wneud gyda phlant yw diogelu, nid rhywbeth i’w wneud iddyn nhw. </a:t>
            </a:r>
          </a:p>
          <a:p>
            <a:pPr>
              <a:buFontTx/>
              <a:buNone/>
            </a:pPr>
            <a:endParaRPr lang="cy-GB" altLang="en-US" sz="3000" dirty="0">
              <a:latin typeface="Arial" panose="020B0604020202020204" pitchFamily="34" charset="0"/>
              <a:ea typeface="MS PGothic" panose="020B0600070205080204" pitchFamily="34" charset="-128"/>
              <a:cs typeface="Arial" panose="020B0604020202020204" pitchFamily="34" charset="0"/>
            </a:endParaRPr>
          </a:p>
          <a:p>
            <a:pPr>
              <a:buFontTx/>
              <a:buNone/>
            </a:pPr>
            <a:r>
              <a:rPr lang="cy-GB" altLang="en-US" sz="3000" dirty="0">
                <a:latin typeface="Arial" panose="020B0604020202020204" pitchFamily="34" charset="0"/>
                <a:ea typeface="MS PGothic" panose="020B0600070205080204" pitchFamily="34" charset="-128"/>
                <a:cs typeface="Arial" panose="020B0604020202020204" pitchFamily="34" charset="0"/>
              </a:rPr>
              <a:t>Peter Clarke</a:t>
            </a:r>
          </a:p>
          <a:p>
            <a:endParaRPr lang="cy-GB" altLang="en-US" dirty="0">
              <a:ea typeface="MS PGothic" panose="020B0600070205080204" pitchFamily="34" charset="-128"/>
            </a:endParaRPr>
          </a:p>
        </p:txBody>
      </p:sp>
      <p:sp>
        <p:nvSpPr>
          <p:cNvPr id="34820" name="Rectangle 4">
            <a:extLst>
              <a:ext uri="{FF2B5EF4-FFF2-40B4-BE49-F238E27FC236}">
                <a16:creationId xmlns:a16="http://schemas.microsoft.com/office/drawing/2014/main" id="{195722FC-B84E-45C0-A814-1155F17A996C}"/>
              </a:ext>
            </a:extLst>
          </p:cNvPr>
          <p:cNvSpPr>
            <a:spLocks noGrp="1"/>
          </p:cNvSpPr>
          <p:nvPr>
            <p:ph type="body" sz="half" idx="4294967295"/>
          </p:nvPr>
        </p:nvSpPr>
        <p:spPr>
          <a:xfrm>
            <a:off x="4895850" y="1958463"/>
            <a:ext cx="2857500" cy="3086100"/>
          </a:xfrm>
        </p:spPr>
        <p:txBody>
          <a:bodyPr>
            <a:normAutofit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Safeguarding children is an activity that is done with our children rather than to them.</a:t>
            </a:r>
          </a:p>
          <a:p>
            <a:pPr>
              <a:buFontTx/>
              <a:buNone/>
            </a:pPr>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a:buFontTx/>
              <a:buNone/>
            </a:pP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Peter Clarke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FAA3335A-0E75-471E-8FE3-02E5EA9F87D6}"/>
              </a:ext>
            </a:extLst>
          </p:cNvPr>
          <p:cNvSpPr>
            <a:spLocks noGrp="1"/>
          </p:cNvSpPr>
          <p:nvPr>
            <p:ph type="title" idx="4294967295"/>
          </p:nvPr>
        </p:nvSpPr>
        <p:spPr>
          <a:xfrm>
            <a:off x="204343" y="621022"/>
            <a:ext cx="6172200" cy="1890713"/>
          </a:xfrm>
        </p:spPr>
        <p:txBody>
          <a:bodyPr>
            <a:normAutofit fontScale="90000"/>
          </a:bodyPr>
          <a:lstStyle/>
          <a:p>
            <a:pPr algn="ctr"/>
            <a:r>
              <a:rPr lang="en-GB" altLang="en-US" dirty="0">
                <a:hlinkClick r:id="rId3"/>
              </a:rPr>
              <a:t>https://learning.nspcc.org.uk/child-protection-system/history-of-child-protection-in-the-uk/</a:t>
            </a:r>
            <a:r>
              <a:rPr lang="en-GB" altLang="en-US" dirty="0"/>
              <a:t> </a:t>
            </a:r>
          </a:p>
        </p:txBody>
      </p:sp>
      <p:pic>
        <p:nvPicPr>
          <p:cNvPr id="2050" name="Picture 2" descr="Speak out. Stay Safe Assembly – Gomer Infant School">
            <a:extLst>
              <a:ext uri="{FF2B5EF4-FFF2-40B4-BE49-F238E27FC236}">
                <a16:creationId xmlns:a16="http://schemas.microsoft.com/office/drawing/2014/main" id="{BA72BB16-D34A-4A69-80F5-90F4DE5465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0331" y="663464"/>
            <a:ext cx="1830122" cy="180582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E4E2D42-D932-4A60-8288-E02216D70B91}"/>
              </a:ext>
            </a:extLst>
          </p:cNvPr>
          <p:cNvSpPr txBox="1"/>
          <p:nvPr/>
        </p:nvSpPr>
        <p:spPr>
          <a:xfrm>
            <a:off x="204343" y="3007438"/>
            <a:ext cx="8643003" cy="2677656"/>
          </a:xfrm>
          <a:prstGeom prst="rect">
            <a:avLst/>
          </a:prstGeom>
          <a:noFill/>
        </p:spPr>
        <p:txBody>
          <a:bodyPr wrap="square">
            <a:spAutoFit/>
          </a:bodyPr>
          <a:lstStyle/>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1989 – Children Act for England and Wales</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2001 – First Children’s Commissioner</a:t>
            </a:r>
          </a:p>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2004 – Children Act, UNCRC</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2014 - The Social Services and Well-being (Wales) Act </a:t>
            </a:r>
          </a:p>
          <a:p>
            <a:pPr marL="257175" indent="-257175">
              <a:buFont typeface="Arial" panose="020B0604020202020204" pitchFamily="34" charset="0"/>
              <a:buChar char="•"/>
            </a:pPr>
            <a:r>
              <a:rPr lang="en-GB" sz="2400" b="1" dirty="0">
                <a:solidFill>
                  <a:srgbClr val="000000"/>
                </a:solidFill>
                <a:latin typeface="Arial" panose="020B0604020202020204" pitchFamily="34" charset="0"/>
                <a:cs typeface="Arial" panose="020B0604020202020204" pitchFamily="34" charset="0"/>
              </a:rPr>
              <a:t>2019 – Child Protection Procedures </a:t>
            </a:r>
          </a:p>
          <a:p>
            <a:pPr marL="257175" indent="-257175">
              <a:buFont typeface="Arial" panose="020B0604020202020204" pitchFamily="34" charset="0"/>
              <a:buChar char="•"/>
            </a:pPr>
            <a:r>
              <a:rPr lang="en-GB" sz="2400" dirty="0">
                <a:solidFill>
                  <a:srgbClr val="000000"/>
                </a:solidFill>
                <a:latin typeface="Arial" panose="020B0604020202020204" pitchFamily="34" charset="0"/>
                <a:cs typeface="Arial" panose="020B0604020202020204" pitchFamily="34" charset="0"/>
              </a:rPr>
              <a:t>2020 - Children (Abolition of Defence of Reasonable Punishment) (Wales) Act)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1">
            <a:extLst>
              <a:ext uri="{FF2B5EF4-FFF2-40B4-BE49-F238E27FC236}">
                <a16:creationId xmlns:a16="http://schemas.microsoft.com/office/drawing/2014/main" id="{B64638B8-E122-4E29-8098-EBE7D5A3587D}"/>
              </a:ext>
            </a:extLst>
          </p:cNvPr>
          <p:cNvSpPr txBox="1">
            <a:spLocks noChangeArrowheads="1"/>
          </p:cNvSpPr>
          <p:nvPr/>
        </p:nvSpPr>
        <p:spPr bwMode="auto">
          <a:xfrm>
            <a:off x="-87312" y="-449264"/>
            <a:ext cx="9144000" cy="20081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br>
              <a:rPr lang="en-US" altLang="en-US" sz="4400" dirty="0">
                <a:solidFill>
                  <a:srgbClr val="000000"/>
                </a:solidFill>
                <a:latin typeface="Arial Unicode MS" pitchFamily="34" charset="-128"/>
                <a:cs typeface="Lucida Sans Unicode" panose="020B0602030504020204" pitchFamily="34" charset="0"/>
              </a:rPr>
            </a:br>
            <a:r>
              <a:rPr lang="en-US" altLang="en-US" sz="4400" dirty="0">
                <a:solidFill>
                  <a:srgbClr val="000000"/>
                </a:solidFill>
                <a:latin typeface="Arial Unicode MS" pitchFamily="34" charset="-128"/>
                <a:cs typeface="Lucida Sans Unicode" panose="020B0602030504020204" pitchFamily="34" charset="0"/>
              </a:rPr>
              <a:t> </a:t>
            </a:r>
            <a:r>
              <a:rPr lang="en-US" altLang="en-US" sz="4000" dirty="0" err="1">
                <a:solidFill>
                  <a:srgbClr val="000000"/>
                </a:solidFill>
                <a:latin typeface="Arial" panose="020B0604020202020204" pitchFamily="34" charset="0"/>
                <a:cs typeface="Arial" panose="020B0604020202020204" pitchFamily="34" charset="0"/>
              </a:rPr>
              <a:t>Deddf</a:t>
            </a:r>
            <a:r>
              <a:rPr lang="en-US" altLang="en-US" sz="4000" dirty="0">
                <a:solidFill>
                  <a:srgbClr val="000000"/>
                </a:solidFill>
                <a:latin typeface="Arial" panose="020B0604020202020204" pitchFamily="34" charset="0"/>
                <a:cs typeface="Arial" panose="020B0604020202020204" pitchFamily="34" charset="0"/>
              </a:rPr>
              <a:t> Plant 1989 </a:t>
            </a:r>
          </a:p>
          <a:p>
            <a:pPr algn="ctr" eaLnBrk="1" hangingPunct="1">
              <a:lnSpc>
                <a:spcPct val="100000"/>
              </a:lnSpc>
              <a:spcBef>
                <a:spcPct val="0"/>
              </a:spcBef>
              <a:buFontTx/>
              <a:buNone/>
            </a:pPr>
            <a:r>
              <a:rPr lang="en-US" altLang="en-US" sz="4000" dirty="0">
                <a:solidFill>
                  <a:schemeClr val="accent1">
                    <a:lumMod val="75000"/>
                  </a:schemeClr>
                </a:solidFill>
                <a:latin typeface="Arial" panose="020B0604020202020204" pitchFamily="34" charset="0"/>
                <a:cs typeface="Arial" panose="020B0604020202020204" pitchFamily="34" charset="0"/>
              </a:rPr>
              <a:t>The Children Act 1989</a:t>
            </a:r>
            <a:br>
              <a:rPr lang="en-US" altLang="en-US" sz="4400" dirty="0">
                <a:solidFill>
                  <a:srgbClr val="0000FF"/>
                </a:solidFill>
                <a:latin typeface="Arial Unicode MS" pitchFamily="34" charset="-128"/>
                <a:cs typeface="Lucida Sans Unicode" panose="020B0602030504020204" pitchFamily="34" charset="0"/>
              </a:rPr>
            </a:br>
            <a:endParaRPr lang="en-US" altLang="en-US" sz="4400" dirty="0">
              <a:solidFill>
                <a:srgbClr val="0000FF"/>
              </a:solidFill>
              <a:latin typeface="Arial Unicode MS" pitchFamily="34" charset="-128"/>
              <a:cs typeface="Lucida Sans Unicode" panose="020B0602030504020204" pitchFamily="34" charset="0"/>
            </a:endParaRPr>
          </a:p>
        </p:txBody>
      </p:sp>
      <p:sp>
        <p:nvSpPr>
          <p:cNvPr id="46083" name="Text Box 2">
            <a:extLst>
              <a:ext uri="{FF2B5EF4-FFF2-40B4-BE49-F238E27FC236}">
                <a16:creationId xmlns:a16="http://schemas.microsoft.com/office/drawing/2014/main" id="{370032CE-553C-4883-B6C6-B3834E9A9BA5}"/>
              </a:ext>
            </a:extLst>
          </p:cNvPr>
          <p:cNvSpPr txBox="1">
            <a:spLocks noChangeArrowheads="1"/>
          </p:cNvSpPr>
          <p:nvPr/>
        </p:nvSpPr>
        <p:spPr bwMode="auto">
          <a:xfrm>
            <a:off x="87312" y="1435892"/>
            <a:ext cx="4410076" cy="4525963"/>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Font typeface="Arial" panose="020B0604020202020204" pitchFamily="34" charset="0"/>
              <a:buNone/>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Pwyntiau</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Allweddol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Disodoli’r Deddf Plant 1948</a:t>
            </a: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Dylanwadu</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gan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Jasmine Beckford, Tyra Henry, Heidi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ac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eraill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Adran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17 a 47</a:t>
            </a: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Niwed</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Arwyddocaol</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Llais</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Plentyn</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Polisiau</a:t>
            </a:r>
            <a:endPar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spcBef>
                <a:spcPts val="700"/>
              </a:spcBef>
              <a:buFont typeface="Arial Unicode MS" pitchFamily="34" charset="-128"/>
              <a:buChar char="•"/>
              <a:defRPr/>
            </a:pP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Lles</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plentyn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yn</a:t>
            </a:r>
            <a:r>
              <a:rPr lang="en-US" altLang="en-US" sz="240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oruchaf</a:t>
            </a:r>
            <a:endParaRPr lang="en-US" altLang="en-US" sz="200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p:txBody>
      </p:sp>
      <p:sp>
        <p:nvSpPr>
          <p:cNvPr id="46084" name="Text Box 3">
            <a:extLst>
              <a:ext uri="{FF2B5EF4-FFF2-40B4-BE49-F238E27FC236}">
                <a16:creationId xmlns:a16="http://schemas.microsoft.com/office/drawing/2014/main" id="{58FEABF5-8815-4E99-9E28-D27C56A347E9}"/>
              </a:ext>
            </a:extLst>
          </p:cNvPr>
          <p:cNvSpPr txBox="1">
            <a:spLocks noChangeArrowheads="1"/>
          </p:cNvSpPr>
          <p:nvPr/>
        </p:nvSpPr>
        <p:spPr bwMode="auto">
          <a:xfrm>
            <a:off x="4631532" y="1451769"/>
            <a:ext cx="4563268" cy="4525962"/>
          </a:xfrm>
          <a:prstGeom prst="rect">
            <a:avLst/>
          </a:prstGeom>
          <a:noFill/>
          <a:ln>
            <a:noFill/>
          </a:ln>
          <a:effectLst/>
        </p:spPr>
        <p:txBody>
          <a:bodyPr/>
          <a:lstStyle>
            <a:lvl1pPr marL="341313" indent="-341313">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3200">
                <a:solidFill>
                  <a:schemeClr val="tx1"/>
                </a:solidFill>
                <a:latin typeface="Myriad Pro" pitchFamily="34" charset="0"/>
              </a:defRPr>
            </a:lvl1pPr>
            <a:lvl2pPr marL="742950" indent="-28575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800">
                <a:solidFill>
                  <a:schemeClr val="tx1"/>
                </a:solidFill>
                <a:latin typeface="Myriad Pro" pitchFamily="34" charset="0"/>
              </a:defRPr>
            </a:lvl2pPr>
            <a:lvl3pPr marL="11430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400">
                <a:solidFill>
                  <a:schemeClr val="tx1"/>
                </a:solidFill>
                <a:latin typeface="Myriad Pro" pitchFamily="34" charset="0"/>
              </a:defRPr>
            </a:lvl3pPr>
            <a:lvl4pPr marL="16002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4pPr>
            <a:lvl5pPr marL="2057400" indent="-228600">
              <a:spcBef>
                <a:spcPct val="2000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5pPr>
            <a:lvl6pPr marL="25146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6pPr>
            <a:lvl7pPr marL="29718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7pPr>
            <a:lvl8pPr marL="34290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8pPr>
            <a:lvl9pPr marL="3886200" indent="-228600" eaLnBrk="0" fontAlgn="base" hangingPunct="0">
              <a:spcBef>
                <a:spcPct val="20000"/>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000">
                <a:solidFill>
                  <a:schemeClr val="tx1"/>
                </a:solidFill>
                <a:latin typeface="Myriad Pro" pitchFamily="34" charset="0"/>
              </a:defRPr>
            </a:lvl9pPr>
          </a:lstStyle>
          <a:p>
            <a:pPr marL="0" indent="0" eaLnBrk="1" hangingPunct="1">
              <a:spcBef>
                <a:spcPts val="700"/>
              </a:spcBef>
              <a:buClr>
                <a:srgbClr val="0000FF"/>
              </a:buClr>
              <a:buFont typeface="Arial" panose="020B0604020202020204" pitchFamily="34" charset="0"/>
              <a:buNone/>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Key Points</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Supersedes the Children Act 1948 </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Influenced by Jasmine Beckford, Tyra Henry, Heidi </a:t>
            </a:r>
            <a:r>
              <a:rPr lang="en-US" altLang="en-US" sz="2200" dirty="0" err="1">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Koseda</a:t>
            </a: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 and others</a:t>
            </a:r>
          </a:p>
          <a:p>
            <a:pPr eaLnBrk="1" hangingPunct="1">
              <a:spcBef>
                <a:spcPts val="700"/>
              </a:spcBef>
              <a:buClr>
                <a:srgbClr val="0000FF"/>
              </a:buCl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Section 17 and 47</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Significant harm</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Child’s voice</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Policies</a:t>
            </a:r>
          </a:p>
          <a:p>
            <a:pPr eaLnBrk="1" hangingPunct="1">
              <a:spcBef>
                <a:spcPts val="700"/>
              </a:spcBef>
              <a:buClr>
                <a:srgbClr val="0000FF"/>
              </a:buClr>
              <a:buFont typeface="Arial Unicode MS" pitchFamily="34" charset="-128"/>
              <a:buChar char="•"/>
              <a:defRPr/>
            </a:pPr>
            <a:r>
              <a:rPr lang="en-US" altLang="en-US" sz="2200" dirty="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Child’s welfare as paramount</a:t>
            </a:r>
          </a:p>
          <a:p>
            <a:pPr eaLnBrk="1" hangingPunct="1">
              <a:spcBef>
                <a:spcPts val="700"/>
              </a:spcBef>
              <a:buFont typeface="Arial Unicode MS" pitchFamily="34" charset="-128"/>
              <a:buNone/>
              <a:defRPr/>
            </a:pPr>
            <a:endParaRPr lang="en-US" altLang="en-US" sz="2800" dirty="0">
              <a:solidFill>
                <a:srgbClr val="000000"/>
              </a:solidFill>
              <a:latin typeface="Arial Unicode MS" pitchFamily="34" charset="-128"/>
              <a:ea typeface="ＭＳ Ｐゴシック" panose="020B0600070205080204" pitchFamily="34" charset="-128"/>
              <a:cs typeface="Lucida Sans Unicode" panose="020B0602030504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1">
            <a:extLst>
              <a:ext uri="{FF2B5EF4-FFF2-40B4-BE49-F238E27FC236}">
                <a16:creationId xmlns:a16="http://schemas.microsoft.com/office/drawing/2014/main" id="{91DD94C6-F7E1-454A-9A22-4DECC4C81469}"/>
              </a:ext>
            </a:extLst>
          </p:cNvPr>
          <p:cNvSpPr txBox="1">
            <a:spLocks noChangeArrowheads="1"/>
          </p:cNvSpPr>
          <p:nvPr/>
        </p:nvSpPr>
        <p:spPr bwMode="auto">
          <a:xfrm>
            <a:off x="457200" y="190500"/>
            <a:ext cx="8229600" cy="107791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err="1">
                <a:solidFill>
                  <a:srgbClr val="000000"/>
                </a:solidFill>
                <a:latin typeface="Arial" panose="020B0604020202020204" pitchFamily="34" charset="0"/>
                <a:cs typeface="Lucida Sans Unicode" panose="020B0602030504020204" pitchFamily="34" charset="0"/>
              </a:rPr>
              <a:t>Deddf</a:t>
            </a:r>
            <a:r>
              <a:rPr lang="en-US" altLang="en-US" sz="4400" dirty="0">
                <a:solidFill>
                  <a:srgbClr val="000000"/>
                </a:solidFill>
                <a:latin typeface="Arial" panose="020B0604020202020204" pitchFamily="34" charset="0"/>
                <a:cs typeface="Lucida Sans Unicode" panose="020B0602030504020204" pitchFamily="34" charset="0"/>
              </a:rPr>
              <a:t> Plant 1989 </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dirty="0">
                <a:solidFill>
                  <a:schemeClr val="accent1">
                    <a:lumMod val="75000"/>
                  </a:schemeClr>
                </a:solidFill>
                <a:latin typeface="Arial" panose="020B0604020202020204" pitchFamily="34" charset="0"/>
                <a:cs typeface="Lucida Sans Unicode" panose="020B0602030504020204" pitchFamily="34" charset="0"/>
              </a:rPr>
              <a:t>Children Act 1989</a:t>
            </a:r>
          </a:p>
        </p:txBody>
      </p:sp>
      <p:sp>
        <p:nvSpPr>
          <p:cNvPr id="38915" name="Text Box 2">
            <a:extLst>
              <a:ext uri="{FF2B5EF4-FFF2-40B4-BE49-F238E27FC236}">
                <a16:creationId xmlns:a16="http://schemas.microsoft.com/office/drawing/2014/main" id="{12AFFE7A-1230-4F64-B322-E0CF965BB1C1}"/>
              </a:ext>
            </a:extLst>
          </p:cNvPr>
          <p:cNvSpPr txBox="1">
            <a:spLocks noChangeArrowheads="1"/>
          </p:cNvSpPr>
          <p:nvPr/>
        </p:nvSpPr>
        <p:spPr bwMode="auto">
          <a:xfrm>
            <a:off x="265113" y="1600200"/>
            <a:ext cx="3811587"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rgbClr val="000000"/>
                </a:solidFill>
                <a:latin typeface="Arial" panose="020B0604020202020204" pitchFamily="34" charset="0"/>
                <a:cs typeface="Lucida Sans Unicode" panose="020B0602030504020204" pitchFamily="34" charset="0"/>
              </a:rPr>
              <a:t>Pan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bosib</a:t>
            </a:r>
            <a:r>
              <a:rPr lang="en-US" altLang="en-US" sz="2400" dirty="0">
                <a:solidFill>
                  <a:srgbClr val="000000"/>
                </a:solidFill>
                <a:latin typeface="Arial" panose="020B0604020202020204" pitchFamily="34" charset="0"/>
                <a:cs typeface="Lucida Sans Unicode" panose="020B0602030504020204" pitchFamily="34" charset="0"/>
              </a:rPr>
              <a:t>: bod plant </a:t>
            </a:r>
            <a:r>
              <a:rPr lang="en-US" altLang="en-US" sz="2400" dirty="0" err="1">
                <a:solidFill>
                  <a:srgbClr val="000000"/>
                </a:solidFill>
                <a:latin typeface="Arial" panose="020B0604020202020204" pitchFamily="34" charset="0"/>
                <a:cs typeface="Lucida Sans Unicode" panose="020B0602030504020204" pitchFamily="34" charset="0"/>
              </a:rPr>
              <a:t>yn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aros</a:t>
            </a:r>
            <a:r>
              <a:rPr lang="en-US" altLang="en-US" sz="2400" dirty="0">
                <a:solidFill>
                  <a:srgbClr val="000000"/>
                </a:solidFill>
                <a:latin typeface="Arial" panose="020B0604020202020204" pitchFamily="34" charset="0"/>
                <a:cs typeface="Lucida Sans Unicode" panose="020B0602030504020204" pitchFamily="34" charset="0"/>
              </a:rPr>
              <a:t> o </a:t>
            </a:r>
            <a:r>
              <a:rPr lang="en-US" altLang="en-US" sz="2400" dirty="0" err="1">
                <a:solidFill>
                  <a:srgbClr val="000000"/>
                </a:solidFill>
                <a:latin typeface="Arial" panose="020B0604020202020204" pitchFamily="34" charset="0"/>
                <a:cs typeface="Lucida Sans Unicode" panose="020B0602030504020204" pitchFamily="34" charset="0"/>
              </a:rPr>
              <a:t>fewn</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uned</a:t>
            </a:r>
            <a:r>
              <a:rPr lang="en-US" altLang="en-US" sz="2400" b="1" dirty="0">
                <a:solidFill>
                  <a:srgbClr val="000000"/>
                </a:solidFill>
                <a:latin typeface="Arial" panose="020B0604020202020204" pitchFamily="34" charset="0"/>
                <a:cs typeface="Lucida Sans Unicode" panose="020B0602030504020204" pitchFamily="34" charset="0"/>
              </a:rPr>
              <a:t> y </a:t>
            </a:r>
            <a:r>
              <a:rPr lang="en-US" altLang="en-US" sz="2400" b="1" dirty="0" err="1">
                <a:solidFill>
                  <a:srgbClr val="000000"/>
                </a:solidFill>
                <a:latin typeface="Arial" panose="020B0604020202020204" pitchFamily="34" charset="0"/>
                <a:cs typeface="Lucida Sans Unicode" panose="020B0602030504020204" pitchFamily="34" charset="0"/>
              </a:rPr>
              <a:t>teulu</a:t>
            </a:r>
            <a:endParaRPr lang="en-US" altLang="en-US" sz="2400" b="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b="1" i="1" dirty="0">
                <a:solidFill>
                  <a:srgbClr val="000000"/>
                </a:solidFill>
                <a:latin typeface="Arial" panose="020B0604020202020204" pitchFamily="34" charset="0"/>
                <a:cs typeface="Lucida Sans Unicode" panose="020B0602030504020204" pitchFamily="34" charset="0"/>
              </a:rPr>
              <a:t>Plant </a:t>
            </a:r>
            <a:r>
              <a:rPr lang="en-US" altLang="en-US" sz="2400" b="1" i="1" dirty="0" err="1">
                <a:solidFill>
                  <a:srgbClr val="000000"/>
                </a:solidFill>
                <a:latin typeface="Arial" panose="020B0604020202020204" pitchFamily="34" charset="0"/>
                <a:cs typeface="Lucida Sans Unicode" panose="020B0602030504020204" pitchFamily="34" charset="0"/>
              </a:rPr>
              <a:t>mewn</a:t>
            </a:r>
            <a:r>
              <a:rPr lang="en-US" altLang="en-US" sz="2400" b="1" i="1" dirty="0">
                <a:solidFill>
                  <a:srgbClr val="000000"/>
                </a:solidFill>
                <a:latin typeface="Arial" panose="020B0604020202020204" pitchFamily="34" charset="0"/>
                <a:cs typeface="Lucida Sans Unicode" panose="020B0602030504020204" pitchFamily="34" charset="0"/>
              </a:rPr>
              <a:t> </a:t>
            </a:r>
            <a:r>
              <a:rPr lang="en-US" altLang="en-US" sz="2400" b="1" i="1" dirty="0" err="1">
                <a:solidFill>
                  <a:srgbClr val="000000"/>
                </a:solidFill>
                <a:latin typeface="Arial" panose="020B0604020202020204" pitchFamily="34" charset="0"/>
                <a:cs typeface="Lucida Sans Unicode" panose="020B0602030504020204" pitchFamily="34" charset="0"/>
              </a:rPr>
              <a:t>angen</a:t>
            </a:r>
            <a:endParaRPr lang="en-US" altLang="en-US" sz="2400" b="1" i="1"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Hil</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diwylliant</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dirty="0" err="1">
                <a:solidFill>
                  <a:srgbClr val="000000"/>
                </a:solidFill>
                <a:latin typeface="Arial" panose="020B0604020202020204" pitchFamily="34" charset="0"/>
                <a:cs typeface="Lucida Sans Unicode" panose="020B0602030504020204" pitchFamily="34" charset="0"/>
              </a:rPr>
              <a:t>crefydd</a:t>
            </a:r>
            <a:r>
              <a:rPr lang="en-US" altLang="en-US" sz="2400" dirty="0">
                <a:solidFill>
                  <a:srgbClr val="000000"/>
                </a:solidFill>
                <a:latin typeface="Arial" panose="020B0604020202020204" pitchFamily="34" charset="0"/>
                <a:cs typeface="Lucida Sans Unicode" panose="020B0602030504020204" pitchFamily="34" charset="0"/>
              </a:rPr>
              <a:t> ac </a:t>
            </a:r>
            <a:r>
              <a:rPr lang="en-US" altLang="en-US" sz="2400" dirty="0" err="1">
                <a:solidFill>
                  <a:srgbClr val="000000"/>
                </a:solidFill>
                <a:latin typeface="Arial" panose="020B0604020202020204" pitchFamily="34" charset="0"/>
                <a:cs typeface="Lucida Sans Unicode" panose="020B0602030504020204" pitchFamily="34" charset="0"/>
              </a:rPr>
              <a:t>iaith</a:t>
            </a:r>
            <a:endParaRPr lang="en-US" altLang="en-US" sz="2400" dirty="0">
              <a:solidFill>
                <a:srgbClr val="000000"/>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err="1">
                <a:solidFill>
                  <a:srgbClr val="000000"/>
                </a:solidFill>
                <a:latin typeface="Arial" panose="020B0604020202020204" pitchFamily="34" charset="0"/>
                <a:cs typeface="Lucida Sans Unicode" panose="020B0602030504020204" pitchFamily="34" charset="0"/>
              </a:rPr>
              <a:t>Cyfrifoldeb</a:t>
            </a:r>
            <a:r>
              <a:rPr lang="en-US" altLang="en-US" sz="2400" dirty="0">
                <a:solidFill>
                  <a:srgbClr val="000000"/>
                </a:solidFill>
                <a:latin typeface="Arial" panose="020B0604020202020204" pitchFamily="34" charset="0"/>
                <a:cs typeface="Lucida Sans Unicode" panose="020B0602030504020204" pitchFamily="34" charset="0"/>
              </a:rPr>
              <a:t> </a:t>
            </a:r>
            <a:r>
              <a:rPr lang="en-US" altLang="en-US" sz="2400" b="1" dirty="0" err="1">
                <a:solidFill>
                  <a:srgbClr val="000000"/>
                </a:solidFill>
                <a:latin typeface="Arial" panose="020B0604020202020204" pitchFamily="34" charset="0"/>
                <a:cs typeface="Lucida Sans Unicode" panose="020B0602030504020204" pitchFamily="34" charset="0"/>
              </a:rPr>
              <a:t>rhieni</a:t>
            </a:r>
            <a:endParaRPr lang="en-US" altLang="en-US" sz="2000" b="1" dirty="0">
              <a:solidFill>
                <a:srgbClr val="000000"/>
              </a:solidFill>
              <a:latin typeface="Arial" panose="020B0604020202020204" pitchFamily="34" charset="0"/>
              <a:cs typeface="Lucida Sans Unicode" panose="020B0602030504020204" pitchFamily="34" charset="0"/>
            </a:endParaRPr>
          </a:p>
        </p:txBody>
      </p:sp>
      <p:sp>
        <p:nvSpPr>
          <p:cNvPr id="38916" name="Text Box 3">
            <a:extLst>
              <a:ext uri="{FF2B5EF4-FFF2-40B4-BE49-F238E27FC236}">
                <a16:creationId xmlns:a16="http://schemas.microsoft.com/office/drawing/2014/main" id="{795D4BFF-02A6-4AC0-B1FD-AE4EE6E59938}"/>
              </a:ext>
            </a:extLst>
          </p:cNvPr>
          <p:cNvSpPr txBox="1">
            <a:spLocks noChangeArrowheads="1"/>
          </p:cNvSpPr>
          <p:nvPr/>
        </p:nvSpPr>
        <p:spPr bwMode="auto">
          <a:xfrm>
            <a:off x="4630738" y="1600200"/>
            <a:ext cx="4038600" cy="4713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Whenever, wherever possible: children to be cared for within their </a:t>
            </a: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own families</a:t>
            </a:r>
          </a:p>
          <a:p>
            <a:pPr eaLnBrk="1" hangingPunct="1">
              <a:lnSpc>
                <a:spcPct val="100000"/>
              </a:lnSpc>
              <a:spcBef>
                <a:spcPts val="700"/>
              </a:spcBef>
              <a:buClr>
                <a:srgbClr val="0000FF"/>
              </a:buClr>
            </a:pPr>
            <a:r>
              <a:rPr lang="en-US" altLang="en-US" sz="2400" b="1" i="1" dirty="0">
                <a:solidFill>
                  <a:schemeClr val="accent1">
                    <a:lumMod val="75000"/>
                  </a:schemeClr>
                </a:solidFill>
                <a:latin typeface="Arial" panose="020B0604020202020204" pitchFamily="34" charset="0"/>
                <a:cs typeface="Lucida Sans Unicode" panose="020B0602030504020204" pitchFamily="34" charset="0"/>
              </a:rPr>
              <a:t>Children in need</a:t>
            </a:r>
          </a:p>
          <a:p>
            <a:pPr eaLnBrk="1" hangingPunct="1">
              <a:lnSpc>
                <a:spcPct val="100000"/>
              </a:lnSpc>
              <a:spcBef>
                <a:spcPts val="700"/>
              </a:spcBef>
              <a:buClr>
                <a:srgbClr val="0000FF"/>
              </a:buClr>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Race, culture, religion and language</a:t>
            </a:r>
          </a:p>
          <a:p>
            <a:pPr eaLnBrk="1" hangingPunct="1">
              <a:lnSpc>
                <a:spcPct val="100000"/>
              </a:lnSpc>
              <a:spcBef>
                <a:spcPts val="700"/>
              </a:spcBef>
              <a:buClr>
                <a:srgbClr val="0000FF"/>
              </a:buClr>
            </a:pPr>
            <a:r>
              <a:rPr lang="en-US" altLang="en-US" sz="2400" b="1" dirty="0">
                <a:solidFill>
                  <a:schemeClr val="accent1">
                    <a:lumMod val="75000"/>
                  </a:schemeClr>
                </a:solidFill>
                <a:latin typeface="Arial" panose="020B0604020202020204" pitchFamily="34" charset="0"/>
                <a:cs typeface="Lucida Sans Unicode" panose="020B0602030504020204" pitchFamily="34" charset="0"/>
              </a:rPr>
              <a:t>Parental </a:t>
            </a:r>
            <a:r>
              <a:rPr lang="en-US" altLang="en-US" sz="2400" dirty="0">
                <a:solidFill>
                  <a:schemeClr val="accent1">
                    <a:lumMod val="75000"/>
                  </a:schemeClr>
                </a:solidFill>
                <a:latin typeface="Arial" panose="020B0604020202020204" pitchFamily="34" charset="0"/>
                <a:cs typeface="Lucida Sans Unicode" panose="020B0602030504020204" pitchFamily="34" charset="0"/>
              </a:rPr>
              <a:t>responsibility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
            <a:extLst>
              <a:ext uri="{FF2B5EF4-FFF2-40B4-BE49-F238E27FC236}">
                <a16:creationId xmlns:a16="http://schemas.microsoft.com/office/drawing/2014/main" id="{21589ECC-10BE-4172-93F6-3E5FADD28C35}"/>
              </a:ext>
            </a:extLst>
          </p:cNvPr>
          <p:cNvSpPr txBox="1">
            <a:spLocks noChangeArrowheads="1"/>
          </p:cNvSpPr>
          <p:nvPr/>
        </p:nvSpPr>
        <p:spPr bwMode="auto">
          <a:xfrm>
            <a:off x="577850" y="76199"/>
            <a:ext cx="8229600" cy="13112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lstStyle>
            <a:lvl1pPr>
              <a:lnSpc>
                <a:spcPct val="90000"/>
              </a:lnSpc>
              <a:spcBef>
                <a:spcPts val="750"/>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sz="1300">
                <a:solidFill>
                  <a:schemeClr val="tx1"/>
                </a:solidFill>
                <a:latin typeface="Calibri" panose="020F0502020204030204" pitchFamily="34" charset="0"/>
              </a:defRPr>
            </a:lvl9pPr>
          </a:lstStyle>
          <a:p>
            <a:pPr algn="ctr" eaLnBrk="1" hangingPunct="1">
              <a:lnSpc>
                <a:spcPct val="100000"/>
              </a:lnSpc>
              <a:spcBef>
                <a:spcPct val="0"/>
              </a:spcBef>
              <a:buFontTx/>
              <a:buNone/>
            </a:pPr>
            <a:r>
              <a:rPr lang="en-US" altLang="en-US" sz="4400" dirty="0" err="1">
                <a:solidFill>
                  <a:srgbClr val="000000"/>
                </a:solidFill>
                <a:latin typeface="Arial" panose="020B0604020202020204" pitchFamily="34" charset="0"/>
                <a:cs typeface="Lucida Sans Unicode" panose="020B0602030504020204" pitchFamily="34" charset="0"/>
              </a:rPr>
              <a:t>Deddf</a:t>
            </a:r>
            <a:r>
              <a:rPr lang="en-US" altLang="en-US" sz="4400" dirty="0">
                <a:solidFill>
                  <a:srgbClr val="000000"/>
                </a:solidFill>
                <a:latin typeface="Arial" panose="020B0604020202020204" pitchFamily="34" charset="0"/>
                <a:cs typeface="Lucida Sans Unicode" panose="020B0602030504020204" pitchFamily="34" charset="0"/>
              </a:rPr>
              <a:t> Plant 2004</a:t>
            </a:r>
            <a:br>
              <a:rPr lang="en-US" altLang="en-US" sz="4400" dirty="0">
                <a:solidFill>
                  <a:srgbClr val="000000"/>
                </a:solidFill>
                <a:latin typeface="Arial" panose="020B0604020202020204" pitchFamily="34" charset="0"/>
                <a:cs typeface="Lucida Sans Unicode" panose="020B0602030504020204" pitchFamily="34" charset="0"/>
              </a:rPr>
            </a:br>
            <a:r>
              <a:rPr lang="en-US" altLang="en-US" sz="4400" dirty="0">
                <a:solidFill>
                  <a:schemeClr val="accent1">
                    <a:lumMod val="75000"/>
                  </a:schemeClr>
                </a:solidFill>
                <a:latin typeface="Arial" panose="020B0604020202020204" pitchFamily="34" charset="0"/>
                <a:cs typeface="Lucida Sans Unicode" panose="020B0602030504020204" pitchFamily="34" charset="0"/>
              </a:rPr>
              <a:t>Children Act 2004</a:t>
            </a:r>
          </a:p>
        </p:txBody>
      </p:sp>
      <p:sp>
        <p:nvSpPr>
          <p:cNvPr id="47107" name="Text Box 2">
            <a:extLst>
              <a:ext uri="{FF2B5EF4-FFF2-40B4-BE49-F238E27FC236}">
                <a16:creationId xmlns:a16="http://schemas.microsoft.com/office/drawing/2014/main" id="{323A3DD9-F2C8-416F-BFDB-456C2A03C301}"/>
              </a:ext>
            </a:extLst>
          </p:cNvPr>
          <p:cNvSpPr txBox="1">
            <a:spLocks noChangeArrowheads="1"/>
          </p:cNvSpPr>
          <p:nvPr/>
        </p:nvSpPr>
        <p:spPr bwMode="auto">
          <a:xfrm>
            <a:off x="457200" y="1600200"/>
            <a:ext cx="4038600" cy="45259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Rhedeg wrth ymyl y Deddf Plant 1988</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Comisiynydd Plant i Loegr</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Plentyn yn canolog</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Byrddau lleol Diogelu Plant </a:t>
            </a:r>
          </a:p>
          <a:p>
            <a:pPr eaLnBrk="1" hangingPunct="1">
              <a:lnSpc>
                <a:spcPct val="100000"/>
              </a:lnSpc>
              <a:spcBef>
                <a:spcPts val="700"/>
              </a:spcBef>
            </a:pPr>
            <a:r>
              <a:rPr lang="en-US" altLang="en-US" sz="2400">
                <a:solidFill>
                  <a:srgbClr val="000000"/>
                </a:solidFill>
                <a:latin typeface="Arial" panose="020B0604020202020204" pitchFamily="34" charset="0"/>
                <a:cs typeface="Lucida Sans Unicode" panose="020B0602030504020204" pitchFamily="34" charset="0"/>
              </a:rPr>
              <a:t>Broses Deddfwriaethol i rhannu gwybodaeth</a:t>
            </a:r>
          </a:p>
        </p:txBody>
      </p:sp>
      <p:sp>
        <p:nvSpPr>
          <p:cNvPr id="47108" name="Text Box 3">
            <a:extLst>
              <a:ext uri="{FF2B5EF4-FFF2-40B4-BE49-F238E27FC236}">
                <a16:creationId xmlns:a16="http://schemas.microsoft.com/office/drawing/2014/main" id="{EBDE3EDC-4650-4923-BEFF-BAA4342D14A2}"/>
              </a:ext>
            </a:extLst>
          </p:cNvPr>
          <p:cNvSpPr txBox="1">
            <a:spLocks noChangeArrowheads="1"/>
          </p:cNvSpPr>
          <p:nvPr/>
        </p:nvSpPr>
        <p:spPr bwMode="auto">
          <a:xfrm>
            <a:off x="4648200" y="1600200"/>
            <a:ext cx="4038600" cy="5492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lvl1pPr marL="341313" indent="-341313">
              <a:lnSpc>
                <a:spcPct val="90000"/>
              </a:lnSpc>
              <a:spcBef>
                <a:spcPts val="750"/>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tabLst>
                <a:tab pos="911225" algn="l"/>
                <a:tab pos="1825625" algn="l"/>
                <a:tab pos="2740025" algn="l"/>
                <a:tab pos="3654425" algn="l"/>
                <a:tab pos="4568825" algn="l"/>
                <a:tab pos="5483225" algn="l"/>
                <a:tab pos="6397625" algn="l"/>
                <a:tab pos="7312025" algn="l"/>
                <a:tab pos="8226425" algn="l"/>
                <a:tab pos="9140825" algn="l"/>
                <a:tab pos="10055225" algn="l"/>
              </a:tabLst>
              <a:defRPr sz="1300">
                <a:solidFill>
                  <a:schemeClr val="tx1"/>
                </a:solidFill>
                <a:latin typeface="Calibri" panose="020F0502020204030204" pitchFamily="34" charset="0"/>
              </a:defRPr>
            </a:lvl9pPr>
          </a:lstStyle>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Runs alongside the Children Act 1989</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Children’s Commissioner for England</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Child </a:t>
            </a:r>
            <a:r>
              <a:rPr lang="en-US" altLang="en-US" sz="2400" dirty="0" err="1">
                <a:solidFill>
                  <a:schemeClr val="accent1">
                    <a:lumMod val="75000"/>
                  </a:schemeClr>
                </a:solidFill>
                <a:latin typeface="Arial" panose="020B0604020202020204" pitchFamily="34" charset="0"/>
                <a:cs typeface="Lucida Sans Unicode" panose="020B0602030504020204" pitchFamily="34" charset="0"/>
              </a:rPr>
              <a:t>Centred</a:t>
            </a:r>
            <a:endParaRPr lang="en-US" altLang="en-US" sz="2400" dirty="0">
              <a:solidFill>
                <a:schemeClr val="accent1">
                  <a:lumMod val="75000"/>
                </a:schemeClr>
              </a:solidFill>
              <a:latin typeface="Arial" panose="020B0604020202020204" pitchFamily="34" charset="0"/>
              <a:cs typeface="Lucida Sans Unicode" panose="020B0602030504020204" pitchFamily="34" charset="0"/>
            </a:endParaRP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Local Safeguarding Children’s Boards</a:t>
            </a:r>
          </a:p>
          <a:p>
            <a:pPr eaLnBrk="1" hangingPunct="1">
              <a:lnSpc>
                <a:spcPct val="100000"/>
              </a:lnSpc>
              <a:spcBef>
                <a:spcPts val="700"/>
              </a:spcBef>
            </a:pPr>
            <a:r>
              <a:rPr lang="en-US" altLang="en-US" sz="2400" dirty="0">
                <a:solidFill>
                  <a:schemeClr val="accent1">
                    <a:lumMod val="75000"/>
                  </a:schemeClr>
                </a:solidFill>
                <a:latin typeface="Arial" panose="020B0604020202020204" pitchFamily="34" charset="0"/>
                <a:cs typeface="Lucida Sans Unicode" panose="020B0602030504020204" pitchFamily="34" charset="0"/>
              </a:rPr>
              <a:t>Legislative basis for sharing information</a:t>
            </a:r>
          </a:p>
          <a:p>
            <a:pPr eaLnBrk="1" hangingPunct="1">
              <a:lnSpc>
                <a:spcPct val="100000"/>
              </a:lnSpc>
              <a:spcBef>
                <a:spcPts val="700"/>
              </a:spcBef>
              <a:buFont typeface="Arial" panose="020B0604020202020204" pitchFamily="34" charset="0"/>
              <a:buNone/>
            </a:pPr>
            <a:endParaRPr lang="en-US" altLang="en-US" sz="2400" dirty="0">
              <a:solidFill>
                <a:schemeClr val="accent2"/>
              </a:solidFill>
              <a:latin typeface="Arial" panose="020B0604020202020204" pitchFamily="34" charset="0"/>
              <a:cs typeface="Lucida Sans Unicode" panose="020B0602030504020204" pitchFamily="34" charset="0"/>
            </a:endParaRPr>
          </a:p>
          <a:p>
            <a:pPr eaLnBrk="1" hangingPunct="1">
              <a:lnSpc>
                <a:spcPct val="100000"/>
              </a:lnSpc>
              <a:spcBef>
                <a:spcPts val="700"/>
              </a:spcBef>
              <a:buFont typeface="Arial" panose="020B0604020202020204" pitchFamily="34" charset="0"/>
              <a:buNone/>
            </a:pPr>
            <a:endParaRPr lang="en-US" altLang="en-US" sz="2400" dirty="0">
              <a:solidFill>
                <a:srgbClr val="000000"/>
              </a:solidFill>
              <a:latin typeface="Arial" panose="020B0604020202020204" pitchFamily="34" charset="0"/>
              <a:cs typeface="Lucida Sans Unicode" panose="020B0602030504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9B89-4565-4B09-902D-CC1A8A836D05}"/>
              </a:ext>
            </a:extLst>
          </p:cNvPr>
          <p:cNvSpPr>
            <a:spLocks noGrp="1"/>
          </p:cNvSpPr>
          <p:nvPr>
            <p:ph type="title"/>
          </p:nvPr>
        </p:nvSpPr>
        <p:spPr/>
        <p:txBody>
          <a:bodyPr rtlCol="0">
            <a:normAutofit fontScale="90000"/>
          </a:bodyPr>
          <a:lstStyle/>
          <a:p>
            <a:pPr algn="ctr" fontAlgn="auto">
              <a:spcAft>
                <a:spcPts val="0"/>
              </a:spcAft>
              <a:defRPr/>
            </a:pPr>
            <a:r>
              <a:rPr lang="en-US" altLang="en-US" sz="4900" dirty="0">
                <a:solidFill>
                  <a:srgbClr val="000000"/>
                </a:solidFill>
                <a:latin typeface="Arial" panose="020B0604020202020204" pitchFamily="34" charset="0"/>
                <a:cs typeface="Lucida Sans Unicode" panose="020B0602030504020204" pitchFamily="34" charset="0"/>
              </a:rPr>
              <a:t>Deddf Plant 2004</a:t>
            </a:r>
            <a:br>
              <a:rPr lang="en-US" altLang="en-US" sz="4900" dirty="0">
                <a:solidFill>
                  <a:srgbClr val="000000"/>
                </a:solidFill>
                <a:latin typeface="Arial" panose="020B0604020202020204" pitchFamily="34" charset="0"/>
                <a:cs typeface="Lucida Sans Unicode" panose="020B0602030504020204" pitchFamily="34" charset="0"/>
              </a:rPr>
            </a:br>
            <a:r>
              <a:rPr lang="en-US" altLang="en-US" sz="4900" dirty="0">
                <a:solidFill>
                  <a:schemeClr val="accent1">
                    <a:lumMod val="75000"/>
                  </a:schemeClr>
                </a:solidFill>
                <a:latin typeface="Arial" panose="020B0604020202020204" pitchFamily="34" charset="0"/>
                <a:cs typeface="Lucida Sans Unicode" panose="020B0602030504020204" pitchFamily="34" charset="0"/>
              </a:rPr>
              <a:t>Children Act 2004</a:t>
            </a:r>
            <a:br>
              <a:rPr lang="en-US" altLang="en-US" b="1" dirty="0">
                <a:solidFill>
                  <a:srgbClr val="0000FF"/>
                </a:solidFill>
                <a:latin typeface="Arial" panose="020B0604020202020204" pitchFamily="34" charset="0"/>
                <a:cs typeface="Lucida Sans Unicode" panose="020B0602030504020204" pitchFamily="34" charset="0"/>
              </a:rPr>
            </a:br>
            <a:endParaRPr lang="en-GB" dirty="0"/>
          </a:p>
        </p:txBody>
      </p:sp>
      <p:sp>
        <p:nvSpPr>
          <p:cNvPr id="49155" name="Content Placeholder 2">
            <a:extLst>
              <a:ext uri="{FF2B5EF4-FFF2-40B4-BE49-F238E27FC236}">
                <a16:creationId xmlns:a16="http://schemas.microsoft.com/office/drawing/2014/main" id="{90CB2853-229C-4A1C-8887-8C5032E3FD05}"/>
              </a:ext>
            </a:extLst>
          </p:cNvPr>
          <p:cNvSpPr>
            <a:spLocks noGrp="1" noChangeArrowheads="1"/>
          </p:cNvSpPr>
          <p:nvPr>
            <p:ph sz="half" idx="1"/>
          </p:nvPr>
        </p:nvSpPr>
        <p:spPr bwMode="auto">
          <a:xfrm>
            <a:off x="250825" y="1825625"/>
            <a:ext cx="4264025" cy="4351338"/>
          </a:xfrm>
        </p:spPr>
        <p:txBody>
          <a:bodyPr wrap="square" numCol="1" anchor="t" anchorCtr="0" compatLnSpc="1">
            <a:prstTxWarp prst="textNoShape">
              <a:avLst/>
            </a:prstTxWarp>
            <a:normAutofit lnSpcReduction="10000"/>
          </a:bodyPr>
          <a:lstStyle/>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Atebolwydd eglir</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Adolygiad Achos Difrifol</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Dylanwadodd y Gweithdrefnau Diogelu Cymru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Argymhellion</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Darpariaeth ychwanegol i blant a ADY </a:t>
            </a:r>
          </a:p>
          <a:p>
            <a:pPr>
              <a:spcBef>
                <a:spcPts val="700"/>
              </a:spcBef>
            </a:pPr>
            <a:r>
              <a:rPr lang="en-US" altLang="en-US" sz="2400">
                <a:solidFill>
                  <a:srgbClr val="000000"/>
                </a:solidFill>
                <a:latin typeface="Arial" panose="020B0604020202020204" pitchFamily="34" charset="0"/>
                <a:cs typeface="Lucida Sans Unicode" panose="020B0602030504020204" pitchFamily="34" charset="0"/>
              </a:rPr>
              <a:t>Y Papur Gwyrdd: Every Child Matters</a:t>
            </a:r>
          </a:p>
          <a:p>
            <a:pPr>
              <a:spcBef>
                <a:spcPts val="700"/>
              </a:spcBef>
            </a:pPr>
            <a:endParaRPr lang="en-US" altLang="en-US" sz="2400">
              <a:solidFill>
                <a:srgbClr val="000000"/>
              </a:solidFill>
              <a:latin typeface="Arial" panose="020B0604020202020204" pitchFamily="34" charset="0"/>
              <a:cs typeface="Lucida Sans Unicode" panose="020B0602030504020204" pitchFamily="34" charset="0"/>
            </a:endParaRPr>
          </a:p>
          <a:p>
            <a:endParaRPr lang="en-GB" altLang="en-US"/>
          </a:p>
        </p:txBody>
      </p:sp>
      <p:sp>
        <p:nvSpPr>
          <p:cNvPr id="49156" name="Content Placeholder 3">
            <a:extLst>
              <a:ext uri="{FF2B5EF4-FFF2-40B4-BE49-F238E27FC236}">
                <a16:creationId xmlns:a16="http://schemas.microsoft.com/office/drawing/2014/main" id="{BD335E35-EBAC-4C3B-9CE0-6AD755F4EEB9}"/>
              </a:ext>
            </a:extLst>
          </p:cNvPr>
          <p:cNvSpPr>
            <a:spLocks noGrp="1" noChangeArrowheads="1"/>
          </p:cNvSpPr>
          <p:nvPr>
            <p:ph sz="half" idx="2"/>
          </p:nvPr>
        </p:nvSpPr>
        <p:spPr bwMode="auto"/>
        <p:txBody>
          <a:bodyPr wrap="square" numCol="1" anchor="t" anchorCtr="0" compatLnSpc="1">
            <a:prstTxWarp prst="textNoShape">
              <a:avLst/>
            </a:prstTxWarp>
            <a:normAutofit lnSpcReduction="10000"/>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Clearer Accountability</a:t>
            </a:r>
          </a:p>
          <a:p>
            <a:r>
              <a:rPr lang="en-GB" altLang="en-US" sz="2400" dirty="0">
                <a:solidFill>
                  <a:schemeClr val="accent1">
                    <a:lumMod val="75000"/>
                  </a:schemeClr>
                </a:solidFill>
                <a:latin typeface="Arial" panose="020B0604020202020204" pitchFamily="34" charset="0"/>
                <a:cs typeface="Arial" panose="020B0604020202020204" pitchFamily="34" charset="0"/>
              </a:rPr>
              <a:t>Serious Case Review</a:t>
            </a:r>
          </a:p>
          <a:p>
            <a:r>
              <a:rPr lang="en-GB" altLang="en-US" sz="2400" dirty="0">
                <a:solidFill>
                  <a:schemeClr val="accent1">
                    <a:lumMod val="75000"/>
                  </a:schemeClr>
                </a:solidFill>
                <a:latin typeface="Arial" panose="020B0604020202020204" pitchFamily="34" charset="0"/>
                <a:cs typeface="Arial" panose="020B0604020202020204" pitchFamily="34" charset="0"/>
              </a:rPr>
              <a:t>Influenced the Wales Safeguarding Procedures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Recommendations</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Additional provision for children with ALN</a:t>
            </a:r>
          </a:p>
          <a:p>
            <a:pPr>
              <a:spcBef>
                <a:spcPts val="700"/>
              </a:spcBef>
            </a:pPr>
            <a:r>
              <a:rPr lang="en-US" altLang="en-US" sz="2400" dirty="0">
                <a:solidFill>
                  <a:schemeClr val="accent1">
                    <a:lumMod val="75000"/>
                  </a:schemeClr>
                </a:solidFill>
                <a:latin typeface="Arial" panose="020B0604020202020204" pitchFamily="34" charset="0"/>
                <a:cs typeface="Arial" panose="020B0604020202020204" pitchFamily="34" charset="0"/>
              </a:rPr>
              <a:t>The Green Paper: Every Child Matters</a:t>
            </a:r>
          </a:p>
          <a:p>
            <a:pPr>
              <a:spcBef>
                <a:spcPts val="700"/>
              </a:spcBef>
            </a:pPr>
            <a:endParaRPr lang="en-US" altLang="en-US" sz="2400" dirty="0">
              <a:solidFill>
                <a:schemeClr val="accent1">
                  <a:lumMod val="75000"/>
                </a:schemeClr>
              </a:solidFill>
              <a:latin typeface="Arial" panose="020B0604020202020204" pitchFamily="34" charset="0"/>
              <a:cs typeface="Arial" panose="020B0604020202020204" pitchFamily="34" charset="0"/>
            </a:endParaRPr>
          </a:p>
          <a:p>
            <a:endParaRPr lang="en-GB" altLang="en-US"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7C5DED92-DB7F-0C32-F423-A1E07F65D589}"/>
              </a:ext>
            </a:extLst>
          </p:cNvPr>
          <p:cNvSpPr>
            <a:spLocks noGrp="1" noChangeArrowheads="1"/>
          </p:cNvSpPr>
          <p:nvPr>
            <p:ph type="title"/>
          </p:nvPr>
        </p:nvSpPr>
        <p:spPr>
          <a:xfrm>
            <a:off x="628650" y="161925"/>
            <a:ext cx="7886700" cy="1893834"/>
          </a:xfrm>
        </p:spPr>
        <p:txBody>
          <a:bodyPr>
            <a:noAutofit/>
          </a:bodyPr>
          <a:lstStyle/>
          <a:p>
            <a:pPr algn="ctr"/>
            <a:r>
              <a:rPr lang="en-GB" altLang="en-US" sz="4000" dirty="0" err="1">
                <a:latin typeface="Arial"/>
                <a:cs typeface="Arial"/>
              </a:rPr>
              <a:t>Confensiwn</a:t>
            </a:r>
            <a:r>
              <a:rPr lang="en-GB" altLang="en-US" sz="4000" dirty="0">
                <a:latin typeface="Arial"/>
                <a:cs typeface="Arial"/>
              </a:rPr>
              <a:t> y </a:t>
            </a:r>
            <a:r>
              <a:rPr lang="en-GB" altLang="en-US" sz="4000" dirty="0" err="1">
                <a:latin typeface="Arial"/>
                <a:cs typeface="Arial"/>
              </a:rPr>
              <a:t>Cenhedloedd</a:t>
            </a:r>
            <a:r>
              <a:rPr lang="en-GB" altLang="en-US" sz="4000" dirty="0">
                <a:latin typeface="Arial"/>
                <a:cs typeface="Arial"/>
              </a:rPr>
              <a:t> </a:t>
            </a:r>
            <a:r>
              <a:rPr lang="en-GB" altLang="en-US" sz="4000" dirty="0" err="1">
                <a:latin typeface="Arial"/>
                <a:cs typeface="Arial"/>
              </a:rPr>
              <a:t>Unedig</a:t>
            </a:r>
            <a:r>
              <a:rPr lang="en-GB" altLang="en-US" sz="4000" dirty="0">
                <a:latin typeface="Arial"/>
                <a:cs typeface="Arial"/>
              </a:rPr>
              <a:t> </a:t>
            </a:r>
            <a:r>
              <a:rPr lang="en-GB" altLang="en-US" sz="4000" dirty="0" err="1">
                <a:latin typeface="Arial"/>
                <a:cs typeface="Arial"/>
              </a:rPr>
              <a:t>a'r</a:t>
            </a:r>
            <a:r>
              <a:rPr lang="en-GB" altLang="en-US" sz="4000" dirty="0">
                <a:latin typeface="Arial"/>
                <a:cs typeface="Arial"/>
              </a:rPr>
              <a:t> </a:t>
            </a:r>
            <a:r>
              <a:rPr lang="en-GB" altLang="en-US" sz="4000" dirty="0" err="1">
                <a:latin typeface="Arial"/>
                <a:cs typeface="Arial"/>
              </a:rPr>
              <a:t>Hawliau</a:t>
            </a:r>
            <a:r>
              <a:rPr lang="en-GB" altLang="en-US" sz="4000" dirty="0">
                <a:latin typeface="Arial"/>
                <a:cs typeface="Arial"/>
              </a:rPr>
              <a:t> Plant</a:t>
            </a:r>
            <a:br>
              <a:rPr lang="en-GB" altLang="en-US" sz="4000" dirty="0">
                <a:latin typeface="Arial"/>
              </a:rPr>
            </a:br>
            <a:r>
              <a:rPr lang="en-GB" altLang="en-US" sz="4000" dirty="0">
                <a:solidFill>
                  <a:schemeClr val="accent1">
                    <a:lumMod val="75000"/>
                  </a:schemeClr>
                </a:solidFill>
                <a:latin typeface="Arial"/>
                <a:cs typeface="Arial"/>
              </a:rPr>
              <a:t>United Nations Convention on the Rights of the Child</a:t>
            </a:r>
            <a:endParaRPr lang="en-US" sz="4000" dirty="0">
              <a:solidFill>
                <a:schemeClr val="accent1">
                  <a:lumMod val="75000"/>
                </a:schemeClr>
              </a:solidFill>
            </a:endParaRPr>
          </a:p>
        </p:txBody>
      </p:sp>
      <p:sp>
        <p:nvSpPr>
          <p:cNvPr id="20483" name="Rectangle 4">
            <a:extLst>
              <a:ext uri="{FF2B5EF4-FFF2-40B4-BE49-F238E27FC236}">
                <a16:creationId xmlns:a16="http://schemas.microsoft.com/office/drawing/2014/main" id="{5EAE2C1A-903D-11DD-C699-AECFD6F677FA}"/>
              </a:ext>
            </a:extLst>
          </p:cNvPr>
          <p:cNvSpPr txBox="1">
            <a:spLocks noChangeArrowheads="1"/>
          </p:cNvSpPr>
          <p:nvPr/>
        </p:nvSpPr>
        <p:spPr bwMode="auto">
          <a:xfrm>
            <a:off x="379708" y="2258878"/>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latin typeface="Arial" panose="020B0604020202020204" pitchFamily="34" charset="0"/>
                <a:cs typeface="Arial" panose="020B0604020202020204" pitchFamily="34" charset="0"/>
              </a:rPr>
              <a:t>1991</a:t>
            </a:r>
          </a:p>
          <a:p>
            <a:pPr>
              <a:lnSpc>
                <a:spcPct val="100000"/>
              </a:lnSpc>
              <a:spcBef>
                <a:spcPct val="20000"/>
              </a:spcBef>
            </a:pPr>
            <a:r>
              <a:rPr lang="en-GB" altLang="en-US" sz="2800" dirty="0">
                <a:latin typeface="Arial" panose="020B0604020202020204" pitchFamily="34" charset="0"/>
                <a:cs typeface="Arial" panose="020B0604020202020204" pitchFamily="34" charset="0"/>
              </a:rPr>
              <a:t>54 articles (42 o </a:t>
            </a:r>
            <a:r>
              <a:rPr lang="en-GB" altLang="en-US" sz="2800" dirty="0" err="1">
                <a:latin typeface="Arial" panose="020B0604020202020204" pitchFamily="34" charset="0"/>
                <a:cs typeface="Arial" panose="020B0604020202020204" pitchFamily="34" charset="0"/>
              </a:rPr>
              <a:t>hawliau</a:t>
            </a:r>
            <a:r>
              <a:rPr lang="en-GB" altLang="en-US" sz="2800" dirty="0">
                <a:latin typeface="Arial" panose="020B0604020202020204" pitchFamily="34" charset="0"/>
                <a:cs typeface="Arial" panose="020B0604020202020204" pitchFamily="34" charset="0"/>
              </a:rPr>
              <a:t>)</a:t>
            </a:r>
          </a:p>
          <a:p>
            <a:pPr>
              <a:lnSpc>
                <a:spcPct val="100000"/>
              </a:lnSpc>
              <a:spcBef>
                <a:spcPct val="20000"/>
              </a:spcBef>
            </a:pPr>
            <a:r>
              <a:rPr lang="en-GB" altLang="en-US" sz="2800" dirty="0">
                <a:latin typeface="Arial" panose="020B0604020202020204" pitchFamily="34" charset="0"/>
                <a:cs typeface="Arial" panose="020B0604020202020204" pitchFamily="34" charset="0"/>
              </a:rPr>
              <a:t>Cymru 2004</a:t>
            </a:r>
          </a:p>
          <a:p>
            <a:pPr>
              <a:lnSpc>
                <a:spcPct val="100000"/>
              </a:lnSpc>
              <a:spcBef>
                <a:spcPct val="20000"/>
              </a:spcBef>
            </a:pPr>
            <a:r>
              <a:rPr lang="en-GB" altLang="en-US" sz="2800" b="1" dirty="0" err="1">
                <a:latin typeface="Arial" panose="020B0604020202020204" pitchFamily="34" charset="0"/>
                <a:cs typeface="Arial" panose="020B0604020202020204" pitchFamily="34" charset="0"/>
              </a:rPr>
              <a:t>Mesur</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Hawliau</a:t>
            </a:r>
            <a:r>
              <a:rPr lang="en-GB" altLang="en-US" sz="2800" b="1" dirty="0">
                <a:latin typeface="Arial" panose="020B0604020202020204" pitchFamily="34" charset="0"/>
                <a:cs typeface="Arial" panose="020B0604020202020204" pitchFamily="34" charset="0"/>
              </a:rPr>
              <a:t> Plant a </a:t>
            </a:r>
            <a:r>
              <a:rPr lang="en-GB" altLang="en-US" sz="2800" b="1" dirty="0" err="1">
                <a:latin typeface="Arial" panose="020B0604020202020204" pitchFamily="34" charset="0"/>
                <a:cs typeface="Arial" panose="020B0604020202020204" pitchFamily="34" charset="0"/>
              </a:rPr>
              <a:t>Phobl</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Ifanc</a:t>
            </a:r>
            <a:r>
              <a:rPr lang="en-GB" altLang="en-US" sz="2800" b="1" dirty="0">
                <a:latin typeface="Arial" panose="020B0604020202020204" pitchFamily="34" charset="0"/>
                <a:cs typeface="Arial" panose="020B0604020202020204" pitchFamily="34" charset="0"/>
              </a:rPr>
              <a:t> (Cymru) 2011</a:t>
            </a:r>
          </a:p>
          <a:p>
            <a:pPr>
              <a:lnSpc>
                <a:spcPct val="100000"/>
              </a:lnSpc>
              <a:spcBef>
                <a:spcPct val="20000"/>
              </a:spcBef>
            </a:pPr>
            <a:endParaRPr lang="en-GB" altLang="en-US" sz="2800" dirty="0">
              <a:latin typeface="Myriad Pro" pitchFamily="34" charset="0"/>
            </a:endParaRPr>
          </a:p>
        </p:txBody>
      </p:sp>
      <p:sp>
        <p:nvSpPr>
          <p:cNvPr id="20484" name="Rectangle 5">
            <a:extLst>
              <a:ext uri="{FF2B5EF4-FFF2-40B4-BE49-F238E27FC236}">
                <a16:creationId xmlns:a16="http://schemas.microsoft.com/office/drawing/2014/main" id="{1130F7DD-2CA0-B0F7-FCF1-E5A078106271}"/>
              </a:ext>
            </a:extLst>
          </p:cNvPr>
          <p:cNvSpPr txBox="1">
            <a:spLocks noChangeArrowheads="1"/>
          </p:cNvSpPr>
          <p:nvPr/>
        </p:nvSpPr>
        <p:spPr bwMode="auto">
          <a:xfrm>
            <a:off x="4764437" y="2329912"/>
            <a:ext cx="4038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nSpc>
                <a:spcPct val="90000"/>
              </a:lnSpc>
              <a:spcBef>
                <a:spcPts val="750"/>
              </a:spcBef>
              <a:buFont typeface="Arial" panose="020B0604020202020204" pitchFamily="34" charset="0"/>
              <a:buChar char="•"/>
              <a:defRPr sz="2100">
                <a:solidFill>
                  <a:schemeClr val="tx1"/>
                </a:solidFill>
                <a:latin typeface="Calibri" panose="020F0502020204030204" pitchFamily="34" charset="0"/>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defRPr>
            </a:lvl5pPr>
            <a:lvl6pPr marL="25146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6pPr>
            <a:lvl7pPr marL="29718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7pPr>
            <a:lvl8pPr marL="34290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8pPr>
            <a:lvl9pPr marL="3886200" indent="-228600" fontAlgn="base">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defRPr>
            </a:lvl9pPr>
          </a:lstStyle>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1991</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54 articles (42 rights)</a:t>
            </a:r>
          </a:p>
          <a:p>
            <a:pPr>
              <a:lnSpc>
                <a:spcPct val="100000"/>
              </a:lnSpc>
              <a:spcBef>
                <a:spcPct val="20000"/>
              </a:spcBef>
            </a:pPr>
            <a:r>
              <a:rPr lang="en-GB" altLang="en-US" sz="2800" dirty="0">
                <a:solidFill>
                  <a:schemeClr val="accent1">
                    <a:lumMod val="75000"/>
                  </a:schemeClr>
                </a:solidFill>
                <a:latin typeface="Arial" panose="020B0604020202020204" pitchFamily="34" charset="0"/>
                <a:cs typeface="Arial" panose="020B0604020202020204" pitchFamily="34" charset="0"/>
              </a:rPr>
              <a:t>Wales 2004</a:t>
            </a:r>
          </a:p>
          <a:p>
            <a:pPr>
              <a:lnSpc>
                <a:spcPct val="100000"/>
              </a:lnSpc>
              <a:spcBef>
                <a:spcPct val="20000"/>
              </a:spcBef>
            </a:pPr>
            <a:r>
              <a:rPr lang="en-GB" altLang="en-US" sz="2800" b="1" dirty="0">
                <a:solidFill>
                  <a:schemeClr val="accent1">
                    <a:lumMod val="75000"/>
                  </a:schemeClr>
                </a:solidFill>
                <a:latin typeface="Arial" panose="020B0604020202020204" pitchFamily="34" charset="0"/>
                <a:cs typeface="Arial" panose="020B0604020202020204" pitchFamily="34" charset="0"/>
              </a:rPr>
              <a:t>The Rights of Children and Young Persons (Wales) Measure 2011</a:t>
            </a:r>
          </a:p>
          <a:p>
            <a:pPr>
              <a:lnSpc>
                <a:spcPct val="100000"/>
              </a:lnSpc>
              <a:spcBef>
                <a:spcPct val="20000"/>
              </a:spcBef>
            </a:pPr>
            <a:endParaRPr lang="en-GB" altLang="en-US" sz="2800" dirty="0">
              <a:solidFill>
                <a:srgbClr val="0000FF"/>
              </a:solidFill>
              <a:latin typeface="Myriad Pro" pitchFamily="34" charset="0"/>
            </a:endParaRPr>
          </a:p>
          <a:p>
            <a:pPr>
              <a:lnSpc>
                <a:spcPct val="100000"/>
              </a:lnSpc>
              <a:spcBef>
                <a:spcPct val="20000"/>
              </a:spcBef>
            </a:pPr>
            <a:endParaRPr lang="en-GB" altLang="en-US" sz="2800" dirty="0">
              <a:solidFill>
                <a:srgbClr val="0000FF"/>
              </a:solidFill>
              <a:latin typeface="Myriad Pro" pitchFamily="34" charset="0"/>
            </a:endParaRPr>
          </a:p>
        </p:txBody>
      </p:sp>
    </p:spTree>
    <p:extLst>
      <p:ext uri="{BB962C8B-B14F-4D97-AF65-F5344CB8AC3E}">
        <p14:creationId xmlns:p14="http://schemas.microsoft.com/office/powerpoint/2010/main" val="28479015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A706F099-213C-4D12-8CF5-06BC16BFF9D4}"/>
              </a:ext>
            </a:extLst>
          </p:cNvPr>
          <p:cNvSpPr>
            <a:spLocks noGrp="1"/>
          </p:cNvSpPr>
          <p:nvPr>
            <p:ph type="title"/>
          </p:nvPr>
        </p:nvSpPr>
        <p:spPr>
          <a:xfrm>
            <a:off x="323850" y="317501"/>
            <a:ext cx="5829300" cy="789385"/>
          </a:xfrm>
        </p:spPr>
        <p:txBody>
          <a:bodyPr>
            <a:normAutofit/>
          </a:bodyPr>
          <a:lstStyle/>
          <a:p>
            <a:r>
              <a:rPr lang="en-GB" altLang="en-US" dirty="0">
                <a:latin typeface="Arial" panose="020B0604020202020204" pitchFamily="34" charset="0"/>
                <a:ea typeface="MS PGothic" panose="020B0600070205080204" pitchFamily="34" charset="-128"/>
                <a:cs typeface="Arial" panose="020B0604020202020204" pitchFamily="34" charset="0"/>
              </a:rPr>
              <a:t>7 nod </a:t>
            </a:r>
            <a:r>
              <a:rPr lang="en-GB" altLang="en-US" dirty="0" err="1">
                <a:latin typeface="Arial" panose="020B0604020202020204" pitchFamily="34" charset="0"/>
                <a:ea typeface="MS PGothic" panose="020B0600070205080204" pitchFamily="34" charset="-128"/>
                <a:cs typeface="Arial" panose="020B0604020202020204" pitchFamily="34" charset="0"/>
              </a:rPr>
              <a:t>craidd</a:t>
            </a:r>
            <a:endParaRPr lang="en-GB" altLang="en-US" dirty="0">
              <a:latin typeface="Arial" panose="020B0604020202020204" pitchFamily="34" charset="0"/>
              <a:ea typeface="MS PGothic" panose="020B0600070205080204" pitchFamily="34" charset="-128"/>
              <a:cs typeface="Arial" panose="020B0604020202020204" pitchFamily="34" charset="0"/>
            </a:endParaRPr>
          </a:p>
        </p:txBody>
      </p:sp>
      <p:sp>
        <p:nvSpPr>
          <p:cNvPr id="36867" name="Rectangle 3">
            <a:extLst>
              <a:ext uri="{FF2B5EF4-FFF2-40B4-BE49-F238E27FC236}">
                <a16:creationId xmlns:a16="http://schemas.microsoft.com/office/drawing/2014/main" id="{27CB376D-5F64-4290-A42C-E2BBDED1ED5E}"/>
              </a:ext>
            </a:extLst>
          </p:cNvPr>
          <p:cNvSpPr>
            <a:spLocks noGrp="1"/>
          </p:cNvSpPr>
          <p:nvPr>
            <p:ph type="body" idx="1"/>
          </p:nvPr>
        </p:nvSpPr>
        <p:spPr>
          <a:xfrm>
            <a:off x="323850" y="1316436"/>
            <a:ext cx="8337947" cy="4481114"/>
          </a:xfrm>
        </p:spPr>
        <p:txBody>
          <a:bodyPr>
            <a:normAutofit/>
          </a:bodyPr>
          <a:lstStyle/>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Dechrau</a:t>
            </a:r>
            <a:r>
              <a:rPr lang="en-GB" altLang="en-US" sz="2400" dirty="0">
                <a:latin typeface="Arial" panose="020B0604020202020204" pitchFamily="34" charset="0"/>
                <a:ea typeface="MS PGothic" panose="020B0600070205080204" pitchFamily="34" charset="-128"/>
                <a:cs typeface="Arial" panose="020B0604020202020204" pitchFamily="34" charset="0"/>
              </a:rPr>
              <a:t> da </a:t>
            </a:r>
            <a:r>
              <a:rPr lang="en-GB" altLang="en-US" sz="2400" dirty="0" err="1">
                <a:latin typeface="Arial" panose="020B0604020202020204" pitchFamily="34" charset="0"/>
                <a:ea typeface="MS PGothic" panose="020B0600070205080204" pitchFamily="34" charset="-128"/>
                <a:cs typeface="Arial" panose="020B0604020202020204" pitchFamily="34" charset="0"/>
              </a:rPr>
              <a:t>mewn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bywyd</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Amrywiaeth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gynhwysfawr</a:t>
            </a:r>
            <a:r>
              <a:rPr lang="en-GB" altLang="en-US" sz="2400" dirty="0">
                <a:latin typeface="Arial" panose="020B0604020202020204" pitchFamily="34" charset="0"/>
                <a:ea typeface="MS PGothic" panose="020B0600070205080204" pitchFamily="34" charset="-128"/>
                <a:cs typeface="Arial" panose="020B0604020202020204" pitchFamily="34" charset="0"/>
              </a:rPr>
              <a:t> o </a:t>
            </a:r>
            <a:r>
              <a:rPr lang="en-GB" altLang="en-US" sz="2400" dirty="0" err="1">
                <a:latin typeface="Arial" panose="020B0604020202020204" pitchFamily="34" charset="0"/>
                <a:ea typeface="MS PGothic" panose="020B0600070205080204" pitchFamily="34" charset="-128"/>
                <a:cs typeface="Arial" panose="020B0604020202020204" pitchFamily="34" charset="0"/>
              </a:rPr>
              <a:t>gyfleoedd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addysg</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dysgu</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Mwynhau’r</a:t>
            </a:r>
            <a:r>
              <a:rPr lang="en-GB" altLang="en-US" sz="2400" dirty="0">
                <a:latin typeface="Arial" panose="020B0604020202020204" pitchFamily="34" charset="0"/>
                <a:ea typeface="MS PGothic" panose="020B0600070205080204" pitchFamily="34" charset="-128"/>
                <a:cs typeface="Arial" panose="020B0604020202020204" pitchFamily="34" charset="0"/>
              </a:rPr>
              <a:t> iechyd </a:t>
            </a:r>
            <a:r>
              <a:rPr lang="en-GB" altLang="en-US" sz="2400" dirty="0" err="1">
                <a:latin typeface="Arial" panose="020B0604020202020204" pitchFamily="34" charset="0"/>
                <a:ea typeface="MS PGothic" panose="020B0600070205080204" pitchFamily="34" charset="-128"/>
                <a:cs typeface="Arial" panose="020B0604020202020204" pitchFamily="34" charset="0"/>
              </a:rPr>
              <a:t>gorau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posib</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rhydd</a:t>
            </a:r>
            <a:r>
              <a:rPr lang="en-GB" altLang="en-US" sz="2400" dirty="0">
                <a:latin typeface="Arial" panose="020B0604020202020204" pitchFamily="34" charset="0"/>
                <a:ea typeface="MS PGothic" panose="020B0600070205080204" pitchFamily="34" charset="-128"/>
                <a:cs typeface="Arial" panose="020B0604020202020204" pitchFamily="34" charset="0"/>
              </a:rPr>
              <a:t> o </a:t>
            </a:r>
            <a:r>
              <a:rPr lang="en-GB" altLang="en-US" sz="2400" dirty="0" err="1">
                <a:latin typeface="Arial" panose="020B0604020202020204" pitchFamily="34" charset="0"/>
                <a:ea typeface="MS PGothic" panose="020B0600070205080204" pitchFamily="34" charset="-128"/>
                <a:cs typeface="Arial" panose="020B0604020202020204" pitchFamily="34" charset="0"/>
              </a:rPr>
              <a:t>gamdriniaeth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erledigaeth</a:t>
            </a:r>
            <a:r>
              <a:rPr lang="en-GB" altLang="en-US" sz="2400" dirty="0">
                <a:latin typeface="Arial" panose="020B0604020202020204" pitchFamily="34" charset="0"/>
                <a:ea typeface="MS PGothic" panose="020B0600070205080204" pitchFamily="34" charset="-128"/>
                <a:cs typeface="Arial" panose="020B0604020202020204" pitchFamily="34" charset="0"/>
              </a:rPr>
              <a:t> a cham-</a:t>
            </a:r>
            <a:r>
              <a:rPr lang="en-GB" altLang="en-US" sz="2400" dirty="0" err="1">
                <a:latin typeface="Arial" panose="020B0604020202020204" pitchFamily="34" charset="0"/>
                <a:ea typeface="MS PGothic" panose="020B0600070205080204" pitchFamily="34" charset="-128"/>
                <a:cs typeface="Arial" panose="020B0604020202020204" pitchFamily="34" charset="0"/>
              </a:rPr>
              <a:t>fanteisio</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Mynediad</a:t>
            </a:r>
            <a:r>
              <a:rPr lang="en-GB" altLang="en-US" sz="2400" dirty="0">
                <a:latin typeface="Arial" panose="020B0604020202020204" pitchFamily="34" charset="0"/>
                <a:ea typeface="MS PGothic" panose="020B0600070205080204" pitchFamily="34" charset="-128"/>
                <a:cs typeface="Arial" panose="020B0604020202020204" pitchFamily="34" charset="0"/>
              </a:rPr>
              <a:t> at </a:t>
            </a:r>
            <a:r>
              <a:rPr lang="en-GB" altLang="en-US" sz="2400" dirty="0" err="1">
                <a:latin typeface="Arial" panose="020B0604020202020204" pitchFamily="34" charset="0"/>
                <a:ea typeface="MS PGothic" panose="020B0600070205080204" pitchFamily="34" charset="-128"/>
                <a:cs typeface="Arial" panose="020B0604020202020204" pitchFamily="34" charset="0"/>
              </a:rPr>
              <a:t>weithgareddau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chwarae</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hamdden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chwaraeon</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diwylliant</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a:latin typeface="Arial" panose="020B0604020202020204" pitchFamily="34" charset="0"/>
                <a:ea typeface="MS PGothic" panose="020B0600070205080204" pitchFamily="34" charset="-128"/>
                <a:cs typeface="Arial" panose="020B0604020202020204" pitchFamily="34" charset="0"/>
              </a:rPr>
              <a:t>Eu </a:t>
            </a:r>
            <a:r>
              <a:rPr lang="en-GB" altLang="en-US" sz="2400" dirty="0" err="1">
                <a:latin typeface="Arial" panose="020B0604020202020204" pitchFamily="34" charset="0"/>
                <a:ea typeface="MS PGothic" panose="020B0600070205080204" pitchFamily="34" charset="-128"/>
                <a:cs typeface="Arial" panose="020B0604020202020204" pitchFamily="34" charset="0"/>
              </a:rPr>
              <a:t>clywed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trin â </a:t>
            </a:r>
            <a:r>
              <a:rPr lang="en-GB" altLang="en-US" sz="2400" dirty="0" err="1">
                <a:latin typeface="Arial" panose="020B0604020202020204" pitchFamily="34" charset="0"/>
                <a:ea typeface="MS PGothic" panose="020B0600070205080204" pitchFamily="34" charset="-128"/>
                <a:cs typeface="Arial" panose="020B0604020202020204" pitchFamily="34" charset="0"/>
              </a:rPr>
              <a:t>pharch</a:t>
            </a:r>
            <a:r>
              <a:rPr lang="en-GB" altLang="en-US" sz="2400" dirty="0">
                <a:latin typeface="Arial" panose="020B0604020202020204" pitchFamily="34" charset="0"/>
                <a:ea typeface="MS PGothic" panose="020B0600070205080204" pitchFamily="34" charset="-128"/>
                <a:cs typeface="Arial" panose="020B0604020202020204" pitchFamily="34" charset="0"/>
              </a:rPr>
              <a:t>, a bod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hil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a’u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hunaniaeth</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ddiwylliannol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cael</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eu</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cydnabod</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Byw</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mewn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cartref</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diogel</a:t>
            </a:r>
            <a:r>
              <a:rPr lang="en-GB" altLang="en-US" sz="2400" dirty="0">
                <a:latin typeface="Arial" panose="020B0604020202020204" pitchFamily="34" charset="0"/>
                <a:ea typeface="MS PGothic" panose="020B0600070205080204" pitchFamily="34" charset="-128"/>
                <a:cs typeface="Arial" panose="020B0604020202020204" pitchFamily="34" charset="0"/>
              </a:rPr>
              <a:t> a </a:t>
            </a:r>
            <a:r>
              <a:rPr lang="en-GB" altLang="en-US" sz="2400" dirty="0" err="1">
                <a:latin typeface="Arial" panose="020B0604020202020204" pitchFamily="34" charset="0"/>
                <a:ea typeface="MS PGothic" panose="020B0600070205080204" pitchFamily="34" charset="-128"/>
                <a:cs typeface="Arial" panose="020B0604020202020204" pitchFamily="34" charset="0"/>
              </a:rPr>
              <a:t>chymuned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sy’n</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cefnogi</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lles</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corfforol</a:t>
            </a:r>
            <a:r>
              <a:rPr lang="en-GB" altLang="en-US" sz="2400" dirty="0">
                <a:latin typeface="Arial" panose="020B0604020202020204" pitchFamily="34" charset="0"/>
                <a:ea typeface="MS PGothic" panose="020B0600070205080204" pitchFamily="34" charset="-128"/>
                <a:cs typeface="Arial" panose="020B0604020202020204" pitchFamily="34" charset="0"/>
              </a:rPr>
              <a:t> ac </a:t>
            </a:r>
            <a:r>
              <a:rPr lang="en-GB" altLang="en-US" sz="2400" dirty="0" err="1">
                <a:latin typeface="Arial" panose="020B0604020202020204" pitchFamily="34" charset="0"/>
                <a:ea typeface="MS PGothic" panose="020B0600070205080204" pitchFamily="34" charset="-128"/>
                <a:cs typeface="Arial" panose="020B0604020202020204" pitchFamily="34" charset="0"/>
              </a:rPr>
              <a:t>emosiynol</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pPr>
            <a:r>
              <a:rPr lang="en-GB" altLang="en-US" sz="2400" dirty="0" err="1">
                <a:latin typeface="Arial" panose="020B0604020202020204" pitchFamily="34" charset="0"/>
                <a:ea typeface="MS PGothic" panose="020B0600070205080204" pitchFamily="34" charset="-128"/>
                <a:cs typeface="Arial" panose="020B0604020202020204" pitchFamily="34" charset="0"/>
              </a:rPr>
              <a:t>Peidio</a:t>
            </a:r>
            <a:r>
              <a:rPr lang="en-GB" altLang="en-US" sz="2400" dirty="0">
                <a:latin typeface="Arial" panose="020B0604020202020204" pitchFamily="34" charset="0"/>
                <a:ea typeface="MS PGothic" panose="020B0600070205080204" pitchFamily="34" charset="-128"/>
                <a:cs typeface="Arial" panose="020B0604020202020204" pitchFamily="34" charset="0"/>
              </a:rPr>
              <a:t> â bod dan </a:t>
            </a:r>
            <a:r>
              <a:rPr lang="en-GB" altLang="en-US" sz="2400" dirty="0" err="1">
                <a:latin typeface="Arial" panose="020B0604020202020204" pitchFamily="34" charset="0"/>
                <a:ea typeface="MS PGothic" panose="020B0600070205080204" pitchFamily="34" charset="-128"/>
                <a:cs typeface="Arial" panose="020B0604020202020204" pitchFamily="34" charset="0"/>
              </a:rPr>
              <a:t>anfantais</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oherwydd</a:t>
            </a:r>
            <a:r>
              <a:rPr lang="en-GB" altLang="en-US" sz="2400" dirty="0">
                <a:latin typeface="Arial" panose="020B0604020202020204" pitchFamily="34" charset="0"/>
                <a:ea typeface="MS PGothic" panose="020B0600070205080204" pitchFamily="34" charset="-128"/>
                <a:cs typeface="Arial" panose="020B0604020202020204" pitchFamily="34" charset="0"/>
              </a:rPr>
              <a:t> </a:t>
            </a:r>
            <a:r>
              <a:rPr lang="en-GB" altLang="en-US" sz="2400" dirty="0" err="1">
                <a:latin typeface="Arial" panose="020B0604020202020204" pitchFamily="34" charset="0"/>
                <a:ea typeface="MS PGothic" panose="020B0600070205080204" pitchFamily="34" charset="-128"/>
                <a:cs typeface="Arial" panose="020B0604020202020204" pitchFamily="34" charset="0"/>
              </a:rPr>
              <a:t>tlodi</a:t>
            </a:r>
            <a:r>
              <a:rPr lang="en-GB" altLang="en-US" sz="2400" dirty="0">
                <a:latin typeface="Arial" panose="020B0604020202020204" pitchFamily="34" charset="0"/>
                <a:ea typeface="MS PGothic" panose="020B0600070205080204" pitchFamily="34" charset="-128"/>
                <a:cs typeface="Arial" panose="020B0604020202020204" pitchFamily="34" charset="0"/>
              </a:rPr>
              <a:t>. </a:t>
            </a:r>
          </a:p>
          <a:p>
            <a:pPr>
              <a:lnSpc>
                <a:spcPct val="80000"/>
              </a:lnSpc>
              <a:buFontTx/>
              <a:buNone/>
            </a:pPr>
            <a:endParaRPr lang="en-GB" altLang="en-US" sz="1800" dirty="0">
              <a:ea typeface="MS PGothic" panose="020B0600070205080204" pitchFamily="34" charset="-128"/>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A3481E73-3FC0-4B2A-8097-7E57F0A3B09F}"/>
              </a:ext>
            </a:extLst>
          </p:cNvPr>
          <p:cNvSpPr>
            <a:spLocks noGrp="1"/>
          </p:cNvSpPr>
          <p:nvPr>
            <p:ph type="title"/>
          </p:nvPr>
        </p:nvSpPr>
        <p:spPr>
          <a:xfrm>
            <a:off x="292100" y="373064"/>
            <a:ext cx="5829300" cy="756047"/>
          </a:xfrm>
        </p:spPr>
        <p:txBody>
          <a:bodyPr>
            <a:normAutofit/>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7 core aims</a:t>
            </a:r>
          </a:p>
        </p:txBody>
      </p:sp>
      <p:sp>
        <p:nvSpPr>
          <p:cNvPr id="38915" name="Rectangle 3">
            <a:extLst>
              <a:ext uri="{FF2B5EF4-FFF2-40B4-BE49-F238E27FC236}">
                <a16:creationId xmlns:a16="http://schemas.microsoft.com/office/drawing/2014/main" id="{BC21DF84-0BB6-4384-AF9C-088A3FE69386}"/>
              </a:ext>
            </a:extLst>
          </p:cNvPr>
          <p:cNvSpPr>
            <a:spLocks noGrp="1"/>
          </p:cNvSpPr>
          <p:nvPr>
            <p:ph type="body" idx="1"/>
          </p:nvPr>
        </p:nvSpPr>
        <p:spPr>
          <a:xfrm>
            <a:off x="151504" y="1534360"/>
            <a:ext cx="8509895" cy="4669590"/>
          </a:xfrm>
        </p:spPr>
        <p:txBody>
          <a:bodyPr>
            <a:normAutofit/>
          </a:bodyPr>
          <a:lstStyle/>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flying start in life;</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comprehensive range of education and learning opportunities;</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Enjoy the best possible health and are free from abuse, victimisation and exploitation;</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access to play, leisure, sporting and cultural activities;</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Are listened to, treated with respect, and have their race and cultural identity recognised;</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Have a safe home and a community which supports physical and emotional well being;</a:t>
            </a:r>
          </a:p>
          <a:p>
            <a:pPr>
              <a:lnSpc>
                <a:spcPct val="80000"/>
              </a:lnSpc>
            </a:pPr>
            <a:r>
              <a:rPr lang="en-GB" altLang="en-US" sz="24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Are not disadvantaged by poverty.</a:t>
            </a:r>
          </a:p>
          <a:p>
            <a:pPr>
              <a:lnSpc>
                <a:spcPct val="80000"/>
              </a:lnSpc>
            </a:pPr>
            <a:endParaRPr lang="en-GB" altLang="en-US" sz="1800" dirty="0">
              <a:ea typeface="MS PGothic" panose="020B0600070205080204" pitchFamily="34" charset="-12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482F023D-3F3E-47BD-B497-6C45C9120E6F}"/>
              </a:ext>
            </a:extLst>
          </p:cNvPr>
          <p:cNvSpPr>
            <a:spLocks noGrp="1"/>
          </p:cNvSpPr>
          <p:nvPr>
            <p:ph type="title"/>
          </p:nvPr>
        </p:nvSpPr>
        <p:spPr>
          <a:xfrm>
            <a:off x="0" y="2423818"/>
            <a:ext cx="3527490" cy="942053"/>
          </a:xfrm>
        </p:spPr>
        <p:txBody>
          <a:bodyPr>
            <a:normAutofit fontScale="90000"/>
          </a:bodyPr>
          <a:lstStyle/>
          <a:p>
            <a:pPr algn="ctr"/>
            <a:br>
              <a:rPr lang="en-GB" altLang="en-US" dirty="0">
                <a:ea typeface="MS PGothic" panose="020B0600070205080204" pitchFamily="34" charset="-128"/>
              </a:rPr>
            </a:br>
            <a:r>
              <a:rPr lang="en-GB" altLang="en-US" dirty="0">
                <a:latin typeface="Arial" panose="020B0604020202020204" pitchFamily="34" charset="0"/>
                <a:ea typeface="MS PGothic" panose="020B0600070205080204" pitchFamily="34" charset="-128"/>
                <a:cs typeface="Arial" panose="020B0604020202020204" pitchFamily="34" charset="0"/>
              </a:rPr>
              <a:t>App </a:t>
            </a:r>
            <a:r>
              <a:rPr lang="en-GB" altLang="en-US" dirty="0" err="1">
                <a:latin typeface="Arial" panose="020B0604020202020204" pitchFamily="34" charset="0"/>
                <a:ea typeface="MS PGothic" panose="020B0600070205080204" pitchFamily="34" charset="-128"/>
                <a:cs typeface="Arial" panose="020B0604020202020204" pitchFamily="34" charset="0"/>
              </a:rPr>
              <a:t>Gweithdrefnau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Diogelu</a:t>
            </a:r>
            <a:r>
              <a:rPr lang="en-GB" altLang="en-US" dirty="0">
                <a:latin typeface="Arial" panose="020B0604020202020204" pitchFamily="34" charset="0"/>
                <a:ea typeface="MS PGothic" panose="020B0600070205080204" pitchFamily="34" charset="-128"/>
                <a:cs typeface="Arial" panose="020B0604020202020204" pitchFamily="34" charset="0"/>
              </a:rPr>
              <a:t> Cymru</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latin typeface="Arial" panose="020B0604020202020204" pitchFamily="34" charset="0"/>
                <a:ea typeface="MS PGothic" panose="020B0600070205080204" pitchFamily="34" charset="-128"/>
                <a:cs typeface="Arial" panose="020B0604020202020204" pitchFamily="34" charset="0"/>
              </a:rPr>
              <a:t>Wales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Safeguarding Procedures (2019) App </a:t>
            </a:r>
            <a:br>
              <a:rPr lang="en-GB" altLang="en-US" dirty="0">
                <a:ea typeface="MS PGothic" panose="020B0600070205080204" pitchFamily="34" charset="-128"/>
              </a:rPr>
            </a:br>
            <a:endParaRPr lang="en-GB" altLang="en-US" i="1" dirty="0">
              <a:ea typeface="MS PGothic" panose="020B0600070205080204" pitchFamily="34" charset="-128"/>
            </a:endParaRPr>
          </a:p>
        </p:txBody>
      </p:sp>
      <p:pic>
        <p:nvPicPr>
          <p:cNvPr id="3" name="Picture 2">
            <a:extLst>
              <a:ext uri="{FF2B5EF4-FFF2-40B4-BE49-F238E27FC236}">
                <a16:creationId xmlns:a16="http://schemas.microsoft.com/office/drawing/2014/main" id="{F05ED2EE-5E6A-4434-9D30-839A65A62023}"/>
              </a:ext>
            </a:extLst>
          </p:cNvPr>
          <p:cNvPicPr>
            <a:picLocks noChangeAspect="1"/>
          </p:cNvPicPr>
          <p:nvPr/>
        </p:nvPicPr>
        <p:blipFill rotWithShape="1">
          <a:blip r:embed="rId3"/>
          <a:srcRect l="11251" t="20023" r="53223" b="5665"/>
          <a:stretch/>
        </p:blipFill>
        <p:spPr>
          <a:xfrm>
            <a:off x="3527490" y="1689473"/>
            <a:ext cx="5121210" cy="4196547"/>
          </a:xfrm>
          <a:prstGeom prst="rect">
            <a:avLst/>
          </a:prstGeom>
        </p:spPr>
      </p:pic>
      <p:pic>
        <p:nvPicPr>
          <p:cNvPr id="4" name="Content Placeholder 3">
            <a:extLst>
              <a:ext uri="{FF2B5EF4-FFF2-40B4-BE49-F238E27FC236}">
                <a16:creationId xmlns:a16="http://schemas.microsoft.com/office/drawing/2014/main" id="{0160EE4D-193B-4D87-80A5-6C2036BA46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6297" y="220368"/>
            <a:ext cx="1183725" cy="118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4">
            <a:extLst>
              <a:ext uri="{FF2B5EF4-FFF2-40B4-BE49-F238E27FC236}">
                <a16:creationId xmlns:a16="http://schemas.microsoft.com/office/drawing/2014/main" id="{55EA936A-7EC3-4DF7-AF5C-9B75D71A1837}"/>
              </a:ext>
            </a:extLst>
          </p:cNvPr>
          <p:cNvSpPr>
            <a:spLocks noGrp="1"/>
          </p:cNvSpPr>
          <p:nvPr>
            <p:ph type="title"/>
          </p:nvPr>
        </p:nvSpPr>
        <p:spPr>
          <a:xfrm>
            <a:off x="444500" y="365125"/>
            <a:ext cx="8070850" cy="1325563"/>
          </a:xfrm>
        </p:spPr>
        <p:txBody>
          <a:bodyPr>
            <a:normAutofit/>
          </a:bodyPr>
          <a:lstStyle/>
          <a:p>
            <a:r>
              <a:rPr lang="en-GB" altLang="en-US" dirty="0">
                <a:latin typeface="Arial" panose="020B0604020202020204" pitchFamily="34" charset="0"/>
                <a:ea typeface="MS PGothic" panose="020B0600070205080204" pitchFamily="34" charset="-128"/>
                <a:cs typeface="Arial" panose="020B0604020202020204" pitchFamily="34" charset="0"/>
              </a:rPr>
              <a:t>I </a:t>
            </a:r>
            <a:r>
              <a:rPr lang="en-GB" altLang="en-US" dirty="0" err="1">
                <a:latin typeface="Arial" panose="020B0604020202020204" pitchFamily="34" charset="0"/>
                <a:ea typeface="MS PGothic" panose="020B0600070205080204" pitchFamily="34" charset="-128"/>
                <a:cs typeface="Arial" panose="020B0604020202020204" pitchFamily="34" charset="0"/>
              </a:rPr>
              <a:t>bwy</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For whom?</a:t>
            </a:r>
          </a:p>
        </p:txBody>
      </p:sp>
      <p:sp>
        <p:nvSpPr>
          <p:cNvPr id="40963" name="Rectangle 5">
            <a:extLst>
              <a:ext uri="{FF2B5EF4-FFF2-40B4-BE49-F238E27FC236}">
                <a16:creationId xmlns:a16="http://schemas.microsoft.com/office/drawing/2014/main" id="{B1E04F8C-82C5-4866-AE9F-A6FF7F456AD3}"/>
              </a:ext>
            </a:extLst>
          </p:cNvPr>
          <p:cNvSpPr>
            <a:spLocks noGrp="1"/>
          </p:cNvSpPr>
          <p:nvPr>
            <p:ph type="body" sz="half" idx="1"/>
          </p:nvPr>
        </p:nvSpPr>
        <p:spPr>
          <a:xfrm>
            <a:off x="556751" y="2197510"/>
            <a:ext cx="3028950" cy="2992041"/>
          </a:xfrm>
        </p:spPr>
        <p:txBody>
          <a:bodyPr>
            <a:normAutofit/>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Cyfrifoldeb</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ar</a:t>
            </a:r>
            <a:r>
              <a:rPr lang="en-GB" altLang="en-US" dirty="0">
                <a:latin typeface="Arial" panose="020B0604020202020204" pitchFamily="34" charset="0"/>
                <a:ea typeface="MS PGothic" panose="020B0600070205080204" pitchFamily="34" charset="-128"/>
                <a:cs typeface="Arial" panose="020B0604020202020204" pitchFamily="34" charset="0"/>
              </a:rPr>
              <a:t> BAWB </a:t>
            </a:r>
            <a:r>
              <a:rPr lang="en-GB" altLang="en-US" dirty="0" err="1">
                <a:latin typeface="Arial" panose="020B0604020202020204" pitchFamily="34" charset="0"/>
                <a:ea typeface="MS PGothic" panose="020B0600070205080204" pitchFamily="34" charset="-128"/>
                <a:cs typeface="Arial" panose="020B0604020202020204" pitchFamily="34" charset="0"/>
              </a:rPr>
              <a:t>i</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amddiffyn</a:t>
            </a:r>
            <a:r>
              <a:rPr lang="en-GB" altLang="en-US" dirty="0">
                <a:latin typeface="Arial" panose="020B0604020202020204" pitchFamily="34" charset="0"/>
                <a:ea typeface="MS PGothic" panose="020B0600070205080204" pitchFamily="34" charset="-128"/>
                <a:cs typeface="Arial" panose="020B0604020202020204" pitchFamily="34" charset="0"/>
              </a:rPr>
              <a:t> plant a </a:t>
            </a:r>
            <a:r>
              <a:rPr lang="en-GB" altLang="en-US" dirty="0" err="1">
                <a:latin typeface="Arial" panose="020B0604020202020204" pitchFamily="34" charset="0"/>
                <a:ea typeface="MS PGothic" panose="020B0600070205080204" pitchFamily="34" charset="-128"/>
                <a:cs typeface="Arial" panose="020B0604020202020204" pitchFamily="34" charset="0"/>
              </a:rPr>
              <a:t>phobl</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ifanc</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rhag</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niwed</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sz="2800" dirty="0" err="1">
                <a:latin typeface="Arial" panose="020B0604020202020204" pitchFamily="34" charset="0"/>
                <a:ea typeface="MS PGothic" panose="020B0600070205080204" pitchFamily="34" charset="-128"/>
                <a:cs typeface="Arial" panose="020B0604020202020204" pitchFamily="34" charset="0"/>
              </a:rPr>
              <a:t>Unigolion</a:t>
            </a:r>
            <a:endParaRPr lang="en-GB" altLang="en-US" sz="2800" dirty="0">
              <a:latin typeface="Arial" panose="020B0604020202020204" pitchFamily="34" charset="0"/>
              <a:ea typeface="MS PGothic" panose="020B0600070205080204" pitchFamily="34" charset="-128"/>
              <a:cs typeface="Arial" panose="020B0604020202020204" pitchFamily="34" charset="0"/>
            </a:endParaRPr>
          </a:p>
          <a:p>
            <a:pPr lvl="1"/>
            <a:r>
              <a:rPr lang="en-GB" altLang="en-US" sz="2800" dirty="0" err="1">
                <a:latin typeface="Arial" panose="020B0604020202020204" pitchFamily="34" charset="0"/>
                <a:ea typeface="MS PGothic" panose="020B0600070205080204" pitchFamily="34" charset="-128"/>
                <a:cs typeface="Arial" panose="020B0604020202020204" pitchFamily="34" charset="0"/>
              </a:rPr>
              <a:t>Asiantaethau</a:t>
            </a:r>
            <a:r>
              <a:rPr lang="en-GB" altLang="en-US" sz="2800" dirty="0">
                <a:latin typeface="Arial" panose="020B0604020202020204" pitchFamily="34" charset="0"/>
                <a:ea typeface="MS PGothic" panose="020B0600070205080204" pitchFamily="34" charset="-128"/>
                <a:cs typeface="Arial" panose="020B0604020202020204" pitchFamily="34" charset="0"/>
              </a:rPr>
              <a:t> </a:t>
            </a:r>
          </a:p>
        </p:txBody>
      </p:sp>
      <p:sp>
        <p:nvSpPr>
          <p:cNvPr id="40964" name="Rectangle 6">
            <a:extLst>
              <a:ext uri="{FF2B5EF4-FFF2-40B4-BE49-F238E27FC236}">
                <a16:creationId xmlns:a16="http://schemas.microsoft.com/office/drawing/2014/main" id="{FCE60AD8-3C91-448D-B3B7-D3F546AB0546}"/>
              </a:ext>
            </a:extLst>
          </p:cNvPr>
          <p:cNvSpPr>
            <a:spLocks noGrp="1"/>
          </p:cNvSpPr>
          <p:nvPr>
            <p:ph type="body" sz="half" idx="2"/>
          </p:nvPr>
        </p:nvSpPr>
        <p:spPr>
          <a:xfrm>
            <a:off x="4739762" y="2197510"/>
            <a:ext cx="3028950" cy="2992041"/>
          </a:xfrm>
        </p:spPr>
        <p:txBody>
          <a:bodyPr>
            <a:noAutofit/>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EVERYONE is responsible for protecting children and young people from harm</a:t>
            </a:r>
          </a:p>
          <a:p>
            <a:pPr lvl="1"/>
            <a:r>
              <a:rPr lang="en-GB" altLang="en-US" sz="28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Individuals</a:t>
            </a:r>
          </a:p>
          <a:p>
            <a:pPr lvl="1"/>
            <a:r>
              <a:rPr lang="en-GB" altLang="en-US" sz="2800"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Agencies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id="{1E8CECB0-91D8-486A-8E03-E580EB37F84D}"/>
              </a:ext>
            </a:extLst>
          </p:cNvPr>
          <p:cNvSpPr>
            <a:spLocks noGrp="1"/>
          </p:cNvSpPr>
          <p:nvPr>
            <p:ph type="title"/>
          </p:nvPr>
        </p:nvSpPr>
        <p:spPr>
          <a:xfrm>
            <a:off x="976467" y="219754"/>
            <a:ext cx="6985205" cy="951310"/>
          </a:xfrm>
        </p:spPr>
        <p:txBody>
          <a:bodyPr>
            <a:noAutofit/>
          </a:bodyPr>
          <a:lstStyle/>
          <a:p>
            <a:pPr algn="ctr"/>
            <a:r>
              <a:rPr lang="en-GB" altLang="en-US" dirty="0">
                <a:latin typeface="Arial" panose="020B0604020202020204" pitchFamily="34" charset="0"/>
                <a:ea typeface="MS PGothic" panose="020B0600070205080204" pitchFamily="34" charset="-128"/>
                <a:cs typeface="Arial" panose="020B0604020202020204" pitchFamily="34" charset="0"/>
              </a:rPr>
              <a:t>R</a:t>
            </a:r>
            <a:r>
              <a:rPr lang="en-US" altLang="en-US" dirty="0">
                <a:latin typeface="Arial" panose="020B0604020202020204" pitchFamily="34" charset="0"/>
                <a:ea typeface="MS PGothic" panose="020B0600070205080204" pitchFamily="34" charset="-128"/>
                <a:cs typeface="Arial" panose="020B0604020202020204" pitchFamily="34" charset="0"/>
              </a:rPr>
              <a:t>ô</a:t>
            </a:r>
            <a:r>
              <a:rPr lang="en-GB" altLang="en-US" dirty="0">
                <a:latin typeface="Arial" panose="020B0604020202020204" pitchFamily="34" charset="0"/>
                <a:ea typeface="MS PGothic" panose="020B0600070205080204" pitchFamily="34" charset="-128"/>
                <a:cs typeface="Arial" panose="020B0604020202020204" pitchFamily="34" charset="0"/>
              </a:rPr>
              <a:t>l </a:t>
            </a:r>
            <a:r>
              <a:rPr lang="en-GB" altLang="en-US" dirty="0" err="1">
                <a:latin typeface="Arial" panose="020B0604020202020204" pitchFamily="34" charset="0"/>
                <a:ea typeface="MS PGothic" panose="020B0600070205080204" pitchFamily="34" charset="-128"/>
                <a:cs typeface="Arial" panose="020B0604020202020204" pitchFamily="34" charset="0"/>
              </a:rPr>
              <a:t>yr</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ymaferwr</a:t>
            </a:r>
            <a:r>
              <a:rPr lang="en-GB" altLang="en-US" dirty="0">
                <a:latin typeface="Arial" panose="020B0604020202020204" pitchFamily="34" charset="0"/>
                <a:ea typeface="MS PGothic" panose="020B0600070205080204" pitchFamily="34" charset="-128"/>
                <a:cs typeface="Arial" panose="020B0604020202020204" pitchFamily="34" charset="0"/>
              </a:rPr>
              <a:t>              </a:t>
            </a:r>
            <a:br>
              <a:rPr lang="en-GB" altLang="en-US" dirty="0">
                <a:latin typeface="Arial" panose="020B0604020202020204" pitchFamily="34" charset="0"/>
                <a:ea typeface="MS PGothic" panose="020B0600070205080204" pitchFamily="34" charset="-128"/>
                <a:cs typeface="Arial" panose="020B0604020202020204" pitchFamily="34" charset="0"/>
              </a:rPr>
            </a:br>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The role of the practitioner</a:t>
            </a:r>
          </a:p>
        </p:txBody>
      </p:sp>
      <p:sp>
        <p:nvSpPr>
          <p:cNvPr id="43011" name="Rectangle 5">
            <a:extLst>
              <a:ext uri="{FF2B5EF4-FFF2-40B4-BE49-F238E27FC236}">
                <a16:creationId xmlns:a16="http://schemas.microsoft.com/office/drawing/2014/main" id="{5424325E-EB02-4605-8846-70CF565B549F}"/>
              </a:ext>
            </a:extLst>
          </p:cNvPr>
          <p:cNvSpPr>
            <a:spLocks noGrp="1"/>
          </p:cNvSpPr>
          <p:nvPr>
            <p:ph type="body" sz="half" idx="1"/>
          </p:nvPr>
        </p:nvSpPr>
        <p:spPr>
          <a:xfrm>
            <a:off x="436576" y="1857273"/>
            <a:ext cx="3570274" cy="3565922"/>
          </a:xfrm>
        </p:spPr>
        <p:txBody>
          <a:bodyPr>
            <a:normAutofit fontScale="92500"/>
          </a:bodyPr>
          <a:lstStyle/>
          <a:p>
            <a:r>
              <a:rPr lang="en-GB" altLang="en-US" dirty="0" err="1">
                <a:latin typeface="Arial" panose="020B0604020202020204" pitchFamily="34" charset="0"/>
                <a:ea typeface="MS PGothic" panose="020B0600070205080204" pitchFamily="34" charset="-128"/>
                <a:cs typeface="Arial" panose="020B0604020202020204" pitchFamily="34" charset="0"/>
              </a:rPr>
              <a:t>Hyrwyddo</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lles</a:t>
            </a:r>
            <a:r>
              <a:rPr lang="en-GB" altLang="en-US" dirty="0">
                <a:latin typeface="Arial" panose="020B0604020202020204" pitchFamily="34" charset="0"/>
                <a:ea typeface="MS PGothic" panose="020B0600070205080204" pitchFamily="34" charset="-128"/>
                <a:cs typeface="Arial" panose="020B0604020202020204" pitchFamily="34" charset="0"/>
              </a:rPr>
              <a:t> y </a:t>
            </a:r>
            <a:r>
              <a:rPr lang="en-GB" altLang="en-US" dirty="0" err="1">
                <a:latin typeface="Arial" panose="020B0604020202020204" pitchFamily="34" charset="0"/>
                <a:ea typeface="MS PGothic" panose="020B0600070205080204" pitchFamily="34" charset="-128"/>
                <a:cs typeface="Arial" panose="020B0604020202020204" pitchFamily="34" charset="0"/>
              </a:rPr>
              <a:t>plentyn</a:t>
            </a:r>
            <a:endParaRPr lang="en-GB" altLang="en-US" dirty="0">
              <a:latin typeface="Arial" panose="020B0604020202020204" pitchFamily="34" charset="0"/>
              <a:ea typeface="MS PGothic" panose="020B0600070205080204" pitchFamily="34" charset="-128"/>
              <a:cs typeface="Arial" panose="020B0604020202020204" pitchFamily="34" charset="0"/>
            </a:endParaRPr>
          </a:p>
          <a:p>
            <a:r>
              <a:rPr lang="en-GB" altLang="en-US" dirty="0" err="1">
                <a:latin typeface="Arial" panose="020B0604020202020204" pitchFamily="34" charset="0"/>
                <a:ea typeface="MS PGothic" panose="020B0600070205080204" pitchFamily="34" charset="-128"/>
                <a:cs typeface="Arial" panose="020B0604020202020204" pitchFamily="34" charset="0"/>
              </a:rPr>
              <a:t>Cydweithio</a:t>
            </a:r>
            <a:r>
              <a:rPr lang="en-GB" altLang="en-US" dirty="0">
                <a:latin typeface="Arial" panose="020B0604020202020204" pitchFamily="34" charset="0"/>
                <a:ea typeface="MS PGothic" panose="020B0600070205080204" pitchFamily="34" charset="-128"/>
                <a:cs typeface="Arial" panose="020B0604020202020204" pitchFamily="34" charset="0"/>
              </a:rPr>
              <a:t> </a:t>
            </a:r>
          </a:p>
          <a:p>
            <a:pPr lvl="1"/>
            <a:r>
              <a:rPr lang="en-GB" altLang="en-US" dirty="0" err="1">
                <a:latin typeface="Arial" panose="020B0604020202020204" pitchFamily="34" charset="0"/>
                <a:ea typeface="MS PGothic" panose="020B0600070205080204" pitchFamily="34" charset="-128"/>
                <a:cs typeface="Arial" panose="020B0604020202020204" pitchFamily="34" charset="0"/>
              </a:rPr>
              <a:t>Gwasanaethau</a:t>
            </a:r>
            <a:r>
              <a:rPr lang="en-GB" altLang="en-US" dirty="0">
                <a:latin typeface="Arial" panose="020B0604020202020204" pitchFamily="34" charset="0"/>
                <a:ea typeface="MS PGothic" panose="020B0600070205080204" pitchFamily="34" charset="-128"/>
                <a:cs typeface="Arial" panose="020B0604020202020204" pitchFamily="34" charset="0"/>
              </a:rPr>
              <a:t> </a:t>
            </a:r>
            <a:r>
              <a:rPr lang="en-GB" altLang="en-US" dirty="0" err="1">
                <a:latin typeface="Arial" panose="020B0604020202020204" pitchFamily="34" charset="0"/>
                <a:ea typeface="MS PGothic" panose="020B0600070205080204" pitchFamily="34" charset="-128"/>
                <a:cs typeface="Arial" panose="020B0604020202020204" pitchFamily="34" charset="0"/>
              </a:rPr>
              <a:t>Cymdeithasol</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dirty="0" err="1">
                <a:latin typeface="Arial" panose="020B0604020202020204" pitchFamily="34" charset="0"/>
                <a:ea typeface="MS PGothic" panose="020B0600070205080204" pitchFamily="34" charset="-128"/>
                <a:cs typeface="Arial" panose="020B0604020202020204" pitchFamily="34" charset="0"/>
              </a:rPr>
              <a:t>Heddlu</a:t>
            </a:r>
            <a:endParaRPr lang="en-GB" altLang="en-US" dirty="0">
              <a:latin typeface="Arial" panose="020B0604020202020204" pitchFamily="34" charset="0"/>
              <a:ea typeface="MS PGothic" panose="020B0600070205080204" pitchFamily="34" charset="-128"/>
              <a:cs typeface="Arial" panose="020B0604020202020204" pitchFamily="34" charset="0"/>
            </a:endParaRPr>
          </a:p>
          <a:p>
            <a:pPr lvl="1"/>
            <a:r>
              <a:rPr lang="en-GB" altLang="en-US" dirty="0">
                <a:latin typeface="Arial" panose="020B0604020202020204" pitchFamily="34" charset="0"/>
                <a:ea typeface="MS PGothic" panose="020B0600070205080204" pitchFamily="34" charset="-128"/>
                <a:cs typeface="Arial" panose="020B0604020202020204" pitchFamily="34" charset="0"/>
              </a:rPr>
              <a:t>NSPCC</a:t>
            </a:r>
          </a:p>
          <a:p>
            <a:pPr>
              <a:buFontTx/>
              <a:buNone/>
            </a:pPr>
            <a:r>
              <a:rPr lang="en-GB" altLang="en-US" b="1" dirty="0" err="1">
                <a:latin typeface="Arial" panose="020B0604020202020204" pitchFamily="34" charset="0"/>
                <a:ea typeface="MS PGothic" panose="020B0600070205080204" pitchFamily="34" charset="-128"/>
                <a:cs typeface="Arial" panose="020B0604020202020204" pitchFamily="34" charset="0"/>
              </a:rPr>
              <a:t>Nid</a:t>
            </a:r>
            <a:r>
              <a:rPr lang="en-GB" altLang="en-US" b="1" dirty="0">
                <a:latin typeface="Arial" panose="020B0604020202020204" pitchFamily="34" charset="0"/>
                <a:ea typeface="MS PGothic" panose="020B0600070205080204" pitchFamily="34" charset="-128"/>
                <a:cs typeface="Arial" panose="020B0604020202020204" pitchFamily="34" charset="0"/>
              </a:rPr>
              <a:t> mater o </a:t>
            </a:r>
            <a:r>
              <a:rPr lang="en-GB" altLang="en-US" b="1" dirty="0" err="1">
                <a:latin typeface="Arial" panose="020B0604020202020204" pitchFamily="34" charset="0"/>
                <a:ea typeface="MS PGothic" panose="020B0600070205080204" pitchFamily="34" charset="-128"/>
                <a:cs typeface="Arial" panose="020B0604020202020204" pitchFamily="34" charset="0"/>
              </a:rPr>
              <a:t>ddewis</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yr</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unigolyn</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yw</a:t>
            </a:r>
            <a:r>
              <a:rPr lang="en-GB" altLang="en-US" b="1" dirty="0">
                <a:latin typeface="Arial" panose="020B0604020202020204" pitchFamily="34" charset="0"/>
                <a:ea typeface="MS PGothic" panose="020B0600070205080204" pitchFamily="34" charset="-128"/>
                <a:cs typeface="Arial" panose="020B0604020202020204" pitchFamily="34" charset="0"/>
              </a:rPr>
              <a:t> </a:t>
            </a:r>
            <a:r>
              <a:rPr lang="en-GB" altLang="en-US" b="1" dirty="0" err="1">
                <a:latin typeface="Arial" panose="020B0604020202020204" pitchFamily="34" charset="0"/>
                <a:ea typeface="MS PGothic" panose="020B0600070205080204" pitchFamily="34" charset="-128"/>
                <a:cs typeface="Arial" panose="020B0604020202020204" pitchFamily="34" charset="0"/>
              </a:rPr>
              <a:t>hyn</a:t>
            </a:r>
            <a:r>
              <a:rPr lang="en-GB" altLang="en-US" dirty="0">
                <a:latin typeface="Arial" panose="020B0604020202020204" pitchFamily="34" charset="0"/>
                <a:ea typeface="MS PGothic" panose="020B0600070205080204" pitchFamily="34" charset="-128"/>
                <a:cs typeface="Arial" panose="020B0604020202020204" pitchFamily="34" charset="0"/>
              </a:rPr>
              <a:t> </a:t>
            </a:r>
          </a:p>
          <a:p>
            <a:endParaRPr lang="en-GB" altLang="en-US" dirty="0">
              <a:ea typeface="MS PGothic" panose="020B0600070205080204" pitchFamily="34" charset="-128"/>
            </a:endParaRPr>
          </a:p>
        </p:txBody>
      </p:sp>
      <p:sp>
        <p:nvSpPr>
          <p:cNvPr id="43012" name="Rectangle 6">
            <a:extLst>
              <a:ext uri="{FF2B5EF4-FFF2-40B4-BE49-F238E27FC236}">
                <a16:creationId xmlns:a16="http://schemas.microsoft.com/office/drawing/2014/main" id="{77B14436-0533-45DB-922B-07B7E393CBAB}"/>
              </a:ext>
            </a:extLst>
          </p:cNvPr>
          <p:cNvSpPr>
            <a:spLocks noGrp="1"/>
          </p:cNvSpPr>
          <p:nvPr>
            <p:ph type="body" sz="half" idx="2"/>
          </p:nvPr>
        </p:nvSpPr>
        <p:spPr>
          <a:xfrm>
            <a:off x="4938970" y="1910852"/>
            <a:ext cx="3294460" cy="3458765"/>
          </a:xfrm>
        </p:spPr>
        <p:txBody>
          <a:bodyPr>
            <a:normAutofit lnSpcReduction="10000"/>
          </a:bodyPr>
          <a:lstStyle/>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Promoting the child’s welfare</a:t>
            </a:r>
          </a:p>
          <a:p>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Collaboration</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Social Services</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Police</a:t>
            </a:r>
          </a:p>
          <a:p>
            <a:pPr lvl="1"/>
            <a:r>
              <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NSPCC</a:t>
            </a:r>
          </a:p>
          <a:p>
            <a:pPr lvl="1">
              <a:buFontTx/>
              <a:buNone/>
            </a:pPr>
            <a:r>
              <a:rPr lang="en-GB" altLang="en-US" sz="2100" b="1"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rPr>
              <a:t>This is not a matter of individual choice</a:t>
            </a:r>
          </a:p>
          <a:p>
            <a:pPr lvl="1"/>
            <a:endParaRPr lang="en-GB" altLang="en-US" dirty="0">
              <a:solidFill>
                <a:schemeClr val="accent1">
                  <a:lumMod val="75000"/>
                </a:schemeClr>
              </a:solidFill>
              <a:latin typeface="Arial" panose="020B0604020202020204" pitchFamily="34" charset="0"/>
              <a:ea typeface="MS PGothic" panose="020B0600070205080204" pitchFamily="34" charset="-128"/>
              <a:cs typeface="Arial" panose="020B0604020202020204" pitchFamily="34" charset="0"/>
            </a:endParaRPr>
          </a:p>
          <a:p>
            <a:pPr lvl="1">
              <a:buFontTx/>
              <a:buNone/>
            </a:pPr>
            <a:endParaRPr lang="en-GB" altLang="en-US" dirty="0">
              <a:solidFill>
                <a:schemeClr val="accent1">
                  <a:lumMod val="75000"/>
                </a:schemeClr>
              </a:solidFill>
              <a:ea typeface="MS PGothic" panose="020B0600070205080204" pitchFamily="34" charset="-128"/>
            </a:endParaRPr>
          </a:p>
          <a:p>
            <a:pPr lvl="1">
              <a:buFontTx/>
              <a:buNone/>
            </a:pPr>
            <a:endParaRPr lang="en-GB" altLang="en-US" dirty="0">
              <a:ea typeface="MS PGothic" panose="020B0600070205080204" pitchFamily="34" charset="-128"/>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C89C107-8117-4CE2-9F0F-77985369E8DC}"/>
              </a:ext>
            </a:extLst>
          </p:cNvPr>
          <p:cNvSpPr>
            <a:spLocks noGrp="1"/>
          </p:cNvSpPr>
          <p:nvPr>
            <p:ph type="title"/>
          </p:nvPr>
        </p:nvSpPr>
        <p:spPr>
          <a:xfrm>
            <a:off x="200332" y="269684"/>
            <a:ext cx="6975167" cy="367903"/>
          </a:xfrm>
        </p:spPr>
        <p:txBody>
          <a:bodyPr>
            <a:noAutofit/>
          </a:bodyPr>
          <a:lstStyle/>
          <a:p>
            <a:r>
              <a:rPr lang="en-GB" altLang="en-US" dirty="0" err="1">
                <a:latin typeface="Arial" panose="020B0604020202020204" pitchFamily="34" charset="0"/>
                <a:cs typeface="Arial" panose="020B0604020202020204" pitchFamily="34" charset="0"/>
              </a:rPr>
              <a:t>Cyfeirnodau</a:t>
            </a:r>
            <a:r>
              <a:rPr lang="en-GB" altLang="en-US" dirty="0">
                <a:latin typeface="Arial" panose="020B0604020202020204" pitchFamily="34" charset="0"/>
                <a:cs typeface="Arial" panose="020B0604020202020204" pitchFamily="34" charset="0"/>
              </a:rPr>
              <a:t> / </a:t>
            </a:r>
            <a:r>
              <a:rPr lang="en-GB" altLang="en-US" dirty="0">
                <a:solidFill>
                  <a:schemeClr val="accent1">
                    <a:lumMod val="75000"/>
                  </a:schemeClr>
                </a:solidFill>
                <a:latin typeface="Arial" panose="020B0604020202020204" pitchFamily="34" charset="0"/>
                <a:cs typeface="Arial" panose="020B0604020202020204" pitchFamily="34" charset="0"/>
              </a:rPr>
              <a:t>References</a:t>
            </a:r>
          </a:p>
        </p:txBody>
      </p:sp>
      <p:sp>
        <p:nvSpPr>
          <p:cNvPr id="45059" name="Content Placeholder 3">
            <a:extLst>
              <a:ext uri="{FF2B5EF4-FFF2-40B4-BE49-F238E27FC236}">
                <a16:creationId xmlns:a16="http://schemas.microsoft.com/office/drawing/2014/main" id="{B6D02B2E-903F-4652-BAAD-7339B8412910}"/>
              </a:ext>
            </a:extLst>
          </p:cNvPr>
          <p:cNvSpPr>
            <a:spLocks noGrp="1"/>
          </p:cNvSpPr>
          <p:nvPr>
            <p:ph sz="half" idx="2"/>
          </p:nvPr>
        </p:nvSpPr>
        <p:spPr>
          <a:xfrm>
            <a:off x="0" y="1104900"/>
            <a:ext cx="8524568" cy="4857749"/>
          </a:xfrm>
        </p:spPr>
        <p:txBody>
          <a:bodyPr>
            <a:normAutofit lnSpcReduction="10000"/>
          </a:bodyPr>
          <a:lstStyle/>
          <a:p>
            <a:pPr marL="0" indent="0">
              <a:buNone/>
            </a:pPr>
            <a:r>
              <a:rPr lang="en-GB" altLang="en-US" sz="1800" dirty="0">
                <a:latin typeface="Arial" panose="020B0604020202020204" pitchFamily="34" charset="0"/>
                <a:cs typeface="Arial" panose="020B0604020202020204" pitchFamily="34" charset="0"/>
              </a:rPr>
              <a:t>Batty, D. (2005) ‘Timeline: A History of Child Protection’ </a:t>
            </a:r>
            <a:r>
              <a:rPr lang="en-GB" altLang="en-US" sz="1800" dirty="0">
                <a:latin typeface="Arial" panose="020B0604020202020204" pitchFamily="34" charset="0"/>
                <a:cs typeface="Arial" panose="020B0604020202020204" pitchFamily="34" charset="0"/>
                <a:hlinkClick r:id="rId3"/>
              </a:rPr>
              <a:t>https://www.theguardian.com/society/2005/may/18/childrensservices2</a:t>
            </a:r>
            <a:r>
              <a:rPr lang="en-GB" altLang="en-US" sz="1800" dirty="0">
                <a:latin typeface="Arial" panose="020B0604020202020204" pitchFamily="34" charset="0"/>
                <a:cs typeface="Arial" panose="020B0604020202020204" pitchFamily="34" charset="0"/>
              </a:rPr>
              <a:t> [Accessed: 8</a:t>
            </a:r>
            <a:r>
              <a:rPr lang="en-GB" altLang="en-US" sz="1800" baseline="30000" dirty="0">
                <a:latin typeface="Arial" panose="020B0604020202020204" pitchFamily="34" charset="0"/>
                <a:cs typeface="Arial" panose="020B0604020202020204" pitchFamily="34" charset="0"/>
              </a:rPr>
              <a:t>th</a:t>
            </a:r>
            <a:r>
              <a:rPr lang="en-GB" altLang="en-US" sz="1800" dirty="0">
                <a:latin typeface="Arial" panose="020B0604020202020204" pitchFamily="34" charset="0"/>
                <a:cs typeface="Arial" panose="020B0604020202020204" pitchFamily="34" charset="0"/>
              </a:rPr>
              <a:t> September 2016].</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err="1">
                <a:latin typeface="Arial" panose="020B0604020202020204" pitchFamily="34" charset="0"/>
                <a:cs typeface="Arial" panose="020B0604020202020204" pitchFamily="34" charset="0"/>
              </a:rPr>
              <a:t>Bentovim</a:t>
            </a:r>
            <a:r>
              <a:rPr lang="en-GB" altLang="en-US" sz="1800" dirty="0">
                <a:latin typeface="Arial" panose="020B0604020202020204" pitchFamily="34" charset="0"/>
                <a:cs typeface="Arial" panose="020B0604020202020204" pitchFamily="34" charset="0"/>
              </a:rPr>
              <a:t>, A., Cox, A., Miller, L. B. and Pizzey, S. (2009) </a:t>
            </a:r>
            <a:r>
              <a:rPr lang="en-GB" altLang="en-US" sz="1800" i="1" dirty="0">
                <a:latin typeface="Arial" panose="020B0604020202020204" pitchFamily="34" charset="0"/>
                <a:cs typeface="Arial" panose="020B0604020202020204" pitchFamily="34" charset="0"/>
              </a:rPr>
              <a:t>Safeguarding Children Living With Trauma and Family Violence: Evidence Based Assessment, Analysis and Planning Interventions. </a:t>
            </a:r>
            <a:r>
              <a:rPr lang="en-GB" altLang="en-US" sz="1800" dirty="0">
                <a:latin typeface="Arial" panose="020B0604020202020204" pitchFamily="34" charset="0"/>
                <a:cs typeface="Arial" panose="020B0604020202020204" pitchFamily="34" charset="0"/>
              </a:rPr>
              <a:t>London: Jessica Kingsley Publishers.</a:t>
            </a:r>
            <a:endParaRPr lang="en-GB" altLang="en-US" sz="1800" i="1" dirty="0">
              <a:latin typeface="Arial" panose="020B0604020202020204" pitchFamily="34" charset="0"/>
              <a:cs typeface="Arial" panose="020B0604020202020204" pitchFamily="34" charset="0"/>
            </a:endParaRP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Great Britain: Department of Health. (1999) </a:t>
            </a:r>
            <a:r>
              <a:rPr lang="en-GB" altLang="en-US" sz="1800" i="1" dirty="0">
                <a:latin typeface="Arial" panose="020B0604020202020204" pitchFamily="34" charset="0"/>
                <a:cs typeface="Arial" panose="020B0604020202020204" pitchFamily="34" charset="0"/>
              </a:rPr>
              <a:t>Working Together to Safeguard Children. </a:t>
            </a:r>
            <a:r>
              <a:rPr lang="en-GB" altLang="en-US" sz="1800" dirty="0">
                <a:latin typeface="Arial" panose="020B0604020202020204" pitchFamily="34" charset="0"/>
                <a:cs typeface="Arial" panose="020B0604020202020204" pitchFamily="34" charset="0"/>
              </a:rPr>
              <a:t>London: HMSO.</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NSPCC. (2021) ‘History of child protection in the UK’ </a:t>
            </a:r>
            <a:r>
              <a:rPr lang="en-GB" altLang="en-US" sz="1800" dirty="0">
                <a:latin typeface="Arial" panose="020B0604020202020204" pitchFamily="34" charset="0"/>
                <a:cs typeface="Arial" panose="020B0604020202020204" pitchFamily="34" charset="0"/>
                <a:hlinkClick r:id="rId4"/>
              </a:rPr>
              <a:t>https://learning.nspcc.org.uk/child-protection-system/history-of-child-protection-in-the-uk</a:t>
            </a:r>
            <a:r>
              <a:rPr lang="en-GB" altLang="en-US" sz="1800" dirty="0">
                <a:latin typeface="Arial" panose="020B0604020202020204" pitchFamily="34" charset="0"/>
                <a:cs typeface="Arial" panose="020B0604020202020204" pitchFamily="34" charset="0"/>
              </a:rPr>
              <a:t> </a:t>
            </a:r>
          </a:p>
          <a:p>
            <a:pPr marL="0" indent="0">
              <a:buNone/>
            </a:pPr>
            <a:endParaRPr lang="en-GB" altLang="en-US" sz="1800" dirty="0">
              <a:latin typeface="Arial" panose="020B0604020202020204" pitchFamily="34" charset="0"/>
              <a:cs typeface="Arial" panose="020B0604020202020204" pitchFamily="34" charset="0"/>
            </a:endParaRPr>
          </a:p>
          <a:p>
            <a:pPr marL="0" indent="0">
              <a:buNone/>
            </a:pPr>
            <a:r>
              <a:rPr lang="en-GB" altLang="en-US" sz="1800" dirty="0">
                <a:latin typeface="Arial" panose="020B0604020202020204" pitchFamily="34" charset="0"/>
                <a:cs typeface="Arial" panose="020B0604020202020204" pitchFamily="34" charset="0"/>
              </a:rPr>
              <a:t>Social Care Wales (2019) </a:t>
            </a:r>
            <a:r>
              <a:rPr lang="en-GB" altLang="en-US" sz="1800" i="1" dirty="0">
                <a:latin typeface="Arial" panose="020B0604020202020204" pitchFamily="34" charset="0"/>
                <a:cs typeface="Arial" panose="020B0604020202020204" pitchFamily="34" charset="0"/>
              </a:rPr>
              <a:t>Wales Safeguarding Procedures</a:t>
            </a:r>
            <a:r>
              <a:rPr lang="en-GB" altLang="en-US" sz="1800" dirty="0">
                <a:latin typeface="Arial" panose="020B0604020202020204" pitchFamily="34" charset="0"/>
                <a:cs typeface="Arial" panose="020B0604020202020204" pitchFamily="34" charset="0"/>
              </a:rPr>
              <a:t>. Available at: </a:t>
            </a:r>
            <a:r>
              <a:rPr lang="en-GB" altLang="en-US" sz="1800" dirty="0">
                <a:latin typeface="Arial" panose="020B0604020202020204" pitchFamily="34" charset="0"/>
                <a:cs typeface="Arial" panose="020B0604020202020204" pitchFamily="34" charset="0"/>
                <a:hlinkClick r:id="rId5"/>
              </a:rPr>
              <a:t>https://safeguarding.wales/</a:t>
            </a:r>
            <a:r>
              <a:rPr lang="en-GB" altLang="en-US" sz="1800" dirty="0">
                <a:latin typeface="Arial" panose="020B0604020202020204" pitchFamily="34" charset="0"/>
                <a:cs typeface="Arial" panose="020B0604020202020204" pitchFamily="34" charset="0"/>
              </a:rPr>
              <a:t> (Accessed: July 2022). </a:t>
            </a:r>
          </a:p>
        </p:txBody>
      </p:sp>
    </p:spTree>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Accessib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Accessib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Accessib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1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2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4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5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6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7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8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Place full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2667</Words>
  <Application>Microsoft Office PowerPoint</Application>
  <PresentationFormat>On-screen Show (4:3)</PresentationFormat>
  <Paragraphs>242</Paragraphs>
  <Slides>22</Slides>
  <Notes>20</Notes>
  <HiddenSlides>0</HiddenSlides>
  <MMClips>0</MMClips>
  <ScaleCrop>false</ScaleCrop>
  <HeadingPairs>
    <vt:vector size="6" baseType="variant">
      <vt:variant>
        <vt:lpstr>Fonts Used</vt:lpstr>
      </vt:variant>
      <vt:variant>
        <vt:i4>11</vt:i4>
      </vt:variant>
      <vt:variant>
        <vt:lpstr>Theme</vt:lpstr>
      </vt:variant>
      <vt:variant>
        <vt:i4>19</vt:i4>
      </vt:variant>
      <vt:variant>
        <vt:lpstr>Slide Titles</vt:lpstr>
      </vt:variant>
      <vt:variant>
        <vt:i4>22</vt:i4>
      </vt:variant>
    </vt:vector>
  </HeadingPairs>
  <TitlesOfParts>
    <vt:vector size="52" baseType="lpstr">
      <vt:lpstr>Arial Unicode MS</vt:lpstr>
      <vt:lpstr>Helvetica Neue</vt:lpstr>
      <vt:lpstr>MS PGothic</vt:lpstr>
      <vt:lpstr>MuseoSans</vt:lpstr>
      <vt:lpstr>Myriad Pro</vt:lpstr>
      <vt:lpstr>NSPCC-Regular</vt:lpstr>
      <vt:lpstr>Arial</vt:lpstr>
      <vt:lpstr>Calibri</vt:lpstr>
      <vt:lpstr>Calibri Light</vt:lpstr>
      <vt:lpstr>Verdana</vt:lpstr>
      <vt:lpstr>Wingdings</vt:lpstr>
      <vt:lpstr>Holding PAge</vt:lpstr>
      <vt:lpstr>Title Slide 1</vt:lpstr>
      <vt:lpstr>Title Slide 2</vt:lpstr>
      <vt:lpstr>Title Slide 3</vt:lpstr>
      <vt:lpstr>Title Slide 4</vt:lpstr>
      <vt:lpstr>Sub Title 1</vt:lpstr>
      <vt:lpstr>Accessible 1</vt:lpstr>
      <vt:lpstr>Accessible 2</vt:lpstr>
      <vt:lpstr>Accessible 3</vt:lpstr>
      <vt:lpstr>Accessible 4</vt:lpstr>
      <vt:lpstr>1_Sub Title 3</vt:lpstr>
      <vt:lpstr>2_Sub Title 3</vt:lpstr>
      <vt:lpstr>3_Sub Title 3</vt:lpstr>
      <vt:lpstr>4_Sub Title 3</vt:lpstr>
      <vt:lpstr>5_Sub Title 3</vt:lpstr>
      <vt:lpstr>6_Sub Title 3</vt:lpstr>
      <vt:lpstr>7_Sub Title 3</vt:lpstr>
      <vt:lpstr>8_Sub Title 3</vt:lpstr>
      <vt:lpstr>Place full Image in Background</vt:lpstr>
      <vt:lpstr>PowerPoint Presentation</vt:lpstr>
      <vt:lpstr>ECEY4009C: Ymarferydd Proffesiynol  ECEY4009: Professional Practitioner  </vt:lpstr>
      <vt:lpstr>PowerPoint Presentation</vt:lpstr>
      <vt:lpstr>Trafodaethau grŵp Group discussion</vt:lpstr>
      <vt:lpstr>Diffiniadau          Definitions </vt:lpstr>
      <vt:lpstr>Diogelu/                 Safeguarding</vt:lpstr>
      <vt:lpstr>Camdriniaeth          Abuse </vt:lpstr>
      <vt:lpstr>Niwed                       Harm </vt:lpstr>
      <vt:lpstr>Cefndir                Background</vt:lpstr>
      <vt:lpstr>Ethos </vt:lpstr>
      <vt:lpstr>https://learning.nspcc.org.uk/child-protection-system/history-of-child-protection-in-the-uk/ </vt:lpstr>
      <vt:lpstr>PowerPoint Presentation</vt:lpstr>
      <vt:lpstr>PowerPoint Presentation</vt:lpstr>
      <vt:lpstr>PowerPoint Presentation</vt:lpstr>
      <vt:lpstr>Deddf Plant 2004 Children Act 2004 </vt:lpstr>
      <vt:lpstr>Confensiwn y Cenhedloedd Unedig a'r Hawliau Plant United Nations Convention on the Rights of the Child</vt:lpstr>
      <vt:lpstr>7 nod craidd</vt:lpstr>
      <vt:lpstr>7 core aims</vt:lpstr>
      <vt:lpstr> App Gweithdrefnau Diogelu Cymru Wales Safeguarding Procedures (2019) App  </vt:lpstr>
      <vt:lpstr>I bwy?                   For whom?</vt:lpstr>
      <vt:lpstr>Rôl yr ymaferwr               The role of the practitioner</vt:lpstr>
      <vt:lpstr>Cyfeirnodau /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Paul Darby</cp:lastModifiedBy>
  <cp:revision>9</cp:revision>
  <dcterms:created xsi:type="dcterms:W3CDTF">2021-03-10T12:10:47Z</dcterms:created>
  <dcterms:modified xsi:type="dcterms:W3CDTF">2025-10-15T10:43:38Z</dcterms:modified>
</cp:coreProperties>
</file>