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86" r:id="rId11"/>
    <p:sldId id="288" r:id="rId12"/>
    <p:sldId id="289" r:id="rId13"/>
    <p:sldId id="265" r:id="rId14"/>
    <p:sldId id="266" r:id="rId15"/>
    <p:sldId id="267" r:id="rId16"/>
    <p:sldId id="287" r:id="rId17"/>
    <p:sldId id="283" r:id="rId18"/>
    <p:sldId id="282" r:id="rId19"/>
    <p:sldId id="290" r:id="rId20"/>
    <p:sldId id="291" r:id="rId21"/>
    <p:sldId id="292" r:id="rId22"/>
    <p:sldId id="293" r:id="rId23"/>
    <p:sldId id="294" r:id="rId24"/>
    <p:sldId id="268" r:id="rId25"/>
    <p:sldId id="269" r:id="rId26"/>
    <p:sldId id="285" r:id="rId27"/>
    <p:sldId id="270" r:id="rId28"/>
    <p:sldId id="271" r:id="rId29"/>
    <p:sldId id="272" r:id="rId30"/>
    <p:sldId id="273" r:id="rId31"/>
    <p:sldId id="274" r:id="rId32"/>
    <p:sldId id="275" r:id="rId33"/>
    <p:sldId id="276" r:id="rId34"/>
    <p:sldId id="277" r:id="rId35"/>
    <p:sldId id="278" r:id="rId36"/>
    <p:sldId id="279" r:id="rId37"/>
    <p:sldId id="280" r:id="rId38"/>
    <p:sldId id="281"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1A9848-D132-8946-80D7-969E88C66337}" v="13" dt="2024-02-23T10:22:04.4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490"/>
    <p:restoredTop sz="94353"/>
  </p:normalViewPr>
  <p:slideViewPr>
    <p:cSldViewPr snapToGrid="0" snapToObjects="1">
      <p:cViewPr varScale="1">
        <p:scale>
          <a:sx n="88" d="100"/>
          <a:sy n="88" d="100"/>
        </p:scale>
        <p:origin x="44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Prosser" userId="0f17d792-3e37-4970-a9fb-0e507d5a6352" providerId="ADAL" clId="{0F1A9848-D132-8946-80D7-969E88C66337}"/>
    <pc:docChg chg="undo custSel addSld delSld modSld sldOrd">
      <pc:chgData name="James Prosser" userId="0f17d792-3e37-4970-a9fb-0e507d5a6352" providerId="ADAL" clId="{0F1A9848-D132-8946-80D7-969E88C66337}" dt="2024-02-23T10:22:04.435" v="206"/>
      <pc:docMkLst>
        <pc:docMk/>
      </pc:docMkLst>
      <pc:sldChg chg="addSp delSp modSp mod addAnim delAnim">
        <pc:chgData name="James Prosser" userId="0f17d792-3e37-4970-a9fb-0e507d5a6352" providerId="ADAL" clId="{0F1A9848-D132-8946-80D7-969E88C66337}" dt="2024-02-22T09:15:21.108" v="193" actId="26606"/>
        <pc:sldMkLst>
          <pc:docMk/>
          <pc:sldMk cId="1769246349" sldId="256"/>
        </pc:sldMkLst>
        <pc:spChg chg="mod ord">
          <ac:chgData name="James Prosser" userId="0f17d792-3e37-4970-a9fb-0e507d5a6352" providerId="ADAL" clId="{0F1A9848-D132-8946-80D7-969E88C66337}" dt="2024-02-22T09:15:21.108" v="193" actId="26606"/>
          <ac:spMkLst>
            <pc:docMk/>
            <pc:sldMk cId="1769246349" sldId="256"/>
            <ac:spMk id="2" creationId="{C1C567F7-26BA-CE46-82C5-5C3D69AF1F66}"/>
          </ac:spMkLst>
        </pc:spChg>
        <pc:spChg chg="mod ord">
          <ac:chgData name="James Prosser" userId="0f17d792-3e37-4970-a9fb-0e507d5a6352" providerId="ADAL" clId="{0F1A9848-D132-8946-80D7-969E88C66337}" dt="2024-02-22T09:15:00.139" v="180" actId="26606"/>
          <ac:spMkLst>
            <pc:docMk/>
            <pc:sldMk cId="1769246349" sldId="256"/>
            <ac:spMk id="3" creationId="{2CAB47DE-48D1-944C-AD29-A156C222035A}"/>
          </ac:spMkLst>
        </pc:spChg>
        <pc:spChg chg="del">
          <ac:chgData name="James Prosser" userId="0f17d792-3e37-4970-a9fb-0e507d5a6352" providerId="ADAL" clId="{0F1A9848-D132-8946-80D7-969E88C66337}" dt="2024-02-22T09:14:53.382" v="176" actId="26606"/>
          <ac:spMkLst>
            <pc:docMk/>
            <pc:sldMk cId="1769246349" sldId="256"/>
            <ac:spMk id="9" creationId="{C1DD1A8A-57D5-4A81-AD04-532B043C5611}"/>
          </ac:spMkLst>
        </pc:spChg>
        <pc:spChg chg="del">
          <ac:chgData name="James Prosser" userId="0f17d792-3e37-4970-a9fb-0e507d5a6352" providerId="ADAL" clId="{0F1A9848-D132-8946-80D7-969E88C66337}" dt="2024-02-22T09:14:53.382" v="176" actId="26606"/>
          <ac:spMkLst>
            <pc:docMk/>
            <pc:sldMk cId="1769246349" sldId="256"/>
            <ac:spMk id="11" creationId="{007891EC-4501-44ED-A8C8-B11B6DB767AB}"/>
          </ac:spMkLst>
        </pc:spChg>
        <pc:spChg chg="add del">
          <ac:chgData name="James Prosser" userId="0f17d792-3e37-4970-a9fb-0e507d5a6352" providerId="ADAL" clId="{0F1A9848-D132-8946-80D7-969E88C66337}" dt="2024-02-22T09:15:00.075" v="179" actId="26606"/>
          <ac:spMkLst>
            <pc:docMk/>
            <pc:sldMk cId="1769246349" sldId="256"/>
            <ac:spMk id="27" creationId="{BCC81228-CEA3-402B-B8E5-688F5BFA7876}"/>
          </ac:spMkLst>
        </pc:spChg>
        <pc:spChg chg="add del">
          <ac:chgData name="James Prosser" userId="0f17d792-3e37-4970-a9fb-0e507d5a6352" providerId="ADAL" clId="{0F1A9848-D132-8946-80D7-969E88C66337}" dt="2024-02-22T09:15:00.075" v="179" actId="26606"/>
          <ac:spMkLst>
            <pc:docMk/>
            <pc:sldMk cId="1769246349" sldId="256"/>
            <ac:spMk id="29" creationId="{BC0916B8-FF7A-4ECB-9FD7-C7668658D9B4}"/>
          </ac:spMkLst>
        </pc:spChg>
        <pc:spChg chg="add del">
          <ac:chgData name="James Prosser" userId="0f17d792-3e37-4970-a9fb-0e507d5a6352" providerId="ADAL" clId="{0F1A9848-D132-8946-80D7-969E88C66337}" dt="2024-02-22T09:15:00.075" v="179" actId="26606"/>
          <ac:spMkLst>
            <pc:docMk/>
            <pc:sldMk cId="1769246349" sldId="256"/>
            <ac:spMk id="31" creationId="{9DC011D4-C95F-4B2E-9A3C-A46DCDE956DC}"/>
          </ac:spMkLst>
        </pc:spChg>
        <pc:spChg chg="add del">
          <ac:chgData name="James Prosser" userId="0f17d792-3e37-4970-a9fb-0e507d5a6352" providerId="ADAL" clId="{0F1A9848-D132-8946-80D7-969E88C66337}" dt="2024-02-22T09:15:21.108" v="193" actId="26606"/>
          <ac:spMkLst>
            <pc:docMk/>
            <pc:sldMk cId="1769246349" sldId="256"/>
            <ac:spMk id="34" creationId="{A93898FF-D987-4B0E-BFB4-85F5EB356D4D}"/>
          </ac:spMkLst>
        </pc:spChg>
        <pc:spChg chg="add del">
          <ac:chgData name="James Prosser" userId="0f17d792-3e37-4970-a9fb-0e507d5a6352" providerId="ADAL" clId="{0F1A9848-D132-8946-80D7-969E88C66337}" dt="2024-02-22T09:15:21.108" v="193" actId="26606"/>
          <ac:spMkLst>
            <pc:docMk/>
            <pc:sldMk cId="1769246349" sldId="256"/>
            <ac:spMk id="35" creationId="{58D235B8-3D10-493F-88AC-84BB404C1B5A}"/>
          </ac:spMkLst>
        </pc:spChg>
        <pc:spChg chg="add del">
          <ac:chgData name="James Prosser" userId="0f17d792-3e37-4970-a9fb-0e507d5a6352" providerId="ADAL" clId="{0F1A9848-D132-8946-80D7-969E88C66337}" dt="2024-02-22T09:15:21.108" v="193" actId="26606"/>
          <ac:spMkLst>
            <pc:docMk/>
            <pc:sldMk cId="1769246349" sldId="256"/>
            <ac:spMk id="36" creationId="{612F383F-B981-4BC3-9E2B-7BE938CEF3EC}"/>
          </ac:spMkLst>
        </pc:spChg>
        <pc:spChg chg="add del">
          <ac:chgData name="James Prosser" userId="0f17d792-3e37-4970-a9fb-0e507d5a6352" providerId="ADAL" clId="{0F1A9848-D132-8946-80D7-969E88C66337}" dt="2024-02-22T09:15:21.108" v="193" actId="26606"/>
          <ac:spMkLst>
            <pc:docMk/>
            <pc:sldMk cId="1769246349" sldId="256"/>
            <ac:spMk id="37" creationId="{42A4FC2C-047E-45A5-965D-8E1E3BF09BC6}"/>
          </ac:spMkLst>
        </pc:spChg>
        <pc:spChg chg="add del">
          <ac:chgData name="James Prosser" userId="0f17d792-3e37-4970-a9fb-0e507d5a6352" providerId="ADAL" clId="{0F1A9848-D132-8946-80D7-969E88C66337}" dt="2024-02-22T09:15:21.108" v="193" actId="26606"/>
          <ac:spMkLst>
            <pc:docMk/>
            <pc:sldMk cId="1769246349" sldId="256"/>
            <ac:spMk id="38" creationId="{5AA485AD-076E-4077-A6E6-C3C9F0C39FF2}"/>
          </ac:spMkLst>
        </pc:spChg>
        <pc:spChg chg="add">
          <ac:chgData name="James Prosser" userId="0f17d792-3e37-4970-a9fb-0e507d5a6352" providerId="ADAL" clId="{0F1A9848-D132-8946-80D7-969E88C66337}" dt="2024-02-22T09:15:21.108" v="193" actId="26606"/>
          <ac:spMkLst>
            <pc:docMk/>
            <pc:sldMk cId="1769246349" sldId="256"/>
            <ac:spMk id="43" creationId="{A93898FF-D987-4B0E-BFB4-85F5EB356D4D}"/>
          </ac:spMkLst>
        </pc:spChg>
        <pc:spChg chg="add">
          <ac:chgData name="James Prosser" userId="0f17d792-3e37-4970-a9fb-0e507d5a6352" providerId="ADAL" clId="{0F1A9848-D132-8946-80D7-969E88C66337}" dt="2024-02-22T09:15:21.108" v="193" actId="26606"/>
          <ac:spMkLst>
            <pc:docMk/>
            <pc:sldMk cId="1769246349" sldId="256"/>
            <ac:spMk id="45" creationId="{612F383F-B981-4BC3-9E2B-7BE938CEF3EC}"/>
          </ac:spMkLst>
        </pc:spChg>
        <pc:spChg chg="add">
          <ac:chgData name="James Prosser" userId="0f17d792-3e37-4970-a9fb-0e507d5a6352" providerId="ADAL" clId="{0F1A9848-D132-8946-80D7-969E88C66337}" dt="2024-02-22T09:15:21.108" v="193" actId="26606"/>
          <ac:spMkLst>
            <pc:docMk/>
            <pc:sldMk cId="1769246349" sldId="256"/>
            <ac:spMk id="47" creationId="{5AA485AD-076E-4077-A6E6-C3C9F0C39FF2}"/>
          </ac:spMkLst>
        </pc:spChg>
        <pc:spChg chg="add">
          <ac:chgData name="James Prosser" userId="0f17d792-3e37-4970-a9fb-0e507d5a6352" providerId="ADAL" clId="{0F1A9848-D132-8946-80D7-969E88C66337}" dt="2024-02-22T09:15:21.108" v="193" actId="26606"/>
          <ac:spMkLst>
            <pc:docMk/>
            <pc:sldMk cId="1769246349" sldId="256"/>
            <ac:spMk id="51" creationId="{58D235B8-3D10-493F-88AC-84BB404C1B5A}"/>
          </ac:spMkLst>
        </pc:spChg>
        <pc:spChg chg="add">
          <ac:chgData name="James Prosser" userId="0f17d792-3e37-4970-a9fb-0e507d5a6352" providerId="ADAL" clId="{0F1A9848-D132-8946-80D7-969E88C66337}" dt="2024-02-22T09:15:21.108" v="193" actId="26606"/>
          <ac:spMkLst>
            <pc:docMk/>
            <pc:sldMk cId="1769246349" sldId="256"/>
            <ac:spMk id="53" creationId="{42A4FC2C-047E-45A5-965D-8E1E3BF09BC6}"/>
          </ac:spMkLst>
        </pc:spChg>
        <pc:picChg chg="add mod ord">
          <ac:chgData name="James Prosser" userId="0f17d792-3e37-4970-a9fb-0e507d5a6352" providerId="ADAL" clId="{0F1A9848-D132-8946-80D7-969E88C66337}" dt="2024-02-22T09:15:00.139" v="180" actId="26606"/>
          <ac:picMkLst>
            <pc:docMk/>
            <pc:sldMk cId="1769246349" sldId="256"/>
            <ac:picMk id="4" creationId="{B9CE3A5E-907B-7AB7-8C71-6C477F149960}"/>
          </ac:picMkLst>
        </pc:picChg>
        <pc:picChg chg="del mod ord">
          <ac:chgData name="James Prosser" userId="0f17d792-3e37-4970-a9fb-0e507d5a6352" providerId="ADAL" clId="{0F1A9848-D132-8946-80D7-969E88C66337}" dt="2024-02-22T09:14:55.448" v="177" actId="478"/>
          <ac:picMkLst>
            <pc:docMk/>
            <pc:sldMk cId="1769246349" sldId="256"/>
            <ac:picMk id="5" creationId="{4D8D7C64-3177-469D-9436-C88E4A2FFBE9}"/>
          </ac:picMkLst>
        </pc:picChg>
        <pc:picChg chg="add mod ord">
          <ac:chgData name="James Prosser" userId="0f17d792-3e37-4970-a9fb-0e507d5a6352" providerId="ADAL" clId="{0F1A9848-D132-8946-80D7-969E88C66337}" dt="2024-02-22T09:15:00.139" v="180" actId="26606"/>
          <ac:picMkLst>
            <pc:docMk/>
            <pc:sldMk cId="1769246349" sldId="256"/>
            <ac:picMk id="6" creationId="{C8DFB7C2-50DA-0494-3EB9-634AC4A4EDE6}"/>
          </ac:picMkLst>
        </pc:picChg>
        <pc:picChg chg="add mod ord">
          <ac:chgData name="James Prosser" userId="0f17d792-3e37-4970-a9fb-0e507d5a6352" providerId="ADAL" clId="{0F1A9848-D132-8946-80D7-969E88C66337}" dt="2024-02-22T09:15:00.139" v="180" actId="26606"/>
          <ac:picMkLst>
            <pc:docMk/>
            <pc:sldMk cId="1769246349" sldId="256"/>
            <ac:picMk id="7" creationId="{580A658D-2AA0-AC1A-2621-515E9B81D4DF}"/>
          </ac:picMkLst>
        </pc:picChg>
        <pc:picChg chg="add mod">
          <ac:chgData name="James Prosser" userId="0f17d792-3e37-4970-a9fb-0e507d5a6352" providerId="ADAL" clId="{0F1A9848-D132-8946-80D7-969E88C66337}" dt="2024-02-22T09:15:00.139" v="180" actId="26606"/>
          <ac:picMkLst>
            <pc:docMk/>
            <pc:sldMk cId="1769246349" sldId="256"/>
            <ac:picMk id="8" creationId="{32844BFE-CB08-57AA-BAE5-06CA9F1871D8}"/>
          </ac:picMkLst>
        </pc:picChg>
        <pc:picChg chg="add del">
          <ac:chgData name="James Prosser" userId="0f17d792-3e37-4970-a9fb-0e507d5a6352" providerId="ADAL" clId="{0F1A9848-D132-8946-80D7-969E88C66337}" dt="2024-02-22T09:15:21.108" v="193" actId="26606"/>
          <ac:picMkLst>
            <pc:docMk/>
            <pc:sldMk cId="1769246349" sldId="256"/>
            <ac:picMk id="33" creationId="{D088DBDF-80D5-4FC0-8A54-9D660B728DC4}"/>
          </ac:picMkLst>
        </pc:picChg>
        <pc:picChg chg="add">
          <ac:chgData name="James Prosser" userId="0f17d792-3e37-4970-a9fb-0e507d5a6352" providerId="ADAL" clId="{0F1A9848-D132-8946-80D7-969E88C66337}" dt="2024-02-22T09:15:21.108" v="193" actId="26606"/>
          <ac:picMkLst>
            <pc:docMk/>
            <pc:sldMk cId="1769246349" sldId="256"/>
            <ac:picMk id="49" creationId="{D088DBDF-80D5-4FC0-8A54-9D660B728DC4}"/>
          </ac:picMkLst>
        </pc:picChg>
        <pc:cxnChg chg="add del">
          <ac:chgData name="James Prosser" userId="0f17d792-3e37-4970-a9fb-0e507d5a6352" providerId="ADAL" clId="{0F1A9848-D132-8946-80D7-969E88C66337}" dt="2024-02-22T09:15:00.139" v="180" actId="26606"/>
          <ac:cxnSpMkLst>
            <pc:docMk/>
            <pc:sldMk cId="1769246349" sldId="256"/>
            <ac:cxnSpMk id="16" creationId="{DC034BB4-8B50-4484-85C4-0CE4699284D7}"/>
          </ac:cxnSpMkLst>
        </pc:cxnChg>
        <pc:cxnChg chg="add del">
          <ac:chgData name="James Prosser" userId="0f17d792-3e37-4970-a9fb-0e507d5a6352" providerId="ADAL" clId="{0F1A9848-D132-8946-80D7-969E88C66337}" dt="2024-02-22T09:15:00.139" v="180" actId="26606"/>
          <ac:cxnSpMkLst>
            <pc:docMk/>
            <pc:sldMk cId="1769246349" sldId="256"/>
            <ac:cxnSpMk id="18" creationId="{81B200F7-B57A-4824-BB91-B6624450A5AC}"/>
          </ac:cxnSpMkLst>
        </pc:cxnChg>
        <pc:cxnChg chg="add del">
          <ac:chgData name="James Prosser" userId="0f17d792-3e37-4970-a9fb-0e507d5a6352" providerId="ADAL" clId="{0F1A9848-D132-8946-80D7-969E88C66337}" dt="2024-02-22T09:15:00.139" v="180" actId="26606"/>
          <ac:cxnSpMkLst>
            <pc:docMk/>
            <pc:sldMk cId="1769246349" sldId="256"/>
            <ac:cxnSpMk id="20" creationId="{1902062F-7F47-41E5-8574-2D1492D58ED3}"/>
          </ac:cxnSpMkLst>
        </pc:cxnChg>
        <pc:cxnChg chg="add del">
          <ac:chgData name="James Prosser" userId="0f17d792-3e37-4970-a9fb-0e507d5a6352" providerId="ADAL" clId="{0F1A9848-D132-8946-80D7-969E88C66337}" dt="2024-02-22T09:15:00.139" v="180" actId="26606"/>
          <ac:cxnSpMkLst>
            <pc:docMk/>
            <pc:sldMk cId="1769246349" sldId="256"/>
            <ac:cxnSpMk id="22" creationId="{FA92245C-961F-47D5-9691-272D28692D45}"/>
          </ac:cxnSpMkLst>
        </pc:cxnChg>
      </pc:sldChg>
      <pc:sldChg chg="modSp mod">
        <pc:chgData name="James Prosser" userId="0f17d792-3e37-4970-a9fb-0e507d5a6352" providerId="ADAL" clId="{0F1A9848-D132-8946-80D7-969E88C66337}" dt="2024-02-22T09:15:43.064" v="203" actId="20577"/>
        <pc:sldMkLst>
          <pc:docMk/>
          <pc:sldMk cId="700007409" sldId="257"/>
        </pc:sldMkLst>
        <pc:spChg chg="mod">
          <ac:chgData name="James Prosser" userId="0f17d792-3e37-4970-a9fb-0e507d5a6352" providerId="ADAL" clId="{0F1A9848-D132-8946-80D7-969E88C66337}" dt="2024-02-22T09:15:43.064" v="203" actId="20577"/>
          <ac:spMkLst>
            <pc:docMk/>
            <pc:sldMk cId="700007409" sldId="257"/>
            <ac:spMk id="2" creationId="{C29E6A1B-2FE0-034F-905F-623F40B1D946}"/>
          </ac:spMkLst>
        </pc:spChg>
      </pc:sldChg>
      <pc:sldChg chg="modSp mod">
        <pc:chgData name="James Prosser" userId="0f17d792-3e37-4970-a9fb-0e507d5a6352" providerId="ADAL" clId="{0F1A9848-D132-8946-80D7-969E88C66337}" dt="2024-02-22T09:16:26.835" v="205" actId="20577"/>
        <pc:sldMkLst>
          <pc:docMk/>
          <pc:sldMk cId="2370597487" sldId="258"/>
        </pc:sldMkLst>
        <pc:spChg chg="mod">
          <ac:chgData name="James Prosser" userId="0f17d792-3e37-4970-a9fb-0e507d5a6352" providerId="ADAL" clId="{0F1A9848-D132-8946-80D7-969E88C66337}" dt="2024-02-22T09:16:26.835" v="205" actId="20577"/>
          <ac:spMkLst>
            <pc:docMk/>
            <pc:sldMk cId="2370597487" sldId="258"/>
            <ac:spMk id="2" creationId="{405ECF5B-62D1-5C43-9081-BDDCE99BE7E8}"/>
          </ac:spMkLst>
        </pc:spChg>
      </pc:sldChg>
      <pc:sldChg chg="modSp">
        <pc:chgData name="James Prosser" userId="0f17d792-3e37-4970-a9fb-0e507d5a6352" providerId="ADAL" clId="{0F1A9848-D132-8946-80D7-969E88C66337}" dt="2024-02-23T10:22:04.435" v="206"/>
        <pc:sldMkLst>
          <pc:docMk/>
          <pc:sldMk cId="470245496" sldId="267"/>
        </pc:sldMkLst>
        <pc:picChg chg="mod">
          <ac:chgData name="James Prosser" userId="0f17d792-3e37-4970-a9fb-0e507d5a6352" providerId="ADAL" clId="{0F1A9848-D132-8946-80D7-969E88C66337}" dt="2024-02-23T10:22:04.435" v="206"/>
          <ac:picMkLst>
            <pc:docMk/>
            <pc:sldMk cId="470245496" sldId="267"/>
            <ac:picMk id="4" creationId="{8B572BC0-70B0-FB48-94AA-F8FD0462C182}"/>
          </ac:picMkLst>
        </pc:picChg>
      </pc:sldChg>
      <pc:sldChg chg="ord">
        <pc:chgData name="James Prosser" userId="0f17d792-3e37-4970-a9fb-0e507d5a6352" providerId="ADAL" clId="{0F1A9848-D132-8946-80D7-969E88C66337}" dt="2024-02-22T05:58:59.888" v="0" actId="20578"/>
        <pc:sldMkLst>
          <pc:docMk/>
          <pc:sldMk cId="416539991" sldId="283"/>
        </pc:sldMkLst>
      </pc:sldChg>
      <pc:sldChg chg="addSp delSp modSp new mod setBg">
        <pc:chgData name="James Prosser" userId="0f17d792-3e37-4970-a9fb-0e507d5a6352" providerId="ADAL" clId="{0F1A9848-D132-8946-80D7-969E88C66337}" dt="2024-02-22T08:56:01.219" v="82" actId="26606"/>
        <pc:sldMkLst>
          <pc:docMk/>
          <pc:sldMk cId="3724137715" sldId="288"/>
        </pc:sldMkLst>
        <pc:spChg chg="mod">
          <ac:chgData name="James Prosser" userId="0f17d792-3e37-4970-a9fb-0e507d5a6352" providerId="ADAL" clId="{0F1A9848-D132-8946-80D7-969E88C66337}" dt="2024-02-22T08:56:01.219" v="82" actId="26606"/>
          <ac:spMkLst>
            <pc:docMk/>
            <pc:sldMk cId="3724137715" sldId="288"/>
            <ac:spMk id="2" creationId="{BDA16562-E0E7-4409-2F83-C0585A38E29D}"/>
          </ac:spMkLst>
        </pc:spChg>
        <pc:spChg chg="del mod">
          <ac:chgData name="James Prosser" userId="0f17d792-3e37-4970-a9fb-0e507d5a6352" providerId="ADAL" clId="{0F1A9848-D132-8946-80D7-969E88C66337}" dt="2024-02-22T08:55:09.406" v="75" actId="26606"/>
          <ac:spMkLst>
            <pc:docMk/>
            <pc:sldMk cId="3724137715" sldId="288"/>
            <ac:spMk id="3" creationId="{BFE7A7B9-C744-C411-9EFF-040C47D0C4A9}"/>
          </ac:spMkLst>
        </pc:spChg>
        <pc:spChg chg="add">
          <ac:chgData name="James Prosser" userId="0f17d792-3e37-4970-a9fb-0e507d5a6352" providerId="ADAL" clId="{0F1A9848-D132-8946-80D7-969E88C66337}" dt="2024-02-22T08:56:01.219" v="82" actId="26606"/>
          <ac:spMkLst>
            <pc:docMk/>
            <pc:sldMk cId="3724137715" sldId="288"/>
            <ac:spMk id="10" creationId="{6C4028FD-8BAA-4A19-BFDE-594D991B7552}"/>
          </ac:spMkLst>
        </pc:spChg>
        <pc:graphicFrameChg chg="add mod modGraphic">
          <ac:chgData name="James Prosser" userId="0f17d792-3e37-4970-a9fb-0e507d5a6352" providerId="ADAL" clId="{0F1A9848-D132-8946-80D7-969E88C66337}" dt="2024-02-22T08:56:01.219" v="82" actId="26606"/>
          <ac:graphicFrameMkLst>
            <pc:docMk/>
            <pc:sldMk cId="3724137715" sldId="288"/>
            <ac:graphicFrameMk id="5" creationId="{ACDBD2DA-F991-FCDB-F75E-D48B827E1FF9}"/>
          </ac:graphicFrameMkLst>
        </pc:graphicFrameChg>
      </pc:sldChg>
      <pc:sldChg chg="addSp delSp modSp new mod setBg">
        <pc:chgData name="James Prosser" userId="0f17d792-3e37-4970-a9fb-0e507d5a6352" providerId="ADAL" clId="{0F1A9848-D132-8946-80D7-969E88C66337}" dt="2024-02-22T08:57:19.105" v="97" actId="26606"/>
        <pc:sldMkLst>
          <pc:docMk/>
          <pc:sldMk cId="2069849218" sldId="289"/>
        </pc:sldMkLst>
        <pc:spChg chg="mod">
          <ac:chgData name="James Prosser" userId="0f17d792-3e37-4970-a9fb-0e507d5a6352" providerId="ADAL" clId="{0F1A9848-D132-8946-80D7-969E88C66337}" dt="2024-02-22T08:57:19.105" v="97" actId="26606"/>
          <ac:spMkLst>
            <pc:docMk/>
            <pc:sldMk cId="2069849218" sldId="289"/>
            <ac:spMk id="2" creationId="{919A6D7E-2F5B-10F1-5E39-47090A7E8FFB}"/>
          </ac:spMkLst>
        </pc:spChg>
        <pc:spChg chg="del mod">
          <ac:chgData name="James Prosser" userId="0f17d792-3e37-4970-a9fb-0e507d5a6352" providerId="ADAL" clId="{0F1A9848-D132-8946-80D7-969E88C66337}" dt="2024-02-22T08:57:19.105" v="97" actId="26606"/>
          <ac:spMkLst>
            <pc:docMk/>
            <pc:sldMk cId="2069849218" sldId="289"/>
            <ac:spMk id="3" creationId="{3CD07063-F81F-7417-F8C3-9DEC0FE8A4F9}"/>
          </ac:spMkLst>
        </pc:spChg>
        <pc:spChg chg="add">
          <ac:chgData name="James Prosser" userId="0f17d792-3e37-4970-a9fb-0e507d5a6352" providerId="ADAL" clId="{0F1A9848-D132-8946-80D7-969E88C66337}" dt="2024-02-22T08:57:19.105" v="97" actId="26606"/>
          <ac:spMkLst>
            <pc:docMk/>
            <pc:sldMk cId="2069849218" sldId="289"/>
            <ac:spMk id="9" creationId="{6C4028FD-8BAA-4A19-BFDE-594D991B7552}"/>
          </ac:spMkLst>
        </pc:spChg>
        <pc:graphicFrameChg chg="add">
          <ac:chgData name="James Prosser" userId="0f17d792-3e37-4970-a9fb-0e507d5a6352" providerId="ADAL" clId="{0F1A9848-D132-8946-80D7-969E88C66337}" dt="2024-02-22T08:57:19.105" v="97" actId="26606"/>
          <ac:graphicFrameMkLst>
            <pc:docMk/>
            <pc:sldMk cId="2069849218" sldId="289"/>
            <ac:graphicFrameMk id="5" creationId="{F542872F-850D-BE29-2ADE-30746A37720E}"/>
          </ac:graphicFrameMkLst>
        </pc:graphicFrameChg>
      </pc:sldChg>
      <pc:sldChg chg="addSp delSp modSp new mod setBg">
        <pc:chgData name="James Prosser" userId="0f17d792-3e37-4970-a9fb-0e507d5a6352" providerId="ADAL" clId="{0F1A9848-D132-8946-80D7-969E88C66337}" dt="2024-02-22T09:00:10.731" v="113" actId="26606"/>
        <pc:sldMkLst>
          <pc:docMk/>
          <pc:sldMk cId="3960152794" sldId="290"/>
        </pc:sldMkLst>
        <pc:spChg chg="mod">
          <ac:chgData name="James Prosser" userId="0f17d792-3e37-4970-a9fb-0e507d5a6352" providerId="ADAL" clId="{0F1A9848-D132-8946-80D7-969E88C66337}" dt="2024-02-22T09:00:10.731" v="113" actId="26606"/>
          <ac:spMkLst>
            <pc:docMk/>
            <pc:sldMk cId="3960152794" sldId="290"/>
            <ac:spMk id="2" creationId="{6E63FDC1-B71F-265E-2355-D476EC9F49A3}"/>
          </ac:spMkLst>
        </pc:spChg>
        <pc:spChg chg="mod ord">
          <ac:chgData name="James Prosser" userId="0f17d792-3e37-4970-a9fb-0e507d5a6352" providerId="ADAL" clId="{0F1A9848-D132-8946-80D7-969E88C66337}" dt="2024-02-22T09:00:10.731" v="113" actId="26606"/>
          <ac:spMkLst>
            <pc:docMk/>
            <pc:sldMk cId="3960152794" sldId="290"/>
            <ac:spMk id="3" creationId="{F953DEAC-A5B7-402E-D0B2-772159A12DAB}"/>
          </ac:spMkLst>
        </pc:spChg>
        <pc:spChg chg="add del">
          <ac:chgData name="James Prosser" userId="0f17d792-3e37-4970-a9fb-0e507d5a6352" providerId="ADAL" clId="{0F1A9848-D132-8946-80D7-969E88C66337}" dt="2024-02-22T08:59:15.715" v="104" actId="26606"/>
          <ac:spMkLst>
            <pc:docMk/>
            <pc:sldMk cId="3960152794" sldId="290"/>
            <ac:spMk id="9" creationId="{058A14AF-9FB5-4CC7-BA35-E8E85D3EDF0E}"/>
          </ac:spMkLst>
        </pc:spChg>
        <pc:spChg chg="add del">
          <ac:chgData name="James Prosser" userId="0f17d792-3e37-4970-a9fb-0e507d5a6352" providerId="ADAL" clId="{0F1A9848-D132-8946-80D7-969E88C66337}" dt="2024-02-22T08:59:15.715" v="104" actId="26606"/>
          <ac:spMkLst>
            <pc:docMk/>
            <pc:sldMk cId="3960152794" sldId="290"/>
            <ac:spMk id="11" creationId="{3A9A4357-BD1D-4622-A4FE-766E6AB8DE84}"/>
          </ac:spMkLst>
        </pc:spChg>
        <pc:spChg chg="add del">
          <ac:chgData name="James Prosser" userId="0f17d792-3e37-4970-a9fb-0e507d5a6352" providerId="ADAL" clId="{0F1A9848-D132-8946-80D7-969E88C66337}" dt="2024-02-22T08:59:15.715" v="104" actId="26606"/>
          <ac:spMkLst>
            <pc:docMk/>
            <pc:sldMk cId="3960152794" sldId="290"/>
            <ac:spMk id="13" creationId="{E659831F-0D9A-4C63-9EBB-8435B85A440F}"/>
          </ac:spMkLst>
        </pc:spChg>
        <pc:spChg chg="add del">
          <ac:chgData name="James Prosser" userId="0f17d792-3e37-4970-a9fb-0e507d5a6352" providerId="ADAL" clId="{0F1A9848-D132-8946-80D7-969E88C66337}" dt="2024-02-22T08:59:15.715" v="104" actId="26606"/>
          <ac:spMkLst>
            <pc:docMk/>
            <pc:sldMk cId="3960152794" sldId="290"/>
            <ac:spMk id="15" creationId="{E6995CE5-F890-4ABA-82A2-26507CE8D2A3}"/>
          </ac:spMkLst>
        </pc:spChg>
        <pc:spChg chg="add del">
          <ac:chgData name="James Prosser" userId="0f17d792-3e37-4970-a9fb-0e507d5a6352" providerId="ADAL" clId="{0F1A9848-D132-8946-80D7-969E88C66337}" dt="2024-02-22T08:59:46.002" v="111" actId="26606"/>
          <ac:spMkLst>
            <pc:docMk/>
            <pc:sldMk cId="3960152794" sldId="290"/>
            <ac:spMk id="20" creationId="{84DF55BE-B4AB-4BA1-BDE1-E9F7FB3F110A}"/>
          </ac:spMkLst>
        </pc:spChg>
        <pc:spChg chg="add del">
          <ac:chgData name="James Prosser" userId="0f17d792-3e37-4970-a9fb-0e507d5a6352" providerId="ADAL" clId="{0F1A9848-D132-8946-80D7-969E88C66337}" dt="2024-02-22T09:00:10.731" v="113" actId="26606"/>
          <ac:spMkLst>
            <pc:docMk/>
            <pc:sldMk cId="3960152794" sldId="290"/>
            <ac:spMk id="25" creationId="{84DF55BE-B4AB-4BA1-BDE1-E9F7FB3F110A}"/>
          </ac:spMkLst>
        </pc:spChg>
        <pc:spChg chg="add">
          <ac:chgData name="James Prosser" userId="0f17d792-3e37-4970-a9fb-0e507d5a6352" providerId="ADAL" clId="{0F1A9848-D132-8946-80D7-969E88C66337}" dt="2024-02-22T09:00:10.731" v="113" actId="26606"/>
          <ac:spMkLst>
            <pc:docMk/>
            <pc:sldMk cId="3960152794" sldId="290"/>
            <ac:spMk id="30" creationId="{09C509D2-0C1A-47B8-89C1-D3AB17D45256}"/>
          </ac:spMkLst>
        </pc:spChg>
        <pc:picChg chg="add mod ord">
          <ac:chgData name="James Prosser" userId="0f17d792-3e37-4970-a9fb-0e507d5a6352" providerId="ADAL" clId="{0F1A9848-D132-8946-80D7-969E88C66337}" dt="2024-02-22T09:00:10.731" v="113" actId="26606"/>
          <ac:picMkLst>
            <pc:docMk/>
            <pc:sldMk cId="3960152794" sldId="290"/>
            <ac:picMk id="4" creationId="{85C9E2FE-4D37-0E92-A3BD-8D7FBD3D9A8A}"/>
          </ac:picMkLst>
        </pc:picChg>
        <pc:picChg chg="add mod ord">
          <ac:chgData name="James Prosser" userId="0f17d792-3e37-4970-a9fb-0e507d5a6352" providerId="ADAL" clId="{0F1A9848-D132-8946-80D7-969E88C66337}" dt="2024-02-22T09:00:10.731" v="113" actId="26606"/>
          <ac:picMkLst>
            <pc:docMk/>
            <pc:sldMk cId="3960152794" sldId="290"/>
            <ac:picMk id="5" creationId="{FA5C2C7C-E04D-F76A-E8A7-FD0CD57C9899}"/>
          </ac:picMkLst>
        </pc:picChg>
        <pc:picChg chg="add mod">
          <ac:chgData name="James Prosser" userId="0f17d792-3e37-4970-a9fb-0e507d5a6352" providerId="ADAL" clId="{0F1A9848-D132-8946-80D7-969E88C66337}" dt="2024-02-22T09:00:10.731" v="113" actId="26606"/>
          <ac:picMkLst>
            <pc:docMk/>
            <pc:sldMk cId="3960152794" sldId="290"/>
            <ac:picMk id="6" creationId="{5AB4656E-1301-75B0-9223-2360987CBC13}"/>
          </ac:picMkLst>
        </pc:picChg>
      </pc:sldChg>
      <pc:sldChg chg="addSp modSp new mod setBg">
        <pc:chgData name="James Prosser" userId="0f17d792-3e37-4970-a9fb-0e507d5a6352" providerId="ADAL" clId="{0F1A9848-D132-8946-80D7-969E88C66337}" dt="2024-02-22T09:01:44.014" v="120" actId="26606"/>
        <pc:sldMkLst>
          <pc:docMk/>
          <pc:sldMk cId="3394291167" sldId="291"/>
        </pc:sldMkLst>
        <pc:spChg chg="mod">
          <ac:chgData name="James Prosser" userId="0f17d792-3e37-4970-a9fb-0e507d5a6352" providerId="ADAL" clId="{0F1A9848-D132-8946-80D7-969E88C66337}" dt="2024-02-22T09:01:44.014" v="120" actId="26606"/>
          <ac:spMkLst>
            <pc:docMk/>
            <pc:sldMk cId="3394291167" sldId="291"/>
            <ac:spMk id="2" creationId="{E4E321AA-AF35-3D97-9A1A-0D4619731083}"/>
          </ac:spMkLst>
        </pc:spChg>
        <pc:spChg chg="mod">
          <ac:chgData name="James Prosser" userId="0f17d792-3e37-4970-a9fb-0e507d5a6352" providerId="ADAL" clId="{0F1A9848-D132-8946-80D7-969E88C66337}" dt="2024-02-22T09:01:44.014" v="120" actId="26606"/>
          <ac:spMkLst>
            <pc:docMk/>
            <pc:sldMk cId="3394291167" sldId="291"/>
            <ac:spMk id="3" creationId="{8FF52EC3-50CC-E285-4649-B50D54042CC5}"/>
          </ac:spMkLst>
        </pc:spChg>
        <pc:spChg chg="add">
          <ac:chgData name="James Prosser" userId="0f17d792-3e37-4970-a9fb-0e507d5a6352" providerId="ADAL" clId="{0F1A9848-D132-8946-80D7-969E88C66337}" dt="2024-02-22T09:01:44.014" v="120" actId="26606"/>
          <ac:spMkLst>
            <pc:docMk/>
            <pc:sldMk cId="3394291167" sldId="291"/>
            <ac:spMk id="8" creationId="{100EDD19-6802-4EC3-95CE-CFFAB042CFD6}"/>
          </ac:spMkLst>
        </pc:spChg>
        <pc:spChg chg="add">
          <ac:chgData name="James Prosser" userId="0f17d792-3e37-4970-a9fb-0e507d5a6352" providerId="ADAL" clId="{0F1A9848-D132-8946-80D7-969E88C66337}" dt="2024-02-22T09:01:44.014" v="120" actId="26606"/>
          <ac:spMkLst>
            <pc:docMk/>
            <pc:sldMk cId="3394291167" sldId="291"/>
            <ac:spMk id="10" creationId="{DB17E863-922E-4C26-BD64-E8FD41D28661}"/>
          </ac:spMkLst>
        </pc:spChg>
      </pc:sldChg>
      <pc:sldChg chg="addSp modSp new mod setBg">
        <pc:chgData name="James Prosser" userId="0f17d792-3e37-4970-a9fb-0e507d5a6352" providerId="ADAL" clId="{0F1A9848-D132-8946-80D7-969E88C66337}" dt="2024-02-22T09:06:13.737" v="151" actId="26606"/>
        <pc:sldMkLst>
          <pc:docMk/>
          <pc:sldMk cId="1926079181" sldId="292"/>
        </pc:sldMkLst>
        <pc:spChg chg="mod">
          <ac:chgData name="James Prosser" userId="0f17d792-3e37-4970-a9fb-0e507d5a6352" providerId="ADAL" clId="{0F1A9848-D132-8946-80D7-969E88C66337}" dt="2024-02-22T09:06:13.737" v="151" actId="26606"/>
          <ac:spMkLst>
            <pc:docMk/>
            <pc:sldMk cId="1926079181" sldId="292"/>
            <ac:spMk id="2" creationId="{7966CBE5-733D-B6E8-2D83-80FA7330D63C}"/>
          </ac:spMkLst>
        </pc:spChg>
        <pc:spChg chg="mod">
          <ac:chgData name="James Prosser" userId="0f17d792-3e37-4970-a9fb-0e507d5a6352" providerId="ADAL" clId="{0F1A9848-D132-8946-80D7-969E88C66337}" dt="2024-02-22T09:06:13.737" v="151" actId="26606"/>
          <ac:spMkLst>
            <pc:docMk/>
            <pc:sldMk cId="1926079181" sldId="292"/>
            <ac:spMk id="3" creationId="{0AD45F5F-16B5-E1D6-A00A-D6E550BA8586}"/>
          </ac:spMkLst>
        </pc:spChg>
        <pc:spChg chg="add">
          <ac:chgData name="James Prosser" userId="0f17d792-3e37-4970-a9fb-0e507d5a6352" providerId="ADAL" clId="{0F1A9848-D132-8946-80D7-969E88C66337}" dt="2024-02-22T09:06:13.737" v="151" actId="26606"/>
          <ac:spMkLst>
            <pc:docMk/>
            <pc:sldMk cId="1926079181" sldId="292"/>
            <ac:spMk id="8" creationId="{907EF6B7-1338-4443-8C46-6A318D952DFD}"/>
          </ac:spMkLst>
        </pc:spChg>
        <pc:spChg chg="add">
          <ac:chgData name="James Prosser" userId="0f17d792-3e37-4970-a9fb-0e507d5a6352" providerId="ADAL" clId="{0F1A9848-D132-8946-80D7-969E88C66337}" dt="2024-02-22T09:06:13.737" v="151" actId="26606"/>
          <ac:spMkLst>
            <pc:docMk/>
            <pc:sldMk cId="1926079181" sldId="292"/>
            <ac:spMk id="10" creationId="{DAAE4CDD-124C-4DCF-9584-B6033B545DD5}"/>
          </ac:spMkLst>
        </pc:spChg>
        <pc:spChg chg="add">
          <ac:chgData name="James Prosser" userId="0f17d792-3e37-4970-a9fb-0e507d5a6352" providerId="ADAL" clId="{0F1A9848-D132-8946-80D7-969E88C66337}" dt="2024-02-22T09:06:13.737" v="151" actId="26606"/>
          <ac:spMkLst>
            <pc:docMk/>
            <pc:sldMk cId="1926079181" sldId="292"/>
            <ac:spMk id="12" creationId="{081E4A58-353D-44AE-B2FC-2A74E2E400F7}"/>
          </ac:spMkLst>
        </pc:spChg>
      </pc:sldChg>
      <pc:sldChg chg="addSp modSp new mod setBg">
        <pc:chgData name="James Prosser" userId="0f17d792-3e37-4970-a9fb-0e507d5a6352" providerId="ADAL" clId="{0F1A9848-D132-8946-80D7-969E88C66337}" dt="2024-02-22T09:06:08.684" v="150" actId="26606"/>
        <pc:sldMkLst>
          <pc:docMk/>
          <pc:sldMk cId="3331856312" sldId="293"/>
        </pc:sldMkLst>
        <pc:spChg chg="mod">
          <ac:chgData name="James Prosser" userId="0f17d792-3e37-4970-a9fb-0e507d5a6352" providerId="ADAL" clId="{0F1A9848-D132-8946-80D7-969E88C66337}" dt="2024-02-22T09:06:08.684" v="150" actId="26606"/>
          <ac:spMkLst>
            <pc:docMk/>
            <pc:sldMk cId="3331856312" sldId="293"/>
            <ac:spMk id="2" creationId="{D89AE991-CC3E-5560-190E-65F7977AEC90}"/>
          </ac:spMkLst>
        </pc:spChg>
        <pc:spChg chg="mod">
          <ac:chgData name="James Prosser" userId="0f17d792-3e37-4970-a9fb-0e507d5a6352" providerId="ADAL" clId="{0F1A9848-D132-8946-80D7-969E88C66337}" dt="2024-02-22T09:06:08.684" v="150" actId="26606"/>
          <ac:spMkLst>
            <pc:docMk/>
            <pc:sldMk cId="3331856312" sldId="293"/>
            <ac:spMk id="3" creationId="{22356DDB-5B86-883A-505A-E747E64AC900}"/>
          </ac:spMkLst>
        </pc:spChg>
        <pc:spChg chg="add">
          <ac:chgData name="James Prosser" userId="0f17d792-3e37-4970-a9fb-0e507d5a6352" providerId="ADAL" clId="{0F1A9848-D132-8946-80D7-969E88C66337}" dt="2024-02-22T09:06:08.684" v="150" actId="26606"/>
          <ac:spMkLst>
            <pc:docMk/>
            <pc:sldMk cId="3331856312" sldId="293"/>
            <ac:spMk id="8" creationId="{907EF6B7-1338-4443-8C46-6A318D952DFD}"/>
          </ac:spMkLst>
        </pc:spChg>
        <pc:spChg chg="add">
          <ac:chgData name="James Prosser" userId="0f17d792-3e37-4970-a9fb-0e507d5a6352" providerId="ADAL" clId="{0F1A9848-D132-8946-80D7-969E88C66337}" dt="2024-02-22T09:06:08.684" v="150" actId="26606"/>
          <ac:spMkLst>
            <pc:docMk/>
            <pc:sldMk cId="3331856312" sldId="293"/>
            <ac:spMk id="10" creationId="{DAAE4CDD-124C-4DCF-9584-B6033B545DD5}"/>
          </ac:spMkLst>
        </pc:spChg>
        <pc:spChg chg="add">
          <ac:chgData name="James Prosser" userId="0f17d792-3e37-4970-a9fb-0e507d5a6352" providerId="ADAL" clId="{0F1A9848-D132-8946-80D7-969E88C66337}" dt="2024-02-22T09:06:08.684" v="150" actId="26606"/>
          <ac:spMkLst>
            <pc:docMk/>
            <pc:sldMk cId="3331856312" sldId="293"/>
            <ac:spMk id="12" creationId="{081E4A58-353D-44AE-B2FC-2A74E2E400F7}"/>
          </ac:spMkLst>
        </pc:spChg>
      </pc:sldChg>
      <pc:sldChg chg="addSp modSp new mod setBg">
        <pc:chgData name="James Prosser" userId="0f17d792-3e37-4970-a9fb-0e507d5a6352" providerId="ADAL" clId="{0F1A9848-D132-8946-80D7-969E88C66337}" dt="2024-02-22T09:11:43.078" v="171" actId="26606"/>
        <pc:sldMkLst>
          <pc:docMk/>
          <pc:sldMk cId="2526309229" sldId="294"/>
        </pc:sldMkLst>
        <pc:spChg chg="mod">
          <ac:chgData name="James Prosser" userId="0f17d792-3e37-4970-a9fb-0e507d5a6352" providerId="ADAL" clId="{0F1A9848-D132-8946-80D7-969E88C66337}" dt="2024-02-22T09:11:43.078" v="171" actId="26606"/>
          <ac:spMkLst>
            <pc:docMk/>
            <pc:sldMk cId="2526309229" sldId="294"/>
            <ac:spMk id="2" creationId="{6F4C9B65-AD77-15FE-936C-8E2575FDD32F}"/>
          </ac:spMkLst>
        </pc:spChg>
        <pc:spChg chg="mod">
          <ac:chgData name="James Prosser" userId="0f17d792-3e37-4970-a9fb-0e507d5a6352" providerId="ADAL" clId="{0F1A9848-D132-8946-80D7-969E88C66337}" dt="2024-02-22T09:11:43.078" v="171" actId="26606"/>
          <ac:spMkLst>
            <pc:docMk/>
            <pc:sldMk cId="2526309229" sldId="294"/>
            <ac:spMk id="3" creationId="{B726FBB1-0D7C-EFDF-27C2-43A13EAF41D4}"/>
          </ac:spMkLst>
        </pc:spChg>
        <pc:spChg chg="add">
          <ac:chgData name="James Prosser" userId="0f17d792-3e37-4970-a9fb-0e507d5a6352" providerId="ADAL" clId="{0F1A9848-D132-8946-80D7-969E88C66337}" dt="2024-02-22T09:11:43.078" v="171" actId="26606"/>
          <ac:spMkLst>
            <pc:docMk/>
            <pc:sldMk cId="2526309229" sldId="294"/>
            <ac:spMk id="8" creationId="{907EF6B7-1338-4443-8C46-6A318D952DFD}"/>
          </ac:spMkLst>
        </pc:spChg>
        <pc:spChg chg="add">
          <ac:chgData name="James Prosser" userId="0f17d792-3e37-4970-a9fb-0e507d5a6352" providerId="ADAL" clId="{0F1A9848-D132-8946-80D7-969E88C66337}" dt="2024-02-22T09:11:43.078" v="171" actId="26606"/>
          <ac:spMkLst>
            <pc:docMk/>
            <pc:sldMk cId="2526309229" sldId="294"/>
            <ac:spMk id="10" creationId="{DAAE4CDD-124C-4DCF-9584-B6033B545DD5}"/>
          </ac:spMkLst>
        </pc:spChg>
        <pc:spChg chg="add">
          <ac:chgData name="James Prosser" userId="0f17d792-3e37-4970-a9fb-0e507d5a6352" providerId="ADAL" clId="{0F1A9848-D132-8946-80D7-969E88C66337}" dt="2024-02-22T09:11:43.078" v="171" actId="26606"/>
          <ac:spMkLst>
            <pc:docMk/>
            <pc:sldMk cId="2526309229" sldId="294"/>
            <ac:spMk id="12" creationId="{081E4A58-353D-44AE-B2FC-2A74E2E400F7}"/>
          </ac:spMkLst>
        </pc:spChg>
      </pc:sldChg>
      <pc:sldChg chg="modSp new del mod">
        <pc:chgData name="James Prosser" userId="0f17d792-3e37-4970-a9fb-0e507d5a6352" providerId="ADAL" clId="{0F1A9848-D132-8946-80D7-969E88C66337}" dt="2024-02-22T09:09:41.642" v="170" actId="2696"/>
        <pc:sldMkLst>
          <pc:docMk/>
          <pc:sldMk cId="2267398872" sldId="295"/>
        </pc:sldMkLst>
        <pc:spChg chg="mod">
          <ac:chgData name="James Prosser" userId="0f17d792-3e37-4970-a9fb-0e507d5a6352" providerId="ADAL" clId="{0F1A9848-D132-8946-80D7-969E88C66337}" dt="2024-02-22T09:08:46.375" v="166" actId="5793"/>
          <ac:spMkLst>
            <pc:docMk/>
            <pc:sldMk cId="2267398872" sldId="295"/>
            <ac:spMk id="2" creationId="{484F0EA4-E295-591F-6F87-17936E06DF48}"/>
          </ac:spMkLst>
        </pc:spChg>
        <pc:spChg chg="mod">
          <ac:chgData name="James Prosser" userId="0f17d792-3e37-4970-a9fb-0e507d5a6352" providerId="ADAL" clId="{0F1A9848-D132-8946-80D7-969E88C66337}" dt="2024-02-22T09:09:21.424" v="169" actId="20577"/>
          <ac:spMkLst>
            <pc:docMk/>
            <pc:sldMk cId="2267398872" sldId="295"/>
            <ac:spMk id="3" creationId="{C151BE0B-7D04-251D-1A7E-9E08489E6936}"/>
          </ac:spMkLst>
        </pc:spChg>
      </pc:sldChg>
    </pc:docChg>
  </pc:docChgLst>
</pc:chgInfo>
</file>

<file path=ppt/diagrams/_rels/data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231B76-0C25-4ECB-A5A2-6BC52E75B1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364573D-C961-4E40-8101-B3C2E0E345B6}">
      <dgm:prSet/>
      <dgm:spPr/>
      <dgm:t>
        <a:bodyPr/>
        <a:lstStyle/>
        <a:p>
          <a:r>
            <a:rPr lang="en-US" dirty="0"/>
            <a:t>Scholars who study leadership have struggled with this question for many decades and have written a great deal about the nature of leadership</a:t>
          </a:r>
          <a:r>
            <a:rPr lang="en-GB" dirty="0"/>
            <a:t>.</a:t>
          </a:r>
          <a:endParaRPr lang="en-US" dirty="0"/>
        </a:p>
      </dgm:t>
    </dgm:pt>
    <dgm:pt modelId="{F8121BF6-6FE8-48DD-BCE6-A6C6A28A7733}" type="parTrans" cxnId="{BBE21AF0-1E12-432A-9929-9CB91ED8E928}">
      <dgm:prSet/>
      <dgm:spPr/>
      <dgm:t>
        <a:bodyPr/>
        <a:lstStyle/>
        <a:p>
          <a:endParaRPr lang="en-US"/>
        </a:p>
      </dgm:t>
    </dgm:pt>
    <dgm:pt modelId="{6A213AE9-ADE2-4AD6-84E8-333BBA08861A}" type="sibTrans" cxnId="{BBE21AF0-1E12-432A-9929-9CB91ED8E928}">
      <dgm:prSet/>
      <dgm:spPr/>
      <dgm:t>
        <a:bodyPr/>
        <a:lstStyle/>
        <a:p>
          <a:endParaRPr lang="en-US"/>
        </a:p>
      </dgm:t>
    </dgm:pt>
    <dgm:pt modelId="{FB8B11B0-9DBF-40C4-9B3C-E8BEF1E85E5C}">
      <dgm:prSet/>
      <dgm:spPr/>
      <dgm:t>
        <a:bodyPr/>
        <a:lstStyle/>
        <a:p>
          <a:r>
            <a:rPr lang="en-US" dirty="0"/>
            <a:t>In leadership literature, more than 100 different definitions of leadership have been identified</a:t>
          </a:r>
          <a:r>
            <a:rPr lang="en-GB" dirty="0"/>
            <a:t>.</a:t>
          </a:r>
          <a:endParaRPr lang="en-US" dirty="0"/>
        </a:p>
      </dgm:t>
    </dgm:pt>
    <dgm:pt modelId="{74C174B7-C3DA-42B4-ADEA-3966C82094EA}" type="parTrans" cxnId="{DEB24475-31AF-4AF1-80D3-82BC8191DA7C}">
      <dgm:prSet/>
      <dgm:spPr/>
      <dgm:t>
        <a:bodyPr/>
        <a:lstStyle/>
        <a:p>
          <a:endParaRPr lang="en-US"/>
        </a:p>
      </dgm:t>
    </dgm:pt>
    <dgm:pt modelId="{3AF28E1D-8018-4947-8A93-FF26FB1371A4}" type="sibTrans" cxnId="{DEB24475-31AF-4AF1-80D3-82BC8191DA7C}">
      <dgm:prSet/>
      <dgm:spPr/>
      <dgm:t>
        <a:bodyPr/>
        <a:lstStyle/>
        <a:p>
          <a:endParaRPr lang="en-US"/>
        </a:p>
      </dgm:t>
    </dgm:pt>
    <dgm:pt modelId="{6CE05BF8-3A9B-3545-99BE-500ADCE169E1}" type="pres">
      <dgm:prSet presAssocID="{58231B76-0C25-4ECB-A5A2-6BC52E75B139}" presName="linear" presStyleCnt="0">
        <dgm:presLayoutVars>
          <dgm:animLvl val="lvl"/>
          <dgm:resizeHandles val="exact"/>
        </dgm:presLayoutVars>
      </dgm:prSet>
      <dgm:spPr/>
    </dgm:pt>
    <dgm:pt modelId="{BA9F242F-8B0E-964A-8AC9-EB38B62AD286}" type="pres">
      <dgm:prSet presAssocID="{4364573D-C961-4E40-8101-B3C2E0E345B6}" presName="parentText" presStyleLbl="node1" presStyleIdx="0" presStyleCnt="2">
        <dgm:presLayoutVars>
          <dgm:chMax val="0"/>
          <dgm:bulletEnabled val="1"/>
        </dgm:presLayoutVars>
      </dgm:prSet>
      <dgm:spPr/>
    </dgm:pt>
    <dgm:pt modelId="{47047C93-B5F2-854C-98F9-308268240D13}" type="pres">
      <dgm:prSet presAssocID="{6A213AE9-ADE2-4AD6-84E8-333BBA08861A}" presName="spacer" presStyleCnt="0"/>
      <dgm:spPr/>
    </dgm:pt>
    <dgm:pt modelId="{F8C904FB-DBDC-E44B-8A5F-C5A2C942F215}" type="pres">
      <dgm:prSet presAssocID="{FB8B11B0-9DBF-40C4-9B3C-E8BEF1E85E5C}" presName="parentText" presStyleLbl="node1" presStyleIdx="1" presStyleCnt="2">
        <dgm:presLayoutVars>
          <dgm:chMax val="0"/>
          <dgm:bulletEnabled val="1"/>
        </dgm:presLayoutVars>
      </dgm:prSet>
      <dgm:spPr/>
    </dgm:pt>
  </dgm:ptLst>
  <dgm:cxnLst>
    <dgm:cxn modelId="{DEB24475-31AF-4AF1-80D3-82BC8191DA7C}" srcId="{58231B76-0C25-4ECB-A5A2-6BC52E75B139}" destId="{FB8B11B0-9DBF-40C4-9B3C-E8BEF1E85E5C}" srcOrd="1" destOrd="0" parTransId="{74C174B7-C3DA-42B4-ADEA-3966C82094EA}" sibTransId="{3AF28E1D-8018-4947-8A93-FF26FB1371A4}"/>
    <dgm:cxn modelId="{1E391B88-7573-7640-A328-28B083362723}" type="presOf" srcId="{58231B76-0C25-4ECB-A5A2-6BC52E75B139}" destId="{6CE05BF8-3A9B-3545-99BE-500ADCE169E1}" srcOrd="0" destOrd="0" presId="urn:microsoft.com/office/officeart/2005/8/layout/vList2"/>
    <dgm:cxn modelId="{AC4CF0A8-B265-0543-98C5-A028301E51DB}" type="presOf" srcId="{FB8B11B0-9DBF-40C4-9B3C-E8BEF1E85E5C}" destId="{F8C904FB-DBDC-E44B-8A5F-C5A2C942F215}" srcOrd="0" destOrd="0" presId="urn:microsoft.com/office/officeart/2005/8/layout/vList2"/>
    <dgm:cxn modelId="{B5854DEB-8091-CF4D-BC81-997DA31CC1AD}" type="presOf" srcId="{4364573D-C961-4E40-8101-B3C2E0E345B6}" destId="{BA9F242F-8B0E-964A-8AC9-EB38B62AD286}" srcOrd="0" destOrd="0" presId="urn:microsoft.com/office/officeart/2005/8/layout/vList2"/>
    <dgm:cxn modelId="{BBE21AF0-1E12-432A-9929-9CB91ED8E928}" srcId="{58231B76-0C25-4ECB-A5A2-6BC52E75B139}" destId="{4364573D-C961-4E40-8101-B3C2E0E345B6}" srcOrd="0" destOrd="0" parTransId="{F8121BF6-6FE8-48DD-BCE6-A6C6A28A7733}" sibTransId="{6A213AE9-ADE2-4AD6-84E8-333BBA08861A}"/>
    <dgm:cxn modelId="{11FC11EB-2CCA-9A4B-8F15-10C98B5D3828}" type="presParOf" srcId="{6CE05BF8-3A9B-3545-99BE-500ADCE169E1}" destId="{BA9F242F-8B0E-964A-8AC9-EB38B62AD286}" srcOrd="0" destOrd="0" presId="urn:microsoft.com/office/officeart/2005/8/layout/vList2"/>
    <dgm:cxn modelId="{4196D5D9-499D-7F4F-A342-521DE406CDCD}" type="presParOf" srcId="{6CE05BF8-3A9B-3545-99BE-500ADCE169E1}" destId="{47047C93-B5F2-854C-98F9-308268240D13}" srcOrd="1" destOrd="0" presId="urn:microsoft.com/office/officeart/2005/8/layout/vList2"/>
    <dgm:cxn modelId="{14D1FBEB-AA7F-BB4F-A9CB-C72E4830B45A}" type="presParOf" srcId="{6CE05BF8-3A9B-3545-99BE-500ADCE169E1}" destId="{F8C904FB-DBDC-E44B-8A5F-C5A2C942F21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7B1577-0962-4CE3-958D-A7CC4A3810BF}"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9476280F-A689-4E9D-B367-1C33820C43DF}">
      <dgm:prSet/>
      <dgm:spPr/>
      <dgm:t>
        <a:bodyPr/>
        <a:lstStyle/>
        <a:p>
          <a:r>
            <a:rPr lang="en-US"/>
            <a:t>Trait Theories</a:t>
          </a:r>
        </a:p>
      </dgm:t>
    </dgm:pt>
    <dgm:pt modelId="{26F937CA-D13F-4E11-815E-EDD4BA6B8DED}" type="parTrans" cxnId="{DAD0E2BD-AC45-47D6-9C66-6BA552DD9559}">
      <dgm:prSet/>
      <dgm:spPr/>
      <dgm:t>
        <a:bodyPr/>
        <a:lstStyle/>
        <a:p>
          <a:endParaRPr lang="en-US"/>
        </a:p>
      </dgm:t>
    </dgm:pt>
    <dgm:pt modelId="{CEAF5D85-B15B-4BCA-87F9-7789F72D20EF}" type="sibTrans" cxnId="{DAD0E2BD-AC45-47D6-9C66-6BA552DD9559}">
      <dgm:prSet/>
      <dgm:spPr/>
      <dgm:t>
        <a:bodyPr/>
        <a:lstStyle/>
        <a:p>
          <a:endParaRPr lang="en-US"/>
        </a:p>
      </dgm:t>
    </dgm:pt>
    <dgm:pt modelId="{B1A3F9D5-1962-451B-89C5-7A58DAC023F7}">
      <dgm:prSet/>
      <dgm:spPr/>
      <dgm:t>
        <a:bodyPr/>
        <a:lstStyle/>
        <a:p>
          <a:r>
            <a:rPr lang="en-US"/>
            <a:t>The early trait approach focused on identifying the innate qualities and characteristics possessed by widely revered social, political, and military leaders such as Mohandas Gandhi, Abraham Lincoln, Moses, and Joan of Arc. </a:t>
          </a:r>
        </a:p>
      </dgm:t>
    </dgm:pt>
    <dgm:pt modelId="{29DFB456-932A-4660-9D99-87AA6713FF71}" type="parTrans" cxnId="{3586213C-66F1-42EF-BD38-DE283CAB94AF}">
      <dgm:prSet/>
      <dgm:spPr/>
      <dgm:t>
        <a:bodyPr/>
        <a:lstStyle/>
        <a:p>
          <a:endParaRPr lang="en-US"/>
        </a:p>
      </dgm:t>
    </dgm:pt>
    <dgm:pt modelId="{2B5A531D-82D3-4084-ACEC-411F705E0F5D}" type="sibTrans" cxnId="{3586213C-66F1-42EF-BD38-DE283CAB94AF}">
      <dgm:prSet/>
      <dgm:spPr/>
      <dgm:t>
        <a:bodyPr/>
        <a:lstStyle/>
        <a:p>
          <a:endParaRPr lang="en-US"/>
        </a:p>
      </dgm:t>
    </dgm:pt>
    <dgm:pt modelId="{F800D8CB-5348-49C9-87E3-3958EA7D0181}">
      <dgm:prSet/>
      <dgm:spPr/>
      <dgm:t>
        <a:bodyPr/>
        <a:lstStyle/>
        <a:p>
          <a:r>
            <a:rPr lang="en-US"/>
            <a:t>Also called “Great Man” theories, these studies of leadership traits were especially strong from 1900 to the early 1940s and enjoyed a renewed emphasis beginning in the 1970s as researchers began to examine visionary and charismatic leadership. </a:t>
          </a:r>
        </a:p>
      </dgm:t>
    </dgm:pt>
    <dgm:pt modelId="{67E38D3C-CF77-474E-8E4F-93A6EA31DF49}" type="parTrans" cxnId="{EB19E8C9-A510-466A-BBB6-220659EE842F}">
      <dgm:prSet/>
      <dgm:spPr/>
      <dgm:t>
        <a:bodyPr/>
        <a:lstStyle/>
        <a:p>
          <a:endParaRPr lang="en-US"/>
        </a:p>
      </dgm:t>
    </dgm:pt>
    <dgm:pt modelId="{A289CFA3-F4F7-4274-B417-1A2CC8D9E9C0}" type="sibTrans" cxnId="{EB19E8C9-A510-466A-BBB6-220659EE842F}">
      <dgm:prSet/>
      <dgm:spPr/>
      <dgm:t>
        <a:bodyPr/>
        <a:lstStyle/>
        <a:p>
          <a:endParaRPr lang="en-US"/>
        </a:p>
      </dgm:t>
    </dgm:pt>
    <dgm:pt modelId="{78450603-B76A-BE4F-A272-230565EB2284}" type="pres">
      <dgm:prSet presAssocID="{347B1577-0962-4CE3-958D-A7CC4A3810BF}" presName="vert0" presStyleCnt="0">
        <dgm:presLayoutVars>
          <dgm:dir/>
          <dgm:animOne val="branch"/>
          <dgm:animLvl val="lvl"/>
        </dgm:presLayoutVars>
      </dgm:prSet>
      <dgm:spPr/>
    </dgm:pt>
    <dgm:pt modelId="{5CC088AD-00F3-604F-B193-844FB9BE26BD}" type="pres">
      <dgm:prSet presAssocID="{9476280F-A689-4E9D-B367-1C33820C43DF}" presName="thickLine" presStyleLbl="alignNode1" presStyleIdx="0" presStyleCnt="1"/>
      <dgm:spPr/>
    </dgm:pt>
    <dgm:pt modelId="{605A1870-A2BD-394F-A10E-84E7EF5CD7BD}" type="pres">
      <dgm:prSet presAssocID="{9476280F-A689-4E9D-B367-1C33820C43DF}" presName="horz1" presStyleCnt="0"/>
      <dgm:spPr/>
    </dgm:pt>
    <dgm:pt modelId="{4F47FCE9-0F7F-9546-86CD-D72828B08744}" type="pres">
      <dgm:prSet presAssocID="{9476280F-A689-4E9D-B367-1C33820C43DF}" presName="tx1" presStyleLbl="revTx" presStyleIdx="0" presStyleCnt="3"/>
      <dgm:spPr/>
    </dgm:pt>
    <dgm:pt modelId="{FFFA0C38-B7D9-C746-9D44-194D2301F9AA}" type="pres">
      <dgm:prSet presAssocID="{9476280F-A689-4E9D-B367-1C33820C43DF}" presName="vert1" presStyleCnt="0"/>
      <dgm:spPr/>
    </dgm:pt>
    <dgm:pt modelId="{1F1CCE3E-F3CD-5A4B-A4E8-180C6E4BB4B7}" type="pres">
      <dgm:prSet presAssocID="{B1A3F9D5-1962-451B-89C5-7A58DAC023F7}" presName="vertSpace2a" presStyleCnt="0"/>
      <dgm:spPr/>
    </dgm:pt>
    <dgm:pt modelId="{6D02F7B9-0ABD-914A-9DC9-76D019878226}" type="pres">
      <dgm:prSet presAssocID="{B1A3F9D5-1962-451B-89C5-7A58DAC023F7}" presName="horz2" presStyleCnt="0"/>
      <dgm:spPr/>
    </dgm:pt>
    <dgm:pt modelId="{21AF7BFA-BDC6-4141-9145-AFCA86D1DA9E}" type="pres">
      <dgm:prSet presAssocID="{B1A3F9D5-1962-451B-89C5-7A58DAC023F7}" presName="horzSpace2" presStyleCnt="0"/>
      <dgm:spPr/>
    </dgm:pt>
    <dgm:pt modelId="{3CCFBDF1-E8E5-3345-A378-C0EA9CC925C7}" type="pres">
      <dgm:prSet presAssocID="{B1A3F9D5-1962-451B-89C5-7A58DAC023F7}" presName="tx2" presStyleLbl="revTx" presStyleIdx="1" presStyleCnt="3"/>
      <dgm:spPr/>
    </dgm:pt>
    <dgm:pt modelId="{490F26F7-F354-AC43-99AA-B1CBDE8E9645}" type="pres">
      <dgm:prSet presAssocID="{B1A3F9D5-1962-451B-89C5-7A58DAC023F7}" presName="vert2" presStyleCnt="0"/>
      <dgm:spPr/>
    </dgm:pt>
    <dgm:pt modelId="{CFC8ECBC-F85E-9245-A556-08612B423670}" type="pres">
      <dgm:prSet presAssocID="{B1A3F9D5-1962-451B-89C5-7A58DAC023F7}" presName="thinLine2b" presStyleLbl="callout" presStyleIdx="0" presStyleCnt="2"/>
      <dgm:spPr/>
    </dgm:pt>
    <dgm:pt modelId="{3A26D892-2867-834D-AB4B-3A160AB709FF}" type="pres">
      <dgm:prSet presAssocID="{B1A3F9D5-1962-451B-89C5-7A58DAC023F7}" presName="vertSpace2b" presStyleCnt="0"/>
      <dgm:spPr/>
    </dgm:pt>
    <dgm:pt modelId="{7DEBDD51-8ED5-C24B-9960-321BA8438B86}" type="pres">
      <dgm:prSet presAssocID="{F800D8CB-5348-49C9-87E3-3958EA7D0181}" presName="horz2" presStyleCnt="0"/>
      <dgm:spPr/>
    </dgm:pt>
    <dgm:pt modelId="{6E83EF45-1ED1-AD46-9617-B123F6C55499}" type="pres">
      <dgm:prSet presAssocID="{F800D8CB-5348-49C9-87E3-3958EA7D0181}" presName="horzSpace2" presStyleCnt="0"/>
      <dgm:spPr/>
    </dgm:pt>
    <dgm:pt modelId="{DD056FE8-AD54-8A44-831D-826F5F2C7BCB}" type="pres">
      <dgm:prSet presAssocID="{F800D8CB-5348-49C9-87E3-3958EA7D0181}" presName="tx2" presStyleLbl="revTx" presStyleIdx="2" presStyleCnt="3"/>
      <dgm:spPr/>
    </dgm:pt>
    <dgm:pt modelId="{9C74ECC5-FBB7-4C4E-A307-839FCDA747C6}" type="pres">
      <dgm:prSet presAssocID="{F800D8CB-5348-49C9-87E3-3958EA7D0181}" presName="vert2" presStyleCnt="0"/>
      <dgm:spPr/>
    </dgm:pt>
    <dgm:pt modelId="{64EC9D15-F93B-4343-A188-5F111365AF33}" type="pres">
      <dgm:prSet presAssocID="{F800D8CB-5348-49C9-87E3-3958EA7D0181}" presName="thinLine2b" presStyleLbl="callout" presStyleIdx="1" presStyleCnt="2"/>
      <dgm:spPr/>
    </dgm:pt>
    <dgm:pt modelId="{C193BAA9-0637-D047-8055-06DF4234F9B2}" type="pres">
      <dgm:prSet presAssocID="{F800D8CB-5348-49C9-87E3-3958EA7D0181}" presName="vertSpace2b" presStyleCnt="0"/>
      <dgm:spPr/>
    </dgm:pt>
  </dgm:ptLst>
  <dgm:cxnLst>
    <dgm:cxn modelId="{3586213C-66F1-42EF-BD38-DE283CAB94AF}" srcId="{9476280F-A689-4E9D-B367-1C33820C43DF}" destId="{B1A3F9D5-1962-451B-89C5-7A58DAC023F7}" srcOrd="0" destOrd="0" parTransId="{29DFB456-932A-4660-9D99-87AA6713FF71}" sibTransId="{2B5A531D-82D3-4084-ACEC-411F705E0F5D}"/>
    <dgm:cxn modelId="{1E87D385-3F39-5646-8786-D322B4463FAA}" type="presOf" srcId="{B1A3F9D5-1962-451B-89C5-7A58DAC023F7}" destId="{3CCFBDF1-E8E5-3345-A378-C0EA9CC925C7}" srcOrd="0" destOrd="0" presId="urn:microsoft.com/office/officeart/2008/layout/LinedList"/>
    <dgm:cxn modelId="{A3A20CA8-E55D-6849-98B1-5D7F9CA7E358}" type="presOf" srcId="{9476280F-A689-4E9D-B367-1C33820C43DF}" destId="{4F47FCE9-0F7F-9546-86CD-D72828B08744}" srcOrd="0" destOrd="0" presId="urn:microsoft.com/office/officeart/2008/layout/LinedList"/>
    <dgm:cxn modelId="{DAD0E2BD-AC45-47D6-9C66-6BA552DD9559}" srcId="{347B1577-0962-4CE3-958D-A7CC4A3810BF}" destId="{9476280F-A689-4E9D-B367-1C33820C43DF}" srcOrd="0" destOrd="0" parTransId="{26F937CA-D13F-4E11-815E-EDD4BA6B8DED}" sibTransId="{CEAF5D85-B15B-4BCA-87F9-7789F72D20EF}"/>
    <dgm:cxn modelId="{1F94F4C2-B854-4C40-9885-D44CBDDBC062}" type="presOf" srcId="{347B1577-0962-4CE3-958D-A7CC4A3810BF}" destId="{78450603-B76A-BE4F-A272-230565EB2284}" srcOrd="0" destOrd="0" presId="urn:microsoft.com/office/officeart/2008/layout/LinedList"/>
    <dgm:cxn modelId="{EB19E8C9-A510-466A-BBB6-220659EE842F}" srcId="{9476280F-A689-4E9D-B367-1C33820C43DF}" destId="{F800D8CB-5348-49C9-87E3-3958EA7D0181}" srcOrd="1" destOrd="0" parTransId="{67E38D3C-CF77-474E-8E4F-93A6EA31DF49}" sibTransId="{A289CFA3-F4F7-4274-B417-1A2CC8D9E9C0}"/>
    <dgm:cxn modelId="{02EBB0EC-CD2E-9B4F-B463-633D76D99D01}" type="presOf" srcId="{F800D8CB-5348-49C9-87E3-3958EA7D0181}" destId="{DD056FE8-AD54-8A44-831D-826F5F2C7BCB}" srcOrd="0" destOrd="0" presId="urn:microsoft.com/office/officeart/2008/layout/LinedList"/>
    <dgm:cxn modelId="{B65949DE-00D5-4A40-8DEE-0196A6CE8AE6}" type="presParOf" srcId="{78450603-B76A-BE4F-A272-230565EB2284}" destId="{5CC088AD-00F3-604F-B193-844FB9BE26BD}" srcOrd="0" destOrd="0" presId="urn:microsoft.com/office/officeart/2008/layout/LinedList"/>
    <dgm:cxn modelId="{A3B1C41C-DD4A-1E45-9C06-D5310028257C}" type="presParOf" srcId="{78450603-B76A-BE4F-A272-230565EB2284}" destId="{605A1870-A2BD-394F-A10E-84E7EF5CD7BD}" srcOrd="1" destOrd="0" presId="urn:microsoft.com/office/officeart/2008/layout/LinedList"/>
    <dgm:cxn modelId="{945F5946-6D7E-344C-871A-BFD064D716FF}" type="presParOf" srcId="{605A1870-A2BD-394F-A10E-84E7EF5CD7BD}" destId="{4F47FCE9-0F7F-9546-86CD-D72828B08744}" srcOrd="0" destOrd="0" presId="urn:microsoft.com/office/officeart/2008/layout/LinedList"/>
    <dgm:cxn modelId="{F15DF4E8-91E4-9448-8A43-82EB2D2BD3A1}" type="presParOf" srcId="{605A1870-A2BD-394F-A10E-84E7EF5CD7BD}" destId="{FFFA0C38-B7D9-C746-9D44-194D2301F9AA}" srcOrd="1" destOrd="0" presId="urn:microsoft.com/office/officeart/2008/layout/LinedList"/>
    <dgm:cxn modelId="{1D71F5F5-53A0-8B4E-B792-5153B5BAE19C}" type="presParOf" srcId="{FFFA0C38-B7D9-C746-9D44-194D2301F9AA}" destId="{1F1CCE3E-F3CD-5A4B-A4E8-180C6E4BB4B7}" srcOrd="0" destOrd="0" presId="urn:microsoft.com/office/officeart/2008/layout/LinedList"/>
    <dgm:cxn modelId="{709446FE-36BC-A644-B40E-E17B6AFCE89F}" type="presParOf" srcId="{FFFA0C38-B7D9-C746-9D44-194D2301F9AA}" destId="{6D02F7B9-0ABD-914A-9DC9-76D019878226}" srcOrd="1" destOrd="0" presId="urn:microsoft.com/office/officeart/2008/layout/LinedList"/>
    <dgm:cxn modelId="{80B4AE0C-0980-204B-B2EA-71A673E53BF5}" type="presParOf" srcId="{6D02F7B9-0ABD-914A-9DC9-76D019878226}" destId="{21AF7BFA-BDC6-4141-9145-AFCA86D1DA9E}" srcOrd="0" destOrd="0" presId="urn:microsoft.com/office/officeart/2008/layout/LinedList"/>
    <dgm:cxn modelId="{0FE7085B-F86B-7947-85F0-3C03DBB29462}" type="presParOf" srcId="{6D02F7B9-0ABD-914A-9DC9-76D019878226}" destId="{3CCFBDF1-E8E5-3345-A378-C0EA9CC925C7}" srcOrd="1" destOrd="0" presId="urn:microsoft.com/office/officeart/2008/layout/LinedList"/>
    <dgm:cxn modelId="{634F6966-0683-9C46-88CF-A6AB4C455163}" type="presParOf" srcId="{6D02F7B9-0ABD-914A-9DC9-76D019878226}" destId="{490F26F7-F354-AC43-99AA-B1CBDE8E9645}" srcOrd="2" destOrd="0" presId="urn:microsoft.com/office/officeart/2008/layout/LinedList"/>
    <dgm:cxn modelId="{AD7667E7-C941-6E41-B623-65D5F40E799F}" type="presParOf" srcId="{FFFA0C38-B7D9-C746-9D44-194D2301F9AA}" destId="{CFC8ECBC-F85E-9245-A556-08612B423670}" srcOrd="2" destOrd="0" presId="urn:microsoft.com/office/officeart/2008/layout/LinedList"/>
    <dgm:cxn modelId="{9EEE1885-2FA3-EE43-8760-2E717D2B6A16}" type="presParOf" srcId="{FFFA0C38-B7D9-C746-9D44-194D2301F9AA}" destId="{3A26D892-2867-834D-AB4B-3A160AB709FF}" srcOrd="3" destOrd="0" presId="urn:microsoft.com/office/officeart/2008/layout/LinedList"/>
    <dgm:cxn modelId="{CFA5B1C0-F815-7545-8190-02FB9FD1567D}" type="presParOf" srcId="{FFFA0C38-B7D9-C746-9D44-194D2301F9AA}" destId="{7DEBDD51-8ED5-C24B-9960-321BA8438B86}" srcOrd="4" destOrd="0" presId="urn:microsoft.com/office/officeart/2008/layout/LinedList"/>
    <dgm:cxn modelId="{C6A2771C-92BB-A04F-8F01-9563E28A6986}" type="presParOf" srcId="{7DEBDD51-8ED5-C24B-9960-321BA8438B86}" destId="{6E83EF45-1ED1-AD46-9617-B123F6C55499}" srcOrd="0" destOrd="0" presId="urn:microsoft.com/office/officeart/2008/layout/LinedList"/>
    <dgm:cxn modelId="{0CAFDFDA-478E-AA4F-9179-904AF3D1DE43}" type="presParOf" srcId="{7DEBDD51-8ED5-C24B-9960-321BA8438B86}" destId="{DD056FE8-AD54-8A44-831D-826F5F2C7BCB}" srcOrd="1" destOrd="0" presId="urn:microsoft.com/office/officeart/2008/layout/LinedList"/>
    <dgm:cxn modelId="{8E59A9CF-9D0A-0244-BF57-B6D3E2D287DC}" type="presParOf" srcId="{7DEBDD51-8ED5-C24B-9960-321BA8438B86}" destId="{9C74ECC5-FBB7-4C4E-A307-839FCDA747C6}" srcOrd="2" destOrd="0" presId="urn:microsoft.com/office/officeart/2008/layout/LinedList"/>
    <dgm:cxn modelId="{7DC6E370-CE60-074B-9B23-F6771E96ED86}" type="presParOf" srcId="{FFFA0C38-B7D9-C746-9D44-194D2301F9AA}" destId="{64EC9D15-F93B-4343-A188-5F111365AF33}" srcOrd="5" destOrd="0" presId="urn:microsoft.com/office/officeart/2008/layout/LinedList"/>
    <dgm:cxn modelId="{B0A1302D-983B-7F43-B1CF-2ADB396E2666}" type="presParOf" srcId="{FFFA0C38-B7D9-C746-9D44-194D2301F9AA}" destId="{C193BAA9-0637-D047-8055-06DF4234F9B2}"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547FF8-9BFB-465E-B019-09619B56EA14}" type="doc">
      <dgm:prSet loTypeId="urn:microsoft.com/office/officeart/2008/layout/LinedList" loCatId="list" qsTypeId="urn:microsoft.com/office/officeart/2005/8/quickstyle/simple5" qsCatId="simple" csTypeId="urn:microsoft.com/office/officeart/2005/8/colors/colorful1" csCatId="colorful"/>
      <dgm:spPr/>
      <dgm:t>
        <a:bodyPr/>
        <a:lstStyle/>
        <a:p>
          <a:endParaRPr lang="en-US"/>
        </a:p>
      </dgm:t>
    </dgm:pt>
    <dgm:pt modelId="{9752F878-EE41-417D-8554-9F1BB00D47BB}">
      <dgm:prSet/>
      <dgm:spPr/>
      <dgm:t>
        <a:bodyPr/>
        <a:lstStyle/>
        <a:p>
          <a:r>
            <a:rPr lang="en-US"/>
            <a:t>The premise of these theories is that different situations demand different kinds of leadership. </a:t>
          </a:r>
        </a:p>
      </dgm:t>
    </dgm:pt>
    <dgm:pt modelId="{EA9A0634-153E-435D-BCA3-2723BC76EE7E}" type="parTrans" cxnId="{CD3B26AE-1547-4058-BB83-1F54CDFD9AC4}">
      <dgm:prSet/>
      <dgm:spPr/>
      <dgm:t>
        <a:bodyPr/>
        <a:lstStyle/>
        <a:p>
          <a:endParaRPr lang="en-US"/>
        </a:p>
      </dgm:t>
    </dgm:pt>
    <dgm:pt modelId="{B3E5CC65-E9AD-480C-9CEF-30480F17FBB3}" type="sibTrans" cxnId="{CD3B26AE-1547-4058-BB83-1F54CDFD9AC4}">
      <dgm:prSet/>
      <dgm:spPr/>
      <dgm:t>
        <a:bodyPr/>
        <a:lstStyle/>
        <a:p>
          <a:endParaRPr lang="en-US"/>
        </a:p>
      </dgm:t>
    </dgm:pt>
    <dgm:pt modelId="{ABBCF5A9-96BB-4F76-AC48-AC7DC3F405D7}">
      <dgm:prSet/>
      <dgm:spPr/>
      <dgm:t>
        <a:bodyPr/>
        <a:lstStyle/>
        <a:p>
          <a:r>
            <a:rPr lang="en-US"/>
            <a:t>Serious examination of the situational role in leadership began in the late 1960s by Hersey and Blanchard (1969) and Reddin (1967).</a:t>
          </a:r>
        </a:p>
      </dgm:t>
    </dgm:pt>
    <dgm:pt modelId="{03B5B752-2345-47AC-A26C-032015A5B1FE}" type="parTrans" cxnId="{592BBE48-EE7D-43AB-B7E8-DB0FD323C330}">
      <dgm:prSet/>
      <dgm:spPr/>
      <dgm:t>
        <a:bodyPr/>
        <a:lstStyle/>
        <a:p>
          <a:endParaRPr lang="en-US"/>
        </a:p>
      </dgm:t>
    </dgm:pt>
    <dgm:pt modelId="{6FE53F4B-CE16-43C1-940A-F5F7ED5116D0}" type="sibTrans" cxnId="{592BBE48-EE7D-43AB-B7E8-DB0FD323C330}">
      <dgm:prSet/>
      <dgm:spPr/>
      <dgm:t>
        <a:bodyPr/>
        <a:lstStyle/>
        <a:p>
          <a:endParaRPr lang="en-US"/>
        </a:p>
      </dgm:t>
    </dgm:pt>
    <dgm:pt modelId="{87C5DD0B-8BE2-448B-84CB-A9848661BE9E}">
      <dgm:prSet/>
      <dgm:spPr/>
      <dgm:t>
        <a:bodyPr/>
        <a:lstStyle/>
        <a:p>
          <a:r>
            <a:rPr lang="en-US"/>
            <a:t>Situational approaches continued to be refined and revised from the 1970s through the 1990s (Vecchio, 1987). </a:t>
          </a:r>
        </a:p>
      </dgm:t>
    </dgm:pt>
    <dgm:pt modelId="{FD21D98C-7FCB-47A5-B467-C6EA1A6D6DB8}" type="parTrans" cxnId="{5619853F-05BF-464C-9531-1D0290F2D465}">
      <dgm:prSet/>
      <dgm:spPr/>
      <dgm:t>
        <a:bodyPr/>
        <a:lstStyle/>
        <a:p>
          <a:endParaRPr lang="en-US"/>
        </a:p>
      </dgm:t>
    </dgm:pt>
    <dgm:pt modelId="{4117AB92-9228-4281-85F7-6F0123976995}" type="sibTrans" cxnId="{5619853F-05BF-464C-9531-1D0290F2D465}">
      <dgm:prSet/>
      <dgm:spPr/>
      <dgm:t>
        <a:bodyPr/>
        <a:lstStyle/>
        <a:p>
          <a:endParaRPr lang="en-US"/>
        </a:p>
      </dgm:t>
    </dgm:pt>
    <dgm:pt modelId="{45B48014-71A0-4EB7-B7D4-59E0F06744AC}">
      <dgm:prSet/>
      <dgm:spPr/>
      <dgm:t>
        <a:bodyPr/>
        <a:lstStyle/>
        <a:p>
          <a:r>
            <a:rPr lang="en-US"/>
            <a:t>One of these, path–goal theory, examines how leaders use employee motivation to enhance performance and satisfaction. </a:t>
          </a:r>
        </a:p>
      </dgm:t>
    </dgm:pt>
    <dgm:pt modelId="{ADC4FCEF-5A82-497D-BFDF-D9B8FCF07AE6}" type="parTrans" cxnId="{782D848F-1764-407C-B0E6-25A2E55CD4E7}">
      <dgm:prSet/>
      <dgm:spPr/>
      <dgm:t>
        <a:bodyPr/>
        <a:lstStyle/>
        <a:p>
          <a:endParaRPr lang="en-US"/>
        </a:p>
      </dgm:t>
    </dgm:pt>
    <dgm:pt modelId="{A7584FCE-5599-4675-9C51-6538F5AD2A61}" type="sibTrans" cxnId="{782D848F-1764-407C-B0E6-25A2E55CD4E7}">
      <dgm:prSet/>
      <dgm:spPr/>
      <dgm:t>
        <a:bodyPr/>
        <a:lstStyle/>
        <a:p>
          <a:endParaRPr lang="en-US"/>
        </a:p>
      </dgm:t>
    </dgm:pt>
    <dgm:pt modelId="{EF104A45-1D5D-DF45-BCCA-CF3EE2AA5E3D}" type="pres">
      <dgm:prSet presAssocID="{E2547FF8-9BFB-465E-B019-09619B56EA14}" presName="vert0" presStyleCnt="0">
        <dgm:presLayoutVars>
          <dgm:dir/>
          <dgm:animOne val="branch"/>
          <dgm:animLvl val="lvl"/>
        </dgm:presLayoutVars>
      </dgm:prSet>
      <dgm:spPr/>
    </dgm:pt>
    <dgm:pt modelId="{3053835C-7B40-AE43-B32E-992D7948BD5C}" type="pres">
      <dgm:prSet presAssocID="{9752F878-EE41-417D-8554-9F1BB00D47BB}" presName="thickLine" presStyleLbl="alignNode1" presStyleIdx="0" presStyleCnt="4"/>
      <dgm:spPr/>
    </dgm:pt>
    <dgm:pt modelId="{1761DF20-148D-B84E-81EB-2A46745090FC}" type="pres">
      <dgm:prSet presAssocID="{9752F878-EE41-417D-8554-9F1BB00D47BB}" presName="horz1" presStyleCnt="0"/>
      <dgm:spPr/>
    </dgm:pt>
    <dgm:pt modelId="{575FE7F7-9983-334D-A158-C359241AED3E}" type="pres">
      <dgm:prSet presAssocID="{9752F878-EE41-417D-8554-9F1BB00D47BB}" presName="tx1" presStyleLbl="revTx" presStyleIdx="0" presStyleCnt="4"/>
      <dgm:spPr/>
    </dgm:pt>
    <dgm:pt modelId="{BEE5B25A-4DBC-9D4F-8388-959C3F2ABA40}" type="pres">
      <dgm:prSet presAssocID="{9752F878-EE41-417D-8554-9F1BB00D47BB}" presName="vert1" presStyleCnt="0"/>
      <dgm:spPr/>
    </dgm:pt>
    <dgm:pt modelId="{298254A6-784E-4040-A569-D1FAF8E2E6CC}" type="pres">
      <dgm:prSet presAssocID="{ABBCF5A9-96BB-4F76-AC48-AC7DC3F405D7}" presName="thickLine" presStyleLbl="alignNode1" presStyleIdx="1" presStyleCnt="4"/>
      <dgm:spPr/>
    </dgm:pt>
    <dgm:pt modelId="{16ADAABC-C7D3-8E40-98F6-06A207C319C6}" type="pres">
      <dgm:prSet presAssocID="{ABBCF5A9-96BB-4F76-AC48-AC7DC3F405D7}" presName="horz1" presStyleCnt="0"/>
      <dgm:spPr/>
    </dgm:pt>
    <dgm:pt modelId="{3B01D7DD-6369-1745-BC27-2B4C3DA939C1}" type="pres">
      <dgm:prSet presAssocID="{ABBCF5A9-96BB-4F76-AC48-AC7DC3F405D7}" presName="tx1" presStyleLbl="revTx" presStyleIdx="1" presStyleCnt="4"/>
      <dgm:spPr/>
    </dgm:pt>
    <dgm:pt modelId="{EEC60832-438C-FC48-9B42-4AD59A2EF25E}" type="pres">
      <dgm:prSet presAssocID="{ABBCF5A9-96BB-4F76-AC48-AC7DC3F405D7}" presName="vert1" presStyleCnt="0"/>
      <dgm:spPr/>
    </dgm:pt>
    <dgm:pt modelId="{2C6735EA-FCE0-A64B-AE0E-E7B4C73E2F77}" type="pres">
      <dgm:prSet presAssocID="{87C5DD0B-8BE2-448B-84CB-A9848661BE9E}" presName="thickLine" presStyleLbl="alignNode1" presStyleIdx="2" presStyleCnt="4"/>
      <dgm:spPr/>
    </dgm:pt>
    <dgm:pt modelId="{3728BAD4-4490-A546-A52A-67E6139ECA03}" type="pres">
      <dgm:prSet presAssocID="{87C5DD0B-8BE2-448B-84CB-A9848661BE9E}" presName="horz1" presStyleCnt="0"/>
      <dgm:spPr/>
    </dgm:pt>
    <dgm:pt modelId="{99E8E53C-FCFF-F24B-B0D4-AEB66B0A02A3}" type="pres">
      <dgm:prSet presAssocID="{87C5DD0B-8BE2-448B-84CB-A9848661BE9E}" presName="tx1" presStyleLbl="revTx" presStyleIdx="2" presStyleCnt="4"/>
      <dgm:spPr/>
    </dgm:pt>
    <dgm:pt modelId="{AFD1DD17-CB62-FE47-B75F-7E998CAFCAC8}" type="pres">
      <dgm:prSet presAssocID="{87C5DD0B-8BE2-448B-84CB-A9848661BE9E}" presName="vert1" presStyleCnt="0"/>
      <dgm:spPr/>
    </dgm:pt>
    <dgm:pt modelId="{7EADC6DE-C803-934E-AC42-FCDF3AA49533}" type="pres">
      <dgm:prSet presAssocID="{45B48014-71A0-4EB7-B7D4-59E0F06744AC}" presName="thickLine" presStyleLbl="alignNode1" presStyleIdx="3" presStyleCnt="4"/>
      <dgm:spPr/>
    </dgm:pt>
    <dgm:pt modelId="{7E382E09-63F5-EA48-B80A-469A1257334E}" type="pres">
      <dgm:prSet presAssocID="{45B48014-71A0-4EB7-B7D4-59E0F06744AC}" presName="horz1" presStyleCnt="0"/>
      <dgm:spPr/>
    </dgm:pt>
    <dgm:pt modelId="{6FEF1823-6AB7-CE43-90CB-2B7FC809D2B1}" type="pres">
      <dgm:prSet presAssocID="{45B48014-71A0-4EB7-B7D4-59E0F06744AC}" presName="tx1" presStyleLbl="revTx" presStyleIdx="3" presStyleCnt="4"/>
      <dgm:spPr/>
    </dgm:pt>
    <dgm:pt modelId="{368E4BF8-4E56-994B-961A-116EE0847394}" type="pres">
      <dgm:prSet presAssocID="{45B48014-71A0-4EB7-B7D4-59E0F06744AC}" presName="vert1" presStyleCnt="0"/>
      <dgm:spPr/>
    </dgm:pt>
  </dgm:ptLst>
  <dgm:cxnLst>
    <dgm:cxn modelId="{27F97718-D73E-C246-96DC-AB1C09E1C213}" type="presOf" srcId="{ABBCF5A9-96BB-4F76-AC48-AC7DC3F405D7}" destId="{3B01D7DD-6369-1745-BC27-2B4C3DA939C1}" srcOrd="0" destOrd="0" presId="urn:microsoft.com/office/officeart/2008/layout/LinedList"/>
    <dgm:cxn modelId="{554DE01B-3AF7-564A-AF5F-08193BB2B68B}" type="presOf" srcId="{45B48014-71A0-4EB7-B7D4-59E0F06744AC}" destId="{6FEF1823-6AB7-CE43-90CB-2B7FC809D2B1}" srcOrd="0" destOrd="0" presId="urn:microsoft.com/office/officeart/2008/layout/LinedList"/>
    <dgm:cxn modelId="{5619853F-05BF-464C-9531-1D0290F2D465}" srcId="{E2547FF8-9BFB-465E-B019-09619B56EA14}" destId="{87C5DD0B-8BE2-448B-84CB-A9848661BE9E}" srcOrd="2" destOrd="0" parTransId="{FD21D98C-7FCB-47A5-B467-C6EA1A6D6DB8}" sibTransId="{4117AB92-9228-4281-85F7-6F0123976995}"/>
    <dgm:cxn modelId="{5643D342-6DD9-2244-B3FE-D4F08E49A6C3}" type="presOf" srcId="{E2547FF8-9BFB-465E-B019-09619B56EA14}" destId="{EF104A45-1D5D-DF45-BCCA-CF3EE2AA5E3D}" srcOrd="0" destOrd="0" presId="urn:microsoft.com/office/officeart/2008/layout/LinedList"/>
    <dgm:cxn modelId="{592BBE48-EE7D-43AB-B7E8-DB0FD323C330}" srcId="{E2547FF8-9BFB-465E-B019-09619B56EA14}" destId="{ABBCF5A9-96BB-4F76-AC48-AC7DC3F405D7}" srcOrd="1" destOrd="0" parTransId="{03B5B752-2345-47AC-A26C-032015A5B1FE}" sibTransId="{6FE53F4B-CE16-43C1-940A-F5F7ED5116D0}"/>
    <dgm:cxn modelId="{88CB794E-1AF5-7342-AB0F-208722E6563C}" type="presOf" srcId="{9752F878-EE41-417D-8554-9F1BB00D47BB}" destId="{575FE7F7-9983-334D-A158-C359241AED3E}" srcOrd="0" destOrd="0" presId="urn:microsoft.com/office/officeart/2008/layout/LinedList"/>
    <dgm:cxn modelId="{782D848F-1764-407C-B0E6-25A2E55CD4E7}" srcId="{E2547FF8-9BFB-465E-B019-09619B56EA14}" destId="{45B48014-71A0-4EB7-B7D4-59E0F06744AC}" srcOrd="3" destOrd="0" parTransId="{ADC4FCEF-5A82-497D-BFDF-D9B8FCF07AE6}" sibTransId="{A7584FCE-5599-4675-9C51-6538F5AD2A61}"/>
    <dgm:cxn modelId="{93E750AD-9D76-0C41-91D9-E86D8C01E97E}" type="presOf" srcId="{87C5DD0B-8BE2-448B-84CB-A9848661BE9E}" destId="{99E8E53C-FCFF-F24B-B0D4-AEB66B0A02A3}" srcOrd="0" destOrd="0" presId="urn:microsoft.com/office/officeart/2008/layout/LinedList"/>
    <dgm:cxn modelId="{CD3B26AE-1547-4058-BB83-1F54CDFD9AC4}" srcId="{E2547FF8-9BFB-465E-B019-09619B56EA14}" destId="{9752F878-EE41-417D-8554-9F1BB00D47BB}" srcOrd="0" destOrd="0" parTransId="{EA9A0634-153E-435D-BCA3-2723BC76EE7E}" sibTransId="{B3E5CC65-E9AD-480C-9CEF-30480F17FBB3}"/>
    <dgm:cxn modelId="{34093066-4A0F-474A-A440-53BC9FC543C4}" type="presParOf" srcId="{EF104A45-1D5D-DF45-BCCA-CF3EE2AA5E3D}" destId="{3053835C-7B40-AE43-B32E-992D7948BD5C}" srcOrd="0" destOrd="0" presId="urn:microsoft.com/office/officeart/2008/layout/LinedList"/>
    <dgm:cxn modelId="{064BADCB-4D97-0144-933A-3421A57AB0AC}" type="presParOf" srcId="{EF104A45-1D5D-DF45-BCCA-CF3EE2AA5E3D}" destId="{1761DF20-148D-B84E-81EB-2A46745090FC}" srcOrd="1" destOrd="0" presId="urn:microsoft.com/office/officeart/2008/layout/LinedList"/>
    <dgm:cxn modelId="{9F65C581-0256-E047-9C64-41AEBDB2C367}" type="presParOf" srcId="{1761DF20-148D-B84E-81EB-2A46745090FC}" destId="{575FE7F7-9983-334D-A158-C359241AED3E}" srcOrd="0" destOrd="0" presId="urn:microsoft.com/office/officeart/2008/layout/LinedList"/>
    <dgm:cxn modelId="{4F71CB70-7C8E-0741-BD7E-31807E17B96C}" type="presParOf" srcId="{1761DF20-148D-B84E-81EB-2A46745090FC}" destId="{BEE5B25A-4DBC-9D4F-8388-959C3F2ABA40}" srcOrd="1" destOrd="0" presId="urn:microsoft.com/office/officeart/2008/layout/LinedList"/>
    <dgm:cxn modelId="{3399EE1F-8774-E34C-ABED-ED1E83AE490E}" type="presParOf" srcId="{EF104A45-1D5D-DF45-BCCA-CF3EE2AA5E3D}" destId="{298254A6-784E-4040-A569-D1FAF8E2E6CC}" srcOrd="2" destOrd="0" presId="urn:microsoft.com/office/officeart/2008/layout/LinedList"/>
    <dgm:cxn modelId="{7875AA52-9A8D-4640-AAD3-090279A612DE}" type="presParOf" srcId="{EF104A45-1D5D-DF45-BCCA-CF3EE2AA5E3D}" destId="{16ADAABC-C7D3-8E40-98F6-06A207C319C6}" srcOrd="3" destOrd="0" presId="urn:microsoft.com/office/officeart/2008/layout/LinedList"/>
    <dgm:cxn modelId="{E6AAD6C4-3B7D-6349-9553-1A812B91D846}" type="presParOf" srcId="{16ADAABC-C7D3-8E40-98F6-06A207C319C6}" destId="{3B01D7DD-6369-1745-BC27-2B4C3DA939C1}" srcOrd="0" destOrd="0" presId="urn:microsoft.com/office/officeart/2008/layout/LinedList"/>
    <dgm:cxn modelId="{3180F775-B6CD-3A47-8AAB-1A8866BC2F5C}" type="presParOf" srcId="{16ADAABC-C7D3-8E40-98F6-06A207C319C6}" destId="{EEC60832-438C-FC48-9B42-4AD59A2EF25E}" srcOrd="1" destOrd="0" presId="urn:microsoft.com/office/officeart/2008/layout/LinedList"/>
    <dgm:cxn modelId="{BA3FAD6B-3CBD-3B48-81D2-612B9D7A6487}" type="presParOf" srcId="{EF104A45-1D5D-DF45-BCCA-CF3EE2AA5E3D}" destId="{2C6735EA-FCE0-A64B-AE0E-E7B4C73E2F77}" srcOrd="4" destOrd="0" presId="urn:microsoft.com/office/officeart/2008/layout/LinedList"/>
    <dgm:cxn modelId="{8B28F5CF-4A0C-604C-9E4C-016230AC7E56}" type="presParOf" srcId="{EF104A45-1D5D-DF45-BCCA-CF3EE2AA5E3D}" destId="{3728BAD4-4490-A546-A52A-67E6139ECA03}" srcOrd="5" destOrd="0" presId="urn:microsoft.com/office/officeart/2008/layout/LinedList"/>
    <dgm:cxn modelId="{F9C98064-26CB-0849-B2FE-CFB763FEAC37}" type="presParOf" srcId="{3728BAD4-4490-A546-A52A-67E6139ECA03}" destId="{99E8E53C-FCFF-F24B-B0D4-AEB66B0A02A3}" srcOrd="0" destOrd="0" presId="urn:microsoft.com/office/officeart/2008/layout/LinedList"/>
    <dgm:cxn modelId="{470BB2E7-5A03-BC4E-80E3-AEC6C730128A}" type="presParOf" srcId="{3728BAD4-4490-A546-A52A-67E6139ECA03}" destId="{AFD1DD17-CB62-FE47-B75F-7E998CAFCAC8}" srcOrd="1" destOrd="0" presId="urn:microsoft.com/office/officeart/2008/layout/LinedList"/>
    <dgm:cxn modelId="{566C15B3-0E1A-B14B-92D5-6E0AEBC50DC8}" type="presParOf" srcId="{EF104A45-1D5D-DF45-BCCA-CF3EE2AA5E3D}" destId="{7EADC6DE-C803-934E-AC42-FCDF3AA49533}" srcOrd="6" destOrd="0" presId="urn:microsoft.com/office/officeart/2008/layout/LinedList"/>
    <dgm:cxn modelId="{B9A24BF1-453E-704A-AA2F-263DDD08BD3A}" type="presParOf" srcId="{EF104A45-1D5D-DF45-BCCA-CF3EE2AA5E3D}" destId="{7E382E09-63F5-EA48-B80A-469A1257334E}" srcOrd="7" destOrd="0" presId="urn:microsoft.com/office/officeart/2008/layout/LinedList"/>
    <dgm:cxn modelId="{6956E3DE-6133-6147-B693-3B4A682C1CE4}" type="presParOf" srcId="{7E382E09-63F5-EA48-B80A-469A1257334E}" destId="{6FEF1823-6AB7-CE43-90CB-2B7FC809D2B1}" srcOrd="0" destOrd="0" presId="urn:microsoft.com/office/officeart/2008/layout/LinedList"/>
    <dgm:cxn modelId="{EF5630EF-4138-5949-803E-8F0005473406}" type="presParOf" srcId="{7E382E09-63F5-EA48-B80A-469A1257334E}" destId="{368E4BF8-4E56-994B-961A-116EE084739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FC3AD2-ADB5-4E05-A691-73656DE35C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4040D79-3BFD-41CC-9EAE-08928A561A0F}">
      <dgm:prSet/>
      <dgm:spPr/>
      <dgm:t>
        <a:bodyPr/>
        <a:lstStyle/>
        <a:p>
          <a:r>
            <a:rPr lang="en-US"/>
            <a:t>When these approaches began appearing in the mid-1980s—three decades ago—they were, and continue to be, called “new leadership” approaches (Bryman, 1992). </a:t>
          </a:r>
        </a:p>
      </dgm:t>
    </dgm:pt>
    <dgm:pt modelId="{833423DB-B694-48C6-B835-E4659234DAEC}" type="parTrans" cxnId="{534477CA-8F11-46BF-88A7-565F2EC73357}">
      <dgm:prSet/>
      <dgm:spPr/>
      <dgm:t>
        <a:bodyPr/>
        <a:lstStyle/>
        <a:p>
          <a:endParaRPr lang="en-US"/>
        </a:p>
      </dgm:t>
    </dgm:pt>
    <dgm:pt modelId="{829459B6-B73B-4AC1-A299-41585C3A72E1}" type="sibTrans" cxnId="{534477CA-8F11-46BF-88A7-565F2EC73357}">
      <dgm:prSet/>
      <dgm:spPr/>
      <dgm:t>
        <a:bodyPr/>
        <a:lstStyle/>
        <a:p>
          <a:endParaRPr lang="en-US"/>
        </a:p>
      </dgm:t>
    </dgm:pt>
    <dgm:pt modelId="{0AF8DA50-A4DD-49E7-A915-16AA79D1224B}">
      <dgm:prSet/>
      <dgm:spPr/>
      <dgm:t>
        <a:bodyPr/>
        <a:lstStyle/>
        <a:p>
          <a:r>
            <a:rPr lang="en-US"/>
            <a:t>Beginning with the work of Bass (1985, 1990), leadership studies generated visionary or charismatic leadership theories. </a:t>
          </a:r>
        </a:p>
      </dgm:t>
    </dgm:pt>
    <dgm:pt modelId="{27B3E8CD-75F6-4F50-8599-C5EF647AA705}" type="parTrans" cxnId="{0D393491-CBD5-4BF9-8F54-383133DF4795}">
      <dgm:prSet/>
      <dgm:spPr/>
      <dgm:t>
        <a:bodyPr/>
        <a:lstStyle/>
        <a:p>
          <a:endParaRPr lang="en-US"/>
        </a:p>
      </dgm:t>
    </dgm:pt>
    <dgm:pt modelId="{6FB84460-C1D0-4977-A3B9-738BB1D83D3D}" type="sibTrans" cxnId="{0D393491-CBD5-4BF9-8F54-383133DF4795}">
      <dgm:prSet/>
      <dgm:spPr/>
      <dgm:t>
        <a:bodyPr/>
        <a:lstStyle/>
        <a:p>
          <a:endParaRPr lang="en-US"/>
        </a:p>
      </dgm:t>
    </dgm:pt>
    <dgm:pt modelId="{245BCF30-A2B6-4D8E-A311-1CA7C9E4D94E}">
      <dgm:prSet/>
      <dgm:spPr/>
      <dgm:t>
        <a:bodyPr/>
        <a:lstStyle/>
        <a:p>
          <a:r>
            <a:rPr lang="en-US"/>
            <a:t>From these approaches developed transformational leadership theory, which describes leadership as a process that changes people and organizations.</a:t>
          </a:r>
        </a:p>
      </dgm:t>
    </dgm:pt>
    <dgm:pt modelId="{3452EB8D-B862-4602-8516-EC9AEC961B7C}" type="parTrans" cxnId="{5BCB4DC4-D8CE-4A92-B1B8-946D6B12E2DB}">
      <dgm:prSet/>
      <dgm:spPr/>
      <dgm:t>
        <a:bodyPr/>
        <a:lstStyle/>
        <a:p>
          <a:endParaRPr lang="en-US"/>
        </a:p>
      </dgm:t>
    </dgm:pt>
    <dgm:pt modelId="{54B255C7-A996-486D-9129-4834FE3EB45A}" type="sibTrans" cxnId="{5BCB4DC4-D8CE-4A92-B1B8-946D6B12E2DB}">
      <dgm:prSet/>
      <dgm:spPr/>
      <dgm:t>
        <a:bodyPr/>
        <a:lstStyle/>
        <a:p>
          <a:endParaRPr lang="en-US"/>
        </a:p>
      </dgm:t>
    </dgm:pt>
    <dgm:pt modelId="{81F65262-DD24-A241-87D9-ABA65E0DD3F1}" type="pres">
      <dgm:prSet presAssocID="{D6FC3AD2-ADB5-4E05-A691-73656DE35CA4}" presName="linear" presStyleCnt="0">
        <dgm:presLayoutVars>
          <dgm:animLvl val="lvl"/>
          <dgm:resizeHandles val="exact"/>
        </dgm:presLayoutVars>
      </dgm:prSet>
      <dgm:spPr/>
    </dgm:pt>
    <dgm:pt modelId="{66910E36-B977-4D4A-970D-E7829F128DD5}" type="pres">
      <dgm:prSet presAssocID="{54040D79-3BFD-41CC-9EAE-08928A561A0F}" presName="parentText" presStyleLbl="node1" presStyleIdx="0" presStyleCnt="3">
        <dgm:presLayoutVars>
          <dgm:chMax val="0"/>
          <dgm:bulletEnabled val="1"/>
        </dgm:presLayoutVars>
      </dgm:prSet>
      <dgm:spPr/>
    </dgm:pt>
    <dgm:pt modelId="{889911BF-A9CC-E84D-86A4-51A73E44A0AF}" type="pres">
      <dgm:prSet presAssocID="{829459B6-B73B-4AC1-A299-41585C3A72E1}" presName="spacer" presStyleCnt="0"/>
      <dgm:spPr/>
    </dgm:pt>
    <dgm:pt modelId="{65AA2783-AE24-544E-B806-EA03C3A12880}" type="pres">
      <dgm:prSet presAssocID="{0AF8DA50-A4DD-49E7-A915-16AA79D1224B}" presName="parentText" presStyleLbl="node1" presStyleIdx="1" presStyleCnt="3">
        <dgm:presLayoutVars>
          <dgm:chMax val="0"/>
          <dgm:bulletEnabled val="1"/>
        </dgm:presLayoutVars>
      </dgm:prSet>
      <dgm:spPr/>
    </dgm:pt>
    <dgm:pt modelId="{116AF6A7-3853-494E-9FB0-7752C2697F98}" type="pres">
      <dgm:prSet presAssocID="{6FB84460-C1D0-4977-A3B9-738BB1D83D3D}" presName="spacer" presStyleCnt="0"/>
      <dgm:spPr/>
    </dgm:pt>
    <dgm:pt modelId="{E816588B-B99C-4445-8AF4-20C66C3BA391}" type="pres">
      <dgm:prSet presAssocID="{245BCF30-A2B6-4D8E-A311-1CA7C9E4D94E}" presName="parentText" presStyleLbl="node1" presStyleIdx="2" presStyleCnt="3">
        <dgm:presLayoutVars>
          <dgm:chMax val="0"/>
          <dgm:bulletEnabled val="1"/>
        </dgm:presLayoutVars>
      </dgm:prSet>
      <dgm:spPr/>
    </dgm:pt>
  </dgm:ptLst>
  <dgm:cxnLst>
    <dgm:cxn modelId="{230F5004-5E1C-754B-B069-3380AA90E1B6}" type="presOf" srcId="{245BCF30-A2B6-4D8E-A311-1CA7C9E4D94E}" destId="{E816588B-B99C-4445-8AF4-20C66C3BA391}" srcOrd="0" destOrd="0" presId="urn:microsoft.com/office/officeart/2005/8/layout/vList2"/>
    <dgm:cxn modelId="{0D393491-CBD5-4BF9-8F54-383133DF4795}" srcId="{D6FC3AD2-ADB5-4E05-A691-73656DE35CA4}" destId="{0AF8DA50-A4DD-49E7-A915-16AA79D1224B}" srcOrd="1" destOrd="0" parTransId="{27B3E8CD-75F6-4F50-8599-C5EF647AA705}" sibTransId="{6FB84460-C1D0-4977-A3B9-738BB1D83D3D}"/>
    <dgm:cxn modelId="{474BC29B-07FB-3640-8C48-C39D91223609}" type="presOf" srcId="{0AF8DA50-A4DD-49E7-A915-16AA79D1224B}" destId="{65AA2783-AE24-544E-B806-EA03C3A12880}" srcOrd="0" destOrd="0" presId="urn:microsoft.com/office/officeart/2005/8/layout/vList2"/>
    <dgm:cxn modelId="{5BCB4DC4-D8CE-4A92-B1B8-946D6B12E2DB}" srcId="{D6FC3AD2-ADB5-4E05-A691-73656DE35CA4}" destId="{245BCF30-A2B6-4D8E-A311-1CA7C9E4D94E}" srcOrd="2" destOrd="0" parTransId="{3452EB8D-B862-4602-8516-EC9AEC961B7C}" sibTransId="{54B255C7-A996-486D-9129-4834FE3EB45A}"/>
    <dgm:cxn modelId="{534477CA-8F11-46BF-88A7-565F2EC73357}" srcId="{D6FC3AD2-ADB5-4E05-A691-73656DE35CA4}" destId="{54040D79-3BFD-41CC-9EAE-08928A561A0F}" srcOrd="0" destOrd="0" parTransId="{833423DB-B694-48C6-B835-E4659234DAEC}" sibTransId="{829459B6-B73B-4AC1-A299-41585C3A72E1}"/>
    <dgm:cxn modelId="{759B65DF-4DE5-E348-960B-15B5B17B649F}" type="presOf" srcId="{54040D79-3BFD-41CC-9EAE-08928A561A0F}" destId="{66910E36-B977-4D4A-970D-E7829F128DD5}" srcOrd="0" destOrd="0" presId="urn:microsoft.com/office/officeart/2005/8/layout/vList2"/>
    <dgm:cxn modelId="{E93730EC-544B-BD48-AC06-02BD10B10969}" type="presOf" srcId="{D6FC3AD2-ADB5-4E05-A691-73656DE35CA4}" destId="{81F65262-DD24-A241-87D9-ABA65E0DD3F1}" srcOrd="0" destOrd="0" presId="urn:microsoft.com/office/officeart/2005/8/layout/vList2"/>
    <dgm:cxn modelId="{A08877C6-10FA-314D-8F5B-A162FA3E4838}" type="presParOf" srcId="{81F65262-DD24-A241-87D9-ABA65E0DD3F1}" destId="{66910E36-B977-4D4A-970D-E7829F128DD5}" srcOrd="0" destOrd="0" presId="urn:microsoft.com/office/officeart/2005/8/layout/vList2"/>
    <dgm:cxn modelId="{E57F3CC0-4ED9-FF4F-96C5-D6C4AEAD0B21}" type="presParOf" srcId="{81F65262-DD24-A241-87D9-ABA65E0DD3F1}" destId="{889911BF-A9CC-E84D-86A4-51A73E44A0AF}" srcOrd="1" destOrd="0" presId="urn:microsoft.com/office/officeart/2005/8/layout/vList2"/>
    <dgm:cxn modelId="{F1B0C2C3-EA41-234E-A16D-BE9FA58CD7BE}" type="presParOf" srcId="{81F65262-DD24-A241-87D9-ABA65E0DD3F1}" destId="{65AA2783-AE24-544E-B806-EA03C3A12880}" srcOrd="2" destOrd="0" presId="urn:microsoft.com/office/officeart/2005/8/layout/vList2"/>
    <dgm:cxn modelId="{B653D74C-5C6C-1C4F-97DB-71BB890FFEE7}" type="presParOf" srcId="{81F65262-DD24-A241-87D9-ABA65E0DD3F1}" destId="{116AF6A7-3853-494E-9FB0-7752C2697F98}" srcOrd="3" destOrd="0" presId="urn:microsoft.com/office/officeart/2005/8/layout/vList2"/>
    <dgm:cxn modelId="{ECAD126E-364A-0348-B7D3-71CD9794CA45}" type="presParOf" srcId="{81F65262-DD24-A241-87D9-ABA65E0DD3F1}" destId="{E816588B-B99C-4445-8AF4-20C66C3BA39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9812209-6980-479E-8799-A5244142E36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816BD33-BF97-4ED6-B162-08CF03B0CF59}">
      <dgm:prSet/>
      <dgm:spPr/>
      <dgm:t>
        <a:bodyPr/>
        <a:lstStyle/>
        <a:p>
          <a:r>
            <a:rPr lang="en-US"/>
            <a:t>A diverse range of approaches to leadership is emerging during the 21st century:</a:t>
          </a:r>
        </a:p>
      </dgm:t>
    </dgm:pt>
    <dgm:pt modelId="{02C065F3-E1A2-49D3-A5EB-ACAADDF8157B}" type="parTrans" cxnId="{6259F55C-CBB5-478B-AF10-1562D69D96CA}">
      <dgm:prSet/>
      <dgm:spPr/>
      <dgm:t>
        <a:bodyPr/>
        <a:lstStyle/>
        <a:p>
          <a:endParaRPr lang="en-US"/>
        </a:p>
      </dgm:t>
    </dgm:pt>
    <dgm:pt modelId="{0BC1EFAF-5601-4ECB-BBFF-9D430A8A06C7}" type="sibTrans" cxnId="{6259F55C-CBB5-478B-AF10-1562D69D96CA}">
      <dgm:prSet/>
      <dgm:spPr/>
      <dgm:t>
        <a:bodyPr/>
        <a:lstStyle/>
        <a:p>
          <a:endParaRPr lang="en-US"/>
        </a:p>
      </dgm:t>
    </dgm:pt>
    <dgm:pt modelId="{C6E1842D-4750-4123-AC19-C17EF6C62187}">
      <dgm:prSet/>
      <dgm:spPr/>
      <dgm:t>
        <a:bodyPr/>
        <a:lstStyle/>
        <a:p>
          <a:r>
            <a:rPr lang="en-US"/>
            <a:t>Adaptive leadership examines how leaders help people address problems, face challenges, and adapt to change. </a:t>
          </a:r>
        </a:p>
      </dgm:t>
    </dgm:pt>
    <dgm:pt modelId="{7789BCE2-6070-40EE-AA30-C77FC22691DF}" type="parTrans" cxnId="{6956E6A2-411E-4BFC-91C0-B06290B389FA}">
      <dgm:prSet/>
      <dgm:spPr/>
      <dgm:t>
        <a:bodyPr/>
        <a:lstStyle/>
        <a:p>
          <a:endParaRPr lang="en-US"/>
        </a:p>
      </dgm:t>
    </dgm:pt>
    <dgm:pt modelId="{49767907-C4F0-4A34-8EE6-56B0B52DC320}" type="sibTrans" cxnId="{6956E6A2-411E-4BFC-91C0-B06290B389FA}">
      <dgm:prSet/>
      <dgm:spPr/>
      <dgm:t>
        <a:bodyPr/>
        <a:lstStyle/>
        <a:p>
          <a:endParaRPr lang="en-US"/>
        </a:p>
      </dgm:t>
    </dgm:pt>
    <dgm:pt modelId="{D89860AE-65D4-43FA-BE8B-942D52649641}">
      <dgm:prSet/>
      <dgm:spPr/>
      <dgm:t>
        <a:bodyPr/>
        <a:lstStyle/>
        <a:p>
          <a:r>
            <a:rPr lang="en-US"/>
            <a:t>Adaptive leadership stresses that the leaders don’t solve the problems but, rather, encourage others to do the problem solving and adapt to change.</a:t>
          </a:r>
        </a:p>
      </dgm:t>
    </dgm:pt>
    <dgm:pt modelId="{88141734-CEE5-4049-AA8C-3BC6CBA29BFB}" type="parTrans" cxnId="{10256A47-75CB-4F78-B1A2-9994877D5E76}">
      <dgm:prSet/>
      <dgm:spPr/>
      <dgm:t>
        <a:bodyPr/>
        <a:lstStyle/>
        <a:p>
          <a:endParaRPr lang="en-US"/>
        </a:p>
      </dgm:t>
    </dgm:pt>
    <dgm:pt modelId="{F6B6A274-6B25-4C10-95D8-830641C9F84C}" type="sibTrans" cxnId="{10256A47-75CB-4F78-B1A2-9994877D5E76}">
      <dgm:prSet/>
      <dgm:spPr/>
      <dgm:t>
        <a:bodyPr/>
        <a:lstStyle/>
        <a:p>
          <a:endParaRPr lang="en-US"/>
        </a:p>
      </dgm:t>
    </dgm:pt>
    <dgm:pt modelId="{73CEC1E2-428D-464D-AA0F-C25E56E8CD54}">
      <dgm:prSet/>
      <dgm:spPr/>
      <dgm:t>
        <a:bodyPr/>
        <a:lstStyle/>
        <a:p>
          <a:r>
            <a:rPr lang="en-US"/>
            <a:t>Authentic leadership is an approach that looks at the authenticity of leaders and their leadership and is currently enjoying strong interest.</a:t>
          </a:r>
        </a:p>
      </dgm:t>
    </dgm:pt>
    <dgm:pt modelId="{066E5004-A934-4589-87F6-32786B0AC168}" type="parTrans" cxnId="{EB0B4CCE-B4F7-42C3-812A-97904798AA34}">
      <dgm:prSet/>
      <dgm:spPr/>
      <dgm:t>
        <a:bodyPr/>
        <a:lstStyle/>
        <a:p>
          <a:endParaRPr lang="en-US"/>
        </a:p>
      </dgm:t>
    </dgm:pt>
    <dgm:pt modelId="{1C36BF80-036B-42E1-B4FA-5F2D47B024C2}" type="sibTrans" cxnId="{EB0B4CCE-B4F7-42C3-812A-97904798AA34}">
      <dgm:prSet/>
      <dgm:spPr/>
      <dgm:t>
        <a:bodyPr/>
        <a:lstStyle/>
        <a:p>
          <a:endParaRPr lang="en-US"/>
        </a:p>
      </dgm:t>
    </dgm:pt>
    <dgm:pt modelId="{B97FD80C-D1F8-42F7-A689-7254D9A39E36}">
      <dgm:prSet/>
      <dgm:spPr/>
      <dgm:t>
        <a:bodyPr/>
        <a:lstStyle/>
        <a:p>
          <a:r>
            <a:rPr lang="en-US"/>
            <a:t>Spiritual leadership considers how leaders use values, a sense of “calling,” and membership to motivate followers.</a:t>
          </a:r>
        </a:p>
      </dgm:t>
    </dgm:pt>
    <dgm:pt modelId="{85FD9F8D-00C2-4965-BFD9-85DA7294DD97}" type="parTrans" cxnId="{41D90CED-24A6-4A08-9688-8DFECD5C91EF}">
      <dgm:prSet/>
      <dgm:spPr/>
      <dgm:t>
        <a:bodyPr/>
        <a:lstStyle/>
        <a:p>
          <a:endParaRPr lang="en-US"/>
        </a:p>
      </dgm:t>
    </dgm:pt>
    <dgm:pt modelId="{7A45F1CF-C300-4BE4-83F5-43044F5EC425}" type="sibTrans" cxnId="{41D90CED-24A6-4A08-9688-8DFECD5C91EF}">
      <dgm:prSet/>
      <dgm:spPr/>
      <dgm:t>
        <a:bodyPr/>
        <a:lstStyle/>
        <a:p>
          <a:endParaRPr lang="en-US"/>
        </a:p>
      </dgm:t>
    </dgm:pt>
    <dgm:pt modelId="{48779666-9F5C-9A45-81AC-58EBBE42FAF6}" type="pres">
      <dgm:prSet presAssocID="{B9812209-6980-479E-8799-A5244142E365}" presName="linear" presStyleCnt="0">
        <dgm:presLayoutVars>
          <dgm:animLvl val="lvl"/>
          <dgm:resizeHandles val="exact"/>
        </dgm:presLayoutVars>
      </dgm:prSet>
      <dgm:spPr/>
    </dgm:pt>
    <dgm:pt modelId="{7699A018-B83B-D34D-BC12-32EEEFBE3A6A}" type="pres">
      <dgm:prSet presAssocID="{C816BD33-BF97-4ED6-B162-08CF03B0CF59}" presName="parentText" presStyleLbl="node1" presStyleIdx="0" presStyleCnt="5">
        <dgm:presLayoutVars>
          <dgm:chMax val="0"/>
          <dgm:bulletEnabled val="1"/>
        </dgm:presLayoutVars>
      </dgm:prSet>
      <dgm:spPr/>
    </dgm:pt>
    <dgm:pt modelId="{FD8CEBE6-3D7F-2C4C-978C-722447385B60}" type="pres">
      <dgm:prSet presAssocID="{0BC1EFAF-5601-4ECB-BBFF-9D430A8A06C7}" presName="spacer" presStyleCnt="0"/>
      <dgm:spPr/>
    </dgm:pt>
    <dgm:pt modelId="{EFEE7AED-3562-CC4F-A6E1-EAE256AFED95}" type="pres">
      <dgm:prSet presAssocID="{C6E1842D-4750-4123-AC19-C17EF6C62187}" presName="parentText" presStyleLbl="node1" presStyleIdx="1" presStyleCnt="5">
        <dgm:presLayoutVars>
          <dgm:chMax val="0"/>
          <dgm:bulletEnabled val="1"/>
        </dgm:presLayoutVars>
      </dgm:prSet>
      <dgm:spPr/>
    </dgm:pt>
    <dgm:pt modelId="{21713FBE-A349-D049-8C49-10A20F822918}" type="pres">
      <dgm:prSet presAssocID="{49767907-C4F0-4A34-8EE6-56B0B52DC320}" presName="spacer" presStyleCnt="0"/>
      <dgm:spPr/>
    </dgm:pt>
    <dgm:pt modelId="{DA75449E-C6E0-9842-9EAC-8E37929E4C1B}" type="pres">
      <dgm:prSet presAssocID="{D89860AE-65D4-43FA-BE8B-942D52649641}" presName="parentText" presStyleLbl="node1" presStyleIdx="2" presStyleCnt="5">
        <dgm:presLayoutVars>
          <dgm:chMax val="0"/>
          <dgm:bulletEnabled val="1"/>
        </dgm:presLayoutVars>
      </dgm:prSet>
      <dgm:spPr/>
    </dgm:pt>
    <dgm:pt modelId="{3DD32073-EC6A-0346-8002-CE5A5697B537}" type="pres">
      <dgm:prSet presAssocID="{F6B6A274-6B25-4C10-95D8-830641C9F84C}" presName="spacer" presStyleCnt="0"/>
      <dgm:spPr/>
    </dgm:pt>
    <dgm:pt modelId="{1DF976DE-6F02-F149-B3BB-8D79E2DD855E}" type="pres">
      <dgm:prSet presAssocID="{73CEC1E2-428D-464D-AA0F-C25E56E8CD54}" presName="parentText" presStyleLbl="node1" presStyleIdx="3" presStyleCnt="5">
        <dgm:presLayoutVars>
          <dgm:chMax val="0"/>
          <dgm:bulletEnabled val="1"/>
        </dgm:presLayoutVars>
      </dgm:prSet>
      <dgm:spPr/>
    </dgm:pt>
    <dgm:pt modelId="{B78C57CE-D304-0E49-AF20-4127E5DE3210}" type="pres">
      <dgm:prSet presAssocID="{1C36BF80-036B-42E1-B4FA-5F2D47B024C2}" presName="spacer" presStyleCnt="0"/>
      <dgm:spPr/>
    </dgm:pt>
    <dgm:pt modelId="{572F2FE7-3FBD-074E-A98C-FEF3809E3980}" type="pres">
      <dgm:prSet presAssocID="{B97FD80C-D1F8-42F7-A689-7254D9A39E36}" presName="parentText" presStyleLbl="node1" presStyleIdx="4" presStyleCnt="5">
        <dgm:presLayoutVars>
          <dgm:chMax val="0"/>
          <dgm:bulletEnabled val="1"/>
        </dgm:presLayoutVars>
      </dgm:prSet>
      <dgm:spPr/>
    </dgm:pt>
  </dgm:ptLst>
  <dgm:cxnLst>
    <dgm:cxn modelId="{9A315308-4376-EB4B-9B70-5AF28245DF69}" type="presOf" srcId="{B97FD80C-D1F8-42F7-A689-7254D9A39E36}" destId="{572F2FE7-3FBD-074E-A98C-FEF3809E3980}" srcOrd="0" destOrd="0" presId="urn:microsoft.com/office/officeart/2005/8/layout/vList2"/>
    <dgm:cxn modelId="{7AD8550D-FC3A-2449-86B9-0408D295AC21}" type="presOf" srcId="{B9812209-6980-479E-8799-A5244142E365}" destId="{48779666-9F5C-9A45-81AC-58EBBE42FAF6}" srcOrd="0" destOrd="0" presId="urn:microsoft.com/office/officeart/2005/8/layout/vList2"/>
    <dgm:cxn modelId="{10256A47-75CB-4F78-B1A2-9994877D5E76}" srcId="{B9812209-6980-479E-8799-A5244142E365}" destId="{D89860AE-65D4-43FA-BE8B-942D52649641}" srcOrd="2" destOrd="0" parTransId="{88141734-CEE5-4049-AA8C-3BC6CBA29BFB}" sibTransId="{F6B6A274-6B25-4C10-95D8-830641C9F84C}"/>
    <dgm:cxn modelId="{79087D5C-6DC5-234A-8427-C1BDD29D3240}" type="presOf" srcId="{C816BD33-BF97-4ED6-B162-08CF03B0CF59}" destId="{7699A018-B83B-D34D-BC12-32EEEFBE3A6A}" srcOrd="0" destOrd="0" presId="urn:microsoft.com/office/officeart/2005/8/layout/vList2"/>
    <dgm:cxn modelId="{6259F55C-CBB5-478B-AF10-1562D69D96CA}" srcId="{B9812209-6980-479E-8799-A5244142E365}" destId="{C816BD33-BF97-4ED6-B162-08CF03B0CF59}" srcOrd="0" destOrd="0" parTransId="{02C065F3-E1A2-49D3-A5EB-ACAADDF8157B}" sibTransId="{0BC1EFAF-5601-4ECB-BBFF-9D430A8A06C7}"/>
    <dgm:cxn modelId="{6956E6A2-411E-4BFC-91C0-B06290B389FA}" srcId="{B9812209-6980-479E-8799-A5244142E365}" destId="{C6E1842D-4750-4123-AC19-C17EF6C62187}" srcOrd="1" destOrd="0" parTransId="{7789BCE2-6070-40EE-AA30-C77FC22691DF}" sibTransId="{49767907-C4F0-4A34-8EE6-56B0B52DC320}"/>
    <dgm:cxn modelId="{2D41D5B6-04B9-0646-9C04-3ED1D4D1BB33}" type="presOf" srcId="{D89860AE-65D4-43FA-BE8B-942D52649641}" destId="{DA75449E-C6E0-9842-9EAC-8E37929E4C1B}" srcOrd="0" destOrd="0" presId="urn:microsoft.com/office/officeart/2005/8/layout/vList2"/>
    <dgm:cxn modelId="{92653DCD-2A35-2F47-9FE5-F418FC53876B}" type="presOf" srcId="{73CEC1E2-428D-464D-AA0F-C25E56E8CD54}" destId="{1DF976DE-6F02-F149-B3BB-8D79E2DD855E}" srcOrd="0" destOrd="0" presId="urn:microsoft.com/office/officeart/2005/8/layout/vList2"/>
    <dgm:cxn modelId="{EB0B4CCE-B4F7-42C3-812A-97904798AA34}" srcId="{B9812209-6980-479E-8799-A5244142E365}" destId="{73CEC1E2-428D-464D-AA0F-C25E56E8CD54}" srcOrd="3" destOrd="0" parTransId="{066E5004-A934-4589-87F6-32786B0AC168}" sibTransId="{1C36BF80-036B-42E1-B4FA-5F2D47B024C2}"/>
    <dgm:cxn modelId="{DC5B4BD4-B7DB-F645-B836-18F2BFD82F50}" type="presOf" srcId="{C6E1842D-4750-4123-AC19-C17EF6C62187}" destId="{EFEE7AED-3562-CC4F-A6E1-EAE256AFED95}" srcOrd="0" destOrd="0" presId="urn:microsoft.com/office/officeart/2005/8/layout/vList2"/>
    <dgm:cxn modelId="{41D90CED-24A6-4A08-9688-8DFECD5C91EF}" srcId="{B9812209-6980-479E-8799-A5244142E365}" destId="{B97FD80C-D1F8-42F7-A689-7254D9A39E36}" srcOrd="4" destOrd="0" parTransId="{85FD9F8D-00C2-4965-BFD9-85DA7294DD97}" sibTransId="{7A45F1CF-C300-4BE4-83F5-43044F5EC425}"/>
    <dgm:cxn modelId="{E61142C7-9FAF-A345-95C1-546A0043BCCA}" type="presParOf" srcId="{48779666-9F5C-9A45-81AC-58EBBE42FAF6}" destId="{7699A018-B83B-D34D-BC12-32EEEFBE3A6A}" srcOrd="0" destOrd="0" presId="urn:microsoft.com/office/officeart/2005/8/layout/vList2"/>
    <dgm:cxn modelId="{479F993C-FB03-B44C-869F-23A3D12DDE6E}" type="presParOf" srcId="{48779666-9F5C-9A45-81AC-58EBBE42FAF6}" destId="{FD8CEBE6-3D7F-2C4C-978C-722447385B60}" srcOrd="1" destOrd="0" presId="urn:microsoft.com/office/officeart/2005/8/layout/vList2"/>
    <dgm:cxn modelId="{C8416FC4-210F-034A-9D76-2F33F541D1A4}" type="presParOf" srcId="{48779666-9F5C-9A45-81AC-58EBBE42FAF6}" destId="{EFEE7AED-3562-CC4F-A6E1-EAE256AFED95}" srcOrd="2" destOrd="0" presId="urn:microsoft.com/office/officeart/2005/8/layout/vList2"/>
    <dgm:cxn modelId="{8D60989C-4B5C-D04D-8AC6-D8305E5A9593}" type="presParOf" srcId="{48779666-9F5C-9A45-81AC-58EBBE42FAF6}" destId="{21713FBE-A349-D049-8C49-10A20F822918}" srcOrd="3" destOrd="0" presId="urn:microsoft.com/office/officeart/2005/8/layout/vList2"/>
    <dgm:cxn modelId="{ACA8B5EC-733F-3D41-AE5F-1CAEB6FB67D1}" type="presParOf" srcId="{48779666-9F5C-9A45-81AC-58EBBE42FAF6}" destId="{DA75449E-C6E0-9842-9EAC-8E37929E4C1B}" srcOrd="4" destOrd="0" presId="urn:microsoft.com/office/officeart/2005/8/layout/vList2"/>
    <dgm:cxn modelId="{C107460C-617B-7E49-B182-C74C29F86DE8}" type="presParOf" srcId="{48779666-9F5C-9A45-81AC-58EBBE42FAF6}" destId="{3DD32073-EC6A-0346-8002-CE5A5697B537}" srcOrd="5" destOrd="0" presId="urn:microsoft.com/office/officeart/2005/8/layout/vList2"/>
    <dgm:cxn modelId="{B34B1DF9-E5C8-D64F-A821-0F7D31C45084}" type="presParOf" srcId="{48779666-9F5C-9A45-81AC-58EBBE42FAF6}" destId="{1DF976DE-6F02-F149-B3BB-8D79E2DD855E}" srcOrd="6" destOrd="0" presId="urn:microsoft.com/office/officeart/2005/8/layout/vList2"/>
    <dgm:cxn modelId="{7D9CC4CA-4F3E-F542-BB70-1B7CFEBE4979}" type="presParOf" srcId="{48779666-9F5C-9A45-81AC-58EBBE42FAF6}" destId="{B78C57CE-D304-0E49-AF20-4127E5DE3210}" srcOrd="7" destOrd="0" presId="urn:microsoft.com/office/officeart/2005/8/layout/vList2"/>
    <dgm:cxn modelId="{6685CFEE-2A23-4F46-9ABB-CBDA6EB8F961}" type="presParOf" srcId="{48779666-9F5C-9A45-81AC-58EBBE42FAF6}" destId="{572F2FE7-3FBD-074E-A98C-FEF3809E398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68B8D8D-F90B-41DE-BAAC-809B9F3554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421FCA-8C50-4096-8F23-6079F7C111BE}">
      <dgm:prSet/>
      <dgm:spPr/>
      <dgm:t>
        <a:bodyPr/>
        <a:lstStyle/>
        <a:p>
          <a:r>
            <a:rPr lang="en-US" b="1"/>
            <a:t>Transformational leadership</a:t>
          </a:r>
        </a:p>
      </dgm:t>
    </dgm:pt>
    <dgm:pt modelId="{1C508A9F-6BCB-4C42-82FE-F01A730B18C6}" type="parTrans" cxnId="{1F7DF3A3-E925-4AE6-9E89-C597043DC3ED}">
      <dgm:prSet/>
      <dgm:spPr/>
      <dgm:t>
        <a:bodyPr/>
        <a:lstStyle/>
        <a:p>
          <a:endParaRPr lang="en-US"/>
        </a:p>
      </dgm:t>
    </dgm:pt>
    <dgm:pt modelId="{F901097D-3EA6-46B8-959B-2C6A2658BD80}" type="sibTrans" cxnId="{1F7DF3A3-E925-4AE6-9E89-C597043DC3ED}">
      <dgm:prSet/>
      <dgm:spPr/>
      <dgm:t>
        <a:bodyPr/>
        <a:lstStyle/>
        <a:p>
          <a:endParaRPr lang="en-US"/>
        </a:p>
      </dgm:t>
    </dgm:pt>
    <dgm:pt modelId="{0B0800EB-F610-4B5A-BDCC-74F964B81685}">
      <dgm:prSet/>
      <dgm:spPr/>
      <dgm:t>
        <a:bodyPr/>
        <a:lstStyle/>
        <a:p>
          <a:r>
            <a:rPr lang="en-US"/>
            <a:t>Transformational leadership is used  by business and political leaders, contends that people will follow someone who inspires them with a vision for great achievements or improvements. </a:t>
          </a:r>
        </a:p>
      </dgm:t>
    </dgm:pt>
    <dgm:pt modelId="{A85AD879-31C3-44F4-8149-D3944B9B9E52}" type="parTrans" cxnId="{3ACE7664-82D5-41C2-9610-6F6B4145BF80}">
      <dgm:prSet/>
      <dgm:spPr/>
      <dgm:t>
        <a:bodyPr/>
        <a:lstStyle/>
        <a:p>
          <a:endParaRPr lang="en-US"/>
        </a:p>
      </dgm:t>
    </dgm:pt>
    <dgm:pt modelId="{1E62935C-E4EE-48B4-A7FE-484815787EEB}" type="sibTrans" cxnId="{3ACE7664-82D5-41C2-9610-6F6B4145BF80}">
      <dgm:prSet/>
      <dgm:spPr/>
      <dgm:t>
        <a:bodyPr/>
        <a:lstStyle/>
        <a:p>
          <a:endParaRPr lang="en-US"/>
        </a:p>
      </dgm:t>
    </dgm:pt>
    <dgm:pt modelId="{42CC80DF-26DD-45E6-95E5-BB0E88E2E778}">
      <dgm:prSet/>
      <dgm:spPr/>
      <dgm:t>
        <a:bodyPr/>
        <a:lstStyle/>
        <a:p>
          <a:r>
            <a:rPr lang="en-US"/>
            <a:t>Such leaders inspire followers by articulating a vision for how change (within the organization or in the political environment) can benefit everyone, and then they encourage and inspire followers toward the change. </a:t>
          </a:r>
        </a:p>
      </dgm:t>
    </dgm:pt>
    <dgm:pt modelId="{3DB013BD-0A19-4E31-B0DA-5CDDD187CE14}" type="parTrans" cxnId="{067AE620-5821-4693-931B-17DDEC3F66D2}">
      <dgm:prSet/>
      <dgm:spPr/>
      <dgm:t>
        <a:bodyPr/>
        <a:lstStyle/>
        <a:p>
          <a:endParaRPr lang="en-US"/>
        </a:p>
      </dgm:t>
    </dgm:pt>
    <dgm:pt modelId="{F9436289-FED3-494C-A4C5-D5DFA8E956A2}" type="sibTrans" cxnId="{067AE620-5821-4693-931B-17DDEC3F66D2}">
      <dgm:prSet/>
      <dgm:spPr/>
      <dgm:t>
        <a:bodyPr/>
        <a:lstStyle/>
        <a:p>
          <a:endParaRPr lang="en-US"/>
        </a:p>
      </dgm:t>
    </dgm:pt>
    <dgm:pt modelId="{32169DB6-1CB0-43EB-8B7E-F2A30AF9DD81}">
      <dgm:prSet/>
      <dgm:spPr/>
      <dgm:t>
        <a:bodyPr/>
        <a:lstStyle/>
        <a:p>
          <a:r>
            <a:rPr lang="en-US"/>
            <a:t>Importantly, the transformation often is reciprocal—leaders change through their leadership conduct and relationship with their constituents, and the constituents or followers are changed by the leadership.</a:t>
          </a:r>
        </a:p>
      </dgm:t>
    </dgm:pt>
    <dgm:pt modelId="{7BE47D1C-E7E4-494C-B910-72A27BAD0EDA}" type="parTrans" cxnId="{01ACD976-827F-437E-8B2E-61D8F9A7B1CE}">
      <dgm:prSet/>
      <dgm:spPr/>
      <dgm:t>
        <a:bodyPr/>
        <a:lstStyle/>
        <a:p>
          <a:endParaRPr lang="en-US"/>
        </a:p>
      </dgm:t>
    </dgm:pt>
    <dgm:pt modelId="{52B5CE31-09B4-46FA-BCA8-74C9A5F3DCD7}" type="sibTrans" cxnId="{01ACD976-827F-437E-8B2E-61D8F9A7B1CE}">
      <dgm:prSet/>
      <dgm:spPr/>
      <dgm:t>
        <a:bodyPr/>
        <a:lstStyle/>
        <a:p>
          <a:endParaRPr lang="en-US"/>
        </a:p>
      </dgm:t>
    </dgm:pt>
    <dgm:pt modelId="{6BB4A85D-A213-43AD-8C6D-14582805EF84}">
      <dgm:prSet/>
      <dgm:spPr/>
      <dgm:t>
        <a:bodyPr/>
        <a:lstStyle/>
        <a:p>
          <a:r>
            <a:rPr lang="en-US"/>
            <a:t>According to Burns (1978), transformational leaders bring the vision to life for followers by their example and by effective and inspiring communication.</a:t>
          </a:r>
        </a:p>
      </dgm:t>
    </dgm:pt>
    <dgm:pt modelId="{9D235B80-D0E0-4B74-A2AC-317A516F6F5F}" type="parTrans" cxnId="{8D4E7197-27B1-4220-B064-75D72FB59D6E}">
      <dgm:prSet/>
      <dgm:spPr/>
      <dgm:t>
        <a:bodyPr/>
        <a:lstStyle/>
        <a:p>
          <a:endParaRPr lang="en-US"/>
        </a:p>
      </dgm:t>
    </dgm:pt>
    <dgm:pt modelId="{3456A81D-DBF8-417E-8564-503C8462B793}" type="sibTrans" cxnId="{8D4E7197-27B1-4220-B064-75D72FB59D6E}">
      <dgm:prSet/>
      <dgm:spPr/>
      <dgm:t>
        <a:bodyPr/>
        <a:lstStyle/>
        <a:p>
          <a:endParaRPr lang="en-US"/>
        </a:p>
      </dgm:t>
    </dgm:pt>
    <dgm:pt modelId="{2CD0DFFE-0FA4-408C-BFE2-B0E1420A5982}" type="pres">
      <dgm:prSet presAssocID="{C68B8D8D-F90B-41DE-BAAC-809B9F355415}" presName="root" presStyleCnt="0">
        <dgm:presLayoutVars>
          <dgm:dir/>
          <dgm:resizeHandles val="exact"/>
        </dgm:presLayoutVars>
      </dgm:prSet>
      <dgm:spPr/>
    </dgm:pt>
    <dgm:pt modelId="{B008D225-337C-49BD-B5B2-B490E8D92E47}" type="pres">
      <dgm:prSet presAssocID="{EB421FCA-8C50-4096-8F23-6079F7C111BE}" presName="compNode" presStyleCnt="0"/>
      <dgm:spPr/>
    </dgm:pt>
    <dgm:pt modelId="{A405F28E-0EB8-42D5-9845-0846A86BF59C}" type="pres">
      <dgm:prSet presAssocID="{EB421FCA-8C50-4096-8F23-6079F7C111BE}" presName="bgRect" presStyleLbl="bgShp" presStyleIdx="0" presStyleCnt="5"/>
      <dgm:spPr/>
    </dgm:pt>
    <dgm:pt modelId="{F6447B04-3D7F-4A25-B3D1-8CFA5DD2107C}" type="pres">
      <dgm:prSet presAssocID="{EB421FCA-8C50-4096-8F23-6079F7C111BE}" presName="iconRect" presStyleLbl="node1" presStyleIdx="0" presStyleCnt="5" custScaleX="47890" custScaleY="11480"/>
      <dgm:spPr>
        <a:ln>
          <a:noFill/>
        </a:ln>
      </dgm:spPr>
    </dgm:pt>
    <dgm:pt modelId="{A89860B1-4AE7-4B23-95A0-A3C39D4A0399}" type="pres">
      <dgm:prSet presAssocID="{EB421FCA-8C50-4096-8F23-6079F7C111BE}" presName="spaceRect" presStyleCnt="0"/>
      <dgm:spPr/>
    </dgm:pt>
    <dgm:pt modelId="{872FE29B-CBCA-46A0-984C-AEAEF16343C4}" type="pres">
      <dgm:prSet presAssocID="{EB421FCA-8C50-4096-8F23-6079F7C111BE}" presName="parTx" presStyleLbl="revTx" presStyleIdx="0" presStyleCnt="5">
        <dgm:presLayoutVars>
          <dgm:chMax val="0"/>
          <dgm:chPref val="0"/>
        </dgm:presLayoutVars>
      </dgm:prSet>
      <dgm:spPr/>
    </dgm:pt>
    <dgm:pt modelId="{E1807D03-98E7-4D7F-98E4-2F09948A2049}" type="pres">
      <dgm:prSet presAssocID="{F901097D-3EA6-46B8-959B-2C6A2658BD80}" presName="sibTrans" presStyleCnt="0"/>
      <dgm:spPr/>
    </dgm:pt>
    <dgm:pt modelId="{22D71026-3ED7-47F5-A6C5-388E21B3FBDB}" type="pres">
      <dgm:prSet presAssocID="{0B0800EB-F610-4B5A-BDCC-74F964B81685}" presName="compNode" presStyleCnt="0"/>
      <dgm:spPr/>
    </dgm:pt>
    <dgm:pt modelId="{690A0A26-C3C7-4E9C-A9A1-047549EF2088}" type="pres">
      <dgm:prSet presAssocID="{0B0800EB-F610-4B5A-BDCC-74F964B81685}" presName="bgRect" presStyleLbl="bgShp" presStyleIdx="1" presStyleCnt="5"/>
      <dgm:spPr/>
    </dgm:pt>
    <dgm:pt modelId="{1494A380-F1F3-459D-8A4F-A9E3C109EA5E}" type="pres">
      <dgm:prSet presAssocID="{0B0800EB-F610-4B5A-BDCC-74F964B81685}" presName="iconRect" presStyleLbl="node1" presStyleIdx="1"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nections"/>
        </a:ext>
      </dgm:extLst>
    </dgm:pt>
    <dgm:pt modelId="{FE25A8F8-0863-474D-885E-8D2BBA6740F7}" type="pres">
      <dgm:prSet presAssocID="{0B0800EB-F610-4B5A-BDCC-74F964B81685}" presName="spaceRect" presStyleCnt="0"/>
      <dgm:spPr/>
    </dgm:pt>
    <dgm:pt modelId="{369F9874-6378-4F89-AB1D-7A38BC1B85A1}" type="pres">
      <dgm:prSet presAssocID="{0B0800EB-F610-4B5A-BDCC-74F964B81685}" presName="parTx" presStyleLbl="revTx" presStyleIdx="1" presStyleCnt="5">
        <dgm:presLayoutVars>
          <dgm:chMax val="0"/>
          <dgm:chPref val="0"/>
        </dgm:presLayoutVars>
      </dgm:prSet>
      <dgm:spPr/>
    </dgm:pt>
    <dgm:pt modelId="{AD42D913-E68A-49E4-914A-E3BBAA8ABEAC}" type="pres">
      <dgm:prSet presAssocID="{1E62935C-E4EE-48B4-A7FE-484815787EEB}" presName="sibTrans" presStyleCnt="0"/>
      <dgm:spPr/>
    </dgm:pt>
    <dgm:pt modelId="{E7A6D162-A2DC-45EE-B2B3-A90CB9F5ECC6}" type="pres">
      <dgm:prSet presAssocID="{42CC80DF-26DD-45E6-95E5-BB0E88E2E778}" presName="compNode" presStyleCnt="0"/>
      <dgm:spPr/>
    </dgm:pt>
    <dgm:pt modelId="{100E26EE-7805-4DDC-BE9E-FEF8049440BB}" type="pres">
      <dgm:prSet presAssocID="{42CC80DF-26DD-45E6-95E5-BB0E88E2E778}" presName="bgRect" presStyleLbl="bgShp" presStyleIdx="2" presStyleCnt="5"/>
      <dgm:spPr/>
    </dgm:pt>
    <dgm:pt modelId="{7FB7BD30-B84B-4F3A-8298-FA31971212B8}" type="pres">
      <dgm:prSet presAssocID="{42CC80DF-26DD-45E6-95E5-BB0E88E2E778}" presName="iconRect" presStyleLbl="node1" presStyleIdx="2"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1BF8D62A-E229-48A2-B3A1-DA6C19B894F1}" type="pres">
      <dgm:prSet presAssocID="{42CC80DF-26DD-45E6-95E5-BB0E88E2E778}" presName="spaceRect" presStyleCnt="0"/>
      <dgm:spPr/>
    </dgm:pt>
    <dgm:pt modelId="{92D6E4B9-90D5-4CFC-B79D-FA4682A9ED19}" type="pres">
      <dgm:prSet presAssocID="{42CC80DF-26DD-45E6-95E5-BB0E88E2E778}" presName="parTx" presStyleLbl="revTx" presStyleIdx="2" presStyleCnt="5">
        <dgm:presLayoutVars>
          <dgm:chMax val="0"/>
          <dgm:chPref val="0"/>
        </dgm:presLayoutVars>
      </dgm:prSet>
      <dgm:spPr/>
    </dgm:pt>
    <dgm:pt modelId="{54405114-2190-4EB2-9A66-EA6BD3A61F63}" type="pres">
      <dgm:prSet presAssocID="{F9436289-FED3-494C-A4C5-D5DFA8E956A2}" presName="sibTrans" presStyleCnt="0"/>
      <dgm:spPr/>
    </dgm:pt>
    <dgm:pt modelId="{EFE11071-72B6-4287-9628-279AE3C612BC}" type="pres">
      <dgm:prSet presAssocID="{32169DB6-1CB0-43EB-8B7E-F2A30AF9DD81}" presName="compNode" presStyleCnt="0"/>
      <dgm:spPr/>
    </dgm:pt>
    <dgm:pt modelId="{317C8B53-DC48-450E-A81A-0B5E14EAC25B}" type="pres">
      <dgm:prSet presAssocID="{32169DB6-1CB0-43EB-8B7E-F2A30AF9DD81}" presName="bgRect" presStyleLbl="bgShp" presStyleIdx="3" presStyleCnt="5"/>
      <dgm:spPr/>
    </dgm:pt>
    <dgm:pt modelId="{132A6506-0D9F-474D-9B92-1D8B25BCA3D2}" type="pres">
      <dgm:prSet presAssocID="{32169DB6-1CB0-43EB-8B7E-F2A30AF9DD81}" presName="iconRect" presStyleLbl="node1" presStyleIdx="3"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69BDDCF4-303E-4CB6-8B73-F69A9B0BA73C}" type="pres">
      <dgm:prSet presAssocID="{32169DB6-1CB0-43EB-8B7E-F2A30AF9DD81}" presName="spaceRect" presStyleCnt="0"/>
      <dgm:spPr/>
    </dgm:pt>
    <dgm:pt modelId="{9C4BB0F4-1D82-4545-8388-E3E0DD8F7759}" type="pres">
      <dgm:prSet presAssocID="{32169DB6-1CB0-43EB-8B7E-F2A30AF9DD81}" presName="parTx" presStyleLbl="revTx" presStyleIdx="3" presStyleCnt="5">
        <dgm:presLayoutVars>
          <dgm:chMax val="0"/>
          <dgm:chPref val="0"/>
        </dgm:presLayoutVars>
      </dgm:prSet>
      <dgm:spPr/>
    </dgm:pt>
    <dgm:pt modelId="{AADCDFF0-F309-4EBD-B560-397E0C2253BA}" type="pres">
      <dgm:prSet presAssocID="{52B5CE31-09B4-46FA-BCA8-74C9A5F3DCD7}" presName="sibTrans" presStyleCnt="0"/>
      <dgm:spPr/>
    </dgm:pt>
    <dgm:pt modelId="{332DE5B2-6E5A-4AB0-8FDA-7C1020A6B9C1}" type="pres">
      <dgm:prSet presAssocID="{6BB4A85D-A213-43AD-8C6D-14582805EF84}" presName="compNode" presStyleCnt="0"/>
      <dgm:spPr/>
    </dgm:pt>
    <dgm:pt modelId="{FBEB524C-7813-4EAB-A87F-A8033BF6B5C7}" type="pres">
      <dgm:prSet presAssocID="{6BB4A85D-A213-43AD-8C6D-14582805EF84}" presName="bgRect" presStyleLbl="bgShp" presStyleIdx="4" presStyleCnt="5"/>
      <dgm:spPr/>
    </dgm:pt>
    <dgm:pt modelId="{063DCE34-4A62-4852-8FA0-4EF8191B6B96}" type="pres">
      <dgm:prSet presAssocID="{6BB4A85D-A213-43AD-8C6D-14582805EF84}" presName="iconRect" presStyleLbl="node1" presStyleIdx="4"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works"/>
        </a:ext>
      </dgm:extLst>
    </dgm:pt>
    <dgm:pt modelId="{9EF4E6EA-B539-43FE-A3B8-1FBBDB5E05DF}" type="pres">
      <dgm:prSet presAssocID="{6BB4A85D-A213-43AD-8C6D-14582805EF84}" presName="spaceRect" presStyleCnt="0"/>
      <dgm:spPr/>
    </dgm:pt>
    <dgm:pt modelId="{8DC751AE-F20B-4C50-82E8-B4E8E695667E}" type="pres">
      <dgm:prSet presAssocID="{6BB4A85D-A213-43AD-8C6D-14582805EF84}" presName="parTx" presStyleLbl="revTx" presStyleIdx="4" presStyleCnt="5">
        <dgm:presLayoutVars>
          <dgm:chMax val="0"/>
          <dgm:chPref val="0"/>
        </dgm:presLayoutVars>
      </dgm:prSet>
      <dgm:spPr/>
    </dgm:pt>
  </dgm:ptLst>
  <dgm:cxnLst>
    <dgm:cxn modelId="{528EB505-C6EC-449A-AB0F-DE859B6C6F10}" type="presOf" srcId="{32169DB6-1CB0-43EB-8B7E-F2A30AF9DD81}" destId="{9C4BB0F4-1D82-4545-8388-E3E0DD8F7759}" srcOrd="0" destOrd="0" presId="urn:microsoft.com/office/officeart/2018/2/layout/IconVerticalSolidList"/>
    <dgm:cxn modelId="{067AE620-5821-4693-931B-17DDEC3F66D2}" srcId="{C68B8D8D-F90B-41DE-BAAC-809B9F355415}" destId="{42CC80DF-26DD-45E6-95E5-BB0E88E2E778}" srcOrd="2" destOrd="0" parTransId="{3DB013BD-0A19-4E31-B0DA-5CDDD187CE14}" sibTransId="{F9436289-FED3-494C-A4C5-D5DFA8E956A2}"/>
    <dgm:cxn modelId="{3ACE7664-82D5-41C2-9610-6F6B4145BF80}" srcId="{C68B8D8D-F90B-41DE-BAAC-809B9F355415}" destId="{0B0800EB-F610-4B5A-BDCC-74F964B81685}" srcOrd="1" destOrd="0" parTransId="{A85AD879-31C3-44F4-8149-D3944B9B9E52}" sibTransId="{1E62935C-E4EE-48B4-A7FE-484815787EEB}"/>
    <dgm:cxn modelId="{01ACD976-827F-437E-8B2E-61D8F9A7B1CE}" srcId="{C68B8D8D-F90B-41DE-BAAC-809B9F355415}" destId="{32169DB6-1CB0-43EB-8B7E-F2A30AF9DD81}" srcOrd="3" destOrd="0" parTransId="{7BE47D1C-E7E4-494C-B910-72A27BAD0EDA}" sibTransId="{52B5CE31-09B4-46FA-BCA8-74C9A5F3DCD7}"/>
    <dgm:cxn modelId="{C17DA880-5622-459E-8D8B-E3ED4A537614}" type="presOf" srcId="{EB421FCA-8C50-4096-8F23-6079F7C111BE}" destId="{872FE29B-CBCA-46A0-984C-AEAEF16343C4}" srcOrd="0" destOrd="0" presId="urn:microsoft.com/office/officeart/2018/2/layout/IconVerticalSolidList"/>
    <dgm:cxn modelId="{8D4E7197-27B1-4220-B064-75D72FB59D6E}" srcId="{C68B8D8D-F90B-41DE-BAAC-809B9F355415}" destId="{6BB4A85D-A213-43AD-8C6D-14582805EF84}" srcOrd="4" destOrd="0" parTransId="{9D235B80-D0E0-4B74-A2AC-317A516F6F5F}" sibTransId="{3456A81D-DBF8-417E-8564-503C8462B793}"/>
    <dgm:cxn modelId="{1F7DF3A3-E925-4AE6-9E89-C597043DC3ED}" srcId="{C68B8D8D-F90B-41DE-BAAC-809B9F355415}" destId="{EB421FCA-8C50-4096-8F23-6079F7C111BE}" srcOrd="0" destOrd="0" parTransId="{1C508A9F-6BCB-4C42-82FE-F01A730B18C6}" sibTransId="{F901097D-3EA6-46B8-959B-2C6A2658BD80}"/>
    <dgm:cxn modelId="{05E9A5C1-92AF-49BC-93BB-DF664D6566E0}" type="presOf" srcId="{0B0800EB-F610-4B5A-BDCC-74F964B81685}" destId="{369F9874-6378-4F89-AB1D-7A38BC1B85A1}" srcOrd="0" destOrd="0" presId="urn:microsoft.com/office/officeart/2018/2/layout/IconVerticalSolidList"/>
    <dgm:cxn modelId="{D44740C2-EDBE-4452-A8D7-7439B34B2FA6}" type="presOf" srcId="{C68B8D8D-F90B-41DE-BAAC-809B9F355415}" destId="{2CD0DFFE-0FA4-408C-BFE2-B0E1420A5982}" srcOrd="0" destOrd="0" presId="urn:microsoft.com/office/officeart/2018/2/layout/IconVerticalSolidList"/>
    <dgm:cxn modelId="{2CB536DA-484A-4D2D-AD25-FE5B76EF50A0}" type="presOf" srcId="{6BB4A85D-A213-43AD-8C6D-14582805EF84}" destId="{8DC751AE-F20B-4C50-82E8-B4E8E695667E}" srcOrd="0" destOrd="0" presId="urn:microsoft.com/office/officeart/2018/2/layout/IconVerticalSolidList"/>
    <dgm:cxn modelId="{169274F6-9256-48F7-9665-F72E3D595D78}" type="presOf" srcId="{42CC80DF-26DD-45E6-95E5-BB0E88E2E778}" destId="{92D6E4B9-90D5-4CFC-B79D-FA4682A9ED19}" srcOrd="0" destOrd="0" presId="urn:microsoft.com/office/officeart/2018/2/layout/IconVerticalSolidList"/>
    <dgm:cxn modelId="{1AD9445E-5901-4D70-9902-2E5D1CA50716}" type="presParOf" srcId="{2CD0DFFE-0FA4-408C-BFE2-B0E1420A5982}" destId="{B008D225-337C-49BD-B5B2-B490E8D92E47}" srcOrd="0" destOrd="0" presId="urn:microsoft.com/office/officeart/2018/2/layout/IconVerticalSolidList"/>
    <dgm:cxn modelId="{2C40C446-FF9B-42B2-99E0-34D93FFE55F8}" type="presParOf" srcId="{B008D225-337C-49BD-B5B2-B490E8D92E47}" destId="{A405F28E-0EB8-42D5-9845-0846A86BF59C}" srcOrd="0" destOrd="0" presId="urn:microsoft.com/office/officeart/2018/2/layout/IconVerticalSolidList"/>
    <dgm:cxn modelId="{E5CBA161-F81A-404F-A87C-156040037E9D}" type="presParOf" srcId="{B008D225-337C-49BD-B5B2-B490E8D92E47}" destId="{F6447B04-3D7F-4A25-B3D1-8CFA5DD2107C}" srcOrd="1" destOrd="0" presId="urn:microsoft.com/office/officeart/2018/2/layout/IconVerticalSolidList"/>
    <dgm:cxn modelId="{AF1CD130-7006-44C4-A465-72A6C0553995}" type="presParOf" srcId="{B008D225-337C-49BD-B5B2-B490E8D92E47}" destId="{A89860B1-4AE7-4B23-95A0-A3C39D4A0399}" srcOrd="2" destOrd="0" presId="urn:microsoft.com/office/officeart/2018/2/layout/IconVerticalSolidList"/>
    <dgm:cxn modelId="{70603A82-D0BF-47CB-ACE2-FB348BA60FF8}" type="presParOf" srcId="{B008D225-337C-49BD-B5B2-B490E8D92E47}" destId="{872FE29B-CBCA-46A0-984C-AEAEF16343C4}" srcOrd="3" destOrd="0" presId="urn:microsoft.com/office/officeart/2018/2/layout/IconVerticalSolidList"/>
    <dgm:cxn modelId="{D92A287D-2BA0-4A1C-B2B0-445116EBD263}" type="presParOf" srcId="{2CD0DFFE-0FA4-408C-BFE2-B0E1420A5982}" destId="{E1807D03-98E7-4D7F-98E4-2F09948A2049}" srcOrd="1" destOrd="0" presId="urn:microsoft.com/office/officeart/2018/2/layout/IconVerticalSolidList"/>
    <dgm:cxn modelId="{B0837D35-D4E9-478A-B83D-C316CAA75EA7}" type="presParOf" srcId="{2CD0DFFE-0FA4-408C-BFE2-B0E1420A5982}" destId="{22D71026-3ED7-47F5-A6C5-388E21B3FBDB}" srcOrd="2" destOrd="0" presId="urn:microsoft.com/office/officeart/2018/2/layout/IconVerticalSolidList"/>
    <dgm:cxn modelId="{C6FE35BA-2559-4CFA-98FD-74F155579E11}" type="presParOf" srcId="{22D71026-3ED7-47F5-A6C5-388E21B3FBDB}" destId="{690A0A26-C3C7-4E9C-A9A1-047549EF2088}" srcOrd="0" destOrd="0" presId="urn:microsoft.com/office/officeart/2018/2/layout/IconVerticalSolidList"/>
    <dgm:cxn modelId="{EAE1CFBA-CA73-4539-9E8A-0643CE97A435}" type="presParOf" srcId="{22D71026-3ED7-47F5-A6C5-388E21B3FBDB}" destId="{1494A380-F1F3-459D-8A4F-A9E3C109EA5E}" srcOrd="1" destOrd="0" presId="urn:microsoft.com/office/officeart/2018/2/layout/IconVerticalSolidList"/>
    <dgm:cxn modelId="{E2097E8E-3DF8-4D39-BF4C-BEF65E1C8E1F}" type="presParOf" srcId="{22D71026-3ED7-47F5-A6C5-388E21B3FBDB}" destId="{FE25A8F8-0863-474D-885E-8D2BBA6740F7}" srcOrd="2" destOrd="0" presId="urn:microsoft.com/office/officeart/2018/2/layout/IconVerticalSolidList"/>
    <dgm:cxn modelId="{13C761E9-F671-4C74-9FFB-AE7AA971FE61}" type="presParOf" srcId="{22D71026-3ED7-47F5-A6C5-388E21B3FBDB}" destId="{369F9874-6378-4F89-AB1D-7A38BC1B85A1}" srcOrd="3" destOrd="0" presId="urn:microsoft.com/office/officeart/2018/2/layout/IconVerticalSolidList"/>
    <dgm:cxn modelId="{EC34BB47-3C02-46F4-A92D-CA9689484258}" type="presParOf" srcId="{2CD0DFFE-0FA4-408C-BFE2-B0E1420A5982}" destId="{AD42D913-E68A-49E4-914A-E3BBAA8ABEAC}" srcOrd="3" destOrd="0" presId="urn:microsoft.com/office/officeart/2018/2/layout/IconVerticalSolidList"/>
    <dgm:cxn modelId="{94724355-7381-4D10-B8A4-614493DFD446}" type="presParOf" srcId="{2CD0DFFE-0FA4-408C-BFE2-B0E1420A5982}" destId="{E7A6D162-A2DC-45EE-B2B3-A90CB9F5ECC6}" srcOrd="4" destOrd="0" presId="urn:microsoft.com/office/officeart/2018/2/layout/IconVerticalSolidList"/>
    <dgm:cxn modelId="{E9EB4F4C-B884-432B-8F7B-44C3075239C5}" type="presParOf" srcId="{E7A6D162-A2DC-45EE-B2B3-A90CB9F5ECC6}" destId="{100E26EE-7805-4DDC-BE9E-FEF8049440BB}" srcOrd="0" destOrd="0" presId="urn:microsoft.com/office/officeart/2018/2/layout/IconVerticalSolidList"/>
    <dgm:cxn modelId="{8D003CB9-48CF-4014-99BD-6C4F05E22E6C}" type="presParOf" srcId="{E7A6D162-A2DC-45EE-B2B3-A90CB9F5ECC6}" destId="{7FB7BD30-B84B-4F3A-8298-FA31971212B8}" srcOrd="1" destOrd="0" presId="urn:microsoft.com/office/officeart/2018/2/layout/IconVerticalSolidList"/>
    <dgm:cxn modelId="{31595FCD-D126-4D5C-988D-B456D1C9B2ED}" type="presParOf" srcId="{E7A6D162-A2DC-45EE-B2B3-A90CB9F5ECC6}" destId="{1BF8D62A-E229-48A2-B3A1-DA6C19B894F1}" srcOrd="2" destOrd="0" presId="urn:microsoft.com/office/officeart/2018/2/layout/IconVerticalSolidList"/>
    <dgm:cxn modelId="{10621417-B957-46D2-9F94-4596885E8CA8}" type="presParOf" srcId="{E7A6D162-A2DC-45EE-B2B3-A90CB9F5ECC6}" destId="{92D6E4B9-90D5-4CFC-B79D-FA4682A9ED19}" srcOrd="3" destOrd="0" presId="urn:microsoft.com/office/officeart/2018/2/layout/IconVerticalSolidList"/>
    <dgm:cxn modelId="{58F97C59-BB37-4EDA-B104-717AFAA5D81B}" type="presParOf" srcId="{2CD0DFFE-0FA4-408C-BFE2-B0E1420A5982}" destId="{54405114-2190-4EB2-9A66-EA6BD3A61F63}" srcOrd="5" destOrd="0" presId="urn:microsoft.com/office/officeart/2018/2/layout/IconVerticalSolidList"/>
    <dgm:cxn modelId="{D88390D0-559A-4565-B9B1-1C942CD035A2}" type="presParOf" srcId="{2CD0DFFE-0FA4-408C-BFE2-B0E1420A5982}" destId="{EFE11071-72B6-4287-9628-279AE3C612BC}" srcOrd="6" destOrd="0" presId="urn:microsoft.com/office/officeart/2018/2/layout/IconVerticalSolidList"/>
    <dgm:cxn modelId="{51A555E5-B2F6-4BB0-8DB8-740EF2E93AAC}" type="presParOf" srcId="{EFE11071-72B6-4287-9628-279AE3C612BC}" destId="{317C8B53-DC48-450E-A81A-0B5E14EAC25B}" srcOrd="0" destOrd="0" presId="urn:microsoft.com/office/officeart/2018/2/layout/IconVerticalSolidList"/>
    <dgm:cxn modelId="{6011CAD4-57D3-42D9-8E1E-869EE4CE783E}" type="presParOf" srcId="{EFE11071-72B6-4287-9628-279AE3C612BC}" destId="{132A6506-0D9F-474D-9B92-1D8B25BCA3D2}" srcOrd="1" destOrd="0" presId="urn:microsoft.com/office/officeart/2018/2/layout/IconVerticalSolidList"/>
    <dgm:cxn modelId="{A96B22CF-A4D3-496B-B32B-E937C696BBBC}" type="presParOf" srcId="{EFE11071-72B6-4287-9628-279AE3C612BC}" destId="{69BDDCF4-303E-4CB6-8B73-F69A9B0BA73C}" srcOrd="2" destOrd="0" presId="urn:microsoft.com/office/officeart/2018/2/layout/IconVerticalSolidList"/>
    <dgm:cxn modelId="{00725E83-48C5-4943-8C48-EEAAF4045DA0}" type="presParOf" srcId="{EFE11071-72B6-4287-9628-279AE3C612BC}" destId="{9C4BB0F4-1D82-4545-8388-E3E0DD8F7759}" srcOrd="3" destOrd="0" presId="urn:microsoft.com/office/officeart/2018/2/layout/IconVerticalSolidList"/>
    <dgm:cxn modelId="{BB240D5E-D409-4E03-AC22-8CDDEB7F44F8}" type="presParOf" srcId="{2CD0DFFE-0FA4-408C-BFE2-B0E1420A5982}" destId="{AADCDFF0-F309-4EBD-B560-397E0C2253BA}" srcOrd="7" destOrd="0" presId="urn:microsoft.com/office/officeart/2018/2/layout/IconVerticalSolidList"/>
    <dgm:cxn modelId="{339EF587-FAF3-43E7-AAB0-F160D8EF76B9}" type="presParOf" srcId="{2CD0DFFE-0FA4-408C-BFE2-B0E1420A5982}" destId="{332DE5B2-6E5A-4AB0-8FDA-7C1020A6B9C1}" srcOrd="8" destOrd="0" presId="urn:microsoft.com/office/officeart/2018/2/layout/IconVerticalSolidList"/>
    <dgm:cxn modelId="{63DE01C7-E932-4664-B604-28BDB7CE17CE}" type="presParOf" srcId="{332DE5B2-6E5A-4AB0-8FDA-7C1020A6B9C1}" destId="{FBEB524C-7813-4EAB-A87F-A8033BF6B5C7}" srcOrd="0" destOrd="0" presId="urn:microsoft.com/office/officeart/2018/2/layout/IconVerticalSolidList"/>
    <dgm:cxn modelId="{2C988CE3-E477-4E90-9811-5332863BFE47}" type="presParOf" srcId="{332DE5B2-6E5A-4AB0-8FDA-7C1020A6B9C1}" destId="{063DCE34-4A62-4852-8FA0-4EF8191B6B96}" srcOrd="1" destOrd="0" presId="urn:microsoft.com/office/officeart/2018/2/layout/IconVerticalSolidList"/>
    <dgm:cxn modelId="{C1A6FB1A-5644-4A41-9796-19FDF0CBABE6}" type="presParOf" srcId="{332DE5B2-6E5A-4AB0-8FDA-7C1020A6B9C1}" destId="{9EF4E6EA-B539-43FE-A3B8-1FBBDB5E05DF}" srcOrd="2" destOrd="0" presId="urn:microsoft.com/office/officeart/2018/2/layout/IconVerticalSolidList"/>
    <dgm:cxn modelId="{91FFB1B8-D022-41B1-8E33-11A1AE624B29}" type="presParOf" srcId="{332DE5B2-6E5A-4AB0-8FDA-7C1020A6B9C1}" destId="{8DC751AE-F20B-4C50-82E8-B4E8E69566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3E57AA3-5E53-4B05-9E7F-6CCCDE6DAE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1BA6C71-04F2-43D2-A57C-237E59C5212D}">
      <dgm:prSet/>
      <dgm:spPr/>
      <dgm:t>
        <a:bodyPr/>
        <a:lstStyle/>
        <a:p>
          <a:r>
            <a:rPr lang="en-US"/>
            <a:t>Transactional leadership</a:t>
          </a:r>
        </a:p>
      </dgm:t>
    </dgm:pt>
    <dgm:pt modelId="{3115AD34-3DB1-4740-A696-488B305D65DA}" type="parTrans" cxnId="{D078F724-2F9D-4CB3-87F1-8DC540098611}">
      <dgm:prSet/>
      <dgm:spPr/>
      <dgm:t>
        <a:bodyPr/>
        <a:lstStyle/>
        <a:p>
          <a:endParaRPr lang="en-US"/>
        </a:p>
      </dgm:t>
    </dgm:pt>
    <dgm:pt modelId="{74066D76-F6F4-40C5-95A2-D36009A2E069}" type="sibTrans" cxnId="{D078F724-2F9D-4CB3-87F1-8DC540098611}">
      <dgm:prSet/>
      <dgm:spPr/>
      <dgm:t>
        <a:bodyPr/>
        <a:lstStyle/>
        <a:p>
          <a:endParaRPr lang="en-US"/>
        </a:p>
      </dgm:t>
    </dgm:pt>
    <dgm:pt modelId="{BA5E2A4F-AFCB-4D6F-8502-FBD22BB007B5}">
      <dgm:prSet/>
      <dgm:spPr/>
      <dgm:t>
        <a:bodyPr/>
        <a:lstStyle/>
        <a:p>
          <a:r>
            <a:rPr lang="en-US"/>
            <a:t>Transactional leadership focuses on what leaders and their followers gain in exchange for their cooperation and participation. </a:t>
          </a:r>
        </a:p>
      </dgm:t>
    </dgm:pt>
    <dgm:pt modelId="{113A70F4-2D7B-400D-A08A-BBF54AAE3061}" type="parTrans" cxnId="{3102923D-676E-43F7-886C-5529A425440E}">
      <dgm:prSet/>
      <dgm:spPr/>
      <dgm:t>
        <a:bodyPr/>
        <a:lstStyle/>
        <a:p>
          <a:endParaRPr lang="en-US"/>
        </a:p>
      </dgm:t>
    </dgm:pt>
    <dgm:pt modelId="{8AB3DC67-1250-48C7-A784-3AD71E2494EA}" type="sibTrans" cxnId="{3102923D-676E-43F7-886C-5529A425440E}">
      <dgm:prSet/>
      <dgm:spPr/>
      <dgm:t>
        <a:bodyPr/>
        <a:lstStyle/>
        <a:p>
          <a:endParaRPr lang="en-US"/>
        </a:p>
      </dgm:t>
    </dgm:pt>
    <dgm:pt modelId="{9AFDB788-AE75-4D1B-80CF-2CA91E2C5C9B}">
      <dgm:prSet/>
      <dgm:spPr/>
      <dgm:t>
        <a:bodyPr/>
        <a:lstStyle/>
        <a:p>
          <a:r>
            <a:rPr lang="en-US"/>
            <a:t>These leaders are a key aspect in the chain of command within the organization, and they articulate what is expected of the workforce.</a:t>
          </a:r>
        </a:p>
      </dgm:t>
    </dgm:pt>
    <dgm:pt modelId="{6EBA3F14-FD76-484E-9DC9-2A84D6680D0D}" type="parTrans" cxnId="{09610444-4BA8-4744-AC16-933D1EB4A557}">
      <dgm:prSet/>
      <dgm:spPr/>
      <dgm:t>
        <a:bodyPr/>
        <a:lstStyle/>
        <a:p>
          <a:endParaRPr lang="en-US"/>
        </a:p>
      </dgm:t>
    </dgm:pt>
    <dgm:pt modelId="{8342BA9A-2B45-4443-AE37-30CA1A1F57BA}" type="sibTrans" cxnId="{09610444-4BA8-4744-AC16-933D1EB4A557}">
      <dgm:prSet/>
      <dgm:spPr/>
      <dgm:t>
        <a:bodyPr/>
        <a:lstStyle/>
        <a:p>
          <a:endParaRPr lang="en-US"/>
        </a:p>
      </dgm:t>
    </dgm:pt>
    <dgm:pt modelId="{ACD0F6AF-B616-419F-9B68-4A5C903BBC2C}">
      <dgm:prSet/>
      <dgm:spPr/>
      <dgm:t>
        <a:bodyPr/>
        <a:lstStyle/>
        <a:p>
          <a:r>
            <a:rPr lang="en-US"/>
            <a:t>Their job is to see that the work is done, and they often use a reward structure to create incentives for employees to accomplish the goals they set.</a:t>
          </a:r>
        </a:p>
      </dgm:t>
    </dgm:pt>
    <dgm:pt modelId="{010513D6-D3CC-4AC2-BBEB-6DE90A88AEAB}" type="parTrans" cxnId="{FF3AEDEE-93F3-4851-B7EB-B53527D62BF2}">
      <dgm:prSet/>
      <dgm:spPr/>
      <dgm:t>
        <a:bodyPr/>
        <a:lstStyle/>
        <a:p>
          <a:endParaRPr lang="en-US"/>
        </a:p>
      </dgm:t>
    </dgm:pt>
    <dgm:pt modelId="{52902B38-995D-4BFA-984E-8C4DE1EBB621}" type="sibTrans" cxnId="{FF3AEDEE-93F3-4851-B7EB-B53527D62BF2}">
      <dgm:prSet/>
      <dgm:spPr/>
      <dgm:t>
        <a:bodyPr/>
        <a:lstStyle/>
        <a:p>
          <a:endParaRPr lang="en-US"/>
        </a:p>
      </dgm:t>
    </dgm:pt>
    <dgm:pt modelId="{390F1320-4D4B-2B40-A0F7-3E0BDBE32357}" type="pres">
      <dgm:prSet presAssocID="{93E57AA3-5E53-4B05-9E7F-6CCCDE6DAE47}" presName="linear" presStyleCnt="0">
        <dgm:presLayoutVars>
          <dgm:animLvl val="lvl"/>
          <dgm:resizeHandles val="exact"/>
        </dgm:presLayoutVars>
      </dgm:prSet>
      <dgm:spPr/>
    </dgm:pt>
    <dgm:pt modelId="{D9ADC7B0-147A-A44A-A776-EA308DF44D39}" type="pres">
      <dgm:prSet presAssocID="{41BA6C71-04F2-43D2-A57C-237E59C5212D}" presName="parentText" presStyleLbl="node1" presStyleIdx="0" presStyleCnt="1">
        <dgm:presLayoutVars>
          <dgm:chMax val="0"/>
          <dgm:bulletEnabled val="1"/>
        </dgm:presLayoutVars>
      </dgm:prSet>
      <dgm:spPr/>
    </dgm:pt>
    <dgm:pt modelId="{4878DBF5-4F1D-254B-8418-646EE8CF68A0}" type="pres">
      <dgm:prSet presAssocID="{41BA6C71-04F2-43D2-A57C-237E59C5212D}" presName="childText" presStyleLbl="revTx" presStyleIdx="0" presStyleCnt="1">
        <dgm:presLayoutVars>
          <dgm:bulletEnabled val="1"/>
        </dgm:presLayoutVars>
      </dgm:prSet>
      <dgm:spPr/>
    </dgm:pt>
  </dgm:ptLst>
  <dgm:cxnLst>
    <dgm:cxn modelId="{79942B0E-1763-FE45-80D2-100ED9E36E81}" type="presOf" srcId="{BA5E2A4F-AFCB-4D6F-8502-FBD22BB007B5}" destId="{4878DBF5-4F1D-254B-8418-646EE8CF68A0}" srcOrd="0" destOrd="0" presId="urn:microsoft.com/office/officeart/2005/8/layout/vList2"/>
    <dgm:cxn modelId="{D078F724-2F9D-4CB3-87F1-8DC540098611}" srcId="{93E57AA3-5E53-4B05-9E7F-6CCCDE6DAE47}" destId="{41BA6C71-04F2-43D2-A57C-237E59C5212D}" srcOrd="0" destOrd="0" parTransId="{3115AD34-3DB1-4740-A696-488B305D65DA}" sibTransId="{74066D76-F6F4-40C5-95A2-D36009A2E069}"/>
    <dgm:cxn modelId="{3102923D-676E-43F7-886C-5529A425440E}" srcId="{41BA6C71-04F2-43D2-A57C-237E59C5212D}" destId="{BA5E2A4F-AFCB-4D6F-8502-FBD22BB007B5}" srcOrd="0" destOrd="0" parTransId="{113A70F4-2D7B-400D-A08A-BBF54AAE3061}" sibTransId="{8AB3DC67-1250-48C7-A784-3AD71E2494EA}"/>
    <dgm:cxn modelId="{09610444-4BA8-4744-AC16-933D1EB4A557}" srcId="{41BA6C71-04F2-43D2-A57C-237E59C5212D}" destId="{9AFDB788-AE75-4D1B-80CF-2CA91E2C5C9B}" srcOrd="1" destOrd="0" parTransId="{6EBA3F14-FD76-484E-9DC9-2A84D6680D0D}" sibTransId="{8342BA9A-2B45-4443-AE37-30CA1A1F57BA}"/>
    <dgm:cxn modelId="{53CA0973-1BA2-CC4E-9A74-F1B3D0D7113C}" type="presOf" srcId="{ACD0F6AF-B616-419F-9B68-4A5C903BBC2C}" destId="{4878DBF5-4F1D-254B-8418-646EE8CF68A0}" srcOrd="0" destOrd="2" presId="urn:microsoft.com/office/officeart/2005/8/layout/vList2"/>
    <dgm:cxn modelId="{95E46EA9-20B7-6E40-A335-B586304DB6FC}" type="presOf" srcId="{93E57AA3-5E53-4B05-9E7F-6CCCDE6DAE47}" destId="{390F1320-4D4B-2B40-A0F7-3E0BDBE32357}" srcOrd="0" destOrd="0" presId="urn:microsoft.com/office/officeart/2005/8/layout/vList2"/>
    <dgm:cxn modelId="{B4FB0FCE-1CAA-C942-B9CC-E13D0AF09319}" type="presOf" srcId="{41BA6C71-04F2-43D2-A57C-237E59C5212D}" destId="{D9ADC7B0-147A-A44A-A776-EA308DF44D39}" srcOrd="0" destOrd="0" presId="urn:microsoft.com/office/officeart/2005/8/layout/vList2"/>
    <dgm:cxn modelId="{A03EE8EA-6182-8249-873D-ACE580567FBE}" type="presOf" srcId="{9AFDB788-AE75-4D1B-80CF-2CA91E2C5C9B}" destId="{4878DBF5-4F1D-254B-8418-646EE8CF68A0}" srcOrd="0" destOrd="1" presId="urn:microsoft.com/office/officeart/2005/8/layout/vList2"/>
    <dgm:cxn modelId="{FF3AEDEE-93F3-4851-B7EB-B53527D62BF2}" srcId="{41BA6C71-04F2-43D2-A57C-237E59C5212D}" destId="{ACD0F6AF-B616-419F-9B68-4A5C903BBC2C}" srcOrd="2" destOrd="0" parTransId="{010513D6-D3CC-4AC2-BBEB-6DE90A88AEAB}" sibTransId="{52902B38-995D-4BFA-984E-8C4DE1EBB621}"/>
    <dgm:cxn modelId="{F3D85448-DEBD-BA47-9663-669727348B5E}" type="presParOf" srcId="{390F1320-4D4B-2B40-A0F7-3E0BDBE32357}" destId="{D9ADC7B0-147A-A44A-A776-EA308DF44D39}" srcOrd="0" destOrd="0" presId="urn:microsoft.com/office/officeart/2005/8/layout/vList2"/>
    <dgm:cxn modelId="{B0FFE1CE-F313-064E-B86D-955645D92CF9}" type="presParOf" srcId="{390F1320-4D4B-2B40-A0F7-3E0BDBE32357}" destId="{4878DBF5-4F1D-254B-8418-646EE8CF68A0}"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978957-2970-4C9F-9F84-C520DDE2F3A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A724060-009E-405A-B61C-5977346A8AB7}">
      <dgm:prSet/>
      <dgm:spPr/>
      <dgm:t>
        <a:bodyPr/>
        <a:lstStyle/>
        <a:p>
          <a:pPr>
            <a:lnSpc>
              <a:spcPct val="100000"/>
            </a:lnSpc>
          </a:pPr>
          <a:r>
            <a:rPr lang="en-US"/>
            <a:t>Leadership is a process whereby an individual influences a group of individuals to achieve a common goal.</a:t>
          </a:r>
        </a:p>
      </dgm:t>
    </dgm:pt>
    <dgm:pt modelId="{C5C6C65E-0A9E-460F-84BF-FB65F09600AC}" type="parTrans" cxnId="{F344FFEF-0BA0-426C-B83B-4AEB5C52D801}">
      <dgm:prSet/>
      <dgm:spPr/>
      <dgm:t>
        <a:bodyPr/>
        <a:lstStyle/>
        <a:p>
          <a:endParaRPr lang="en-US"/>
        </a:p>
      </dgm:t>
    </dgm:pt>
    <dgm:pt modelId="{FFB4E6C6-0237-411E-AA35-AC868FB16BB7}" type="sibTrans" cxnId="{F344FFEF-0BA0-426C-B83B-4AEB5C52D801}">
      <dgm:prSet/>
      <dgm:spPr/>
      <dgm:t>
        <a:bodyPr/>
        <a:lstStyle/>
        <a:p>
          <a:endParaRPr lang="en-US"/>
        </a:p>
      </dgm:t>
    </dgm:pt>
    <dgm:pt modelId="{F45DBD7A-CDEB-40A5-9C98-EED46FF7DF5D}">
      <dgm:prSet/>
      <dgm:spPr/>
      <dgm:t>
        <a:bodyPr/>
        <a:lstStyle/>
        <a:p>
          <a:pPr>
            <a:lnSpc>
              <a:spcPct val="100000"/>
            </a:lnSpc>
          </a:pPr>
          <a:r>
            <a:rPr lang="en-US"/>
            <a:t>Defining leadership as an influence process means that it is not a trait or an ability that resides in the leader, but rather an interactive event that occurs between the leader and the followers. </a:t>
          </a:r>
        </a:p>
      </dgm:t>
    </dgm:pt>
    <dgm:pt modelId="{FE98FBBE-2846-4033-AE1F-BBBF764696AC}" type="parTrans" cxnId="{A6373DF1-97F7-4180-B241-F217081B4BD8}">
      <dgm:prSet/>
      <dgm:spPr/>
      <dgm:t>
        <a:bodyPr/>
        <a:lstStyle/>
        <a:p>
          <a:endParaRPr lang="en-US"/>
        </a:p>
      </dgm:t>
    </dgm:pt>
    <dgm:pt modelId="{0F98B025-13F8-4FA9-9883-85CC93460987}" type="sibTrans" cxnId="{A6373DF1-97F7-4180-B241-F217081B4BD8}">
      <dgm:prSet/>
      <dgm:spPr/>
      <dgm:t>
        <a:bodyPr/>
        <a:lstStyle/>
        <a:p>
          <a:endParaRPr lang="en-US"/>
        </a:p>
      </dgm:t>
    </dgm:pt>
    <dgm:pt modelId="{36EF664E-695F-4454-A363-7FCD0D276D59}">
      <dgm:prSet/>
      <dgm:spPr/>
      <dgm:t>
        <a:bodyPr/>
        <a:lstStyle/>
        <a:p>
          <a:pPr>
            <a:lnSpc>
              <a:spcPct val="100000"/>
            </a:lnSpc>
          </a:pPr>
          <a:r>
            <a:rPr lang="en-US"/>
            <a:t>Influence is central to the process of leadership because leaders affect followers. </a:t>
          </a:r>
        </a:p>
      </dgm:t>
    </dgm:pt>
    <dgm:pt modelId="{E70B6630-CD5F-494A-928B-617ABDCFF724}" type="parTrans" cxnId="{D79BBB20-03CC-4D16-84D6-83629D420A38}">
      <dgm:prSet/>
      <dgm:spPr/>
      <dgm:t>
        <a:bodyPr/>
        <a:lstStyle/>
        <a:p>
          <a:endParaRPr lang="en-US"/>
        </a:p>
      </dgm:t>
    </dgm:pt>
    <dgm:pt modelId="{44C79645-7091-4547-87EC-FEB8E5ECA424}" type="sibTrans" cxnId="{D79BBB20-03CC-4D16-84D6-83629D420A38}">
      <dgm:prSet/>
      <dgm:spPr/>
      <dgm:t>
        <a:bodyPr/>
        <a:lstStyle/>
        <a:p>
          <a:endParaRPr lang="en-US"/>
        </a:p>
      </dgm:t>
    </dgm:pt>
    <dgm:pt modelId="{8E39140C-746D-4CD0-96F3-FCE17CC0CDB5}">
      <dgm:prSet/>
      <dgm:spPr/>
      <dgm:t>
        <a:bodyPr/>
        <a:lstStyle/>
        <a:p>
          <a:pPr>
            <a:lnSpc>
              <a:spcPct val="100000"/>
            </a:lnSpc>
          </a:pPr>
          <a:r>
            <a:rPr lang="en-US"/>
            <a:t>Leaders direct their energies toward influencing individuals to achieve something together. </a:t>
          </a:r>
        </a:p>
      </dgm:t>
    </dgm:pt>
    <dgm:pt modelId="{3B611CF4-06D6-4A49-A1FD-31CC7AC984EC}" type="parTrans" cxnId="{B7C85902-0BB8-47DA-98AC-72B1F2E0B380}">
      <dgm:prSet/>
      <dgm:spPr/>
      <dgm:t>
        <a:bodyPr/>
        <a:lstStyle/>
        <a:p>
          <a:endParaRPr lang="en-US"/>
        </a:p>
      </dgm:t>
    </dgm:pt>
    <dgm:pt modelId="{646BAD06-117F-4F28-8284-5E54BDCD3A9B}" type="sibTrans" cxnId="{B7C85902-0BB8-47DA-98AC-72B1F2E0B380}">
      <dgm:prSet/>
      <dgm:spPr/>
      <dgm:t>
        <a:bodyPr/>
        <a:lstStyle/>
        <a:p>
          <a:endParaRPr lang="en-US"/>
        </a:p>
      </dgm:t>
    </dgm:pt>
    <dgm:pt modelId="{87BC1586-C584-4CF3-A5FE-429E9CC37D2A}" type="pres">
      <dgm:prSet presAssocID="{6D978957-2970-4C9F-9F84-C520DDE2F3AA}" presName="root" presStyleCnt="0">
        <dgm:presLayoutVars>
          <dgm:dir/>
          <dgm:resizeHandles val="exact"/>
        </dgm:presLayoutVars>
      </dgm:prSet>
      <dgm:spPr/>
    </dgm:pt>
    <dgm:pt modelId="{C7595AAB-F093-44D0-86C6-3F2DCBB5D33D}" type="pres">
      <dgm:prSet presAssocID="{EA724060-009E-405A-B61C-5977346A8AB7}" presName="compNode" presStyleCnt="0"/>
      <dgm:spPr/>
    </dgm:pt>
    <dgm:pt modelId="{B2ACD140-6680-4EE3-A3D2-BA8A22ED06F7}" type="pres">
      <dgm:prSet presAssocID="{EA724060-009E-405A-B61C-5977346A8AB7}" presName="bgRect" presStyleLbl="bgShp" presStyleIdx="0" presStyleCnt="4"/>
      <dgm:spPr/>
    </dgm:pt>
    <dgm:pt modelId="{5E54135D-1127-4F16-A073-B76CBC111DCB}" type="pres">
      <dgm:prSet presAssocID="{EA724060-009E-405A-B61C-5977346A8AB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01C7B6EF-4062-489A-873E-4AF7FDA9955C}" type="pres">
      <dgm:prSet presAssocID="{EA724060-009E-405A-B61C-5977346A8AB7}" presName="spaceRect" presStyleCnt="0"/>
      <dgm:spPr/>
    </dgm:pt>
    <dgm:pt modelId="{6281EB31-E2EF-4E09-9F08-A304A942A45E}" type="pres">
      <dgm:prSet presAssocID="{EA724060-009E-405A-B61C-5977346A8AB7}" presName="parTx" presStyleLbl="revTx" presStyleIdx="0" presStyleCnt="4">
        <dgm:presLayoutVars>
          <dgm:chMax val="0"/>
          <dgm:chPref val="0"/>
        </dgm:presLayoutVars>
      </dgm:prSet>
      <dgm:spPr/>
    </dgm:pt>
    <dgm:pt modelId="{160AEC75-3AF6-48E3-BA6C-0C3E0A8F1A61}" type="pres">
      <dgm:prSet presAssocID="{FFB4E6C6-0237-411E-AA35-AC868FB16BB7}" presName="sibTrans" presStyleCnt="0"/>
      <dgm:spPr/>
    </dgm:pt>
    <dgm:pt modelId="{BBBE1FB9-06C1-4F11-97C7-2DAC4ECD22A7}" type="pres">
      <dgm:prSet presAssocID="{F45DBD7A-CDEB-40A5-9C98-EED46FF7DF5D}" presName="compNode" presStyleCnt="0"/>
      <dgm:spPr/>
    </dgm:pt>
    <dgm:pt modelId="{1CA9D739-42D3-49E3-B73C-82A93721757A}" type="pres">
      <dgm:prSet presAssocID="{F45DBD7A-CDEB-40A5-9C98-EED46FF7DF5D}" presName="bgRect" presStyleLbl="bgShp" presStyleIdx="1" presStyleCnt="4"/>
      <dgm:spPr/>
    </dgm:pt>
    <dgm:pt modelId="{D90BAF40-0CC7-4A5D-AC18-A8CA34CD3998}" type="pres">
      <dgm:prSet presAssocID="{F45DBD7A-CDEB-40A5-9C98-EED46FF7DF5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ecturer"/>
        </a:ext>
      </dgm:extLst>
    </dgm:pt>
    <dgm:pt modelId="{3892217D-A97F-411F-9FD4-338BD197AAE2}" type="pres">
      <dgm:prSet presAssocID="{F45DBD7A-CDEB-40A5-9C98-EED46FF7DF5D}" presName="spaceRect" presStyleCnt="0"/>
      <dgm:spPr/>
    </dgm:pt>
    <dgm:pt modelId="{04AC7EC6-CEDE-4580-BFAA-B9AB73D28247}" type="pres">
      <dgm:prSet presAssocID="{F45DBD7A-CDEB-40A5-9C98-EED46FF7DF5D}" presName="parTx" presStyleLbl="revTx" presStyleIdx="1" presStyleCnt="4">
        <dgm:presLayoutVars>
          <dgm:chMax val="0"/>
          <dgm:chPref val="0"/>
        </dgm:presLayoutVars>
      </dgm:prSet>
      <dgm:spPr/>
    </dgm:pt>
    <dgm:pt modelId="{7E324D78-5F70-41B6-A296-B25606B72254}" type="pres">
      <dgm:prSet presAssocID="{0F98B025-13F8-4FA9-9883-85CC93460987}" presName="sibTrans" presStyleCnt="0"/>
      <dgm:spPr/>
    </dgm:pt>
    <dgm:pt modelId="{2A7D8F11-17B2-4384-A274-A39DB50ABE82}" type="pres">
      <dgm:prSet presAssocID="{36EF664E-695F-4454-A363-7FCD0D276D59}" presName="compNode" presStyleCnt="0"/>
      <dgm:spPr/>
    </dgm:pt>
    <dgm:pt modelId="{7C904836-07F0-4F6B-A5B7-BCB7EF7446BD}" type="pres">
      <dgm:prSet presAssocID="{36EF664E-695F-4454-A363-7FCD0D276D59}" presName="bgRect" presStyleLbl="bgShp" presStyleIdx="2" presStyleCnt="4"/>
      <dgm:spPr/>
    </dgm:pt>
    <dgm:pt modelId="{93806A6A-0295-4937-9BC9-ED6C6A7388CE}" type="pres">
      <dgm:prSet presAssocID="{36EF664E-695F-4454-A363-7FCD0D276D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D7E30CE-D617-4F82-96F7-61F20B819C43}" type="pres">
      <dgm:prSet presAssocID="{36EF664E-695F-4454-A363-7FCD0D276D59}" presName="spaceRect" presStyleCnt="0"/>
      <dgm:spPr/>
    </dgm:pt>
    <dgm:pt modelId="{0472F5E1-76C7-4DB9-9B05-78181A1851C1}" type="pres">
      <dgm:prSet presAssocID="{36EF664E-695F-4454-A363-7FCD0D276D59}" presName="parTx" presStyleLbl="revTx" presStyleIdx="2" presStyleCnt="4">
        <dgm:presLayoutVars>
          <dgm:chMax val="0"/>
          <dgm:chPref val="0"/>
        </dgm:presLayoutVars>
      </dgm:prSet>
      <dgm:spPr/>
    </dgm:pt>
    <dgm:pt modelId="{3B0DFEA2-31FC-4DCC-8562-9E45AE71222A}" type="pres">
      <dgm:prSet presAssocID="{44C79645-7091-4547-87EC-FEB8E5ECA424}" presName="sibTrans" presStyleCnt="0"/>
      <dgm:spPr/>
    </dgm:pt>
    <dgm:pt modelId="{944CCA1A-92B5-439D-929E-3DB6572945C8}" type="pres">
      <dgm:prSet presAssocID="{8E39140C-746D-4CD0-96F3-FCE17CC0CDB5}" presName="compNode" presStyleCnt="0"/>
      <dgm:spPr/>
    </dgm:pt>
    <dgm:pt modelId="{321546BA-6FFE-425C-A2EE-9ED2C5D67296}" type="pres">
      <dgm:prSet presAssocID="{8E39140C-746D-4CD0-96F3-FCE17CC0CDB5}" presName="bgRect" presStyleLbl="bgShp" presStyleIdx="3" presStyleCnt="4"/>
      <dgm:spPr/>
    </dgm:pt>
    <dgm:pt modelId="{86786A03-473C-48E2-922B-4877FF2C1496}" type="pres">
      <dgm:prSet presAssocID="{8E39140C-746D-4CD0-96F3-FCE17CC0CD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ycle with People"/>
        </a:ext>
      </dgm:extLst>
    </dgm:pt>
    <dgm:pt modelId="{FF1D7855-5125-42C1-A32F-FB6222CDDCBE}" type="pres">
      <dgm:prSet presAssocID="{8E39140C-746D-4CD0-96F3-FCE17CC0CDB5}" presName="spaceRect" presStyleCnt="0"/>
      <dgm:spPr/>
    </dgm:pt>
    <dgm:pt modelId="{149C87D4-8568-4F49-AA7D-5307247225A7}" type="pres">
      <dgm:prSet presAssocID="{8E39140C-746D-4CD0-96F3-FCE17CC0CDB5}" presName="parTx" presStyleLbl="revTx" presStyleIdx="3" presStyleCnt="4">
        <dgm:presLayoutVars>
          <dgm:chMax val="0"/>
          <dgm:chPref val="0"/>
        </dgm:presLayoutVars>
      </dgm:prSet>
      <dgm:spPr/>
    </dgm:pt>
  </dgm:ptLst>
  <dgm:cxnLst>
    <dgm:cxn modelId="{B7C85902-0BB8-47DA-98AC-72B1F2E0B380}" srcId="{6D978957-2970-4C9F-9F84-C520DDE2F3AA}" destId="{8E39140C-746D-4CD0-96F3-FCE17CC0CDB5}" srcOrd="3" destOrd="0" parTransId="{3B611CF4-06D6-4A49-A1FD-31CC7AC984EC}" sibTransId="{646BAD06-117F-4F28-8284-5E54BDCD3A9B}"/>
    <dgm:cxn modelId="{D79BBB20-03CC-4D16-84D6-83629D420A38}" srcId="{6D978957-2970-4C9F-9F84-C520DDE2F3AA}" destId="{36EF664E-695F-4454-A363-7FCD0D276D59}" srcOrd="2" destOrd="0" parTransId="{E70B6630-CD5F-494A-928B-617ABDCFF724}" sibTransId="{44C79645-7091-4547-87EC-FEB8E5ECA424}"/>
    <dgm:cxn modelId="{131F1C22-F628-4228-8DDF-65C40EB680C6}" type="presOf" srcId="{36EF664E-695F-4454-A363-7FCD0D276D59}" destId="{0472F5E1-76C7-4DB9-9B05-78181A1851C1}" srcOrd="0" destOrd="0" presId="urn:microsoft.com/office/officeart/2018/2/layout/IconVerticalSolidList"/>
    <dgm:cxn modelId="{7004776B-C7FB-4078-A4B7-81189ECDAE8F}" type="presOf" srcId="{8E39140C-746D-4CD0-96F3-FCE17CC0CDB5}" destId="{149C87D4-8568-4F49-AA7D-5307247225A7}" srcOrd="0" destOrd="0" presId="urn:microsoft.com/office/officeart/2018/2/layout/IconVerticalSolidList"/>
    <dgm:cxn modelId="{BFA233D6-4E54-4515-BFD2-6F35B0F52ACD}" type="presOf" srcId="{6D978957-2970-4C9F-9F84-C520DDE2F3AA}" destId="{87BC1586-C584-4CF3-A5FE-429E9CC37D2A}" srcOrd="0" destOrd="0" presId="urn:microsoft.com/office/officeart/2018/2/layout/IconVerticalSolidList"/>
    <dgm:cxn modelId="{769DF6EF-33CE-41D2-98BF-A318CC1D7333}" type="presOf" srcId="{EA724060-009E-405A-B61C-5977346A8AB7}" destId="{6281EB31-E2EF-4E09-9F08-A304A942A45E}" srcOrd="0" destOrd="0" presId="urn:microsoft.com/office/officeart/2018/2/layout/IconVerticalSolidList"/>
    <dgm:cxn modelId="{F344FFEF-0BA0-426C-B83B-4AEB5C52D801}" srcId="{6D978957-2970-4C9F-9F84-C520DDE2F3AA}" destId="{EA724060-009E-405A-B61C-5977346A8AB7}" srcOrd="0" destOrd="0" parTransId="{C5C6C65E-0A9E-460F-84BF-FB65F09600AC}" sibTransId="{FFB4E6C6-0237-411E-AA35-AC868FB16BB7}"/>
    <dgm:cxn modelId="{A6373DF1-97F7-4180-B241-F217081B4BD8}" srcId="{6D978957-2970-4C9F-9F84-C520DDE2F3AA}" destId="{F45DBD7A-CDEB-40A5-9C98-EED46FF7DF5D}" srcOrd="1" destOrd="0" parTransId="{FE98FBBE-2846-4033-AE1F-BBBF764696AC}" sibTransId="{0F98B025-13F8-4FA9-9883-85CC93460987}"/>
    <dgm:cxn modelId="{16C667F4-D38C-4340-ACAB-4A14BABD048D}" type="presOf" srcId="{F45DBD7A-CDEB-40A5-9C98-EED46FF7DF5D}" destId="{04AC7EC6-CEDE-4580-BFAA-B9AB73D28247}" srcOrd="0" destOrd="0" presId="urn:microsoft.com/office/officeart/2018/2/layout/IconVerticalSolidList"/>
    <dgm:cxn modelId="{53BDC5B9-D5A1-4457-BA04-DEFB61CA4B9A}" type="presParOf" srcId="{87BC1586-C584-4CF3-A5FE-429E9CC37D2A}" destId="{C7595AAB-F093-44D0-86C6-3F2DCBB5D33D}" srcOrd="0" destOrd="0" presId="urn:microsoft.com/office/officeart/2018/2/layout/IconVerticalSolidList"/>
    <dgm:cxn modelId="{5601C3C0-F1A0-46CB-BAD1-33C044AC129D}" type="presParOf" srcId="{C7595AAB-F093-44D0-86C6-3F2DCBB5D33D}" destId="{B2ACD140-6680-4EE3-A3D2-BA8A22ED06F7}" srcOrd="0" destOrd="0" presId="urn:microsoft.com/office/officeart/2018/2/layout/IconVerticalSolidList"/>
    <dgm:cxn modelId="{97BEACA1-864A-4043-A199-900DF73187FC}" type="presParOf" srcId="{C7595AAB-F093-44D0-86C6-3F2DCBB5D33D}" destId="{5E54135D-1127-4F16-A073-B76CBC111DCB}" srcOrd="1" destOrd="0" presId="urn:microsoft.com/office/officeart/2018/2/layout/IconVerticalSolidList"/>
    <dgm:cxn modelId="{0933EDED-AE26-4111-B068-48605224984E}" type="presParOf" srcId="{C7595AAB-F093-44D0-86C6-3F2DCBB5D33D}" destId="{01C7B6EF-4062-489A-873E-4AF7FDA9955C}" srcOrd="2" destOrd="0" presId="urn:microsoft.com/office/officeart/2018/2/layout/IconVerticalSolidList"/>
    <dgm:cxn modelId="{3714A0AC-9C2C-40D8-BB09-840ED00BD031}" type="presParOf" srcId="{C7595AAB-F093-44D0-86C6-3F2DCBB5D33D}" destId="{6281EB31-E2EF-4E09-9F08-A304A942A45E}" srcOrd="3" destOrd="0" presId="urn:microsoft.com/office/officeart/2018/2/layout/IconVerticalSolidList"/>
    <dgm:cxn modelId="{30DDA022-3044-4759-B96F-15A7A694DCD8}" type="presParOf" srcId="{87BC1586-C584-4CF3-A5FE-429E9CC37D2A}" destId="{160AEC75-3AF6-48E3-BA6C-0C3E0A8F1A61}" srcOrd="1" destOrd="0" presId="urn:microsoft.com/office/officeart/2018/2/layout/IconVerticalSolidList"/>
    <dgm:cxn modelId="{0F6A2A13-EFF6-46E4-B184-B0C5DF027506}" type="presParOf" srcId="{87BC1586-C584-4CF3-A5FE-429E9CC37D2A}" destId="{BBBE1FB9-06C1-4F11-97C7-2DAC4ECD22A7}" srcOrd="2" destOrd="0" presId="urn:microsoft.com/office/officeart/2018/2/layout/IconVerticalSolidList"/>
    <dgm:cxn modelId="{3E95F243-BCA6-4C82-A9C9-21E55A343EAE}" type="presParOf" srcId="{BBBE1FB9-06C1-4F11-97C7-2DAC4ECD22A7}" destId="{1CA9D739-42D3-49E3-B73C-82A93721757A}" srcOrd="0" destOrd="0" presId="urn:microsoft.com/office/officeart/2018/2/layout/IconVerticalSolidList"/>
    <dgm:cxn modelId="{821225F2-10DD-4786-BCF2-F55B57B49393}" type="presParOf" srcId="{BBBE1FB9-06C1-4F11-97C7-2DAC4ECD22A7}" destId="{D90BAF40-0CC7-4A5D-AC18-A8CA34CD3998}" srcOrd="1" destOrd="0" presId="urn:microsoft.com/office/officeart/2018/2/layout/IconVerticalSolidList"/>
    <dgm:cxn modelId="{E5F3825E-4392-44F7-9604-4D127A109397}" type="presParOf" srcId="{BBBE1FB9-06C1-4F11-97C7-2DAC4ECD22A7}" destId="{3892217D-A97F-411F-9FD4-338BD197AAE2}" srcOrd="2" destOrd="0" presId="urn:microsoft.com/office/officeart/2018/2/layout/IconVerticalSolidList"/>
    <dgm:cxn modelId="{1C2D036E-648B-4B6B-9853-4B180718CBF8}" type="presParOf" srcId="{BBBE1FB9-06C1-4F11-97C7-2DAC4ECD22A7}" destId="{04AC7EC6-CEDE-4580-BFAA-B9AB73D28247}" srcOrd="3" destOrd="0" presId="urn:microsoft.com/office/officeart/2018/2/layout/IconVerticalSolidList"/>
    <dgm:cxn modelId="{E97DD08B-2BC6-41C0-B3DC-3A34EC4687A0}" type="presParOf" srcId="{87BC1586-C584-4CF3-A5FE-429E9CC37D2A}" destId="{7E324D78-5F70-41B6-A296-B25606B72254}" srcOrd="3" destOrd="0" presId="urn:microsoft.com/office/officeart/2018/2/layout/IconVerticalSolidList"/>
    <dgm:cxn modelId="{F1A6B7CA-3664-4718-A10F-CDB01750A35B}" type="presParOf" srcId="{87BC1586-C584-4CF3-A5FE-429E9CC37D2A}" destId="{2A7D8F11-17B2-4384-A274-A39DB50ABE82}" srcOrd="4" destOrd="0" presId="urn:microsoft.com/office/officeart/2018/2/layout/IconVerticalSolidList"/>
    <dgm:cxn modelId="{81ADA978-F2CB-4A11-9159-64523EA9391A}" type="presParOf" srcId="{2A7D8F11-17B2-4384-A274-A39DB50ABE82}" destId="{7C904836-07F0-4F6B-A5B7-BCB7EF7446BD}" srcOrd="0" destOrd="0" presId="urn:microsoft.com/office/officeart/2018/2/layout/IconVerticalSolidList"/>
    <dgm:cxn modelId="{EC5F9C5A-4F77-4345-BE7D-D06BAB85B65E}" type="presParOf" srcId="{2A7D8F11-17B2-4384-A274-A39DB50ABE82}" destId="{93806A6A-0295-4937-9BC9-ED6C6A7388CE}" srcOrd="1" destOrd="0" presId="urn:microsoft.com/office/officeart/2018/2/layout/IconVerticalSolidList"/>
    <dgm:cxn modelId="{7DEC7BEB-E900-43B8-9128-DD9AB6EDC226}" type="presParOf" srcId="{2A7D8F11-17B2-4384-A274-A39DB50ABE82}" destId="{6D7E30CE-D617-4F82-96F7-61F20B819C43}" srcOrd="2" destOrd="0" presId="urn:microsoft.com/office/officeart/2018/2/layout/IconVerticalSolidList"/>
    <dgm:cxn modelId="{DAF82045-2921-4A21-B507-1206F30A972C}" type="presParOf" srcId="{2A7D8F11-17B2-4384-A274-A39DB50ABE82}" destId="{0472F5E1-76C7-4DB9-9B05-78181A1851C1}" srcOrd="3" destOrd="0" presId="urn:microsoft.com/office/officeart/2018/2/layout/IconVerticalSolidList"/>
    <dgm:cxn modelId="{374C06CE-F27C-4A77-8F3D-DCBA94E61E5C}" type="presParOf" srcId="{87BC1586-C584-4CF3-A5FE-429E9CC37D2A}" destId="{3B0DFEA2-31FC-4DCC-8562-9E45AE71222A}" srcOrd="5" destOrd="0" presId="urn:microsoft.com/office/officeart/2018/2/layout/IconVerticalSolidList"/>
    <dgm:cxn modelId="{88A5617C-691F-4BDE-86B5-6D392B070E84}" type="presParOf" srcId="{87BC1586-C584-4CF3-A5FE-429E9CC37D2A}" destId="{944CCA1A-92B5-439D-929E-3DB6572945C8}" srcOrd="6" destOrd="0" presId="urn:microsoft.com/office/officeart/2018/2/layout/IconVerticalSolidList"/>
    <dgm:cxn modelId="{1C63F9AF-D7D7-4D53-A1B2-D2F1CAE594E3}" type="presParOf" srcId="{944CCA1A-92B5-439D-929E-3DB6572945C8}" destId="{321546BA-6FFE-425C-A2EE-9ED2C5D67296}" srcOrd="0" destOrd="0" presId="urn:microsoft.com/office/officeart/2018/2/layout/IconVerticalSolidList"/>
    <dgm:cxn modelId="{7DFE4667-0E99-4AC7-AD27-ED3EFAD9EAEA}" type="presParOf" srcId="{944CCA1A-92B5-439D-929E-3DB6572945C8}" destId="{86786A03-473C-48E2-922B-4877FF2C1496}" srcOrd="1" destOrd="0" presId="urn:microsoft.com/office/officeart/2018/2/layout/IconVerticalSolidList"/>
    <dgm:cxn modelId="{37F12F43-735F-4CE3-B078-922F932B87A7}" type="presParOf" srcId="{944CCA1A-92B5-439D-929E-3DB6572945C8}" destId="{FF1D7855-5125-42C1-A32F-FB6222CDDCBE}" srcOrd="2" destOrd="0" presId="urn:microsoft.com/office/officeart/2018/2/layout/IconVerticalSolidList"/>
    <dgm:cxn modelId="{D20D1FAD-B973-47D4-A2F2-536C93F166DC}" type="presParOf" srcId="{944CCA1A-92B5-439D-929E-3DB6572945C8}" destId="{149C87D4-8568-4F49-AA7D-5307247225A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9F242F-8B0E-964A-8AC9-EB38B62AD286}">
      <dsp:nvSpPr>
        <dsp:cNvPr id="0" name=""/>
        <dsp:cNvSpPr/>
      </dsp:nvSpPr>
      <dsp:spPr>
        <a:xfrm>
          <a:off x="0" y="44266"/>
          <a:ext cx="600211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Scholars who study leadership have struggled with this question for many decades and have written a great deal about the nature of leadership</a:t>
          </a:r>
          <a:r>
            <a:rPr lang="en-GB" sz="2500" kern="1200" dirty="0"/>
            <a:t>.</a:t>
          </a:r>
          <a:endParaRPr lang="en-US" sz="2500" kern="1200" dirty="0"/>
        </a:p>
      </dsp:txBody>
      <dsp:txXfrm>
        <a:off x="87100" y="131366"/>
        <a:ext cx="5827910" cy="1610050"/>
      </dsp:txXfrm>
    </dsp:sp>
    <dsp:sp modelId="{F8C904FB-DBDC-E44B-8A5F-C5A2C942F215}">
      <dsp:nvSpPr>
        <dsp:cNvPr id="0" name=""/>
        <dsp:cNvSpPr/>
      </dsp:nvSpPr>
      <dsp:spPr>
        <a:xfrm>
          <a:off x="0" y="1900517"/>
          <a:ext cx="600211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In leadership literature, more than 100 different definitions of leadership have been identified</a:t>
          </a:r>
          <a:r>
            <a:rPr lang="en-GB" sz="2500" kern="1200" dirty="0"/>
            <a:t>.</a:t>
          </a:r>
          <a:endParaRPr lang="en-US" sz="2500" kern="1200" dirty="0"/>
        </a:p>
      </dsp:txBody>
      <dsp:txXfrm>
        <a:off x="87100" y="1987617"/>
        <a:ext cx="5827910" cy="16100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088AD-00F3-604F-B193-844FB9BE26BD}">
      <dsp:nvSpPr>
        <dsp:cNvPr id="0" name=""/>
        <dsp:cNvSpPr/>
      </dsp:nvSpPr>
      <dsp:spPr>
        <a:xfrm>
          <a:off x="0" y="0"/>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4F47FCE9-0F7F-9546-86CD-D72828B08744}">
      <dsp:nvSpPr>
        <dsp:cNvPr id="0" name=""/>
        <dsp:cNvSpPr/>
      </dsp:nvSpPr>
      <dsp:spPr>
        <a:xfrm>
          <a:off x="0" y="0"/>
          <a:ext cx="1317297" cy="37854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Trait Theories</a:t>
          </a:r>
        </a:p>
      </dsp:txBody>
      <dsp:txXfrm>
        <a:off x="0" y="0"/>
        <a:ext cx="1317297" cy="3785419"/>
      </dsp:txXfrm>
    </dsp:sp>
    <dsp:sp modelId="{3CCFBDF1-E8E5-3345-A378-C0EA9CC925C7}">
      <dsp:nvSpPr>
        <dsp:cNvPr id="0" name=""/>
        <dsp:cNvSpPr/>
      </dsp:nvSpPr>
      <dsp:spPr>
        <a:xfrm>
          <a:off x="1416095" y="87981"/>
          <a:ext cx="5170393" cy="1759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early trait approach focused on identifying the innate qualities and characteristics possessed by widely revered social, political, and military leaders such as Mohandas Gandhi, Abraham Lincoln, Moses, and Joan of Arc. </a:t>
          </a:r>
        </a:p>
      </dsp:txBody>
      <dsp:txXfrm>
        <a:off x="1416095" y="87981"/>
        <a:ext cx="5170393" cy="1759628"/>
      </dsp:txXfrm>
    </dsp:sp>
    <dsp:sp modelId="{CFC8ECBC-F85E-9245-A556-08612B423670}">
      <dsp:nvSpPr>
        <dsp:cNvPr id="0" name=""/>
        <dsp:cNvSpPr/>
      </dsp:nvSpPr>
      <dsp:spPr>
        <a:xfrm>
          <a:off x="1317297" y="1847609"/>
          <a:ext cx="5269191" cy="0"/>
        </a:xfrm>
        <a:prstGeom prst="line">
          <a:avLst/>
        </a:prstGeom>
        <a:noFill/>
        <a:ln w="6350" cap="flat" cmpd="sng" algn="ctr">
          <a:solidFill>
            <a:schemeClr val="accent4">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 modelId="{DD056FE8-AD54-8A44-831D-826F5F2C7BCB}">
      <dsp:nvSpPr>
        <dsp:cNvPr id="0" name=""/>
        <dsp:cNvSpPr/>
      </dsp:nvSpPr>
      <dsp:spPr>
        <a:xfrm>
          <a:off x="1416095" y="1935591"/>
          <a:ext cx="5170393" cy="1759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Also called “Great Man” theories, these studies of leadership traits were especially strong from 1900 to the early 1940s and enjoyed a renewed emphasis beginning in the 1970s as researchers began to examine visionary and charismatic leadership. </a:t>
          </a:r>
        </a:p>
      </dsp:txBody>
      <dsp:txXfrm>
        <a:off x="1416095" y="1935591"/>
        <a:ext cx="5170393" cy="1759628"/>
      </dsp:txXfrm>
    </dsp:sp>
    <dsp:sp modelId="{64EC9D15-F93B-4343-A188-5F111365AF33}">
      <dsp:nvSpPr>
        <dsp:cNvPr id="0" name=""/>
        <dsp:cNvSpPr/>
      </dsp:nvSpPr>
      <dsp:spPr>
        <a:xfrm>
          <a:off x="1317297" y="3695219"/>
          <a:ext cx="5269191" cy="0"/>
        </a:xfrm>
        <a:prstGeom prst="line">
          <a:avLst/>
        </a:prstGeom>
        <a:noFill/>
        <a:ln w="6350" cap="flat" cmpd="sng" algn="ctr">
          <a:solidFill>
            <a:schemeClr val="accent4">
              <a:tint val="50000"/>
              <a:hueOff val="0"/>
              <a:satOff val="0"/>
              <a:lumOff val="0"/>
              <a:alphaOff val="0"/>
            </a:schemeClr>
          </a:solidFill>
          <a:prstDash val="solid"/>
          <a:miter lim="800000"/>
        </a:ln>
        <a:effectLst/>
      </dsp:spPr>
      <dsp:style>
        <a:lnRef idx="1">
          <a:scrgbClr r="0" g="0" b="0"/>
        </a:lnRef>
        <a:fillRef idx="0">
          <a:scrgbClr r="0" g="0" b="0"/>
        </a:fillRef>
        <a:effectRef idx="1">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53835C-7B40-AE43-B32E-992D7948BD5C}">
      <dsp:nvSpPr>
        <dsp:cNvPr id="0" name=""/>
        <dsp:cNvSpPr/>
      </dsp:nvSpPr>
      <dsp:spPr>
        <a:xfrm>
          <a:off x="0" y="0"/>
          <a:ext cx="658648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75FE7F7-9983-334D-A158-C359241AED3E}">
      <dsp:nvSpPr>
        <dsp:cNvPr id="0" name=""/>
        <dsp:cNvSpPr/>
      </dsp:nvSpPr>
      <dsp:spPr>
        <a:xfrm>
          <a:off x="0" y="0"/>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premise of these theories is that different situations demand different kinds of leadership. </a:t>
          </a:r>
        </a:p>
      </dsp:txBody>
      <dsp:txXfrm>
        <a:off x="0" y="0"/>
        <a:ext cx="6586489" cy="946354"/>
      </dsp:txXfrm>
    </dsp:sp>
    <dsp:sp modelId="{298254A6-784E-4040-A569-D1FAF8E2E6CC}">
      <dsp:nvSpPr>
        <dsp:cNvPr id="0" name=""/>
        <dsp:cNvSpPr/>
      </dsp:nvSpPr>
      <dsp:spPr>
        <a:xfrm>
          <a:off x="0" y="946354"/>
          <a:ext cx="6586489"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B01D7DD-6369-1745-BC27-2B4C3DA939C1}">
      <dsp:nvSpPr>
        <dsp:cNvPr id="0" name=""/>
        <dsp:cNvSpPr/>
      </dsp:nvSpPr>
      <dsp:spPr>
        <a:xfrm>
          <a:off x="0" y="94635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Serious examination of the situational role in leadership began in the late 1960s by Hersey and Blanchard (1969) and Reddin (1967).</a:t>
          </a:r>
        </a:p>
      </dsp:txBody>
      <dsp:txXfrm>
        <a:off x="0" y="946354"/>
        <a:ext cx="6586489" cy="946354"/>
      </dsp:txXfrm>
    </dsp:sp>
    <dsp:sp modelId="{2C6735EA-FCE0-A64B-AE0E-E7B4C73E2F77}">
      <dsp:nvSpPr>
        <dsp:cNvPr id="0" name=""/>
        <dsp:cNvSpPr/>
      </dsp:nvSpPr>
      <dsp:spPr>
        <a:xfrm>
          <a:off x="0" y="1892709"/>
          <a:ext cx="6586489"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9E8E53C-FCFF-F24B-B0D4-AEB66B0A02A3}">
      <dsp:nvSpPr>
        <dsp:cNvPr id="0" name=""/>
        <dsp:cNvSpPr/>
      </dsp:nvSpPr>
      <dsp:spPr>
        <a:xfrm>
          <a:off x="0" y="1892709"/>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Situational approaches continued to be refined and revised from the 1970s through the 1990s (Vecchio, 1987). </a:t>
          </a:r>
        </a:p>
      </dsp:txBody>
      <dsp:txXfrm>
        <a:off x="0" y="1892709"/>
        <a:ext cx="6586489" cy="946354"/>
      </dsp:txXfrm>
    </dsp:sp>
    <dsp:sp modelId="{7EADC6DE-C803-934E-AC42-FCDF3AA49533}">
      <dsp:nvSpPr>
        <dsp:cNvPr id="0" name=""/>
        <dsp:cNvSpPr/>
      </dsp:nvSpPr>
      <dsp:spPr>
        <a:xfrm>
          <a:off x="0" y="2839064"/>
          <a:ext cx="658648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FEF1823-6AB7-CE43-90CB-2B7FC809D2B1}">
      <dsp:nvSpPr>
        <dsp:cNvPr id="0" name=""/>
        <dsp:cNvSpPr/>
      </dsp:nvSpPr>
      <dsp:spPr>
        <a:xfrm>
          <a:off x="0" y="2839064"/>
          <a:ext cx="6586489" cy="946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One of these, path–goal theory, examines how leaders use employee motivation to enhance performance and satisfaction. </a:t>
          </a:r>
        </a:p>
      </dsp:txBody>
      <dsp:txXfrm>
        <a:off x="0" y="2839064"/>
        <a:ext cx="6586489" cy="9463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910E36-B977-4D4A-970D-E7829F128DD5}">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When these approaches began appearing in the mid-1980s—three decades ago—they were, and continue to be, called “new leadership” approaches (Bryman, 1992). </a:t>
          </a:r>
        </a:p>
      </dsp:txBody>
      <dsp:txXfrm>
        <a:off x="83616" y="172136"/>
        <a:ext cx="6499601" cy="1545648"/>
      </dsp:txXfrm>
    </dsp:sp>
    <dsp:sp modelId="{65AA2783-AE24-544E-B806-EA03C3A12880}">
      <dsp:nvSpPr>
        <dsp:cNvPr id="0" name=""/>
        <dsp:cNvSpPr/>
      </dsp:nvSpPr>
      <dsp:spPr>
        <a:xfrm>
          <a:off x="0" y="1870520"/>
          <a:ext cx="6666833" cy="171288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Beginning with the work of Bass (1985, 1990), leadership studies generated visionary or charismatic leadership theories. </a:t>
          </a:r>
        </a:p>
      </dsp:txBody>
      <dsp:txXfrm>
        <a:off x="83616" y="1954136"/>
        <a:ext cx="6499601" cy="1545648"/>
      </dsp:txXfrm>
    </dsp:sp>
    <dsp:sp modelId="{E816588B-B99C-4445-8AF4-20C66C3BA391}">
      <dsp:nvSpPr>
        <dsp:cNvPr id="0" name=""/>
        <dsp:cNvSpPr/>
      </dsp:nvSpPr>
      <dsp:spPr>
        <a:xfrm>
          <a:off x="0" y="3652520"/>
          <a:ext cx="6666833" cy="171288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From these approaches developed transformational leadership theory, which describes leadership as a process that changes people and organizations.</a:t>
          </a:r>
        </a:p>
      </dsp:txBody>
      <dsp:txXfrm>
        <a:off x="83616" y="3736136"/>
        <a:ext cx="6499601" cy="15456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99A018-B83B-D34D-BC12-32EEEFBE3A6A}">
      <dsp:nvSpPr>
        <dsp:cNvPr id="0" name=""/>
        <dsp:cNvSpPr/>
      </dsp:nvSpPr>
      <dsp:spPr>
        <a:xfrm>
          <a:off x="0" y="131335"/>
          <a:ext cx="6263640" cy="100693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diverse range of approaches to leadership is emerging during the 21st century:</a:t>
          </a:r>
        </a:p>
      </dsp:txBody>
      <dsp:txXfrm>
        <a:off x="49154" y="180489"/>
        <a:ext cx="6165332" cy="908623"/>
      </dsp:txXfrm>
    </dsp:sp>
    <dsp:sp modelId="{EFEE7AED-3562-CC4F-A6E1-EAE256AFED95}">
      <dsp:nvSpPr>
        <dsp:cNvPr id="0" name=""/>
        <dsp:cNvSpPr/>
      </dsp:nvSpPr>
      <dsp:spPr>
        <a:xfrm>
          <a:off x="0" y="1190107"/>
          <a:ext cx="6263640" cy="1006931"/>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Adaptive leadership examines how leaders help people address problems, face challenges, and adapt to change. </a:t>
          </a:r>
        </a:p>
      </dsp:txBody>
      <dsp:txXfrm>
        <a:off x="49154" y="1239261"/>
        <a:ext cx="6165332" cy="908623"/>
      </dsp:txXfrm>
    </dsp:sp>
    <dsp:sp modelId="{DA75449E-C6E0-9842-9EAC-8E37929E4C1B}">
      <dsp:nvSpPr>
        <dsp:cNvPr id="0" name=""/>
        <dsp:cNvSpPr/>
      </dsp:nvSpPr>
      <dsp:spPr>
        <a:xfrm>
          <a:off x="0" y="2248878"/>
          <a:ext cx="6263640" cy="100693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Adaptive leadership stresses that the leaders don’t solve the problems but, rather, encourage others to do the problem solving and adapt to change.</a:t>
          </a:r>
        </a:p>
      </dsp:txBody>
      <dsp:txXfrm>
        <a:off x="49154" y="2298032"/>
        <a:ext cx="6165332" cy="908623"/>
      </dsp:txXfrm>
    </dsp:sp>
    <dsp:sp modelId="{1DF976DE-6F02-F149-B3BB-8D79E2DD855E}">
      <dsp:nvSpPr>
        <dsp:cNvPr id="0" name=""/>
        <dsp:cNvSpPr/>
      </dsp:nvSpPr>
      <dsp:spPr>
        <a:xfrm>
          <a:off x="0" y="3307649"/>
          <a:ext cx="6263640" cy="1006931"/>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Authentic leadership is an approach that looks at the authenticity of leaders and their leadership and is currently enjoying strong interest.</a:t>
          </a:r>
        </a:p>
      </dsp:txBody>
      <dsp:txXfrm>
        <a:off x="49154" y="3356803"/>
        <a:ext cx="6165332" cy="908623"/>
      </dsp:txXfrm>
    </dsp:sp>
    <dsp:sp modelId="{572F2FE7-3FBD-074E-A98C-FEF3809E3980}">
      <dsp:nvSpPr>
        <dsp:cNvPr id="0" name=""/>
        <dsp:cNvSpPr/>
      </dsp:nvSpPr>
      <dsp:spPr>
        <a:xfrm>
          <a:off x="0" y="4366420"/>
          <a:ext cx="6263640" cy="100693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Spiritual leadership considers how leaders use values, a sense of “calling,” and membership to motivate followers.</a:t>
          </a:r>
        </a:p>
      </dsp:txBody>
      <dsp:txXfrm>
        <a:off x="49154" y="4415574"/>
        <a:ext cx="6165332" cy="90862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05F28E-0EB8-42D5-9845-0846A86BF59C}">
      <dsp:nvSpPr>
        <dsp:cNvPr id="0" name=""/>
        <dsp:cNvSpPr/>
      </dsp:nvSpPr>
      <dsp:spPr>
        <a:xfrm>
          <a:off x="0" y="3399"/>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447B04-3D7F-4A25-B3D1-8CFA5DD2107C}">
      <dsp:nvSpPr>
        <dsp:cNvPr id="0" name=""/>
        <dsp:cNvSpPr/>
      </dsp:nvSpPr>
      <dsp:spPr>
        <a:xfrm>
          <a:off x="322801" y="342584"/>
          <a:ext cx="190721" cy="45719"/>
        </a:xfrm>
        <a:prstGeom prst="rect">
          <a:avLst/>
        </a:prstGeom>
        <a:solidFill>
          <a:schemeClr val="accent2">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2FE29B-CBCA-46A0-984C-AEAEF16343C4}">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US" sz="1600" b="1" kern="1200"/>
            <a:t>Transformational leadership</a:t>
          </a:r>
        </a:p>
      </dsp:txBody>
      <dsp:txXfrm>
        <a:off x="836323" y="3399"/>
        <a:ext cx="9679276" cy="724089"/>
      </dsp:txXfrm>
    </dsp:sp>
    <dsp:sp modelId="{690A0A26-C3C7-4E9C-A9A1-047549EF2088}">
      <dsp:nvSpPr>
        <dsp:cNvPr id="0" name=""/>
        <dsp:cNvSpPr/>
      </dsp:nvSpPr>
      <dsp:spPr>
        <a:xfrm>
          <a:off x="0" y="908511"/>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4A380-F1F3-459D-8A4F-A9E3C109EA5E}">
      <dsp:nvSpPr>
        <dsp:cNvPr id="0" name=""/>
        <dsp:cNvSpPr/>
      </dsp:nvSpPr>
      <dsp:spPr>
        <a:xfrm>
          <a:off x="219037" y="1071431"/>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9F9874-6378-4F89-AB1D-7A38BC1B85A1}">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US" sz="1600" kern="1200"/>
            <a:t>Transformational leadership is used  by business and political leaders, contends that people will follow someone who inspires them with a vision for great achievements or improvements. </a:t>
          </a:r>
        </a:p>
      </dsp:txBody>
      <dsp:txXfrm>
        <a:off x="836323" y="908511"/>
        <a:ext cx="9679276" cy="724089"/>
      </dsp:txXfrm>
    </dsp:sp>
    <dsp:sp modelId="{100E26EE-7805-4DDC-BE9E-FEF8049440BB}">
      <dsp:nvSpPr>
        <dsp:cNvPr id="0" name=""/>
        <dsp:cNvSpPr/>
      </dsp:nvSpPr>
      <dsp:spPr>
        <a:xfrm>
          <a:off x="0" y="1813624"/>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B7BD30-B84B-4F3A-8298-FA31971212B8}">
      <dsp:nvSpPr>
        <dsp:cNvPr id="0" name=""/>
        <dsp:cNvSpPr/>
      </dsp:nvSpPr>
      <dsp:spPr>
        <a:xfrm>
          <a:off x="219037" y="1976544"/>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D6E4B9-90D5-4CFC-B79D-FA4682A9ED19}">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US" sz="1600" kern="1200"/>
            <a:t>Such leaders inspire followers by articulating a vision for how change (within the organization or in the political environment) can benefit everyone, and then they encourage and inspire followers toward the change. </a:t>
          </a:r>
        </a:p>
      </dsp:txBody>
      <dsp:txXfrm>
        <a:off x="836323" y="1813624"/>
        <a:ext cx="9679276" cy="724089"/>
      </dsp:txXfrm>
    </dsp:sp>
    <dsp:sp modelId="{317C8B53-DC48-450E-A81A-0B5E14EAC25B}">
      <dsp:nvSpPr>
        <dsp:cNvPr id="0" name=""/>
        <dsp:cNvSpPr/>
      </dsp:nvSpPr>
      <dsp:spPr>
        <a:xfrm>
          <a:off x="0" y="2718736"/>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2A6506-0D9F-474D-9B92-1D8B25BCA3D2}">
      <dsp:nvSpPr>
        <dsp:cNvPr id="0" name=""/>
        <dsp:cNvSpPr/>
      </dsp:nvSpPr>
      <dsp:spPr>
        <a:xfrm>
          <a:off x="219037" y="2881656"/>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4BB0F4-1D82-4545-8388-E3E0DD8F7759}">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US" sz="1600" kern="1200"/>
            <a:t>Importantly, the transformation often is reciprocal—leaders change through their leadership conduct and relationship with their constituents, and the constituents or followers are changed by the leadership.</a:t>
          </a:r>
        </a:p>
      </dsp:txBody>
      <dsp:txXfrm>
        <a:off x="836323" y="2718736"/>
        <a:ext cx="9679276" cy="724089"/>
      </dsp:txXfrm>
    </dsp:sp>
    <dsp:sp modelId="{FBEB524C-7813-4EAB-A87F-A8033BF6B5C7}">
      <dsp:nvSpPr>
        <dsp:cNvPr id="0" name=""/>
        <dsp:cNvSpPr/>
      </dsp:nvSpPr>
      <dsp:spPr>
        <a:xfrm>
          <a:off x="0" y="3623848"/>
          <a:ext cx="10515600" cy="7240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3DCE34-4A62-4852-8FA0-4EF8191B6B96}">
      <dsp:nvSpPr>
        <dsp:cNvPr id="0" name=""/>
        <dsp:cNvSpPr/>
      </dsp:nvSpPr>
      <dsp:spPr>
        <a:xfrm>
          <a:off x="219037" y="3786768"/>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C751AE-F20B-4C50-82E8-B4E8E695667E}">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11200">
            <a:lnSpc>
              <a:spcPct val="90000"/>
            </a:lnSpc>
            <a:spcBef>
              <a:spcPct val="0"/>
            </a:spcBef>
            <a:spcAft>
              <a:spcPct val="35000"/>
            </a:spcAft>
            <a:buNone/>
          </a:pPr>
          <a:r>
            <a:rPr lang="en-US" sz="1600" kern="1200"/>
            <a:t>According to Burns (1978), transformational leaders bring the vision to life for followers by their example and by effective and inspiring communication.</a:t>
          </a:r>
        </a:p>
      </dsp:txBody>
      <dsp:txXfrm>
        <a:off x="836323" y="3623848"/>
        <a:ext cx="9679276" cy="724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DC7B0-147A-A44A-A776-EA308DF44D39}">
      <dsp:nvSpPr>
        <dsp:cNvPr id="0" name=""/>
        <dsp:cNvSpPr/>
      </dsp:nvSpPr>
      <dsp:spPr>
        <a:xfrm>
          <a:off x="0" y="29978"/>
          <a:ext cx="10515600" cy="8634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Transactional leadership</a:t>
          </a:r>
        </a:p>
      </dsp:txBody>
      <dsp:txXfrm>
        <a:off x="42151" y="72129"/>
        <a:ext cx="10431298" cy="779158"/>
      </dsp:txXfrm>
    </dsp:sp>
    <dsp:sp modelId="{4878DBF5-4F1D-254B-8418-646EE8CF68A0}">
      <dsp:nvSpPr>
        <dsp:cNvPr id="0" name=""/>
        <dsp:cNvSpPr/>
      </dsp:nvSpPr>
      <dsp:spPr>
        <a:xfrm>
          <a:off x="0" y="893438"/>
          <a:ext cx="10515600" cy="3427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a:t>Transactional leadership focuses on what leaders and their followers gain in exchange for their cooperation and participation. </a:t>
          </a:r>
        </a:p>
        <a:p>
          <a:pPr marL="285750" lvl="1" indent="-285750" algn="l" defTabSz="1244600">
            <a:lnSpc>
              <a:spcPct val="90000"/>
            </a:lnSpc>
            <a:spcBef>
              <a:spcPct val="0"/>
            </a:spcBef>
            <a:spcAft>
              <a:spcPct val="20000"/>
            </a:spcAft>
            <a:buChar char="•"/>
          </a:pPr>
          <a:r>
            <a:rPr lang="en-US" sz="2800" kern="1200"/>
            <a:t>These leaders are a key aspect in the chain of command within the organization, and they articulate what is expected of the workforce.</a:t>
          </a:r>
        </a:p>
        <a:p>
          <a:pPr marL="285750" lvl="1" indent="-285750" algn="l" defTabSz="1244600">
            <a:lnSpc>
              <a:spcPct val="90000"/>
            </a:lnSpc>
            <a:spcBef>
              <a:spcPct val="0"/>
            </a:spcBef>
            <a:spcAft>
              <a:spcPct val="20000"/>
            </a:spcAft>
            <a:buChar char="•"/>
          </a:pPr>
          <a:r>
            <a:rPr lang="en-US" sz="2800" kern="1200"/>
            <a:t>Their job is to see that the work is done, and they often use a reward structure to create incentives for employees to accomplish the goals they set.</a:t>
          </a:r>
        </a:p>
      </dsp:txBody>
      <dsp:txXfrm>
        <a:off x="0" y="893438"/>
        <a:ext cx="10515600" cy="34279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CD140-6680-4EE3-A3D2-BA8A22ED06F7}">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54135D-1127-4F16-A073-B76CBC111DC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1EB31-E2EF-4E09-9F08-A304A942A45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Leadership is a process whereby an individual influences a group of individuals to achieve a common goal.</a:t>
          </a:r>
        </a:p>
      </dsp:txBody>
      <dsp:txXfrm>
        <a:off x="1057183" y="1805"/>
        <a:ext cx="9458416" cy="915310"/>
      </dsp:txXfrm>
    </dsp:sp>
    <dsp:sp modelId="{1CA9D739-42D3-49E3-B73C-82A93721757A}">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0BAF40-0CC7-4A5D-AC18-A8CA34CD3998}">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AC7EC6-CEDE-4580-BFAA-B9AB73D28247}">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Defining leadership as an influence process means that it is not a trait or an ability that resides in the leader, but rather an interactive event that occurs between the leader and the followers. </a:t>
          </a:r>
        </a:p>
      </dsp:txBody>
      <dsp:txXfrm>
        <a:off x="1057183" y="1145944"/>
        <a:ext cx="9458416" cy="915310"/>
      </dsp:txXfrm>
    </dsp:sp>
    <dsp:sp modelId="{7C904836-07F0-4F6B-A5B7-BCB7EF7446BD}">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06A6A-0295-4937-9BC9-ED6C6A7388CE}">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2F5E1-76C7-4DB9-9B05-78181A1851C1}">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Influence is central to the process of leadership because leaders affect followers. </a:t>
          </a:r>
        </a:p>
      </dsp:txBody>
      <dsp:txXfrm>
        <a:off x="1057183" y="2290082"/>
        <a:ext cx="9458416" cy="915310"/>
      </dsp:txXfrm>
    </dsp:sp>
    <dsp:sp modelId="{321546BA-6FFE-425C-A2EE-9ED2C5D67296}">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786A03-473C-48E2-922B-4877FF2C149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87D4-8568-4F49-AA7D-5307247225A7}">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44550">
            <a:lnSpc>
              <a:spcPct val="100000"/>
            </a:lnSpc>
            <a:spcBef>
              <a:spcPct val="0"/>
            </a:spcBef>
            <a:spcAft>
              <a:spcPct val="35000"/>
            </a:spcAft>
            <a:buNone/>
          </a:pPr>
          <a:r>
            <a:rPr lang="en-US" sz="1900" kern="1200"/>
            <a:t>Leaders direct their energies toward influencing individuals to achieve something together. </a:t>
          </a:r>
        </a:p>
      </dsp:txBody>
      <dsp:txXfrm>
        <a:off x="1057183" y="3434221"/>
        <a:ext cx="9458416" cy="9153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6B54B-8147-B843-9BB8-6F3980FA1A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8556832-69F1-604D-BEB2-41EF785D3F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EBDE72-2F5E-604C-A852-FA2929257042}"/>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5" name="Footer Placeholder 4">
            <a:extLst>
              <a:ext uri="{FF2B5EF4-FFF2-40B4-BE49-F238E27FC236}">
                <a16:creationId xmlns:a16="http://schemas.microsoft.com/office/drawing/2014/main" id="{FD0A4ECB-7620-8549-8F41-6C0CC5D87B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962B8-46B9-2C43-B1FB-7287166368D0}"/>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2860145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4E96-BBF3-274A-81AD-92EE77555E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A060EA-AF04-E042-8820-01893CFFC83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B51FAA-1263-8A4A-ACFA-057AACFE6369}"/>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5" name="Footer Placeholder 4">
            <a:extLst>
              <a:ext uri="{FF2B5EF4-FFF2-40B4-BE49-F238E27FC236}">
                <a16:creationId xmlns:a16="http://schemas.microsoft.com/office/drawing/2014/main" id="{3DEF1C27-B66B-F04A-8E81-A456E6760D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A116A6-14FF-FF45-843E-AEF8D82FBAEC}"/>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36328394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F6F6-8E1A-4846-8C39-CF80EF8ED22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F724C4E-6274-3948-9801-2BCC943876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80692-19DB-3F40-B40F-AE342CB3163E}"/>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5" name="Footer Placeholder 4">
            <a:extLst>
              <a:ext uri="{FF2B5EF4-FFF2-40B4-BE49-F238E27FC236}">
                <a16:creationId xmlns:a16="http://schemas.microsoft.com/office/drawing/2014/main" id="{52FFB7AC-BB29-484D-A7F5-D0F085EFA2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163EDC-0CF9-204D-B687-B8B358E41EE5}"/>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895706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037D1-D914-1A4E-99AF-F5A3DE05C0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90C7572-C944-5640-843E-5E7408962E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600D3FC-B690-6144-B3FD-0E17D7E17D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98D8A64-71D6-C14E-8C6C-85534FB500DB}"/>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6" name="Footer Placeholder 5">
            <a:extLst>
              <a:ext uri="{FF2B5EF4-FFF2-40B4-BE49-F238E27FC236}">
                <a16:creationId xmlns:a16="http://schemas.microsoft.com/office/drawing/2014/main" id="{E4FE90AE-4DB2-C348-BF0C-7E713C0D24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4EB68-5F10-E640-8F8F-F885526A4E2D}"/>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1779876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3B88D-875E-724C-88EB-07271DC7D31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7EA0E32-F635-8E40-99D5-B2BD0B0089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E9B596B-1BB2-0F46-85AE-D3FE52F428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B3C8211-6385-5E47-8AD6-DF020D4473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91AB379-2668-054B-9007-4FA7F0C2E1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C3D7CAF-45BD-414E-960F-7895FE9BDFF0}"/>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8" name="Footer Placeholder 7">
            <a:extLst>
              <a:ext uri="{FF2B5EF4-FFF2-40B4-BE49-F238E27FC236}">
                <a16:creationId xmlns:a16="http://schemas.microsoft.com/office/drawing/2014/main" id="{3BC382CE-6C6B-9E44-A517-E931413058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3A2F6B5-0F3D-AA48-AFD7-7A63D4662C20}"/>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1411409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831BB-1AE9-DF4C-A6E3-978DF1C9734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1004D8B-A8DE-F44D-94FC-62E3190CBFE4}"/>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4" name="Footer Placeholder 3">
            <a:extLst>
              <a:ext uri="{FF2B5EF4-FFF2-40B4-BE49-F238E27FC236}">
                <a16:creationId xmlns:a16="http://schemas.microsoft.com/office/drawing/2014/main" id="{F80E307C-7AB1-2C4E-82BA-9B4CB4F8555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1197D-6E2E-C047-90E6-DCE87BD9F191}"/>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2148783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9C8807-D9F2-084F-A7FB-8335AE1BC186}"/>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3" name="Footer Placeholder 2">
            <a:extLst>
              <a:ext uri="{FF2B5EF4-FFF2-40B4-BE49-F238E27FC236}">
                <a16:creationId xmlns:a16="http://schemas.microsoft.com/office/drawing/2014/main" id="{462F3907-2BBE-F945-A5EF-0A4105E3C8F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3286E1-15EA-A743-8F60-CD6FD5B63E0E}"/>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4256381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8E89-B3CC-9A43-A1AE-9CDB8801663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356694-C040-604A-8DAA-B9A7F6C7D0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407961-1948-4945-A8FF-1FB9A0DA8C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2B2415-4D6A-9841-BB82-A8638BEE19B2}"/>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6" name="Footer Placeholder 5">
            <a:extLst>
              <a:ext uri="{FF2B5EF4-FFF2-40B4-BE49-F238E27FC236}">
                <a16:creationId xmlns:a16="http://schemas.microsoft.com/office/drawing/2014/main" id="{2E785145-8E90-C94A-882A-239269738C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B12060-14AA-B54F-8089-2BE3C37184E6}"/>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807793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A1C54-B7E2-B940-AEFE-C49A3C1003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48D13CE-DBE1-D749-A8E1-4FB0CBD4CB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F8EF7C-1138-4747-BDED-A588FA1B99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876CAA-7F56-1047-9234-DDE64FB5156C}"/>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6" name="Footer Placeholder 5">
            <a:extLst>
              <a:ext uri="{FF2B5EF4-FFF2-40B4-BE49-F238E27FC236}">
                <a16:creationId xmlns:a16="http://schemas.microsoft.com/office/drawing/2014/main" id="{2A9027AF-2390-CD46-990D-8FF3389C4E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E735C1-511C-3048-93F2-E346F4B49063}"/>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4152524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7D56-7C05-6E48-99C8-4F73034AE9C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5BEC28E-1C89-DB45-88F6-3F15C5CC63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ED4DFB-015A-7C45-BE92-9323A5B8E015}"/>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5" name="Footer Placeholder 4">
            <a:extLst>
              <a:ext uri="{FF2B5EF4-FFF2-40B4-BE49-F238E27FC236}">
                <a16:creationId xmlns:a16="http://schemas.microsoft.com/office/drawing/2014/main" id="{2BBF2F22-71E8-424A-8FB2-1D165583AB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48645C-D818-0F42-BA13-4E08BE895234}"/>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1237108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B1B1D3-AB83-1E4F-BF20-1E63039854B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FA8CE3-A296-F44D-A23D-9A05E9FC2E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EE5811-0444-D748-BBC9-B7DA43120DEA}"/>
              </a:ext>
            </a:extLst>
          </p:cNvPr>
          <p:cNvSpPr>
            <a:spLocks noGrp="1"/>
          </p:cNvSpPr>
          <p:nvPr>
            <p:ph type="dt" sz="half" idx="10"/>
          </p:nvPr>
        </p:nvSpPr>
        <p:spPr/>
        <p:txBody>
          <a:bodyPr/>
          <a:lstStyle/>
          <a:p>
            <a:fld id="{0B7130E5-A5AA-B649-863E-50702531761D}" type="datetimeFigureOut">
              <a:rPr lang="en-US" smtClean="0"/>
              <a:t>2/23/24</a:t>
            </a:fld>
            <a:endParaRPr lang="en-US"/>
          </a:p>
        </p:txBody>
      </p:sp>
      <p:sp>
        <p:nvSpPr>
          <p:cNvPr id="5" name="Footer Placeholder 4">
            <a:extLst>
              <a:ext uri="{FF2B5EF4-FFF2-40B4-BE49-F238E27FC236}">
                <a16:creationId xmlns:a16="http://schemas.microsoft.com/office/drawing/2014/main" id="{DB563727-73CB-9C4B-8F43-E4EF95674E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16B92B-BEFA-964C-9824-0A90F52B7111}"/>
              </a:ext>
            </a:extLst>
          </p:cNvPr>
          <p:cNvSpPr>
            <a:spLocks noGrp="1"/>
          </p:cNvSpPr>
          <p:nvPr>
            <p:ph type="sldNum" sz="quarter" idx="12"/>
          </p:nvPr>
        </p:nvSpPr>
        <p:spPr/>
        <p:txBody>
          <a:bodyPr/>
          <a:lstStyle/>
          <a:p>
            <a:fld id="{CFEC5E7C-8C65-CE41-80B5-EE9081628C58}" type="slidenum">
              <a:rPr lang="en-US" smtClean="0"/>
              <a:t>‹#›</a:t>
            </a:fld>
            <a:endParaRPr lang="en-US"/>
          </a:p>
        </p:txBody>
      </p:sp>
    </p:spTree>
    <p:extLst>
      <p:ext uri="{BB962C8B-B14F-4D97-AF65-F5344CB8AC3E}">
        <p14:creationId xmlns:p14="http://schemas.microsoft.com/office/powerpoint/2010/main" val="274274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1624C8-514A-8E4D-90AD-4B76BC183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FC2FC31-9988-274D-BD52-B93270DCEE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43EFAB-99E2-6E47-A5E4-C8445BF3B5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7130E5-A5AA-B649-863E-50702531761D}" type="datetimeFigureOut">
              <a:rPr lang="en-US" smtClean="0"/>
              <a:t>2/23/24</a:t>
            </a:fld>
            <a:endParaRPr lang="en-US"/>
          </a:p>
        </p:txBody>
      </p:sp>
      <p:sp>
        <p:nvSpPr>
          <p:cNvPr id="5" name="Footer Placeholder 4">
            <a:extLst>
              <a:ext uri="{FF2B5EF4-FFF2-40B4-BE49-F238E27FC236}">
                <a16:creationId xmlns:a16="http://schemas.microsoft.com/office/drawing/2014/main" id="{C5CA506E-8AE0-5548-A889-A073F6A9EA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6E3B9C-A76B-8144-B58C-9CDAEB3B1B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EC5E7C-8C65-CE41-80B5-EE9081628C58}" type="slidenum">
              <a:rPr lang="en-US" smtClean="0"/>
              <a:t>‹#›</a:t>
            </a:fld>
            <a:endParaRPr lang="en-US"/>
          </a:p>
        </p:txBody>
      </p:sp>
    </p:spTree>
    <p:extLst>
      <p:ext uri="{BB962C8B-B14F-4D97-AF65-F5344CB8AC3E}">
        <p14:creationId xmlns:p14="http://schemas.microsoft.com/office/powerpoint/2010/main" val="1094126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youtube.com/watch?v=SUTnppPjxjg"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 name="Rectangle 46">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9" name="Picture 48">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51" name="Rectangle 50">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B9CE3A5E-907B-7AB7-8C71-6C477F149960}"/>
              </a:ext>
            </a:extLst>
          </p:cNvPr>
          <p:cNvPicPr>
            <a:picLocks noChangeAspect="1"/>
          </p:cNvPicPr>
          <p:nvPr/>
        </p:nvPicPr>
        <p:blipFill rotWithShape="1">
          <a:blip r:embed="rId3">
            <a:alphaModFix amt="60000"/>
          </a:blip>
          <a:srcRect l="427" r="2" b="2"/>
          <a:stretch/>
        </p:blipFill>
        <p:spPr>
          <a:xfrm>
            <a:off x="20" y="10"/>
            <a:ext cx="6097022" cy="3428990"/>
          </a:xfrm>
          <a:prstGeom prst="rect">
            <a:avLst/>
          </a:prstGeom>
        </p:spPr>
      </p:pic>
      <p:pic>
        <p:nvPicPr>
          <p:cNvPr id="8" name="Picture 7">
            <a:extLst>
              <a:ext uri="{FF2B5EF4-FFF2-40B4-BE49-F238E27FC236}">
                <a16:creationId xmlns:a16="http://schemas.microsoft.com/office/drawing/2014/main" id="{32844BFE-CB08-57AA-BAE5-06CA9F1871D8}"/>
              </a:ext>
            </a:extLst>
          </p:cNvPr>
          <p:cNvPicPr>
            <a:picLocks noChangeAspect="1"/>
          </p:cNvPicPr>
          <p:nvPr/>
        </p:nvPicPr>
        <p:blipFill rotWithShape="1">
          <a:blip r:embed="rId4">
            <a:alphaModFix amt="60000"/>
          </a:blip>
          <a:srcRect t="795" r="1" b="16470"/>
          <a:stretch/>
        </p:blipFill>
        <p:spPr>
          <a:xfrm>
            <a:off x="6098422" y="10"/>
            <a:ext cx="6093578" cy="3428990"/>
          </a:xfrm>
          <a:prstGeom prst="rect">
            <a:avLst/>
          </a:prstGeom>
        </p:spPr>
      </p:pic>
      <p:pic>
        <p:nvPicPr>
          <p:cNvPr id="7" name="Picture 6">
            <a:extLst>
              <a:ext uri="{FF2B5EF4-FFF2-40B4-BE49-F238E27FC236}">
                <a16:creationId xmlns:a16="http://schemas.microsoft.com/office/drawing/2014/main" id="{580A658D-2AA0-AC1A-2621-515E9B81D4DF}"/>
              </a:ext>
            </a:extLst>
          </p:cNvPr>
          <p:cNvPicPr>
            <a:picLocks noChangeAspect="1"/>
          </p:cNvPicPr>
          <p:nvPr/>
        </p:nvPicPr>
        <p:blipFill rotWithShape="1">
          <a:blip r:embed="rId5">
            <a:alphaModFix amt="60000"/>
          </a:blip>
          <a:srcRect t="5499" r="-2" b="9937"/>
          <a:stretch/>
        </p:blipFill>
        <p:spPr>
          <a:xfrm>
            <a:off x="7328" y="3429000"/>
            <a:ext cx="6093578" cy="3429000"/>
          </a:xfrm>
          <a:prstGeom prst="rect">
            <a:avLst/>
          </a:prstGeom>
        </p:spPr>
      </p:pic>
      <p:pic>
        <p:nvPicPr>
          <p:cNvPr id="6" name="Picture 5">
            <a:extLst>
              <a:ext uri="{FF2B5EF4-FFF2-40B4-BE49-F238E27FC236}">
                <a16:creationId xmlns:a16="http://schemas.microsoft.com/office/drawing/2014/main" id="{C8DFB7C2-50DA-0494-3EB9-634AC4A4EDE6}"/>
              </a:ext>
            </a:extLst>
          </p:cNvPr>
          <p:cNvPicPr>
            <a:picLocks noChangeAspect="1"/>
          </p:cNvPicPr>
          <p:nvPr/>
        </p:nvPicPr>
        <p:blipFill rotWithShape="1">
          <a:blip r:embed="rId6">
            <a:alphaModFix amt="60000"/>
          </a:blip>
          <a:srcRect l="10632" r="514"/>
          <a:stretch/>
        </p:blipFill>
        <p:spPr>
          <a:xfrm>
            <a:off x="6101860" y="3429000"/>
            <a:ext cx="6093578" cy="3429000"/>
          </a:xfrm>
          <a:prstGeom prst="rect">
            <a:avLst/>
          </a:prstGeom>
        </p:spPr>
      </p:pic>
      <p:sp>
        <p:nvSpPr>
          <p:cNvPr id="2" name="Title 1">
            <a:extLst>
              <a:ext uri="{FF2B5EF4-FFF2-40B4-BE49-F238E27FC236}">
                <a16:creationId xmlns:a16="http://schemas.microsoft.com/office/drawing/2014/main" id="{C1C567F7-26BA-CE46-82C5-5C3D69AF1F66}"/>
              </a:ext>
            </a:extLst>
          </p:cNvPr>
          <p:cNvSpPr>
            <a:spLocks noGrp="1"/>
          </p:cNvSpPr>
          <p:nvPr>
            <p:ph type="ctrTitle"/>
          </p:nvPr>
        </p:nvSpPr>
        <p:spPr>
          <a:xfrm>
            <a:off x="1185503" y="3512261"/>
            <a:ext cx="9801082" cy="2059637"/>
          </a:xfrm>
        </p:spPr>
        <p:txBody>
          <a:bodyPr anchor="t">
            <a:normAutofit/>
          </a:bodyPr>
          <a:lstStyle/>
          <a:p>
            <a:r>
              <a:rPr lang="en-US" sz="4800" b="1" dirty="0">
                <a:solidFill>
                  <a:srgbClr val="FFFFFF"/>
                </a:solidFill>
              </a:rPr>
              <a:t>UNDERSTANDING LEADERSHIP</a:t>
            </a:r>
          </a:p>
        </p:txBody>
      </p:sp>
      <p:sp>
        <p:nvSpPr>
          <p:cNvPr id="3" name="Subtitle 2">
            <a:extLst>
              <a:ext uri="{FF2B5EF4-FFF2-40B4-BE49-F238E27FC236}">
                <a16:creationId xmlns:a16="http://schemas.microsoft.com/office/drawing/2014/main" id="{2CAB47DE-48D1-944C-AD29-A156C222035A}"/>
              </a:ext>
            </a:extLst>
          </p:cNvPr>
          <p:cNvSpPr>
            <a:spLocks noGrp="1"/>
          </p:cNvSpPr>
          <p:nvPr>
            <p:ph type="subTitle" idx="1"/>
          </p:nvPr>
        </p:nvSpPr>
        <p:spPr>
          <a:xfrm>
            <a:off x="1200842" y="2224377"/>
            <a:ext cx="9801082" cy="1116170"/>
          </a:xfrm>
        </p:spPr>
        <p:txBody>
          <a:bodyPr anchor="b">
            <a:normAutofit/>
          </a:bodyPr>
          <a:lstStyle/>
          <a:p>
            <a:endParaRPr lang="en-US" sz="2000">
              <a:solidFill>
                <a:srgbClr val="FFFFFF"/>
              </a:solidFill>
            </a:endParaRPr>
          </a:p>
        </p:txBody>
      </p:sp>
    </p:spTree>
    <p:extLst>
      <p:ext uri="{BB962C8B-B14F-4D97-AF65-F5344CB8AC3E}">
        <p14:creationId xmlns:p14="http://schemas.microsoft.com/office/powerpoint/2010/main" val="176924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E6A1B-2FE0-034F-905F-623F40B1D946}"/>
              </a:ext>
            </a:extLst>
          </p:cNvPr>
          <p:cNvSpPr>
            <a:spLocks noGrp="1"/>
          </p:cNvSpPr>
          <p:nvPr>
            <p:ph type="title"/>
          </p:nvPr>
        </p:nvSpPr>
        <p:spPr>
          <a:xfrm>
            <a:off x="836679" y="723898"/>
            <a:ext cx="6002110" cy="1495425"/>
          </a:xfrm>
        </p:spPr>
        <p:txBody>
          <a:bodyPr>
            <a:normAutofit/>
          </a:bodyPr>
          <a:lstStyle/>
          <a:p>
            <a:r>
              <a:rPr lang="en-GB" sz="4000" dirty="0"/>
              <a:t>What is Leadership?</a:t>
            </a:r>
            <a:endParaRPr lang="en-US" sz="4000" dirty="0"/>
          </a:p>
        </p:txBody>
      </p:sp>
      <p:pic>
        <p:nvPicPr>
          <p:cNvPr id="6" name="Picture 5">
            <a:extLst>
              <a:ext uri="{FF2B5EF4-FFF2-40B4-BE49-F238E27FC236}">
                <a16:creationId xmlns:a16="http://schemas.microsoft.com/office/drawing/2014/main" id="{47B9ECBB-45D9-446D-AD08-0B34641D695A}"/>
              </a:ext>
            </a:extLst>
          </p:cNvPr>
          <p:cNvPicPr>
            <a:picLocks noChangeAspect="1"/>
          </p:cNvPicPr>
          <p:nvPr/>
        </p:nvPicPr>
        <p:blipFill rotWithShape="1">
          <a:blip r:embed="rId2"/>
          <a:srcRect l="26663" r="18738"/>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F4CFB10F-B856-47ED-B4DB-1C9633D33EC1}"/>
              </a:ext>
            </a:extLst>
          </p:cNvPr>
          <p:cNvGraphicFramePr>
            <a:graphicFrameLocks noGrp="1"/>
          </p:cNvGraphicFramePr>
          <p:nvPr>
            <p:ph idx="1"/>
            <p:extLst>
              <p:ext uri="{D42A27DB-BD31-4B8C-83A1-F6EECF244321}">
                <p14:modId xmlns:p14="http://schemas.microsoft.com/office/powerpoint/2010/main" val="3154718128"/>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000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5" grpId="1">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towards light">
            <a:extLst>
              <a:ext uri="{FF2B5EF4-FFF2-40B4-BE49-F238E27FC236}">
                <a16:creationId xmlns:a16="http://schemas.microsoft.com/office/drawing/2014/main" id="{6E1D6F66-4593-4608-955C-A8C12DB50BAE}"/>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405ECF5B-62D1-5C43-9081-BDDCE99BE7E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Q:How</a:t>
            </a:r>
            <a:r>
              <a:rPr lang="en-US" sz="6000" dirty="0">
                <a:solidFill>
                  <a:srgbClr val="FFFFFF"/>
                </a:solidFill>
              </a:rPr>
              <a:t> would you define Leadership</a:t>
            </a:r>
          </a:p>
        </p:txBody>
      </p:sp>
      <p:sp>
        <p:nvSpPr>
          <p:cNvPr id="3" name="Content Placeholder 2">
            <a:extLst>
              <a:ext uri="{FF2B5EF4-FFF2-40B4-BE49-F238E27FC236}">
                <a16:creationId xmlns:a16="http://schemas.microsoft.com/office/drawing/2014/main" id="{E5890D69-48FD-0F4A-854A-431091DC061A}"/>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a:solidFill>
                  <a:srgbClr val="FFFFFF"/>
                </a:solidFill>
              </a:rPr>
              <a:t>Research a definition and share it with the group </a:t>
            </a:r>
          </a:p>
        </p:txBody>
      </p:sp>
    </p:spTree>
    <p:extLst>
      <p:ext uri="{BB962C8B-B14F-4D97-AF65-F5344CB8AC3E}">
        <p14:creationId xmlns:p14="http://schemas.microsoft.com/office/powerpoint/2010/main" val="237059748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7E215-E2DF-054F-B34B-B91D7600B054}"/>
              </a:ext>
            </a:extLst>
          </p:cNvPr>
          <p:cNvSpPr>
            <a:spLocks noGrp="1"/>
          </p:cNvSpPr>
          <p:nvPr>
            <p:ph type="title"/>
          </p:nvPr>
        </p:nvSpPr>
        <p:spPr>
          <a:xfrm>
            <a:off x="4965430" y="629268"/>
            <a:ext cx="6586491" cy="1286160"/>
          </a:xfrm>
        </p:spPr>
        <p:txBody>
          <a:bodyPr anchor="b">
            <a:normAutofit/>
          </a:bodyPr>
          <a:lstStyle/>
          <a:p>
            <a:r>
              <a:rPr lang="en-US" dirty="0"/>
              <a:t>The Evolution of Leadership</a:t>
            </a:r>
          </a:p>
        </p:txBody>
      </p:sp>
      <p:pic>
        <p:nvPicPr>
          <p:cNvPr id="6" name="Picture 5">
            <a:extLst>
              <a:ext uri="{FF2B5EF4-FFF2-40B4-BE49-F238E27FC236}">
                <a16:creationId xmlns:a16="http://schemas.microsoft.com/office/drawing/2014/main" id="{285A75F7-5FDA-43EC-A0E5-59BE16226FB5}"/>
              </a:ext>
            </a:extLst>
          </p:cNvPr>
          <p:cNvPicPr>
            <a:picLocks noChangeAspect="1"/>
          </p:cNvPicPr>
          <p:nvPr/>
        </p:nvPicPr>
        <p:blipFill rotWithShape="1">
          <a:blip r:embed="rId2"/>
          <a:srcRect l="28615" r="20690"/>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CD9E6"/>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EBE7208-3581-4AEB-9B60-10A2B1C13C2B}"/>
              </a:ext>
            </a:extLst>
          </p:cNvPr>
          <p:cNvGraphicFramePr>
            <a:graphicFrameLocks noGrp="1"/>
          </p:cNvGraphicFramePr>
          <p:nvPr>
            <p:ph idx="1"/>
            <p:extLst>
              <p:ext uri="{D42A27DB-BD31-4B8C-83A1-F6EECF244321}">
                <p14:modId xmlns:p14="http://schemas.microsoft.com/office/powerpoint/2010/main" val="1996627956"/>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0698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DF92-BD5B-2A44-9339-E53F35A099FD}"/>
              </a:ext>
            </a:extLst>
          </p:cNvPr>
          <p:cNvSpPr>
            <a:spLocks noGrp="1"/>
          </p:cNvSpPr>
          <p:nvPr>
            <p:ph type="title"/>
          </p:nvPr>
        </p:nvSpPr>
        <p:spPr>
          <a:xfrm>
            <a:off x="4965430" y="629268"/>
            <a:ext cx="6586491" cy="1286160"/>
          </a:xfrm>
        </p:spPr>
        <p:txBody>
          <a:bodyPr anchor="b">
            <a:normAutofit/>
          </a:bodyPr>
          <a:lstStyle/>
          <a:p>
            <a:r>
              <a:rPr lang="en-US" dirty="0"/>
              <a:t>Behavior Theories</a:t>
            </a:r>
          </a:p>
        </p:txBody>
      </p:sp>
      <p:sp>
        <p:nvSpPr>
          <p:cNvPr id="3" name="Content Placeholder 2">
            <a:extLst>
              <a:ext uri="{FF2B5EF4-FFF2-40B4-BE49-F238E27FC236}">
                <a16:creationId xmlns:a16="http://schemas.microsoft.com/office/drawing/2014/main" id="{2896405B-18B1-AC47-ACB2-4D5EA9FA791A}"/>
              </a:ext>
            </a:extLst>
          </p:cNvPr>
          <p:cNvSpPr>
            <a:spLocks noGrp="1"/>
          </p:cNvSpPr>
          <p:nvPr>
            <p:ph idx="1"/>
          </p:nvPr>
        </p:nvSpPr>
        <p:spPr>
          <a:xfrm>
            <a:off x="4965431" y="2438400"/>
            <a:ext cx="6586489" cy="3785419"/>
          </a:xfrm>
        </p:spPr>
        <p:txBody>
          <a:bodyPr>
            <a:normAutofit/>
          </a:bodyPr>
          <a:lstStyle/>
          <a:p>
            <a:r>
              <a:rPr lang="en-US" sz="2000"/>
              <a:t>In the late 1930s, leadership research began to focus on behavior</a:t>
            </a:r>
          </a:p>
          <a:p>
            <a:r>
              <a:rPr lang="en-US" sz="2000"/>
              <a:t>what leaders do and how they act. </a:t>
            </a:r>
          </a:p>
          <a:p>
            <a:r>
              <a:rPr lang="en-US" sz="2000"/>
              <a:t>Groundbreaking studies by researchers at The Ohio State University and the University of Michigan in the 1940s and 1950s analyzed how leaders acted in small group situations. </a:t>
            </a:r>
          </a:p>
          <a:p>
            <a:r>
              <a:rPr lang="en-US" sz="2000"/>
              <a:t>The behavior approach hit its heyday in the early 1960s with Blake and Moulton’s (1964) work exploring how managers use task and relationship behaviors in the organizational setting.</a:t>
            </a:r>
          </a:p>
        </p:txBody>
      </p:sp>
      <p:pic>
        <p:nvPicPr>
          <p:cNvPr id="5" name="Picture 4" descr="Large skydiving group mid-air">
            <a:extLst>
              <a:ext uri="{FF2B5EF4-FFF2-40B4-BE49-F238E27FC236}">
                <a16:creationId xmlns:a16="http://schemas.microsoft.com/office/drawing/2014/main" id="{076C7E28-057D-47B0-8D8A-04AF79A2AD70}"/>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5720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80D83-471D-414B-9E64-A8C25E9A315B}"/>
              </a:ext>
            </a:extLst>
          </p:cNvPr>
          <p:cNvSpPr>
            <a:spLocks noGrp="1"/>
          </p:cNvSpPr>
          <p:nvPr>
            <p:ph type="title"/>
          </p:nvPr>
        </p:nvSpPr>
        <p:spPr>
          <a:xfrm>
            <a:off x="4965430" y="629268"/>
            <a:ext cx="6586491" cy="1286160"/>
          </a:xfrm>
        </p:spPr>
        <p:txBody>
          <a:bodyPr anchor="b">
            <a:normAutofit/>
          </a:bodyPr>
          <a:lstStyle/>
          <a:p>
            <a:r>
              <a:rPr lang="en-US" dirty="0"/>
              <a:t>Situational Theories</a:t>
            </a:r>
          </a:p>
        </p:txBody>
      </p:sp>
      <p:pic>
        <p:nvPicPr>
          <p:cNvPr id="6" name="Picture 5">
            <a:extLst>
              <a:ext uri="{FF2B5EF4-FFF2-40B4-BE49-F238E27FC236}">
                <a16:creationId xmlns:a16="http://schemas.microsoft.com/office/drawing/2014/main" id="{A7035DC5-DEBE-48BB-B68D-CF3D64AAC526}"/>
              </a:ext>
            </a:extLst>
          </p:cNvPr>
          <p:cNvPicPr>
            <a:picLocks noChangeAspect="1"/>
          </p:cNvPicPr>
          <p:nvPr/>
        </p:nvPicPr>
        <p:blipFill rotWithShape="1">
          <a:blip r:embed="rId2"/>
          <a:srcRect l="13241" r="41809"/>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25DA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4F9820-15D7-4953-A5A5-05B00EDDC285}"/>
              </a:ext>
            </a:extLst>
          </p:cNvPr>
          <p:cNvGraphicFramePr>
            <a:graphicFrameLocks noGrp="1"/>
          </p:cNvGraphicFramePr>
          <p:nvPr>
            <p:ph idx="1"/>
            <p:extLst>
              <p:ext uri="{D42A27DB-BD31-4B8C-83A1-F6EECF244321}">
                <p14:modId xmlns:p14="http://schemas.microsoft.com/office/powerpoint/2010/main" val="4150936693"/>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7990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5F03-0901-0C4A-8EEC-DAACFDC12046}"/>
              </a:ext>
            </a:extLst>
          </p:cNvPr>
          <p:cNvSpPr>
            <a:spLocks noGrp="1"/>
          </p:cNvSpPr>
          <p:nvPr>
            <p:ph type="title"/>
          </p:nvPr>
        </p:nvSpPr>
        <p:spPr/>
        <p:txBody>
          <a:bodyPr/>
          <a:lstStyle/>
          <a:p>
            <a:r>
              <a:rPr lang="en-US" dirty="0"/>
              <a:t>Relational Theories</a:t>
            </a:r>
          </a:p>
        </p:txBody>
      </p:sp>
      <p:sp>
        <p:nvSpPr>
          <p:cNvPr id="3" name="Content Placeholder 2">
            <a:extLst>
              <a:ext uri="{FF2B5EF4-FFF2-40B4-BE49-F238E27FC236}">
                <a16:creationId xmlns:a16="http://schemas.microsoft.com/office/drawing/2014/main" id="{03D3EF72-13F4-DF43-B78D-A6DD8654B7DB}"/>
              </a:ext>
            </a:extLst>
          </p:cNvPr>
          <p:cNvSpPr>
            <a:spLocks noGrp="1"/>
          </p:cNvSpPr>
          <p:nvPr>
            <p:ph idx="1"/>
          </p:nvPr>
        </p:nvSpPr>
        <p:spPr/>
        <p:txBody>
          <a:bodyPr/>
          <a:lstStyle/>
          <a:p>
            <a:r>
              <a:rPr lang="en-US" dirty="0"/>
              <a:t>In the 1990s, researchers began examining the nature of relations between leaders and followers. </a:t>
            </a:r>
          </a:p>
          <a:p>
            <a:r>
              <a:rPr lang="en-US" dirty="0"/>
              <a:t>This research ultimately evolved into the leader–member exchange (LMX) theory. </a:t>
            </a:r>
          </a:p>
          <a:p>
            <a:pPr lvl="1"/>
            <a:r>
              <a:rPr lang="en-US" dirty="0"/>
              <a:t>LMX theory predicts that high-quality relations generate more positive leader outcomes than low-quality relations. </a:t>
            </a:r>
          </a:p>
          <a:p>
            <a:r>
              <a:rPr lang="en-US" dirty="0"/>
              <a:t>Research in the relational approach to leadership continues to generate moderate interest today.</a:t>
            </a:r>
          </a:p>
        </p:txBody>
      </p:sp>
    </p:spTree>
    <p:extLst>
      <p:ext uri="{BB962C8B-B14F-4D97-AF65-F5344CB8AC3E}">
        <p14:creationId xmlns:p14="http://schemas.microsoft.com/office/powerpoint/2010/main" val="163097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D8FA9C-58EC-2745-BFAF-8A4E33D799AD}"/>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New Leadership” Approaches</a:t>
            </a:r>
          </a:p>
        </p:txBody>
      </p:sp>
      <p:graphicFrame>
        <p:nvGraphicFramePr>
          <p:cNvPr id="5" name="Content Placeholder 2">
            <a:extLst>
              <a:ext uri="{FF2B5EF4-FFF2-40B4-BE49-F238E27FC236}">
                <a16:creationId xmlns:a16="http://schemas.microsoft.com/office/drawing/2014/main" id="{64B0E8C8-299B-44A3-B0DE-163C080954AD}"/>
              </a:ext>
            </a:extLst>
          </p:cNvPr>
          <p:cNvGraphicFramePr>
            <a:graphicFrameLocks noGrp="1"/>
          </p:cNvGraphicFramePr>
          <p:nvPr>
            <p:ph idx="1"/>
            <p:extLst>
              <p:ext uri="{D42A27DB-BD31-4B8C-83A1-F6EECF244321}">
                <p14:modId xmlns:p14="http://schemas.microsoft.com/office/powerpoint/2010/main" val="23748606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9144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A20C38-BB2A-B34B-AE75-B5BEA690FAAA}"/>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Emerging Leadership Approaches</a:t>
            </a:r>
          </a:p>
        </p:txBody>
      </p:sp>
      <p:graphicFrame>
        <p:nvGraphicFramePr>
          <p:cNvPr id="5" name="Content Placeholder 2">
            <a:extLst>
              <a:ext uri="{FF2B5EF4-FFF2-40B4-BE49-F238E27FC236}">
                <a16:creationId xmlns:a16="http://schemas.microsoft.com/office/drawing/2014/main" id="{BE9098E4-B49A-4E4B-B704-E9B47720E74C}"/>
              </a:ext>
            </a:extLst>
          </p:cNvPr>
          <p:cNvGraphicFramePr>
            <a:graphicFrameLocks noGrp="1"/>
          </p:cNvGraphicFramePr>
          <p:nvPr>
            <p:ph idx="1"/>
            <p:extLst>
              <p:ext uri="{D42A27DB-BD31-4B8C-83A1-F6EECF244321}">
                <p14:modId xmlns:p14="http://schemas.microsoft.com/office/powerpoint/2010/main" val="426840508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900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6F55DC-5007-5342-8B24-0D3792D19570}"/>
              </a:ext>
            </a:extLst>
          </p:cNvPr>
          <p:cNvSpPr>
            <a:spLocks noGrp="1"/>
          </p:cNvSpPr>
          <p:nvPr>
            <p:ph type="title"/>
          </p:nvPr>
        </p:nvSpPr>
        <p:spPr>
          <a:xfrm>
            <a:off x="838200" y="365125"/>
            <a:ext cx="10515600" cy="1325563"/>
          </a:xfrm>
        </p:spPr>
        <p:txBody>
          <a:bodyPr>
            <a:normAutofit/>
          </a:bodyPr>
          <a:lstStyle/>
          <a:p>
            <a:r>
              <a:rPr lang="en-US" sz="5400"/>
              <a:t>Cont….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E166D8-571C-3149-92C6-540175FDD38C}"/>
              </a:ext>
            </a:extLst>
          </p:cNvPr>
          <p:cNvSpPr>
            <a:spLocks noGrp="1"/>
          </p:cNvSpPr>
          <p:nvPr>
            <p:ph idx="1"/>
          </p:nvPr>
        </p:nvSpPr>
        <p:spPr>
          <a:xfrm>
            <a:off x="838200" y="1929384"/>
            <a:ext cx="10515600" cy="4251960"/>
          </a:xfrm>
        </p:spPr>
        <p:txBody>
          <a:bodyPr>
            <a:normAutofit/>
          </a:bodyPr>
          <a:lstStyle/>
          <a:p>
            <a:r>
              <a:rPr lang="en-US" sz="2000"/>
              <a:t>Servant leadership emphasizes the “caring principle” with leaders as “servants” who focus on their followers’ needs in order to help these followers become more autonomous, knowledgeable, and like servants themselves.</a:t>
            </a:r>
          </a:p>
          <a:p>
            <a:r>
              <a:rPr lang="en-US" sz="2000"/>
              <a:t>Ethical leadership has been thought about for millennia in terms of a leader’s character, duties, decision making, and decision outcomes. It has recently come to center stage out of concern about dishonest or unethical behavior occurring within organizations and professions.</a:t>
            </a:r>
          </a:p>
          <a:p>
            <a:r>
              <a:rPr lang="en-US" sz="2000"/>
              <a:t>Connective leadership, developed by Lipman-Blumen (2000), recognizes that there are connections and interdependence between individuals and groups with diverse—and potentially conflicting—backgrounds, talents, and agendas. </a:t>
            </a:r>
          </a:p>
          <a:p>
            <a:pPr lvl="1"/>
            <a:r>
              <a:rPr lang="en-US" sz="2000"/>
              <a:t>Connective leaders identify the mutual concerns and needs of diverse groups and help them to come together to develop understanding of one another and work toward mutual goals using a productive, collaborative approach.</a:t>
            </a:r>
          </a:p>
          <a:p>
            <a:endParaRPr lang="en-US" sz="2000"/>
          </a:p>
        </p:txBody>
      </p:sp>
    </p:spTree>
    <p:extLst>
      <p:ext uri="{BB962C8B-B14F-4D97-AF65-F5344CB8AC3E}">
        <p14:creationId xmlns:p14="http://schemas.microsoft.com/office/powerpoint/2010/main" val="1845011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16562-E0E7-4409-2F83-C0585A38E29D}"/>
              </a:ext>
            </a:extLst>
          </p:cNvPr>
          <p:cNvSpPr>
            <a:spLocks noGrp="1"/>
          </p:cNvSpPr>
          <p:nvPr>
            <p:ph type="title"/>
          </p:nvPr>
        </p:nvSpPr>
        <p:spPr>
          <a:xfrm>
            <a:off x="838200" y="556995"/>
            <a:ext cx="10515600" cy="1133693"/>
          </a:xfrm>
        </p:spPr>
        <p:txBody>
          <a:bodyPr>
            <a:normAutofit/>
          </a:bodyPr>
          <a:lstStyle/>
          <a:p>
            <a:r>
              <a:rPr lang="en-US" sz="5200"/>
              <a:t>Cont…. </a:t>
            </a:r>
          </a:p>
        </p:txBody>
      </p:sp>
      <p:graphicFrame>
        <p:nvGraphicFramePr>
          <p:cNvPr id="5" name="Content Placeholder 2">
            <a:extLst>
              <a:ext uri="{FF2B5EF4-FFF2-40B4-BE49-F238E27FC236}">
                <a16:creationId xmlns:a16="http://schemas.microsoft.com/office/drawing/2014/main" id="{ACDBD2DA-F991-FCDB-F75E-D48B827E1FF9}"/>
              </a:ext>
            </a:extLst>
          </p:cNvPr>
          <p:cNvGraphicFramePr>
            <a:graphicFrameLocks noGrp="1"/>
          </p:cNvGraphicFramePr>
          <p:nvPr>
            <p:ph idx="1"/>
            <p:extLst>
              <p:ext uri="{D42A27DB-BD31-4B8C-83A1-F6EECF244321}">
                <p14:modId xmlns:p14="http://schemas.microsoft.com/office/powerpoint/2010/main" val="26584602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4137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9A6D7E-2F5B-10F1-5E39-47090A7E8FFB}"/>
              </a:ext>
            </a:extLst>
          </p:cNvPr>
          <p:cNvSpPr>
            <a:spLocks noGrp="1"/>
          </p:cNvSpPr>
          <p:nvPr>
            <p:ph type="title"/>
          </p:nvPr>
        </p:nvSpPr>
        <p:spPr>
          <a:xfrm>
            <a:off x="838200" y="556995"/>
            <a:ext cx="10515600" cy="1133693"/>
          </a:xfrm>
        </p:spPr>
        <p:txBody>
          <a:bodyPr>
            <a:normAutofit/>
          </a:bodyPr>
          <a:lstStyle/>
          <a:p>
            <a:r>
              <a:rPr lang="en-US" sz="5200"/>
              <a:t>Cont…</a:t>
            </a:r>
          </a:p>
        </p:txBody>
      </p:sp>
      <p:graphicFrame>
        <p:nvGraphicFramePr>
          <p:cNvPr id="5" name="Content Placeholder 2">
            <a:extLst>
              <a:ext uri="{FF2B5EF4-FFF2-40B4-BE49-F238E27FC236}">
                <a16:creationId xmlns:a16="http://schemas.microsoft.com/office/drawing/2014/main" id="{F542872F-850D-BE29-2ADE-30746A37720E}"/>
              </a:ext>
            </a:extLst>
          </p:cNvPr>
          <p:cNvGraphicFramePr>
            <a:graphicFrameLocks noGrp="1"/>
          </p:cNvGraphicFramePr>
          <p:nvPr>
            <p:ph idx="1"/>
            <p:extLst>
              <p:ext uri="{D42A27DB-BD31-4B8C-83A1-F6EECF244321}">
                <p14:modId xmlns:p14="http://schemas.microsoft.com/office/powerpoint/2010/main" val="259342192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9849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FB27-A6D2-5C4D-B940-C786E88801AC}"/>
              </a:ext>
            </a:extLst>
          </p:cNvPr>
          <p:cNvSpPr>
            <a:spLocks noGrp="1"/>
          </p:cNvSpPr>
          <p:nvPr>
            <p:ph type="title"/>
          </p:nvPr>
        </p:nvSpPr>
        <p:spPr/>
        <p:txBody>
          <a:bodyPr/>
          <a:lstStyle/>
          <a:p>
            <a:r>
              <a:rPr lang="en-GB" dirty="0"/>
              <a:t>Leadership Timeline </a:t>
            </a:r>
            <a:endParaRPr lang="en-US" dirty="0"/>
          </a:p>
        </p:txBody>
      </p:sp>
      <p:pic>
        <p:nvPicPr>
          <p:cNvPr id="7" name="Content Placeholder 6">
            <a:extLst>
              <a:ext uri="{FF2B5EF4-FFF2-40B4-BE49-F238E27FC236}">
                <a16:creationId xmlns:a16="http://schemas.microsoft.com/office/drawing/2014/main" id="{46CF2D13-B781-9842-8068-D489DB1E2CA9}"/>
              </a:ext>
            </a:extLst>
          </p:cNvPr>
          <p:cNvPicPr>
            <a:picLocks noGrp="1" noChangeAspect="1"/>
          </p:cNvPicPr>
          <p:nvPr>
            <p:ph idx="1"/>
          </p:nvPr>
        </p:nvPicPr>
        <p:blipFill>
          <a:blip r:embed="rId2"/>
          <a:stretch>
            <a:fillRect/>
          </a:stretch>
        </p:blipFill>
        <p:spPr>
          <a:xfrm>
            <a:off x="838200" y="1835944"/>
            <a:ext cx="10515600" cy="4330700"/>
          </a:xfrm>
          <a:prstGeom prst="rect">
            <a:avLst/>
          </a:prstGeom>
        </p:spPr>
      </p:pic>
    </p:spTree>
    <p:extLst>
      <p:ext uri="{BB962C8B-B14F-4D97-AF65-F5344CB8AC3E}">
        <p14:creationId xmlns:p14="http://schemas.microsoft.com/office/powerpoint/2010/main" val="2771955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4DF0-1A85-2A4A-B0C3-A915F47CBF4D}"/>
              </a:ext>
            </a:extLst>
          </p:cNvPr>
          <p:cNvSpPr>
            <a:spLocks noGrp="1"/>
          </p:cNvSpPr>
          <p:nvPr>
            <p:ph type="title"/>
          </p:nvPr>
        </p:nvSpPr>
        <p:spPr/>
        <p:txBody>
          <a:bodyPr/>
          <a:lstStyle/>
          <a:p>
            <a:r>
              <a:rPr lang="en-US" dirty="0"/>
              <a:t>Leadership Is an Ability”</a:t>
            </a:r>
          </a:p>
        </p:txBody>
      </p:sp>
      <p:sp>
        <p:nvSpPr>
          <p:cNvPr id="3" name="Content Placeholder 2">
            <a:extLst>
              <a:ext uri="{FF2B5EF4-FFF2-40B4-BE49-F238E27FC236}">
                <a16:creationId xmlns:a16="http://schemas.microsoft.com/office/drawing/2014/main" id="{E5016CFA-6D2C-5641-8ADD-0383C1DC9BC9}"/>
              </a:ext>
            </a:extLst>
          </p:cNvPr>
          <p:cNvSpPr>
            <a:spLocks noGrp="1"/>
          </p:cNvSpPr>
          <p:nvPr>
            <p:ph idx="1"/>
          </p:nvPr>
        </p:nvSpPr>
        <p:spPr/>
        <p:txBody>
          <a:bodyPr>
            <a:normAutofit/>
          </a:bodyPr>
          <a:lstStyle/>
          <a:p>
            <a:r>
              <a:rPr lang="en-US" dirty="0"/>
              <a:t>In addition to being thought of as a trait, leadership is conceptualized as an ability. A person who has leadership ability is able to be a leader—that is, has the capacity to lead.</a:t>
            </a:r>
          </a:p>
          <a:p>
            <a:r>
              <a:rPr lang="en-US" dirty="0"/>
              <a:t>While the term ability frequently refers to a natural capacity, ability can be acquired. </a:t>
            </a:r>
          </a:p>
          <a:p>
            <a:pPr lvl="1"/>
            <a:r>
              <a:rPr lang="en-US" dirty="0"/>
              <a:t>For example, some people are naturally good at public speaking, while others rehearse to become comfortable speaking in public. </a:t>
            </a:r>
          </a:p>
          <a:p>
            <a:pPr lvl="1"/>
            <a:r>
              <a:rPr lang="en-US" dirty="0"/>
              <a:t>Similarly, some people have the natural physical ability to excel in a sport, while others develop their athletic capacity through exercise and practice. </a:t>
            </a:r>
          </a:p>
          <a:p>
            <a:pPr lvl="1"/>
            <a:r>
              <a:rPr lang="en-US" dirty="0"/>
              <a:t>In leadership, some people have the natural ability to lead, while others develop their leadership abilities through hard work and practice.</a:t>
            </a:r>
          </a:p>
        </p:txBody>
      </p:sp>
    </p:spTree>
    <p:extLst>
      <p:ext uri="{BB962C8B-B14F-4D97-AF65-F5344CB8AC3E}">
        <p14:creationId xmlns:p14="http://schemas.microsoft.com/office/powerpoint/2010/main" val="9406526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9D68CE-EDDE-AF41-870E-080717412152}"/>
              </a:ext>
            </a:extLst>
          </p:cNvPr>
          <p:cNvSpPr>
            <a:spLocks noGrp="1"/>
          </p:cNvSpPr>
          <p:nvPr>
            <p:ph type="title"/>
          </p:nvPr>
        </p:nvSpPr>
        <p:spPr>
          <a:xfrm>
            <a:off x="9093496" y="618681"/>
            <a:ext cx="2613872" cy="4794567"/>
          </a:xfrm>
        </p:spPr>
        <p:txBody>
          <a:bodyPr vert="horz" lIns="91440" tIns="45720" rIns="91440" bIns="45720" rtlCol="0" anchor="ctr">
            <a:normAutofit/>
          </a:bodyPr>
          <a:lstStyle/>
          <a:p>
            <a:pPr algn="ctr"/>
            <a:r>
              <a:rPr lang="en-US" sz="3600" dirty="0">
                <a:solidFill>
                  <a:srgbClr val="FFFFFF"/>
                </a:solidFill>
              </a:rPr>
              <a:t>who is he?</a:t>
            </a:r>
            <a:br>
              <a:rPr lang="en-US" sz="3600" dirty="0">
                <a:solidFill>
                  <a:srgbClr val="FFFFFF"/>
                </a:solidFill>
              </a:rPr>
            </a:br>
            <a:r>
              <a:rPr lang="en-US" sz="3600" dirty="0">
                <a:solidFill>
                  <a:srgbClr val="FFFFFF"/>
                </a:solidFill>
              </a:rPr>
              <a:t>John wooden</a:t>
            </a: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hlinkClick r:id="rId2"/>
            <a:extLst>
              <a:ext uri="{FF2B5EF4-FFF2-40B4-BE49-F238E27FC236}">
                <a16:creationId xmlns:a16="http://schemas.microsoft.com/office/drawing/2014/main" id="{8B572BC0-70B0-FB48-94AA-F8FD0462C182}"/>
              </a:ext>
            </a:extLst>
          </p:cNvPr>
          <p:cNvPicPr>
            <a:picLocks noGrp="1" noChangeAspect="1"/>
          </p:cNvPicPr>
          <p:nvPr>
            <p:ph idx="1"/>
          </p:nvPr>
        </p:nvPicPr>
        <p:blipFill rotWithShape="1">
          <a:blip r:embed="rId3"/>
          <a:srcRect l="3856" r="13489" b="-1"/>
          <a:stretch/>
        </p:blipFill>
        <p:spPr>
          <a:xfrm>
            <a:off x="976251" y="942538"/>
            <a:ext cx="7163222" cy="4808332"/>
          </a:xfrm>
          <a:prstGeom prst="rect">
            <a:avLst/>
          </a:prstGeom>
          <a:effectLst/>
        </p:spPr>
      </p:pic>
    </p:spTree>
    <p:extLst>
      <p:ext uri="{BB962C8B-B14F-4D97-AF65-F5344CB8AC3E}">
        <p14:creationId xmlns:p14="http://schemas.microsoft.com/office/powerpoint/2010/main" val="47024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32DDE-233B-1D4B-B52D-114092BD0E75}"/>
              </a:ext>
            </a:extLst>
          </p:cNvPr>
          <p:cNvSpPr>
            <a:spLocks noGrp="1"/>
          </p:cNvSpPr>
          <p:nvPr>
            <p:ph type="title"/>
          </p:nvPr>
        </p:nvSpPr>
        <p:spPr/>
        <p:txBody>
          <a:bodyPr/>
          <a:lstStyle/>
          <a:p>
            <a:r>
              <a:rPr lang="en-US" dirty="0"/>
              <a:t>An example of leadership</a:t>
            </a:r>
          </a:p>
        </p:txBody>
      </p:sp>
      <p:sp>
        <p:nvSpPr>
          <p:cNvPr id="3" name="Content Placeholder 2">
            <a:extLst>
              <a:ext uri="{FF2B5EF4-FFF2-40B4-BE49-F238E27FC236}">
                <a16:creationId xmlns:a16="http://schemas.microsoft.com/office/drawing/2014/main" id="{9F015C20-6163-AB40-A7CA-C6695A1D2374}"/>
              </a:ext>
            </a:extLst>
          </p:cNvPr>
          <p:cNvSpPr>
            <a:spLocks noGrp="1"/>
          </p:cNvSpPr>
          <p:nvPr>
            <p:ph idx="1"/>
          </p:nvPr>
        </p:nvSpPr>
        <p:spPr/>
        <p:txBody>
          <a:bodyPr>
            <a:normAutofit lnSpcReduction="10000"/>
          </a:bodyPr>
          <a:lstStyle/>
          <a:p>
            <a:r>
              <a:rPr lang="en-US" dirty="0"/>
              <a:t>The legendary University of California at Los Angeles basketball coach John Wooden, whose teams won seven consecutive National Collegiate Athletic Association titles. </a:t>
            </a:r>
          </a:p>
          <a:p>
            <a:r>
              <a:rPr lang="en-US" dirty="0"/>
              <a:t>Described first as a teacher and then as a coach, Wooden implemented four laws of learning into his coaching:</a:t>
            </a:r>
          </a:p>
          <a:p>
            <a:pPr lvl="1"/>
            <a:r>
              <a:rPr lang="en-US" dirty="0"/>
              <a:t>explanation, </a:t>
            </a:r>
          </a:p>
          <a:p>
            <a:pPr lvl="1"/>
            <a:r>
              <a:rPr lang="en-US" dirty="0"/>
              <a:t>demonstration, </a:t>
            </a:r>
          </a:p>
          <a:p>
            <a:pPr lvl="1"/>
            <a:r>
              <a:rPr lang="en-US" dirty="0"/>
              <a:t>imitation, and </a:t>
            </a:r>
          </a:p>
          <a:p>
            <a:pPr lvl="1"/>
            <a:r>
              <a:rPr lang="en-US" dirty="0"/>
              <a:t>Repetition</a:t>
            </a:r>
          </a:p>
          <a:p>
            <a:r>
              <a:rPr lang="en-US" dirty="0"/>
              <a:t>His goal was to teach players how to do the right thing instinctively under great pressure. </a:t>
            </a:r>
          </a:p>
        </p:txBody>
      </p:sp>
    </p:spTree>
    <p:extLst>
      <p:ext uri="{BB962C8B-B14F-4D97-AF65-F5344CB8AC3E}">
        <p14:creationId xmlns:p14="http://schemas.microsoft.com/office/powerpoint/2010/main" val="2456965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218AF9-A5FB-9546-AB03-6A113E0C2AB3}"/>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Task </a:t>
            </a:r>
          </a:p>
        </p:txBody>
      </p:sp>
      <p:sp>
        <p:nvSpPr>
          <p:cNvPr id="3" name="Content Placeholder 2">
            <a:extLst>
              <a:ext uri="{FF2B5EF4-FFF2-40B4-BE49-F238E27FC236}">
                <a16:creationId xmlns:a16="http://schemas.microsoft.com/office/drawing/2014/main" id="{EA7DF9E4-D691-6D4B-A634-F0E7DECEFC83}"/>
              </a:ext>
            </a:extLst>
          </p:cNvPr>
          <p:cNvSpPr>
            <a:spLocks noGrp="1"/>
          </p:cNvSpPr>
          <p:nvPr>
            <p:ph idx="1"/>
          </p:nvPr>
        </p:nvSpPr>
        <p:spPr>
          <a:xfrm>
            <a:off x="838199" y="4983276"/>
            <a:ext cx="10512552" cy="1126680"/>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What is the pyramid of success – research and feedback your insights and thoughts. </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6539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35E988-CFA3-144C-87B2-6DA63E459FD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kern="1200">
                <a:solidFill>
                  <a:schemeClr val="tx1"/>
                </a:solidFill>
                <a:latin typeface="+mj-lt"/>
                <a:ea typeface="+mj-ea"/>
                <a:cs typeface="+mj-cs"/>
              </a:rPr>
              <a:t>John wooden Pyramid of Success </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a:extLst>
              <a:ext uri="{FF2B5EF4-FFF2-40B4-BE49-F238E27FC236}">
                <a16:creationId xmlns:a16="http://schemas.microsoft.com/office/drawing/2014/main" id="{DAC2DD4F-B9FD-BC4E-B2D5-BE5230D4F68F}"/>
              </a:ext>
            </a:extLst>
          </p:cNvPr>
          <p:cNvPicPr>
            <a:picLocks noGrp="1" noChangeAspect="1"/>
          </p:cNvPicPr>
          <p:nvPr>
            <p:ph idx="1"/>
          </p:nvPr>
        </p:nvPicPr>
        <p:blipFill>
          <a:blip r:embed="rId2"/>
          <a:stretch>
            <a:fillRect/>
          </a:stretch>
        </p:blipFill>
        <p:spPr>
          <a:xfrm>
            <a:off x="4864608" y="799153"/>
            <a:ext cx="6846363" cy="5108440"/>
          </a:xfrm>
          <a:prstGeom prst="rect">
            <a:avLst/>
          </a:prstGeom>
        </p:spPr>
      </p:pic>
    </p:spTree>
    <p:extLst>
      <p:ext uri="{BB962C8B-B14F-4D97-AF65-F5344CB8AC3E}">
        <p14:creationId xmlns:p14="http://schemas.microsoft.com/office/powerpoint/2010/main" val="1995747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63FDC1-B71F-265E-2355-D476EC9F49A3}"/>
              </a:ext>
            </a:extLst>
          </p:cNvPr>
          <p:cNvSpPr>
            <a:spLocks noGrp="1"/>
          </p:cNvSpPr>
          <p:nvPr>
            <p:ph type="title"/>
          </p:nvPr>
        </p:nvSpPr>
        <p:spPr>
          <a:xfrm>
            <a:off x="6600264" y="556994"/>
            <a:ext cx="4753535" cy="1672499"/>
          </a:xfrm>
        </p:spPr>
        <p:txBody>
          <a:bodyPr>
            <a:normAutofit/>
          </a:bodyPr>
          <a:lstStyle/>
          <a:p>
            <a:r>
              <a:rPr lang="en-US" sz="3700"/>
              <a:t>Leadership Behavior and Development In Sport</a:t>
            </a:r>
          </a:p>
        </p:txBody>
      </p:sp>
      <p:pic>
        <p:nvPicPr>
          <p:cNvPr id="6" name="Picture 5">
            <a:extLst>
              <a:ext uri="{FF2B5EF4-FFF2-40B4-BE49-F238E27FC236}">
                <a16:creationId xmlns:a16="http://schemas.microsoft.com/office/drawing/2014/main" id="{5AB4656E-1301-75B0-9223-2360987CBC13}"/>
              </a:ext>
            </a:extLst>
          </p:cNvPr>
          <p:cNvPicPr>
            <a:picLocks noChangeAspect="1"/>
          </p:cNvPicPr>
          <p:nvPr/>
        </p:nvPicPr>
        <p:blipFill rotWithShape="1">
          <a:blip r:embed="rId2"/>
          <a:srcRect l="11942" r="27612" b="-1"/>
          <a:stretch/>
        </p:blipFill>
        <p:spPr>
          <a:xfrm>
            <a:off x="-4642" y="10"/>
            <a:ext cx="3006061" cy="3339639"/>
          </a:xfrm>
          <a:prstGeom prst="rect">
            <a:avLst/>
          </a:prstGeom>
        </p:spPr>
      </p:pic>
      <p:pic>
        <p:nvPicPr>
          <p:cNvPr id="4" name="Picture 3" descr="A coach showing a group of kids how to play football&#10;&#10;Description automatically generated">
            <a:extLst>
              <a:ext uri="{FF2B5EF4-FFF2-40B4-BE49-F238E27FC236}">
                <a16:creationId xmlns:a16="http://schemas.microsoft.com/office/drawing/2014/main" id="{85C9E2FE-4D37-0E92-A3BD-8D7FBD3D9A8A}"/>
              </a:ext>
            </a:extLst>
          </p:cNvPr>
          <p:cNvPicPr>
            <a:picLocks noChangeAspect="1"/>
          </p:cNvPicPr>
          <p:nvPr/>
        </p:nvPicPr>
        <p:blipFill rotWithShape="1">
          <a:blip r:embed="rId3"/>
          <a:srcRect l="20793" r="19606" b="-2"/>
          <a:stretch/>
        </p:blipFill>
        <p:spPr>
          <a:xfrm>
            <a:off x="3198068" y="10"/>
            <a:ext cx="2991088" cy="3339639"/>
          </a:xfrm>
          <a:prstGeom prst="rect">
            <a:avLst/>
          </a:prstGeom>
        </p:spPr>
      </p:pic>
      <p:pic>
        <p:nvPicPr>
          <p:cNvPr id="5" name="Picture 4" descr="A person and person sitting on grass&#10;&#10;Description automatically generated">
            <a:extLst>
              <a:ext uri="{FF2B5EF4-FFF2-40B4-BE49-F238E27FC236}">
                <a16:creationId xmlns:a16="http://schemas.microsoft.com/office/drawing/2014/main" id="{FA5C2C7C-E04D-F76A-E8A7-FD0CD57C9899}"/>
              </a:ext>
            </a:extLst>
          </p:cNvPr>
          <p:cNvPicPr>
            <a:picLocks noChangeAspect="1"/>
          </p:cNvPicPr>
          <p:nvPr/>
        </p:nvPicPr>
        <p:blipFill rotWithShape="1">
          <a:blip r:embed="rId4"/>
          <a:srcRect t="2465" b="2387"/>
          <a:stretch/>
        </p:blipFill>
        <p:spPr>
          <a:xfrm>
            <a:off x="-2" y="3518351"/>
            <a:ext cx="6189158" cy="3339649"/>
          </a:xfrm>
          <a:prstGeom prst="rect">
            <a:avLst/>
          </a:prstGeom>
        </p:spPr>
      </p:pic>
      <p:sp>
        <p:nvSpPr>
          <p:cNvPr id="3" name="Content Placeholder 2">
            <a:extLst>
              <a:ext uri="{FF2B5EF4-FFF2-40B4-BE49-F238E27FC236}">
                <a16:creationId xmlns:a16="http://schemas.microsoft.com/office/drawing/2014/main" id="{F953DEAC-A5B7-402E-D0B2-772159A12DAB}"/>
              </a:ext>
            </a:extLst>
          </p:cNvPr>
          <p:cNvSpPr>
            <a:spLocks noGrp="1"/>
          </p:cNvSpPr>
          <p:nvPr>
            <p:ph idx="1"/>
          </p:nvPr>
        </p:nvSpPr>
        <p:spPr>
          <a:xfrm>
            <a:off x="6600265" y="2413645"/>
            <a:ext cx="4753534" cy="3694734"/>
          </a:xfrm>
        </p:spPr>
        <p:txBody>
          <a:bodyPr>
            <a:normAutofit/>
          </a:bodyPr>
          <a:lstStyle/>
          <a:p>
            <a:r>
              <a:rPr lang="en-US" sz="2000" dirty="0"/>
              <a:t>Athletic teams require effective leadership. </a:t>
            </a:r>
          </a:p>
          <a:p>
            <a:r>
              <a:rPr lang="en-US" sz="2000" dirty="0"/>
              <a:t>One of the most important relationships in sport is between the coach and the players. </a:t>
            </a:r>
          </a:p>
          <a:p>
            <a:r>
              <a:rPr lang="en-US" sz="2000" dirty="0"/>
              <a:t>Successful sports teams have strong and effective leaders, and there are several dimensions to the leadership demonstrated by the coach.</a:t>
            </a:r>
          </a:p>
        </p:txBody>
      </p:sp>
    </p:spTree>
    <p:extLst>
      <p:ext uri="{BB962C8B-B14F-4D97-AF65-F5344CB8AC3E}">
        <p14:creationId xmlns:p14="http://schemas.microsoft.com/office/powerpoint/2010/main" val="39601527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321AA-AF35-3D97-9A1A-0D4619731083}"/>
              </a:ext>
            </a:extLst>
          </p:cNvPr>
          <p:cNvSpPr>
            <a:spLocks noGrp="1"/>
          </p:cNvSpPr>
          <p:nvPr>
            <p:ph type="title"/>
          </p:nvPr>
        </p:nvSpPr>
        <p:spPr>
          <a:xfrm>
            <a:off x="838200" y="365125"/>
            <a:ext cx="10515600" cy="1325563"/>
          </a:xfrm>
        </p:spPr>
        <p:txBody>
          <a:bodyPr>
            <a:normAutofit/>
          </a:bodyPr>
          <a:lstStyle/>
          <a:p>
            <a:r>
              <a:rPr lang="en-US" sz="5400"/>
              <a:t>The role of coach as leader</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F52EC3-50CC-E285-4649-B50D54042CC5}"/>
              </a:ext>
            </a:extLst>
          </p:cNvPr>
          <p:cNvSpPr>
            <a:spLocks noGrp="1"/>
          </p:cNvSpPr>
          <p:nvPr>
            <p:ph idx="1"/>
          </p:nvPr>
        </p:nvSpPr>
        <p:spPr>
          <a:xfrm>
            <a:off x="838200" y="1929384"/>
            <a:ext cx="10515600" cy="4251960"/>
          </a:xfrm>
        </p:spPr>
        <p:txBody>
          <a:bodyPr>
            <a:normAutofit/>
          </a:bodyPr>
          <a:lstStyle/>
          <a:p>
            <a:r>
              <a:rPr lang="en-US" sz="2200" dirty="0"/>
              <a:t>An obvious measure of success is performance as reflected in a win–loss record. </a:t>
            </a:r>
          </a:p>
          <a:p>
            <a:pPr lvl="1"/>
            <a:r>
              <a:rPr lang="en-US" sz="2200" dirty="0"/>
              <a:t>Another is the satisfaction of the players in terms of their experiences, such as heightened motivation to compete because of the skill and encouragement of coaches. Given these dimensions to the athletic team experiences, it is natural that sport experts have developed psychological and sociological theories and models for evaluating the coach-player relationship.</a:t>
            </a:r>
          </a:p>
        </p:txBody>
      </p:sp>
    </p:spTree>
    <p:extLst>
      <p:ext uri="{BB962C8B-B14F-4D97-AF65-F5344CB8AC3E}">
        <p14:creationId xmlns:p14="http://schemas.microsoft.com/office/powerpoint/2010/main" val="33942911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66CBE5-733D-B6E8-2D83-80FA7330D63C}"/>
              </a:ext>
            </a:extLst>
          </p:cNvPr>
          <p:cNvSpPr>
            <a:spLocks noGrp="1"/>
          </p:cNvSpPr>
          <p:nvPr>
            <p:ph type="title"/>
          </p:nvPr>
        </p:nvSpPr>
        <p:spPr>
          <a:xfrm>
            <a:off x="686834" y="1153572"/>
            <a:ext cx="3200400" cy="4461163"/>
          </a:xfrm>
        </p:spPr>
        <p:txBody>
          <a:bodyPr>
            <a:normAutofit/>
          </a:bodyPr>
          <a:lstStyle/>
          <a:p>
            <a:r>
              <a:rPr lang="en-US">
                <a:solidFill>
                  <a:srgbClr val="FFFFFF"/>
                </a:solidFill>
              </a:rPr>
              <a:t>There are two main models or theories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AD45F5F-16B5-E1D6-A00A-D6E550BA8586}"/>
              </a:ext>
            </a:extLst>
          </p:cNvPr>
          <p:cNvSpPr>
            <a:spLocks noGrp="1"/>
          </p:cNvSpPr>
          <p:nvPr>
            <p:ph idx="1"/>
          </p:nvPr>
        </p:nvSpPr>
        <p:spPr>
          <a:xfrm>
            <a:off x="4447308" y="591344"/>
            <a:ext cx="6906491" cy="5585619"/>
          </a:xfrm>
        </p:spPr>
        <p:txBody>
          <a:bodyPr anchor="ctr">
            <a:normAutofit/>
          </a:bodyPr>
          <a:lstStyle/>
          <a:p>
            <a:r>
              <a:rPr lang="en-US" dirty="0"/>
              <a:t>The behaviorally oriented approach of </a:t>
            </a:r>
            <a:r>
              <a:rPr lang="en-US" dirty="0" err="1"/>
              <a:t>Smoll</a:t>
            </a:r>
            <a:r>
              <a:rPr lang="en-US" dirty="0"/>
              <a:t> and Smith and a “multi-dimensional model of leadership” by </a:t>
            </a:r>
            <a:r>
              <a:rPr lang="en-US" dirty="0" err="1"/>
              <a:t>Chelladurai</a:t>
            </a:r>
            <a:r>
              <a:rPr lang="en-US" dirty="0"/>
              <a:t> and Saleh. </a:t>
            </a:r>
          </a:p>
          <a:p>
            <a:r>
              <a:rPr lang="en-US" dirty="0" err="1"/>
              <a:t>Smoll</a:t>
            </a:r>
            <a:r>
              <a:rPr lang="en-US" dirty="0"/>
              <a:t> and Smith studied behaviors of coaches and their athletes; they identified 12 behavioral categories that have an impact on the development of their athletes (</a:t>
            </a:r>
            <a:r>
              <a:rPr lang="en-US" dirty="0" err="1"/>
              <a:t>Smoll</a:t>
            </a:r>
            <a:r>
              <a:rPr lang="en-US" dirty="0"/>
              <a:t> &amp; Smith, 1984, 1989).</a:t>
            </a:r>
          </a:p>
        </p:txBody>
      </p:sp>
    </p:spTree>
    <p:extLst>
      <p:ext uri="{BB962C8B-B14F-4D97-AF65-F5344CB8AC3E}">
        <p14:creationId xmlns:p14="http://schemas.microsoft.com/office/powerpoint/2010/main" val="1926079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AE991-CC3E-5560-190E-65F7977AEC90}"/>
              </a:ext>
            </a:extLst>
          </p:cNvPr>
          <p:cNvSpPr>
            <a:spLocks noGrp="1"/>
          </p:cNvSpPr>
          <p:nvPr>
            <p:ph type="title"/>
          </p:nvPr>
        </p:nvSpPr>
        <p:spPr>
          <a:xfrm>
            <a:off x="686834" y="1153572"/>
            <a:ext cx="3200400" cy="4461163"/>
          </a:xfrm>
        </p:spPr>
        <p:txBody>
          <a:bodyPr>
            <a:normAutofit/>
          </a:bodyPr>
          <a:lstStyle/>
          <a:p>
            <a:r>
              <a:rPr lang="en-US" dirty="0" err="1">
                <a:solidFill>
                  <a:srgbClr val="FFFFFF"/>
                </a:solidFill>
              </a:rPr>
              <a:t>Cont</a:t>
            </a:r>
            <a:r>
              <a:rPr lang="en-US" dirty="0">
                <a:solidFill>
                  <a:srgbClr val="FFFFFF"/>
                </a:solidFill>
              </a:rPr>
              <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356DDB-5B86-883A-505A-E747E64AC900}"/>
              </a:ext>
            </a:extLst>
          </p:cNvPr>
          <p:cNvSpPr>
            <a:spLocks noGrp="1"/>
          </p:cNvSpPr>
          <p:nvPr>
            <p:ph idx="1"/>
          </p:nvPr>
        </p:nvSpPr>
        <p:spPr>
          <a:xfrm>
            <a:off x="4447308" y="591344"/>
            <a:ext cx="6906491" cy="5585619"/>
          </a:xfrm>
        </p:spPr>
        <p:txBody>
          <a:bodyPr anchor="ctr">
            <a:normAutofit/>
          </a:bodyPr>
          <a:lstStyle/>
          <a:p>
            <a:r>
              <a:rPr lang="en-US" dirty="0"/>
              <a:t>Their comprehensive studies found that coaches with the most positive impact on athletes’ development typically follow these guidelines or approaches: </a:t>
            </a:r>
          </a:p>
          <a:p>
            <a:pPr lvl="1"/>
            <a:r>
              <a:rPr lang="en-US" dirty="0"/>
              <a:t>a high degree of positive reinforcement, </a:t>
            </a:r>
          </a:p>
          <a:p>
            <a:pPr lvl="1"/>
            <a:r>
              <a:rPr lang="en-US" dirty="0"/>
              <a:t>encouraging athletes’ </a:t>
            </a:r>
          </a:p>
          <a:p>
            <a:pPr lvl="1"/>
            <a:r>
              <a:rPr lang="en-US" dirty="0"/>
              <a:t>correction after they have made a mistake, </a:t>
            </a:r>
          </a:p>
          <a:p>
            <a:pPr lvl="1"/>
            <a:r>
              <a:rPr lang="en-US" dirty="0"/>
              <a:t>providing instruction on how to correct mistakes, and </a:t>
            </a:r>
          </a:p>
          <a:p>
            <a:pPr lvl="1"/>
            <a:r>
              <a:rPr lang="en-US" dirty="0"/>
              <a:t>technical instruction.</a:t>
            </a:r>
          </a:p>
        </p:txBody>
      </p:sp>
    </p:spTree>
    <p:extLst>
      <p:ext uri="{BB962C8B-B14F-4D97-AF65-F5344CB8AC3E}">
        <p14:creationId xmlns:p14="http://schemas.microsoft.com/office/powerpoint/2010/main" val="33318563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4C9B65-AD77-15FE-936C-8E2575FDD32F}"/>
              </a:ext>
            </a:extLst>
          </p:cNvPr>
          <p:cNvSpPr>
            <a:spLocks noGrp="1"/>
          </p:cNvSpPr>
          <p:nvPr>
            <p:ph type="title"/>
          </p:nvPr>
        </p:nvSpPr>
        <p:spPr>
          <a:xfrm>
            <a:off x="686834" y="1153572"/>
            <a:ext cx="3200400" cy="4461163"/>
          </a:xfrm>
        </p:spPr>
        <p:txBody>
          <a:bodyPr>
            <a:normAutofit/>
          </a:bodyPr>
          <a:lstStyle/>
          <a:p>
            <a:r>
              <a:rPr lang="en-US">
                <a:solidFill>
                  <a:srgbClr val="FFFFFF"/>
                </a:solidFill>
              </a:rPr>
              <a:t>Athlete gender and importance of leadership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26FBB1-0D7C-EFDF-27C2-43A13EAF41D4}"/>
              </a:ext>
            </a:extLst>
          </p:cNvPr>
          <p:cNvSpPr>
            <a:spLocks noGrp="1"/>
          </p:cNvSpPr>
          <p:nvPr>
            <p:ph idx="1"/>
          </p:nvPr>
        </p:nvSpPr>
        <p:spPr>
          <a:xfrm>
            <a:off x="4447308" y="591344"/>
            <a:ext cx="6906491" cy="5585619"/>
          </a:xfrm>
        </p:spPr>
        <p:txBody>
          <a:bodyPr anchor="ctr">
            <a:normAutofit/>
          </a:bodyPr>
          <a:lstStyle/>
          <a:p>
            <a:r>
              <a:rPr lang="en-US" dirty="0"/>
              <a:t>There are more similarities than differences in the preferred leadership behavior of men and women. </a:t>
            </a:r>
          </a:p>
          <a:p>
            <a:r>
              <a:rPr lang="en-US" dirty="0"/>
              <a:t>There is, however, some evidence that men prefer more instructive behaviors and a more autocratic style of leadership than women athletes.</a:t>
            </a:r>
          </a:p>
        </p:txBody>
      </p:sp>
    </p:spTree>
    <p:extLst>
      <p:ext uri="{BB962C8B-B14F-4D97-AF65-F5344CB8AC3E}">
        <p14:creationId xmlns:p14="http://schemas.microsoft.com/office/powerpoint/2010/main" val="2526309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51A97-B8F8-E343-8945-E390A4BD6646}"/>
              </a:ext>
            </a:extLst>
          </p:cNvPr>
          <p:cNvSpPr>
            <a:spLocks noGrp="1"/>
          </p:cNvSpPr>
          <p:nvPr>
            <p:ph type="title"/>
          </p:nvPr>
        </p:nvSpPr>
        <p:spPr>
          <a:xfrm>
            <a:off x="5297762" y="329184"/>
            <a:ext cx="6251110" cy="1783080"/>
          </a:xfrm>
        </p:spPr>
        <p:txBody>
          <a:bodyPr anchor="b">
            <a:normAutofit/>
          </a:bodyPr>
          <a:lstStyle/>
          <a:p>
            <a:r>
              <a:rPr lang="en-US" sz="5400" dirty="0"/>
              <a:t>Leadership Is a Skill”</a:t>
            </a:r>
          </a:p>
        </p:txBody>
      </p:sp>
      <p:pic>
        <p:nvPicPr>
          <p:cNvPr id="5" name="Picture 4" descr="One in a crowd">
            <a:extLst>
              <a:ext uri="{FF2B5EF4-FFF2-40B4-BE49-F238E27FC236}">
                <a16:creationId xmlns:a16="http://schemas.microsoft.com/office/drawing/2014/main" id="{D6125AF0-67F1-4C34-9F56-B640ED3783A5}"/>
              </a:ext>
            </a:extLst>
          </p:cNvPr>
          <p:cNvPicPr>
            <a:picLocks noChangeAspect="1"/>
          </p:cNvPicPr>
          <p:nvPr/>
        </p:nvPicPr>
        <p:blipFill rotWithShape="1">
          <a:blip r:embed="rId2"/>
          <a:srcRect l="28629" r="2043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B02365-EF2B-4D49-BA8D-F5388790A695}"/>
              </a:ext>
            </a:extLst>
          </p:cNvPr>
          <p:cNvSpPr>
            <a:spLocks noGrp="1"/>
          </p:cNvSpPr>
          <p:nvPr>
            <p:ph idx="1"/>
          </p:nvPr>
        </p:nvSpPr>
        <p:spPr>
          <a:xfrm>
            <a:off x="5297762" y="2706624"/>
            <a:ext cx="6251110" cy="3483864"/>
          </a:xfrm>
        </p:spPr>
        <p:txBody>
          <a:bodyPr>
            <a:normAutofit/>
          </a:bodyPr>
          <a:lstStyle/>
          <a:p>
            <a:r>
              <a:rPr lang="en-US" sz="1900"/>
              <a:t>Leadership is a competency developed to accomplish a task effectively.</a:t>
            </a:r>
          </a:p>
          <a:p>
            <a:r>
              <a:rPr lang="en-US" sz="1900"/>
              <a:t>Skilled leaders are competent people who know the means and methods for carrying out their responsibilities. </a:t>
            </a:r>
          </a:p>
          <a:p>
            <a:r>
              <a:rPr lang="en-US" sz="1900"/>
              <a:t>Describing leadership as a skill makes leadership available to everyone because skills are competencies that people can learn or develop.</a:t>
            </a:r>
          </a:p>
          <a:p>
            <a:endParaRPr lang="en-US" sz="1900"/>
          </a:p>
          <a:p>
            <a:pPr lvl="1"/>
            <a:r>
              <a:rPr lang="en-US" sz="1900"/>
              <a:t>Viewed as a skill, leadership can be studied and learned. If you are capable of learning from experience, you can acquire leadership.</a:t>
            </a:r>
          </a:p>
        </p:txBody>
      </p:sp>
    </p:spTree>
    <p:extLst>
      <p:ext uri="{BB962C8B-B14F-4D97-AF65-F5344CB8AC3E}">
        <p14:creationId xmlns:p14="http://schemas.microsoft.com/office/powerpoint/2010/main" val="34460096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40E29-F94C-C84D-9526-191EB699CA2D}"/>
              </a:ext>
            </a:extLst>
          </p:cNvPr>
          <p:cNvSpPr>
            <a:spLocks noGrp="1"/>
          </p:cNvSpPr>
          <p:nvPr>
            <p:ph type="title"/>
          </p:nvPr>
        </p:nvSpPr>
        <p:spPr>
          <a:xfrm>
            <a:off x="4965430" y="629268"/>
            <a:ext cx="6586491" cy="1286160"/>
          </a:xfrm>
        </p:spPr>
        <p:txBody>
          <a:bodyPr anchor="b">
            <a:normAutofit/>
          </a:bodyPr>
          <a:lstStyle/>
          <a:p>
            <a:r>
              <a:rPr lang="en-US" dirty="0"/>
              <a:t>Leadership Is a Behavior”</a:t>
            </a:r>
          </a:p>
        </p:txBody>
      </p:sp>
      <p:sp>
        <p:nvSpPr>
          <p:cNvPr id="3" name="Content Placeholder 2">
            <a:extLst>
              <a:ext uri="{FF2B5EF4-FFF2-40B4-BE49-F238E27FC236}">
                <a16:creationId xmlns:a16="http://schemas.microsoft.com/office/drawing/2014/main" id="{C8FAFC5C-EFD8-594C-92B8-E2219B26D712}"/>
              </a:ext>
            </a:extLst>
          </p:cNvPr>
          <p:cNvSpPr>
            <a:spLocks noGrp="1"/>
          </p:cNvSpPr>
          <p:nvPr>
            <p:ph idx="1"/>
          </p:nvPr>
        </p:nvSpPr>
        <p:spPr>
          <a:xfrm>
            <a:off x="4965431" y="2438400"/>
            <a:ext cx="6586489" cy="3785419"/>
          </a:xfrm>
        </p:spPr>
        <p:txBody>
          <a:bodyPr>
            <a:normAutofit/>
          </a:bodyPr>
          <a:lstStyle/>
          <a:p>
            <a:r>
              <a:rPr lang="en-US" sz="2000"/>
              <a:t>It is what leaders do when they are in a leadership role. </a:t>
            </a:r>
          </a:p>
          <a:p>
            <a:r>
              <a:rPr lang="en-US" sz="2000"/>
              <a:t>The behavioral dimension is concerned with how leaders act toward others in various situations. </a:t>
            </a:r>
          </a:p>
          <a:p>
            <a:r>
              <a:rPr lang="en-US" sz="2000"/>
              <a:t>Unlike traits, abilities, and skills, leadership behaviors are observable.</a:t>
            </a:r>
          </a:p>
          <a:p>
            <a:r>
              <a:rPr lang="en-US" sz="2000"/>
              <a:t>Research on leadership has shown that leaders engage primarily in two kinds of general behaviors: </a:t>
            </a:r>
          </a:p>
          <a:p>
            <a:pPr lvl="1"/>
            <a:r>
              <a:rPr lang="en-US" sz="2000"/>
              <a:t>task behaviors and </a:t>
            </a:r>
          </a:p>
          <a:p>
            <a:pPr lvl="1"/>
            <a:r>
              <a:rPr lang="en-US" sz="2000"/>
              <a:t>process behaviors. </a:t>
            </a:r>
          </a:p>
        </p:txBody>
      </p:sp>
      <p:pic>
        <p:nvPicPr>
          <p:cNvPr id="5" name="Picture 4" descr="Colourful carved figures of humans">
            <a:extLst>
              <a:ext uri="{FF2B5EF4-FFF2-40B4-BE49-F238E27FC236}">
                <a16:creationId xmlns:a16="http://schemas.microsoft.com/office/drawing/2014/main" id="{546B17ED-9B47-44CE-B17C-58FA747A7244}"/>
              </a:ext>
            </a:extLst>
          </p:cNvPr>
          <p:cNvPicPr>
            <a:picLocks noChangeAspect="1"/>
          </p:cNvPicPr>
          <p:nvPr/>
        </p:nvPicPr>
        <p:blipFill rotWithShape="1">
          <a:blip r:embed="rId2"/>
          <a:srcRect l="26036" r="25803"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39C1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7314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239AA-C718-D346-9F1A-2E1409330900}"/>
              </a:ext>
            </a:extLst>
          </p:cNvPr>
          <p:cNvSpPr>
            <a:spLocks noGrp="1"/>
          </p:cNvSpPr>
          <p:nvPr>
            <p:ph type="title"/>
          </p:nvPr>
        </p:nvSpPr>
        <p:spPr>
          <a:xfrm>
            <a:off x="686834" y="1153572"/>
            <a:ext cx="3200400" cy="4461163"/>
          </a:xfrm>
        </p:spPr>
        <p:txBody>
          <a:bodyPr>
            <a:normAutofit/>
          </a:bodyPr>
          <a:lstStyle/>
          <a:p>
            <a:r>
              <a:rPr lang="en-US">
                <a:solidFill>
                  <a:srgbClr val="FFFFFF"/>
                </a:solidFill>
              </a:rPr>
              <a:t>Cont…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608D073-5FA4-7140-88E4-87D649B796D4}"/>
              </a:ext>
            </a:extLst>
          </p:cNvPr>
          <p:cNvSpPr>
            <a:spLocks noGrp="1"/>
          </p:cNvSpPr>
          <p:nvPr>
            <p:ph idx="1"/>
          </p:nvPr>
        </p:nvSpPr>
        <p:spPr>
          <a:xfrm>
            <a:off x="4447308" y="591344"/>
            <a:ext cx="6906491" cy="5585619"/>
          </a:xfrm>
        </p:spPr>
        <p:txBody>
          <a:bodyPr anchor="ctr">
            <a:normAutofit/>
          </a:bodyPr>
          <a:lstStyle/>
          <a:p>
            <a:r>
              <a:rPr lang="en-US" dirty="0"/>
              <a:t>Task behaviors are used by leaders to get the job done (e.g., a leader prepares an agenda for a meeting). </a:t>
            </a:r>
          </a:p>
          <a:p>
            <a:r>
              <a:rPr lang="en-US" dirty="0"/>
              <a:t>Relationship (process) behaviors are used by leaders to help people feel comfortable with other group members and at ease in the situations in which they find themselves (e.g., a leader helps individuals in a group to feel included). </a:t>
            </a:r>
          </a:p>
          <a:p>
            <a:r>
              <a:rPr lang="en-US" dirty="0"/>
              <a:t>leadership requires both task and process behaviors, the challenge for leaders is to know the best way to combine them in their efforts to reach a goal.</a:t>
            </a:r>
          </a:p>
        </p:txBody>
      </p:sp>
    </p:spTree>
    <p:extLst>
      <p:ext uri="{BB962C8B-B14F-4D97-AF65-F5344CB8AC3E}">
        <p14:creationId xmlns:p14="http://schemas.microsoft.com/office/powerpoint/2010/main" val="37540018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2AAE1E-0914-C740-8B2B-B76D4560C510}"/>
              </a:ext>
            </a:extLst>
          </p:cNvPr>
          <p:cNvSpPr>
            <a:spLocks noGrp="1"/>
          </p:cNvSpPr>
          <p:nvPr>
            <p:ph type="title"/>
          </p:nvPr>
        </p:nvSpPr>
        <p:spPr/>
        <p:txBody>
          <a:bodyPr/>
          <a:lstStyle/>
          <a:p>
            <a:r>
              <a:rPr lang="en-US" dirty="0"/>
              <a:t>Leadership Is a Relationship”</a:t>
            </a:r>
          </a:p>
        </p:txBody>
      </p:sp>
      <p:graphicFrame>
        <p:nvGraphicFramePr>
          <p:cNvPr id="5" name="Content Placeholder 2">
            <a:extLst>
              <a:ext uri="{FF2B5EF4-FFF2-40B4-BE49-F238E27FC236}">
                <a16:creationId xmlns:a16="http://schemas.microsoft.com/office/drawing/2014/main" id="{3FA31AC1-796B-4EA0-BDA9-111D3AE522D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09661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C0CB-B7FA-C54F-9261-8459C36632B1}"/>
              </a:ext>
            </a:extLst>
          </p:cNvPr>
          <p:cNvSpPr>
            <a:spLocks noGrp="1"/>
          </p:cNvSpPr>
          <p:nvPr>
            <p:ph type="title"/>
          </p:nvPr>
        </p:nvSpPr>
        <p:spPr/>
        <p:txBody>
          <a:bodyPr/>
          <a:lstStyle/>
          <a:p>
            <a:endParaRPr lang="en-US"/>
          </a:p>
        </p:txBody>
      </p:sp>
      <p:pic>
        <p:nvPicPr>
          <p:cNvPr id="6" name="Content Placeholder 5">
            <a:extLst>
              <a:ext uri="{FF2B5EF4-FFF2-40B4-BE49-F238E27FC236}">
                <a16:creationId xmlns:a16="http://schemas.microsoft.com/office/drawing/2014/main" id="{93217492-5F65-5641-AEDC-AD28A5E5373D}"/>
              </a:ext>
            </a:extLst>
          </p:cNvPr>
          <p:cNvPicPr>
            <a:picLocks noGrp="1" noChangeAspect="1"/>
          </p:cNvPicPr>
          <p:nvPr>
            <p:ph idx="1"/>
          </p:nvPr>
        </p:nvPicPr>
        <p:blipFill>
          <a:blip r:embed="rId2"/>
          <a:stretch>
            <a:fillRect/>
          </a:stretch>
        </p:blipFill>
        <p:spPr>
          <a:xfrm>
            <a:off x="338667" y="365124"/>
            <a:ext cx="11430000" cy="6267097"/>
          </a:xfrm>
          <a:prstGeom prst="rect">
            <a:avLst/>
          </a:prstGeom>
        </p:spPr>
      </p:pic>
    </p:spTree>
    <p:extLst>
      <p:ext uri="{BB962C8B-B14F-4D97-AF65-F5344CB8AC3E}">
        <p14:creationId xmlns:p14="http://schemas.microsoft.com/office/powerpoint/2010/main" val="18366519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Network with pins">
            <a:extLst>
              <a:ext uri="{FF2B5EF4-FFF2-40B4-BE49-F238E27FC236}">
                <a16:creationId xmlns:a16="http://schemas.microsoft.com/office/drawing/2014/main" id="{D98943A1-2ADC-4E1E-8E6F-0543265679E8}"/>
              </a:ext>
            </a:extLst>
          </p:cNvPr>
          <p:cNvPicPr>
            <a:picLocks noChangeAspect="1"/>
          </p:cNvPicPr>
          <p:nvPr/>
        </p:nvPicPr>
        <p:blipFill rotWithShape="1">
          <a:blip r:embed="rId2"/>
          <a:srcRect t="15414"/>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05F38-75CF-BB49-8577-88DDB2BD3157}"/>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Leadership vs. Management</a:t>
            </a:r>
          </a:p>
        </p:txBody>
      </p:sp>
      <p:sp>
        <p:nvSpPr>
          <p:cNvPr id="3" name="Content Placeholder 2">
            <a:extLst>
              <a:ext uri="{FF2B5EF4-FFF2-40B4-BE49-F238E27FC236}">
                <a16:creationId xmlns:a16="http://schemas.microsoft.com/office/drawing/2014/main" id="{6A62A0A5-5757-6F4E-A170-99ECFAB9C9C4}"/>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Task: Research – is there a difference?</a:t>
            </a:r>
          </a:p>
        </p:txBody>
      </p:sp>
    </p:spTree>
    <p:extLst>
      <p:ext uri="{BB962C8B-B14F-4D97-AF65-F5344CB8AC3E}">
        <p14:creationId xmlns:p14="http://schemas.microsoft.com/office/powerpoint/2010/main" val="25012588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447B7F-31F3-3E49-BD15-B5D324E2C0C6}"/>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D345F1-474B-644F-866F-9F106D35840A}"/>
              </a:ext>
            </a:extLst>
          </p:cNvPr>
          <p:cNvSpPr>
            <a:spLocks noGrp="1"/>
          </p:cNvSpPr>
          <p:nvPr>
            <p:ph idx="1"/>
          </p:nvPr>
        </p:nvSpPr>
        <p:spPr>
          <a:xfrm>
            <a:off x="4447308" y="591344"/>
            <a:ext cx="6906491" cy="5585619"/>
          </a:xfrm>
        </p:spPr>
        <p:txBody>
          <a:bodyPr anchor="ctr">
            <a:normAutofit/>
          </a:bodyPr>
          <a:lstStyle/>
          <a:p>
            <a:r>
              <a:rPr lang="en-US" dirty="0"/>
              <a:t>Leadership and management are not the same. </a:t>
            </a:r>
          </a:p>
          <a:p>
            <a:pPr lvl="1"/>
            <a:r>
              <a:rPr lang="en-US" dirty="0"/>
              <a:t>Management emerged out of the industrialization of work in the early 20th century, and its purpose is to structure and coordinate various functions within organizations (Northouse, 2019). </a:t>
            </a:r>
          </a:p>
          <a:p>
            <a:pPr lvl="1"/>
            <a:r>
              <a:rPr lang="en-US" dirty="0"/>
              <a:t>In contrast, </a:t>
            </a:r>
          </a:p>
          <a:p>
            <a:r>
              <a:rPr lang="en-US" dirty="0"/>
              <a:t>leadership has been studied for thousands of years, across multiple contexts—politics, the military, religion, and more.</a:t>
            </a:r>
          </a:p>
        </p:txBody>
      </p:sp>
    </p:spTree>
    <p:extLst>
      <p:ext uri="{BB962C8B-B14F-4D97-AF65-F5344CB8AC3E}">
        <p14:creationId xmlns:p14="http://schemas.microsoft.com/office/powerpoint/2010/main" val="37539788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DDDBB-C2DA-A24F-8642-A8F3859D6E29}"/>
              </a:ext>
            </a:extLst>
          </p:cNvPr>
          <p:cNvSpPr>
            <a:spLocks noGrp="1"/>
          </p:cNvSpPr>
          <p:nvPr>
            <p:ph idx="1"/>
          </p:nvPr>
        </p:nvSpPr>
        <p:spPr>
          <a:xfrm>
            <a:off x="4965431" y="2438400"/>
            <a:ext cx="6586489" cy="3785419"/>
          </a:xfrm>
        </p:spPr>
        <p:txBody>
          <a:bodyPr>
            <a:normAutofit/>
          </a:bodyPr>
          <a:lstStyle/>
          <a:p>
            <a:r>
              <a:rPr lang="en-US" sz="2000" dirty="0"/>
              <a:t>Both leadership and management involve influence</a:t>
            </a:r>
          </a:p>
          <a:p>
            <a:pPr marL="0" indent="0">
              <a:buNone/>
            </a:pPr>
            <a:r>
              <a:rPr lang="en-US" sz="2000" i="1" dirty="0"/>
              <a:t>BUT</a:t>
            </a:r>
          </a:p>
          <a:p>
            <a:r>
              <a:rPr lang="en-US" sz="2000" dirty="0"/>
              <a:t>leadership is about seeking constructive change, and management is about establishing order. </a:t>
            </a:r>
          </a:p>
          <a:p>
            <a:r>
              <a:rPr lang="en-US" sz="2000" dirty="0"/>
              <a:t>For example, it is often said that “managers are people who do things right, and leaders are people who do the right thing.”</a:t>
            </a:r>
          </a:p>
        </p:txBody>
      </p:sp>
      <p:pic>
        <p:nvPicPr>
          <p:cNvPr id="5" name="Picture 4" descr="Domino effect white cut-outs and one blue cutout">
            <a:extLst>
              <a:ext uri="{FF2B5EF4-FFF2-40B4-BE49-F238E27FC236}">
                <a16:creationId xmlns:a16="http://schemas.microsoft.com/office/drawing/2014/main" id="{70DBEEA3-FBA3-49ED-B6C8-38281954C5E0}"/>
              </a:ext>
            </a:extLst>
          </p:cNvPr>
          <p:cNvPicPr>
            <a:picLocks noChangeAspect="1"/>
          </p:cNvPicPr>
          <p:nvPr/>
        </p:nvPicPr>
        <p:blipFill rotWithShape="1">
          <a:blip r:embed="rId2"/>
          <a:srcRect l="45504" r="9376" b="-1"/>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0599C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9590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DD72-07CD-DB47-BFC4-CEFCFB75C6CB}"/>
              </a:ext>
            </a:extLst>
          </p:cNvPr>
          <p:cNvSpPr>
            <a:spLocks noGrp="1"/>
          </p:cNvSpPr>
          <p:nvPr>
            <p:ph type="title"/>
          </p:nvPr>
        </p:nvSpPr>
        <p:spPr/>
        <p:txBody>
          <a:bodyPr/>
          <a:lstStyle/>
          <a:p>
            <a:r>
              <a:rPr lang="en-US" dirty="0"/>
              <a:t>GLOBAL LEADERSHIP ATTRIBUTES</a:t>
            </a:r>
          </a:p>
        </p:txBody>
      </p:sp>
      <p:pic>
        <p:nvPicPr>
          <p:cNvPr id="6" name="Content Placeholder 5">
            <a:extLst>
              <a:ext uri="{FF2B5EF4-FFF2-40B4-BE49-F238E27FC236}">
                <a16:creationId xmlns:a16="http://schemas.microsoft.com/office/drawing/2014/main" id="{008A21F3-9B10-E84A-9AEB-57492E6170F4}"/>
              </a:ext>
            </a:extLst>
          </p:cNvPr>
          <p:cNvPicPr>
            <a:picLocks noGrp="1" noChangeAspect="1"/>
          </p:cNvPicPr>
          <p:nvPr>
            <p:ph idx="1"/>
          </p:nvPr>
        </p:nvPicPr>
        <p:blipFill>
          <a:blip r:embed="rId2"/>
          <a:stretch>
            <a:fillRect/>
          </a:stretch>
        </p:blipFill>
        <p:spPr>
          <a:xfrm>
            <a:off x="493889" y="1453444"/>
            <a:ext cx="11034889" cy="5249333"/>
          </a:xfrm>
          <a:prstGeom prst="rect">
            <a:avLst/>
          </a:prstGeom>
        </p:spPr>
      </p:pic>
    </p:spTree>
    <p:extLst>
      <p:ext uri="{BB962C8B-B14F-4D97-AF65-F5344CB8AC3E}">
        <p14:creationId xmlns:p14="http://schemas.microsoft.com/office/powerpoint/2010/main" val="39395196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FDDF8-7C77-CB42-96D3-9095C15E5091}"/>
              </a:ext>
            </a:extLst>
          </p:cNvPr>
          <p:cNvSpPr>
            <a:spLocks noGrp="1"/>
          </p:cNvSpPr>
          <p:nvPr>
            <p:ph type="title"/>
          </p:nvPr>
        </p:nvSpPr>
        <p:spPr/>
        <p:txBody>
          <a:bodyPr/>
          <a:lstStyle/>
          <a:p>
            <a:r>
              <a:rPr lang="en-US" dirty="0"/>
              <a:t>Conceptualizing Leadership Questionnaire</a:t>
            </a:r>
          </a:p>
        </p:txBody>
      </p:sp>
      <p:sp>
        <p:nvSpPr>
          <p:cNvPr id="3" name="Content Placeholder 2">
            <a:extLst>
              <a:ext uri="{FF2B5EF4-FFF2-40B4-BE49-F238E27FC236}">
                <a16:creationId xmlns:a16="http://schemas.microsoft.com/office/drawing/2014/main" id="{2CAF077F-1481-764E-8D1F-765142B4534C}"/>
              </a:ext>
            </a:extLst>
          </p:cNvPr>
          <p:cNvSpPr>
            <a:spLocks noGrp="1"/>
          </p:cNvSpPr>
          <p:nvPr>
            <p:ph idx="1"/>
          </p:nvPr>
        </p:nvSpPr>
        <p:spPr/>
        <p:txBody>
          <a:bodyPr/>
          <a:lstStyle/>
          <a:p>
            <a:r>
              <a:rPr lang="en-US" dirty="0"/>
              <a:t>Directions:</a:t>
            </a:r>
          </a:p>
          <a:p>
            <a:pPr lvl="1"/>
            <a:r>
              <a:rPr lang="en-US" dirty="0"/>
              <a:t>Consider for a moment your own impressions of the word leadership. </a:t>
            </a:r>
          </a:p>
          <a:p>
            <a:pPr lvl="1"/>
            <a:r>
              <a:rPr lang="en-US" dirty="0"/>
              <a:t>Based on your experiences with leaders in your lifetime, what is leadership?</a:t>
            </a:r>
          </a:p>
          <a:p>
            <a:pPr lvl="1"/>
            <a:r>
              <a:rPr lang="en-US" dirty="0"/>
              <a:t>Using the scale below, indicate the extent to which you agree or disagree with the following statements about leadership</a:t>
            </a:r>
            <a:endParaRPr lang="en-GB" dirty="0"/>
          </a:p>
          <a:p>
            <a:endParaRPr lang="en-GB" dirty="0"/>
          </a:p>
          <a:p>
            <a:r>
              <a:rPr lang="en-GB" dirty="0"/>
              <a:t>Complete the handout </a:t>
            </a:r>
            <a:r>
              <a:rPr lang="en-US" dirty="0"/>
              <a:t>.</a:t>
            </a:r>
          </a:p>
        </p:txBody>
      </p:sp>
    </p:spTree>
    <p:extLst>
      <p:ext uri="{BB962C8B-B14F-4D97-AF65-F5344CB8AC3E}">
        <p14:creationId xmlns:p14="http://schemas.microsoft.com/office/powerpoint/2010/main" val="174592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F50F6-EA83-4541-94F8-1004CAC25184}"/>
              </a:ext>
            </a:extLst>
          </p:cNvPr>
          <p:cNvSpPr>
            <a:spLocks noGrp="1"/>
          </p:cNvSpPr>
          <p:nvPr>
            <p:ph type="title"/>
          </p:nvPr>
        </p:nvSpPr>
        <p:spPr/>
        <p:txBody>
          <a:bodyPr/>
          <a:lstStyle/>
          <a:p>
            <a:r>
              <a:rPr lang="en-US" dirty="0"/>
              <a:t>Scoring</a:t>
            </a:r>
          </a:p>
        </p:txBody>
      </p:sp>
      <p:sp>
        <p:nvSpPr>
          <p:cNvPr id="3" name="Content Placeholder 2">
            <a:extLst>
              <a:ext uri="{FF2B5EF4-FFF2-40B4-BE49-F238E27FC236}">
                <a16:creationId xmlns:a16="http://schemas.microsoft.com/office/drawing/2014/main" id="{7BCBB63B-2B32-7546-A67B-E0BCE6938E3C}"/>
              </a:ext>
            </a:extLst>
          </p:cNvPr>
          <p:cNvSpPr>
            <a:spLocks noGrp="1"/>
          </p:cNvSpPr>
          <p:nvPr>
            <p:ph idx="1"/>
          </p:nvPr>
        </p:nvSpPr>
        <p:spPr/>
        <p:txBody>
          <a:bodyPr/>
          <a:lstStyle/>
          <a:p>
            <a:r>
              <a:rPr lang="en-US" dirty="0"/>
              <a:t>Sum scores on items 1, 7, 13, and 19 (trait emphasis)</a:t>
            </a:r>
          </a:p>
          <a:p>
            <a:r>
              <a:rPr lang="en-US" dirty="0"/>
              <a:t>Sum scores on items 2, 8, 14, and 20 (ability emphasis)</a:t>
            </a:r>
          </a:p>
          <a:p>
            <a:r>
              <a:rPr lang="en-US" dirty="0"/>
              <a:t>Sum scores on items 3, 9, 15, and 21 (skill emphasis)</a:t>
            </a:r>
          </a:p>
          <a:p>
            <a:r>
              <a:rPr lang="en-US" dirty="0"/>
              <a:t>Sum scores on items 4, 10, 16, and 22 (behavior emphasis)</a:t>
            </a:r>
          </a:p>
          <a:p>
            <a:r>
              <a:rPr lang="en-US" dirty="0"/>
              <a:t>Sum scores on items 5, 11, 17, and 23 (relationship emphasis)</a:t>
            </a:r>
          </a:p>
          <a:p>
            <a:r>
              <a:rPr lang="en-US" dirty="0"/>
              <a:t>Sum scores on items 6, 12, 18, and 24 (process emphasis)</a:t>
            </a:r>
          </a:p>
        </p:txBody>
      </p:sp>
    </p:spTree>
    <p:extLst>
      <p:ext uri="{BB962C8B-B14F-4D97-AF65-F5344CB8AC3E}">
        <p14:creationId xmlns:p14="http://schemas.microsoft.com/office/powerpoint/2010/main" val="12319260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4FB1A-00EC-C644-8245-6917F2E442AB}"/>
              </a:ext>
            </a:extLst>
          </p:cNvPr>
          <p:cNvSpPr>
            <a:spLocks noGrp="1"/>
          </p:cNvSpPr>
          <p:nvPr>
            <p:ph type="title"/>
          </p:nvPr>
        </p:nvSpPr>
        <p:spPr/>
        <p:txBody>
          <a:bodyPr/>
          <a:lstStyle/>
          <a:p>
            <a:r>
              <a:rPr lang="en-US" dirty="0"/>
              <a:t>Total Scores</a:t>
            </a:r>
          </a:p>
        </p:txBody>
      </p:sp>
      <p:sp>
        <p:nvSpPr>
          <p:cNvPr id="3" name="Content Placeholder 2">
            <a:extLst>
              <a:ext uri="{FF2B5EF4-FFF2-40B4-BE49-F238E27FC236}">
                <a16:creationId xmlns:a16="http://schemas.microsoft.com/office/drawing/2014/main" id="{E4B1B07E-0A28-D042-ACA5-071694324CA7}"/>
              </a:ext>
            </a:extLst>
          </p:cNvPr>
          <p:cNvSpPr>
            <a:spLocks noGrp="1"/>
          </p:cNvSpPr>
          <p:nvPr>
            <p:ph idx="1"/>
          </p:nvPr>
        </p:nvSpPr>
        <p:spPr/>
        <p:txBody>
          <a:bodyPr/>
          <a:lstStyle/>
          <a:p>
            <a:r>
              <a:rPr lang="en-US" dirty="0"/>
              <a:t>Trait emphasis: ___________________</a:t>
            </a:r>
          </a:p>
          <a:p>
            <a:r>
              <a:rPr lang="en-US" dirty="0"/>
              <a:t>Ability emphasis: _________________</a:t>
            </a:r>
          </a:p>
          <a:p>
            <a:r>
              <a:rPr lang="en-US" dirty="0"/>
              <a:t>Skill emphasis: ___________________</a:t>
            </a:r>
          </a:p>
          <a:p>
            <a:r>
              <a:rPr lang="en-US" dirty="0"/>
              <a:t>Behavior emphasis: _______________</a:t>
            </a:r>
          </a:p>
          <a:p>
            <a:r>
              <a:rPr lang="en-US" dirty="0"/>
              <a:t>Relationship emphasis: ___________</a:t>
            </a:r>
          </a:p>
          <a:p>
            <a:r>
              <a:rPr lang="en-US" dirty="0"/>
              <a:t>Process emphasis: ________________</a:t>
            </a:r>
          </a:p>
        </p:txBody>
      </p:sp>
    </p:spTree>
    <p:extLst>
      <p:ext uri="{BB962C8B-B14F-4D97-AF65-F5344CB8AC3E}">
        <p14:creationId xmlns:p14="http://schemas.microsoft.com/office/powerpoint/2010/main" val="19402609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2677A-97AE-3449-88FF-A0776ECA9D4F}"/>
              </a:ext>
            </a:extLst>
          </p:cNvPr>
          <p:cNvSpPr>
            <a:spLocks noGrp="1"/>
          </p:cNvSpPr>
          <p:nvPr>
            <p:ph type="title"/>
          </p:nvPr>
        </p:nvSpPr>
        <p:spPr/>
        <p:txBody>
          <a:bodyPr/>
          <a:lstStyle/>
          <a:p>
            <a:r>
              <a:rPr lang="en-US" dirty="0"/>
              <a:t>Scoring Interpretation</a:t>
            </a:r>
          </a:p>
        </p:txBody>
      </p:sp>
      <p:sp>
        <p:nvSpPr>
          <p:cNvPr id="3" name="Content Placeholder 2">
            <a:extLst>
              <a:ext uri="{FF2B5EF4-FFF2-40B4-BE49-F238E27FC236}">
                <a16:creationId xmlns:a16="http://schemas.microsoft.com/office/drawing/2014/main" id="{1F98BB15-50D2-504C-8060-A2021AB61922}"/>
              </a:ext>
            </a:extLst>
          </p:cNvPr>
          <p:cNvSpPr>
            <a:spLocks noGrp="1"/>
          </p:cNvSpPr>
          <p:nvPr>
            <p:ph idx="1"/>
          </p:nvPr>
        </p:nvSpPr>
        <p:spPr/>
        <p:txBody>
          <a:bodyPr>
            <a:normAutofit fontScale="92500" lnSpcReduction="20000"/>
          </a:bodyPr>
          <a:lstStyle/>
          <a:p>
            <a:r>
              <a:rPr lang="en-US" dirty="0"/>
              <a:t>The scores you received on this questionnaire provide information about how you define and view leadership. </a:t>
            </a:r>
          </a:p>
          <a:p>
            <a:r>
              <a:rPr lang="en-US" dirty="0"/>
              <a:t>The emphasis you give to the various dimensions of leadership has implications for how you approach the leadership process. </a:t>
            </a:r>
          </a:p>
          <a:p>
            <a:pPr lvl="1"/>
            <a:r>
              <a:rPr lang="en-US" dirty="0"/>
              <a:t>For example,</a:t>
            </a:r>
          </a:p>
          <a:p>
            <a:pPr lvl="1"/>
            <a:r>
              <a:rPr lang="en-US" dirty="0"/>
              <a:t>if your highest score is for trait emphasis, it suggests that you emphasize the role of the leader and the leader’s special gifts in the leadership process.</a:t>
            </a:r>
          </a:p>
          <a:p>
            <a:pPr lvl="1"/>
            <a:r>
              <a:rPr lang="en-US" dirty="0"/>
              <a:t>if your highest score is for relationship emphasis, it indicates that you think leadership is centered on the communication between leaders and followers, rather than on the unique qualities of the leader. </a:t>
            </a:r>
          </a:p>
          <a:p>
            <a:r>
              <a:rPr lang="en-US" dirty="0"/>
              <a:t>By comparing your scores, you can gain an understanding of the aspects of leadership that you find most important and least important. The way you think about leadership will influence how you practice leadership.</a:t>
            </a:r>
          </a:p>
        </p:txBody>
      </p:sp>
    </p:spTree>
    <p:extLst>
      <p:ext uri="{BB962C8B-B14F-4D97-AF65-F5344CB8AC3E}">
        <p14:creationId xmlns:p14="http://schemas.microsoft.com/office/powerpoint/2010/main" val="3314895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FA227-3D2F-2D44-B8BF-20A91F32E96F}"/>
              </a:ext>
            </a:extLst>
          </p:cNvPr>
          <p:cNvSpPr>
            <a:spLocks noGrp="1"/>
          </p:cNvSpPr>
          <p:nvPr>
            <p:ph type="title"/>
          </p:nvPr>
        </p:nvSpPr>
        <p:spPr/>
        <p:txBody>
          <a:bodyPr/>
          <a:lstStyle/>
          <a:p>
            <a:r>
              <a:rPr lang="en-US" dirty="0"/>
              <a:t>Observational Exercise</a:t>
            </a:r>
          </a:p>
        </p:txBody>
      </p:sp>
      <p:sp>
        <p:nvSpPr>
          <p:cNvPr id="3" name="Content Placeholder 2">
            <a:extLst>
              <a:ext uri="{FF2B5EF4-FFF2-40B4-BE49-F238E27FC236}">
                <a16:creationId xmlns:a16="http://schemas.microsoft.com/office/drawing/2014/main" id="{A509AEB7-A6A2-9C4B-9D59-9C0334AA0055}"/>
              </a:ext>
            </a:extLst>
          </p:cNvPr>
          <p:cNvSpPr>
            <a:spLocks noGrp="1"/>
          </p:cNvSpPr>
          <p:nvPr>
            <p:ph idx="1"/>
          </p:nvPr>
        </p:nvSpPr>
        <p:spPr/>
        <p:txBody>
          <a:bodyPr>
            <a:normAutofit/>
          </a:bodyPr>
          <a:lstStyle/>
          <a:p>
            <a:r>
              <a:rPr lang="en-US" dirty="0"/>
              <a:t>Talk to 2 people and interview them about leadership.</a:t>
            </a:r>
          </a:p>
          <a:p>
            <a:r>
              <a:rPr lang="en-US" dirty="0"/>
              <a:t>Ask each person to give you their definition of leadership, and to describe their personal beliefs about effective leadership.</a:t>
            </a:r>
          </a:p>
          <a:p>
            <a:r>
              <a:rPr lang="en-US" dirty="0"/>
              <a:t>Record each person’s response on a separate sheet of paper.</a:t>
            </a:r>
          </a:p>
          <a:p>
            <a:r>
              <a:rPr lang="en-US" dirty="0"/>
              <a:t>Person #1 (name) __________________________________________</a:t>
            </a:r>
          </a:p>
          <a:p>
            <a:r>
              <a:rPr lang="en-US" dirty="0"/>
              <a:t>Person #2 (name) __________________________________________</a:t>
            </a:r>
          </a:p>
        </p:txBody>
      </p:sp>
    </p:spTree>
    <p:extLst>
      <p:ext uri="{BB962C8B-B14F-4D97-AF65-F5344CB8AC3E}">
        <p14:creationId xmlns:p14="http://schemas.microsoft.com/office/powerpoint/2010/main" val="7518603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6896E-84B1-5B48-9874-1BA24E06627A}"/>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53D049AB-8AA7-4A49-AF3F-2B60F30C885C}"/>
              </a:ext>
            </a:extLst>
          </p:cNvPr>
          <p:cNvSpPr>
            <a:spLocks noGrp="1"/>
          </p:cNvSpPr>
          <p:nvPr>
            <p:ph idx="1"/>
          </p:nvPr>
        </p:nvSpPr>
        <p:spPr/>
        <p:txBody>
          <a:bodyPr/>
          <a:lstStyle/>
          <a:p>
            <a:r>
              <a:rPr lang="en-US" dirty="0"/>
              <a:t>What differences did you observe in how these people define leadership?</a:t>
            </a:r>
          </a:p>
          <a:p>
            <a:pPr marL="0" indent="0">
              <a:buNone/>
            </a:pPr>
            <a:endParaRPr lang="en-US" dirty="0"/>
          </a:p>
          <a:p>
            <a:r>
              <a:rPr lang="en-US" dirty="0"/>
              <a:t>What seems to be the most common definition of leadership?</a:t>
            </a:r>
          </a:p>
          <a:p>
            <a:pPr marL="0" indent="0">
              <a:buNone/>
            </a:pPr>
            <a:endParaRPr lang="en-US" dirty="0"/>
          </a:p>
          <a:p>
            <a:pPr lvl="1"/>
            <a:r>
              <a:rPr lang="en-US" dirty="0"/>
              <a:t>In what ways did people describe leadership differently from the definitions discussed</a:t>
            </a:r>
          </a:p>
        </p:txBody>
      </p:sp>
    </p:spTree>
    <p:extLst>
      <p:ext uri="{BB962C8B-B14F-4D97-AF65-F5344CB8AC3E}">
        <p14:creationId xmlns:p14="http://schemas.microsoft.com/office/powerpoint/2010/main" val="1285019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261</TotalTime>
  <Words>2311</Words>
  <Application>Microsoft Macintosh PowerPoint</Application>
  <PresentationFormat>Widescreen</PresentationFormat>
  <Paragraphs>163</Paragraphs>
  <Slides>38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UNDERSTANDING LEADERSHIP</vt:lpstr>
      <vt:lpstr>What is Leadership?</vt:lpstr>
      <vt:lpstr>Q:How would you define Leadership</vt:lpstr>
      <vt:lpstr>The Evolution of Leadership</vt:lpstr>
      <vt:lpstr>Behavior Theories</vt:lpstr>
      <vt:lpstr>Situational Theories</vt:lpstr>
      <vt:lpstr>Relational Theories</vt:lpstr>
      <vt:lpstr>New Leadership” Approaches</vt:lpstr>
      <vt:lpstr>Emerging Leadership Approaches</vt:lpstr>
      <vt:lpstr>Cont….</vt:lpstr>
      <vt:lpstr>Cont…. </vt:lpstr>
      <vt:lpstr>Cont…</vt:lpstr>
      <vt:lpstr>Leadership Timeline </vt:lpstr>
      <vt:lpstr>Leadership Is an Ability”</vt:lpstr>
      <vt:lpstr>who is he? John wooden</vt:lpstr>
      <vt:lpstr>An example of leadership</vt:lpstr>
      <vt:lpstr>Task </vt:lpstr>
      <vt:lpstr>John wooden Pyramid of Success </vt:lpstr>
      <vt:lpstr>Leadership Behavior and Development In Sport</vt:lpstr>
      <vt:lpstr>The role of coach as leader</vt:lpstr>
      <vt:lpstr>There are two main models or theories</vt:lpstr>
      <vt:lpstr>Cont…</vt:lpstr>
      <vt:lpstr>Athlete gender and importance of leadership development</vt:lpstr>
      <vt:lpstr>Leadership Is a Skill”</vt:lpstr>
      <vt:lpstr>Leadership Is a Behavior”</vt:lpstr>
      <vt:lpstr>Cont…</vt:lpstr>
      <vt:lpstr>Leadership Is a Relationship”</vt:lpstr>
      <vt:lpstr>PowerPoint Presentation</vt:lpstr>
      <vt:lpstr>Leadership vs. Management</vt:lpstr>
      <vt:lpstr>PowerPoint Presentation</vt:lpstr>
      <vt:lpstr>PowerPoint Presentation</vt:lpstr>
      <vt:lpstr>GLOBAL LEADERSHIP ATTRIBUTES</vt:lpstr>
      <vt:lpstr>Conceptualizing Leadership Questionnaire</vt:lpstr>
      <vt:lpstr>Scoring</vt:lpstr>
      <vt:lpstr>Total Scores</vt:lpstr>
      <vt:lpstr>Scoring Interpretation</vt:lpstr>
      <vt:lpstr>Observational Exercise</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LEADERSHIP</dc:title>
  <dc:creator>James Prosser</dc:creator>
  <cp:lastModifiedBy>PROSSER J. (331035)</cp:lastModifiedBy>
  <cp:revision>2</cp:revision>
  <dcterms:created xsi:type="dcterms:W3CDTF">2022-01-27T17:06:24Z</dcterms:created>
  <dcterms:modified xsi:type="dcterms:W3CDTF">2024-02-23T10:22:15Z</dcterms:modified>
</cp:coreProperties>
</file>