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8_893B11C1.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208AD5B-AE76-8F98-B34F-0B96AF680D27}" name="Hensel Hendru Joseph (2536115)" initials="H(" userId="S::2536115@student.uwtsd.ac.uk::7c15dc51-ae7e-4e01-ba82-401fb5e2acf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052" dt="2026-10-11T22:32:38.126"/>
    <p1510:client id="{28ED6BC2-495D-C0BD-4F65-3596926C8E65}" v="5518" dt="2026-10-11T16:45:19.142"/>
    <p1510:client id="{C2E75D1A-30BC-9774-DF9F-33F6EEBB0DFF}" v="3409" dt="2026-10-11T21:46:11.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sel Hendru Joseph (2536115)" userId="S::2536115@student.uwtsd.ac.uk::7c15dc51-ae7e-4e01-ba82-401fb5e2acf4" providerId="AD" clId="Web-{28ED6BC2-495D-C0BD-4F65-3596926C8E65}"/>
    <pc:docChg chg="mod addSld modSld addMainMaster delMainMaster">
      <pc:chgData name="Hensel Hendru Joseph (2536115)" userId="S::2536115@student.uwtsd.ac.uk::7c15dc51-ae7e-4e01-ba82-401fb5e2acf4" providerId="AD" clId="Web-{28ED6BC2-495D-C0BD-4F65-3596926C8E65}" dt="2026-10-11T16:44:58.500" v="2926" actId="20577"/>
      <pc:docMkLst>
        <pc:docMk/>
      </pc:docMkLst>
      <pc:sldChg chg="addSp delSp modSp mod modClrScheme chgLayout">
        <pc:chgData name="Hensel Hendru Joseph (2536115)" userId="S::2536115@student.uwtsd.ac.uk::7c15dc51-ae7e-4e01-ba82-401fb5e2acf4" providerId="AD" clId="Web-{28ED6BC2-495D-C0BD-4F65-3596926C8E65}" dt="2026-10-11T15:22:24.062" v="538" actId="20577"/>
        <pc:sldMkLst>
          <pc:docMk/>
          <pc:sldMk cId="109857222" sldId="256"/>
        </pc:sldMkLst>
        <pc:spChg chg="del mod">
          <ac:chgData name="Hensel Hendru Joseph (2536115)" userId="S::2536115@student.uwtsd.ac.uk::7c15dc51-ae7e-4e01-ba82-401fb5e2acf4" providerId="AD" clId="Web-{28ED6BC2-495D-C0BD-4F65-3596926C8E65}" dt="2026-10-11T14:54:10.504" v="3"/>
          <ac:spMkLst>
            <pc:docMk/>
            <pc:sldMk cId="109857222" sldId="256"/>
            <ac:spMk id="2" creationId="{00000000-0000-0000-0000-000000000000}"/>
          </ac:spMkLst>
        </pc:spChg>
        <pc:spChg chg="del">
          <ac:chgData name="Hensel Hendru Joseph (2536115)" userId="S::2536115@student.uwtsd.ac.uk::7c15dc51-ae7e-4e01-ba82-401fb5e2acf4" providerId="AD" clId="Web-{28ED6BC2-495D-C0BD-4F65-3596926C8E65}" dt="2026-10-11T14:53:41.206" v="0"/>
          <ac:spMkLst>
            <pc:docMk/>
            <pc:sldMk cId="109857222" sldId="256"/>
            <ac:spMk id="3" creationId="{00000000-0000-0000-0000-000000000000}"/>
          </ac:spMkLst>
        </pc:spChg>
        <pc:spChg chg="add del">
          <ac:chgData name="Hensel Hendru Joseph (2536115)" userId="S::2536115@student.uwtsd.ac.uk::7c15dc51-ae7e-4e01-ba82-401fb5e2acf4" providerId="AD" clId="Web-{28ED6BC2-495D-C0BD-4F65-3596926C8E65}" dt="2026-10-11T14:54:25.255" v="5"/>
          <ac:spMkLst>
            <pc:docMk/>
            <pc:sldMk cId="109857222" sldId="256"/>
            <ac:spMk id="4" creationId="{3F4FBB77-CF6C-8808-9A13-6B242A285DE4}"/>
          </ac:spMkLst>
        </pc:spChg>
        <pc:spChg chg="add del mod">
          <ac:chgData name="Hensel Hendru Joseph (2536115)" userId="S::2536115@student.uwtsd.ac.uk::7c15dc51-ae7e-4e01-ba82-401fb5e2acf4" providerId="AD" clId="Web-{28ED6BC2-495D-C0BD-4F65-3596926C8E65}" dt="2026-10-11T15:00:11.095" v="163"/>
          <ac:spMkLst>
            <pc:docMk/>
            <pc:sldMk cId="109857222" sldId="256"/>
            <ac:spMk id="5" creationId="{A32A875E-4F68-B44B-4C83-2C2F431EC7A9}"/>
          </ac:spMkLst>
        </pc:spChg>
        <pc:spChg chg="add del mod">
          <ac:chgData name="Hensel Hendru Joseph (2536115)" userId="S::2536115@student.uwtsd.ac.uk::7c15dc51-ae7e-4e01-ba82-401fb5e2acf4" providerId="AD" clId="Web-{28ED6BC2-495D-C0BD-4F65-3596926C8E65}" dt="2026-10-11T15:00:11.063" v="162"/>
          <ac:spMkLst>
            <pc:docMk/>
            <pc:sldMk cId="109857222" sldId="256"/>
            <ac:spMk id="10" creationId="{436CACC2-53F2-2D84-5338-133B064852C5}"/>
          </ac:spMkLst>
        </pc:spChg>
        <pc:spChg chg="add del mod ord">
          <ac:chgData name="Hensel Hendru Joseph (2536115)" userId="S::2536115@student.uwtsd.ac.uk::7c15dc51-ae7e-4e01-ba82-401fb5e2acf4" providerId="AD" clId="Web-{28ED6BC2-495D-C0BD-4F65-3596926C8E65}" dt="2026-10-11T15:00:39.564" v="166"/>
          <ac:spMkLst>
            <pc:docMk/>
            <pc:sldMk cId="109857222" sldId="256"/>
            <ac:spMk id="11" creationId="{AEEB2C3A-51DC-8921-29F3-7D144E02A123}"/>
          </ac:spMkLst>
        </pc:spChg>
        <pc:spChg chg="add del mod">
          <ac:chgData name="Hensel Hendru Joseph (2536115)" userId="S::2536115@student.uwtsd.ac.uk::7c15dc51-ae7e-4e01-ba82-401fb5e2acf4" providerId="AD" clId="Web-{28ED6BC2-495D-C0BD-4F65-3596926C8E65}" dt="2026-10-11T15:00:11.063" v="162"/>
          <ac:spMkLst>
            <pc:docMk/>
            <pc:sldMk cId="109857222" sldId="256"/>
            <ac:spMk id="12" creationId="{2CBB9E52-697B-B073-592F-65AAEA323F3E}"/>
          </ac:spMkLst>
        </pc:spChg>
        <pc:spChg chg="add mod ord">
          <ac:chgData name="Hensel Hendru Joseph (2536115)" userId="S::2536115@student.uwtsd.ac.uk::7c15dc51-ae7e-4e01-ba82-401fb5e2acf4" providerId="AD" clId="Web-{28ED6BC2-495D-C0BD-4F65-3596926C8E65}" dt="2026-10-11T15:21:05.715" v="527"/>
          <ac:spMkLst>
            <pc:docMk/>
            <pc:sldMk cId="109857222" sldId="256"/>
            <ac:spMk id="13" creationId="{70ACA99C-9EB5-153A-AFAB-C68528540880}"/>
          </ac:spMkLst>
        </pc:spChg>
        <pc:spChg chg="add del mod">
          <ac:chgData name="Hensel Hendru Joseph (2536115)" userId="S::2536115@student.uwtsd.ac.uk::7c15dc51-ae7e-4e01-ba82-401fb5e2acf4" providerId="AD" clId="Web-{28ED6BC2-495D-C0BD-4F65-3596926C8E65}" dt="2026-10-11T15:00:11.063" v="162"/>
          <ac:spMkLst>
            <pc:docMk/>
            <pc:sldMk cId="109857222" sldId="256"/>
            <ac:spMk id="14" creationId="{8AECA90A-9B49-5DA9-4F97-945CD3054779}"/>
          </ac:spMkLst>
        </pc:spChg>
        <pc:spChg chg="add mod ord">
          <ac:chgData name="Hensel Hendru Joseph (2536115)" userId="S::2536115@student.uwtsd.ac.uk::7c15dc51-ae7e-4e01-ba82-401fb5e2acf4" providerId="AD" clId="Web-{28ED6BC2-495D-C0BD-4F65-3596926C8E65}" dt="2026-10-11T15:21:05.715" v="527"/>
          <ac:spMkLst>
            <pc:docMk/>
            <pc:sldMk cId="109857222" sldId="256"/>
            <ac:spMk id="15" creationId="{B260DBBA-6FA6-6317-A106-8917AE8AA0D6}"/>
          </ac:spMkLst>
        </pc:spChg>
        <pc:spChg chg="add mod ord">
          <ac:chgData name="Hensel Hendru Joseph (2536115)" userId="S::2536115@student.uwtsd.ac.uk::7c15dc51-ae7e-4e01-ba82-401fb5e2acf4" providerId="AD" clId="Web-{28ED6BC2-495D-C0BD-4F65-3596926C8E65}" dt="2026-10-11T15:21:05.715" v="527"/>
          <ac:spMkLst>
            <pc:docMk/>
            <pc:sldMk cId="109857222" sldId="256"/>
            <ac:spMk id="17" creationId="{8F44EBD4-E407-CC1B-EEE8-CB7C4FC23515}"/>
          </ac:spMkLst>
        </pc:spChg>
        <pc:graphicFrameChg chg="add mod modGraphic">
          <ac:chgData name="Hensel Hendru Joseph (2536115)" userId="S::2536115@student.uwtsd.ac.uk::7c15dc51-ae7e-4e01-ba82-401fb5e2acf4" providerId="AD" clId="Web-{28ED6BC2-495D-C0BD-4F65-3596926C8E65}" dt="2026-10-11T15:22:24.062" v="538" actId="20577"/>
          <ac:graphicFrameMkLst>
            <pc:docMk/>
            <pc:sldMk cId="109857222" sldId="256"/>
            <ac:graphicFrameMk id="7" creationId="{853CBE27-CF2F-2665-63AE-ADD27EE2B17E}"/>
          </ac:graphicFrameMkLst>
        </pc:graphicFrameChg>
      </pc:sldChg>
      <pc:sldChg chg="addSp delSp modSp new mod modClrScheme chgLayout">
        <pc:chgData name="Hensel Hendru Joseph (2536115)" userId="S::2536115@student.uwtsd.ac.uk::7c15dc51-ae7e-4e01-ba82-401fb5e2acf4" providerId="AD" clId="Web-{28ED6BC2-495D-C0BD-4F65-3596926C8E65}" dt="2026-10-11T15:28:24.714" v="688" actId="20577"/>
        <pc:sldMkLst>
          <pc:docMk/>
          <pc:sldMk cId="3101441893" sldId="257"/>
        </pc:sldMkLst>
        <pc:spChg chg="add del mod ord">
          <ac:chgData name="Hensel Hendru Joseph (2536115)" userId="S::2536115@student.uwtsd.ac.uk::7c15dc51-ae7e-4e01-ba82-401fb5e2acf4" providerId="AD" clId="Web-{28ED6BC2-495D-C0BD-4F65-3596926C8E65}" dt="2026-10-11T15:18:44.960" v="514"/>
          <ac:spMkLst>
            <pc:docMk/>
            <pc:sldMk cId="3101441893" sldId="257"/>
            <ac:spMk id="2" creationId="{5B7C5FCB-3AAB-BB6C-19F2-BDA3E6E86ADD}"/>
          </ac:spMkLst>
        </pc:spChg>
        <pc:spChg chg="del">
          <ac:chgData name="Hensel Hendru Joseph (2536115)" userId="S::2536115@student.uwtsd.ac.uk::7c15dc51-ae7e-4e01-ba82-401fb5e2acf4" providerId="AD" clId="Web-{28ED6BC2-495D-C0BD-4F65-3596926C8E65}" dt="2026-10-11T15:05:11.495" v="174"/>
          <ac:spMkLst>
            <pc:docMk/>
            <pc:sldMk cId="3101441893" sldId="257"/>
            <ac:spMk id="3" creationId="{783B4381-BB0A-6A39-FB9F-30AB5E0B5DE8}"/>
          </ac:spMkLst>
        </pc:spChg>
        <pc:spChg chg="mod ord">
          <ac:chgData name="Hensel Hendru Joseph (2536115)" userId="S::2536115@student.uwtsd.ac.uk::7c15dc51-ae7e-4e01-ba82-401fb5e2acf4" providerId="AD" clId="Web-{28ED6BC2-495D-C0BD-4F65-3596926C8E65}" dt="2026-10-11T15:20:42.371" v="525"/>
          <ac:spMkLst>
            <pc:docMk/>
            <pc:sldMk cId="3101441893" sldId="257"/>
            <ac:spMk id="4" creationId="{12A106C5-F4CE-5643-E411-4259A13E0A36}"/>
          </ac:spMkLst>
        </pc:spChg>
        <pc:spChg chg="mod ord">
          <ac:chgData name="Hensel Hendru Joseph (2536115)" userId="S::2536115@student.uwtsd.ac.uk::7c15dc51-ae7e-4e01-ba82-401fb5e2acf4" providerId="AD" clId="Web-{28ED6BC2-495D-C0BD-4F65-3596926C8E65}" dt="2026-10-11T15:20:42.371" v="525"/>
          <ac:spMkLst>
            <pc:docMk/>
            <pc:sldMk cId="3101441893" sldId="257"/>
            <ac:spMk id="5" creationId="{50AF9BEA-B59B-91C7-E097-30F685B812A7}"/>
          </ac:spMkLst>
        </pc:spChg>
        <pc:spChg chg="mod ord">
          <ac:chgData name="Hensel Hendru Joseph (2536115)" userId="S::2536115@student.uwtsd.ac.uk::7c15dc51-ae7e-4e01-ba82-401fb5e2acf4" providerId="AD" clId="Web-{28ED6BC2-495D-C0BD-4F65-3596926C8E65}" dt="2026-10-11T15:20:42.371" v="525"/>
          <ac:spMkLst>
            <pc:docMk/>
            <pc:sldMk cId="3101441893" sldId="257"/>
            <ac:spMk id="6" creationId="{F4134B6C-FB4B-6DA2-E2C1-2D28FF0E1CAD}"/>
          </ac:spMkLst>
        </pc:spChg>
        <pc:spChg chg="add del mod ord">
          <ac:chgData name="Hensel Hendru Joseph (2536115)" userId="S::2536115@student.uwtsd.ac.uk::7c15dc51-ae7e-4e01-ba82-401fb5e2acf4" providerId="AD" clId="Web-{28ED6BC2-495D-C0BD-4F65-3596926C8E65}" dt="2026-10-11T15:24:27.363" v="549"/>
          <ac:spMkLst>
            <pc:docMk/>
            <pc:sldMk cId="3101441893" sldId="257"/>
            <ac:spMk id="7" creationId="{9FC4867E-EA96-A41B-57B9-A316DAD0AE7F}"/>
          </ac:spMkLst>
        </pc:spChg>
        <pc:spChg chg="add mod ord">
          <ac:chgData name="Hensel Hendru Joseph (2536115)" userId="S::2536115@student.uwtsd.ac.uk::7c15dc51-ae7e-4e01-ba82-401fb5e2acf4" providerId="AD" clId="Web-{28ED6BC2-495D-C0BD-4F65-3596926C8E65}" dt="2026-10-11T15:20:42.371" v="525"/>
          <ac:spMkLst>
            <pc:docMk/>
            <pc:sldMk cId="3101441893" sldId="257"/>
            <ac:spMk id="8" creationId="{C88BB614-0A3C-D73E-336C-3921C6923AE2}"/>
          </ac:spMkLst>
        </pc:spChg>
        <pc:spChg chg="add mod">
          <ac:chgData name="Hensel Hendru Joseph (2536115)" userId="S::2536115@student.uwtsd.ac.uk::7c15dc51-ae7e-4e01-ba82-401fb5e2acf4" providerId="AD" clId="Web-{28ED6BC2-495D-C0BD-4F65-3596926C8E65}" dt="2026-10-11T15:28:24.714" v="688" actId="20577"/>
          <ac:spMkLst>
            <pc:docMk/>
            <pc:sldMk cId="3101441893" sldId="257"/>
            <ac:spMk id="9" creationId="{5F795A37-B1C4-71F3-3E50-1C2C6856D33B}"/>
          </ac:spMkLst>
        </pc:spChg>
        <pc:picChg chg="add del">
          <ac:chgData name="Hensel Hendru Joseph (2536115)" userId="S::2536115@student.uwtsd.ac.uk::7c15dc51-ae7e-4e01-ba82-401fb5e2acf4" providerId="AD" clId="Web-{28ED6BC2-495D-C0BD-4F65-3596926C8E65}" dt="2026-10-11T15:18:44.945" v="513"/>
          <ac:picMkLst>
            <pc:docMk/>
            <pc:sldMk cId="3101441893" sldId="257"/>
            <ac:picMk id="10" creationId="{4B3F4AD3-E138-367D-8D9D-E25FCBBFFFD3}"/>
          </ac:picMkLst>
        </pc:picChg>
      </pc:sldChg>
      <pc:sldChg chg="addSp delSp modSp new">
        <pc:chgData name="Hensel Hendru Joseph (2536115)" userId="S::2536115@student.uwtsd.ac.uk::7c15dc51-ae7e-4e01-ba82-401fb5e2acf4" providerId="AD" clId="Web-{28ED6BC2-495D-C0BD-4F65-3596926C8E65}" dt="2026-10-11T15:45:51.984" v="1119" actId="20577"/>
        <pc:sldMkLst>
          <pc:docMk/>
          <pc:sldMk cId="3913529101" sldId="258"/>
        </pc:sldMkLst>
        <pc:spChg chg="del">
          <ac:chgData name="Hensel Hendru Joseph (2536115)" userId="S::2536115@student.uwtsd.ac.uk::7c15dc51-ae7e-4e01-ba82-401fb5e2acf4" providerId="AD" clId="Web-{28ED6BC2-495D-C0BD-4F65-3596926C8E65}" dt="2026-10-11T15:31:05.595" v="690"/>
          <ac:spMkLst>
            <pc:docMk/>
            <pc:sldMk cId="3913529101" sldId="258"/>
            <ac:spMk id="6" creationId="{15DEE746-C450-A21C-85DB-CFC2875E5EF2}"/>
          </ac:spMkLst>
        </pc:spChg>
        <pc:spChg chg="add mod">
          <ac:chgData name="Hensel Hendru Joseph (2536115)" userId="S::2536115@student.uwtsd.ac.uk::7c15dc51-ae7e-4e01-ba82-401fb5e2acf4" providerId="AD" clId="Web-{28ED6BC2-495D-C0BD-4F65-3596926C8E65}" dt="2026-10-11T15:42:20.555" v="1053" actId="20577"/>
          <ac:spMkLst>
            <pc:docMk/>
            <pc:sldMk cId="3913529101" sldId="258"/>
            <ac:spMk id="7" creationId="{B44D90B2-4648-1EEB-87F9-AEC96BA4BBA8}"/>
          </ac:spMkLst>
        </pc:spChg>
        <pc:spChg chg="add mod">
          <ac:chgData name="Hensel Hendru Joseph (2536115)" userId="S::2536115@student.uwtsd.ac.uk::7c15dc51-ae7e-4e01-ba82-401fb5e2acf4" providerId="AD" clId="Web-{28ED6BC2-495D-C0BD-4F65-3596926C8E65}" dt="2026-10-11T15:45:51.984" v="1119" actId="20577"/>
          <ac:spMkLst>
            <pc:docMk/>
            <pc:sldMk cId="3913529101" sldId="258"/>
            <ac:spMk id="8" creationId="{9DED6059-4854-D330-31F5-4E398499A7A2}"/>
          </ac:spMkLst>
        </pc:spChg>
      </pc:sldChg>
      <pc:sldChg chg="addSp delSp modSp new">
        <pc:chgData name="Hensel Hendru Joseph (2536115)" userId="S::2536115@student.uwtsd.ac.uk::7c15dc51-ae7e-4e01-ba82-401fb5e2acf4" providerId="AD" clId="Web-{28ED6BC2-495D-C0BD-4F65-3596926C8E65}" dt="2026-10-11T16:01:52.532" v="1542" actId="20577"/>
        <pc:sldMkLst>
          <pc:docMk/>
          <pc:sldMk cId="1081428557" sldId="259"/>
        </pc:sldMkLst>
        <pc:spChg chg="del">
          <ac:chgData name="Hensel Hendru Joseph (2536115)" userId="S::2536115@student.uwtsd.ac.uk::7c15dc51-ae7e-4e01-ba82-401fb5e2acf4" providerId="AD" clId="Web-{28ED6BC2-495D-C0BD-4F65-3596926C8E65}" dt="2026-10-11T15:46:41.580" v="1121"/>
          <ac:spMkLst>
            <pc:docMk/>
            <pc:sldMk cId="1081428557" sldId="259"/>
            <ac:spMk id="6" creationId="{08143B77-156E-A989-FF6B-851475C3169A}"/>
          </ac:spMkLst>
        </pc:spChg>
        <pc:spChg chg="add mod">
          <ac:chgData name="Hensel Hendru Joseph (2536115)" userId="S::2536115@student.uwtsd.ac.uk::7c15dc51-ae7e-4e01-ba82-401fb5e2acf4" providerId="AD" clId="Web-{28ED6BC2-495D-C0BD-4F65-3596926C8E65}" dt="2026-10-11T16:01:52.532" v="1542" actId="20577"/>
          <ac:spMkLst>
            <pc:docMk/>
            <pc:sldMk cId="1081428557" sldId="259"/>
            <ac:spMk id="7" creationId="{EEFEDFAF-DE2F-C9F9-EE63-42CEB6671C2B}"/>
          </ac:spMkLst>
        </pc:spChg>
      </pc:sldChg>
      <pc:sldChg chg="addSp delSp modSp new">
        <pc:chgData name="Hensel Hendru Joseph (2536115)" userId="S::2536115@student.uwtsd.ac.uk::7c15dc51-ae7e-4e01-ba82-401fb5e2acf4" providerId="AD" clId="Web-{28ED6BC2-495D-C0BD-4F65-3596926C8E65}" dt="2026-10-11T16:29:24.641" v="2399" actId="14100"/>
        <pc:sldMkLst>
          <pc:docMk/>
          <pc:sldMk cId="2448059513" sldId="260"/>
        </pc:sldMkLst>
        <pc:spChg chg="del">
          <ac:chgData name="Hensel Hendru Joseph (2536115)" userId="S::2536115@student.uwtsd.ac.uk::7c15dc51-ae7e-4e01-ba82-401fb5e2acf4" providerId="AD" clId="Web-{28ED6BC2-495D-C0BD-4F65-3596926C8E65}" dt="2026-10-11T16:03:10.258" v="1544"/>
          <ac:spMkLst>
            <pc:docMk/>
            <pc:sldMk cId="2448059513" sldId="260"/>
            <ac:spMk id="6" creationId="{BE82FFBD-B94E-10B1-6382-7602717A7C4B}"/>
          </ac:spMkLst>
        </pc:spChg>
        <pc:spChg chg="add mod">
          <ac:chgData name="Hensel Hendru Joseph (2536115)" userId="S::2536115@student.uwtsd.ac.uk::7c15dc51-ae7e-4e01-ba82-401fb5e2acf4" providerId="AD" clId="Web-{28ED6BC2-495D-C0BD-4F65-3596926C8E65}" dt="2026-10-11T16:29:24.641" v="2399" actId="14100"/>
          <ac:spMkLst>
            <pc:docMk/>
            <pc:sldMk cId="2448059513" sldId="260"/>
            <ac:spMk id="7" creationId="{E772E475-6545-FA0A-94A0-1ACE6A3FD4EA}"/>
          </ac:spMkLst>
        </pc:spChg>
      </pc:sldChg>
      <pc:sldChg chg="addSp delSp modSp new">
        <pc:chgData name="Hensel Hendru Joseph (2536115)" userId="S::2536115@student.uwtsd.ac.uk::7c15dc51-ae7e-4e01-ba82-401fb5e2acf4" providerId="AD" clId="Web-{28ED6BC2-495D-C0BD-4F65-3596926C8E65}" dt="2026-10-11T16:44:58.500" v="2926" actId="20577"/>
        <pc:sldMkLst>
          <pc:docMk/>
          <pc:sldMk cId="3152255433" sldId="261"/>
        </pc:sldMkLst>
        <pc:spChg chg="del">
          <ac:chgData name="Hensel Hendru Joseph (2536115)" userId="S::2536115@student.uwtsd.ac.uk::7c15dc51-ae7e-4e01-ba82-401fb5e2acf4" providerId="AD" clId="Web-{28ED6BC2-495D-C0BD-4F65-3596926C8E65}" dt="2026-10-11T16:30:14.892" v="2402"/>
          <ac:spMkLst>
            <pc:docMk/>
            <pc:sldMk cId="3152255433" sldId="261"/>
            <ac:spMk id="2" creationId="{8E9E43AB-D344-3645-4B56-5EAF29AC631D}"/>
          </ac:spMkLst>
        </pc:spChg>
        <pc:spChg chg="del">
          <ac:chgData name="Hensel Hendru Joseph (2536115)" userId="S::2536115@student.uwtsd.ac.uk::7c15dc51-ae7e-4e01-ba82-401fb5e2acf4" providerId="AD" clId="Web-{28ED6BC2-495D-C0BD-4F65-3596926C8E65}" dt="2026-10-11T16:30:09.845" v="2401"/>
          <ac:spMkLst>
            <pc:docMk/>
            <pc:sldMk cId="3152255433" sldId="261"/>
            <ac:spMk id="6" creationId="{58874017-7203-D4F7-9AA0-066535E32FA8}"/>
          </ac:spMkLst>
        </pc:spChg>
        <pc:spChg chg="add mod">
          <ac:chgData name="Hensel Hendru Joseph (2536115)" userId="S::2536115@student.uwtsd.ac.uk::7c15dc51-ae7e-4e01-ba82-401fb5e2acf4" providerId="AD" clId="Web-{28ED6BC2-495D-C0BD-4F65-3596926C8E65}" dt="2026-10-11T16:33:15.367" v="2418" actId="14100"/>
          <ac:spMkLst>
            <pc:docMk/>
            <pc:sldMk cId="3152255433" sldId="261"/>
            <ac:spMk id="7" creationId="{D965D44E-C94F-0032-9FB1-171AB97E1EA7}"/>
          </ac:spMkLst>
        </pc:spChg>
        <pc:spChg chg="add mod">
          <ac:chgData name="Hensel Hendru Joseph (2536115)" userId="S::2536115@student.uwtsd.ac.uk::7c15dc51-ae7e-4e01-ba82-401fb5e2acf4" providerId="AD" clId="Web-{28ED6BC2-495D-C0BD-4F65-3596926C8E65}" dt="2026-10-11T16:44:58.500" v="2926" actId="20577"/>
          <ac:spMkLst>
            <pc:docMk/>
            <pc:sldMk cId="3152255433" sldId="261"/>
            <ac:spMk id="8" creationId="{DF961183-15C2-7085-E3CF-DBF2DC446494}"/>
          </ac:spMkLst>
        </pc:spChg>
      </pc:sldChg>
      <pc:sldMasterChg chg="del delSldLayout">
        <pc:chgData name="Hensel Hendru Joseph (2536115)" userId="S::2536115@student.uwtsd.ac.uk::7c15dc51-ae7e-4e01-ba82-401fb5e2acf4" providerId="AD" clId="Web-{28ED6BC2-495D-C0BD-4F65-3596926C8E65}" dt="2026-10-11T14:58:44.139" v="154"/>
        <pc:sldMasterMkLst>
          <pc:docMk/>
          <pc:sldMasterMk cId="2460954070" sldId="2147483660"/>
        </pc:sldMasterMkLst>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2385387890" sldId="2147483661"/>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949138452" sldId="2147483662"/>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2591524520" sldId="2147483663"/>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1203092039" sldId="2147483664"/>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3733172339" sldId="2147483665"/>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3210312558" sldId="2147483666"/>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3146388984" sldId="2147483667"/>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3171841454" sldId="2147483668"/>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1718958274" sldId="2147483669"/>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2202905451" sldId="2147483670"/>
          </pc:sldLayoutMkLst>
        </pc:sldLayoutChg>
        <pc:sldLayoutChg chg="del">
          <pc:chgData name="Hensel Hendru Joseph (2536115)" userId="S::2536115@student.uwtsd.ac.uk::7c15dc51-ae7e-4e01-ba82-401fb5e2acf4" providerId="AD" clId="Web-{28ED6BC2-495D-C0BD-4F65-3596926C8E65}" dt="2026-10-11T14:58:44.139" v="154"/>
          <pc:sldLayoutMkLst>
            <pc:docMk/>
            <pc:sldMasterMk cId="2460954070" sldId="2147483660"/>
            <pc:sldLayoutMk cId="3479445657" sldId="2147483671"/>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4:58:48.389" v="155"/>
        <pc:sldMasterMkLst>
          <pc:docMk/>
          <pc:sldMasterMk cId="2448705197" sldId="2147483672"/>
        </pc:sldMasterMkLst>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2741754223" sldId="2147483673"/>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829808024" sldId="2147483674"/>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155924591" sldId="2147483675"/>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964489669" sldId="2147483676"/>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495002362" sldId="2147483677"/>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4032492871" sldId="2147483678"/>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1252138400" sldId="2147483679"/>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166886399" sldId="2147483680"/>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529519824" sldId="2147483681"/>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322578174" sldId="2147483682"/>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4012765173" sldId="2147483683"/>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517996218" sldId="2147483684"/>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2551389497" sldId="2147483685"/>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1173685283" sldId="2147483686"/>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446933617" sldId="2147483687"/>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505457219" sldId="2147483688"/>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863472831" sldId="2147483689"/>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335880889" sldId="2147483690"/>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4114314731" sldId="2147483691"/>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18006350" sldId="2147483692"/>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96098299" sldId="2147483693"/>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682088198" sldId="2147483694"/>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1475251803" sldId="2147483695"/>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336209297" sldId="2147483696"/>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784702392" sldId="2147483697"/>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533262489" sldId="2147483698"/>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2221982956" sldId="2147483699"/>
          </pc:sldLayoutMkLst>
        </pc:sldLayoutChg>
        <pc:sldLayoutChg chg="add del mod replId">
          <pc:chgData name="Hensel Hendru Joseph (2536115)" userId="S::2536115@student.uwtsd.ac.uk::7c15dc51-ae7e-4e01-ba82-401fb5e2acf4" providerId="AD" clId="Web-{28ED6BC2-495D-C0BD-4F65-3596926C8E65}" dt="2026-10-11T14:58:48.389" v="155"/>
          <pc:sldLayoutMkLst>
            <pc:docMk/>
            <pc:sldMasterMk cId="2448705197" sldId="2147483672"/>
            <pc:sldLayoutMk cId="199009055" sldId="2147483700"/>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4:59:06.342" v="156"/>
        <pc:sldMasterMkLst>
          <pc:docMk/>
          <pc:sldMasterMk cId="196631890" sldId="2147483701"/>
        </pc:sldMasterMkLst>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615236053" sldId="2147483702"/>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41802688" sldId="2147483703"/>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905662013" sldId="2147483704"/>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401335573" sldId="2147483705"/>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564059740" sldId="2147483706"/>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433367770" sldId="2147483707"/>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303865983" sldId="2147483708"/>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231639873" sldId="2147483709"/>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2224070686" sldId="2147483710"/>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250258515" sldId="2147483711"/>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221097909" sldId="2147483712"/>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2961331662" sldId="2147483713"/>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942957586" sldId="2147483714"/>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853710487" sldId="2147483715"/>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043725582" sldId="2147483716"/>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498721017" sldId="2147483717"/>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233755095" sldId="2147483718"/>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829934254" sldId="2147483719"/>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2181028583" sldId="2147483720"/>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392645763" sldId="2147483721"/>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232111383" sldId="2147483722"/>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627058484" sldId="2147483723"/>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1067292460" sldId="2147483724"/>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2096886540" sldId="2147483725"/>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330418620" sldId="2147483726"/>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328493808" sldId="2147483727"/>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3072455087" sldId="2147483728"/>
          </pc:sldLayoutMkLst>
        </pc:sldLayoutChg>
        <pc:sldLayoutChg chg="add del mod replId">
          <pc:chgData name="Hensel Hendru Joseph (2536115)" userId="S::2536115@student.uwtsd.ac.uk::7c15dc51-ae7e-4e01-ba82-401fb5e2acf4" providerId="AD" clId="Web-{28ED6BC2-495D-C0BD-4F65-3596926C8E65}" dt="2026-10-11T14:59:06.342" v="156"/>
          <pc:sldLayoutMkLst>
            <pc:docMk/>
            <pc:sldMasterMk cId="196631890" sldId="2147483701"/>
            <pc:sldLayoutMk cId="2157215530" sldId="2147483729"/>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4:59:16.546" v="157"/>
        <pc:sldMasterMkLst>
          <pc:docMk/>
          <pc:sldMasterMk cId="1016055664" sldId="2147483730"/>
        </pc:sldMasterMkLst>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903838657" sldId="2147483731"/>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748935092" sldId="2147483732"/>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1388848060" sldId="2147483733"/>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918403226" sldId="2147483734"/>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095400155" sldId="2147483735"/>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961420097" sldId="2147483736"/>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012426712" sldId="2147483737"/>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836147025" sldId="2147483738"/>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485645125" sldId="2147483739"/>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923031382" sldId="2147483740"/>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1228605854" sldId="2147483741"/>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448405851" sldId="2147483742"/>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427937346" sldId="2147483743"/>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58084212" sldId="2147483744"/>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742941304" sldId="2147483745"/>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4180038238" sldId="2147483746"/>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4017312066" sldId="2147483747"/>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4007695318" sldId="2147483748"/>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168566965" sldId="2147483749"/>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285486825" sldId="2147483750"/>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739239690" sldId="2147483751"/>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458130479" sldId="2147483752"/>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40803154" sldId="2147483753"/>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482214818" sldId="2147483754"/>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2173415961" sldId="2147483755"/>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129985924" sldId="2147483756"/>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1043241850" sldId="2147483757"/>
          </pc:sldLayoutMkLst>
        </pc:sldLayoutChg>
        <pc:sldLayoutChg chg="add del mod replId">
          <pc:chgData name="Hensel Hendru Joseph (2536115)" userId="S::2536115@student.uwtsd.ac.uk::7c15dc51-ae7e-4e01-ba82-401fb5e2acf4" providerId="AD" clId="Web-{28ED6BC2-495D-C0BD-4F65-3596926C8E65}" dt="2026-10-11T14:59:16.546" v="157"/>
          <pc:sldLayoutMkLst>
            <pc:docMk/>
            <pc:sldMasterMk cId="1016055664" sldId="2147483730"/>
            <pc:sldLayoutMk cId="3287778439" sldId="2147483758"/>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4:59:25.484" v="158"/>
        <pc:sldMasterMkLst>
          <pc:docMk/>
          <pc:sldMasterMk cId="1572187805" sldId="2147483759"/>
        </pc:sldMasterMkLst>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4078017921" sldId="2147483760"/>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3424416944" sldId="2147483761"/>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3191409373" sldId="2147483762"/>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25318631" sldId="2147483763"/>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4118314518" sldId="2147483764"/>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973331074" sldId="2147483765"/>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605135362" sldId="2147483766"/>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3349807155" sldId="2147483767"/>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923863444" sldId="2147483768"/>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791598190" sldId="2147483769"/>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524167489" sldId="2147483770"/>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993204455" sldId="2147483771"/>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3201000513" sldId="2147483772"/>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1188277423" sldId="2147483773"/>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3786545513" sldId="2147483774"/>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420643657" sldId="2147483775"/>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4187554145" sldId="2147483776"/>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1739698688" sldId="2147483777"/>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180752081" sldId="2147483778"/>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169052323" sldId="2147483779"/>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4209265167" sldId="2147483780"/>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3672156209" sldId="2147483781"/>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356735725" sldId="2147483782"/>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112738511" sldId="2147483783"/>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2628066165" sldId="2147483784"/>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78422282" sldId="2147483785"/>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1119508335" sldId="2147483786"/>
          </pc:sldLayoutMkLst>
        </pc:sldLayoutChg>
        <pc:sldLayoutChg chg="add del mod replId">
          <pc:chgData name="Hensel Hendru Joseph (2536115)" userId="S::2536115@student.uwtsd.ac.uk::7c15dc51-ae7e-4e01-ba82-401fb5e2acf4" providerId="AD" clId="Web-{28ED6BC2-495D-C0BD-4F65-3596926C8E65}" dt="2026-10-11T14:59:25.484" v="158"/>
          <pc:sldLayoutMkLst>
            <pc:docMk/>
            <pc:sldMasterMk cId="1572187805" sldId="2147483759"/>
            <pc:sldLayoutMk cId="495878384" sldId="2147483787"/>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4:59:43.219" v="159"/>
        <pc:sldMasterMkLst>
          <pc:docMk/>
          <pc:sldMasterMk cId="662514157" sldId="2147483788"/>
        </pc:sldMasterMkLst>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125966500" sldId="2147483789"/>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339513823" sldId="2147483790"/>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242450927" sldId="2147483791"/>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298977463" sldId="2147483792"/>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351910654" sldId="2147483793"/>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1639987841" sldId="2147483794"/>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59105394" sldId="2147483795"/>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824956695" sldId="2147483796"/>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1301631307" sldId="2147483797"/>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4047866618" sldId="2147483798"/>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649255095" sldId="2147483799"/>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286488054" sldId="2147483800"/>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610356016" sldId="2147483801"/>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485507284" sldId="2147483802"/>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11734069" sldId="2147483803"/>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4106029643" sldId="2147483804"/>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1398361643" sldId="2147483805"/>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4280552727" sldId="2147483806"/>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1573845734" sldId="2147483807"/>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284658689" sldId="2147483808"/>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301000014" sldId="2147483809"/>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659003730" sldId="2147483810"/>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4088204179" sldId="2147483811"/>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1768854569" sldId="2147483812"/>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81962282" sldId="2147483813"/>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422944292" sldId="2147483814"/>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3097320715" sldId="2147483815"/>
          </pc:sldLayoutMkLst>
        </pc:sldLayoutChg>
        <pc:sldLayoutChg chg="add del mod replId">
          <pc:chgData name="Hensel Hendru Joseph (2536115)" userId="S::2536115@student.uwtsd.ac.uk::7c15dc51-ae7e-4e01-ba82-401fb5e2acf4" providerId="AD" clId="Web-{28ED6BC2-495D-C0BD-4F65-3596926C8E65}" dt="2026-10-11T14:59:43.219" v="159"/>
          <pc:sldLayoutMkLst>
            <pc:docMk/>
            <pc:sldMasterMk cId="662514157" sldId="2147483788"/>
            <pc:sldLayoutMk cId="2662697835" sldId="2147483816"/>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4:59:57.469" v="160"/>
        <pc:sldMasterMkLst>
          <pc:docMk/>
          <pc:sldMasterMk cId="1309823198" sldId="2147483817"/>
        </pc:sldMasterMkLst>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4246879733" sldId="2147483818"/>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091347998" sldId="2147483819"/>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530256804" sldId="2147483820"/>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568859051" sldId="2147483821"/>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435820664" sldId="2147483822"/>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059000191" sldId="2147483823"/>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3818706848" sldId="2147483824"/>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517534124" sldId="2147483825"/>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18291179" sldId="2147483826"/>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591025407" sldId="2147483827"/>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550241703" sldId="2147483828"/>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959333286" sldId="2147483829"/>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54415108" sldId="2147483830"/>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3038507890" sldId="2147483831"/>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253294727" sldId="2147483832"/>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378458393" sldId="2147483833"/>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987958393" sldId="2147483834"/>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643820601" sldId="2147483835"/>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52287905" sldId="2147483836"/>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3518972825" sldId="2147483837"/>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815633958" sldId="2147483838"/>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462798252" sldId="2147483839"/>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427991230" sldId="2147483840"/>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812712294" sldId="2147483841"/>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1919768157" sldId="2147483842"/>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889867829" sldId="2147483843"/>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189447474" sldId="2147483844"/>
          </pc:sldLayoutMkLst>
        </pc:sldLayoutChg>
        <pc:sldLayoutChg chg="add del mod replId">
          <pc:chgData name="Hensel Hendru Joseph (2536115)" userId="S::2536115@student.uwtsd.ac.uk::7c15dc51-ae7e-4e01-ba82-401fb5e2acf4" providerId="AD" clId="Web-{28ED6BC2-495D-C0BD-4F65-3596926C8E65}" dt="2026-10-11T14:59:57.469" v="160"/>
          <pc:sldLayoutMkLst>
            <pc:docMk/>
            <pc:sldMasterMk cId="1309823198" sldId="2147483817"/>
            <pc:sldLayoutMk cId="2189800809" sldId="2147483845"/>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0:21.673" v="164"/>
        <pc:sldMasterMkLst>
          <pc:docMk/>
          <pc:sldMasterMk cId="3789018487" sldId="2147483846"/>
        </pc:sldMasterMkLst>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287847341" sldId="2147483847"/>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3691956104" sldId="2147483848"/>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569501280" sldId="2147483849"/>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772380559" sldId="2147483850"/>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859479769" sldId="2147483851"/>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990906903" sldId="2147483852"/>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3788234993" sldId="2147483853"/>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288620781" sldId="2147483854"/>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3615772220" sldId="2147483855"/>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55050837" sldId="2147483856"/>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912345529" sldId="2147483857"/>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80476805" sldId="2147483858"/>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290194551" sldId="2147483859"/>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543921702" sldId="2147483860"/>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097506751" sldId="2147483861"/>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065614112" sldId="2147483862"/>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4099289104" sldId="2147483863"/>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3783423172" sldId="2147483864"/>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952289898" sldId="2147483865"/>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3799298983" sldId="2147483866"/>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469901118" sldId="2147483867"/>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214079931" sldId="2147483868"/>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367205629" sldId="2147483869"/>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443708424" sldId="2147483870"/>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4154804578" sldId="2147483871"/>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2386502191" sldId="2147483872"/>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0791531" sldId="2147483873"/>
          </pc:sldLayoutMkLst>
        </pc:sldLayoutChg>
        <pc:sldLayoutChg chg="add del mod replId">
          <pc:chgData name="Hensel Hendru Joseph (2536115)" userId="S::2536115@student.uwtsd.ac.uk::7c15dc51-ae7e-4e01-ba82-401fb5e2acf4" providerId="AD" clId="Web-{28ED6BC2-495D-C0BD-4F65-3596926C8E65}" dt="2026-10-11T15:00:21.673" v="164"/>
          <pc:sldLayoutMkLst>
            <pc:docMk/>
            <pc:sldMasterMk cId="3789018487" sldId="2147483846"/>
            <pc:sldLayoutMk cId="1810491256" sldId="2147483874"/>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0:24.283" v="165"/>
        <pc:sldMasterMkLst>
          <pc:docMk/>
          <pc:sldMasterMk cId="3210785693" sldId="2147483875"/>
        </pc:sldMasterMkLst>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3338954399" sldId="2147483876"/>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891893470" sldId="2147483877"/>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3431699521" sldId="2147483878"/>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3483165940" sldId="2147483879"/>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850269567" sldId="2147483880"/>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1936259540" sldId="2147483881"/>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4211216184" sldId="2147483882"/>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4188378274" sldId="2147483883"/>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3352631289" sldId="2147483884"/>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754239626" sldId="2147483885"/>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300707306" sldId="2147483886"/>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738500767" sldId="2147483887"/>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041603758" sldId="2147483888"/>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951733777" sldId="2147483889"/>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3655569559" sldId="2147483890"/>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1830719575" sldId="2147483891"/>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3586688359" sldId="2147483892"/>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092933750" sldId="2147483893"/>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574057284" sldId="2147483894"/>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146513302" sldId="2147483895"/>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1470082334" sldId="2147483896"/>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1058681535" sldId="2147483897"/>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139367274" sldId="2147483898"/>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912411357" sldId="2147483899"/>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2828639348" sldId="2147483900"/>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1243856587" sldId="2147483901"/>
          </pc:sldLayoutMkLst>
        </pc:sldLayoutChg>
        <pc:sldLayoutChg chg="add del mod replId">
          <pc:chgData name="Hensel Hendru Joseph (2536115)" userId="S::2536115@student.uwtsd.ac.uk::7c15dc51-ae7e-4e01-ba82-401fb5e2acf4" providerId="AD" clId="Web-{28ED6BC2-495D-C0BD-4F65-3596926C8E65}" dt="2026-10-11T15:00:24.283" v="165"/>
          <pc:sldLayoutMkLst>
            <pc:docMk/>
            <pc:sldMasterMk cId="3210785693" sldId="2147483875"/>
            <pc:sldLayoutMk cId="796441202" sldId="2147483902"/>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0:56.846" v="167"/>
        <pc:sldMasterMkLst>
          <pc:docMk/>
          <pc:sldMasterMk cId="3288204750" sldId="2147483903"/>
        </pc:sldMasterMkLst>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460608398" sldId="2147483904"/>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56528649" sldId="2147483905"/>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61584941" sldId="2147483906"/>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1605743733" sldId="2147483907"/>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987428740" sldId="2147483908"/>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772517012" sldId="2147483909"/>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4029740147" sldId="2147483910"/>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5168736" sldId="2147483911"/>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550036514" sldId="2147483912"/>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789094326" sldId="2147483913"/>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118758090" sldId="2147483914"/>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4129632927" sldId="2147483915"/>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305704229" sldId="2147483916"/>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504456714" sldId="2147483917"/>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020552915" sldId="2147483918"/>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095450054" sldId="2147483919"/>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1752068698" sldId="2147483920"/>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002830353" sldId="2147483921"/>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401870696" sldId="2147483922"/>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856643332" sldId="2147483923"/>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49921610" sldId="2147483924"/>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960953588" sldId="2147483925"/>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1028985752" sldId="2147483926"/>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492844950" sldId="2147483927"/>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446106033" sldId="2147483928"/>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2808572060" sldId="2147483929"/>
          </pc:sldLayoutMkLst>
        </pc:sldLayoutChg>
        <pc:sldLayoutChg chg="add del mod replId">
          <pc:chgData name="Hensel Hendru Joseph (2536115)" userId="S::2536115@student.uwtsd.ac.uk::7c15dc51-ae7e-4e01-ba82-401fb5e2acf4" providerId="AD" clId="Web-{28ED6BC2-495D-C0BD-4F65-3596926C8E65}" dt="2026-10-11T15:00:56.846" v="167"/>
          <pc:sldLayoutMkLst>
            <pc:docMk/>
            <pc:sldMasterMk cId="3288204750" sldId="2147483903"/>
            <pc:sldLayoutMk cId="3732732893" sldId="2147483930"/>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0:59.549" v="168"/>
        <pc:sldMasterMkLst>
          <pc:docMk/>
          <pc:sldMasterMk cId="2708465470" sldId="2147483931"/>
        </pc:sldMasterMkLst>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4169524357" sldId="2147483932"/>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505707299" sldId="2147483933"/>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905673786" sldId="2147483934"/>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2675464459" sldId="2147483935"/>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2580804652" sldId="2147483936"/>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628224874" sldId="2147483937"/>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921269581" sldId="2147483938"/>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259134003" sldId="2147483939"/>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840893009" sldId="2147483940"/>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4242541108" sldId="2147483941"/>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074401840" sldId="2147483942"/>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334213115" sldId="2147483943"/>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213850988" sldId="2147483944"/>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241653609" sldId="2147483945"/>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2673590928" sldId="2147483946"/>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374220860" sldId="2147483947"/>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786545205" sldId="2147483948"/>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693219265" sldId="2147483949"/>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238507507" sldId="2147483950"/>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832079465" sldId="2147483951"/>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385055581" sldId="2147483952"/>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622080742" sldId="2147483953"/>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664880137" sldId="2147483954"/>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3206394575" sldId="2147483955"/>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2856970380" sldId="2147483956"/>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179589296" sldId="2147483957"/>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870554103" sldId="2147483958"/>
          </pc:sldLayoutMkLst>
        </pc:sldLayoutChg>
        <pc:sldLayoutChg chg="add del mod replId">
          <pc:chgData name="Hensel Hendru Joseph (2536115)" userId="S::2536115@student.uwtsd.ac.uk::7c15dc51-ae7e-4e01-ba82-401fb5e2acf4" providerId="AD" clId="Web-{28ED6BC2-495D-C0BD-4F65-3596926C8E65}" dt="2026-10-11T15:00:59.549" v="168"/>
          <pc:sldLayoutMkLst>
            <pc:docMk/>
            <pc:sldMasterMk cId="2708465470" sldId="2147483931"/>
            <pc:sldLayoutMk cId="1047784125" sldId="2147483959"/>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1:02.596" v="169"/>
        <pc:sldMasterMkLst>
          <pc:docMk/>
          <pc:sldMasterMk cId="380328167" sldId="2147483960"/>
        </pc:sldMasterMkLst>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1573498656" sldId="2147483961"/>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570367466" sldId="2147483962"/>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750345363" sldId="2147483963"/>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1141653545" sldId="2147483964"/>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804541992" sldId="2147483965"/>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1430514729" sldId="2147483966"/>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356901777" sldId="2147483967"/>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3680583797" sldId="2147483968"/>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829297952" sldId="2147483969"/>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1940844126" sldId="2147483970"/>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4293290010" sldId="2147483971"/>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3300615409" sldId="2147483972"/>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3392182607" sldId="2147483973"/>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3311490770" sldId="2147483974"/>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3324152863" sldId="2147483975"/>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1466804531" sldId="2147483976"/>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3965405471" sldId="2147483977"/>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425511000" sldId="2147483978"/>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1194086874" sldId="2147483979"/>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73297053" sldId="2147483980"/>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4010123859" sldId="2147483981"/>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662103030" sldId="2147483982"/>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073721991" sldId="2147483983"/>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4112854960" sldId="2147483984"/>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848422053" sldId="2147483985"/>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276295922" sldId="2147483986"/>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893875885" sldId="2147483987"/>
          </pc:sldLayoutMkLst>
        </pc:sldLayoutChg>
        <pc:sldLayoutChg chg="add del mod replId">
          <pc:chgData name="Hensel Hendru Joseph (2536115)" userId="S::2536115@student.uwtsd.ac.uk::7c15dc51-ae7e-4e01-ba82-401fb5e2acf4" providerId="AD" clId="Web-{28ED6BC2-495D-C0BD-4F65-3596926C8E65}" dt="2026-10-11T15:01:02.596" v="169"/>
          <pc:sldLayoutMkLst>
            <pc:docMk/>
            <pc:sldMasterMk cId="380328167" sldId="2147483960"/>
            <pc:sldLayoutMk cId="2536272281" sldId="2147483988"/>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1:16.456" v="170"/>
        <pc:sldMasterMkLst>
          <pc:docMk/>
          <pc:sldMasterMk cId="3802629444" sldId="2147483989"/>
        </pc:sldMasterMkLst>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03559194" sldId="2147483990"/>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013536870" sldId="2147483991"/>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132940430" sldId="2147483992"/>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1958160779" sldId="2147483993"/>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507336885" sldId="2147483994"/>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329812040" sldId="2147483995"/>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721644744" sldId="2147483996"/>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1261748705" sldId="2147483997"/>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484463443" sldId="2147483998"/>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738289637" sldId="2147483999"/>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1422690706" sldId="2147484000"/>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1220233601" sldId="2147484001"/>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4190635499" sldId="2147484002"/>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719113212" sldId="2147484003"/>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157585936" sldId="2147484004"/>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56506070" sldId="2147484005"/>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622255290" sldId="2147484006"/>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628241720" sldId="2147484007"/>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450261155" sldId="2147484008"/>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620618952" sldId="2147484009"/>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618281639" sldId="2147484010"/>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4073149077" sldId="2147484011"/>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3110377409" sldId="2147484012"/>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4287506441" sldId="2147484013"/>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123422108" sldId="2147484014"/>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98827478" sldId="2147484015"/>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1771402876" sldId="2147484016"/>
          </pc:sldLayoutMkLst>
        </pc:sldLayoutChg>
        <pc:sldLayoutChg chg="add del mod replId">
          <pc:chgData name="Hensel Hendru Joseph (2536115)" userId="S::2536115@student.uwtsd.ac.uk::7c15dc51-ae7e-4e01-ba82-401fb5e2acf4" providerId="AD" clId="Web-{28ED6BC2-495D-C0BD-4F65-3596926C8E65}" dt="2026-10-11T15:01:16.456" v="170"/>
          <pc:sldLayoutMkLst>
            <pc:docMk/>
            <pc:sldMasterMk cId="3802629444" sldId="2147483989"/>
            <pc:sldLayoutMk cId="2406074489" sldId="2147484017"/>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1:18.988" v="171"/>
        <pc:sldMasterMkLst>
          <pc:docMk/>
          <pc:sldMasterMk cId="571931552" sldId="2147484018"/>
        </pc:sldMasterMkLst>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2780921781" sldId="2147484019"/>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281918673" sldId="2147484020"/>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556276065" sldId="2147484021"/>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76856176" sldId="2147484022"/>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013483068" sldId="2147484023"/>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4152231205" sldId="2147484024"/>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975389387" sldId="2147484025"/>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307082563" sldId="2147484026"/>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686934463" sldId="2147484027"/>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834348979" sldId="2147484028"/>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045296878" sldId="2147484029"/>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661440159" sldId="2147484030"/>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861604015" sldId="2147484031"/>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802763516" sldId="2147484032"/>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834989367" sldId="2147484033"/>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4102999859" sldId="2147484034"/>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994640964" sldId="2147484035"/>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687120714" sldId="2147484036"/>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704044364" sldId="2147484037"/>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237855628" sldId="2147484038"/>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4042565439" sldId="2147484039"/>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730247531" sldId="2147484040"/>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130283249" sldId="2147484041"/>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815255492" sldId="2147484042"/>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4161564135" sldId="2147484043"/>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1295652748" sldId="2147484044"/>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3370880491" sldId="2147484045"/>
          </pc:sldLayoutMkLst>
        </pc:sldLayoutChg>
        <pc:sldLayoutChg chg="add del mod replId">
          <pc:chgData name="Hensel Hendru Joseph (2536115)" userId="S::2536115@student.uwtsd.ac.uk::7c15dc51-ae7e-4e01-ba82-401fb5e2acf4" providerId="AD" clId="Web-{28ED6BC2-495D-C0BD-4F65-3596926C8E65}" dt="2026-10-11T15:01:18.988" v="171"/>
          <pc:sldLayoutMkLst>
            <pc:docMk/>
            <pc:sldMasterMk cId="571931552" sldId="2147484018"/>
            <pc:sldLayoutMk cId="402121983" sldId="2147484046"/>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01:21.863" v="172"/>
        <pc:sldMasterMkLst>
          <pc:docMk/>
          <pc:sldMasterMk cId="1173222122" sldId="2147484047"/>
        </pc:sldMasterMkLst>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950999235" sldId="2147484048"/>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3977340588" sldId="2147484049"/>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330782534" sldId="2147484050"/>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502812947" sldId="2147484051"/>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4050088676" sldId="2147484052"/>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827141920" sldId="2147484053"/>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3758054523" sldId="2147484054"/>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143258719" sldId="2147484055"/>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3827463141" sldId="2147484056"/>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2563980368" sldId="2147484057"/>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319850772" sldId="2147484058"/>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185460312" sldId="2147484059"/>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123982867" sldId="2147484060"/>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236651827" sldId="2147484061"/>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763457527" sldId="2147484062"/>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4164472948" sldId="2147484063"/>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096719490" sldId="2147484064"/>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4087894320" sldId="2147484065"/>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453516871" sldId="2147484066"/>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2542418804" sldId="2147484067"/>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861199420" sldId="2147484068"/>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633034144" sldId="2147484069"/>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4281481652" sldId="2147484070"/>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457075310" sldId="2147484071"/>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888832472" sldId="2147484072"/>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420777383" sldId="2147484073"/>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446125553" sldId="2147484074"/>
          </pc:sldLayoutMkLst>
        </pc:sldLayoutChg>
        <pc:sldLayoutChg chg="add del mod replId">
          <pc:chgData name="Hensel Hendru Joseph (2536115)" userId="S::2536115@student.uwtsd.ac.uk::7c15dc51-ae7e-4e01-ba82-401fb5e2acf4" providerId="AD" clId="Web-{28ED6BC2-495D-C0BD-4F65-3596926C8E65}" dt="2026-10-11T15:01:21.863" v="172"/>
          <pc:sldLayoutMkLst>
            <pc:docMk/>
            <pc:sldMasterMk cId="1173222122" sldId="2147484047"/>
            <pc:sldLayoutMk cId="152136330" sldId="2147484075"/>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7:36.239" v="506"/>
        <pc:sldMasterMkLst>
          <pc:docMk/>
          <pc:sldMasterMk cId="1774275079" sldId="2147484076"/>
        </pc:sldMasterMkLst>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4292995191" sldId="2147484077"/>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488921908" sldId="2147484078"/>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20694068" sldId="2147484079"/>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4268935868" sldId="2147484080"/>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024028229" sldId="2147484081"/>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597822622" sldId="2147484082"/>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4257047350" sldId="2147484083"/>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736839166" sldId="2147484084"/>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301582372" sldId="2147484085"/>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3849190987" sldId="2147484086"/>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2061513919" sldId="2147484087"/>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2743129334" sldId="2147484088"/>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569058470" sldId="2147484089"/>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3144143714" sldId="2147484090"/>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00284434" sldId="2147484091"/>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492081407" sldId="2147484092"/>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591246487" sldId="2147484093"/>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35159490" sldId="2147484094"/>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3005408446" sldId="2147484095"/>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2716421821" sldId="2147484096"/>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997118955" sldId="2147484097"/>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3112788522" sldId="2147484098"/>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3722619239" sldId="2147484099"/>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827306568" sldId="2147484100"/>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598776743" sldId="2147484101"/>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617324659" sldId="2147484102"/>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1628027107" sldId="2147484103"/>
          </pc:sldLayoutMkLst>
        </pc:sldLayoutChg>
        <pc:sldLayoutChg chg="add del mod replId">
          <pc:chgData name="Hensel Hendru Joseph (2536115)" userId="S::2536115@student.uwtsd.ac.uk::7c15dc51-ae7e-4e01-ba82-401fb5e2acf4" providerId="AD" clId="Web-{28ED6BC2-495D-C0BD-4F65-3596926C8E65}" dt="2026-10-11T15:17:36.239" v="506"/>
          <pc:sldLayoutMkLst>
            <pc:docMk/>
            <pc:sldMasterMk cId="1774275079" sldId="2147484076"/>
            <pc:sldLayoutMk cId="2434905992" sldId="2147484104"/>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7:48.802" v="507"/>
        <pc:sldMasterMkLst>
          <pc:docMk/>
          <pc:sldMasterMk cId="3637872277" sldId="2147484105"/>
        </pc:sldMasterMkLst>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652491216" sldId="2147484106"/>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927377553" sldId="2147484107"/>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4209386809" sldId="2147484108"/>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4271362501" sldId="2147484109"/>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41430158" sldId="2147484110"/>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598772717" sldId="2147484111"/>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668711912" sldId="2147484112"/>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321499021" sldId="2147484113"/>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889817947" sldId="2147484114"/>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410037830" sldId="2147484115"/>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676333810" sldId="2147484116"/>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82366561" sldId="2147484117"/>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940004902" sldId="2147484118"/>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608423330" sldId="2147484119"/>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531824908" sldId="2147484120"/>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973055230" sldId="2147484121"/>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818211615" sldId="2147484122"/>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493845265" sldId="2147484123"/>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19673390" sldId="2147484124"/>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994017476" sldId="2147484125"/>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750377599" sldId="2147484126"/>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887829626" sldId="2147484127"/>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522019838" sldId="2147484128"/>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428884584" sldId="2147484129"/>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158323641" sldId="2147484130"/>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1999246156" sldId="2147484131"/>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3567134902" sldId="2147484132"/>
          </pc:sldLayoutMkLst>
        </pc:sldLayoutChg>
        <pc:sldLayoutChg chg="add del mod replId">
          <pc:chgData name="Hensel Hendru Joseph (2536115)" userId="S::2536115@student.uwtsd.ac.uk::7c15dc51-ae7e-4e01-ba82-401fb5e2acf4" providerId="AD" clId="Web-{28ED6BC2-495D-C0BD-4F65-3596926C8E65}" dt="2026-10-11T15:17:48.802" v="507"/>
          <pc:sldLayoutMkLst>
            <pc:docMk/>
            <pc:sldMasterMk cId="3637872277" sldId="2147484105"/>
            <pc:sldLayoutMk cId="2674076206" sldId="2147484133"/>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7:55.990" v="508"/>
        <pc:sldMasterMkLst>
          <pc:docMk/>
          <pc:sldMasterMk cId="1647476360" sldId="2147484134"/>
        </pc:sldMasterMkLst>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481555442" sldId="2147484135"/>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352585167" sldId="2147484136"/>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493894" sldId="2147484137"/>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027298573" sldId="2147484138"/>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785721110" sldId="2147484139"/>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3014567773" sldId="2147484140"/>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1360482692" sldId="2147484141"/>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232272496" sldId="2147484142"/>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036702983" sldId="2147484143"/>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973999400" sldId="2147484144"/>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284807058" sldId="2147484145"/>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714087238" sldId="2147484146"/>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3118627174" sldId="2147484147"/>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655184521" sldId="2147484148"/>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429847182" sldId="2147484149"/>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3063870459" sldId="2147484150"/>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219469532" sldId="2147484151"/>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1072452112" sldId="2147484152"/>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976264704" sldId="2147484153"/>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3340368290" sldId="2147484154"/>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4166805459" sldId="2147484155"/>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1256356911" sldId="2147484156"/>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633980371" sldId="2147484157"/>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1882835946" sldId="2147484158"/>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2897343950" sldId="2147484159"/>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3711336646" sldId="2147484160"/>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1397260513" sldId="2147484161"/>
          </pc:sldLayoutMkLst>
        </pc:sldLayoutChg>
        <pc:sldLayoutChg chg="add del mod replId">
          <pc:chgData name="Hensel Hendru Joseph (2536115)" userId="S::2536115@student.uwtsd.ac.uk::7c15dc51-ae7e-4e01-ba82-401fb5e2acf4" providerId="AD" clId="Web-{28ED6BC2-495D-C0BD-4F65-3596926C8E65}" dt="2026-10-11T15:17:55.990" v="508"/>
          <pc:sldLayoutMkLst>
            <pc:docMk/>
            <pc:sldMasterMk cId="1647476360" sldId="2147484134"/>
            <pc:sldLayoutMk cId="4119078700" sldId="2147484162"/>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8:05.412" v="509"/>
        <pc:sldMasterMkLst>
          <pc:docMk/>
          <pc:sldMasterMk cId="3255405592" sldId="2147484163"/>
        </pc:sldMasterMkLst>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3720394" sldId="2147484164"/>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3780068066" sldId="2147484165"/>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3491852590" sldId="2147484166"/>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088223258" sldId="2147484167"/>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757705862" sldId="2147484168"/>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4027482862" sldId="2147484169"/>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1666000191" sldId="2147484170"/>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1648767500" sldId="2147484171"/>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4074219826" sldId="2147484172"/>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361938528" sldId="2147484173"/>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4219896055" sldId="2147484174"/>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925828572" sldId="2147484175"/>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798973373" sldId="2147484176"/>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1199194611" sldId="2147484177"/>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980775088" sldId="2147484178"/>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4246258356" sldId="2147484179"/>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1531154320" sldId="2147484180"/>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187605182" sldId="2147484181"/>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3959917655" sldId="2147484182"/>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132317643" sldId="2147484183"/>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1060000017" sldId="2147484184"/>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946158309" sldId="2147484185"/>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424966943" sldId="2147484186"/>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104164781" sldId="2147484187"/>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802940307" sldId="2147484188"/>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483944171" sldId="2147484189"/>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2854448845" sldId="2147484190"/>
          </pc:sldLayoutMkLst>
        </pc:sldLayoutChg>
        <pc:sldLayoutChg chg="add del mod replId">
          <pc:chgData name="Hensel Hendru Joseph (2536115)" userId="S::2536115@student.uwtsd.ac.uk::7c15dc51-ae7e-4e01-ba82-401fb5e2acf4" providerId="AD" clId="Web-{28ED6BC2-495D-C0BD-4F65-3596926C8E65}" dt="2026-10-11T15:18:05.412" v="509"/>
          <pc:sldLayoutMkLst>
            <pc:docMk/>
            <pc:sldMasterMk cId="3255405592" sldId="2147484163"/>
            <pc:sldLayoutMk cId="3806534525" sldId="2147484191"/>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8:57.492" v="515"/>
        <pc:sldMasterMkLst>
          <pc:docMk/>
          <pc:sldMasterMk cId="721737445" sldId="2147484192"/>
        </pc:sldMasterMkLst>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986392088" sldId="2147484193"/>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008270247" sldId="2147484194"/>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2089908018" sldId="2147484195"/>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760969726" sldId="2147484196"/>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814654173" sldId="2147484197"/>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250080981" sldId="2147484198"/>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2681185237" sldId="2147484199"/>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4219977837" sldId="2147484200"/>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795614714" sldId="2147484201"/>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4025320985" sldId="2147484202"/>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360683071" sldId="2147484203"/>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4152503325" sldId="2147484204"/>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883899430" sldId="2147484205"/>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558711993" sldId="2147484206"/>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884573317" sldId="2147484207"/>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442523221" sldId="2147484208"/>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707823860" sldId="2147484209"/>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2422354826" sldId="2147484210"/>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504639657" sldId="2147484211"/>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170293697" sldId="2147484212"/>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95914054" sldId="2147484213"/>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817212528" sldId="2147484214"/>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954039468" sldId="2147484215"/>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514001049" sldId="2147484216"/>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1948358800" sldId="2147484217"/>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3763763494" sldId="2147484218"/>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2831779156" sldId="2147484219"/>
          </pc:sldLayoutMkLst>
        </pc:sldLayoutChg>
        <pc:sldLayoutChg chg="add del mod replId">
          <pc:chgData name="Hensel Hendru Joseph (2536115)" userId="S::2536115@student.uwtsd.ac.uk::7c15dc51-ae7e-4e01-ba82-401fb5e2acf4" providerId="AD" clId="Web-{28ED6BC2-495D-C0BD-4F65-3596926C8E65}" dt="2026-10-11T15:18:57.492" v="515"/>
          <pc:sldLayoutMkLst>
            <pc:docMk/>
            <pc:sldMasterMk cId="721737445" sldId="2147484192"/>
            <pc:sldLayoutMk cId="2859993040" sldId="2147484220"/>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9:16.899" v="516"/>
        <pc:sldMasterMkLst>
          <pc:docMk/>
          <pc:sldMasterMk cId="1701386696" sldId="2147484221"/>
        </pc:sldMasterMkLst>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42582041" sldId="2147484222"/>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4109504027" sldId="2147484223"/>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499448846" sldId="2147484224"/>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0432954" sldId="2147484225"/>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448856515" sldId="2147484226"/>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449356457" sldId="2147484227"/>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695095055" sldId="2147484228"/>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930440368" sldId="2147484229"/>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312366452" sldId="2147484230"/>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771053596" sldId="2147484231"/>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2190681" sldId="2147484232"/>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31229190" sldId="2147484233"/>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788493325" sldId="2147484234"/>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603294442" sldId="2147484235"/>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785136780" sldId="2147484236"/>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736781293" sldId="2147484237"/>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538050756" sldId="2147484238"/>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045520596" sldId="2147484239"/>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445633827" sldId="2147484240"/>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623863936" sldId="2147484241"/>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49170863" sldId="2147484242"/>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649626514" sldId="2147484243"/>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279554088" sldId="2147484244"/>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1499104260" sldId="2147484245"/>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817838804" sldId="2147484246"/>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53789465" sldId="2147484247"/>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2309457071" sldId="2147484248"/>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443708488" sldId="2147484249"/>
          </pc:sldLayoutMkLst>
        </pc:sldLayoutChg>
        <pc:sldLayoutChg chg="add del mod replId">
          <pc:chgData name="Hensel Hendru Joseph (2536115)" userId="S::2536115@student.uwtsd.ac.uk::7c15dc51-ae7e-4e01-ba82-401fb5e2acf4" providerId="AD" clId="Web-{28ED6BC2-495D-C0BD-4F65-3596926C8E65}" dt="2026-10-11T15:19:16.899" v="516"/>
          <pc:sldLayoutMkLst>
            <pc:docMk/>
            <pc:sldMasterMk cId="1701386696" sldId="2147484221"/>
            <pc:sldLayoutMk cId="3481944045" sldId="2147484250"/>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9:33.415" v="517"/>
        <pc:sldMasterMkLst>
          <pc:docMk/>
          <pc:sldMasterMk cId="3131987157" sldId="2147484251"/>
        </pc:sldMasterMkLst>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010908981" sldId="2147484252"/>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521494273" sldId="2147484253"/>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4074006582" sldId="2147484254"/>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2196943681" sldId="2147484255"/>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79578224" sldId="2147484256"/>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611426880" sldId="2147484257"/>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888048304" sldId="2147484258"/>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009036357" sldId="2147484259"/>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261282998" sldId="2147484260"/>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739239545" sldId="2147484261"/>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948172154" sldId="2147484262"/>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293595413" sldId="2147484263"/>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221976586" sldId="2147484264"/>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4091859377" sldId="2147484265"/>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2925821872" sldId="2147484266"/>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136476745" sldId="2147484267"/>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504885832" sldId="2147484268"/>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2953826842" sldId="2147484269"/>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794008131" sldId="2147484270"/>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69542682" sldId="2147484271"/>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2403496475" sldId="2147484272"/>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651964135" sldId="2147484273"/>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14427087" sldId="2147484274"/>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1391655953" sldId="2147484275"/>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476334968" sldId="2147484276"/>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774098491" sldId="2147484277"/>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3986499110" sldId="2147484278"/>
          </pc:sldLayoutMkLst>
        </pc:sldLayoutChg>
        <pc:sldLayoutChg chg="add del mod replId">
          <pc:chgData name="Hensel Hendru Joseph (2536115)" userId="S::2536115@student.uwtsd.ac.uk::7c15dc51-ae7e-4e01-ba82-401fb5e2acf4" providerId="AD" clId="Web-{28ED6BC2-495D-C0BD-4F65-3596926C8E65}" dt="2026-10-11T15:19:33.415" v="517"/>
          <pc:sldLayoutMkLst>
            <pc:docMk/>
            <pc:sldMasterMk cId="3131987157" sldId="2147484251"/>
            <pc:sldLayoutMk cId="289586865" sldId="2147484279"/>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9:35.837" v="518"/>
        <pc:sldMasterMkLst>
          <pc:docMk/>
          <pc:sldMasterMk cId="3680225340" sldId="2147484280"/>
        </pc:sldMasterMkLst>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439617885" sldId="2147484281"/>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338203072" sldId="2147484282"/>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3291332507" sldId="2147484283"/>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347673118" sldId="2147484284"/>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45974720" sldId="2147484285"/>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307338865" sldId="2147484286"/>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316227480" sldId="2147484287"/>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272902636" sldId="2147484288"/>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434729848" sldId="2147484289"/>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015499172" sldId="2147484290"/>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719374460" sldId="2147484291"/>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562488826" sldId="2147484292"/>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565403566" sldId="2147484293"/>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3024246065" sldId="2147484294"/>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053268262" sldId="2147484295"/>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594201238" sldId="2147484296"/>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163538848" sldId="2147484297"/>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592255873" sldId="2147484298"/>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214895779" sldId="2147484299"/>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3841820068" sldId="2147484300"/>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066937318" sldId="2147484301"/>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4189680076" sldId="2147484302"/>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3631089796" sldId="2147484303"/>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359448959" sldId="2147484304"/>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101832367" sldId="2147484305"/>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2770540365" sldId="2147484306"/>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1078514030" sldId="2147484307"/>
          </pc:sldLayoutMkLst>
        </pc:sldLayoutChg>
        <pc:sldLayoutChg chg="add del mod replId">
          <pc:chgData name="Hensel Hendru Joseph (2536115)" userId="S::2536115@student.uwtsd.ac.uk::7c15dc51-ae7e-4e01-ba82-401fb5e2acf4" providerId="AD" clId="Web-{28ED6BC2-495D-C0BD-4F65-3596926C8E65}" dt="2026-10-11T15:19:35.837" v="518"/>
          <pc:sldLayoutMkLst>
            <pc:docMk/>
            <pc:sldMasterMk cId="3680225340" sldId="2147484280"/>
            <pc:sldLayoutMk cId="3225273259" sldId="2147484308"/>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9:46.572" v="519"/>
        <pc:sldMasterMkLst>
          <pc:docMk/>
          <pc:sldMasterMk cId="1399663341" sldId="2147484309"/>
        </pc:sldMasterMkLst>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345726180" sldId="2147484310"/>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107364159" sldId="2147484311"/>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908603135" sldId="2147484312"/>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900356801" sldId="2147484313"/>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1343651287" sldId="2147484314"/>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325483923" sldId="2147484315"/>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41555650" sldId="2147484316"/>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1284899329" sldId="2147484317"/>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11107236" sldId="2147484318"/>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754383741" sldId="2147484319"/>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468815897" sldId="2147484320"/>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973685202" sldId="2147484321"/>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751785750" sldId="2147484322"/>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1737051575" sldId="2147484323"/>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735717318" sldId="2147484324"/>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237239902" sldId="2147484325"/>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1547772" sldId="2147484326"/>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802727460" sldId="2147484327"/>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390758064" sldId="2147484328"/>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050829677" sldId="2147484329"/>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203263640" sldId="2147484330"/>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4211550191" sldId="2147484331"/>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166937600" sldId="2147484332"/>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81476996" sldId="2147484333"/>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495956046" sldId="2147484334"/>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2351364933" sldId="2147484335"/>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1902870213" sldId="2147484336"/>
          </pc:sldLayoutMkLst>
        </pc:sldLayoutChg>
        <pc:sldLayoutChg chg="add del mod replId">
          <pc:chgData name="Hensel Hendru Joseph (2536115)" userId="S::2536115@student.uwtsd.ac.uk::7c15dc51-ae7e-4e01-ba82-401fb5e2acf4" providerId="AD" clId="Web-{28ED6BC2-495D-C0BD-4F65-3596926C8E65}" dt="2026-10-11T15:19:46.572" v="519"/>
          <pc:sldLayoutMkLst>
            <pc:docMk/>
            <pc:sldMasterMk cId="1399663341" sldId="2147484309"/>
            <pc:sldLayoutMk cId="776890205" sldId="2147484337"/>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19:56.353" v="520"/>
        <pc:sldMasterMkLst>
          <pc:docMk/>
          <pc:sldMasterMk cId="1468321917" sldId="2147484338"/>
        </pc:sldMasterMkLst>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258528651" sldId="2147484339"/>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578153202" sldId="2147484340"/>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344063789" sldId="2147484341"/>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4246476223" sldId="2147484342"/>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646881054" sldId="2147484343"/>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126796567" sldId="2147484344"/>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571135418" sldId="2147484345"/>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833865746" sldId="2147484346"/>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904563094" sldId="2147484347"/>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366363786" sldId="2147484348"/>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4035322995" sldId="2147484349"/>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901383741" sldId="2147484350"/>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344158793" sldId="2147484351"/>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581437719" sldId="2147484352"/>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531704861" sldId="2147484353"/>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822868892" sldId="2147484354"/>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700115985" sldId="2147484355"/>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227456698" sldId="2147484356"/>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721758725" sldId="2147484357"/>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500288665" sldId="2147484358"/>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795021112" sldId="2147484359"/>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90688809" sldId="2147484360"/>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4238920710" sldId="2147484361"/>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220304052" sldId="2147484362"/>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2402679416" sldId="2147484363"/>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324729122" sldId="2147484364"/>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480562628" sldId="2147484365"/>
          </pc:sldLayoutMkLst>
        </pc:sldLayoutChg>
        <pc:sldLayoutChg chg="add del mod replId">
          <pc:chgData name="Hensel Hendru Joseph (2536115)" userId="S::2536115@student.uwtsd.ac.uk::7c15dc51-ae7e-4e01-ba82-401fb5e2acf4" providerId="AD" clId="Web-{28ED6BC2-495D-C0BD-4F65-3596926C8E65}" dt="2026-10-11T15:19:56.353" v="520"/>
          <pc:sldLayoutMkLst>
            <pc:docMk/>
            <pc:sldMasterMk cId="1468321917" sldId="2147484338"/>
            <pc:sldLayoutMk cId="1562329751" sldId="2147484366"/>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20:07.291" v="521"/>
        <pc:sldMasterMkLst>
          <pc:docMk/>
          <pc:sldMasterMk cId="1005147263" sldId="2147484367"/>
        </pc:sldMasterMkLst>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3026490752" sldId="2147484368"/>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1267246613" sldId="2147484369"/>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974772100" sldId="2147484370"/>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3507867881" sldId="2147484371"/>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1386127451" sldId="2147484372"/>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000544745" sldId="2147484373"/>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640630742" sldId="2147484374"/>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652243088" sldId="2147484375"/>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525915914" sldId="2147484376"/>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4010841209" sldId="2147484377"/>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741158096" sldId="2147484378"/>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681095123" sldId="2147484379"/>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4217102094" sldId="2147484380"/>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47865164" sldId="2147484381"/>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3625740168" sldId="2147484382"/>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1355759622" sldId="2147484383"/>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900402150" sldId="2147484384"/>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25978185" sldId="2147484385"/>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710670546" sldId="2147484386"/>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85856258" sldId="2147484387"/>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3102472534" sldId="2147484388"/>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16150966" sldId="2147484389"/>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447390240" sldId="2147484390"/>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2987994506" sldId="2147484391"/>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3982718566" sldId="2147484392"/>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4134283438" sldId="2147484393"/>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554103673" sldId="2147484394"/>
          </pc:sldLayoutMkLst>
        </pc:sldLayoutChg>
        <pc:sldLayoutChg chg="add del mod replId">
          <pc:chgData name="Hensel Hendru Joseph (2536115)" userId="S::2536115@student.uwtsd.ac.uk::7c15dc51-ae7e-4e01-ba82-401fb5e2acf4" providerId="AD" clId="Web-{28ED6BC2-495D-C0BD-4F65-3596926C8E65}" dt="2026-10-11T15:20:07.291" v="521"/>
          <pc:sldLayoutMkLst>
            <pc:docMk/>
            <pc:sldMasterMk cId="1005147263" sldId="2147484367"/>
            <pc:sldLayoutMk cId="143753862" sldId="2147484395"/>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20:29.948" v="522"/>
        <pc:sldMasterMkLst>
          <pc:docMk/>
          <pc:sldMasterMk cId="1911508787" sldId="2147484396"/>
        </pc:sldMasterMkLst>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1367023856" sldId="2147484397"/>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928199951" sldId="2147484398"/>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531765712" sldId="2147484399"/>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787535867" sldId="2147484400"/>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466493915" sldId="2147484401"/>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715161028" sldId="2147484402"/>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1145336268" sldId="2147484403"/>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982922868" sldId="2147484404"/>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084382808" sldId="2147484405"/>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569681449" sldId="2147484406"/>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262492739" sldId="2147484407"/>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743770383" sldId="2147484408"/>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694185673" sldId="2147484409"/>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4262119817" sldId="2147484410"/>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960138508" sldId="2147484411"/>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55163263" sldId="2147484412"/>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141342327" sldId="2147484413"/>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001516701" sldId="2147484414"/>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14439651" sldId="2147484415"/>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1845583192" sldId="2147484416"/>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20550211" sldId="2147484417"/>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217312138" sldId="2147484418"/>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37461427" sldId="2147484419"/>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1383621139" sldId="2147484420"/>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99197696" sldId="2147484421"/>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01053130" sldId="2147484422"/>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333345222" sldId="2147484423"/>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614362929" sldId="2147484424"/>
          </pc:sldLayoutMkLst>
        </pc:sldLayoutChg>
        <pc:sldLayoutChg chg="add del mod replId">
          <pc:chgData name="Hensel Hendru Joseph (2536115)" userId="S::2536115@student.uwtsd.ac.uk::7c15dc51-ae7e-4e01-ba82-401fb5e2acf4" providerId="AD" clId="Web-{28ED6BC2-495D-C0BD-4F65-3596926C8E65}" dt="2026-10-11T15:20:29.948" v="522"/>
          <pc:sldLayoutMkLst>
            <pc:docMk/>
            <pc:sldMasterMk cId="1911508787" sldId="2147484396"/>
            <pc:sldLayoutMk cId="2989789042" sldId="2147484425"/>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20:33.245" v="523"/>
        <pc:sldMasterMkLst>
          <pc:docMk/>
          <pc:sldMasterMk cId="4260266339" sldId="2147484426"/>
        </pc:sldMasterMkLst>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807674360" sldId="2147484427"/>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241272432" sldId="2147484428"/>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440427913" sldId="2147484429"/>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135018722" sldId="2147484430"/>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2516693412" sldId="2147484431"/>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879044453" sldId="2147484432"/>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700341166" sldId="2147484433"/>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4211475266" sldId="2147484434"/>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429309742" sldId="2147484435"/>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853033153" sldId="2147484436"/>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2546810685" sldId="2147484437"/>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359653650" sldId="2147484438"/>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478628736" sldId="2147484439"/>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920663547" sldId="2147484440"/>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957672463" sldId="2147484441"/>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639247174" sldId="2147484442"/>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982546582" sldId="2147484443"/>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747011827" sldId="2147484444"/>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2285088720" sldId="2147484445"/>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08419910" sldId="2147484446"/>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779552087" sldId="2147484447"/>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859790390" sldId="2147484448"/>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740501455" sldId="2147484449"/>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2299203746" sldId="2147484450"/>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53501708" sldId="2147484451"/>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901939821" sldId="2147484452"/>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3826658353" sldId="2147484453"/>
          </pc:sldLayoutMkLst>
        </pc:sldLayoutChg>
        <pc:sldLayoutChg chg="add del mod replId">
          <pc:chgData name="Hensel Hendru Joseph (2536115)" userId="S::2536115@student.uwtsd.ac.uk::7c15dc51-ae7e-4e01-ba82-401fb5e2acf4" providerId="AD" clId="Web-{28ED6BC2-495D-C0BD-4F65-3596926C8E65}" dt="2026-10-11T15:20:33.245" v="523"/>
          <pc:sldLayoutMkLst>
            <pc:docMk/>
            <pc:sldMasterMk cId="4260266339" sldId="2147484426"/>
            <pc:sldLayoutMk cId="1969522178" sldId="2147484454"/>
          </pc:sldLayoutMkLst>
        </pc:sldLayoutChg>
      </pc:sldMasterChg>
      <pc:sldMasterChg chg="add del addSldLayout delSldLayout modSldLayout">
        <pc:chgData name="Hensel Hendru Joseph (2536115)" userId="S::2536115@student.uwtsd.ac.uk::7c15dc51-ae7e-4e01-ba82-401fb5e2acf4" providerId="AD" clId="Web-{28ED6BC2-495D-C0BD-4F65-3596926C8E65}" dt="2026-10-11T15:20:35.386" v="524"/>
        <pc:sldMasterMkLst>
          <pc:docMk/>
          <pc:sldMasterMk cId="3603270361" sldId="2147484455"/>
        </pc:sldMasterMkLst>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3113370313" sldId="2147484456"/>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844192569" sldId="2147484457"/>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3979934649" sldId="2147484458"/>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3051984707" sldId="2147484459"/>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2439731562" sldId="2147484460"/>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3400013075" sldId="2147484461"/>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2167936505" sldId="2147484462"/>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63244243" sldId="2147484463"/>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759272862" sldId="2147484464"/>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627418045" sldId="2147484465"/>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3091091386" sldId="2147484466"/>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377052154" sldId="2147484467"/>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821077900" sldId="2147484468"/>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667235384" sldId="2147484469"/>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3689678454" sldId="2147484470"/>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71166540" sldId="2147484471"/>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567065953" sldId="2147484472"/>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502637847" sldId="2147484473"/>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734133279" sldId="2147484474"/>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4156242465" sldId="2147484475"/>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2206843977" sldId="2147484476"/>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835024367" sldId="2147484477"/>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805724119" sldId="2147484478"/>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2641180849" sldId="2147484479"/>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909019192" sldId="2147484480"/>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1223460503" sldId="2147484481"/>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2976369485" sldId="2147484482"/>
          </pc:sldLayoutMkLst>
        </pc:sldLayoutChg>
        <pc:sldLayoutChg chg="add del mod replId">
          <pc:chgData name="Hensel Hendru Joseph (2536115)" userId="S::2536115@student.uwtsd.ac.uk::7c15dc51-ae7e-4e01-ba82-401fb5e2acf4" providerId="AD" clId="Web-{28ED6BC2-495D-C0BD-4F65-3596926C8E65}" dt="2026-10-11T15:20:35.386" v="524"/>
          <pc:sldLayoutMkLst>
            <pc:docMk/>
            <pc:sldMasterMk cId="3603270361" sldId="2147484455"/>
            <pc:sldLayoutMk cId="4089485354" sldId="2147484483"/>
          </pc:sldLayoutMkLst>
        </pc:sldLayoutChg>
      </pc:sldMasterChg>
      <pc:sldMasterChg chg="add addSldLayout modSldLayout">
        <pc:chgData name="Hensel Hendru Joseph (2536115)" userId="S::2536115@student.uwtsd.ac.uk::7c15dc51-ae7e-4e01-ba82-401fb5e2acf4" providerId="AD" clId="Web-{28ED6BC2-495D-C0BD-4F65-3596926C8E65}" dt="2026-10-11T15:20:35.386" v="524"/>
        <pc:sldMasterMkLst>
          <pc:docMk/>
          <pc:sldMasterMk cId="71210809" sldId="2147484484"/>
        </pc:sldMasterMkLst>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848162643" sldId="2147484485"/>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1497532303" sldId="2147484486"/>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653267335" sldId="2147484487"/>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1752430989" sldId="2147484488"/>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892109515" sldId="2147484489"/>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2091715470" sldId="2147484490"/>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4135915972" sldId="2147484491"/>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931379010" sldId="2147484492"/>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4074443239" sldId="2147484493"/>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838281287" sldId="2147484494"/>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936931594" sldId="2147484495"/>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2992844380" sldId="2147484496"/>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562509439" sldId="2147484497"/>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4120444127" sldId="2147484498"/>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21817093" sldId="2147484499"/>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5580810" sldId="2147484500"/>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566795275" sldId="2147484501"/>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506826517" sldId="2147484502"/>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003327934" sldId="2147484503"/>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553332257" sldId="2147484504"/>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286041281" sldId="2147484505"/>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2506225299" sldId="2147484506"/>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1868555357" sldId="2147484507"/>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65273008" sldId="2147484508"/>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514868619" sldId="2147484509"/>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1002973980" sldId="2147484510"/>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650647030" sldId="2147484511"/>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2462438014" sldId="2147484512"/>
          </pc:sldLayoutMkLst>
        </pc:sldLayoutChg>
        <pc:sldLayoutChg chg="add mod replId">
          <pc:chgData name="Hensel Hendru Joseph (2536115)" userId="S::2536115@student.uwtsd.ac.uk::7c15dc51-ae7e-4e01-ba82-401fb5e2acf4" providerId="AD" clId="Web-{28ED6BC2-495D-C0BD-4F65-3596926C8E65}" dt="2026-10-11T15:20:35.386" v="524"/>
          <pc:sldLayoutMkLst>
            <pc:docMk/>
            <pc:sldMasterMk cId="71210809" sldId="2147484484"/>
            <pc:sldLayoutMk cId="3593710412" sldId="2147484513"/>
          </pc:sldLayoutMkLst>
        </pc:sldLayoutChg>
      </pc:sldMasterChg>
    </pc:docChg>
  </pc:docChgLst>
  <pc:docChgLst>
    <pc:chgData name="Hensel Hendru Joseph (2536115)" userId="S::2536115@student.uwtsd.ac.uk::7c15dc51-ae7e-4e01-ba82-401fb5e2acf4" providerId="AD" clId="Web-{C2E75D1A-30BC-9774-DF9F-33F6EEBB0DFF}"/>
    <pc:docChg chg="mod addSld modSld">
      <pc:chgData name="Hensel Hendru Joseph (2536115)" userId="S::2536115@student.uwtsd.ac.uk::7c15dc51-ae7e-4e01-ba82-401fb5e2acf4" providerId="AD" clId="Web-{C2E75D1A-30BC-9774-DF9F-33F6EEBB0DFF}" dt="2026-10-11T21:46:11.477" v="1882" actId="20577"/>
      <pc:docMkLst>
        <pc:docMk/>
      </pc:docMkLst>
      <pc:sldChg chg="modSp">
        <pc:chgData name="Hensel Hendru Joseph (2536115)" userId="S::2536115@student.uwtsd.ac.uk::7c15dc51-ae7e-4e01-ba82-401fb5e2acf4" providerId="AD" clId="Web-{C2E75D1A-30BC-9774-DF9F-33F6EEBB0DFF}" dt="2026-10-11T20:11:26.265" v="1" actId="20577"/>
        <pc:sldMkLst>
          <pc:docMk/>
          <pc:sldMk cId="3101441893" sldId="257"/>
        </pc:sldMkLst>
        <pc:spChg chg="mod">
          <ac:chgData name="Hensel Hendru Joseph (2536115)" userId="S::2536115@student.uwtsd.ac.uk::7c15dc51-ae7e-4e01-ba82-401fb5e2acf4" providerId="AD" clId="Web-{C2E75D1A-30BC-9774-DF9F-33F6EEBB0DFF}" dt="2026-10-11T20:11:26.265" v="1" actId="20577"/>
          <ac:spMkLst>
            <pc:docMk/>
            <pc:sldMk cId="3101441893" sldId="257"/>
            <ac:spMk id="9" creationId="{5F795A37-B1C4-71F3-3E50-1C2C6856D33B}"/>
          </ac:spMkLst>
        </pc:spChg>
      </pc:sldChg>
      <pc:sldChg chg="addSp delSp modSp new">
        <pc:chgData name="Hensel Hendru Joseph (2536115)" userId="S::2536115@student.uwtsd.ac.uk::7c15dc51-ae7e-4e01-ba82-401fb5e2acf4" providerId="AD" clId="Web-{C2E75D1A-30BC-9774-DF9F-33F6EEBB0DFF}" dt="2026-10-11T20:41:22.479" v="487" actId="20577"/>
        <pc:sldMkLst>
          <pc:docMk/>
          <pc:sldMk cId="668889680" sldId="262"/>
        </pc:sldMkLst>
        <pc:spChg chg="del">
          <ac:chgData name="Hensel Hendru Joseph (2536115)" userId="S::2536115@student.uwtsd.ac.uk::7c15dc51-ae7e-4e01-ba82-401fb5e2acf4" providerId="AD" clId="Web-{C2E75D1A-30BC-9774-DF9F-33F6EEBB0DFF}" dt="2026-10-11T20:22:18.454" v="4"/>
          <ac:spMkLst>
            <pc:docMk/>
            <pc:sldMk cId="668889680" sldId="262"/>
            <ac:spMk id="2" creationId="{11A630CF-B2FA-B4F5-ED6F-220555BC996E}"/>
          </ac:spMkLst>
        </pc:spChg>
        <pc:spChg chg="del">
          <ac:chgData name="Hensel Hendru Joseph (2536115)" userId="S::2536115@student.uwtsd.ac.uk::7c15dc51-ae7e-4e01-ba82-401fb5e2acf4" providerId="AD" clId="Web-{C2E75D1A-30BC-9774-DF9F-33F6EEBB0DFF}" dt="2026-10-11T20:22:15.516" v="3"/>
          <ac:spMkLst>
            <pc:docMk/>
            <pc:sldMk cId="668889680" sldId="262"/>
            <ac:spMk id="6" creationId="{6FCC0F78-2EAD-9F8E-5535-231C995804AE}"/>
          </ac:spMkLst>
        </pc:spChg>
        <pc:spChg chg="add del mod">
          <ac:chgData name="Hensel Hendru Joseph (2536115)" userId="S::2536115@student.uwtsd.ac.uk::7c15dc51-ae7e-4e01-ba82-401fb5e2acf4" providerId="AD" clId="Web-{C2E75D1A-30BC-9774-DF9F-33F6EEBB0DFF}" dt="2026-10-11T20:25:46.745" v="7"/>
          <ac:spMkLst>
            <pc:docMk/>
            <pc:sldMk cId="668889680" sldId="262"/>
            <ac:spMk id="7" creationId="{A25126C4-31A5-7D09-3F0F-FB23A1370D35}"/>
          </ac:spMkLst>
        </pc:spChg>
        <pc:spChg chg="add mod">
          <ac:chgData name="Hensel Hendru Joseph (2536115)" userId="S::2536115@student.uwtsd.ac.uk::7c15dc51-ae7e-4e01-ba82-401fb5e2acf4" providerId="AD" clId="Web-{C2E75D1A-30BC-9774-DF9F-33F6EEBB0DFF}" dt="2026-10-11T20:41:22.479" v="487" actId="20577"/>
          <ac:spMkLst>
            <pc:docMk/>
            <pc:sldMk cId="668889680" sldId="262"/>
            <ac:spMk id="8" creationId="{53BCFDC6-3BFB-52C3-D389-30A0E5B02DB8}"/>
          </ac:spMkLst>
        </pc:spChg>
      </pc:sldChg>
      <pc:sldChg chg="addSp delSp modSp new">
        <pc:chgData name="Hensel Hendru Joseph (2536115)" userId="S::2536115@student.uwtsd.ac.uk::7c15dc51-ae7e-4e01-ba82-401fb5e2acf4" providerId="AD" clId="Web-{C2E75D1A-30BC-9774-DF9F-33F6EEBB0DFF}" dt="2026-10-11T21:04:15.695" v="1020"/>
        <pc:sldMkLst>
          <pc:docMk/>
          <pc:sldMk cId="2589561037" sldId="263"/>
        </pc:sldMkLst>
        <pc:spChg chg="del">
          <ac:chgData name="Hensel Hendru Joseph (2536115)" userId="S::2536115@student.uwtsd.ac.uk::7c15dc51-ae7e-4e01-ba82-401fb5e2acf4" providerId="AD" clId="Web-{C2E75D1A-30BC-9774-DF9F-33F6EEBB0DFF}" dt="2026-10-11T20:41:48.871" v="490"/>
          <ac:spMkLst>
            <pc:docMk/>
            <pc:sldMk cId="2589561037" sldId="263"/>
            <ac:spMk id="2" creationId="{FE264B8E-CE26-CDC4-3073-17AEA8E223BC}"/>
          </ac:spMkLst>
        </pc:spChg>
        <pc:spChg chg="del">
          <ac:chgData name="Hensel Hendru Joseph (2536115)" userId="S::2536115@student.uwtsd.ac.uk::7c15dc51-ae7e-4e01-ba82-401fb5e2acf4" providerId="AD" clId="Web-{C2E75D1A-30BC-9774-DF9F-33F6EEBB0DFF}" dt="2026-10-11T20:41:44.715" v="489"/>
          <ac:spMkLst>
            <pc:docMk/>
            <pc:sldMk cId="2589561037" sldId="263"/>
            <ac:spMk id="6" creationId="{1F7762AD-9298-7D03-B59F-463D62958672}"/>
          </ac:spMkLst>
        </pc:spChg>
        <pc:spChg chg="add mod">
          <ac:chgData name="Hensel Hendru Joseph (2536115)" userId="S::2536115@student.uwtsd.ac.uk::7c15dc51-ae7e-4e01-ba82-401fb5e2acf4" providerId="AD" clId="Web-{C2E75D1A-30BC-9774-DF9F-33F6EEBB0DFF}" dt="2026-10-11T20:58:40.375" v="1018" actId="20577"/>
          <ac:spMkLst>
            <pc:docMk/>
            <pc:sldMk cId="2589561037" sldId="263"/>
            <ac:spMk id="7" creationId="{04378A09-79A9-CD73-B0BE-F71586B8C9F7}"/>
          </ac:spMkLst>
        </pc:spChg>
        <pc:graphicFrameChg chg="add del mod modGraphic">
          <ac:chgData name="Hensel Hendru Joseph (2536115)" userId="S::2536115@student.uwtsd.ac.uk::7c15dc51-ae7e-4e01-ba82-401fb5e2acf4" providerId="AD" clId="Web-{C2E75D1A-30BC-9774-DF9F-33F6EEBB0DFF}" dt="2026-10-11T21:04:15.695" v="1020"/>
          <ac:graphicFrameMkLst>
            <pc:docMk/>
            <pc:sldMk cId="2589561037" sldId="263"/>
            <ac:graphicFrameMk id="8" creationId="{B1FF8EE0-1BE9-C8C4-9CEF-0E9202E7A4C7}"/>
          </ac:graphicFrameMkLst>
        </pc:graphicFrameChg>
      </pc:sldChg>
      <pc:sldChg chg="addSp delSp modSp new">
        <pc:chgData name="Hensel Hendru Joseph (2536115)" userId="S::2536115@student.uwtsd.ac.uk::7c15dc51-ae7e-4e01-ba82-401fb5e2acf4" providerId="AD" clId="Web-{C2E75D1A-30BC-9774-DF9F-33F6EEBB0DFF}" dt="2026-10-11T21:37:16.310" v="1620" actId="20577"/>
        <pc:sldMkLst>
          <pc:docMk/>
          <pc:sldMk cId="2302349761" sldId="264"/>
        </pc:sldMkLst>
        <pc:spChg chg="del">
          <ac:chgData name="Hensel Hendru Joseph (2536115)" userId="S::2536115@student.uwtsd.ac.uk::7c15dc51-ae7e-4e01-ba82-401fb5e2acf4" providerId="AD" clId="Web-{C2E75D1A-30BC-9774-DF9F-33F6EEBB0DFF}" dt="2026-10-11T21:04:44.822" v="1022"/>
          <ac:spMkLst>
            <pc:docMk/>
            <pc:sldMk cId="2302349761" sldId="264"/>
            <ac:spMk id="2" creationId="{59AE03A6-C1A0-6454-BDFD-F39CFD258998}"/>
          </ac:spMkLst>
        </pc:spChg>
        <pc:spChg chg="del">
          <ac:chgData name="Hensel Hendru Joseph (2536115)" userId="S::2536115@student.uwtsd.ac.uk::7c15dc51-ae7e-4e01-ba82-401fb5e2acf4" providerId="AD" clId="Web-{C2E75D1A-30BC-9774-DF9F-33F6EEBB0DFF}" dt="2026-10-11T21:04:48.681" v="1023"/>
          <ac:spMkLst>
            <pc:docMk/>
            <pc:sldMk cId="2302349761" sldId="264"/>
            <ac:spMk id="6" creationId="{74C0D542-2884-967D-82A9-194C21B79C9D}"/>
          </ac:spMkLst>
        </pc:spChg>
        <pc:spChg chg="add mod">
          <ac:chgData name="Hensel Hendru Joseph (2536115)" userId="S::2536115@student.uwtsd.ac.uk::7c15dc51-ae7e-4e01-ba82-401fb5e2acf4" providerId="AD" clId="Web-{C2E75D1A-30BC-9774-DF9F-33F6EEBB0DFF}" dt="2026-10-11T21:19:39.257" v="1121" actId="14100"/>
          <ac:spMkLst>
            <pc:docMk/>
            <pc:sldMk cId="2302349761" sldId="264"/>
            <ac:spMk id="839" creationId="{D0999F6E-15DB-1D8C-94D2-5D0CD2115E9A}"/>
          </ac:spMkLst>
        </pc:spChg>
        <pc:spChg chg="add mod">
          <ac:chgData name="Hensel Hendru Joseph (2536115)" userId="S::2536115@student.uwtsd.ac.uk::7c15dc51-ae7e-4e01-ba82-401fb5e2acf4" providerId="AD" clId="Web-{C2E75D1A-30BC-9774-DF9F-33F6EEBB0DFF}" dt="2026-10-11T21:18:38.129" v="1111" actId="14100"/>
          <ac:spMkLst>
            <pc:docMk/>
            <pc:sldMk cId="2302349761" sldId="264"/>
            <ac:spMk id="840" creationId="{D4D04C5C-C2C1-2941-68D3-5DA9F7B5AE55}"/>
          </ac:spMkLst>
        </pc:spChg>
        <pc:spChg chg="add mod">
          <ac:chgData name="Hensel Hendru Joseph (2536115)" userId="S::2536115@student.uwtsd.ac.uk::7c15dc51-ae7e-4e01-ba82-401fb5e2acf4" providerId="AD" clId="Web-{C2E75D1A-30BC-9774-DF9F-33F6EEBB0DFF}" dt="2026-10-11T21:19:50.336" v="1122" actId="14100"/>
          <ac:spMkLst>
            <pc:docMk/>
            <pc:sldMk cId="2302349761" sldId="264"/>
            <ac:spMk id="841" creationId="{5570353C-44E9-BE82-EF77-111529D15EC3}"/>
          </ac:spMkLst>
        </pc:spChg>
        <pc:spChg chg="add del">
          <ac:chgData name="Hensel Hendru Joseph (2536115)" userId="S::2536115@student.uwtsd.ac.uk::7c15dc51-ae7e-4e01-ba82-401fb5e2acf4" providerId="AD" clId="Web-{C2E75D1A-30BC-9774-DF9F-33F6EEBB0DFF}" dt="2026-10-11T21:20:22.150" v="1124"/>
          <ac:spMkLst>
            <pc:docMk/>
            <pc:sldMk cId="2302349761" sldId="264"/>
            <ac:spMk id="842" creationId="{46D858D8-38D2-7E73-A9AC-C8A5653A0CE3}"/>
          </ac:spMkLst>
        </pc:spChg>
        <pc:spChg chg="add mod">
          <ac:chgData name="Hensel Hendru Joseph (2536115)" userId="S::2536115@student.uwtsd.ac.uk::7c15dc51-ae7e-4e01-ba82-401fb5e2acf4" providerId="AD" clId="Web-{C2E75D1A-30BC-9774-DF9F-33F6EEBB0DFF}" dt="2026-10-11T21:29:12.567" v="1343" actId="20577"/>
          <ac:spMkLst>
            <pc:docMk/>
            <pc:sldMk cId="2302349761" sldId="264"/>
            <ac:spMk id="843" creationId="{3D03A2E1-1E9D-DF37-3665-59CB136605CC}"/>
          </ac:spMkLst>
        </pc:spChg>
        <pc:spChg chg="add mod">
          <ac:chgData name="Hensel Hendru Joseph (2536115)" userId="S::2536115@student.uwtsd.ac.uk::7c15dc51-ae7e-4e01-ba82-401fb5e2acf4" providerId="AD" clId="Web-{C2E75D1A-30BC-9774-DF9F-33F6EEBB0DFF}" dt="2026-10-11T21:29:35.709" v="1350" actId="20577"/>
          <ac:spMkLst>
            <pc:docMk/>
            <pc:sldMk cId="2302349761" sldId="264"/>
            <ac:spMk id="844" creationId="{50E49266-B427-E43A-141A-1F497C092C6B}"/>
          </ac:spMkLst>
        </pc:spChg>
        <pc:spChg chg="add mod">
          <ac:chgData name="Hensel Hendru Joseph (2536115)" userId="S::2536115@student.uwtsd.ac.uk::7c15dc51-ae7e-4e01-ba82-401fb5e2acf4" providerId="AD" clId="Web-{C2E75D1A-30BC-9774-DF9F-33F6EEBB0DFF}" dt="2026-10-11T21:29:44.662" v="1355" actId="20577"/>
          <ac:spMkLst>
            <pc:docMk/>
            <pc:sldMk cId="2302349761" sldId="264"/>
            <ac:spMk id="845" creationId="{5CF52C34-5119-7136-96C5-7F9248B6D296}"/>
          </ac:spMkLst>
        </pc:spChg>
        <pc:spChg chg="add mod">
          <ac:chgData name="Hensel Hendru Joseph (2536115)" userId="S::2536115@student.uwtsd.ac.uk::7c15dc51-ae7e-4e01-ba82-401fb5e2acf4" providerId="AD" clId="Web-{C2E75D1A-30BC-9774-DF9F-33F6EEBB0DFF}" dt="2026-10-11T21:29:54.913" v="1359" actId="20577"/>
          <ac:spMkLst>
            <pc:docMk/>
            <pc:sldMk cId="2302349761" sldId="264"/>
            <ac:spMk id="846" creationId="{FA719BDC-B79C-52F9-FF21-A9AF2336DC6F}"/>
          </ac:spMkLst>
        </pc:spChg>
        <pc:spChg chg="add mod">
          <ac:chgData name="Hensel Hendru Joseph (2536115)" userId="S::2536115@student.uwtsd.ac.uk::7c15dc51-ae7e-4e01-ba82-401fb5e2acf4" providerId="AD" clId="Web-{C2E75D1A-30BC-9774-DF9F-33F6EEBB0DFF}" dt="2026-10-11T21:32:54.797" v="1460" actId="20577"/>
          <ac:spMkLst>
            <pc:docMk/>
            <pc:sldMk cId="2302349761" sldId="264"/>
            <ac:spMk id="847" creationId="{9DC9A617-5B6A-58E5-052A-C7430EB25A0C}"/>
          </ac:spMkLst>
        </pc:spChg>
        <pc:spChg chg="add mod">
          <ac:chgData name="Hensel Hendru Joseph (2536115)" userId="S::2536115@student.uwtsd.ac.uk::7c15dc51-ae7e-4e01-ba82-401fb5e2acf4" providerId="AD" clId="Web-{C2E75D1A-30BC-9774-DF9F-33F6EEBB0DFF}" dt="2026-10-11T21:35:30.898" v="1557" actId="20577"/>
          <ac:spMkLst>
            <pc:docMk/>
            <pc:sldMk cId="2302349761" sldId="264"/>
            <ac:spMk id="848" creationId="{7562BD7B-A419-EE45-DF4F-D776137E603D}"/>
          </ac:spMkLst>
        </pc:spChg>
        <pc:spChg chg="add mod">
          <ac:chgData name="Hensel Hendru Joseph (2536115)" userId="S::2536115@student.uwtsd.ac.uk::7c15dc51-ae7e-4e01-ba82-401fb5e2acf4" providerId="AD" clId="Web-{C2E75D1A-30BC-9774-DF9F-33F6EEBB0DFF}" dt="2026-10-11T21:37:16.310" v="1620" actId="20577"/>
          <ac:spMkLst>
            <pc:docMk/>
            <pc:sldMk cId="2302349761" sldId="264"/>
            <ac:spMk id="849" creationId="{2A18D39A-C790-DB17-427F-311ED5A65C34}"/>
          </ac:spMkLst>
        </pc:spChg>
        <pc:graphicFrameChg chg="add del mod modGraphic">
          <ac:chgData name="Hensel Hendru Joseph (2536115)" userId="S::2536115@student.uwtsd.ac.uk::7c15dc51-ae7e-4e01-ba82-401fb5e2acf4" providerId="AD" clId="Web-{C2E75D1A-30BC-9774-DF9F-33F6EEBB0DFF}" dt="2026-10-11T21:09:11.804" v="1025"/>
          <ac:graphicFrameMkLst>
            <pc:docMk/>
            <pc:sldMk cId="2302349761" sldId="264"/>
            <ac:graphicFrameMk id="7" creationId="{05AFA561-D516-3C2D-F3FC-D98CD220FE80}"/>
          </ac:graphicFrameMkLst>
        </pc:graphicFrameChg>
        <pc:graphicFrameChg chg="add del mod modGraphic">
          <ac:chgData name="Hensel Hendru Joseph (2536115)" userId="S::2536115@student.uwtsd.ac.uk::7c15dc51-ae7e-4e01-ba82-401fb5e2acf4" providerId="AD" clId="Web-{C2E75D1A-30BC-9774-DF9F-33F6EEBB0DFF}" dt="2026-10-11T21:11:30.889" v="1044"/>
          <ac:graphicFrameMkLst>
            <pc:docMk/>
            <pc:sldMk cId="2302349761" sldId="264"/>
            <ac:graphicFrameMk id="19" creationId="{3BD37E91-E1CD-171D-7C58-1A72A5BBA5C1}"/>
          </ac:graphicFrameMkLst>
        </pc:graphicFrameChg>
        <pc:graphicFrameChg chg="add del mod modGraphic">
          <ac:chgData name="Hensel Hendru Joseph (2536115)" userId="S::2536115@student.uwtsd.ac.uk::7c15dc51-ae7e-4e01-ba82-401fb5e2acf4" providerId="AD" clId="Web-{C2E75D1A-30BC-9774-DF9F-33F6EEBB0DFF}" dt="2026-10-11T21:12:37.986" v="1063"/>
          <ac:graphicFrameMkLst>
            <pc:docMk/>
            <pc:sldMk cId="2302349761" sldId="264"/>
            <ac:graphicFrameMk id="400" creationId="{B5DB91FF-62A9-BE60-E23B-DFA50D785998}"/>
          </ac:graphicFrameMkLst>
        </pc:graphicFrameChg>
        <pc:graphicFrameChg chg="add del mod modGraphic">
          <ac:chgData name="Hensel Hendru Joseph (2536115)" userId="S::2536115@student.uwtsd.ac.uk::7c15dc51-ae7e-4e01-ba82-401fb5e2acf4" providerId="AD" clId="Web-{C2E75D1A-30BC-9774-DF9F-33F6EEBB0DFF}" dt="2026-10-11T21:15:48.886" v="1099"/>
          <ac:graphicFrameMkLst>
            <pc:docMk/>
            <pc:sldMk cId="2302349761" sldId="264"/>
            <ac:graphicFrameMk id="558" creationId="{1FB0573D-10E8-D7B5-7840-86A6B5ABDFD2}"/>
          </ac:graphicFrameMkLst>
        </pc:graphicFrameChg>
      </pc:sldChg>
      <pc:sldChg chg="addSp delSp modSp new">
        <pc:chgData name="Hensel Hendru Joseph (2536115)" userId="S::2536115@student.uwtsd.ac.uk::7c15dc51-ae7e-4e01-ba82-401fb5e2acf4" providerId="AD" clId="Web-{C2E75D1A-30BC-9774-DF9F-33F6EEBB0DFF}" dt="2026-10-11T21:46:11.477" v="1882" actId="20577"/>
        <pc:sldMkLst>
          <pc:docMk/>
          <pc:sldMk cId="167473625" sldId="265"/>
        </pc:sldMkLst>
        <pc:spChg chg="del">
          <ac:chgData name="Hensel Hendru Joseph (2536115)" userId="S::2536115@student.uwtsd.ac.uk::7c15dc51-ae7e-4e01-ba82-401fb5e2acf4" providerId="AD" clId="Web-{C2E75D1A-30BC-9774-DF9F-33F6EEBB0DFF}" dt="2026-10-11T21:38:40.470" v="1623"/>
          <ac:spMkLst>
            <pc:docMk/>
            <pc:sldMk cId="167473625" sldId="265"/>
            <ac:spMk id="2" creationId="{3C1116D4-0E7C-673D-D271-B5391B729243}"/>
          </ac:spMkLst>
        </pc:spChg>
        <pc:spChg chg="del">
          <ac:chgData name="Hensel Hendru Joseph (2536115)" userId="S::2536115@student.uwtsd.ac.uk::7c15dc51-ae7e-4e01-ba82-401fb5e2acf4" providerId="AD" clId="Web-{C2E75D1A-30BC-9774-DF9F-33F6EEBB0DFF}" dt="2026-10-11T21:38:37.142" v="1622"/>
          <ac:spMkLst>
            <pc:docMk/>
            <pc:sldMk cId="167473625" sldId="265"/>
            <ac:spMk id="6" creationId="{D1C7966E-B695-CDDA-27D0-99BA2C5AFC69}"/>
          </ac:spMkLst>
        </pc:spChg>
        <pc:spChg chg="add mod">
          <ac:chgData name="Hensel Hendru Joseph (2536115)" userId="S::2536115@student.uwtsd.ac.uk::7c15dc51-ae7e-4e01-ba82-401fb5e2acf4" providerId="AD" clId="Web-{C2E75D1A-30BC-9774-DF9F-33F6EEBB0DFF}" dt="2026-10-11T21:46:11.477" v="1882" actId="20577"/>
          <ac:spMkLst>
            <pc:docMk/>
            <pc:sldMk cId="167473625" sldId="265"/>
            <ac:spMk id="7" creationId="{38597FE8-4216-06CD-732F-CDEAC2B13BD2}"/>
          </ac:spMkLst>
        </pc:spChg>
      </pc:sldChg>
    </pc:docChg>
  </pc:docChgLst>
  <pc:docChgLst>
    <pc:chgData name="Hensel Hendru Joseph (2536115)" userId="S::2536115@student.uwtsd.ac.uk::7c15dc51-ae7e-4e01-ba82-401fb5e2acf4" providerId="AD" clId="Web-{00000000-0000-0000-0000-000000000000}"/>
    <pc:docChg chg="addSld modSld">
      <pc:chgData name="Hensel Hendru Joseph (2536115)" userId="S::2536115@student.uwtsd.ac.uk::7c15dc51-ae7e-4e01-ba82-401fb5e2acf4" providerId="AD" clId="Web-{00000000-0000-0000-0000-000000000000}" dt="2026-10-11T22:31:33.436" v="1066"/>
      <pc:docMkLst>
        <pc:docMk/>
      </pc:docMkLst>
      <pc:sldChg chg="modSp">
        <pc:chgData name="Hensel Hendru Joseph (2536115)" userId="S::2536115@student.uwtsd.ac.uk::7c15dc51-ae7e-4e01-ba82-401fb5e2acf4" providerId="AD" clId="Web-{00000000-0000-0000-0000-000000000000}" dt="2026-10-11T21:53:34.178" v="157" actId="20577"/>
        <pc:sldMkLst>
          <pc:docMk/>
          <pc:sldMk cId="167473625" sldId="265"/>
        </pc:sldMkLst>
        <pc:spChg chg="mod">
          <ac:chgData name="Hensel Hendru Joseph (2536115)" userId="S::2536115@student.uwtsd.ac.uk::7c15dc51-ae7e-4e01-ba82-401fb5e2acf4" providerId="AD" clId="Web-{00000000-0000-0000-0000-000000000000}" dt="2026-10-11T21:53:34.178" v="157" actId="20577"/>
          <ac:spMkLst>
            <pc:docMk/>
            <pc:sldMk cId="167473625" sldId="265"/>
            <ac:spMk id="7" creationId="{38597FE8-4216-06CD-732F-CDEAC2B13BD2}"/>
          </ac:spMkLst>
        </pc:spChg>
      </pc:sldChg>
      <pc:sldChg chg="addSp delSp modSp new">
        <pc:chgData name="Hensel Hendru Joseph (2536115)" userId="S::2536115@student.uwtsd.ac.uk::7c15dc51-ae7e-4e01-ba82-401fb5e2acf4" providerId="AD" clId="Web-{00000000-0000-0000-0000-000000000000}" dt="2026-10-11T22:19:34.675" v="736" actId="20577"/>
        <pc:sldMkLst>
          <pc:docMk/>
          <pc:sldMk cId="4246954575" sldId="266"/>
        </pc:sldMkLst>
        <pc:spChg chg="del">
          <ac:chgData name="Hensel Hendru Joseph (2536115)" userId="S::2536115@student.uwtsd.ac.uk::7c15dc51-ae7e-4e01-ba82-401fb5e2acf4" providerId="AD" clId="Web-{00000000-0000-0000-0000-000000000000}" dt="2026-10-11T21:53:57.726" v="159"/>
          <ac:spMkLst>
            <pc:docMk/>
            <pc:sldMk cId="4246954575" sldId="266"/>
            <ac:spMk id="6" creationId="{023AFC9F-9827-5A60-638F-A44808757B1E}"/>
          </ac:spMkLst>
        </pc:spChg>
        <pc:spChg chg="add mod">
          <ac:chgData name="Hensel Hendru Joseph (2536115)" userId="S::2536115@student.uwtsd.ac.uk::7c15dc51-ae7e-4e01-ba82-401fb5e2acf4" providerId="AD" clId="Web-{00000000-0000-0000-0000-000000000000}" dt="2026-10-11T22:19:34.675" v="736" actId="20577"/>
          <ac:spMkLst>
            <pc:docMk/>
            <pc:sldMk cId="4246954575" sldId="266"/>
            <ac:spMk id="7" creationId="{605A934D-5732-F7D6-E2FB-E42590F20098}"/>
          </ac:spMkLst>
        </pc:spChg>
      </pc:sldChg>
      <pc:sldChg chg="addSp delSp modSp new">
        <pc:chgData name="Hensel Hendru Joseph (2536115)" userId="S::2536115@student.uwtsd.ac.uk::7c15dc51-ae7e-4e01-ba82-401fb5e2acf4" providerId="AD" clId="Web-{00000000-0000-0000-0000-000000000000}" dt="2026-10-11T22:28:45.149" v="1041" actId="20577"/>
        <pc:sldMkLst>
          <pc:docMk/>
          <pc:sldMk cId="4275595331" sldId="267"/>
        </pc:sldMkLst>
        <pc:spChg chg="del">
          <ac:chgData name="Hensel Hendru Joseph (2536115)" userId="S::2536115@student.uwtsd.ac.uk::7c15dc51-ae7e-4e01-ba82-401fb5e2acf4" providerId="AD" clId="Web-{00000000-0000-0000-0000-000000000000}" dt="2026-10-11T22:19:40.082" v="738"/>
          <ac:spMkLst>
            <pc:docMk/>
            <pc:sldMk cId="4275595331" sldId="267"/>
            <ac:spMk id="6" creationId="{F4555F4D-3CDC-594D-0829-B4A4E52A9832}"/>
          </ac:spMkLst>
        </pc:spChg>
        <pc:spChg chg="add mod">
          <ac:chgData name="Hensel Hendru Joseph (2536115)" userId="S::2536115@student.uwtsd.ac.uk::7c15dc51-ae7e-4e01-ba82-401fb5e2acf4" providerId="AD" clId="Web-{00000000-0000-0000-0000-000000000000}" dt="2026-10-11T22:28:45.149" v="1041" actId="20577"/>
          <ac:spMkLst>
            <pc:docMk/>
            <pc:sldMk cId="4275595331" sldId="267"/>
            <ac:spMk id="7" creationId="{B2A9592F-0C5E-7DB9-5705-D36890B9BD93}"/>
          </ac:spMkLst>
        </pc:spChg>
      </pc:sldChg>
      <pc:sldChg chg="addSp delSp modSp new">
        <pc:chgData name="Hensel Hendru Joseph (2536115)" userId="S::2536115@student.uwtsd.ac.uk::7c15dc51-ae7e-4e01-ba82-401fb5e2acf4" providerId="AD" clId="Web-{00000000-0000-0000-0000-000000000000}" dt="2026-10-11T22:31:33.436" v="1066"/>
        <pc:sldMkLst>
          <pc:docMk/>
          <pc:sldMk cId="888532094" sldId="268"/>
        </pc:sldMkLst>
        <pc:spChg chg="del">
          <ac:chgData name="Hensel Hendru Joseph (2536115)" userId="S::2536115@student.uwtsd.ac.uk::7c15dc51-ae7e-4e01-ba82-401fb5e2acf4" providerId="AD" clId="Web-{00000000-0000-0000-0000-000000000000}" dt="2026-10-11T22:29:50.354" v="1044"/>
          <ac:spMkLst>
            <pc:docMk/>
            <pc:sldMk cId="888532094" sldId="268"/>
            <ac:spMk id="2" creationId="{C86BD996-51A6-469A-4C54-F8DBB14DB4A9}"/>
          </ac:spMkLst>
        </pc:spChg>
        <pc:spChg chg="del">
          <ac:chgData name="Hensel Hendru Joseph (2536115)" userId="S::2536115@student.uwtsd.ac.uk::7c15dc51-ae7e-4e01-ba82-401fb5e2acf4" providerId="AD" clId="Web-{00000000-0000-0000-0000-000000000000}" dt="2026-10-11T22:29:45.807" v="1043"/>
          <ac:spMkLst>
            <pc:docMk/>
            <pc:sldMk cId="888532094" sldId="268"/>
            <ac:spMk id="6" creationId="{ED686EF5-DB3F-B6D4-0918-602A8368D3C7}"/>
          </ac:spMkLst>
        </pc:spChg>
        <pc:spChg chg="add mod">
          <ac:chgData name="Hensel Hendru Joseph (2536115)" userId="S::2536115@student.uwtsd.ac.uk::7c15dc51-ae7e-4e01-ba82-401fb5e2acf4" providerId="AD" clId="Web-{00000000-0000-0000-0000-000000000000}" dt="2026-10-11T22:30:56.904" v="1064" actId="20577"/>
          <ac:spMkLst>
            <pc:docMk/>
            <pc:sldMk cId="888532094" sldId="268"/>
            <ac:spMk id="7" creationId="{332D8B5B-DB4E-BCA3-5572-ABC8749ACD75}"/>
          </ac:spMkLst>
        </pc:spChg>
        <pc:spChg chg="add del">
          <ac:chgData name="Hensel Hendru Joseph (2536115)" userId="S::2536115@student.uwtsd.ac.uk::7c15dc51-ae7e-4e01-ba82-401fb5e2acf4" providerId="AD" clId="Web-{00000000-0000-0000-0000-000000000000}" dt="2026-10-11T22:31:33.436" v="1066"/>
          <ac:spMkLst>
            <pc:docMk/>
            <pc:sldMk cId="888532094" sldId="268"/>
            <ac:spMk id="8" creationId="{B9985D3D-1E46-40DD-D15B-0C9BD7E6333B}"/>
          </ac:spMkLst>
        </pc:spChg>
      </pc:sldChg>
    </pc:docChg>
  </pc:docChgLst>
</pc:chgInfo>
</file>

<file path=ppt/comments/modernComment_108_893B11C1.xml><?xml version="1.0" encoding="utf-8"?>
<p188:cmLst xmlns:a="http://schemas.openxmlformats.org/drawingml/2006/main" xmlns:r="http://schemas.openxmlformats.org/officeDocument/2006/relationships" xmlns:p188="http://schemas.microsoft.com/office/powerpoint/2018/8/main">
  <p188:cm id="{C979CB85-3A11-48C6-BD6A-5FBE56C1BC52}" authorId="{D208AD5B-AE76-8F98-B34F-0B96AF680D27}" created="2026-10-11T21:10:59.731">
    <ac:deMkLst xmlns:ac="http://schemas.microsoft.com/office/drawing/2013/main/command">
      <pc:docMk xmlns:pc="http://schemas.microsoft.com/office/powerpoint/2013/main/command"/>
      <pc:sldMk xmlns:pc="http://schemas.microsoft.com/office/powerpoint/2013/main/command" cId="2302349761" sldId="264"/>
      <ac:graphicFrameMk id="19" creationId="{3BD37E91-E1CD-171D-7C58-1A72A5BBA5C1}"/>
    </ac:deMkLst>
    <p188:txBody>
      <a:bodyPr/>
      <a:lstStyle/>
      <a:p>
        <a:r>
          <a:rPr lang="en-GB"/>
          <a:t>wsdfgrg</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F5B099-F9CB-4017-9F1F-2C9B6DC8D782}"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DA73B1AF-9278-4AED-96CD-53E2F2FD6FF9}">
      <dgm:prSet/>
      <dgm:spPr/>
      <dgm:t>
        <a:bodyPr/>
        <a:lstStyle/>
        <a:p>
          <a:pPr rtl="0">
            <a:lnSpc>
              <a:spcPct val="100000"/>
            </a:lnSpc>
            <a:defRPr cap="all"/>
          </a:pPr>
          <a:r>
            <a:rPr lang="en-GB">
              <a:latin typeface="Neue Haas Grotesk Text Pro"/>
            </a:rPr>
            <a:t>Name: Hensel</a:t>
          </a:r>
          <a:r>
            <a:rPr lang="en-GB" dirty="0"/>
            <a:t> Joseph (Andrea)</a:t>
          </a:r>
          <a:endParaRPr lang="en-US" dirty="0"/>
        </a:p>
      </dgm:t>
    </dgm:pt>
    <dgm:pt modelId="{1CD55575-F6C3-4B0F-9C6A-49992955E069}" type="parTrans" cxnId="{0ED944AE-3656-4AB0-88D9-54792142C908}">
      <dgm:prSet/>
      <dgm:spPr/>
      <dgm:t>
        <a:bodyPr/>
        <a:lstStyle/>
        <a:p>
          <a:endParaRPr lang="en-US"/>
        </a:p>
      </dgm:t>
    </dgm:pt>
    <dgm:pt modelId="{2D9DF2C1-CBB3-480B-B112-FFB727C63568}" type="sibTrans" cxnId="{0ED944AE-3656-4AB0-88D9-54792142C908}">
      <dgm:prSet/>
      <dgm:spPr/>
      <dgm:t>
        <a:bodyPr/>
        <a:lstStyle/>
        <a:p>
          <a:endParaRPr lang="en-US"/>
        </a:p>
      </dgm:t>
    </dgm:pt>
    <dgm:pt modelId="{7EEEAA34-38F9-4498-8940-F40497862EF3}">
      <dgm:prSet/>
      <dgm:spPr/>
      <dgm:t>
        <a:bodyPr/>
        <a:lstStyle/>
        <a:p>
          <a:pPr>
            <a:lnSpc>
              <a:spcPct val="100000"/>
            </a:lnSpc>
            <a:defRPr cap="all"/>
          </a:pPr>
          <a:r>
            <a:rPr lang="en-GB"/>
            <a:t>Student ID : 2536115</a:t>
          </a:r>
          <a:endParaRPr lang="en-US"/>
        </a:p>
      </dgm:t>
    </dgm:pt>
    <dgm:pt modelId="{8DAFA66C-4A11-4F62-9506-CEFF63511979}" type="parTrans" cxnId="{55DB384B-B004-4A10-B294-C1267BB5F97D}">
      <dgm:prSet/>
      <dgm:spPr/>
      <dgm:t>
        <a:bodyPr/>
        <a:lstStyle/>
        <a:p>
          <a:endParaRPr lang="en-US"/>
        </a:p>
      </dgm:t>
    </dgm:pt>
    <dgm:pt modelId="{B9021679-BDCF-4673-99AC-0BB61D1EC7B8}" type="sibTrans" cxnId="{55DB384B-B004-4A10-B294-C1267BB5F97D}">
      <dgm:prSet/>
      <dgm:spPr/>
      <dgm:t>
        <a:bodyPr/>
        <a:lstStyle/>
        <a:p>
          <a:endParaRPr lang="en-US"/>
        </a:p>
      </dgm:t>
    </dgm:pt>
    <dgm:pt modelId="{40AA0AB4-526B-41B5-AD31-8F105588FAD3}">
      <dgm:prSet/>
      <dgm:spPr/>
      <dgm:t>
        <a:bodyPr/>
        <a:lstStyle/>
        <a:p>
          <a:pPr rtl="0">
            <a:lnSpc>
              <a:spcPct val="100000"/>
            </a:lnSpc>
            <a:defRPr cap="all"/>
          </a:pPr>
          <a:r>
            <a:rPr lang="en-GB"/>
            <a:t>Lecturer's </a:t>
          </a:r>
          <a:r>
            <a:rPr lang="en-GB">
              <a:latin typeface="Neue Haas Grotesk Text Pro"/>
            </a:rPr>
            <a:t>Name: Dr</a:t>
          </a:r>
          <a:r>
            <a:rPr lang="en-GB"/>
            <a:t> Rebecca Steward</a:t>
          </a:r>
          <a:endParaRPr lang="en-US"/>
        </a:p>
      </dgm:t>
    </dgm:pt>
    <dgm:pt modelId="{C7D9962E-2EFF-47E2-8B92-12249E96E5AA}" type="parTrans" cxnId="{A80EB38D-71EF-4C78-B371-BE238C2653ED}">
      <dgm:prSet/>
      <dgm:spPr/>
      <dgm:t>
        <a:bodyPr/>
        <a:lstStyle/>
        <a:p>
          <a:endParaRPr lang="en-US"/>
        </a:p>
      </dgm:t>
    </dgm:pt>
    <dgm:pt modelId="{D0DD5D08-8618-4A27-BC6C-410FFF039C91}" type="sibTrans" cxnId="{A80EB38D-71EF-4C78-B371-BE238C2653ED}">
      <dgm:prSet/>
      <dgm:spPr/>
      <dgm:t>
        <a:bodyPr/>
        <a:lstStyle/>
        <a:p>
          <a:endParaRPr lang="en-US"/>
        </a:p>
      </dgm:t>
    </dgm:pt>
    <dgm:pt modelId="{7C7D81A9-F107-4AE3-813E-5A50CBD8419B}">
      <dgm:prSet/>
      <dgm:spPr/>
      <dgm:t>
        <a:bodyPr/>
        <a:lstStyle/>
        <a:p>
          <a:pPr>
            <a:lnSpc>
              <a:spcPct val="100000"/>
            </a:lnSpc>
            <a:defRPr cap="all"/>
          </a:pPr>
          <a:r>
            <a:rPr lang="en-GB"/>
            <a:t>Module Code : LCLM 4004</a:t>
          </a:r>
          <a:endParaRPr lang="en-US"/>
        </a:p>
      </dgm:t>
    </dgm:pt>
    <dgm:pt modelId="{1FFBAF60-C706-46AE-BCDF-4119E710611D}" type="parTrans" cxnId="{C7601262-68C8-44B8-A819-AAB6BF1AB19E}">
      <dgm:prSet/>
      <dgm:spPr/>
      <dgm:t>
        <a:bodyPr/>
        <a:lstStyle/>
        <a:p>
          <a:endParaRPr lang="en-US"/>
        </a:p>
      </dgm:t>
    </dgm:pt>
    <dgm:pt modelId="{CECA9163-AADF-4815-8A7D-FB1D8B359F5D}" type="sibTrans" cxnId="{C7601262-68C8-44B8-A819-AAB6BF1AB19E}">
      <dgm:prSet/>
      <dgm:spPr/>
      <dgm:t>
        <a:bodyPr/>
        <a:lstStyle/>
        <a:p>
          <a:endParaRPr lang="en-US"/>
        </a:p>
      </dgm:t>
    </dgm:pt>
    <dgm:pt modelId="{D638E988-1B9D-4382-B1AF-32DA3B8EC4C9}">
      <dgm:prSet/>
      <dgm:spPr/>
      <dgm:t>
        <a:bodyPr/>
        <a:lstStyle/>
        <a:p>
          <a:pPr>
            <a:lnSpc>
              <a:spcPct val="100000"/>
            </a:lnSpc>
            <a:defRPr cap="all"/>
          </a:pPr>
          <a:r>
            <a:rPr lang="en-GB"/>
            <a:t>Module : Problem Solving and Decision Making</a:t>
          </a:r>
          <a:endParaRPr lang="en-US"/>
        </a:p>
      </dgm:t>
    </dgm:pt>
    <dgm:pt modelId="{015A9EAB-3534-4C94-AE11-842EFCAB27AA}" type="parTrans" cxnId="{F9F833C1-90AA-4909-BF33-6E2D2955E89B}">
      <dgm:prSet/>
      <dgm:spPr/>
      <dgm:t>
        <a:bodyPr/>
        <a:lstStyle/>
        <a:p>
          <a:endParaRPr lang="en-US"/>
        </a:p>
      </dgm:t>
    </dgm:pt>
    <dgm:pt modelId="{1303D429-1EB5-44FB-AAAA-26C9AAB55CCE}" type="sibTrans" cxnId="{F9F833C1-90AA-4909-BF33-6E2D2955E89B}">
      <dgm:prSet/>
      <dgm:spPr/>
      <dgm:t>
        <a:bodyPr/>
        <a:lstStyle/>
        <a:p>
          <a:endParaRPr lang="en-US"/>
        </a:p>
      </dgm:t>
    </dgm:pt>
    <dgm:pt modelId="{D92D668C-1CDE-4437-881E-AE374B121F84}">
      <dgm:prSet/>
      <dgm:spPr/>
      <dgm:t>
        <a:bodyPr/>
        <a:lstStyle/>
        <a:p>
          <a:pPr>
            <a:lnSpc>
              <a:spcPct val="100000"/>
            </a:lnSpc>
            <a:defRPr cap="all"/>
          </a:pPr>
          <a:r>
            <a:rPr lang="en-GB"/>
            <a:t>Component 1 : Basil's Bakery</a:t>
          </a:r>
          <a:endParaRPr lang="en-US"/>
        </a:p>
      </dgm:t>
    </dgm:pt>
    <dgm:pt modelId="{8D4CB11E-C21C-4FE9-81BD-6172C833576F}" type="parTrans" cxnId="{98BB4BB9-36E5-442B-B38D-F8AF3889AEB1}">
      <dgm:prSet/>
      <dgm:spPr/>
      <dgm:t>
        <a:bodyPr/>
        <a:lstStyle/>
        <a:p>
          <a:endParaRPr lang="en-US"/>
        </a:p>
      </dgm:t>
    </dgm:pt>
    <dgm:pt modelId="{F5ECD39C-D344-420C-BD01-D479F75D3475}" type="sibTrans" cxnId="{98BB4BB9-36E5-442B-B38D-F8AF3889AEB1}">
      <dgm:prSet/>
      <dgm:spPr/>
      <dgm:t>
        <a:bodyPr/>
        <a:lstStyle/>
        <a:p>
          <a:endParaRPr lang="en-US"/>
        </a:p>
      </dgm:t>
    </dgm:pt>
    <dgm:pt modelId="{A3D3AA03-2DA2-4462-9C3C-E6A70E9CF782}" type="pres">
      <dgm:prSet presAssocID="{EDF5B099-F9CB-4017-9F1F-2C9B6DC8D782}" presName="root" presStyleCnt="0">
        <dgm:presLayoutVars>
          <dgm:dir/>
          <dgm:resizeHandles val="exact"/>
        </dgm:presLayoutVars>
      </dgm:prSet>
      <dgm:spPr/>
    </dgm:pt>
    <dgm:pt modelId="{A7960003-CBEA-4CF2-83CC-C5EDAD4B2B84}" type="pres">
      <dgm:prSet presAssocID="{DA73B1AF-9278-4AED-96CD-53E2F2FD6FF9}" presName="compNode" presStyleCnt="0"/>
      <dgm:spPr/>
    </dgm:pt>
    <dgm:pt modelId="{16EE0929-A692-42AD-BDF5-9996FF1190F8}" type="pres">
      <dgm:prSet presAssocID="{DA73B1AF-9278-4AED-96CD-53E2F2FD6FF9}" presName="iconBgRect" presStyleLbl="bgShp" presStyleIdx="0" presStyleCnt="6"/>
      <dgm:spPr/>
    </dgm:pt>
    <dgm:pt modelId="{20A2DF0D-0B28-47EA-8D0A-D48764093FF0}" type="pres">
      <dgm:prSet presAssocID="{DA73B1AF-9278-4AED-96CD-53E2F2FD6FF9}"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CA65AC06-9E6C-497D-9051-FD47858F3CB7}" type="pres">
      <dgm:prSet presAssocID="{DA73B1AF-9278-4AED-96CD-53E2F2FD6FF9}" presName="spaceRect" presStyleCnt="0"/>
      <dgm:spPr/>
    </dgm:pt>
    <dgm:pt modelId="{346EEAA1-B2DC-4D1E-BC92-29762802A92C}" type="pres">
      <dgm:prSet presAssocID="{DA73B1AF-9278-4AED-96CD-53E2F2FD6FF9}" presName="textRect" presStyleLbl="revTx" presStyleIdx="0" presStyleCnt="6">
        <dgm:presLayoutVars>
          <dgm:chMax val="1"/>
          <dgm:chPref val="1"/>
        </dgm:presLayoutVars>
      </dgm:prSet>
      <dgm:spPr/>
    </dgm:pt>
    <dgm:pt modelId="{32495F97-BCE6-4997-903A-BEA874F5EE42}" type="pres">
      <dgm:prSet presAssocID="{2D9DF2C1-CBB3-480B-B112-FFB727C63568}" presName="sibTrans" presStyleCnt="0"/>
      <dgm:spPr/>
    </dgm:pt>
    <dgm:pt modelId="{C90AEFC0-E95C-4395-B263-255FAC2D3CDA}" type="pres">
      <dgm:prSet presAssocID="{7EEEAA34-38F9-4498-8940-F40497862EF3}" presName="compNode" presStyleCnt="0"/>
      <dgm:spPr/>
    </dgm:pt>
    <dgm:pt modelId="{D1CC5A1E-EAA4-4181-86C3-E53AE239C29B}" type="pres">
      <dgm:prSet presAssocID="{7EEEAA34-38F9-4498-8940-F40497862EF3}" presName="iconBgRect" presStyleLbl="bgShp" presStyleIdx="1" presStyleCnt="6"/>
      <dgm:spPr/>
    </dgm:pt>
    <dgm:pt modelId="{80F13DAE-6A9B-47D5-B8B3-D826582548C6}" type="pres">
      <dgm:prSet presAssocID="{7EEEAA34-38F9-4498-8940-F40497862EF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915FD2AC-C217-418A-97ED-BB43A069D617}" type="pres">
      <dgm:prSet presAssocID="{7EEEAA34-38F9-4498-8940-F40497862EF3}" presName="spaceRect" presStyleCnt="0"/>
      <dgm:spPr/>
    </dgm:pt>
    <dgm:pt modelId="{D7C801ED-A4C6-4276-AA60-7F01C4CBE645}" type="pres">
      <dgm:prSet presAssocID="{7EEEAA34-38F9-4498-8940-F40497862EF3}" presName="textRect" presStyleLbl="revTx" presStyleIdx="1" presStyleCnt="6">
        <dgm:presLayoutVars>
          <dgm:chMax val="1"/>
          <dgm:chPref val="1"/>
        </dgm:presLayoutVars>
      </dgm:prSet>
      <dgm:spPr/>
    </dgm:pt>
    <dgm:pt modelId="{60172D6D-7C10-416A-BF26-C1A601C58261}" type="pres">
      <dgm:prSet presAssocID="{B9021679-BDCF-4673-99AC-0BB61D1EC7B8}" presName="sibTrans" presStyleCnt="0"/>
      <dgm:spPr/>
    </dgm:pt>
    <dgm:pt modelId="{F82FC1CE-D4C1-49DE-8676-5F012B3B44F4}" type="pres">
      <dgm:prSet presAssocID="{40AA0AB4-526B-41B5-AD31-8F105588FAD3}" presName="compNode" presStyleCnt="0"/>
      <dgm:spPr/>
    </dgm:pt>
    <dgm:pt modelId="{A2F7EE42-6E25-409E-B539-6CAE4D6E002A}" type="pres">
      <dgm:prSet presAssocID="{40AA0AB4-526B-41B5-AD31-8F105588FAD3}" presName="iconBgRect" presStyleLbl="bgShp" presStyleIdx="2" presStyleCnt="6"/>
      <dgm:spPr/>
    </dgm:pt>
    <dgm:pt modelId="{E33C3449-330D-4C05-A3B2-D6D5A35F35FB}" type="pres">
      <dgm:prSet presAssocID="{40AA0AB4-526B-41B5-AD31-8F105588FAD3}"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7FB0BA8D-686C-452D-9A06-301DD1E47E40}" type="pres">
      <dgm:prSet presAssocID="{40AA0AB4-526B-41B5-AD31-8F105588FAD3}" presName="spaceRect" presStyleCnt="0"/>
      <dgm:spPr/>
    </dgm:pt>
    <dgm:pt modelId="{830617D4-01CE-403D-9020-453646BBFB71}" type="pres">
      <dgm:prSet presAssocID="{40AA0AB4-526B-41B5-AD31-8F105588FAD3}" presName="textRect" presStyleLbl="revTx" presStyleIdx="2" presStyleCnt="6">
        <dgm:presLayoutVars>
          <dgm:chMax val="1"/>
          <dgm:chPref val="1"/>
        </dgm:presLayoutVars>
      </dgm:prSet>
      <dgm:spPr/>
    </dgm:pt>
    <dgm:pt modelId="{C89FFFF1-E652-46E4-8D25-8B0012712C3B}" type="pres">
      <dgm:prSet presAssocID="{D0DD5D08-8618-4A27-BC6C-410FFF039C91}" presName="sibTrans" presStyleCnt="0"/>
      <dgm:spPr/>
    </dgm:pt>
    <dgm:pt modelId="{72ACD808-5DB5-4852-8871-4EE0F423CD19}" type="pres">
      <dgm:prSet presAssocID="{7C7D81A9-F107-4AE3-813E-5A50CBD8419B}" presName="compNode" presStyleCnt="0"/>
      <dgm:spPr/>
    </dgm:pt>
    <dgm:pt modelId="{170295EF-2ED2-4064-97BE-3DB5E81445D1}" type="pres">
      <dgm:prSet presAssocID="{7C7D81A9-F107-4AE3-813E-5A50CBD8419B}" presName="iconBgRect" presStyleLbl="bgShp" presStyleIdx="3" presStyleCnt="6"/>
      <dgm:spPr/>
    </dgm:pt>
    <dgm:pt modelId="{4B35694B-E553-40AE-9603-406EF010E69B}" type="pres">
      <dgm:prSet presAssocID="{7C7D81A9-F107-4AE3-813E-5A50CBD8419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A6071B10-0D64-401F-8711-69A31D2F1836}" type="pres">
      <dgm:prSet presAssocID="{7C7D81A9-F107-4AE3-813E-5A50CBD8419B}" presName="spaceRect" presStyleCnt="0"/>
      <dgm:spPr/>
    </dgm:pt>
    <dgm:pt modelId="{21140F70-C156-47F0-9D86-C55EE17B2C40}" type="pres">
      <dgm:prSet presAssocID="{7C7D81A9-F107-4AE3-813E-5A50CBD8419B}" presName="textRect" presStyleLbl="revTx" presStyleIdx="3" presStyleCnt="6">
        <dgm:presLayoutVars>
          <dgm:chMax val="1"/>
          <dgm:chPref val="1"/>
        </dgm:presLayoutVars>
      </dgm:prSet>
      <dgm:spPr/>
    </dgm:pt>
    <dgm:pt modelId="{854DBCB3-81D3-4F3C-87D9-82B41D96A93B}" type="pres">
      <dgm:prSet presAssocID="{CECA9163-AADF-4815-8A7D-FB1D8B359F5D}" presName="sibTrans" presStyleCnt="0"/>
      <dgm:spPr/>
    </dgm:pt>
    <dgm:pt modelId="{2CB03B82-6F4D-4722-A847-7E61F6B64A4C}" type="pres">
      <dgm:prSet presAssocID="{D638E988-1B9D-4382-B1AF-32DA3B8EC4C9}" presName="compNode" presStyleCnt="0"/>
      <dgm:spPr/>
    </dgm:pt>
    <dgm:pt modelId="{807DC726-93DF-461A-A0F4-B9917BD4FB67}" type="pres">
      <dgm:prSet presAssocID="{D638E988-1B9D-4382-B1AF-32DA3B8EC4C9}" presName="iconBgRect" presStyleLbl="bgShp" presStyleIdx="4" presStyleCnt="6"/>
      <dgm:spPr/>
    </dgm:pt>
    <dgm:pt modelId="{4867DEE4-0BE7-4FBD-B416-D11AAEF26263}" type="pres">
      <dgm:prSet presAssocID="{D638E988-1B9D-4382-B1AF-32DA3B8EC4C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D461D531-15E6-47B3-A131-341BF9270869}" type="pres">
      <dgm:prSet presAssocID="{D638E988-1B9D-4382-B1AF-32DA3B8EC4C9}" presName="spaceRect" presStyleCnt="0"/>
      <dgm:spPr/>
    </dgm:pt>
    <dgm:pt modelId="{4384711C-21F9-4216-A532-385E25BB4E91}" type="pres">
      <dgm:prSet presAssocID="{D638E988-1B9D-4382-B1AF-32DA3B8EC4C9}" presName="textRect" presStyleLbl="revTx" presStyleIdx="4" presStyleCnt="6">
        <dgm:presLayoutVars>
          <dgm:chMax val="1"/>
          <dgm:chPref val="1"/>
        </dgm:presLayoutVars>
      </dgm:prSet>
      <dgm:spPr/>
    </dgm:pt>
    <dgm:pt modelId="{543F72AE-57DB-4432-B457-7C04AD10EE26}" type="pres">
      <dgm:prSet presAssocID="{1303D429-1EB5-44FB-AAAA-26C9AAB55CCE}" presName="sibTrans" presStyleCnt="0"/>
      <dgm:spPr/>
    </dgm:pt>
    <dgm:pt modelId="{CFFF7380-950F-4C9E-8766-454DFDEF5584}" type="pres">
      <dgm:prSet presAssocID="{D92D668C-1CDE-4437-881E-AE374B121F84}" presName="compNode" presStyleCnt="0"/>
      <dgm:spPr/>
    </dgm:pt>
    <dgm:pt modelId="{F5EFB68C-3BF4-4068-B3E5-AD6586DA54AB}" type="pres">
      <dgm:prSet presAssocID="{D92D668C-1CDE-4437-881E-AE374B121F84}" presName="iconBgRect" presStyleLbl="bgShp" presStyleIdx="5" presStyleCnt="6"/>
      <dgm:spPr/>
    </dgm:pt>
    <dgm:pt modelId="{B2D93E3A-0D2C-4BD5-A4B2-783E6122377E}" type="pres">
      <dgm:prSet presAssocID="{D92D668C-1CDE-4437-881E-AE374B121F8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DB528FD8-6302-4CA5-9A75-8EFE4B79F818}" type="pres">
      <dgm:prSet presAssocID="{D92D668C-1CDE-4437-881E-AE374B121F84}" presName="spaceRect" presStyleCnt="0"/>
      <dgm:spPr/>
    </dgm:pt>
    <dgm:pt modelId="{354DBC79-A1E9-4A9B-9FD6-57CA7F5FC311}" type="pres">
      <dgm:prSet presAssocID="{D92D668C-1CDE-4437-881E-AE374B121F84}" presName="textRect" presStyleLbl="revTx" presStyleIdx="5" presStyleCnt="6">
        <dgm:presLayoutVars>
          <dgm:chMax val="1"/>
          <dgm:chPref val="1"/>
        </dgm:presLayoutVars>
      </dgm:prSet>
      <dgm:spPr/>
    </dgm:pt>
  </dgm:ptLst>
  <dgm:cxnLst>
    <dgm:cxn modelId="{1D26772A-A2E3-4C7D-941A-8F4A53F89D27}" type="presOf" srcId="{EDF5B099-F9CB-4017-9F1F-2C9B6DC8D782}" destId="{A3D3AA03-2DA2-4462-9C3C-E6A70E9CF782}" srcOrd="0" destOrd="0" presId="urn:microsoft.com/office/officeart/2018/5/layout/IconCircleLabelList"/>
    <dgm:cxn modelId="{0E6A8E32-514D-433C-8CBE-34B09C93FFA1}" type="presOf" srcId="{D92D668C-1CDE-4437-881E-AE374B121F84}" destId="{354DBC79-A1E9-4A9B-9FD6-57CA7F5FC311}" srcOrd="0" destOrd="0" presId="urn:microsoft.com/office/officeart/2018/5/layout/IconCircleLabelList"/>
    <dgm:cxn modelId="{33CB9840-1F3E-431A-ADEC-48513B6376A0}" type="presOf" srcId="{DA73B1AF-9278-4AED-96CD-53E2F2FD6FF9}" destId="{346EEAA1-B2DC-4D1E-BC92-29762802A92C}" srcOrd="0" destOrd="0" presId="urn:microsoft.com/office/officeart/2018/5/layout/IconCircleLabelList"/>
    <dgm:cxn modelId="{C7601262-68C8-44B8-A819-AAB6BF1AB19E}" srcId="{EDF5B099-F9CB-4017-9F1F-2C9B6DC8D782}" destId="{7C7D81A9-F107-4AE3-813E-5A50CBD8419B}" srcOrd="3" destOrd="0" parTransId="{1FFBAF60-C706-46AE-BCDF-4119E710611D}" sibTransId="{CECA9163-AADF-4815-8A7D-FB1D8B359F5D}"/>
    <dgm:cxn modelId="{55DB384B-B004-4A10-B294-C1267BB5F97D}" srcId="{EDF5B099-F9CB-4017-9F1F-2C9B6DC8D782}" destId="{7EEEAA34-38F9-4498-8940-F40497862EF3}" srcOrd="1" destOrd="0" parTransId="{8DAFA66C-4A11-4F62-9506-CEFF63511979}" sibTransId="{B9021679-BDCF-4673-99AC-0BB61D1EC7B8}"/>
    <dgm:cxn modelId="{7E9CA586-F340-49E3-A64F-2C34373F25EC}" type="presOf" srcId="{40AA0AB4-526B-41B5-AD31-8F105588FAD3}" destId="{830617D4-01CE-403D-9020-453646BBFB71}" srcOrd="0" destOrd="0" presId="urn:microsoft.com/office/officeart/2018/5/layout/IconCircleLabelList"/>
    <dgm:cxn modelId="{A80EB38D-71EF-4C78-B371-BE238C2653ED}" srcId="{EDF5B099-F9CB-4017-9F1F-2C9B6DC8D782}" destId="{40AA0AB4-526B-41B5-AD31-8F105588FAD3}" srcOrd="2" destOrd="0" parTransId="{C7D9962E-2EFF-47E2-8B92-12249E96E5AA}" sibTransId="{D0DD5D08-8618-4A27-BC6C-410FFF039C91}"/>
    <dgm:cxn modelId="{E435C79F-0AA6-4811-8CFA-1E889478F15F}" type="presOf" srcId="{7C7D81A9-F107-4AE3-813E-5A50CBD8419B}" destId="{21140F70-C156-47F0-9D86-C55EE17B2C40}" srcOrd="0" destOrd="0" presId="urn:microsoft.com/office/officeart/2018/5/layout/IconCircleLabelList"/>
    <dgm:cxn modelId="{0ED944AE-3656-4AB0-88D9-54792142C908}" srcId="{EDF5B099-F9CB-4017-9F1F-2C9B6DC8D782}" destId="{DA73B1AF-9278-4AED-96CD-53E2F2FD6FF9}" srcOrd="0" destOrd="0" parTransId="{1CD55575-F6C3-4B0F-9C6A-49992955E069}" sibTransId="{2D9DF2C1-CBB3-480B-B112-FFB727C63568}"/>
    <dgm:cxn modelId="{98BB4BB9-36E5-442B-B38D-F8AF3889AEB1}" srcId="{EDF5B099-F9CB-4017-9F1F-2C9B6DC8D782}" destId="{D92D668C-1CDE-4437-881E-AE374B121F84}" srcOrd="5" destOrd="0" parTransId="{8D4CB11E-C21C-4FE9-81BD-6172C833576F}" sibTransId="{F5ECD39C-D344-420C-BD01-D479F75D3475}"/>
    <dgm:cxn modelId="{1BAC3ABB-614C-4138-A799-C3DD8E5AA814}" type="presOf" srcId="{7EEEAA34-38F9-4498-8940-F40497862EF3}" destId="{D7C801ED-A4C6-4276-AA60-7F01C4CBE645}" srcOrd="0" destOrd="0" presId="urn:microsoft.com/office/officeart/2018/5/layout/IconCircleLabelList"/>
    <dgm:cxn modelId="{F9F833C1-90AA-4909-BF33-6E2D2955E89B}" srcId="{EDF5B099-F9CB-4017-9F1F-2C9B6DC8D782}" destId="{D638E988-1B9D-4382-B1AF-32DA3B8EC4C9}" srcOrd="4" destOrd="0" parTransId="{015A9EAB-3534-4C94-AE11-842EFCAB27AA}" sibTransId="{1303D429-1EB5-44FB-AAAA-26C9AAB55CCE}"/>
    <dgm:cxn modelId="{5C57E1EC-66B1-4B35-9138-F5C2B32E72E9}" type="presOf" srcId="{D638E988-1B9D-4382-B1AF-32DA3B8EC4C9}" destId="{4384711C-21F9-4216-A532-385E25BB4E91}" srcOrd="0" destOrd="0" presId="urn:microsoft.com/office/officeart/2018/5/layout/IconCircleLabelList"/>
    <dgm:cxn modelId="{6FE77D45-E95B-428A-A886-A441F261EC66}" type="presParOf" srcId="{A3D3AA03-2DA2-4462-9C3C-E6A70E9CF782}" destId="{A7960003-CBEA-4CF2-83CC-C5EDAD4B2B84}" srcOrd="0" destOrd="0" presId="urn:microsoft.com/office/officeart/2018/5/layout/IconCircleLabelList"/>
    <dgm:cxn modelId="{2CCEA909-EDF9-45A1-8853-E435848B93BA}" type="presParOf" srcId="{A7960003-CBEA-4CF2-83CC-C5EDAD4B2B84}" destId="{16EE0929-A692-42AD-BDF5-9996FF1190F8}" srcOrd="0" destOrd="0" presId="urn:microsoft.com/office/officeart/2018/5/layout/IconCircleLabelList"/>
    <dgm:cxn modelId="{B008222B-FA73-46AA-80AA-31F64338F082}" type="presParOf" srcId="{A7960003-CBEA-4CF2-83CC-C5EDAD4B2B84}" destId="{20A2DF0D-0B28-47EA-8D0A-D48764093FF0}" srcOrd="1" destOrd="0" presId="urn:microsoft.com/office/officeart/2018/5/layout/IconCircleLabelList"/>
    <dgm:cxn modelId="{AED309FF-2117-4FE4-9CEE-EF48F4F79F67}" type="presParOf" srcId="{A7960003-CBEA-4CF2-83CC-C5EDAD4B2B84}" destId="{CA65AC06-9E6C-497D-9051-FD47858F3CB7}" srcOrd="2" destOrd="0" presId="urn:microsoft.com/office/officeart/2018/5/layout/IconCircleLabelList"/>
    <dgm:cxn modelId="{7DB544C5-3CC5-45B6-9850-8978EDFAC31B}" type="presParOf" srcId="{A7960003-CBEA-4CF2-83CC-C5EDAD4B2B84}" destId="{346EEAA1-B2DC-4D1E-BC92-29762802A92C}" srcOrd="3" destOrd="0" presId="urn:microsoft.com/office/officeart/2018/5/layout/IconCircleLabelList"/>
    <dgm:cxn modelId="{7D04049C-41CA-44A1-927F-5A3150B91310}" type="presParOf" srcId="{A3D3AA03-2DA2-4462-9C3C-E6A70E9CF782}" destId="{32495F97-BCE6-4997-903A-BEA874F5EE42}" srcOrd="1" destOrd="0" presId="urn:microsoft.com/office/officeart/2018/5/layout/IconCircleLabelList"/>
    <dgm:cxn modelId="{C1A29416-3A76-4A04-9127-0E8587017920}" type="presParOf" srcId="{A3D3AA03-2DA2-4462-9C3C-E6A70E9CF782}" destId="{C90AEFC0-E95C-4395-B263-255FAC2D3CDA}" srcOrd="2" destOrd="0" presId="urn:microsoft.com/office/officeart/2018/5/layout/IconCircleLabelList"/>
    <dgm:cxn modelId="{596DAF47-0856-4CAA-A9BF-AC15E290CB25}" type="presParOf" srcId="{C90AEFC0-E95C-4395-B263-255FAC2D3CDA}" destId="{D1CC5A1E-EAA4-4181-86C3-E53AE239C29B}" srcOrd="0" destOrd="0" presId="urn:microsoft.com/office/officeart/2018/5/layout/IconCircleLabelList"/>
    <dgm:cxn modelId="{CA56D3E9-06C1-45F4-95C1-F72AEB8BAF61}" type="presParOf" srcId="{C90AEFC0-E95C-4395-B263-255FAC2D3CDA}" destId="{80F13DAE-6A9B-47D5-B8B3-D826582548C6}" srcOrd="1" destOrd="0" presId="urn:microsoft.com/office/officeart/2018/5/layout/IconCircleLabelList"/>
    <dgm:cxn modelId="{D9CA26D2-D44F-4200-B450-7DE024A44545}" type="presParOf" srcId="{C90AEFC0-E95C-4395-B263-255FAC2D3CDA}" destId="{915FD2AC-C217-418A-97ED-BB43A069D617}" srcOrd="2" destOrd="0" presId="urn:microsoft.com/office/officeart/2018/5/layout/IconCircleLabelList"/>
    <dgm:cxn modelId="{D5BCA4A6-0AD0-43F9-9856-AF3DF539BCD3}" type="presParOf" srcId="{C90AEFC0-E95C-4395-B263-255FAC2D3CDA}" destId="{D7C801ED-A4C6-4276-AA60-7F01C4CBE645}" srcOrd="3" destOrd="0" presId="urn:microsoft.com/office/officeart/2018/5/layout/IconCircleLabelList"/>
    <dgm:cxn modelId="{DB9FDDAA-4358-4791-A5DE-89F78EC5DF50}" type="presParOf" srcId="{A3D3AA03-2DA2-4462-9C3C-E6A70E9CF782}" destId="{60172D6D-7C10-416A-BF26-C1A601C58261}" srcOrd="3" destOrd="0" presId="urn:microsoft.com/office/officeart/2018/5/layout/IconCircleLabelList"/>
    <dgm:cxn modelId="{0DE4B8B3-4331-4C0B-88C1-51F83EE2749F}" type="presParOf" srcId="{A3D3AA03-2DA2-4462-9C3C-E6A70E9CF782}" destId="{F82FC1CE-D4C1-49DE-8676-5F012B3B44F4}" srcOrd="4" destOrd="0" presId="urn:microsoft.com/office/officeart/2018/5/layout/IconCircleLabelList"/>
    <dgm:cxn modelId="{44BA40D8-5D97-46F6-8AB4-ADBAD77AA935}" type="presParOf" srcId="{F82FC1CE-D4C1-49DE-8676-5F012B3B44F4}" destId="{A2F7EE42-6E25-409E-B539-6CAE4D6E002A}" srcOrd="0" destOrd="0" presId="urn:microsoft.com/office/officeart/2018/5/layout/IconCircleLabelList"/>
    <dgm:cxn modelId="{33D1BD5B-0E65-4F76-AD1F-9B9892B37618}" type="presParOf" srcId="{F82FC1CE-D4C1-49DE-8676-5F012B3B44F4}" destId="{E33C3449-330D-4C05-A3B2-D6D5A35F35FB}" srcOrd="1" destOrd="0" presId="urn:microsoft.com/office/officeart/2018/5/layout/IconCircleLabelList"/>
    <dgm:cxn modelId="{03735E48-AF17-47DC-91AC-CE6F391A8091}" type="presParOf" srcId="{F82FC1CE-D4C1-49DE-8676-5F012B3B44F4}" destId="{7FB0BA8D-686C-452D-9A06-301DD1E47E40}" srcOrd="2" destOrd="0" presId="urn:microsoft.com/office/officeart/2018/5/layout/IconCircleLabelList"/>
    <dgm:cxn modelId="{FF5E0F96-11A2-41BE-B727-695B7196A90A}" type="presParOf" srcId="{F82FC1CE-D4C1-49DE-8676-5F012B3B44F4}" destId="{830617D4-01CE-403D-9020-453646BBFB71}" srcOrd="3" destOrd="0" presId="urn:microsoft.com/office/officeart/2018/5/layout/IconCircleLabelList"/>
    <dgm:cxn modelId="{E9C8E153-7CD9-4295-8DC7-7105CDF13322}" type="presParOf" srcId="{A3D3AA03-2DA2-4462-9C3C-E6A70E9CF782}" destId="{C89FFFF1-E652-46E4-8D25-8B0012712C3B}" srcOrd="5" destOrd="0" presId="urn:microsoft.com/office/officeart/2018/5/layout/IconCircleLabelList"/>
    <dgm:cxn modelId="{BA768D70-A1D6-4165-87CB-F2DD7C866132}" type="presParOf" srcId="{A3D3AA03-2DA2-4462-9C3C-E6A70E9CF782}" destId="{72ACD808-5DB5-4852-8871-4EE0F423CD19}" srcOrd="6" destOrd="0" presId="urn:microsoft.com/office/officeart/2018/5/layout/IconCircleLabelList"/>
    <dgm:cxn modelId="{14B0BB99-DDFD-4849-B7E4-65F7412AE992}" type="presParOf" srcId="{72ACD808-5DB5-4852-8871-4EE0F423CD19}" destId="{170295EF-2ED2-4064-97BE-3DB5E81445D1}" srcOrd="0" destOrd="0" presId="urn:microsoft.com/office/officeart/2018/5/layout/IconCircleLabelList"/>
    <dgm:cxn modelId="{E2C2CF0D-A710-4FDA-9464-82DACA59DAAD}" type="presParOf" srcId="{72ACD808-5DB5-4852-8871-4EE0F423CD19}" destId="{4B35694B-E553-40AE-9603-406EF010E69B}" srcOrd="1" destOrd="0" presId="urn:microsoft.com/office/officeart/2018/5/layout/IconCircleLabelList"/>
    <dgm:cxn modelId="{E1839587-A3E9-49E1-A4C5-3600A057B2A3}" type="presParOf" srcId="{72ACD808-5DB5-4852-8871-4EE0F423CD19}" destId="{A6071B10-0D64-401F-8711-69A31D2F1836}" srcOrd="2" destOrd="0" presId="urn:microsoft.com/office/officeart/2018/5/layout/IconCircleLabelList"/>
    <dgm:cxn modelId="{8A4834B4-90AA-4145-B17C-3DCB189E810B}" type="presParOf" srcId="{72ACD808-5DB5-4852-8871-4EE0F423CD19}" destId="{21140F70-C156-47F0-9D86-C55EE17B2C40}" srcOrd="3" destOrd="0" presId="urn:microsoft.com/office/officeart/2018/5/layout/IconCircleLabelList"/>
    <dgm:cxn modelId="{11A9282C-49EB-4DB7-8DA3-C1F0AC6C77D3}" type="presParOf" srcId="{A3D3AA03-2DA2-4462-9C3C-E6A70E9CF782}" destId="{854DBCB3-81D3-4F3C-87D9-82B41D96A93B}" srcOrd="7" destOrd="0" presId="urn:microsoft.com/office/officeart/2018/5/layout/IconCircleLabelList"/>
    <dgm:cxn modelId="{C474F826-0253-416D-8AFD-0051797237D6}" type="presParOf" srcId="{A3D3AA03-2DA2-4462-9C3C-E6A70E9CF782}" destId="{2CB03B82-6F4D-4722-A847-7E61F6B64A4C}" srcOrd="8" destOrd="0" presId="urn:microsoft.com/office/officeart/2018/5/layout/IconCircleLabelList"/>
    <dgm:cxn modelId="{6024A2EE-7B27-4234-A6F1-F2BF9D94B803}" type="presParOf" srcId="{2CB03B82-6F4D-4722-A847-7E61F6B64A4C}" destId="{807DC726-93DF-461A-A0F4-B9917BD4FB67}" srcOrd="0" destOrd="0" presId="urn:microsoft.com/office/officeart/2018/5/layout/IconCircleLabelList"/>
    <dgm:cxn modelId="{8C066CCA-59CE-4532-84BD-FF6E32980908}" type="presParOf" srcId="{2CB03B82-6F4D-4722-A847-7E61F6B64A4C}" destId="{4867DEE4-0BE7-4FBD-B416-D11AAEF26263}" srcOrd="1" destOrd="0" presId="urn:microsoft.com/office/officeart/2018/5/layout/IconCircleLabelList"/>
    <dgm:cxn modelId="{52E8A2B8-9DB2-4DE1-A233-EEC54D6A300B}" type="presParOf" srcId="{2CB03B82-6F4D-4722-A847-7E61F6B64A4C}" destId="{D461D531-15E6-47B3-A131-341BF9270869}" srcOrd="2" destOrd="0" presId="urn:microsoft.com/office/officeart/2018/5/layout/IconCircleLabelList"/>
    <dgm:cxn modelId="{0A62A662-980F-4D4D-9F8E-05B6B48FDB00}" type="presParOf" srcId="{2CB03B82-6F4D-4722-A847-7E61F6B64A4C}" destId="{4384711C-21F9-4216-A532-385E25BB4E91}" srcOrd="3" destOrd="0" presId="urn:microsoft.com/office/officeart/2018/5/layout/IconCircleLabelList"/>
    <dgm:cxn modelId="{B7BF5B7B-AB8A-4558-8B1D-6316AB1585E4}" type="presParOf" srcId="{A3D3AA03-2DA2-4462-9C3C-E6A70E9CF782}" destId="{543F72AE-57DB-4432-B457-7C04AD10EE26}" srcOrd="9" destOrd="0" presId="urn:microsoft.com/office/officeart/2018/5/layout/IconCircleLabelList"/>
    <dgm:cxn modelId="{A2DE5E70-445D-4B5C-86DA-8CE60720E9A8}" type="presParOf" srcId="{A3D3AA03-2DA2-4462-9C3C-E6A70E9CF782}" destId="{CFFF7380-950F-4C9E-8766-454DFDEF5584}" srcOrd="10" destOrd="0" presId="urn:microsoft.com/office/officeart/2018/5/layout/IconCircleLabelList"/>
    <dgm:cxn modelId="{B346F61C-3F85-40AA-8360-90C5101DA891}" type="presParOf" srcId="{CFFF7380-950F-4C9E-8766-454DFDEF5584}" destId="{F5EFB68C-3BF4-4068-B3E5-AD6586DA54AB}" srcOrd="0" destOrd="0" presId="urn:microsoft.com/office/officeart/2018/5/layout/IconCircleLabelList"/>
    <dgm:cxn modelId="{9C62DD0F-E085-4AC3-BB2F-41765FE9B2C6}" type="presParOf" srcId="{CFFF7380-950F-4C9E-8766-454DFDEF5584}" destId="{B2D93E3A-0D2C-4BD5-A4B2-783E6122377E}" srcOrd="1" destOrd="0" presId="urn:microsoft.com/office/officeart/2018/5/layout/IconCircleLabelList"/>
    <dgm:cxn modelId="{4D7C9930-E699-4DCF-A471-C38F7DC4E367}" type="presParOf" srcId="{CFFF7380-950F-4C9E-8766-454DFDEF5584}" destId="{DB528FD8-6302-4CA5-9A75-8EFE4B79F818}" srcOrd="2" destOrd="0" presId="urn:microsoft.com/office/officeart/2018/5/layout/IconCircleLabelList"/>
    <dgm:cxn modelId="{2E88918D-4BF2-47CC-BF11-FB0BEBA5613D}" type="presParOf" srcId="{CFFF7380-950F-4C9E-8766-454DFDEF5584}" destId="{354DBC79-A1E9-4A9B-9FD6-57CA7F5FC31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E0929-A692-42AD-BDF5-9996FF1190F8}">
      <dsp:nvSpPr>
        <dsp:cNvPr id="0" name=""/>
        <dsp:cNvSpPr/>
      </dsp:nvSpPr>
      <dsp:spPr>
        <a:xfrm>
          <a:off x="844302" y="1871"/>
          <a:ext cx="817066" cy="81706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2DF0D-0B28-47EA-8D0A-D48764093FF0}">
      <dsp:nvSpPr>
        <dsp:cNvPr id="0" name=""/>
        <dsp:cNvSpPr/>
      </dsp:nvSpPr>
      <dsp:spPr>
        <a:xfrm>
          <a:off x="1018431" y="17600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6EEAA1-B2DC-4D1E-BC92-29762802A92C}">
      <dsp:nvSpPr>
        <dsp:cNvPr id="0" name=""/>
        <dsp:cNvSpPr/>
      </dsp:nvSpPr>
      <dsp:spPr>
        <a:xfrm>
          <a:off x="583109" y="1073433"/>
          <a:ext cx="1339453" cy="53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a:latin typeface="Neue Haas Grotesk Text Pro"/>
            </a:rPr>
            <a:t>Name: Hensel</a:t>
          </a:r>
          <a:r>
            <a:rPr lang="en-GB" sz="1100" kern="1200" dirty="0"/>
            <a:t> Joseph (Andrea)</a:t>
          </a:r>
          <a:endParaRPr lang="en-US" sz="1100" kern="1200" dirty="0"/>
        </a:p>
      </dsp:txBody>
      <dsp:txXfrm>
        <a:off x="583109" y="1073433"/>
        <a:ext cx="1339453" cy="535781"/>
      </dsp:txXfrm>
    </dsp:sp>
    <dsp:sp modelId="{D1CC5A1E-EAA4-4181-86C3-E53AE239C29B}">
      <dsp:nvSpPr>
        <dsp:cNvPr id="0" name=""/>
        <dsp:cNvSpPr/>
      </dsp:nvSpPr>
      <dsp:spPr>
        <a:xfrm>
          <a:off x="2418159" y="1871"/>
          <a:ext cx="817066" cy="81706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13DAE-6A9B-47D5-B8B3-D826582548C6}">
      <dsp:nvSpPr>
        <dsp:cNvPr id="0" name=""/>
        <dsp:cNvSpPr/>
      </dsp:nvSpPr>
      <dsp:spPr>
        <a:xfrm>
          <a:off x="2592288" y="17600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C801ED-A4C6-4276-AA60-7F01C4CBE645}">
      <dsp:nvSpPr>
        <dsp:cNvPr id="0" name=""/>
        <dsp:cNvSpPr/>
      </dsp:nvSpPr>
      <dsp:spPr>
        <a:xfrm>
          <a:off x="2156966" y="1073433"/>
          <a:ext cx="1339453" cy="53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Student ID : 2536115</a:t>
          </a:r>
          <a:endParaRPr lang="en-US" sz="1100" kern="1200"/>
        </a:p>
      </dsp:txBody>
      <dsp:txXfrm>
        <a:off x="2156966" y="1073433"/>
        <a:ext cx="1339453" cy="535781"/>
      </dsp:txXfrm>
    </dsp:sp>
    <dsp:sp modelId="{A2F7EE42-6E25-409E-B539-6CAE4D6E002A}">
      <dsp:nvSpPr>
        <dsp:cNvPr id="0" name=""/>
        <dsp:cNvSpPr/>
      </dsp:nvSpPr>
      <dsp:spPr>
        <a:xfrm>
          <a:off x="3992017" y="1871"/>
          <a:ext cx="817066" cy="81706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C3449-330D-4C05-A3B2-D6D5A35F35FB}">
      <dsp:nvSpPr>
        <dsp:cNvPr id="0" name=""/>
        <dsp:cNvSpPr/>
      </dsp:nvSpPr>
      <dsp:spPr>
        <a:xfrm>
          <a:off x="4166146" y="17600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0617D4-01CE-403D-9020-453646BBFB71}">
      <dsp:nvSpPr>
        <dsp:cNvPr id="0" name=""/>
        <dsp:cNvSpPr/>
      </dsp:nvSpPr>
      <dsp:spPr>
        <a:xfrm>
          <a:off x="3730823" y="1073433"/>
          <a:ext cx="1339453" cy="53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a:t>Lecturer's </a:t>
          </a:r>
          <a:r>
            <a:rPr lang="en-GB" sz="1100" kern="1200">
              <a:latin typeface="Neue Haas Grotesk Text Pro"/>
            </a:rPr>
            <a:t>Name: Dr</a:t>
          </a:r>
          <a:r>
            <a:rPr lang="en-GB" sz="1100" kern="1200"/>
            <a:t> Rebecca Steward</a:t>
          </a:r>
          <a:endParaRPr lang="en-US" sz="1100" kern="1200"/>
        </a:p>
      </dsp:txBody>
      <dsp:txXfrm>
        <a:off x="3730823" y="1073433"/>
        <a:ext cx="1339453" cy="535781"/>
      </dsp:txXfrm>
    </dsp:sp>
    <dsp:sp modelId="{170295EF-2ED2-4064-97BE-3DB5E81445D1}">
      <dsp:nvSpPr>
        <dsp:cNvPr id="0" name=""/>
        <dsp:cNvSpPr/>
      </dsp:nvSpPr>
      <dsp:spPr>
        <a:xfrm>
          <a:off x="5565874" y="1871"/>
          <a:ext cx="817066" cy="81706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5694B-E553-40AE-9603-406EF010E69B}">
      <dsp:nvSpPr>
        <dsp:cNvPr id="0" name=""/>
        <dsp:cNvSpPr/>
      </dsp:nvSpPr>
      <dsp:spPr>
        <a:xfrm>
          <a:off x="5740003" y="17600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140F70-C156-47F0-9D86-C55EE17B2C40}">
      <dsp:nvSpPr>
        <dsp:cNvPr id="0" name=""/>
        <dsp:cNvSpPr/>
      </dsp:nvSpPr>
      <dsp:spPr>
        <a:xfrm>
          <a:off x="5304681" y="1073433"/>
          <a:ext cx="1339453" cy="53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Module Code : LCLM 4004</a:t>
          </a:r>
          <a:endParaRPr lang="en-US" sz="1100" kern="1200"/>
        </a:p>
      </dsp:txBody>
      <dsp:txXfrm>
        <a:off x="5304681" y="1073433"/>
        <a:ext cx="1339453" cy="535781"/>
      </dsp:txXfrm>
    </dsp:sp>
    <dsp:sp modelId="{807DC726-93DF-461A-A0F4-B9917BD4FB67}">
      <dsp:nvSpPr>
        <dsp:cNvPr id="0" name=""/>
        <dsp:cNvSpPr/>
      </dsp:nvSpPr>
      <dsp:spPr>
        <a:xfrm>
          <a:off x="7139732" y="1871"/>
          <a:ext cx="817066" cy="81706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67DEE4-0BE7-4FBD-B416-D11AAEF26263}">
      <dsp:nvSpPr>
        <dsp:cNvPr id="0" name=""/>
        <dsp:cNvSpPr/>
      </dsp:nvSpPr>
      <dsp:spPr>
        <a:xfrm>
          <a:off x="7313861" y="17600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84711C-21F9-4216-A532-385E25BB4E91}">
      <dsp:nvSpPr>
        <dsp:cNvPr id="0" name=""/>
        <dsp:cNvSpPr/>
      </dsp:nvSpPr>
      <dsp:spPr>
        <a:xfrm>
          <a:off x="6878538" y="1073433"/>
          <a:ext cx="1339453" cy="53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Module : Problem Solving and Decision Making</a:t>
          </a:r>
          <a:endParaRPr lang="en-US" sz="1100" kern="1200"/>
        </a:p>
      </dsp:txBody>
      <dsp:txXfrm>
        <a:off x="6878538" y="1073433"/>
        <a:ext cx="1339453" cy="535781"/>
      </dsp:txXfrm>
    </dsp:sp>
    <dsp:sp modelId="{F5EFB68C-3BF4-4068-B3E5-AD6586DA54AB}">
      <dsp:nvSpPr>
        <dsp:cNvPr id="0" name=""/>
        <dsp:cNvSpPr/>
      </dsp:nvSpPr>
      <dsp:spPr>
        <a:xfrm>
          <a:off x="3992017" y="1944078"/>
          <a:ext cx="817066" cy="81706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93E3A-0D2C-4BD5-A4B2-783E6122377E}">
      <dsp:nvSpPr>
        <dsp:cNvPr id="0" name=""/>
        <dsp:cNvSpPr/>
      </dsp:nvSpPr>
      <dsp:spPr>
        <a:xfrm>
          <a:off x="4166146" y="2118207"/>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4DBC79-A1E9-4A9B-9FD6-57CA7F5FC311}">
      <dsp:nvSpPr>
        <dsp:cNvPr id="0" name=""/>
        <dsp:cNvSpPr/>
      </dsp:nvSpPr>
      <dsp:spPr>
        <a:xfrm>
          <a:off x="3730823" y="3015640"/>
          <a:ext cx="1339453" cy="53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Component 1 : Basil's Bakery</a:t>
          </a:r>
          <a:endParaRPr lang="en-US" sz="1100" kern="1200"/>
        </a:p>
      </dsp:txBody>
      <dsp:txXfrm>
        <a:off x="3730823" y="3015640"/>
        <a:ext cx="1339453" cy="53578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r>
              <a:rPr lang="en-US" dirty="0"/>
              <a:t>
              </a:t>
            </a: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21359139-99F8-4B6E-8834-95F2B9D91EE4}"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Tree>
    <p:extLst>
      <p:ext uri="{BB962C8B-B14F-4D97-AF65-F5344CB8AC3E}">
        <p14:creationId xmlns:p14="http://schemas.microsoft.com/office/powerpoint/2010/main" val="3848162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44BE14B8-5058-4271-B378-2217DE83796E}"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753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dirty="0"/>
              <a:t>Click to edit Master title style</a:t>
            </a:r>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679FB602-DB7A-4B0E-854D-FB51F38BB0AA}"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dirty="0"/>
              <a:pPr/>
              <a:t>‹#›</a:t>
            </a:fld>
            <a:endParaRPr lang="en-US" dirty="0"/>
          </a:p>
        </p:txBody>
      </p:sp>
    </p:spTree>
    <p:extLst>
      <p:ext uri="{BB962C8B-B14F-4D97-AF65-F5344CB8AC3E}">
        <p14:creationId xmlns:p14="http://schemas.microsoft.com/office/powerpoint/2010/main" val="653267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0" y="0"/>
            <a:ext cx="12188952" cy="6858000"/>
          </a:xfrm>
          <a:blipFill>
            <a:blip r:embed="rId2">
              <a:alphaModFix amt="70000"/>
            </a:blip>
            <a:stretch>
              <a:fillRect/>
            </a:stretch>
          </a:blipFill>
        </p:spPr>
        <p:txBody>
          <a:bodyPr tIns="365760" anchor="t"/>
          <a:lstStyle>
            <a:lvl1pPr>
              <a:defRPr>
                <a:solidFill>
                  <a:schemeClr val="tx1"/>
                </a:solidFill>
              </a:defRPr>
            </a:lvl1pPr>
          </a:lstStyle>
          <a:p>
            <a:endParaRP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dirty="0"/>
              <a:t>Click to edit Master title style</a:t>
            </a:r>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r>
              <a:rPr lang="en-US" dirty="0"/>
              <a:t>
              </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21560963-1EEA-4BDE-8FF9-3FEE13B5D43C}" type="datetimeFigureOut">
              <a:rPr lang="en-US" dirty="0"/>
              <a:pPr/>
              <a:t>10/11/2026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5E0677F5-4A8A-4BF1-96BE-3BAE8FBAFE2E}" type="slidenum">
              <a:rPr lang="en-US" dirty="0"/>
              <a:pPr/>
              <a:t>‹#›</a:t>
            </a:fld>
            <a:endParaRPr lang="en-US" dirty="0"/>
          </a:p>
        </p:txBody>
      </p:sp>
    </p:spTree>
    <p:extLst>
      <p:ext uri="{BB962C8B-B14F-4D97-AF65-F5344CB8AC3E}">
        <p14:creationId xmlns:p14="http://schemas.microsoft.com/office/powerpoint/2010/main" val="1752430989"/>
      </p:ext>
    </p:extLst>
  </p:cSld>
  <p:clrMapOvr>
    <a:masterClrMapping/>
  </p:clrMapOvr>
  <p:extLst>
    <p:ext uri="{DCECCB84-F9BA-43D5-87BE-67443E8EF086}">
      <p15:sldGuideLst xmlns:p15="http://schemas.microsoft.com/office/powerpoint/2012/main">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71006E0F-42A5-451E-8A36-26756F7C34E0}"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dirty="0"/>
              <a:pPr/>
              <a:t>‹#›</a:t>
            </a:fld>
            <a:endParaRPr lang="en-US" dirty="0"/>
          </a:p>
        </p:txBody>
      </p:sp>
    </p:spTree>
    <p:extLst>
      <p:ext uri="{BB962C8B-B14F-4D97-AF65-F5344CB8AC3E}">
        <p14:creationId xmlns:p14="http://schemas.microsoft.com/office/powerpoint/2010/main" val="892109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
              </a:t>
            </a:r>
            <a:endParaRPr lang="en-US" dirty="0">
              <a:solidFill>
                <a:schemeClr val="tx1"/>
              </a:solidFill>
            </a:endParaRP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22922ABD-C052-4D3A-818B-C58AFC20B321}"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1715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dirty="0"/>
              <a:t>Click to edit Master title style</a:t>
            </a:r>
          </a:p>
        </p:txBody>
      </p:sp>
      <p:sp>
        <p:nvSpPr>
          <p:cNvPr id="8" name="Picture Placeholder 7">
            <a:extLst>
              <a:ext uri="{FF2B5EF4-FFF2-40B4-BE49-F238E27FC236}">
                <a16:creationId xmlns:a16="http://schemas.microsoft.com/office/drawing/2014/main" id="{743EA2DD-B019-E3AA-ACB7-13CC3353E8D4}"/>
              </a:ext>
            </a:extLst>
          </p:cNvPr>
          <p:cNvSpPr>
            <a:spLocks noGrp="1" noChangeAspect="1"/>
          </p:cNvSpPr>
          <p:nvPr>
            <p:ph type="pic" sz="quarter" idx="14" hasCustomPrompt="1"/>
          </p:nvPr>
        </p:nvSpPr>
        <p:spPr>
          <a:xfrm>
            <a:off x="0" y="0"/>
            <a:ext cx="12192000" cy="2555751"/>
          </a:xfrm>
          <a:blipFill>
            <a:blip r:embed="rId3">
              <a:alphaModFix amt="65000"/>
            </a:blip>
            <a:stretch>
              <a:fillRect/>
            </a:stretch>
          </a:blipFill>
        </p:spPr>
        <p:txBody>
          <a:bodyPr anchor="t"/>
          <a:lstStyle>
            <a:lvl1pPr>
              <a:defRPr>
                <a:solidFill>
                  <a:schemeClr val="tx1"/>
                </a:solidFill>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dirty="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dirty="0"/>
              <a:t>Click to edit Master text styles</a:t>
            </a:r>
          </a:p>
          <a:p>
            <a:pPr marL="228600" lvl="1" indent="-228600"/>
            <a:r>
              <a:rPr lang="en-US" dirty="0"/>
              <a:t>Second level</a:t>
            </a:r>
          </a:p>
          <a:p>
            <a:pPr marL="228600" lvl="2" indent="-228600"/>
            <a:r>
              <a:rPr lang="en-US" dirty="0"/>
              <a:t>Third level</a:t>
            </a:r>
          </a:p>
          <a:p>
            <a:pPr marL="228600" lvl="3" indent="-228600"/>
            <a:r>
              <a:rPr lang="en-US" dirty="0"/>
              <a:t>Fourth level</a:t>
            </a:r>
          </a:p>
          <a:p>
            <a:pPr marL="228600" lvl="4" indent="-228600"/>
            <a:r>
              <a:rPr lang="en-US" dirty="0"/>
              <a:t>Fifth level</a:t>
            </a:r>
          </a:p>
        </p:txBody>
      </p:sp>
    </p:spTree>
    <p:extLst>
      <p:ext uri="{BB962C8B-B14F-4D97-AF65-F5344CB8AC3E}">
        <p14:creationId xmlns:p14="http://schemas.microsoft.com/office/powerpoint/2010/main" val="4135915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44BE14B8-5058-4271-B378-2217DE83796E}"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8E274F5D-21DC-40EF-8DBA-AB9BB119E939}" type="slidenum">
              <a:rPr lang="en-US" dirty="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31379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06CB2F34-49A1-4C07-91D5-90BE967306D3}"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8E274F5D-21DC-40EF-8DBA-AB9BB119E939}" type="slidenum">
              <a:rPr lang="en-US" dirty="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4443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14EE7FE5-A250-423F-B9E1-3EE5D07A8055}"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noChangeAspect="1"/>
          </p:cNvSpPr>
          <p:nvPr>
            <p:ph type="pic" sz="quarter" idx="15" hasCustomPrompt="1"/>
          </p:nvPr>
        </p:nvSpPr>
        <p:spPr>
          <a:xfrm>
            <a:off x="3374064" y="1181100"/>
            <a:ext cx="8817936" cy="5676900"/>
          </a:xfrm>
          <a:blipFill>
            <a:blip r:embed="rId2">
              <a:alphaModFix amt="65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838281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48B2456C-66BE-435E-8059-3A9CD55F29F9}"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2">
            <a:extLst>
              <a:ext uri="{FF2B5EF4-FFF2-40B4-BE49-F238E27FC236}">
                <a16:creationId xmlns:a16="http://schemas.microsoft.com/office/drawing/2014/main" id="{C346877B-7C99-D26C-DFEC-72A4289A8FAC}"/>
              </a:ext>
            </a:extLst>
          </p:cNvPr>
          <p:cNvSpPr>
            <a:spLocks noGrp="1" noChangeAspect="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3936931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r>
              <a:rPr lang="en-US" dirty="0"/>
              <a:t>
              </a:t>
            </a:r>
          </a:p>
        </p:txBody>
      </p:sp>
      <p:sp>
        <p:nvSpPr>
          <p:cNvPr id="9" name="Picture Placeholder 8">
            <a:extLst>
              <a:ext uri="{FF2B5EF4-FFF2-40B4-BE49-F238E27FC236}">
                <a16:creationId xmlns:a16="http://schemas.microsoft.com/office/drawing/2014/main" id="{1EB6A322-B3CC-9AE7-DB63-8B433811BD63}"/>
              </a:ext>
            </a:extLst>
          </p:cNvPr>
          <p:cNvSpPr>
            <a:spLocks noGrp="1" noChangeAspect="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nchor="t"/>
          <a:lstStyle>
            <a:lvl1pPr>
              <a:defRPr/>
            </a:lvl1pPr>
          </a:lstStyle>
          <a:p>
            <a:endParaRP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17409D93-5111-4952-AC4F-FA1AE909A4B8}"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92844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A43E10B2-AFF3-4A4A-BC83-5BB137C878CB}"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8E274F5D-21DC-40EF-8DBA-AB9BB119E939}" type="slidenum">
              <a:rPr lang="en-US" dirty="0"/>
              <a:t>‹#›</a:t>
            </a:fld>
            <a:endParaRPr lang="en-US" dirty="0"/>
          </a:p>
        </p:txBody>
      </p:sp>
      <p:sp>
        <p:nvSpPr>
          <p:cNvPr id="4" name="Picture Placeholder 3">
            <a:extLst>
              <a:ext uri="{FF2B5EF4-FFF2-40B4-BE49-F238E27FC236}">
                <a16:creationId xmlns:a16="http://schemas.microsoft.com/office/drawing/2014/main" id="{F3BFBE8F-8803-50FD-04BC-3A247F9767CF}"/>
              </a:ext>
            </a:extLst>
          </p:cNvPr>
          <p:cNvSpPr>
            <a:spLocks noGrp="1" noChangeAspect="1"/>
          </p:cNvSpPr>
          <p:nvPr>
            <p:ph type="pic" sz="quarter" idx="15" hasCustomPrompt="1"/>
          </p:nvPr>
        </p:nvSpPr>
        <p:spPr>
          <a:xfrm>
            <a:off x="0" y="1181100"/>
            <a:ext cx="5247577" cy="5676900"/>
          </a:xfrm>
          <a:blipFill>
            <a:blip r:embed="rId2">
              <a:alphaModFix amt="65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62509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C1935215-257D-4F50-AF56-70E3294947FA}"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121707E4-5122-AA3B-7CFC-6AF9C0BAC463}"/>
              </a:ext>
            </a:extLst>
          </p:cNvPr>
          <p:cNvSpPr>
            <a:spLocks noGrp="1" noChangeAspect="1"/>
          </p:cNvSpPr>
          <p:nvPr>
            <p:ph type="pic" sz="quarter" idx="15" hasCustomPrompt="1"/>
          </p:nvPr>
        </p:nvSpPr>
        <p:spPr>
          <a:xfrm>
            <a:off x="4903079" y="3500203"/>
            <a:ext cx="7288921" cy="3357797"/>
          </a:xfrm>
          <a:custGeom>
            <a:avLst/>
            <a:gdLst/>
            <a:ahLst/>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chor="t">
            <a:noAutofit/>
          </a:bodyPr>
          <a:lstStyle>
            <a:lvl1pPr marL="0" indent="0">
              <a:buNone/>
              <a:defRPr/>
            </a:lvl1pPr>
          </a:lstStyle>
          <a:p>
            <a:endParaRPr/>
          </a:p>
        </p:txBody>
      </p:sp>
    </p:spTree>
    <p:extLst>
      <p:ext uri="{BB962C8B-B14F-4D97-AF65-F5344CB8AC3E}">
        <p14:creationId xmlns:p14="http://schemas.microsoft.com/office/powerpoint/2010/main" val="4120444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dirty="0"/>
              <a:t>Click to edit Master title style</a:t>
            </a:r>
          </a:p>
        </p:txBody>
      </p:sp>
      <p:sp>
        <p:nvSpPr>
          <p:cNvPr id="3" name="Picture Placeholder 2">
            <a:extLst>
              <a:ext uri="{FF2B5EF4-FFF2-40B4-BE49-F238E27FC236}">
                <a16:creationId xmlns:a16="http://schemas.microsoft.com/office/drawing/2014/main" id="{8402C8AD-A927-B946-5850-6500487D6883}"/>
              </a:ext>
            </a:extLst>
          </p:cNvPr>
          <p:cNvSpPr>
            <a:spLocks noGrp="1" noChangeAspect="1"/>
          </p:cNvSpPr>
          <p:nvPr>
            <p:ph type="pic" sz="quarter" idx="15" hasCustomPrompt="1"/>
          </p:nvPr>
        </p:nvSpPr>
        <p:spPr>
          <a:xfrm>
            <a:off x="0" y="1"/>
            <a:ext cx="12192000" cy="2705099"/>
          </a:xfrm>
          <a:blipFill>
            <a:blip r:embed="rId2">
              <a:alphaModFix amt="60000"/>
            </a:blip>
            <a:stretch>
              <a:fillRect/>
            </a:stretch>
          </a:blipFill>
        </p:spPr>
        <p:txBody>
          <a:bodyPr anchor="t"/>
          <a:lstStyle>
            <a:lvl1pPr>
              <a:defRPr/>
            </a:lvl1pPr>
          </a:lstStyle>
          <a:p>
            <a:endParaRP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2B0E3CDF-6E7C-4C67-B567-8606B07963A0}"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1817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5060FE60-4389-4D8B-84BB-900FC000024C}"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183D1CED-EDC4-B2B7-E11C-EF0ED41A9136}"/>
              </a:ext>
            </a:extLst>
          </p:cNvPr>
          <p:cNvSpPr>
            <a:spLocks noGrp="1" noChangeAspect="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55808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04508209-B462-E74A-288F-8910B06DE3A1}"/>
              </a:ext>
            </a:extLst>
          </p:cNvPr>
          <p:cNvSpPr>
            <a:spLocks noGrp="1" noChangeAspect="1"/>
          </p:cNvSpPr>
          <p:nvPr>
            <p:ph type="pic" sz="quarter" idx="15" hasCustomPrompt="1"/>
          </p:nvPr>
        </p:nvSpPr>
        <p:spPr>
          <a:xfrm>
            <a:off x="1914" y="0"/>
            <a:ext cx="4836786" cy="4214191"/>
          </a:xfrm>
          <a:blipFill>
            <a:blip r:embed="rId2">
              <a:alphaModFix amt="60000"/>
            </a:blip>
            <a:stretch>
              <a:fillRect/>
            </a:stretch>
          </a:blipFill>
        </p:spPr>
        <p:txBody>
          <a:bodyPr anchor="t"/>
          <a:lstStyle>
            <a:lvl1pPr>
              <a:defRPr/>
            </a:lvl1pPr>
          </a:lstStyle>
          <a:p>
            <a:endParaRP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86709B22-BFE8-4BFE-80D5-4133DC0C2AC6}"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dirty="0"/>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66795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BFCE55E5-7E1C-4243-A685-91A6EB8BE97F}" type="datetimeFigureOut">
              <a:rPr lang="en-US" dirty="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8E274F5D-21DC-40EF-8DBA-AB9BB119E939}" type="slidenum">
              <a:rPr lang="en-US" dirty="0"/>
              <a:t>‹#›</a:t>
            </a:fld>
            <a:endParaRPr lang="en-US" dirty="0"/>
          </a:p>
        </p:txBody>
      </p:sp>
      <p:sp>
        <p:nvSpPr>
          <p:cNvPr id="4" name="Picture Placeholder 3">
            <a:extLst>
              <a:ext uri="{FF2B5EF4-FFF2-40B4-BE49-F238E27FC236}">
                <a16:creationId xmlns:a16="http://schemas.microsoft.com/office/drawing/2014/main" id="{EA8D0EC2-AB64-20F7-00E1-73B35DEAA2D7}"/>
              </a:ext>
            </a:extLst>
          </p:cNvPr>
          <p:cNvSpPr>
            <a:spLocks noGrp="1" noChangeAspect="1"/>
          </p:cNvSpPr>
          <p:nvPr>
            <p:ph type="pic" sz="quarter" idx="15" hasCustomPrompt="1"/>
          </p:nvPr>
        </p:nvSpPr>
        <p:spPr>
          <a:xfrm>
            <a:off x="1" y="3017520"/>
            <a:ext cx="3417902" cy="3840480"/>
          </a:xfrm>
          <a:blipFill>
            <a:blip r:embed="rId2">
              <a:alphaModFix amt="65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068265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dirty="0"/>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15AFD96D-C3CB-4F44-8CE3-582861660F11}"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30033279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533322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403F4C9-1C82-4616-8D26-0B0587291200}"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32860412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38C42AE-61C6-458B-86C3-22D39A5E8956}" type="datetimeFigureOut">
              <a:rPr lang="en-US" dirty="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062252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83D71BEE-9C65-4D84-970B-0B47E929926B}" type="datetimeFigureOut">
              <a:rPr lang="en-US" dirty="0"/>
              <a:pPr/>
              <a:t>10/11/2026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68555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9AFCF02-D35E-46A4-B7A1-1A2B81F8D932}"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Tree>
    <p:extLst>
      <p:ext uri="{BB962C8B-B14F-4D97-AF65-F5344CB8AC3E}">
        <p14:creationId xmlns:p14="http://schemas.microsoft.com/office/powerpoint/2010/main" val="652730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A57AF51-4D04-4E0C-B33D-81940CAB4B07}" type="datetimeFigureOut">
              <a:rPr lang="en-US" dirty="0"/>
              <a:pPr/>
              <a:t>10/11/2026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Tree>
    <p:extLst>
      <p:ext uri="{BB962C8B-B14F-4D97-AF65-F5344CB8AC3E}">
        <p14:creationId xmlns:p14="http://schemas.microsoft.com/office/powerpoint/2010/main" val="5148686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DABFCF2-BE01-43CB-85B3-49CC0FE55050}"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029739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19A0F5-9D15-4E68-95BA-31AD4F5D84D0}"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dirty="0"/>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50647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dirty="0"/>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FigureOut">
              <a:rPr lang="en-US" dirty="0"/>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dirty="0"/>
              <a:t>‹#›</a:t>
            </a:fld>
            <a:endParaRPr lang="en-US" dirty="0"/>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2438014"/>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01B6F81-747A-40C6-B81B-62F051B20082}" type="datetimeFigureOut">
              <a:rPr lang="en-US" dirty="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dirty="0"/>
              <a:t>‹#›</a:t>
            </a:fld>
            <a:endParaRPr lang="en-US" dirty="0"/>
          </a:p>
        </p:txBody>
      </p:sp>
    </p:spTree>
    <p:extLst>
      <p:ext uri="{BB962C8B-B14F-4D97-AF65-F5344CB8AC3E}">
        <p14:creationId xmlns:p14="http://schemas.microsoft.com/office/powerpoint/2010/main" val="3593710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F288AF9F-2338-4040-A485-373B8EC8151E}"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8E274F5D-21DC-40EF-8DBA-AB9BB119E939}" type="slidenum">
              <a:rPr lang="en-US" dirty="0"/>
              <a:pPr/>
              <a:t>‹#›</a:t>
            </a:fld>
            <a:endParaRPr lang="en-US" dirty="0"/>
          </a:p>
        </p:txBody>
      </p:sp>
    </p:spTree>
    <p:extLst>
      <p:ext uri="{BB962C8B-B14F-4D97-AF65-F5344CB8AC3E}">
        <p14:creationId xmlns:p14="http://schemas.microsoft.com/office/powerpoint/2010/main" val="71210809"/>
      </p:ext>
    </p:extLst>
  </p:cSld>
  <p:clrMap bg1="dk1" tx1="lt1" bg2="dk2" tx2="lt2" accent1="accent1" accent2="accent2" accent3="accent3" accent4="accent4" accent5="accent5" accent6="accent6" hlink="hlink" folHlink="folHlink"/>
  <p:sldLayoutIdLst>
    <p:sldLayoutId id="2147484485" r:id="rId1"/>
    <p:sldLayoutId id="2147484486" r:id="rId2"/>
    <p:sldLayoutId id="2147484487" r:id="rId3"/>
    <p:sldLayoutId id="2147484488" r:id="rId4"/>
    <p:sldLayoutId id="2147484489" r:id="rId5"/>
    <p:sldLayoutId id="2147484490" r:id="rId6"/>
    <p:sldLayoutId id="2147484491" r:id="rId7"/>
    <p:sldLayoutId id="2147484492" r:id="rId8"/>
    <p:sldLayoutId id="2147484493" r:id="rId9"/>
    <p:sldLayoutId id="2147484494" r:id="rId10"/>
    <p:sldLayoutId id="2147484495" r:id="rId11"/>
    <p:sldLayoutId id="2147484496" r:id="rId12"/>
    <p:sldLayoutId id="2147484497" r:id="rId13"/>
    <p:sldLayoutId id="2147484498" r:id="rId14"/>
    <p:sldLayoutId id="2147484499" r:id="rId15"/>
    <p:sldLayoutId id="2147484500" r:id="rId16"/>
    <p:sldLayoutId id="2147484501" r:id="rId17"/>
    <p:sldLayoutId id="2147484502" r:id="rId18"/>
    <p:sldLayoutId id="2147484503" r:id="rId19"/>
    <p:sldLayoutId id="2147484504" r:id="rId20"/>
    <p:sldLayoutId id="2147484505" r:id="rId21"/>
    <p:sldLayoutId id="2147484506" r:id="rId22"/>
    <p:sldLayoutId id="2147484507" r:id="rId23"/>
    <p:sldLayoutId id="2147484508" r:id="rId24"/>
    <p:sldLayoutId id="2147484509" r:id="rId25"/>
    <p:sldLayoutId id="2147484510" r:id="rId26"/>
    <p:sldLayoutId id="2147484511" r:id="rId27"/>
    <p:sldLayoutId id="2147484512" r:id="rId28"/>
    <p:sldLayoutId id="2147484513" r:id="rId29"/>
  </p:sldLayoutIdLst>
  <p:hf hdr="0"/>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userDrawn="1">
          <p15:clr>
            <a:srgbClr val="F26B43"/>
          </p15:clr>
        </p15:guide>
        <p15:guide id="4" orient="horz" pos="264" userDrawn="1">
          <p15:clr>
            <a:srgbClr val="F26B43"/>
          </p15:clr>
        </p15:guide>
        <p15:guide id="5" pos="7416" userDrawn="1">
          <p15:clr>
            <a:srgbClr val="F26B43"/>
          </p15:clr>
        </p15:guide>
        <p15:guide id="12" pos="4632" userDrawn="1">
          <p15:clr>
            <a:srgbClr val="F26B43"/>
          </p15:clr>
        </p15:guide>
        <p15:guide id="13" pos="5544" userDrawn="1">
          <p15:clr>
            <a:srgbClr val="F26B43"/>
          </p15:clr>
        </p15:guide>
        <p15:guide id="26" pos="2784" userDrawn="1">
          <p15:clr>
            <a:srgbClr val="F26B43"/>
          </p15:clr>
        </p15:guide>
        <p15:guide id="27" pos="3048" userDrawn="1">
          <p15:clr>
            <a:srgbClr val="F26B43"/>
          </p15:clr>
        </p15:guide>
        <p15:guide id="29" pos="3960" userDrawn="1">
          <p15:clr>
            <a:srgbClr val="F26B43"/>
          </p15:clr>
        </p15:guide>
        <p15:guide id="30" pos="1176" userDrawn="1">
          <p15:clr>
            <a:srgbClr val="F26B43"/>
          </p15:clr>
        </p15:guide>
        <p15:guide id="31" pos="912" userDrawn="1">
          <p15:clr>
            <a:srgbClr val="F26B43"/>
          </p15:clr>
        </p15:guide>
        <p15:guide id="32" pos="3696" userDrawn="1">
          <p15:clr>
            <a:srgbClr val="F26B43"/>
          </p15:clr>
        </p15:guide>
        <p15:guide id="33" pos="1848" userDrawn="1">
          <p15:clr>
            <a:srgbClr val="F26B43"/>
          </p15:clr>
        </p15:guide>
        <p15:guide id="34" pos="2112" userDrawn="1">
          <p15:clr>
            <a:srgbClr val="F26B43"/>
          </p15:clr>
        </p15:guide>
        <p15:guide id="36" pos="6528" userDrawn="1">
          <p15:clr>
            <a:srgbClr val="F26B43"/>
          </p15:clr>
        </p15:guide>
        <p15:guide id="37" pos="6744" userDrawn="1">
          <p15:clr>
            <a:srgbClr val="F26B43"/>
          </p15:clr>
        </p15:guide>
        <p15:guide id="42" orient="horz" pos="39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08_893B11C1.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3">
            <a:extLst>
              <a:ext uri="{FF2B5EF4-FFF2-40B4-BE49-F238E27FC236}">
                <a16:creationId xmlns:a16="http://schemas.microsoft.com/office/drawing/2014/main" id="{70ACA99C-9EB5-153A-AFAB-C68528540880}"/>
              </a:ext>
            </a:extLst>
          </p:cNvPr>
          <p:cNvSpPr>
            <a:spLocks noGrp="1"/>
          </p:cNvSpPr>
          <p:nvPr>
            <p:ph type="ftr" sz="quarter" idx="11"/>
          </p:nvPr>
        </p:nvSpPr>
        <p:spPr>
          <a:xfrm>
            <a:off x="432393" y="214858"/>
            <a:ext cx="2726376" cy="338328"/>
          </a:xfrm>
        </p:spPr>
        <p:txBody>
          <a:bodyPr anchor="ctr">
            <a:normAutofit/>
          </a:bodyPr>
          <a:lstStyle/>
          <a:p>
            <a:pPr>
              <a:lnSpc>
                <a:spcPct val="90000"/>
              </a:lnSpc>
              <a:spcAft>
                <a:spcPts val="600"/>
              </a:spcAft>
            </a:pPr>
            <a:r>
              <a:rPr lang="en-US" sz="600"/>
              <a:t>
              </a:t>
            </a:r>
          </a:p>
        </p:txBody>
      </p:sp>
      <p:sp>
        <p:nvSpPr>
          <p:cNvPr id="15" name="Date Placeholder 4">
            <a:extLst>
              <a:ext uri="{FF2B5EF4-FFF2-40B4-BE49-F238E27FC236}">
                <a16:creationId xmlns:a16="http://schemas.microsoft.com/office/drawing/2014/main" id="{B260DBBA-6FA6-6317-A106-8917AE8AA0D6}"/>
              </a:ext>
            </a:extLst>
          </p:cNvPr>
          <p:cNvSpPr>
            <a:spLocks noGrp="1"/>
          </p:cNvSpPr>
          <p:nvPr>
            <p:ph type="dt" sz="half" idx="10"/>
          </p:nvPr>
        </p:nvSpPr>
        <p:spPr>
          <a:xfrm>
            <a:off x="8801100" y="214858"/>
            <a:ext cx="1920240" cy="338328"/>
          </a:xfrm>
        </p:spPr>
        <p:txBody>
          <a:bodyPr anchor="ctr">
            <a:normAutofit/>
          </a:bodyPr>
          <a:lstStyle/>
          <a:p>
            <a:pPr>
              <a:spcAft>
                <a:spcPts val="600"/>
              </a:spcAft>
            </a:pPr>
            <a:fld id="{6A8F7418-F6E0-4623-B4A5-20E7F3EEB284}" type="datetime1">
              <a:rPr lang="en-US" smtClean="0"/>
              <a:pPr>
                <a:spcAft>
                  <a:spcPts val="600"/>
                </a:spcAft>
              </a:pPr>
              <a:t>10/11/2026</a:t>
            </a:fld>
            <a:endParaRPr lang="en-US"/>
          </a:p>
        </p:txBody>
      </p:sp>
      <p:sp>
        <p:nvSpPr>
          <p:cNvPr id="17" name="Slide Number Placeholder 5">
            <a:extLst>
              <a:ext uri="{FF2B5EF4-FFF2-40B4-BE49-F238E27FC236}">
                <a16:creationId xmlns:a16="http://schemas.microsoft.com/office/drawing/2014/main" id="{8F44EBD4-E407-CC1B-EEE8-CB7C4FC23515}"/>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753D0FD4-819D-4187-8797-C35567B41C78}" type="slidenum">
              <a:rPr lang="en-US" smtClean="0"/>
              <a:pPr>
                <a:spcAft>
                  <a:spcPts val="600"/>
                </a:spcAft>
              </a:pPr>
              <a:t>1</a:t>
            </a:fld>
            <a:endParaRPr lang="en-US"/>
          </a:p>
        </p:txBody>
      </p:sp>
      <p:graphicFrame>
        <p:nvGraphicFramePr>
          <p:cNvPr id="7" name="TextBox 4">
            <a:extLst>
              <a:ext uri="{FF2B5EF4-FFF2-40B4-BE49-F238E27FC236}">
                <a16:creationId xmlns:a16="http://schemas.microsoft.com/office/drawing/2014/main" id="{853CBE27-CF2F-2665-63AE-ADD27EE2B17E}"/>
              </a:ext>
            </a:extLst>
          </p:cNvPr>
          <p:cNvGraphicFramePr/>
          <p:nvPr>
            <p:extLst>
              <p:ext uri="{D42A27DB-BD31-4B8C-83A1-F6EECF244321}">
                <p14:modId xmlns:p14="http://schemas.microsoft.com/office/powerpoint/2010/main" val="3143064492"/>
              </p:ext>
            </p:extLst>
          </p:nvPr>
        </p:nvGraphicFramePr>
        <p:xfrm>
          <a:off x="419099" y="2885606"/>
          <a:ext cx="8801101" cy="3553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12A106C5-F4CE-5643-E411-4259A13E0A36}"/>
              </a:ext>
            </a:extLst>
          </p:cNvPr>
          <p:cNvSpPr>
            <a:spLocks noGrp="1"/>
          </p:cNvSpPr>
          <p:nvPr>
            <p:ph type="ftr" sz="quarter" idx="11"/>
          </p:nvPr>
        </p:nvSpPr>
        <p:spPr>
          <a:xfrm>
            <a:off x="432393" y="214858"/>
            <a:ext cx="2726376" cy="338328"/>
          </a:xfrm>
        </p:spPr>
        <p:txBody>
          <a:bodyPr vert="horz" lIns="91440" tIns="45720" rIns="91440" bIns="45720" rtlCol="0" anchor="ctr">
            <a:normAutofit/>
          </a:bodyPr>
          <a:lstStyle/>
          <a:p>
            <a:pPr>
              <a:lnSpc>
                <a:spcPct val="90000"/>
              </a:lnSpc>
              <a:spcAft>
                <a:spcPts val="600"/>
              </a:spcAft>
            </a:pPr>
            <a:r>
              <a:rPr lang="en-US" sz="600" b="1" kern="1200" cap="all" spc="100" baseline="0">
                <a:latin typeface="+mn-lt"/>
                <a:ea typeface="+mn-ea"/>
                <a:cs typeface="+mn-cs"/>
              </a:rPr>
              <a:t>
              </a:t>
            </a:r>
          </a:p>
        </p:txBody>
      </p:sp>
      <p:sp>
        <p:nvSpPr>
          <p:cNvPr id="5" name="Date Placeholder 4">
            <a:extLst>
              <a:ext uri="{FF2B5EF4-FFF2-40B4-BE49-F238E27FC236}">
                <a16:creationId xmlns:a16="http://schemas.microsoft.com/office/drawing/2014/main" id="{50AF9BEA-B59B-91C7-E097-30F685B812A7}"/>
              </a:ext>
            </a:extLst>
          </p:cNvPr>
          <p:cNvSpPr>
            <a:spLocks noGrp="1"/>
          </p:cNvSpPr>
          <p:nvPr>
            <p:ph type="dt" sz="half" idx="10"/>
          </p:nvPr>
        </p:nvSpPr>
        <p:spPr>
          <a:xfrm>
            <a:off x="8801100" y="214858"/>
            <a:ext cx="1920240" cy="338328"/>
          </a:xfrm>
        </p:spPr>
        <p:txBody>
          <a:bodyPr vert="horz" lIns="91440" tIns="45720" rIns="91440" bIns="45720" rtlCol="0" anchor="ctr">
            <a:normAutofit/>
          </a:bodyPr>
          <a:lstStyle/>
          <a:p>
            <a:pPr>
              <a:spcAft>
                <a:spcPts val="600"/>
              </a:spcAft>
            </a:pPr>
            <a:fld id="{4A7CD77E-B214-4898-B279-775F2EA652D1}" type="datetime1">
              <a:rPr lang="en-US"/>
              <a:pPr>
                <a:spcAft>
                  <a:spcPts val="600"/>
                </a:spcAft>
              </a:pPr>
              <a:t>10/11/2026</a:t>
            </a:fld>
            <a:endParaRPr lang="en-US"/>
          </a:p>
        </p:txBody>
      </p:sp>
      <p:sp>
        <p:nvSpPr>
          <p:cNvPr id="6" name="Slide Number Placeholder 5">
            <a:extLst>
              <a:ext uri="{FF2B5EF4-FFF2-40B4-BE49-F238E27FC236}">
                <a16:creationId xmlns:a16="http://schemas.microsoft.com/office/drawing/2014/main" id="{F4134B6C-FB4B-6DA2-E2C1-2D28FF0E1CAD}"/>
              </a:ext>
            </a:extLst>
          </p:cNvPr>
          <p:cNvSpPr>
            <a:spLocks noGrp="1"/>
          </p:cNvSpPr>
          <p:nvPr>
            <p:ph type="sldNum" sz="quarter" idx="12"/>
          </p:nvPr>
        </p:nvSpPr>
        <p:spPr>
          <a:xfrm>
            <a:off x="11291657" y="214858"/>
            <a:ext cx="555948" cy="338328"/>
          </a:xfrm>
        </p:spPr>
        <p:txBody>
          <a:bodyPr vert="horz" lIns="91440" tIns="45720" rIns="91440" bIns="45720" rtlCol="0" anchor="ctr">
            <a:normAutofit/>
          </a:bodyPr>
          <a:lstStyle/>
          <a:p>
            <a:pPr>
              <a:spcAft>
                <a:spcPts val="600"/>
              </a:spcAft>
            </a:pPr>
            <a:fld id="{753D0FD4-819D-4187-8797-C35567B41C78}" type="slidenum">
              <a:rPr lang="en-US" dirty="0"/>
              <a:pPr>
                <a:spcAft>
                  <a:spcPts val="600"/>
                </a:spcAft>
              </a:pPr>
              <a:t>2</a:t>
            </a:fld>
            <a:endParaRPr lang="en-US"/>
          </a:p>
        </p:txBody>
      </p:sp>
      <p:sp>
        <p:nvSpPr>
          <p:cNvPr id="8" name="TextBox 7">
            <a:extLst>
              <a:ext uri="{FF2B5EF4-FFF2-40B4-BE49-F238E27FC236}">
                <a16:creationId xmlns:a16="http://schemas.microsoft.com/office/drawing/2014/main" id="{C88BB614-0A3C-D73E-336C-3921C6923AE2}"/>
              </a:ext>
            </a:extLst>
          </p:cNvPr>
          <p:cNvSpPr txBox="1"/>
          <p:nvPr/>
        </p:nvSpPr>
        <p:spPr>
          <a:xfrm>
            <a:off x="419100" y="2705101"/>
            <a:ext cx="8801100" cy="29475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Bef>
                <a:spcPts val="1000"/>
              </a:spcBef>
            </a:pPr>
            <a:r>
              <a:rPr lang="en-US" sz="1400"/>
              <a:t>I will cover on the,</a:t>
            </a:r>
          </a:p>
          <a:p>
            <a:pPr>
              <a:lnSpc>
                <a:spcPct val="120000"/>
              </a:lnSpc>
              <a:spcBef>
                <a:spcPts val="1000"/>
              </a:spcBef>
            </a:pPr>
            <a:endParaRPr lang="en-US" sz="1400"/>
          </a:p>
          <a:p>
            <a:pPr>
              <a:lnSpc>
                <a:spcPct val="120000"/>
              </a:lnSpc>
              <a:spcBef>
                <a:spcPts val="1000"/>
              </a:spcBef>
            </a:pPr>
            <a:r>
              <a:rPr lang="en-US" sz="1400"/>
              <a:t>Overview of the business and current sales situation</a:t>
            </a:r>
          </a:p>
          <a:p>
            <a:pPr>
              <a:lnSpc>
                <a:spcPct val="120000"/>
              </a:lnSpc>
              <a:spcBef>
                <a:spcPts val="1000"/>
              </a:spcBef>
            </a:pPr>
            <a:r>
              <a:rPr lang="en-US" sz="1400"/>
              <a:t>Critique and application of external factors effecting the bakery</a:t>
            </a:r>
          </a:p>
          <a:p>
            <a:pPr>
              <a:lnSpc>
                <a:spcPct val="120000"/>
              </a:lnSpc>
              <a:spcBef>
                <a:spcPts val="1000"/>
              </a:spcBef>
            </a:pPr>
            <a:r>
              <a:rPr lang="en-US" sz="1400"/>
              <a:t>Critique  and application to identify root problems</a:t>
            </a:r>
          </a:p>
          <a:p>
            <a:pPr>
              <a:lnSpc>
                <a:spcPct val="120000"/>
              </a:lnSpc>
              <a:spcBef>
                <a:spcPts val="1000"/>
              </a:spcBef>
            </a:pPr>
            <a:r>
              <a:rPr lang="en-US" sz="1400"/>
              <a:t>Summary of the main issue discovered </a:t>
            </a:r>
          </a:p>
          <a:p>
            <a:pPr>
              <a:lnSpc>
                <a:spcPct val="120000"/>
              </a:lnSpc>
              <a:spcBef>
                <a:spcPts val="1000"/>
              </a:spcBef>
            </a:pPr>
            <a:r>
              <a:rPr lang="en-US" sz="1400"/>
              <a:t>Practical solution and implementation plans </a:t>
            </a:r>
          </a:p>
          <a:p>
            <a:pPr>
              <a:lnSpc>
                <a:spcPct val="120000"/>
              </a:lnSpc>
              <a:spcBef>
                <a:spcPts val="1000"/>
              </a:spcBef>
            </a:pPr>
            <a:endParaRPr lang="en-US" sz="1400"/>
          </a:p>
        </p:txBody>
      </p:sp>
      <p:sp>
        <p:nvSpPr>
          <p:cNvPr id="9" name="TextBox 8">
            <a:extLst>
              <a:ext uri="{FF2B5EF4-FFF2-40B4-BE49-F238E27FC236}">
                <a16:creationId xmlns:a16="http://schemas.microsoft.com/office/drawing/2014/main" id="{5F795A37-B1C4-71F3-3E50-1C2C6856D33B}"/>
              </a:ext>
            </a:extLst>
          </p:cNvPr>
          <p:cNvSpPr txBox="1"/>
          <p:nvPr/>
        </p:nvSpPr>
        <p:spPr>
          <a:xfrm>
            <a:off x="531136" y="738487"/>
            <a:ext cx="990021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Hello Everyone, I'm</a:t>
            </a:r>
            <a:r>
              <a:rPr lang="en-GB" dirty="0"/>
              <a:t> Andrea</a:t>
            </a:r>
          </a:p>
          <a:p>
            <a:r>
              <a:rPr lang="en-GB"/>
              <a:t>Thank you for joining me on my presentation today,</a:t>
            </a:r>
          </a:p>
          <a:p>
            <a:endParaRPr lang="en-GB" dirty="0"/>
          </a:p>
          <a:p>
            <a:r>
              <a:rPr lang="en-GB" dirty="0"/>
              <a:t>I've carried out research on understanding why Basil's Bakery is facing falling in sales, and I'II be sharing practical recommenda</a:t>
            </a:r>
            <a:r>
              <a:rPr lang="en-GB"/>
              <a:t>tion to help move the business forward</a:t>
            </a:r>
            <a:r>
              <a:rPr lang="en-GB" dirty="0"/>
              <a:t> </a:t>
            </a:r>
          </a:p>
        </p:txBody>
      </p:sp>
    </p:spTree>
    <p:extLst>
      <p:ext uri="{BB962C8B-B14F-4D97-AF65-F5344CB8AC3E}">
        <p14:creationId xmlns:p14="http://schemas.microsoft.com/office/powerpoint/2010/main" val="3101441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CBBB8-6054-4492-FC80-5606B027465B}"/>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A27622AC-CD04-0103-307D-9257BD06D36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C2304B8D-04CA-4CAF-1B26-FEB754222B07}"/>
              </a:ext>
            </a:extLst>
          </p:cNvPr>
          <p:cNvSpPr>
            <a:spLocks noGrp="1"/>
          </p:cNvSpPr>
          <p:nvPr>
            <p:ph type="dt" sz="half" idx="10"/>
          </p:nvPr>
        </p:nvSpPr>
        <p:spPr/>
        <p:txBody>
          <a:bodyPr/>
          <a:lstStyle/>
          <a:p>
            <a:fld id="{D2726BDD-F675-4636-A582-AC1473E0FDA1}" type="datetime1">
              <a:t>10/11/2026</a:t>
            </a:fld>
            <a:endParaRPr lang="en-US" dirty="0"/>
          </a:p>
        </p:txBody>
      </p:sp>
      <p:sp>
        <p:nvSpPr>
          <p:cNvPr id="5" name="Slide Number Placeholder 4">
            <a:extLst>
              <a:ext uri="{FF2B5EF4-FFF2-40B4-BE49-F238E27FC236}">
                <a16:creationId xmlns:a16="http://schemas.microsoft.com/office/drawing/2014/main" id="{C978515B-DD2B-47CE-9E1F-4C61C489670E}"/>
              </a:ext>
            </a:extLst>
          </p:cNvPr>
          <p:cNvSpPr>
            <a:spLocks noGrp="1"/>
          </p:cNvSpPr>
          <p:nvPr>
            <p:ph type="sldNum" sz="quarter" idx="12"/>
          </p:nvPr>
        </p:nvSpPr>
        <p:spPr/>
        <p:txBody>
          <a:bodyPr/>
          <a:lstStyle/>
          <a:p>
            <a:fld id="{8E274F5D-21DC-40EF-8DBA-AB9BB119E939}" type="slidenum">
              <a:rPr lang="en-US" dirty="0"/>
              <a:pPr/>
              <a:t>3</a:t>
            </a:fld>
            <a:endParaRPr lang="en-US" dirty="0"/>
          </a:p>
        </p:txBody>
      </p:sp>
      <p:sp>
        <p:nvSpPr>
          <p:cNvPr id="7" name="TextBox 6">
            <a:extLst>
              <a:ext uri="{FF2B5EF4-FFF2-40B4-BE49-F238E27FC236}">
                <a16:creationId xmlns:a16="http://schemas.microsoft.com/office/drawing/2014/main" id="{B44D90B2-4648-1EEB-87F9-AEC96BA4BBA8}"/>
              </a:ext>
            </a:extLst>
          </p:cNvPr>
          <p:cNvSpPr txBox="1"/>
          <p:nvPr/>
        </p:nvSpPr>
        <p:spPr>
          <a:xfrm>
            <a:off x="620576" y="554127"/>
            <a:ext cx="866106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endParaRPr lang="en-GB" dirty="0"/>
          </a:p>
          <a:p>
            <a:r>
              <a:rPr lang="en-GB"/>
              <a:t>Basil's Bakery</a:t>
            </a:r>
          </a:p>
          <a:p>
            <a:endParaRPr lang="en-GB" dirty="0"/>
          </a:p>
          <a:p>
            <a:pPr marL="285750" indent="-285750">
              <a:buFont typeface="Calibri"/>
              <a:buChar char="-"/>
            </a:pPr>
            <a:r>
              <a:rPr lang="en-GB"/>
              <a:t>Small, Independent artisan bakery in a Coventry</a:t>
            </a:r>
            <a:r>
              <a:rPr lang="en-GB" dirty="0"/>
              <a:t> retail park, established 2015</a:t>
            </a:r>
          </a:p>
          <a:p>
            <a:pPr marL="285750" indent="-285750">
              <a:buFont typeface="Calibri"/>
              <a:buChar char="-"/>
            </a:pPr>
            <a:r>
              <a:rPr lang="en-GB" dirty="0"/>
              <a:t>Specialises in </a:t>
            </a:r>
            <a:r>
              <a:rPr lang="en-GB"/>
              <a:t>high-quality</a:t>
            </a:r>
            <a:r>
              <a:rPr lang="en-GB" dirty="0"/>
              <a:t> organic breads, cakes and pastries</a:t>
            </a:r>
          </a:p>
          <a:p>
            <a:pPr marL="285750" indent="-285750">
              <a:buFont typeface="Calibri"/>
              <a:buChar char="-"/>
            </a:pPr>
            <a:r>
              <a:rPr lang="en-GB"/>
              <a:t>Serves local shoppers, retail staff and nearby industrial / office workers</a:t>
            </a:r>
            <a:endParaRPr lang="en-GB" dirty="0"/>
          </a:p>
          <a:p>
            <a:pPr marL="285750" indent="-285750">
              <a:buFont typeface="Calibri"/>
              <a:buChar char="-"/>
            </a:pPr>
            <a:endParaRPr lang="en-GB" dirty="0"/>
          </a:p>
        </p:txBody>
      </p:sp>
      <p:sp>
        <p:nvSpPr>
          <p:cNvPr id="8" name="TextBox 7">
            <a:extLst>
              <a:ext uri="{FF2B5EF4-FFF2-40B4-BE49-F238E27FC236}">
                <a16:creationId xmlns:a16="http://schemas.microsoft.com/office/drawing/2014/main" id="{9DED6059-4854-D330-31F5-4E398499A7A2}"/>
              </a:ext>
            </a:extLst>
          </p:cNvPr>
          <p:cNvSpPr txBox="1"/>
          <p:nvPr/>
        </p:nvSpPr>
        <p:spPr>
          <a:xfrm>
            <a:off x="618082" y="2864798"/>
            <a:ext cx="865117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Situation</a:t>
            </a:r>
          </a:p>
          <a:p>
            <a:endParaRPr lang="en-GB" dirty="0"/>
          </a:p>
          <a:p>
            <a:pPr marL="285750" indent="-285750">
              <a:buFont typeface="Calibri"/>
              <a:buChar char="-"/>
            </a:pPr>
            <a:r>
              <a:rPr lang="en-GB"/>
              <a:t>Sales grew steadily year to year until 2019</a:t>
            </a:r>
          </a:p>
          <a:p>
            <a:pPr marL="285750" indent="-285750">
              <a:buFont typeface="Calibri"/>
              <a:buChar char="-"/>
            </a:pPr>
            <a:r>
              <a:rPr lang="en-GB" dirty="0"/>
              <a:t>During 2020 lockdown, sales fell </a:t>
            </a:r>
            <a:r>
              <a:rPr lang="en-GB"/>
              <a:t>significantly </a:t>
            </a:r>
            <a:endParaRPr lang="en-GB" dirty="0"/>
          </a:p>
          <a:p>
            <a:pPr marL="285750" indent="-285750">
              <a:buFont typeface="Calibri"/>
              <a:buChar char="-"/>
            </a:pPr>
            <a:r>
              <a:rPr lang="en-GB"/>
              <a:t>Post lockdown sales recovered, but never return to pre-2020 levels</a:t>
            </a:r>
            <a:endParaRPr lang="en-GB" dirty="0"/>
          </a:p>
          <a:p>
            <a:pPr marL="285750" indent="-285750">
              <a:buFont typeface="Calibri"/>
              <a:buChar char="-"/>
            </a:pPr>
            <a:r>
              <a:rPr lang="en-GB" dirty="0"/>
              <a:t>Since 2023-2025, sales </a:t>
            </a:r>
            <a:r>
              <a:rPr lang="en-GB"/>
              <a:t>remain 25% below 2019 figures</a:t>
            </a:r>
          </a:p>
          <a:p>
            <a:pPr marL="285750" indent="-285750">
              <a:buFont typeface="Calibri"/>
              <a:buChar char="-"/>
            </a:pPr>
            <a:endParaRPr lang="en-GB" dirty="0"/>
          </a:p>
          <a:p>
            <a:pPr marL="285750" indent="-285750">
              <a:buFont typeface="Calibri"/>
              <a:buChar char="-"/>
            </a:pPr>
            <a:endParaRPr lang="en-GB" dirty="0"/>
          </a:p>
          <a:p>
            <a:r>
              <a:rPr lang="en-GB"/>
              <a:t>The Challenge</a:t>
            </a:r>
          </a:p>
          <a:p>
            <a:endParaRPr lang="en-GB" dirty="0"/>
          </a:p>
          <a:p>
            <a:r>
              <a:rPr lang="en-GB" dirty="0"/>
              <a:t>Basil needs to </a:t>
            </a:r>
            <a:r>
              <a:rPr lang="en-GB"/>
              <a:t>understand</a:t>
            </a:r>
            <a:r>
              <a:rPr lang="en-GB" dirty="0"/>
              <a:t> why sales are down and what can be done to secure the business</a:t>
            </a:r>
          </a:p>
        </p:txBody>
      </p:sp>
    </p:spTree>
    <p:extLst>
      <p:ext uri="{BB962C8B-B14F-4D97-AF65-F5344CB8AC3E}">
        <p14:creationId xmlns:p14="http://schemas.microsoft.com/office/powerpoint/2010/main" val="3913529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391A2-6EC6-C3BF-BB2A-CE3C206894BD}"/>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BCE107F8-79E9-771D-77C0-4AF4B0955AB7}"/>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308FF713-82BE-0E0F-5D45-96DBF4750764}"/>
              </a:ext>
            </a:extLst>
          </p:cNvPr>
          <p:cNvSpPr>
            <a:spLocks noGrp="1"/>
          </p:cNvSpPr>
          <p:nvPr>
            <p:ph type="dt" sz="half" idx="10"/>
          </p:nvPr>
        </p:nvSpPr>
        <p:spPr/>
        <p:txBody>
          <a:bodyPr/>
          <a:lstStyle/>
          <a:p>
            <a:fld id="{E2378C6D-7F7E-4FBD-B137-5B2569A948F3}" type="datetime1">
              <a:t>10/11/2026</a:t>
            </a:fld>
            <a:endParaRPr lang="en-US" dirty="0"/>
          </a:p>
        </p:txBody>
      </p:sp>
      <p:sp>
        <p:nvSpPr>
          <p:cNvPr id="5" name="Slide Number Placeholder 4">
            <a:extLst>
              <a:ext uri="{FF2B5EF4-FFF2-40B4-BE49-F238E27FC236}">
                <a16:creationId xmlns:a16="http://schemas.microsoft.com/office/drawing/2014/main" id="{FA00B033-6D0F-36D3-0AEB-4CF0556F1241}"/>
              </a:ext>
            </a:extLst>
          </p:cNvPr>
          <p:cNvSpPr>
            <a:spLocks noGrp="1"/>
          </p:cNvSpPr>
          <p:nvPr>
            <p:ph type="sldNum" sz="quarter" idx="12"/>
          </p:nvPr>
        </p:nvSpPr>
        <p:spPr/>
        <p:txBody>
          <a:bodyPr/>
          <a:lstStyle/>
          <a:p>
            <a:fld id="{8E274F5D-21DC-40EF-8DBA-AB9BB119E939}" type="slidenum">
              <a:rPr lang="en-US" dirty="0"/>
              <a:pPr/>
              <a:t>4</a:t>
            </a:fld>
            <a:endParaRPr lang="en-US" dirty="0"/>
          </a:p>
        </p:txBody>
      </p:sp>
      <p:sp>
        <p:nvSpPr>
          <p:cNvPr id="7" name="TextBox 6">
            <a:extLst>
              <a:ext uri="{FF2B5EF4-FFF2-40B4-BE49-F238E27FC236}">
                <a16:creationId xmlns:a16="http://schemas.microsoft.com/office/drawing/2014/main" id="{EEFEDFAF-DE2F-C9F9-EE63-42CEB6671C2B}"/>
              </a:ext>
            </a:extLst>
          </p:cNvPr>
          <p:cNvSpPr txBox="1"/>
          <p:nvPr/>
        </p:nvSpPr>
        <p:spPr>
          <a:xfrm>
            <a:off x="811700" y="998711"/>
            <a:ext cx="960119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External Factors – Beyond Basil's Control</a:t>
            </a:r>
          </a:p>
          <a:p>
            <a:endParaRPr lang="en-GB" dirty="0"/>
          </a:p>
          <a:p>
            <a:pPr marL="285750" indent="-285750">
              <a:buFont typeface="Calibri"/>
              <a:buChar char="-"/>
            </a:pPr>
            <a:r>
              <a:rPr lang="en-GB"/>
              <a:t>Changing work pattern : More people work from home, reducing daily footfall</a:t>
            </a:r>
          </a:p>
          <a:p>
            <a:pPr marL="285750" indent="-285750">
              <a:buFont typeface="Calibri"/>
              <a:buChar char="-"/>
            </a:pPr>
            <a:r>
              <a:rPr lang="en-GB" dirty="0"/>
              <a:t>Retail park decline : Shops closing, Fewer </a:t>
            </a:r>
            <a:r>
              <a:rPr lang="en-GB"/>
              <a:t>visitors overall</a:t>
            </a:r>
          </a:p>
          <a:p>
            <a:pPr marL="285750" indent="-285750">
              <a:buFont typeface="Calibri"/>
              <a:buChar char="-"/>
            </a:pPr>
            <a:r>
              <a:rPr lang="en-GB" dirty="0"/>
              <a:t>Reduce local workforce : Nearby business have made staff </a:t>
            </a:r>
            <a:r>
              <a:rPr lang="en-GB"/>
              <a:t>redundant</a:t>
            </a:r>
          </a:p>
          <a:p>
            <a:pPr marL="285750" indent="-285750">
              <a:buFont typeface="Calibri"/>
              <a:buChar char="-"/>
            </a:pPr>
            <a:r>
              <a:rPr lang="en-GB" dirty="0"/>
              <a:t>Economic </a:t>
            </a:r>
            <a:r>
              <a:rPr lang="en-GB"/>
              <a:t>pressure : Rising costs of energy, rent and business rates</a:t>
            </a:r>
          </a:p>
          <a:p>
            <a:pPr marL="285750" indent="-285750">
              <a:buFont typeface="Calibri"/>
              <a:buChar char="-"/>
            </a:pPr>
            <a:endParaRPr lang="en-GB" dirty="0"/>
          </a:p>
          <a:p>
            <a:pPr marL="285750" indent="-285750">
              <a:buFont typeface="Calibri"/>
              <a:buChar char="-"/>
            </a:pPr>
            <a:endParaRPr lang="en-GB" dirty="0"/>
          </a:p>
          <a:p>
            <a:pPr marL="285750" indent="-285750">
              <a:buFont typeface="Calibri"/>
              <a:buChar char="-"/>
            </a:pPr>
            <a:endParaRPr lang="en-GB" dirty="0"/>
          </a:p>
          <a:p>
            <a:endParaRPr lang="en-GB" dirty="0"/>
          </a:p>
          <a:p>
            <a:r>
              <a:rPr lang="en-GB"/>
              <a:t>Internal Factors – Within Basil's Control </a:t>
            </a:r>
          </a:p>
          <a:p>
            <a:endParaRPr lang="en-GB" dirty="0"/>
          </a:p>
          <a:p>
            <a:pPr marL="285750" indent="-285750">
              <a:buFont typeface="Calibri"/>
              <a:buChar char="-"/>
            </a:pPr>
            <a:r>
              <a:rPr lang="en-GB"/>
              <a:t>No delivery service : Customers have requested this, but it is not offered</a:t>
            </a:r>
          </a:p>
          <a:p>
            <a:pPr marL="285750" indent="-285750">
              <a:buFont typeface="Calibri"/>
              <a:buChar char="-"/>
            </a:pPr>
            <a:r>
              <a:rPr lang="en-GB" dirty="0"/>
              <a:t>Unreliable pre-</a:t>
            </a:r>
            <a:r>
              <a:rPr lang="en-GB"/>
              <a:t>ordering : Customers often cannot get through by phone</a:t>
            </a:r>
          </a:p>
          <a:p>
            <a:pPr marL="285750" indent="-285750">
              <a:buFont typeface="Calibri"/>
              <a:buChar char="-"/>
            </a:pPr>
            <a:r>
              <a:rPr lang="en-GB" dirty="0"/>
              <a:t>Long waiting times : No advance ordering system avai</a:t>
            </a:r>
            <a:r>
              <a:rPr lang="en-GB"/>
              <a:t>lable </a:t>
            </a:r>
          </a:p>
          <a:p>
            <a:pPr marL="285750" indent="-285750">
              <a:buFont typeface="Calibri"/>
              <a:buChar char="-"/>
            </a:pPr>
            <a:r>
              <a:rPr lang="en-GB" dirty="0"/>
              <a:t>Limited supply options : reliance on single source organic suppliers </a:t>
            </a:r>
            <a:r>
              <a:rPr lang="en-GB"/>
              <a:t>increases cost volatility </a:t>
            </a:r>
            <a:endParaRPr lang="en-GB" dirty="0"/>
          </a:p>
        </p:txBody>
      </p:sp>
    </p:spTree>
    <p:extLst>
      <p:ext uri="{BB962C8B-B14F-4D97-AF65-F5344CB8AC3E}">
        <p14:creationId xmlns:p14="http://schemas.microsoft.com/office/powerpoint/2010/main" val="1081428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CE4E7-B6F6-D230-A489-4BA866DDF746}"/>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3ED3310C-850E-3FEE-B5C9-9AC402DE9D3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EFB36C9D-8750-B4CF-0B0D-ED2D786F2FEA}"/>
              </a:ext>
            </a:extLst>
          </p:cNvPr>
          <p:cNvSpPr>
            <a:spLocks noGrp="1"/>
          </p:cNvSpPr>
          <p:nvPr>
            <p:ph type="dt" sz="half" idx="10"/>
          </p:nvPr>
        </p:nvSpPr>
        <p:spPr/>
        <p:txBody>
          <a:bodyPr/>
          <a:lstStyle/>
          <a:p>
            <a:fld id="{83FC2C14-C030-4EC0-8F32-949F9FD7DC16}" type="datetime1">
              <a:t>10/11/2026</a:t>
            </a:fld>
            <a:endParaRPr lang="en-US" dirty="0"/>
          </a:p>
        </p:txBody>
      </p:sp>
      <p:sp>
        <p:nvSpPr>
          <p:cNvPr id="5" name="Slide Number Placeholder 4">
            <a:extLst>
              <a:ext uri="{FF2B5EF4-FFF2-40B4-BE49-F238E27FC236}">
                <a16:creationId xmlns:a16="http://schemas.microsoft.com/office/drawing/2014/main" id="{37DB9C22-23E8-1711-D260-47B8884F3D99}"/>
              </a:ext>
            </a:extLst>
          </p:cNvPr>
          <p:cNvSpPr>
            <a:spLocks noGrp="1"/>
          </p:cNvSpPr>
          <p:nvPr>
            <p:ph type="sldNum" sz="quarter" idx="12"/>
          </p:nvPr>
        </p:nvSpPr>
        <p:spPr/>
        <p:txBody>
          <a:bodyPr/>
          <a:lstStyle/>
          <a:p>
            <a:fld id="{8E274F5D-21DC-40EF-8DBA-AB9BB119E939}" type="slidenum">
              <a:rPr lang="en-US" dirty="0"/>
              <a:pPr/>
              <a:t>5</a:t>
            </a:fld>
            <a:endParaRPr lang="en-US" dirty="0"/>
          </a:p>
        </p:txBody>
      </p:sp>
      <p:sp>
        <p:nvSpPr>
          <p:cNvPr id="7" name="TextBox 6">
            <a:extLst>
              <a:ext uri="{FF2B5EF4-FFF2-40B4-BE49-F238E27FC236}">
                <a16:creationId xmlns:a16="http://schemas.microsoft.com/office/drawing/2014/main" id="{E772E475-6545-FA0A-94A0-1ACE6A3FD4EA}"/>
              </a:ext>
            </a:extLst>
          </p:cNvPr>
          <p:cNvSpPr txBox="1"/>
          <p:nvPr/>
        </p:nvSpPr>
        <p:spPr>
          <a:xfrm>
            <a:off x="458514" y="400608"/>
            <a:ext cx="10546463" cy="6714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is PESTEL</a:t>
            </a:r>
            <a:endParaRPr lang="en-US"/>
          </a:p>
          <a:p>
            <a:r>
              <a:rPr lang="en-GB" dirty="0"/>
              <a:t>It’s a strategic framework used to analyse the external macro-</a:t>
            </a:r>
            <a:r>
              <a:rPr lang="en-GB" dirty="0" err="1"/>
              <a:t>enviroment</a:t>
            </a:r>
            <a:r>
              <a:rPr lang="en-GB" dirty="0"/>
              <a:t> affecting a business.</a:t>
            </a:r>
          </a:p>
          <a:p>
            <a:r>
              <a:rPr lang="en-GB"/>
              <a:t>It categorises factors into six areas, POLITICAL, ECONOMICS, SOCIAL, </a:t>
            </a:r>
            <a:r>
              <a:rPr lang="en-GB" dirty="0"/>
              <a:t>TECHNOLOGICAL,</a:t>
            </a:r>
          </a:p>
          <a:p>
            <a:r>
              <a:rPr lang="en-GB" dirty="0"/>
              <a:t>ENVIRONMENTAL, and LEGAL. It helps organisations understand the broader forces beyond </a:t>
            </a:r>
            <a:r>
              <a:rPr lang="en-GB"/>
              <a:t>their control that may impact performance and decision-making</a:t>
            </a:r>
          </a:p>
          <a:p>
            <a:endParaRPr lang="en-GB" dirty="0"/>
          </a:p>
          <a:p>
            <a:r>
              <a:rPr lang="en-GB"/>
              <a:t>Why and Where it is used</a:t>
            </a:r>
          </a:p>
          <a:p>
            <a:pPr marL="285750" indent="-285750">
              <a:buFont typeface="Calibri"/>
              <a:buChar char="-"/>
            </a:pPr>
            <a:r>
              <a:rPr lang="en-GB" dirty="0"/>
              <a:t>Used during strategic </a:t>
            </a:r>
            <a:r>
              <a:rPr lang="en-GB"/>
              <a:t>planning, market entry, and risk assessment</a:t>
            </a:r>
          </a:p>
          <a:p>
            <a:pPr marL="285750" indent="-285750">
              <a:buFont typeface="Calibri"/>
              <a:buChar char="-"/>
            </a:pPr>
            <a:r>
              <a:rPr lang="en-GB" dirty="0"/>
              <a:t>Provides a structured way to scan the external business </a:t>
            </a:r>
            <a:r>
              <a:rPr lang="en-GB"/>
              <a:t>environment</a:t>
            </a:r>
            <a:endParaRPr lang="en-GB" dirty="0"/>
          </a:p>
          <a:p>
            <a:pPr marL="285750" indent="-285750">
              <a:buFont typeface="Calibri"/>
              <a:buChar char="-"/>
            </a:pPr>
            <a:r>
              <a:rPr lang="en-GB" dirty="0"/>
              <a:t>Helps identify </a:t>
            </a:r>
            <a:r>
              <a:rPr lang="en-GB"/>
              <a:t>opportunities and threats that may not be immediately visible</a:t>
            </a:r>
            <a:endParaRPr lang="en-GB" dirty="0"/>
          </a:p>
          <a:p>
            <a:pPr marL="285750" indent="-285750">
              <a:buFont typeface="Calibri"/>
              <a:buChar char="-"/>
            </a:pPr>
            <a:endParaRPr lang="en-GB" dirty="0"/>
          </a:p>
          <a:p>
            <a:r>
              <a:rPr lang="en-GB" dirty="0"/>
              <a:t>Benefit of </a:t>
            </a:r>
            <a:r>
              <a:rPr lang="en-GB"/>
              <a:t>PESTEL</a:t>
            </a:r>
            <a:endParaRPr lang="en-GB" dirty="0"/>
          </a:p>
          <a:p>
            <a:pPr marL="285750" indent="-285750">
              <a:buFont typeface="Calibri"/>
              <a:buChar char="-"/>
            </a:pPr>
            <a:r>
              <a:rPr lang="en-GB" dirty="0"/>
              <a:t>Encourages broad, long-term thinking beyond </a:t>
            </a:r>
            <a:r>
              <a:rPr lang="en-GB"/>
              <a:t>immediate business concern</a:t>
            </a:r>
          </a:p>
          <a:p>
            <a:pPr marL="285750" indent="-285750">
              <a:buFont typeface="Calibri"/>
              <a:buChar char="-"/>
            </a:pPr>
            <a:r>
              <a:rPr lang="en-GB"/>
              <a:t>Creates a consistent framework, easy to communicate and apply</a:t>
            </a:r>
          </a:p>
          <a:p>
            <a:pPr marL="285750" indent="-285750">
              <a:buFont typeface="Calibri"/>
              <a:buChar char="-"/>
            </a:pPr>
            <a:r>
              <a:rPr lang="en-GB" dirty="0"/>
              <a:t>Highlights both risk and emerging </a:t>
            </a:r>
            <a:r>
              <a:rPr lang="en-GB"/>
              <a:t>opportunities</a:t>
            </a:r>
            <a:endParaRPr lang="en-GB" dirty="0"/>
          </a:p>
          <a:p>
            <a:pPr marL="285750" indent="-285750">
              <a:buFont typeface="Calibri"/>
              <a:buChar char="-"/>
            </a:pPr>
            <a:endParaRPr lang="en-GB" dirty="0"/>
          </a:p>
          <a:p>
            <a:r>
              <a:rPr lang="en-GB" dirty="0"/>
              <a:t>Limitation &amp; </a:t>
            </a:r>
            <a:r>
              <a:rPr lang="en-GB"/>
              <a:t>Criticisms</a:t>
            </a:r>
            <a:endParaRPr lang="en-GB" dirty="0"/>
          </a:p>
          <a:p>
            <a:pPr marL="285750" indent="-285750">
              <a:buFont typeface="Calibri"/>
              <a:buChar char="-"/>
            </a:pPr>
            <a:r>
              <a:rPr lang="en-GB" dirty="0"/>
              <a:t>Static snapshot : Represents the environment at one moment, in fast </a:t>
            </a:r>
            <a:r>
              <a:rPr lang="en-GB"/>
              <a:t>changing markets,</a:t>
            </a:r>
            <a:endParaRPr lang="en-GB" dirty="0"/>
          </a:p>
          <a:p>
            <a:pPr marL="285750" indent="-285750">
              <a:buFont typeface="Calibri"/>
              <a:buChar char="-"/>
            </a:pPr>
            <a:r>
              <a:rPr lang="en-GB"/>
              <a:t>Descriptive rather than prescriptive : Identifies factors but does not explain which matters most or what action</a:t>
            </a:r>
            <a:r>
              <a:rPr lang="en-GB" dirty="0"/>
              <a:t> to take</a:t>
            </a:r>
          </a:p>
          <a:p>
            <a:pPr marL="285750" indent="-285750">
              <a:buFont typeface="Calibri"/>
              <a:buChar char="-"/>
            </a:pPr>
            <a:r>
              <a:rPr lang="en-GB" dirty="0"/>
              <a:t>No Connections between factors : Analyses element in isolation, when in reality, factors often influence one another</a:t>
            </a:r>
          </a:p>
          <a:p>
            <a:pPr marL="285750" indent="-285750">
              <a:buFont typeface="Calibri"/>
              <a:buChar char="-"/>
            </a:pPr>
            <a:endParaRPr lang="en-GB" dirty="0"/>
          </a:p>
        </p:txBody>
      </p:sp>
    </p:spTree>
    <p:extLst>
      <p:ext uri="{BB962C8B-B14F-4D97-AF65-F5344CB8AC3E}">
        <p14:creationId xmlns:p14="http://schemas.microsoft.com/office/powerpoint/2010/main" val="2448059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2253915-52B4-9C43-F980-11585119ECA7}"/>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220C544A-5EF1-D858-D680-A4A776BB988A}"/>
              </a:ext>
            </a:extLst>
          </p:cNvPr>
          <p:cNvSpPr>
            <a:spLocks noGrp="1"/>
          </p:cNvSpPr>
          <p:nvPr>
            <p:ph type="dt" sz="half" idx="10"/>
          </p:nvPr>
        </p:nvSpPr>
        <p:spPr/>
        <p:txBody>
          <a:bodyPr/>
          <a:lstStyle/>
          <a:p>
            <a:fld id="{BB9ED68B-5EE2-459C-9D67-9E9C67AFF426}" type="datetime1">
              <a:t>10/11/2026</a:t>
            </a:fld>
            <a:endParaRPr lang="en-US" dirty="0"/>
          </a:p>
        </p:txBody>
      </p:sp>
      <p:sp>
        <p:nvSpPr>
          <p:cNvPr id="5" name="Slide Number Placeholder 4">
            <a:extLst>
              <a:ext uri="{FF2B5EF4-FFF2-40B4-BE49-F238E27FC236}">
                <a16:creationId xmlns:a16="http://schemas.microsoft.com/office/drawing/2014/main" id="{840569DC-7090-E2A5-5CCA-21DAA17B83E0}"/>
              </a:ext>
            </a:extLst>
          </p:cNvPr>
          <p:cNvSpPr>
            <a:spLocks noGrp="1"/>
          </p:cNvSpPr>
          <p:nvPr>
            <p:ph type="sldNum" sz="quarter" idx="12"/>
          </p:nvPr>
        </p:nvSpPr>
        <p:spPr/>
        <p:txBody>
          <a:bodyPr/>
          <a:lstStyle/>
          <a:p>
            <a:fld id="{8E274F5D-21DC-40EF-8DBA-AB9BB119E939}" type="slidenum">
              <a:rPr lang="en-US" dirty="0"/>
              <a:pPr/>
              <a:t>6</a:t>
            </a:fld>
            <a:endParaRPr lang="en-US" dirty="0"/>
          </a:p>
        </p:txBody>
      </p:sp>
      <p:sp>
        <p:nvSpPr>
          <p:cNvPr id="7" name="TextBox 6">
            <a:extLst>
              <a:ext uri="{FF2B5EF4-FFF2-40B4-BE49-F238E27FC236}">
                <a16:creationId xmlns:a16="http://schemas.microsoft.com/office/drawing/2014/main" id="{D965D44E-C94F-0032-9FB1-171AB97E1EA7}"/>
              </a:ext>
            </a:extLst>
          </p:cNvPr>
          <p:cNvSpPr txBox="1"/>
          <p:nvPr/>
        </p:nvSpPr>
        <p:spPr>
          <a:xfrm>
            <a:off x="594123" y="379231"/>
            <a:ext cx="40296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Appli</a:t>
            </a:r>
            <a:r>
              <a:rPr lang="en-GB"/>
              <a:t>cation of PESTEL in Basil's</a:t>
            </a:r>
          </a:p>
        </p:txBody>
      </p:sp>
      <p:sp>
        <p:nvSpPr>
          <p:cNvPr id="8" name="TextBox 7">
            <a:extLst>
              <a:ext uri="{FF2B5EF4-FFF2-40B4-BE49-F238E27FC236}">
                <a16:creationId xmlns:a16="http://schemas.microsoft.com/office/drawing/2014/main" id="{DF961183-15C2-7085-E3CF-DBF2DC446494}"/>
              </a:ext>
            </a:extLst>
          </p:cNvPr>
          <p:cNvSpPr txBox="1"/>
          <p:nvPr/>
        </p:nvSpPr>
        <p:spPr>
          <a:xfrm>
            <a:off x="593712" y="909180"/>
            <a:ext cx="1019496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Political</a:t>
            </a:r>
            <a:endParaRPr lang="en-US"/>
          </a:p>
          <a:p>
            <a:pPr marL="285750" indent="-285750">
              <a:buFont typeface="Calibri"/>
              <a:buChar char="-"/>
            </a:pPr>
            <a:r>
              <a:rPr lang="en-GB" dirty="0"/>
              <a:t>End of covid financial support – No </a:t>
            </a:r>
            <a:r>
              <a:rPr lang="en-GB"/>
              <a:t>further</a:t>
            </a:r>
            <a:r>
              <a:rPr lang="en-GB" dirty="0"/>
              <a:t> government help</a:t>
            </a:r>
          </a:p>
          <a:p>
            <a:pPr marL="285750" indent="-285750">
              <a:buFont typeface="Calibri"/>
              <a:buChar char="-"/>
            </a:pPr>
            <a:r>
              <a:rPr lang="en-GB"/>
              <a:t>Higher  business rates and food safety compliance </a:t>
            </a:r>
          </a:p>
          <a:p>
            <a:pPr marL="285750" indent="-285750">
              <a:buFont typeface="Calibri"/>
              <a:buChar char="-"/>
            </a:pPr>
            <a:endParaRPr lang="en-GB" dirty="0"/>
          </a:p>
          <a:p>
            <a:r>
              <a:rPr lang="en-GB"/>
              <a:t>Economic</a:t>
            </a:r>
          </a:p>
          <a:p>
            <a:pPr marL="285750" indent="-285750">
              <a:buFont typeface="Calibri"/>
              <a:buChar char="-"/>
            </a:pPr>
            <a:r>
              <a:rPr lang="en-GB" dirty="0"/>
              <a:t>Inflation raised rent, energy and </a:t>
            </a:r>
            <a:r>
              <a:rPr lang="en-GB"/>
              <a:t>ingredient cost</a:t>
            </a:r>
            <a:endParaRPr lang="en-GB" dirty="0"/>
          </a:p>
          <a:p>
            <a:pPr marL="285750" indent="-285750">
              <a:buFont typeface="Calibri"/>
              <a:buChar char="-"/>
            </a:pPr>
            <a:r>
              <a:rPr lang="en-GB" dirty="0"/>
              <a:t>Customers have less disposabl</a:t>
            </a:r>
            <a:r>
              <a:rPr lang="en-GB"/>
              <a:t>e income for premium products </a:t>
            </a:r>
          </a:p>
          <a:p>
            <a:pPr marL="285750" indent="-285750">
              <a:buFont typeface="Calibri"/>
              <a:buChar char="-"/>
            </a:pPr>
            <a:endParaRPr lang="en-GB" dirty="0"/>
          </a:p>
          <a:p>
            <a:r>
              <a:rPr lang="en-GB"/>
              <a:t>Social </a:t>
            </a:r>
          </a:p>
          <a:p>
            <a:pPr marL="285750" indent="-285750">
              <a:buFont typeface="Calibri"/>
              <a:buChar char="-"/>
            </a:pPr>
            <a:r>
              <a:rPr lang="en-GB"/>
              <a:t>42% of UK workers now work from home regularly</a:t>
            </a:r>
            <a:endParaRPr lang="en-GB" dirty="0"/>
          </a:p>
          <a:p>
            <a:pPr marL="285750" indent="-285750">
              <a:buFont typeface="Calibri"/>
              <a:buChar char="-"/>
            </a:pPr>
            <a:r>
              <a:rPr lang="en-GB"/>
              <a:t>Customer expect delivery and online ordering </a:t>
            </a:r>
          </a:p>
          <a:p>
            <a:pPr marL="285750" indent="-285750">
              <a:buFont typeface="Calibri"/>
              <a:buChar char="-"/>
            </a:pPr>
            <a:endParaRPr lang="en-GB" dirty="0"/>
          </a:p>
          <a:p>
            <a:r>
              <a:rPr lang="en-GB"/>
              <a:t>Technological</a:t>
            </a:r>
            <a:endParaRPr lang="en-GB" dirty="0"/>
          </a:p>
          <a:p>
            <a:pPr marL="285750" indent="-285750">
              <a:buFont typeface="Calibri"/>
              <a:buChar char="-"/>
            </a:pPr>
            <a:r>
              <a:rPr lang="en-GB"/>
              <a:t>Affordable digital tools exist for ordering &amp; delivery, but basils didn’t use it </a:t>
            </a:r>
          </a:p>
          <a:p>
            <a:pPr marL="285750" indent="-285750">
              <a:buFont typeface="Calibri"/>
              <a:buChar char="-"/>
            </a:pPr>
            <a:endParaRPr lang="en-GB" dirty="0"/>
          </a:p>
          <a:p>
            <a:r>
              <a:rPr lang="en-GB"/>
              <a:t>Environmental</a:t>
            </a:r>
            <a:endParaRPr lang="en-GB" dirty="0"/>
          </a:p>
          <a:p>
            <a:pPr marL="285750" indent="-285750">
              <a:buFont typeface="Calibri"/>
              <a:buChar char="-"/>
            </a:pPr>
            <a:r>
              <a:rPr lang="en-GB" dirty="0"/>
              <a:t>Climate change increases organic crops failure risk- unpredictable </a:t>
            </a:r>
            <a:r>
              <a:rPr lang="en-GB"/>
              <a:t>ingredient costs</a:t>
            </a:r>
          </a:p>
          <a:p>
            <a:pPr marL="285750" indent="-285750">
              <a:buFont typeface="Calibri"/>
              <a:buChar char="-"/>
            </a:pPr>
            <a:endParaRPr lang="en-GB" dirty="0"/>
          </a:p>
          <a:p>
            <a:r>
              <a:rPr lang="en-GB"/>
              <a:t>Legal</a:t>
            </a:r>
          </a:p>
          <a:p>
            <a:pPr marL="285750" indent="-285750">
              <a:buFont typeface="Calibri"/>
              <a:buChar char="-"/>
            </a:pPr>
            <a:r>
              <a:rPr lang="en-GB" dirty="0"/>
              <a:t>Consumer rights and act &amp; national living wage increase cost &amp; </a:t>
            </a:r>
            <a:r>
              <a:rPr lang="en-GB"/>
              <a:t>compliance duties</a:t>
            </a:r>
            <a:endParaRPr lang="en-GB" dirty="0"/>
          </a:p>
        </p:txBody>
      </p:sp>
    </p:spTree>
    <p:extLst>
      <p:ext uri="{BB962C8B-B14F-4D97-AF65-F5344CB8AC3E}">
        <p14:creationId xmlns:p14="http://schemas.microsoft.com/office/powerpoint/2010/main" val="3152255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589B43E-8143-3CA3-5F12-6C0EA8AA2A53}"/>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B2C5A50E-BA27-11B4-088D-9FE006150453}"/>
              </a:ext>
            </a:extLst>
          </p:cNvPr>
          <p:cNvSpPr>
            <a:spLocks noGrp="1"/>
          </p:cNvSpPr>
          <p:nvPr>
            <p:ph type="dt" sz="half" idx="10"/>
          </p:nvPr>
        </p:nvSpPr>
        <p:spPr/>
        <p:txBody>
          <a:bodyPr/>
          <a:lstStyle/>
          <a:p>
            <a:fld id="{19B160B9-128E-49A0-AD3A-E3E660B6F86D}" type="datetime1">
              <a:t>10/11/2026</a:t>
            </a:fld>
            <a:endParaRPr lang="en-US" dirty="0"/>
          </a:p>
        </p:txBody>
      </p:sp>
      <p:sp>
        <p:nvSpPr>
          <p:cNvPr id="5" name="Slide Number Placeholder 4">
            <a:extLst>
              <a:ext uri="{FF2B5EF4-FFF2-40B4-BE49-F238E27FC236}">
                <a16:creationId xmlns:a16="http://schemas.microsoft.com/office/drawing/2014/main" id="{9E1D29BC-B2C5-12D7-D895-B138D4F9F29D}"/>
              </a:ext>
            </a:extLst>
          </p:cNvPr>
          <p:cNvSpPr>
            <a:spLocks noGrp="1"/>
          </p:cNvSpPr>
          <p:nvPr>
            <p:ph type="sldNum" sz="quarter" idx="12"/>
          </p:nvPr>
        </p:nvSpPr>
        <p:spPr/>
        <p:txBody>
          <a:bodyPr/>
          <a:lstStyle/>
          <a:p>
            <a:fld id="{8E274F5D-21DC-40EF-8DBA-AB9BB119E939}" type="slidenum">
              <a:rPr lang="en-US" dirty="0"/>
              <a:pPr/>
              <a:t>7</a:t>
            </a:fld>
            <a:endParaRPr lang="en-US" dirty="0"/>
          </a:p>
        </p:txBody>
      </p:sp>
      <p:sp>
        <p:nvSpPr>
          <p:cNvPr id="8" name="TextBox 7">
            <a:extLst>
              <a:ext uri="{FF2B5EF4-FFF2-40B4-BE49-F238E27FC236}">
                <a16:creationId xmlns:a16="http://schemas.microsoft.com/office/drawing/2014/main" id="{53BCFDC6-3BFB-52C3-D389-30A0E5B02DB8}"/>
              </a:ext>
            </a:extLst>
          </p:cNvPr>
          <p:cNvSpPr txBox="1"/>
          <p:nvPr/>
        </p:nvSpPr>
        <p:spPr>
          <a:xfrm>
            <a:off x="321802" y="543628"/>
            <a:ext cx="972984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Critique of cause and effect ( Fishbone / Ishikawa ) </a:t>
            </a:r>
            <a:r>
              <a:rPr lang="en-GB"/>
              <a:t>diagram</a:t>
            </a:r>
          </a:p>
          <a:p>
            <a:endParaRPr lang="en-GB" dirty="0"/>
          </a:p>
          <a:p>
            <a:r>
              <a:rPr lang="en-GB" dirty="0"/>
              <a:t>Also called a fishbone diagram or Ishikawa diagram, develop by Kaoru Ishikawa in 1943, it is a visual tool that organises potential causes of a problem into categories, showing the relationship between the effect and its </a:t>
            </a:r>
            <a:r>
              <a:rPr lang="en-GB"/>
              <a:t>possible causes ( Ishikawa 1990 )</a:t>
            </a:r>
          </a:p>
          <a:p>
            <a:endParaRPr lang="en-GB" dirty="0"/>
          </a:p>
          <a:p>
            <a:r>
              <a:rPr lang="en-GB"/>
              <a:t>Why and where is it used </a:t>
            </a:r>
          </a:p>
          <a:p>
            <a:pPr marL="285750" indent="-285750">
              <a:buFont typeface="Calibri"/>
              <a:buChar char="-"/>
            </a:pPr>
            <a:r>
              <a:rPr lang="en-GB"/>
              <a:t>Used in a problem solving, quality management and business analysis to identify why something is going wrong</a:t>
            </a:r>
          </a:p>
          <a:p>
            <a:pPr marL="285750" indent="-285750">
              <a:buFont typeface="Calibri"/>
              <a:buChar char="-"/>
            </a:pPr>
            <a:r>
              <a:rPr lang="en-GB" dirty="0"/>
              <a:t>Helps teams move from vague complaints to specific area needing investigation </a:t>
            </a:r>
            <a:r>
              <a:rPr lang="en-GB"/>
              <a:t>( Okland,2016 )</a:t>
            </a:r>
          </a:p>
          <a:p>
            <a:pPr marL="285750" indent="-285750">
              <a:buFont typeface="Calibri"/>
              <a:buChar char="-"/>
            </a:pPr>
            <a:endParaRPr lang="en-GB" dirty="0"/>
          </a:p>
          <a:p>
            <a:pPr marL="285750" indent="-285750">
              <a:buFont typeface="Calibri"/>
              <a:buChar char="-"/>
            </a:pPr>
            <a:endParaRPr lang="en-GB" dirty="0"/>
          </a:p>
          <a:p>
            <a:r>
              <a:rPr lang="en-GB"/>
              <a:t>Benefits</a:t>
            </a:r>
            <a:endParaRPr lang="en-GB" dirty="0"/>
          </a:p>
          <a:p>
            <a:pPr marL="285750" indent="-285750">
              <a:buFont typeface="Calibri"/>
              <a:buChar char="-"/>
            </a:pPr>
            <a:r>
              <a:rPr lang="en-GB" dirty="0"/>
              <a:t>Visual and </a:t>
            </a:r>
            <a:r>
              <a:rPr lang="en-GB"/>
              <a:t>structured : makes complex problem easier to discuss, encourages team input ( Evan &amp; Lindsay, 2020 )</a:t>
            </a:r>
          </a:p>
          <a:p>
            <a:pPr marL="285750" indent="-285750">
              <a:buFont typeface="Calibri"/>
              <a:buChar char="-"/>
            </a:pPr>
            <a:r>
              <a:rPr lang="en-GB" dirty="0"/>
              <a:t>Broad thinking : Helps uncover multiple causes rather than just symptoms, reduce tunnel vision ( </a:t>
            </a:r>
            <a:r>
              <a:rPr lang="en-GB" dirty="0" err="1"/>
              <a:t>Creately</a:t>
            </a:r>
            <a:r>
              <a:rPr lang="en-GB" dirty="0"/>
              <a:t>, 2025 )</a:t>
            </a:r>
          </a:p>
        </p:txBody>
      </p:sp>
    </p:spTree>
    <p:extLst>
      <p:ext uri="{BB962C8B-B14F-4D97-AF65-F5344CB8AC3E}">
        <p14:creationId xmlns:p14="http://schemas.microsoft.com/office/powerpoint/2010/main" val="668889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D6F172A9-001F-03C9-E8E1-56220F93BD3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1F4EC41D-DBC7-869D-8133-8362116E94E8}"/>
              </a:ext>
            </a:extLst>
          </p:cNvPr>
          <p:cNvSpPr>
            <a:spLocks noGrp="1"/>
          </p:cNvSpPr>
          <p:nvPr>
            <p:ph type="dt" sz="half" idx="10"/>
          </p:nvPr>
        </p:nvSpPr>
        <p:spPr/>
        <p:txBody>
          <a:bodyPr/>
          <a:lstStyle/>
          <a:p>
            <a:fld id="{7840418A-6F28-4444-9602-12BE03B2890F}" type="datetime1">
              <a:t>10/11/2026</a:t>
            </a:fld>
            <a:endParaRPr lang="en-US" dirty="0"/>
          </a:p>
        </p:txBody>
      </p:sp>
      <p:sp>
        <p:nvSpPr>
          <p:cNvPr id="5" name="Slide Number Placeholder 4">
            <a:extLst>
              <a:ext uri="{FF2B5EF4-FFF2-40B4-BE49-F238E27FC236}">
                <a16:creationId xmlns:a16="http://schemas.microsoft.com/office/drawing/2014/main" id="{97AC7609-7CE0-4F27-AA3F-CC5694916103}"/>
              </a:ext>
            </a:extLst>
          </p:cNvPr>
          <p:cNvSpPr>
            <a:spLocks noGrp="1"/>
          </p:cNvSpPr>
          <p:nvPr>
            <p:ph type="sldNum" sz="quarter" idx="12"/>
          </p:nvPr>
        </p:nvSpPr>
        <p:spPr/>
        <p:txBody>
          <a:bodyPr/>
          <a:lstStyle/>
          <a:p>
            <a:fld id="{8E274F5D-21DC-40EF-8DBA-AB9BB119E939}" type="slidenum">
              <a:rPr lang="en-US" dirty="0"/>
              <a:pPr/>
              <a:t>8</a:t>
            </a:fld>
            <a:endParaRPr lang="en-US" dirty="0"/>
          </a:p>
        </p:txBody>
      </p:sp>
      <p:sp>
        <p:nvSpPr>
          <p:cNvPr id="7" name="TextBox 6">
            <a:extLst>
              <a:ext uri="{FF2B5EF4-FFF2-40B4-BE49-F238E27FC236}">
                <a16:creationId xmlns:a16="http://schemas.microsoft.com/office/drawing/2014/main" id="{04378A09-79A9-CD73-B0BE-F71586B8C9F7}"/>
              </a:ext>
            </a:extLst>
          </p:cNvPr>
          <p:cNvSpPr txBox="1"/>
          <p:nvPr/>
        </p:nvSpPr>
        <p:spPr>
          <a:xfrm>
            <a:off x="540804" y="385290"/>
            <a:ext cx="1045226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Limitations</a:t>
            </a:r>
          </a:p>
          <a:p>
            <a:pPr marL="285750" indent="-285750">
              <a:buFont typeface="Calibri"/>
              <a:buChar char="-"/>
            </a:pPr>
            <a:r>
              <a:rPr lang="en-GB"/>
              <a:t>Does not prove causation : Lists possible causes but does not verify or rank them by importance, ( Project Cubicle, 2025 )</a:t>
            </a:r>
          </a:p>
          <a:p>
            <a:pPr marL="285750" indent="-285750">
              <a:buFont typeface="Calibri"/>
              <a:buChar char="-"/>
            </a:pPr>
            <a:r>
              <a:rPr lang="en-GB" dirty="0"/>
              <a:t>Static snapshot only : Shows factors at one time, not how they interact or change over </a:t>
            </a:r>
            <a:r>
              <a:rPr lang="en-GB"/>
              <a:t>time     ( Straker, 2010 )</a:t>
            </a:r>
          </a:p>
          <a:p>
            <a:pPr marL="285750" indent="-285750">
              <a:buFont typeface="Calibri"/>
              <a:buChar char="-"/>
            </a:pPr>
            <a:r>
              <a:rPr lang="en-GB" dirty="0"/>
              <a:t>Subjective : Relies on brainstorming, can be influenced by opi</a:t>
            </a:r>
            <a:r>
              <a:rPr lang="en-GB"/>
              <a:t>nion or bias rather data              </a:t>
            </a:r>
          </a:p>
          <a:p>
            <a:r>
              <a:rPr lang="en-GB"/>
              <a:t>     ( Janis, 1972 ).</a:t>
            </a:r>
          </a:p>
          <a:p>
            <a:endParaRPr lang="en-GB" dirty="0"/>
          </a:p>
          <a:p>
            <a:endParaRPr lang="en-GB" dirty="0"/>
          </a:p>
          <a:p>
            <a:endParaRPr lang="en-GB" dirty="0"/>
          </a:p>
          <a:p>
            <a:r>
              <a:rPr lang="en-GB"/>
              <a:t>References</a:t>
            </a:r>
            <a:endParaRPr lang="en-GB" dirty="0"/>
          </a:p>
          <a:p>
            <a:endParaRPr lang="en-GB" dirty="0"/>
          </a:p>
          <a:p>
            <a:pPr marL="285750" indent="-285750">
              <a:buFont typeface="Calibri"/>
              <a:buChar char="-"/>
            </a:pPr>
            <a:r>
              <a:rPr lang="en-GB"/>
              <a:t>Ishikawa, K ( 1990 ). Introductions to Quality Control. Tokyo : Asian Productivity Organization</a:t>
            </a:r>
            <a:endParaRPr lang="en-GB" dirty="0"/>
          </a:p>
          <a:p>
            <a:pPr marL="285750" indent="-285750">
              <a:buFont typeface="Calibri"/>
              <a:buChar char="-"/>
            </a:pPr>
            <a:r>
              <a:rPr lang="en-GB" dirty="0"/>
              <a:t>Oakland, J.S ( 2016 ). Total Quality Management. 4th ed. Oxford Butterworth Heinem</a:t>
            </a:r>
            <a:r>
              <a:rPr lang="en-GB"/>
              <a:t>ann.</a:t>
            </a:r>
            <a:endParaRPr lang="en-GB" dirty="0"/>
          </a:p>
          <a:p>
            <a:pPr marL="285750" indent="-285750">
              <a:buFont typeface="Calibri"/>
              <a:buChar char="-"/>
            </a:pPr>
            <a:r>
              <a:rPr lang="en-GB"/>
              <a:t>Evens, J.R &amp; Lindsay, W.M ( 2020 ). Managing for Quality and Performance Excellence. 11th ed. Boston : Cengage</a:t>
            </a:r>
            <a:endParaRPr lang="en-GB" dirty="0"/>
          </a:p>
          <a:p>
            <a:pPr marL="285750" indent="-285750">
              <a:buFont typeface="Calibri"/>
              <a:buChar char="-"/>
            </a:pPr>
            <a:r>
              <a:rPr lang="en-GB" dirty="0"/>
              <a:t>Janis, I.L ( 1972 ). Victim of Groupthink. Boston : Houghton </a:t>
            </a:r>
            <a:r>
              <a:rPr lang="en-GB"/>
              <a:t>Mifflin.</a:t>
            </a:r>
            <a:endParaRPr lang="en-GB" dirty="0"/>
          </a:p>
          <a:p>
            <a:pPr marL="285750" indent="-285750">
              <a:buFont typeface="Calibri"/>
              <a:buChar char="-"/>
            </a:pPr>
            <a:r>
              <a:rPr lang="en-GB"/>
              <a:t>Straker, D. ( 2010 ), Problem Solving and Decision Making. 2nd ed. London : Kogan Page.</a:t>
            </a:r>
            <a:endParaRPr lang="en-GB" dirty="0"/>
          </a:p>
          <a:p>
            <a:pPr marL="285750" indent="-285750">
              <a:buFont typeface="Calibri"/>
              <a:buChar char="-"/>
            </a:pPr>
            <a:endParaRPr lang="en-GB" dirty="0"/>
          </a:p>
          <a:p>
            <a:pPr marL="285750" indent="-285750">
              <a:buFont typeface="Calibri"/>
              <a:buChar char="-"/>
            </a:pPr>
            <a:endParaRPr lang="en-GB" dirty="0"/>
          </a:p>
        </p:txBody>
      </p:sp>
    </p:spTree>
    <p:extLst>
      <p:ext uri="{BB962C8B-B14F-4D97-AF65-F5344CB8AC3E}">
        <p14:creationId xmlns:p14="http://schemas.microsoft.com/office/powerpoint/2010/main" val="2589561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6F5B02B6-3AAE-B47B-1EA0-E3EA0237272F}"/>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7C3BDF9A-5667-AFD6-290E-A96F43F0608A}"/>
              </a:ext>
            </a:extLst>
          </p:cNvPr>
          <p:cNvSpPr>
            <a:spLocks noGrp="1"/>
          </p:cNvSpPr>
          <p:nvPr>
            <p:ph type="dt" sz="half" idx="10"/>
          </p:nvPr>
        </p:nvSpPr>
        <p:spPr/>
        <p:txBody>
          <a:bodyPr/>
          <a:lstStyle/>
          <a:p>
            <a:fld id="{2248C590-680D-4945-BCEF-151AB4260694}" type="datetime1">
              <a:t>10/11/2026</a:t>
            </a:fld>
            <a:endParaRPr lang="en-US" dirty="0"/>
          </a:p>
        </p:txBody>
      </p:sp>
      <p:sp>
        <p:nvSpPr>
          <p:cNvPr id="5" name="Slide Number Placeholder 4">
            <a:extLst>
              <a:ext uri="{FF2B5EF4-FFF2-40B4-BE49-F238E27FC236}">
                <a16:creationId xmlns:a16="http://schemas.microsoft.com/office/drawing/2014/main" id="{C909C478-6EBD-5030-81B7-59D73EF1B9E0}"/>
              </a:ext>
            </a:extLst>
          </p:cNvPr>
          <p:cNvSpPr>
            <a:spLocks noGrp="1"/>
          </p:cNvSpPr>
          <p:nvPr>
            <p:ph type="sldNum" sz="quarter" idx="12"/>
          </p:nvPr>
        </p:nvSpPr>
        <p:spPr/>
        <p:txBody>
          <a:bodyPr/>
          <a:lstStyle/>
          <a:p>
            <a:fld id="{8E274F5D-21DC-40EF-8DBA-AB9BB119E939}" type="slidenum">
              <a:rPr lang="en-US" dirty="0"/>
              <a:pPr/>
              <a:t>9</a:t>
            </a:fld>
            <a:endParaRPr lang="en-US" dirty="0"/>
          </a:p>
        </p:txBody>
      </p:sp>
      <p:sp>
        <p:nvSpPr>
          <p:cNvPr id="839" name="Arrow: Right 838">
            <a:extLst>
              <a:ext uri="{FF2B5EF4-FFF2-40B4-BE49-F238E27FC236}">
                <a16:creationId xmlns:a16="http://schemas.microsoft.com/office/drawing/2014/main" id="{D0999F6E-15DB-1D8C-94D2-5D0CD2115E9A}"/>
              </a:ext>
            </a:extLst>
          </p:cNvPr>
          <p:cNvSpPr/>
          <p:nvPr/>
        </p:nvSpPr>
        <p:spPr>
          <a:xfrm>
            <a:off x="1279061" y="2475479"/>
            <a:ext cx="3003976" cy="13623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0" name="Arrow: Right 839">
            <a:extLst>
              <a:ext uri="{FF2B5EF4-FFF2-40B4-BE49-F238E27FC236}">
                <a16:creationId xmlns:a16="http://schemas.microsoft.com/office/drawing/2014/main" id="{D4D04C5C-C2C1-2941-68D3-5DA9F7B5AE55}"/>
              </a:ext>
            </a:extLst>
          </p:cNvPr>
          <p:cNvSpPr/>
          <p:nvPr/>
        </p:nvSpPr>
        <p:spPr>
          <a:xfrm>
            <a:off x="4274567" y="2475342"/>
            <a:ext cx="3302988" cy="136237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1" name="Arrow: Right 840">
            <a:extLst>
              <a:ext uri="{FF2B5EF4-FFF2-40B4-BE49-F238E27FC236}">
                <a16:creationId xmlns:a16="http://schemas.microsoft.com/office/drawing/2014/main" id="{5570353C-44E9-BE82-EF77-111529D15EC3}"/>
              </a:ext>
            </a:extLst>
          </p:cNvPr>
          <p:cNvSpPr/>
          <p:nvPr/>
        </p:nvSpPr>
        <p:spPr>
          <a:xfrm>
            <a:off x="7583935" y="2475343"/>
            <a:ext cx="3052203" cy="13623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3" name="TextBox 842">
            <a:extLst>
              <a:ext uri="{FF2B5EF4-FFF2-40B4-BE49-F238E27FC236}">
                <a16:creationId xmlns:a16="http://schemas.microsoft.com/office/drawing/2014/main" id="{3D03A2E1-1E9D-DF37-3665-59CB136605CC}"/>
              </a:ext>
            </a:extLst>
          </p:cNvPr>
          <p:cNvSpPr txBox="1"/>
          <p:nvPr/>
        </p:nvSpPr>
        <p:spPr>
          <a:xfrm>
            <a:off x="10619270" y="2943089"/>
            <a:ext cx="14314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FALLING IN </a:t>
            </a:r>
            <a:r>
              <a:rPr lang="en-GB"/>
              <a:t>SALES</a:t>
            </a:r>
            <a:endParaRPr lang="en-GB" dirty="0"/>
          </a:p>
        </p:txBody>
      </p:sp>
      <p:sp>
        <p:nvSpPr>
          <p:cNvPr id="844" name="TextBox 843">
            <a:extLst>
              <a:ext uri="{FF2B5EF4-FFF2-40B4-BE49-F238E27FC236}">
                <a16:creationId xmlns:a16="http://schemas.microsoft.com/office/drawing/2014/main" id="{50E49266-B427-E43A-141A-1F497C092C6B}"/>
              </a:ext>
            </a:extLst>
          </p:cNvPr>
          <p:cNvSpPr txBox="1"/>
          <p:nvPr/>
        </p:nvSpPr>
        <p:spPr>
          <a:xfrm>
            <a:off x="1172674" y="796188"/>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METHODS</a:t>
            </a:r>
          </a:p>
          <a:p>
            <a:pPr marL="285750" indent="-285750">
              <a:buFont typeface="Calibri"/>
              <a:buChar char="-"/>
            </a:pPr>
            <a:r>
              <a:rPr lang="en-GB"/>
              <a:t>No delivery service</a:t>
            </a:r>
            <a:endParaRPr lang="en-GB" dirty="0"/>
          </a:p>
          <a:p>
            <a:pPr marL="285750" indent="-285750">
              <a:buFont typeface="Calibri"/>
              <a:buChar char="-"/>
            </a:pPr>
            <a:r>
              <a:rPr lang="en-GB"/>
              <a:t>Pre-Ordering not reliable</a:t>
            </a:r>
            <a:endParaRPr lang="en-GB" dirty="0"/>
          </a:p>
          <a:p>
            <a:pPr marL="285750" indent="-285750">
              <a:buFont typeface="Calibri"/>
              <a:buChar char="-"/>
            </a:pPr>
            <a:r>
              <a:rPr lang="en-GB"/>
              <a:t>Long waiting time</a:t>
            </a:r>
            <a:endParaRPr lang="en-GB" dirty="0"/>
          </a:p>
          <a:p>
            <a:endParaRPr lang="en-GB" dirty="0"/>
          </a:p>
        </p:txBody>
      </p:sp>
      <p:sp>
        <p:nvSpPr>
          <p:cNvPr id="845" name="TextBox 844">
            <a:extLst>
              <a:ext uri="{FF2B5EF4-FFF2-40B4-BE49-F238E27FC236}">
                <a16:creationId xmlns:a16="http://schemas.microsoft.com/office/drawing/2014/main" id="{5CF52C34-5119-7136-96C5-7F9248B6D296}"/>
              </a:ext>
            </a:extLst>
          </p:cNvPr>
          <p:cNvSpPr txBox="1"/>
          <p:nvPr/>
        </p:nvSpPr>
        <p:spPr>
          <a:xfrm>
            <a:off x="4718812" y="791497"/>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MACHINES</a:t>
            </a:r>
          </a:p>
          <a:p>
            <a:pPr marL="285750" indent="-285750">
              <a:buFont typeface="Calibri"/>
              <a:buChar char="-"/>
            </a:pPr>
            <a:r>
              <a:rPr lang="en-GB"/>
              <a:t>No website or digital ordering system</a:t>
            </a:r>
          </a:p>
          <a:p>
            <a:pPr marL="285750" indent="-285750">
              <a:buFont typeface="Calibri"/>
              <a:buChar char="-"/>
            </a:pPr>
            <a:r>
              <a:rPr lang="en-GB"/>
              <a:t>No online payment</a:t>
            </a:r>
          </a:p>
          <a:p>
            <a:pPr marL="285750" indent="-285750">
              <a:buFont typeface="Calibri"/>
              <a:buChar char="-"/>
            </a:pPr>
            <a:r>
              <a:rPr lang="en-GB" dirty="0"/>
              <a:t>Relying </a:t>
            </a:r>
            <a:r>
              <a:rPr lang="en-GB"/>
              <a:t>solely on phone</a:t>
            </a:r>
            <a:endParaRPr lang="en-GB" dirty="0"/>
          </a:p>
        </p:txBody>
      </p:sp>
      <p:sp>
        <p:nvSpPr>
          <p:cNvPr id="846" name="TextBox 845">
            <a:extLst>
              <a:ext uri="{FF2B5EF4-FFF2-40B4-BE49-F238E27FC236}">
                <a16:creationId xmlns:a16="http://schemas.microsoft.com/office/drawing/2014/main" id="{FA719BDC-B79C-52F9-FF21-A9AF2336DC6F}"/>
              </a:ext>
            </a:extLst>
          </p:cNvPr>
          <p:cNvSpPr txBox="1"/>
          <p:nvPr/>
        </p:nvSpPr>
        <p:spPr>
          <a:xfrm>
            <a:off x="8105654" y="796303"/>
            <a:ext cx="27431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PEOPLE</a:t>
            </a:r>
          </a:p>
          <a:p>
            <a:pPr marL="285750" indent="-285750">
              <a:buFont typeface="Calibri"/>
              <a:buChar char="-"/>
            </a:pPr>
            <a:r>
              <a:rPr lang="en-GB" dirty="0"/>
              <a:t>Customer wor</a:t>
            </a:r>
            <a:r>
              <a:rPr lang="en-GB"/>
              <a:t>king from home</a:t>
            </a:r>
          </a:p>
          <a:p>
            <a:pPr marL="285750" indent="-285750">
              <a:buFont typeface="Calibri"/>
              <a:buChar char="-"/>
            </a:pPr>
            <a:r>
              <a:rPr lang="en-GB"/>
              <a:t>Retail park shop close</a:t>
            </a:r>
          </a:p>
          <a:p>
            <a:pPr marL="285750" indent="-285750">
              <a:buFont typeface="Calibri"/>
              <a:buChar char="-"/>
            </a:pPr>
            <a:r>
              <a:rPr lang="en-GB" dirty="0"/>
              <a:t>Basil alone </a:t>
            </a:r>
            <a:r>
              <a:rPr lang="en-GB"/>
              <a:t>managing the entire store</a:t>
            </a:r>
            <a:endParaRPr lang="en-GB" dirty="0"/>
          </a:p>
        </p:txBody>
      </p:sp>
      <p:sp>
        <p:nvSpPr>
          <p:cNvPr id="847" name="TextBox 846">
            <a:extLst>
              <a:ext uri="{FF2B5EF4-FFF2-40B4-BE49-F238E27FC236}">
                <a16:creationId xmlns:a16="http://schemas.microsoft.com/office/drawing/2014/main" id="{9DC9A617-5B6A-58E5-052A-C7430EB25A0C}"/>
              </a:ext>
            </a:extLst>
          </p:cNvPr>
          <p:cNvSpPr txBox="1"/>
          <p:nvPr/>
        </p:nvSpPr>
        <p:spPr>
          <a:xfrm>
            <a:off x="1177422" y="3936949"/>
            <a:ext cx="27431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MATERIALS </a:t>
            </a:r>
          </a:p>
          <a:p>
            <a:pPr marL="285750" indent="-285750">
              <a:buFont typeface="Calibri"/>
              <a:buChar char="-"/>
            </a:pPr>
            <a:r>
              <a:rPr lang="en-GB" dirty="0"/>
              <a:t>Organic </a:t>
            </a:r>
            <a:r>
              <a:rPr lang="en-GB"/>
              <a:t>ingredients cost more and vary in price</a:t>
            </a:r>
          </a:p>
          <a:p>
            <a:pPr marL="285750" indent="-285750">
              <a:buFont typeface="Calibri"/>
              <a:buChar char="-"/>
            </a:pPr>
            <a:r>
              <a:rPr lang="en-GB" dirty="0"/>
              <a:t>Crop failures cause supply shortages &amp; price </a:t>
            </a:r>
            <a:r>
              <a:rPr lang="en-GB"/>
              <a:t>spikes</a:t>
            </a:r>
          </a:p>
          <a:p>
            <a:pPr marL="285750" indent="-285750">
              <a:buFont typeface="Calibri"/>
              <a:buChar char="-"/>
            </a:pPr>
            <a:r>
              <a:rPr lang="en-GB" dirty="0"/>
              <a:t>Limited supplier </a:t>
            </a:r>
            <a:r>
              <a:rPr lang="en-GB"/>
              <a:t>option</a:t>
            </a:r>
            <a:endParaRPr lang="en-GB" dirty="0"/>
          </a:p>
        </p:txBody>
      </p:sp>
      <p:sp>
        <p:nvSpPr>
          <p:cNvPr id="848" name="TextBox 847">
            <a:extLst>
              <a:ext uri="{FF2B5EF4-FFF2-40B4-BE49-F238E27FC236}">
                <a16:creationId xmlns:a16="http://schemas.microsoft.com/office/drawing/2014/main" id="{7562BD7B-A419-EE45-DF4F-D776137E603D}"/>
              </a:ext>
            </a:extLst>
          </p:cNvPr>
          <p:cNvSpPr txBox="1"/>
          <p:nvPr/>
        </p:nvSpPr>
        <p:spPr>
          <a:xfrm>
            <a:off x="4718629" y="3932201"/>
            <a:ext cx="274319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MEASUREMENT</a:t>
            </a:r>
          </a:p>
          <a:p>
            <a:pPr marL="285750" indent="-285750">
              <a:buFont typeface="Calibri"/>
              <a:buChar char="-"/>
            </a:pPr>
            <a:r>
              <a:rPr lang="en-GB"/>
              <a:t>No customer feedback  system</a:t>
            </a:r>
          </a:p>
          <a:p>
            <a:pPr marL="285750" indent="-285750">
              <a:buFont typeface="Calibri"/>
              <a:buChar char="-"/>
            </a:pPr>
            <a:r>
              <a:rPr lang="en-GB" dirty="0"/>
              <a:t>No data tracking - Don’t know </a:t>
            </a:r>
            <a:r>
              <a:rPr lang="en-GB"/>
              <a:t>which products sells mores</a:t>
            </a:r>
          </a:p>
          <a:p>
            <a:pPr marL="285750" indent="-285750">
              <a:buFont typeface="Calibri"/>
              <a:buChar char="-"/>
            </a:pPr>
            <a:r>
              <a:rPr lang="en-GB"/>
              <a:t>No track of missed calls – lost orders</a:t>
            </a:r>
            <a:endParaRPr lang="en-GB" dirty="0"/>
          </a:p>
        </p:txBody>
      </p:sp>
      <p:sp>
        <p:nvSpPr>
          <p:cNvPr id="849" name="TextBox 848">
            <a:extLst>
              <a:ext uri="{FF2B5EF4-FFF2-40B4-BE49-F238E27FC236}">
                <a16:creationId xmlns:a16="http://schemas.microsoft.com/office/drawing/2014/main" id="{2A18D39A-C790-DB17-427F-311ED5A65C34}"/>
              </a:ext>
            </a:extLst>
          </p:cNvPr>
          <p:cNvSpPr txBox="1"/>
          <p:nvPr/>
        </p:nvSpPr>
        <p:spPr>
          <a:xfrm>
            <a:off x="8105861" y="3932212"/>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ENVIRONMENT</a:t>
            </a:r>
          </a:p>
          <a:p>
            <a:pPr marL="285750" indent="-285750">
              <a:buFont typeface="Calibri"/>
              <a:buChar char="-"/>
            </a:pPr>
            <a:r>
              <a:rPr lang="en-GB" dirty="0"/>
              <a:t>Retail park </a:t>
            </a:r>
            <a:r>
              <a:rPr lang="en-GB"/>
              <a:t>quieter, fewer visitors overall</a:t>
            </a:r>
          </a:p>
          <a:p>
            <a:pPr marL="285750" indent="-285750">
              <a:buFont typeface="Calibri"/>
              <a:buChar char="-"/>
            </a:pPr>
            <a:r>
              <a:rPr lang="en-GB"/>
              <a:t>Nearby business closed</a:t>
            </a:r>
          </a:p>
          <a:p>
            <a:pPr marL="285750" indent="-285750">
              <a:buFont typeface="Calibri"/>
              <a:buChar char="-"/>
            </a:pPr>
            <a:endParaRPr lang="en-GB" dirty="0"/>
          </a:p>
        </p:txBody>
      </p:sp>
    </p:spTree>
    <p:extLst>
      <p:ext uri="{BB962C8B-B14F-4D97-AF65-F5344CB8AC3E}">
        <p14:creationId xmlns:p14="http://schemas.microsoft.com/office/powerpoint/2010/main" val="2302349761"/>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F16D07B-0FF8-A26C-FA6B-35DB858C2CC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2AB6349E-2D21-00F9-3D88-0F14DC4B028F}"/>
              </a:ext>
            </a:extLst>
          </p:cNvPr>
          <p:cNvSpPr>
            <a:spLocks noGrp="1"/>
          </p:cNvSpPr>
          <p:nvPr>
            <p:ph type="dt" sz="half" idx="10"/>
          </p:nvPr>
        </p:nvSpPr>
        <p:spPr/>
        <p:txBody>
          <a:bodyPr/>
          <a:lstStyle/>
          <a:p>
            <a:fld id="{18687759-6C54-4320-A02A-987EED8F49A7}" type="datetime1">
              <a:t>10/11/2026</a:t>
            </a:fld>
            <a:endParaRPr lang="en-US" dirty="0"/>
          </a:p>
        </p:txBody>
      </p:sp>
      <p:sp>
        <p:nvSpPr>
          <p:cNvPr id="5" name="Slide Number Placeholder 4">
            <a:extLst>
              <a:ext uri="{FF2B5EF4-FFF2-40B4-BE49-F238E27FC236}">
                <a16:creationId xmlns:a16="http://schemas.microsoft.com/office/drawing/2014/main" id="{06C61897-B3B0-84F7-90C8-B92A2848B49C}"/>
              </a:ext>
            </a:extLst>
          </p:cNvPr>
          <p:cNvSpPr>
            <a:spLocks noGrp="1"/>
          </p:cNvSpPr>
          <p:nvPr>
            <p:ph type="sldNum" sz="quarter" idx="12"/>
          </p:nvPr>
        </p:nvSpPr>
        <p:spPr/>
        <p:txBody>
          <a:bodyPr/>
          <a:lstStyle/>
          <a:p>
            <a:fld id="{8E274F5D-21DC-40EF-8DBA-AB9BB119E939}" type="slidenum">
              <a:rPr lang="en-US" dirty="0"/>
              <a:pPr/>
              <a:t>10</a:t>
            </a:fld>
            <a:endParaRPr lang="en-US" dirty="0"/>
          </a:p>
        </p:txBody>
      </p:sp>
      <p:sp>
        <p:nvSpPr>
          <p:cNvPr id="7" name="TextBox 6">
            <a:extLst>
              <a:ext uri="{FF2B5EF4-FFF2-40B4-BE49-F238E27FC236}">
                <a16:creationId xmlns:a16="http://schemas.microsoft.com/office/drawing/2014/main" id="{38597FE8-4216-06CD-732F-CDEAC2B13BD2}"/>
              </a:ext>
            </a:extLst>
          </p:cNvPr>
          <p:cNvSpPr txBox="1"/>
          <p:nvPr/>
        </p:nvSpPr>
        <p:spPr>
          <a:xfrm>
            <a:off x="1135338" y="792044"/>
            <a:ext cx="954182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Summary of Fishbone</a:t>
            </a:r>
          </a:p>
          <a:p>
            <a:endParaRPr lang="en-GB" dirty="0"/>
          </a:p>
          <a:p>
            <a:r>
              <a:rPr lang="en-GB"/>
              <a:t>The fishbone diagram shows lost sales come from both external changes Basil's</a:t>
            </a:r>
            <a:r>
              <a:rPr lang="en-GB" dirty="0"/>
              <a:t> can't control,</a:t>
            </a:r>
          </a:p>
          <a:p>
            <a:r>
              <a:rPr lang="en-GB" dirty="0"/>
              <a:t>And internal gaps he can address (Technology, Ordering Method, and Supplier </a:t>
            </a:r>
            <a:r>
              <a:rPr lang="en-GB"/>
              <a:t>Planning)</a:t>
            </a:r>
          </a:p>
          <a:p>
            <a:r>
              <a:rPr lang="en-GB"/>
              <a:t>Addressing the internal issues will help offset the external decline ( Ishikawa, 1990, Oakland 2016 )</a:t>
            </a:r>
          </a:p>
          <a:p>
            <a:endParaRPr lang="en-GB" dirty="0"/>
          </a:p>
          <a:p>
            <a:endParaRPr lang="en-GB" dirty="0"/>
          </a:p>
          <a:p>
            <a:endParaRPr lang="en-GB" dirty="0"/>
          </a:p>
          <a:p>
            <a:r>
              <a:rPr lang="en-GB"/>
              <a:t>References</a:t>
            </a:r>
          </a:p>
          <a:p>
            <a:endParaRPr lang="en-GB" dirty="0"/>
          </a:p>
          <a:p>
            <a:pPr marL="285750" indent="-285750">
              <a:buFont typeface="Calibri"/>
              <a:buChar char="-"/>
            </a:pPr>
            <a:r>
              <a:rPr lang="en-GB" dirty="0"/>
              <a:t>  Ishikawa, K ( 1990 ). Introduction to Quality Control. Tokyo : Asian Produc</a:t>
            </a:r>
            <a:r>
              <a:rPr lang="en-GB"/>
              <a:t>tivity Organisation </a:t>
            </a:r>
            <a:endParaRPr lang="en-GB" dirty="0"/>
          </a:p>
          <a:p>
            <a:pPr marL="285750" indent="-285750">
              <a:buFont typeface="Calibri"/>
              <a:buChar char="-"/>
            </a:pPr>
            <a:r>
              <a:rPr lang="en-GB"/>
              <a:t>Oakland, J.S ( 2016 ). Total Quality Management. 4th ed. Oxford : Butterworth Heinemann</a:t>
            </a:r>
            <a:endParaRPr lang="en-GB" dirty="0"/>
          </a:p>
        </p:txBody>
      </p:sp>
    </p:spTree>
    <p:extLst>
      <p:ext uri="{BB962C8B-B14F-4D97-AF65-F5344CB8AC3E}">
        <p14:creationId xmlns:p14="http://schemas.microsoft.com/office/powerpoint/2010/main" val="167473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BBBA-96CD-9CCD-4636-42B24A57E286}"/>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AB704FDA-F375-7EAA-DD36-92D3DDF6683C}"/>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C2138C30-76F9-87E8-8572-CC2DB605F146}"/>
              </a:ext>
            </a:extLst>
          </p:cNvPr>
          <p:cNvSpPr>
            <a:spLocks noGrp="1"/>
          </p:cNvSpPr>
          <p:nvPr>
            <p:ph type="dt" sz="half" idx="10"/>
          </p:nvPr>
        </p:nvSpPr>
        <p:spPr/>
        <p:txBody>
          <a:bodyPr/>
          <a:lstStyle/>
          <a:p>
            <a:fld id="{CDC66B20-D6CD-4FE0-B8D9-1AC7D86560EE}" type="datetime1">
              <a:t>10/11/2026</a:t>
            </a:fld>
            <a:endParaRPr lang="en-US" dirty="0"/>
          </a:p>
        </p:txBody>
      </p:sp>
      <p:sp>
        <p:nvSpPr>
          <p:cNvPr id="5" name="Slide Number Placeholder 4">
            <a:extLst>
              <a:ext uri="{FF2B5EF4-FFF2-40B4-BE49-F238E27FC236}">
                <a16:creationId xmlns:a16="http://schemas.microsoft.com/office/drawing/2014/main" id="{A4793633-F940-9F58-304C-0119A8FA3B34}"/>
              </a:ext>
            </a:extLst>
          </p:cNvPr>
          <p:cNvSpPr>
            <a:spLocks noGrp="1"/>
          </p:cNvSpPr>
          <p:nvPr>
            <p:ph type="sldNum" sz="quarter" idx="12"/>
          </p:nvPr>
        </p:nvSpPr>
        <p:spPr/>
        <p:txBody>
          <a:bodyPr/>
          <a:lstStyle/>
          <a:p>
            <a:fld id="{8E274F5D-21DC-40EF-8DBA-AB9BB119E939}" type="slidenum">
              <a:rPr lang="en-US" dirty="0"/>
              <a:pPr/>
              <a:t>11</a:t>
            </a:fld>
            <a:endParaRPr lang="en-US" dirty="0"/>
          </a:p>
        </p:txBody>
      </p:sp>
      <p:sp>
        <p:nvSpPr>
          <p:cNvPr id="7" name="TextBox 6">
            <a:extLst>
              <a:ext uri="{FF2B5EF4-FFF2-40B4-BE49-F238E27FC236}">
                <a16:creationId xmlns:a16="http://schemas.microsoft.com/office/drawing/2014/main" id="{605A934D-5732-F7D6-E2FB-E42590F20098}"/>
              </a:ext>
            </a:extLst>
          </p:cNvPr>
          <p:cNvSpPr txBox="1"/>
          <p:nvPr/>
        </p:nvSpPr>
        <p:spPr>
          <a:xfrm>
            <a:off x="609973" y="394957"/>
            <a:ext cx="106680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Key </a:t>
            </a:r>
            <a:r>
              <a:rPr lang="en-GB"/>
              <a:t>Finding</a:t>
            </a:r>
          </a:p>
          <a:p>
            <a:endParaRPr lang="en-GB" dirty="0"/>
          </a:p>
          <a:p>
            <a:r>
              <a:rPr lang="en-GB"/>
              <a:t>1, Sales decline is driven by permanent changes</a:t>
            </a:r>
            <a:endParaRPr lang="en-GB" dirty="0"/>
          </a:p>
          <a:p>
            <a:r>
              <a:rPr lang="en-GB" dirty="0"/>
              <a:t>Post pandemic hybrid working and reduced retail park footfall are not temporary shifts, they represent lasting changes in customer behaviour that the current business model cannot rely on </a:t>
            </a:r>
          </a:p>
          <a:p>
            <a:endParaRPr lang="en-GB" dirty="0"/>
          </a:p>
          <a:p>
            <a:r>
              <a:rPr lang="en-GB" dirty="0"/>
              <a:t>2, Internal service gaps are compounding external </a:t>
            </a:r>
            <a:r>
              <a:rPr lang="en-GB"/>
              <a:t>challenges</a:t>
            </a:r>
            <a:endParaRPr lang="en-GB" dirty="0"/>
          </a:p>
          <a:p>
            <a:r>
              <a:rPr lang="en-GB" dirty="0"/>
              <a:t>The absents of digital ordering, delivery and reliable pre ordering means Basil is unable to retain or serve customers who still wants its product but can no longer visit </a:t>
            </a:r>
            <a:r>
              <a:rPr lang="en-GB"/>
              <a:t>in person</a:t>
            </a:r>
            <a:endParaRPr lang="en-GB" dirty="0"/>
          </a:p>
          <a:p>
            <a:endParaRPr lang="en-GB" dirty="0"/>
          </a:p>
          <a:p>
            <a:r>
              <a:rPr lang="en-GB" dirty="0"/>
              <a:t>3, Rising cost threate</a:t>
            </a:r>
            <a:r>
              <a:rPr lang="en-GB"/>
              <a:t>n long term viability</a:t>
            </a:r>
            <a:endParaRPr lang="en-GB" dirty="0"/>
          </a:p>
          <a:p>
            <a:r>
              <a:rPr lang="en-GB" dirty="0"/>
              <a:t>Inflation has significantly increased rent, energy, rates, insurance, and organic ingredient price. With sales </a:t>
            </a:r>
            <a:r>
              <a:rPr lang="en-GB"/>
              <a:t>stagnant</a:t>
            </a:r>
            <a:r>
              <a:rPr lang="en-GB" dirty="0"/>
              <a:t> at 25% below 2019 levels, margins are squeezed and higher operating costs </a:t>
            </a:r>
          </a:p>
          <a:p>
            <a:endParaRPr lang="en-GB" dirty="0"/>
          </a:p>
          <a:p>
            <a:r>
              <a:rPr lang="en-GB" dirty="0"/>
              <a:t>4, Small changes could unlock significan</a:t>
            </a:r>
            <a:r>
              <a:rPr lang="en-GB"/>
              <a:t>t improvement</a:t>
            </a:r>
            <a:endParaRPr lang="en-GB" dirty="0"/>
          </a:p>
          <a:p>
            <a:r>
              <a:rPr lang="en-GB" dirty="0"/>
              <a:t>The core strength of the bakery, product quality and loyal customers, remain intact. The primary issue is access, not demand, Addressing service gaps offers the clearest path to recovery without major risk or </a:t>
            </a:r>
            <a:r>
              <a:rPr lang="en-GB"/>
              <a:t>investment</a:t>
            </a:r>
            <a:r>
              <a:rPr lang="en-GB" dirty="0"/>
              <a:t>  </a:t>
            </a:r>
          </a:p>
          <a:p>
            <a:endParaRPr lang="en-GB" dirty="0"/>
          </a:p>
        </p:txBody>
      </p:sp>
    </p:spTree>
    <p:extLst>
      <p:ext uri="{BB962C8B-B14F-4D97-AF65-F5344CB8AC3E}">
        <p14:creationId xmlns:p14="http://schemas.microsoft.com/office/powerpoint/2010/main" val="4246954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FF80D-C0D1-C231-1371-8DBCDEEBB5BF}"/>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75233D69-EB07-C76C-DC87-DA3C46FC5DF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8AC99CA-A4D0-106E-4452-794021132A66}"/>
              </a:ext>
            </a:extLst>
          </p:cNvPr>
          <p:cNvSpPr>
            <a:spLocks noGrp="1"/>
          </p:cNvSpPr>
          <p:nvPr>
            <p:ph type="dt" sz="half" idx="10"/>
          </p:nvPr>
        </p:nvSpPr>
        <p:spPr/>
        <p:txBody>
          <a:bodyPr/>
          <a:lstStyle/>
          <a:p>
            <a:fld id="{6DFB1B02-D279-4EDD-A98C-8B50FD1F7493}" type="datetime1">
              <a:t>10/11/2026</a:t>
            </a:fld>
            <a:endParaRPr lang="en-US" dirty="0"/>
          </a:p>
        </p:txBody>
      </p:sp>
      <p:sp>
        <p:nvSpPr>
          <p:cNvPr id="5" name="Slide Number Placeholder 4">
            <a:extLst>
              <a:ext uri="{FF2B5EF4-FFF2-40B4-BE49-F238E27FC236}">
                <a16:creationId xmlns:a16="http://schemas.microsoft.com/office/drawing/2014/main" id="{35BE8353-BD18-0FD7-BDA7-7DDF78A250A9}"/>
              </a:ext>
            </a:extLst>
          </p:cNvPr>
          <p:cNvSpPr>
            <a:spLocks noGrp="1"/>
          </p:cNvSpPr>
          <p:nvPr>
            <p:ph type="sldNum" sz="quarter" idx="12"/>
          </p:nvPr>
        </p:nvSpPr>
        <p:spPr/>
        <p:txBody>
          <a:bodyPr/>
          <a:lstStyle/>
          <a:p>
            <a:fld id="{8E274F5D-21DC-40EF-8DBA-AB9BB119E939}" type="slidenum">
              <a:rPr lang="en-US" dirty="0"/>
              <a:pPr/>
              <a:t>12</a:t>
            </a:fld>
            <a:endParaRPr lang="en-US" dirty="0"/>
          </a:p>
        </p:txBody>
      </p:sp>
      <p:sp>
        <p:nvSpPr>
          <p:cNvPr id="7" name="TextBox 6">
            <a:extLst>
              <a:ext uri="{FF2B5EF4-FFF2-40B4-BE49-F238E27FC236}">
                <a16:creationId xmlns:a16="http://schemas.microsoft.com/office/drawing/2014/main" id="{B2A9592F-0C5E-7DB9-5705-D36890B9BD93}"/>
              </a:ext>
            </a:extLst>
          </p:cNvPr>
          <p:cNvSpPr txBox="1"/>
          <p:nvPr/>
        </p:nvSpPr>
        <p:spPr>
          <a:xfrm>
            <a:off x="360444" y="387704"/>
            <a:ext cx="1091184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References </a:t>
            </a:r>
            <a:endParaRPr lang="en-US"/>
          </a:p>
          <a:p>
            <a:endParaRPr lang="en-GB" dirty="0"/>
          </a:p>
          <a:p>
            <a:pPr marL="285750" indent="-285750">
              <a:buFont typeface="Calibri"/>
              <a:buChar char="-"/>
            </a:pPr>
            <a:r>
              <a:rPr lang="en-GB" dirty="0"/>
              <a:t>Evans, J.R and </a:t>
            </a:r>
            <a:r>
              <a:rPr lang="en-GB" dirty="0" err="1"/>
              <a:t>Lidsay</a:t>
            </a:r>
            <a:r>
              <a:rPr lang="en-GB" dirty="0"/>
              <a:t>, W.M ( 2020 ). Managing for Quality and Performance Excellence. 11th </a:t>
            </a:r>
            <a:r>
              <a:rPr lang="en-GB" dirty="0" err="1"/>
              <a:t>edn</a:t>
            </a:r>
            <a:r>
              <a:rPr lang="en-GB" dirty="0"/>
              <a:t>. Boston, MA : Cengage</a:t>
            </a:r>
          </a:p>
          <a:p>
            <a:pPr marL="285750" indent="-285750">
              <a:buFont typeface="Calibri"/>
              <a:buChar char="-"/>
            </a:pPr>
            <a:endParaRPr lang="en-GB" dirty="0"/>
          </a:p>
          <a:p>
            <a:pPr marL="285750" indent="-285750">
              <a:buFont typeface="Calibri"/>
              <a:buChar char="-"/>
            </a:pPr>
            <a:r>
              <a:rPr lang="en-GB" dirty="0"/>
              <a:t>Ishikawa, K ( 1990 ). Introduction to Quality Control, 3rd </a:t>
            </a:r>
            <a:r>
              <a:rPr lang="en-GB" dirty="0" err="1"/>
              <a:t>edn</a:t>
            </a:r>
            <a:r>
              <a:rPr lang="en-GB" dirty="0"/>
              <a:t>. Tokyo : Asian Productivity Organization</a:t>
            </a:r>
          </a:p>
          <a:p>
            <a:pPr marL="285750" indent="-285750">
              <a:buFont typeface="Calibri"/>
              <a:buChar char="-"/>
            </a:pPr>
            <a:endParaRPr lang="en-GB" dirty="0"/>
          </a:p>
          <a:p>
            <a:pPr marL="285750" indent="-285750">
              <a:buFont typeface="Calibri"/>
              <a:buChar char="-"/>
            </a:pPr>
            <a:r>
              <a:rPr lang="en-GB" dirty="0"/>
              <a:t>Oakland, J.S (2016 ). Total Quality Management : text and cases. 4th </a:t>
            </a:r>
            <a:r>
              <a:rPr lang="en-GB" dirty="0" err="1"/>
              <a:t>edn</a:t>
            </a:r>
            <a:r>
              <a:rPr lang="en-GB" dirty="0"/>
              <a:t>. Oxford : Butterworth Heinemann</a:t>
            </a:r>
          </a:p>
          <a:p>
            <a:pPr marL="285750" indent="-285750">
              <a:buFont typeface="Calibri"/>
              <a:buChar char="-"/>
            </a:pPr>
            <a:endParaRPr lang="en-GB" dirty="0"/>
          </a:p>
          <a:p>
            <a:pPr marL="285750" indent="-285750">
              <a:buFont typeface="Calibri"/>
              <a:buChar char="-"/>
            </a:pPr>
            <a:r>
              <a:rPr lang="en-GB" dirty="0"/>
              <a:t>Straker, D ( 2010 ). Problem Solving and Decision Making. 2 </a:t>
            </a:r>
            <a:r>
              <a:rPr lang="en-GB" dirty="0" err="1"/>
              <a:t>edn</a:t>
            </a:r>
            <a:r>
              <a:rPr lang="en-GB" dirty="0"/>
              <a:t>. London : Kogan Page</a:t>
            </a:r>
          </a:p>
        </p:txBody>
      </p:sp>
    </p:spTree>
    <p:extLst>
      <p:ext uri="{BB962C8B-B14F-4D97-AF65-F5344CB8AC3E}">
        <p14:creationId xmlns:p14="http://schemas.microsoft.com/office/powerpoint/2010/main" val="4275595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AB84948-393C-8CE0-CCCA-AAE286D79D87}"/>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C9A693BB-DAC5-4333-79E9-B643A71A68DB}"/>
              </a:ext>
            </a:extLst>
          </p:cNvPr>
          <p:cNvSpPr>
            <a:spLocks noGrp="1"/>
          </p:cNvSpPr>
          <p:nvPr>
            <p:ph type="dt" sz="half" idx="10"/>
          </p:nvPr>
        </p:nvSpPr>
        <p:spPr/>
        <p:txBody>
          <a:bodyPr/>
          <a:lstStyle/>
          <a:p>
            <a:fld id="{88734FD2-1216-4AB6-B594-64111766BFA8}" type="datetime1">
              <a:t>10/11/2026</a:t>
            </a:fld>
            <a:endParaRPr lang="en-US" dirty="0"/>
          </a:p>
        </p:txBody>
      </p:sp>
      <p:sp>
        <p:nvSpPr>
          <p:cNvPr id="5" name="Slide Number Placeholder 4">
            <a:extLst>
              <a:ext uri="{FF2B5EF4-FFF2-40B4-BE49-F238E27FC236}">
                <a16:creationId xmlns:a16="http://schemas.microsoft.com/office/drawing/2014/main" id="{41BF5103-F2B2-2255-3023-74D7A009EEB4}"/>
              </a:ext>
            </a:extLst>
          </p:cNvPr>
          <p:cNvSpPr>
            <a:spLocks noGrp="1"/>
          </p:cNvSpPr>
          <p:nvPr>
            <p:ph type="sldNum" sz="quarter" idx="12"/>
          </p:nvPr>
        </p:nvSpPr>
        <p:spPr/>
        <p:txBody>
          <a:bodyPr/>
          <a:lstStyle/>
          <a:p>
            <a:fld id="{8E274F5D-21DC-40EF-8DBA-AB9BB119E939}" type="slidenum">
              <a:rPr lang="en-US" dirty="0"/>
              <a:pPr/>
              <a:t>13</a:t>
            </a:fld>
            <a:endParaRPr lang="en-US" dirty="0"/>
          </a:p>
        </p:txBody>
      </p:sp>
      <p:sp>
        <p:nvSpPr>
          <p:cNvPr id="7" name="TextBox 6">
            <a:extLst>
              <a:ext uri="{FF2B5EF4-FFF2-40B4-BE49-F238E27FC236}">
                <a16:creationId xmlns:a16="http://schemas.microsoft.com/office/drawing/2014/main" id="{332D8B5B-DB4E-BCA3-5572-ABC8749ACD75}"/>
              </a:ext>
            </a:extLst>
          </p:cNvPr>
          <p:cNvSpPr txBox="1"/>
          <p:nvPr/>
        </p:nvSpPr>
        <p:spPr>
          <a:xfrm>
            <a:off x="2257956" y="1703627"/>
            <a:ext cx="7579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t>Thank you for liste</a:t>
            </a:r>
            <a:r>
              <a:rPr lang="en-GB" sz="3200" b="1">
                <a:solidFill>
                  <a:srgbClr val="FFFFFF"/>
                </a:solidFill>
                <a:latin typeface="Neue Haas Grotesk Text Pro"/>
              </a:rPr>
              <a:t>ning</a:t>
            </a:r>
            <a:endParaRPr lang="en-GB" sz="3200" b="1" dirty="0"/>
          </a:p>
        </p:txBody>
      </p:sp>
    </p:spTree>
    <p:extLst>
      <p:ext uri="{BB962C8B-B14F-4D97-AF65-F5344CB8AC3E}">
        <p14:creationId xmlns:p14="http://schemas.microsoft.com/office/powerpoint/2010/main" val="888532094"/>
      </p:ext>
    </p:extLst>
  </p:cSld>
  <p:clrMapOvr>
    <a:masterClrMapping/>
  </p:clrMapOvr>
</p:sld>
</file>

<file path=ppt/theme/theme1.xml><?xml version="1.0" encoding="utf-8"?>
<a:theme xmlns:a="http://schemas.openxmlformats.org/drawingml/2006/main" name="Film Burn">
  <a:themeElements>
    <a:clrScheme name="Film Burn">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Film Burn">
      <a:majorFont>
        <a:latin typeface="Neue Haas Grotesk Text Pro"/>
        <a:ea typeface=""/>
        <a:cs typeface=""/>
      </a:majorFont>
      <a:minorFont>
        <a:latin typeface="Neue Haas Grotesk Text Pro"/>
        <a:ea typeface=""/>
        <a:cs typeface=""/>
      </a:minorFont>
    </a:fontScheme>
    <a:fmtScheme name="Film Bu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D87570FC-4836-4BB0-AAFD-165DAAA9EA26}" vid="{EE25A5E3-C8B7-4876-88F1-4A6AC5925EC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Film Burn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1375</cp:revision>
  <dcterms:created xsi:type="dcterms:W3CDTF">2026-10-11T14:52:59Z</dcterms:created>
  <dcterms:modified xsi:type="dcterms:W3CDTF">2026-10-11T22:32:45Z</dcterms:modified>
</cp:coreProperties>
</file>