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7" r:id="rId7"/>
    <p:sldId id="268" r:id="rId8"/>
    <p:sldId id="262" r:id="rId9"/>
    <p:sldId id="260" r:id="rId10"/>
    <p:sldId id="263" r:id="rId11"/>
    <p:sldId id="269"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749D86-5206-7A1C-FC20-09A6EF822149}" v="3219" dt="2026-03-31T22:48:34.1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George (2312671)" userId="S::2312671@student.uwtsd.ac.uk::6e6d6940-8a4b-4c9e-adab-d72c577033c6" providerId="AD" clId="Web-{3E749D86-5206-7A1C-FC20-09A6EF822149}"/>
    <pc:docChg chg="addSld delSld modSld sldOrd">
      <pc:chgData name="Sian George (2312671)" userId="S::2312671@student.uwtsd.ac.uk::6e6d6940-8a4b-4c9e-adab-d72c577033c6" providerId="AD" clId="Web-{3E749D86-5206-7A1C-FC20-09A6EF822149}" dt="2026-03-31T22:48:34.214" v="3239" actId="20577"/>
      <pc:docMkLst>
        <pc:docMk/>
      </pc:docMkLst>
      <pc:sldChg chg="addSp modSp mod setBg">
        <pc:chgData name="Sian George (2312671)" userId="S::2312671@student.uwtsd.ac.uk::6e6d6940-8a4b-4c9e-adab-d72c577033c6" providerId="AD" clId="Web-{3E749D86-5206-7A1C-FC20-09A6EF822149}" dt="2026-03-31T19:04:45.542" v="620" actId="1076"/>
        <pc:sldMkLst>
          <pc:docMk/>
          <pc:sldMk cId="109857222" sldId="256"/>
        </pc:sldMkLst>
        <pc:spChg chg="mod">
          <ac:chgData name="Sian George (2312671)" userId="S::2312671@student.uwtsd.ac.uk::6e6d6940-8a4b-4c9e-adab-d72c577033c6" providerId="AD" clId="Web-{3E749D86-5206-7A1C-FC20-09A6EF822149}" dt="2026-03-31T18:42:37.487" v="505"/>
          <ac:spMkLst>
            <pc:docMk/>
            <pc:sldMk cId="109857222" sldId="256"/>
            <ac:spMk id="2" creationId="{00000000-0000-0000-0000-000000000000}"/>
          </ac:spMkLst>
        </pc:spChg>
        <pc:spChg chg="mod">
          <ac:chgData name="Sian George (2312671)" userId="S::2312671@student.uwtsd.ac.uk::6e6d6940-8a4b-4c9e-adab-d72c577033c6" providerId="AD" clId="Web-{3E749D86-5206-7A1C-FC20-09A6EF822149}" dt="2026-03-31T19:04:45.542" v="620" actId="1076"/>
          <ac:spMkLst>
            <pc:docMk/>
            <pc:sldMk cId="109857222" sldId="256"/>
            <ac:spMk id="3" creationId="{00000000-0000-0000-0000-000000000000}"/>
          </ac:spMkLst>
        </pc:spChg>
        <pc:spChg chg="add">
          <ac:chgData name="Sian George (2312671)" userId="S::2312671@student.uwtsd.ac.uk::6e6d6940-8a4b-4c9e-adab-d72c577033c6" providerId="AD" clId="Web-{3E749D86-5206-7A1C-FC20-09A6EF822149}" dt="2026-03-31T18:42:37.487" v="505"/>
          <ac:spMkLst>
            <pc:docMk/>
            <pc:sldMk cId="109857222" sldId="256"/>
            <ac:spMk id="8" creationId="{934F1179-B481-4F9E-BCA3-AFB972070F83}"/>
          </ac:spMkLst>
        </pc:spChg>
        <pc:spChg chg="add">
          <ac:chgData name="Sian George (2312671)" userId="S::2312671@student.uwtsd.ac.uk::6e6d6940-8a4b-4c9e-adab-d72c577033c6" providerId="AD" clId="Web-{3E749D86-5206-7A1C-FC20-09A6EF822149}" dt="2026-03-31T18:42:37.487" v="505"/>
          <ac:spMkLst>
            <pc:docMk/>
            <pc:sldMk cId="109857222" sldId="256"/>
            <ac:spMk id="10" creationId="{827DC2C4-B485-428A-BF4A-472D2967F47F}"/>
          </ac:spMkLst>
        </pc:spChg>
        <pc:spChg chg="add">
          <ac:chgData name="Sian George (2312671)" userId="S::2312671@student.uwtsd.ac.uk::6e6d6940-8a4b-4c9e-adab-d72c577033c6" providerId="AD" clId="Web-{3E749D86-5206-7A1C-FC20-09A6EF822149}" dt="2026-03-31T18:42:37.487" v="505"/>
          <ac:spMkLst>
            <pc:docMk/>
            <pc:sldMk cId="109857222" sldId="256"/>
            <ac:spMk id="12" creationId="{EE04B5EB-F158-4507-90DD-BD23620C7CC9}"/>
          </ac:spMkLst>
        </pc:spChg>
      </pc:sldChg>
      <pc:sldChg chg="addSp delSp modSp new mod setBg">
        <pc:chgData name="Sian George (2312671)" userId="S::2312671@student.uwtsd.ac.uk::6e6d6940-8a4b-4c9e-adab-d72c577033c6" providerId="AD" clId="Web-{3E749D86-5206-7A1C-FC20-09A6EF822149}" dt="2026-03-31T22:34:30.601" v="3081" actId="14100"/>
        <pc:sldMkLst>
          <pc:docMk/>
          <pc:sldMk cId="3375896347" sldId="257"/>
        </pc:sldMkLst>
        <pc:spChg chg="mod">
          <ac:chgData name="Sian George (2312671)" userId="S::2312671@student.uwtsd.ac.uk::6e6d6940-8a4b-4c9e-adab-d72c577033c6" providerId="AD" clId="Web-{3E749D86-5206-7A1C-FC20-09A6EF822149}" dt="2026-03-31T19:03:18.969" v="610" actId="1076"/>
          <ac:spMkLst>
            <pc:docMk/>
            <pc:sldMk cId="3375896347" sldId="257"/>
            <ac:spMk id="2" creationId="{C9BD5FC7-3B11-B2ED-62D1-248D63CF6E4B}"/>
          </ac:spMkLst>
        </pc:spChg>
        <pc:spChg chg="mod ord">
          <ac:chgData name="Sian George (2312671)" userId="S::2312671@student.uwtsd.ac.uk::6e6d6940-8a4b-4c9e-adab-d72c577033c6" providerId="AD" clId="Web-{3E749D86-5206-7A1C-FC20-09A6EF822149}" dt="2026-03-31T18:43:34.035" v="511" actId="20577"/>
          <ac:spMkLst>
            <pc:docMk/>
            <pc:sldMk cId="3375896347" sldId="257"/>
            <ac:spMk id="3" creationId="{1CB6CD93-3472-EE95-343A-027000742746}"/>
          </ac:spMkLst>
        </pc:spChg>
        <pc:spChg chg="add mod">
          <ac:chgData name="Sian George (2312671)" userId="S::2312671@student.uwtsd.ac.uk::6e6d6940-8a4b-4c9e-adab-d72c577033c6" providerId="AD" clId="Web-{3E749D86-5206-7A1C-FC20-09A6EF822149}" dt="2026-03-31T22:34:28.039" v="3080" actId="1076"/>
          <ac:spMkLst>
            <pc:docMk/>
            <pc:sldMk cId="3375896347" sldId="257"/>
            <ac:spMk id="6" creationId="{48210EEA-63A8-0248-0B63-9B87E1C91185}"/>
          </ac:spMkLst>
        </pc:spChg>
        <pc:spChg chg="add del">
          <ac:chgData name="Sian George (2312671)" userId="S::2312671@student.uwtsd.ac.uk::6e6d6940-8a4b-4c9e-adab-d72c577033c6" providerId="AD" clId="Web-{3E749D86-5206-7A1C-FC20-09A6EF822149}" dt="2026-03-31T18:42:18.846" v="501"/>
          <ac:spMkLst>
            <pc:docMk/>
            <pc:sldMk cId="3375896347" sldId="257"/>
            <ac:spMk id="9" creationId="{9F7D5CDA-D291-4307-BF55-1381FED29634}"/>
          </ac:spMkLst>
        </pc:spChg>
        <pc:spChg chg="add del">
          <ac:chgData name="Sian George (2312671)" userId="S::2312671@student.uwtsd.ac.uk::6e6d6940-8a4b-4c9e-adab-d72c577033c6" providerId="AD" clId="Web-{3E749D86-5206-7A1C-FC20-09A6EF822149}" dt="2026-03-31T18:42:25.065" v="503"/>
          <ac:spMkLst>
            <pc:docMk/>
            <pc:sldMk cId="3375896347" sldId="257"/>
            <ac:spMk id="11" creationId="{920E13D1-85D7-4BF3-9903-59216CB5AE14}"/>
          </ac:spMkLst>
        </pc:spChg>
        <pc:spChg chg="add del">
          <ac:chgData name="Sian George (2312671)" userId="S::2312671@student.uwtsd.ac.uk::6e6d6940-8a4b-4c9e-adab-d72c577033c6" providerId="AD" clId="Web-{3E749D86-5206-7A1C-FC20-09A6EF822149}" dt="2026-03-31T18:42:25.065" v="503"/>
          <ac:spMkLst>
            <pc:docMk/>
            <pc:sldMk cId="3375896347" sldId="257"/>
            <ac:spMk id="12" creationId="{24D46527-8963-4773-8769-07E6ACE08487}"/>
          </ac:spMkLst>
        </pc:spChg>
        <pc:spChg chg="add">
          <ac:chgData name="Sian George (2312671)" userId="S::2312671@student.uwtsd.ac.uk::6e6d6940-8a4b-4c9e-adab-d72c577033c6" providerId="AD" clId="Web-{3E749D86-5206-7A1C-FC20-09A6EF822149}" dt="2026-03-31T18:42:25.065" v="504"/>
          <ac:spMkLst>
            <pc:docMk/>
            <pc:sldMk cId="3375896347" sldId="257"/>
            <ac:spMk id="13" creationId="{0007FE00-9498-4706-B255-6437B0252C02}"/>
          </ac:spMkLst>
        </pc:spChg>
        <pc:spChg chg="add">
          <ac:chgData name="Sian George (2312671)" userId="S::2312671@student.uwtsd.ac.uk::6e6d6940-8a4b-4c9e-adab-d72c577033c6" providerId="AD" clId="Web-{3E749D86-5206-7A1C-FC20-09A6EF822149}" dt="2026-03-31T18:42:25.065" v="504"/>
          <ac:spMkLst>
            <pc:docMk/>
            <pc:sldMk cId="3375896347" sldId="257"/>
            <ac:spMk id="14" creationId="{2EB492CD-616E-47F8-933B-5E2D952A0593}"/>
          </ac:spMkLst>
        </pc:spChg>
        <pc:spChg chg="add">
          <ac:chgData name="Sian George (2312671)" userId="S::2312671@student.uwtsd.ac.uk::6e6d6940-8a4b-4c9e-adab-d72c577033c6" providerId="AD" clId="Web-{3E749D86-5206-7A1C-FC20-09A6EF822149}" dt="2026-03-31T18:42:25.065" v="504"/>
          <ac:spMkLst>
            <pc:docMk/>
            <pc:sldMk cId="3375896347" sldId="257"/>
            <ac:spMk id="15" creationId="{59383CF9-23B5-4335-9B21-1791C4CF1C75}"/>
          </ac:spMkLst>
        </pc:spChg>
        <pc:picChg chg="add del mod">
          <ac:chgData name="Sian George (2312671)" userId="S::2312671@student.uwtsd.ac.uk::6e6d6940-8a4b-4c9e-adab-d72c577033c6" providerId="AD" clId="Web-{3E749D86-5206-7A1C-FC20-09A6EF822149}" dt="2026-03-31T18:59:43.970" v="585"/>
          <ac:picMkLst>
            <pc:docMk/>
            <pc:sldMk cId="3375896347" sldId="257"/>
            <ac:picMk id="4" creationId="{980F4F7D-51AE-F260-AE3B-5CC38494F78E}"/>
          </ac:picMkLst>
        </pc:picChg>
        <pc:picChg chg="add mod">
          <ac:chgData name="Sian George (2312671)" userId="S::2312671@student.uwtsd.ac.uk::6e6d6940-8a4b-4c9e-adab-d72c577033c6" providerId="AD" clId="Web-{3E749D86-5206-7A1C-FC20-09A6EF822149}" dt="2026-03-31T22:34:30.601" v="3081" actId="14100"/>
          <ac:picMkLst>
            <pc:docMk/>
            <pc:sldMk cId="3375896347" sldId="257"/>
            <ac:picMk id="5" creationId="{4063E649-D575-3300-DC5E-7D8C884D9C91}"/>
          </ac:picMkLst>
        </pc:picChg>
      </pc:sldChg>
      <pc:sldChg chg="modSp new del">
        <pc:chgData name="Sian George (2312671)" userId="S::2312671@student.uwtsd.ac.uk::6e6d6940-8a4b-4c9e-adab-d72c577033c6" providerId="AD" clId="Web-{3E749D86-5206-7A1C-FC20-09A6EF822149}" dt="2026-03-31T17:15:15.724" v="16"/>
        <pc:sldMkLst>
          <pc:docMk/>
          <pc:sldMk cId="3404662925" sldId="257"/>
        </pc:sldMkLst>
        <pc:spChg chg="mod">
          <ac:chgData name="Sian George (2312671)" userId="S::2312671@student.uwtsd.ac.uk::6e6d6940-8a4b-4c9e-adab-d72c577033c6" providerId="AD" clId="Web-{3E749D86-5206-7A1C-FC20-09A6EF822149}" dt="2026-03-31T17:09:52.868" v="11" actId="20577"/>
          <ac:spMkLst>
            <pc:docMk/>
            <pc:sldMk cId="3404662925" sldId="257"/>
            <ac:spMk id="3" creationId="{1D374B40-0718-0D08-CCFF-A61367C9E24E}"/>
          </ac:spMkLst>
        </pc:spChg>
      </pc:sldChg>
      <pc:sldChg chg="addSp delSp modSp new">
        <pc:chgData name="Sian George (2312671)" userId="S::2312671@student.uwtsd.ac.uk::6e6d6940-8a4b-4c9e-adab-d72c577033c6" providerId="AD" clId="Web-{3E749D86-5206-7A1C-FC20-09A6EF822149}" dt="2026-03-31T18:44:23.943" v="516" actId="20577"/>
        <pc:sldMkLst>
          <pc:docMk/>
          <pc:sldMk cId="388288078" sldId="258"/>
        </pc:sldMkLst>
        <pc:spChg chg="mod">
          <ac:chgData name="Sian George (2312671)" userId="S::2312671@student.uwtsd.ac.uk::6e6d6940-8a4b-4c9e-adab-d72c577033c6" providerId="AD" clId="Web-{3E749D86-5206-7A1C-FC20-09A6EF822149}" dt="2026-03-31T18:44:23.943" v="516" actId="20577"/>
          <ac:spMkLst>
            <pc:docMk/>
            <pc:sldMk cId="388288078" sldId="258"/>
            <ac:spMk id="2" creationId="{67E36A1F-8DF9-5269-B81D-795AAFD96602}"/>
          </ac:spMkLst>
        </pc:spChg>
        <pc:spChg chg="del mod">
          <ac:chgData name="Sian George (2312671)" userId="S::2312671@student.uwtsd.ac.uk::6e6d6940-8a4b-4c9e-adab-d72c577033c6" providerId="AD" clId="Web-{3E749D86-5206-7A1C-FC20-09A6EF822149}" dt="2026-03-31T17:36:59.121" v="106"/>
          <ac:spMkLst>
            <pc:docMk/>
            <pc:sldMk cId="388288078" sldId="258"/>
            <ac:spMk id="3" creationId="{DEC64D6E-056E-9173-2260-64540E567CFF}"/>
          </ac:spMkLst>
        </pc:spChg>
        <pc:graphicFrameChg chg="add mod">
          <ac:chgData name="Sian George (2312671)" userId="S::2312671@student.uwtsd.ac.uk::6e6d6940-8a4b-4c9e-adab-d72c577033c6" providerId="AD" clId="Web-{3E749D86-5206-7A1C-FC20-09A6EF822149}" dt="2026-03-31T17:37:51.286" v="115" actId="1076"/>
          <ac:graphicFrameMkLst>
            <pc:docMk/>
            <pc:sldMk cId="388288078" sldId="258"/>
            <ac:graphicFrameMk id="4" creationId="{3D097C9D-E7C4-015E-E83F-339778D6AAC7}"/>
          </ac:graphicFrameMkLst>
        </pc:graphicFrameChg>
      </pc:sldChg>
      <pc:sldChg chg="addSp delSp modSp new mod ord setBg">
        <pc:chgData name="Sian George (2312671)" userId="S::2312671@student.uwtsd.ac.uk::6e6d6940-8a4b-4c9e-adab-d72c577033c6" providerId="AD" clId="Web-{3E749D86-5206-7A1C-FC20-09A6EF822149}" dt="2026-03-31T22:45:42.180" v="3232" actId="20577"/>
        <pc:sldMkLst>
          <pc:docMk/>
          <pc:sldMk cId="2968353585" sldId="259"/>
        </pc:sldMkLst>
        <pc:spChg chg="mod">
          <ac:chgData name="Sian George (2312671)" userId="S::2312671@student.uwtsd.ac.uk::6e6d6940-8a4b-4c9e-adab-d72c577033c6" providerId="AD" clId="Web-{3E749D86-5206-7A1C-FC20-09A6EF822149}" dt="2026-03-31T22:45:14.551" v="3218" actId="1076"/>
          <ac:spMkLst>
            <pc:docMk/>
            <pc:sldMk cId="2968353585" sldId="259"/>
            <ac:spMk id="2" creationId="{55E0FF46-0DD4-CEF4-AA9A-D380DFE9F1E6}"/>
          </ac:spMkLst>
        </pc:spChg>
        <pc:spChg chg="mod ord">
          <ac:chgData name="Sian George (2312671)" userId="S::2312671@student.uwtsd.ac.uk::6e6d6940-8a4b-4c9e-adab-d72c577033c6" providerId="AD" clId="Web-{3E749D86-5206-7A1C-FC20-09A6EF822149}" dt="2026-03-31T22:45:16.692" v="3219" actId="1076"/>
          <ac:spMkLst>
            <pc:docMk/>
            <pc:sldMk cId="2968353585" sldId="259"/>
            <ac:spMk id="3" creationId="{818343EF-8275-C5EB-DA12-2B53B568856E}"/>
          </ac:spMkLst>
        </pc:spChg>
        <pc:spChg chg="add mod">
          <ac:chgData name="Sian George (2312671)" userId="S::2312671@student.uwtsd.ac.uk::6e6d6940-8a4b-4c9e-adab-d72c577033c6" providerId="AD" clId="Web-{3E749D86-5206-7A1C-FC20-09A6EF822149}" dt="2026-03-31T22:45:42.180" v="3232" actId="20577"/>
          <ac:spMkLst>
            <pc:docMk/>
            <pc:sldMk cId="2968353585" sldId="259"/>
            <ac:spMk id="6" creationId="{DC430D41-139F-8EEB-D890-87AFF2D49E1A}"/>
          </ac:spMkLst>
        </pc:spChg>
        <pc:spChg chg="add del">
          <ac:chgData name="Sian George (2312671)" userId="S::2312671@student.uwtsd.ac.uk::6e6d6940-8a4b-4c9e-adab-d72c577033c6" providerId="AD" clId="Web-{3E749D86-5206-7A1C-FC20-09A6EF822149}" dt="2026-03-31T22:44:44.953" v="3211"/>
          <ac:spMkLst>
            <pc:docMk/>
            <pc:sldMk cId="2968353585" sldId="259"/>
            <ac:spMk id="10" creationId="{45D37F4E-DDB4-456B-97E0-9937730A039F}"/>
          </ac:spMkLst>
        </pc:spChg>
        <pc:spChg chg="add del">
          <ac:chgData name="Sian George (2312671)" userId="S::2312671@student.uwtsd.ac.uk::6e6d6940-8a4b-4c9e-adab-d72c577033c6" providerId="AD" clId="Web-{3E749D86-5206-7A1C-FC20-09A6EF822149}" dt="2026-03-31T22:44:44.953" v="3211"/>
          <ac:spMkLst>
            <pc:docMk/>
            <pc:sldMk cId="2968353585" sldId="259"/>
            <ac:spMk id="12" creationId="{B2DD41CD-8F47-4F56-AD12-4E2FF7696987}"/>
          </ac:spMkLst>
        </pc:spChg>
        <pc:spChg chg="add">
          <ac:chgData name="Sian George (2312671)" userId="S::2312671@student.uwtsd.ac.uk::6e6d6940-8a4b-4c9e-adab-d72c577033c6" providerId="AD" clId="Web-{3E749D86-5206-7A1C-FC20-09A6EF822149}" dt="2026-03-31T22:44:44.969" v="3212"/>
          <ac:spMkLst>
            <pc:docMk/>
            <pc:sldMk cId="2968353585" sldId="259"/>
            <ac:spMk id="14" creationId="{8F451A30-466B-4996-9BA5-CD6ABCC6D558}"/>
          </ac:spMkLst>
        </pc:spChg>
        <pc:spChg chg="add">
          <ac:chgData name="Sian George (2312671)" userId="S::2312671@student.uwtsd.ac.uk::6e6d6940-8a4b-4c9e-adab-d72c577033c6" providerId="AD" clId="Web-{3E749D86-5206-7A1C-FC20-09A6EF822149}" dt="2026-03-31T22:44:44.969" v="3212"/>
          <ac:spMkLst>
            <pc:docMk/>
            <pc:sldMk cId="2968353585" sldId="259"/>
            <ac:spMk id="15" creationId="{9D25F302-27C5-414F-97F8-6EA0A6C028BA}"/>
          </ac:spMkLst>
        </pc:spChg>
        <pc:spChg chg="add">
          <ac:chgData name="Sian George (2312671)" userId="S::2312671@student.uwtsd.ac.uk::6e6d6940-8a4b-4c9e-adab-d72c577033c6" providerId="AD" clId="Web-{3E749D86-5206-7A1C-FC20-09A6EF822149}" dt="2026-03-31T22:44:44.969" v="3212"/>
          <ac:spMkLst>
            <pc:docMk/>
            <pc:sldMk cId="2968353585" sldId="259"/>
            <ac:spMk id="16" creationId="{830A36F8-48C2-4842-A87B-8CE8DF4E7FD2}"/>
          </ac:spMkLst>
        </pc:spChg>
        <pc:picChg chg="add del mod">
          <ac:chgData name="Sian George (2312671)" userId="S::2312671@student.uwtsd.ac.uk::6e6d6940-8a4b-4c9e-adab-d72c577033c6" providerId="AD" clId="Web-{3E749D86-5206-7A1C-FC20-09A6EF822149}" dt="2026-03-31T18:46:53.506" v="521"/>
          <ac:picMkLst>
            <pc:docMk/>
            <pc:sldMk cId="2968353585" sldId="259"/>
            <ac:picMk id="4" creationId="{A42A2F52-8480-6160-6FFC-EC5442340CA0}"/>
          </ac:picMkLst>
        </pc:picChg>
        <pc:picChg chg="add mod">
          <ac:chgData name="Sian George (2312671)" userId="S::2312671@student.uwtsd.ac.uk::6e6d6940-8a4b-4c9e-adab-d72c577033c6" providerId="AD" clId="Web-{3E749D86-5206-7A1C-FC20-09A6EF822149}" dt="2026-03-31T22:45:24.100" v="3221" actId="14100"/>
          <ac:picMkLst>
            <pc:docMk/>
            <pc:sldMk cId="2968353585" sldId="259"/>
            <ac:picMk id="5" creationId="{EADDB1F0-AEAB-5E62-0D64-2E13A0813964}"/>
          </ac:picMkLst>
        </pc:picChg>
      </pc:sldChg>
      <pc:sldChg chg="addSp modSp new mod ord setBg">
        <pc:chgData name="Sian George (2312671)" userId="S::2312671@student.uwtsd.ac.uk::6e6d6940-8a4b-4c9e-adab-d72c577033c6" providerId="AD" clId="Web-{3E749D86-5206-7A1C-FC20-09A6EF822149}" dt="2026-03-31T22:10:22.403" v="2687" actId="20577"/>
        <pc:sldMkLst>
          <pc:docMk/>
          <pc:sldMk cId="2715325079" sldId="260"/>
        </pc:sldMkLst>
        <pc:spChg chg="mod">
          <ac:chgData name="Sian George (2312671)" userId="S::2312671@student.uwtsd.ac.uk::6e6d6940-8a4b-4c9e-adab-d72c577033c6" providerId="AD" clId="Web-{3E749D86-5206-7A1C-FC20-09A6EF822149}" dt="2026-03-31T22:02:04.807" v="2654"/>
          <ac:spMkLst>
            <pc:docMk/>
            <pc:sldMk cId="2715325079" sldId="260"/>
            <ac:spMk id="2" creationId="{28B46676-A8CB-C2F0-34F8-5C8496EF6A8A}"/>
          </ac:spMkLst>
        </pc:spChg>
        <pc:spChg chg="mod">
          <ac:chgData name="Sian George (2312671)" userId="S::2312671@student.uwtsd.ac.uk::6e6d6940-8a4b-4c9e-adab-d72c577033c6" providerId="AD" clId="Web-{3E749D86-5206-7A1C-FC20-09A6EF822149}" dt="2026-03-31T22:10:22.403" v="2687" actId="20577"/>
          <ac:spMkLst>
            <pc:docMk/>
            <pc:sldMk cId="2715325079" sldId="260"/>
            <ac:spMk id="3" creationId="{099F1482-4D80-3567-67CA-ECF1AEF13AE9}"/>
          </ac:spMkLst>
        </pc:spChg>
        <pc:spChg chg="add">
          <ac:chgData name="Sian George (2312671)" userId="S::2312671@student.uwtsd.ac.uk::6e6d6940-8a4b-4c9e-adab-d72c577033c6" providerId="AD" clId="Web-{3E749D86-5206-7A1C-FC20-09A6EF822149}" dt="2026-03-31T22:02:04.807" v="2654"/>
          <ac:spMkLst>
            <pc:docMk/>
            <pc:sldMk cId="2715325079" sldId="260"/>
            <ac:spMk id="8" creationId="{907EF6B7-1338-4443-8C46-6A318D952DFD}"/>
          </ac:spMkLst>
        </pc:spChg>
        <pc:spChg chg="add">
          <ac:chgData name="Sian George (2312671)" userId="S::2312671@student.uwtsd.ac.uk::6e6d6940-8a4b-4c9e-adab-d72c577033c6" providerId="AD" clId="Web-{3E749D86-5206-7A1C-FC20-09A6EF822149}" dt="2026-03-31T22:02:04.807" v="2654"/>
          <ac:spMkLst>
            <pc:docMk/>
            <pc:sldMk cId="2715325079" sldId="260"/>
            <ac:spMk id="10" creationId="{DAAE4CDD-124C-4DCF-9584-B6033B545DD5}"/>
          </ac:spMkLst>
        </pc:spChg>
        <pc:spChg chg="add">
          <ac:chgData name="Sian George (2312671)" userId="S::2312671@student.uwtsd.ac.uk::6e6d6940-8a4b-4c9e-adab-d72c577033c6" providerId="AD" clId="Web-{3E749D86-5206-7A1C-FC20-09A6EF822149}" dt="2026-03-31T22:02:04.807" v="2654"/>
          <ac:spMkLst>
            <pc:docMk/>
            <pc:sldMk cId="2715325079" sldId="260"/>
            <ac:spMk id="12" creationId="{081E4A58-353D-44AE-B2FC-2A74E2E400F7}"/>
          </ac:spMkLst>
        </pc:spChg>
      </pc:sldChg>
      <pc:sldChg chg="addSp modSp new mod ord setBg">
        <pc:chgData name="Sian George (2312671)" userId="S::2312671@student.uwtsd.ac.uk::6e6d6940-8a4b-4c9e-adab-d72c577033c6" providerId="AD" clId="Web-{3E749D86-5206-7A1C-FC20-09A6EF822149}" dt="2026-03-31T22:28:23.502" v="2995" actId="20577"/>
        <pc:sldMkLst>
          <pc:docMk/>
          <pc:sldMk cId="3740134189" sldId="261"/>
        </pc:sldMkLst>
        <pc:spChg chg="mod">
          <ac:chgData name="Sian George (2312671)" userId="S::2312671@student.uwtsd.ac.uk::6e6d6940-8a4b-4c9e-adab-d72c577033c6" providerId="AD" clId="Web-{3E749D86-5206-7A1C-FC20-09A6EF822149}" dt="2026-03-31T21:48:40.890" v="2448" actId="1076"/>
          <ac:spMkLst>
            <pc:docMk/>
            <pc:sldMk cId="3740134189" sldId="261"/>
            <ac:spMk id="2" creationId="{C9A3CF4A-9184-5D68-2021-A896783B2502}"/>
          </ac:spMkLst>
        </pc:spChg>
        <pc:spChg chg="mod">
          <ac:chgData name="Sian George (2312671)" userId="S::2312671@student.uwtsd.ac.uk::6e6d6940-8a4b-4c9e-adab-d72c577033c6" providerId="AD" clId="Web-{3E749D86-5206-7A1C-FC20-09A6EF822149}" dt="2026-03-31T22:27:57.686" v="2991" actId="20577"/>
          <ac:spMkLst>
            <pc:docMk/>
            <pc:sldMk cId="3740134189" sldId="261"/>
            <ac:spMk id="3" creationId="{E6160D75-DA6B-3864-A3EA-142B85201FE2}"/>
          </ac:spMkLst>
        </pc:spChg>
        <pc:spChg chg="add mod">
          <ac:chgData name="Sian George (2312671)" userId="S::2312671@student.uwtsd.ac.uk::6e6d6940-8a4b-4c9e-adab-d72c577033c6" providerId="AD" clId="Web-{3E749D86-5206-7A1C-FC20-09A6EF822149}" dt="2026-03-31T22:28:23.502" v="2995" actId="20577"/>
          <ac:spMkLst>
            <pc:docMk/>
            <pc:sldMk cId="3740134189" sldId="261"/>
            <ac:spMk id="5" creationId="{DC618189-54A3-58E1-0374-019D09851F3E}"/>
          </ac:spMkLst>
        </pc:spChg>
        <pc:spChg chg="add">
          <ac:chgData name="Sian George (2312671)" userId="S::2312671@student.uwtsd.ac.uk::6e6d6940-8a4b-4c9e-adab-d72c577033c6" providerId="AD" clId="Web-{3E749D86-5206-7A1C-FC20-09A6EF822149}" dt="2026-03-31T18:32:56.744" v="473"/>
          <ac:spMkLst>
            <pc:docMk/>
            <pc:sldMk cId="3740134189" sldId="261"/>
            <ac:spMk id="11" creationId="{DF8BC164-E230-753F-2C7E-B4EE7BA77CF1}"/>
          </ac:spMkLst>
        </pc:spChg>
        <pc:picChg chg="add mod">
          <ac:chgData name="Sian George (2312671)" userId="S::2312671@student.uwtsd.ac.uk::6e6d6940-8a4b-4c9e-adab-d72c577033c6" providerId="AD" clId="Web-{3E749D86-5206-7A1C-FC20-09A6EF822149}" dt="2026-03-31T21:04:21.588" v="1735" actId="14100"/>
          <ac:picMkLst>
            <pc:docMk/>
            <pc:sldMk cId="3740134189" sldId="261"/>
            <ac:picMk id="4" creationId="{A6CF967B-9236-DFD9-C21D-F4AF14676C37}"/>
          </ac:picMkLst>
        </pc:picChg>
        <pc:cxnChg chg="add">
          <ac:chgData name="Sian George (2312671)" userId="S::2312671@student.uwtsd.ac.uk::6e6d6940-8a4b-4c9e-adab-d72c577033c6" providerId="AD" clId="Web-{3E749D86-5206-7A1C-FC20-09A6EF822149}" dt="2026-03-31T18:32:56.744" v="473"/>
          <ac:cxnSpMkLst>
            <pc:docMk/>
            <pc:sldMk cId="3740134189" sldId="261"/>
            <ac:cxnSpMk id="9" creationId="{FC23E3B9-5ABF-58B3-E2B0-E9A5DAA90037}"/>
          </ac:cxnSpMkLst>
        </pc:cxnChg>
      </pc:sldChg>
      <pc:sldChg chg="addSp modSp new mod ord setBg">
        <pc:chgData name="Sian George (2312671)" userId="S::2312671@student.uwtsd.ac.uk::6e6d6940-8a4b-4c9e-adab-d72c577033c6" providerId="AD" clId="Web-{3E749D86-5206-7A1C-FC20-09A6EF822149}" dt="2026-03-31T22:02:20.917" v="2656" actId="1076"/>
        <pc:sldMkLst>
          <pc:docMk/>
          <pc:sldMk cId="4261442259" sldId="262"/>
        </pc:sldMkLst>
        <pc:spChg chg="mod">
          <ac:chgData name="Sian George (2312671)" userId="S::2312671@student.uwtsd.ac.uk::6e6d6940-8a4b-4c9e-adab-d72c577033c6" providerId="AD" clId="Web-{3E749D86-5206-7A1C-FC20-09A6EF822149}" dt="2026-03-31T22:02:17.714" v="2655" actId="1076"/>
          <ac:spMkLst>
            <pc:docMk/>
            <pc:sldMk cId="4261442259" sldId="262"/>
            <ac:spMk id="2" creationId="{B2E6E5F5-7C2F-1616-E408-39050D812BC4}"/>
          </ac:spMkLst>
        </pc:spChg>
        <pc:spChg chg="mod">
          <ac:chgData name="Sian George (2312671)" userId="S::2312671@student.uwtsd.ac.uk::6e6d6940-8a4b-4c9e-adab-d72c577033c6" providerId="AD" clId="Web-{3E749D86-5206-7A1C-FC20-09A6EF822149}" dt="2026-03-31T22:02:20.917" v="2656" actId="1076"/>
          <ac:spMkLst>
            <pc:docMk/>
            <pc:sldMk cId="4261442259" sldId="262"/>
            <ac:spMk id="3" creationId="{D75EF4CE-E9EC-526A-DDA5-4EFF1A1B26A0}"/>
          </ac:spMkLst>
        </pc:spChg>
        <pc:spChg chg="add">
          <ac:chgData name="Sian George (2312671)" userId="S::2312671@student.uwtsd.ac.uk::6e6d6940-8a4b-4c9e-adab-d72c577033c6" providerId="AD" clId="Web-{3E749D86-5206-7A1C-FC20-09A6EF822149}" dt="2026-03-31T19:05:58.392" v="621"/>
          <ac:spMkLst>
            <pc:docMk/>
            <pc:sldMk cId="4261442259" sldId="262"/>
            <ac:spMk id="8" creationId="{081EA652-8C6A-4E69-BEB9-170809474553}"/>
          </ac:spMkLst>
        </pc:spChg>
        <pc:spChg chg="add">
          <ac:chgData name="Sian George (2312671)" userId="S::2312671@student.uwtsd.ac.uk::6e6d6940-8a4b-4c9e-adab-d72c577033c6" providerId="AD" clId="Web-{3E749D86-5206-7A1C-FC20-09A6EF822149}" dt="2026-03-31T19:05:58.392" v="621"/>
          <ac:spMkLst>
            <pc:docMk/>
            <pc:sldMk cId="4261442259" sldId="262"/>
            <ac:spMk id="10" creationId="{5298780A-33B9-4EA2-8F67-DE68AD62841B}"/>
          </ac:spMkLst>
        </pc:spChg>
        <pc:spChg chg="add">
          <ac:chgData name="Sian George (2312671)" userId="S::2312671@student.uwtsd.ac.uk::6e6d6940-8a4b-4c9e-adab-d72c577033c6" providerId="AD" clId="Web-{3E749D86-5206-7A1C-FC20-09A6EF822149}" dt="2026-03-31T19:05:58.392" v="621"/>
          <ac:spMkLst>
            <pc:docMk/>
            <pc:sldMk cId="4261442259" sldId="262"/>
            <ac:spMk id="12" creationId="{7F488E8B-4E1E-4402-8935-D4E6C02615C7}"/>
          </ac:spMkLst>
        </pc:spChg>
      </pc:sldChg>
      <pc:sldChg chg="modSp new ord">
        <pc:chgData name="Sian George (2312671)" userId="S::2312671@student.uwtsd.ac.uk::6e6d6940-8a4b-4c9e-adab-d72c577033c6" providerId="AD" clId="Web-{3E749D86-5206-7A1C-FC20-09A6EF822149}" dt="2026-03-31T22:22:38.665" v="2969" actId="20577"/>
        <pc:sldMkLst>
          <pc:docMk/>
          <pc:sldMk cId="2805715545" sldId="263"/>
        </pc:sldMkLst>
        <pc:spChg chg="mod">
          <ac:chgData name="Sian George (2312671)" userId="S::2312671@student.uwtsd.ac.uk::6e6d6940-8a4b-4c9e-adab-d72c577033c6" providerId="AD" clId="Web-{3E749D86-5206-7A1C-FC20-09A6EF822149}" dt="2026-03-31T18:18:38.146" v="373" actId="20577"/>
          <ac:spMkLst>
            <pc:docMk/>
            <pc:sldMk cId="2805715545" sldId="263"/>
            <ac:spMk id="2" creationId="{16837734-3B4E-63C9-A4E6-201BFE746D03}"/>
          </ac:spMkLst>
        </pc:spChg>
        <pc:spChg chg="mod">
          <ac:chgData name="Sian George (2312671)" userId="S::2312671@student.uwtsd.ac.uk::6e6d6940-8a4b-4c9e-adab-d72c577033c6" providerId="AD" clId="Web-{3E749D86-5206-7A1C-FC20-09A6EF822149}" dt="2026-03-31T22:22:38.665" v="2969" actId="20577"/>
          <ac:spMkLst>
            <pc:docMk/>
            <pc:sldMk cId="2805715545" sldId="263"/>
            <ac:spMk id="3" creationId="{4ACA6B59-05FF-37A3-AA87-B19CC9563F69}"/>
          </ac:spMkLst>
        </pc:spChg>
      </pc:sldChg>
      <pc:sldChg chg="addSp modSp new add del ord">
        <pc:chgData name="Sian George (2312671)" userId="S::2312671@student.uwtsd.ac.uk::6e6d6940-8a4b-4c9e-adab-d72c577033c6" providerId="AD" clId="Web-{3E749D86-5206-7A1C-FC20-09A6EF822149}" dt="2026-03-31T22:32:53.674" v="3066"/>
        <pc:sldMkLst>
          <pc:docMk/>
          <pc:sldMk cId="2489195070" sldId="264"/>
        </pc:sldMkLst>
        <pc:spChg chg="mod">
          <ac:chgData name="Sian George (2312671)" userId="S::2312671@student.uwtsd.ac.uk::6e6d6940-8a4b-4c9e-adab-d72c577033c6" providerId="AD" clId="Web-{3E749D86-5206-7A1C-FC20-09A6EF822149}" dt="2026-03-31T18:19:22.476" v="380" actId="20577"/>
          <ac:spMkLst>
            <pc:docMk/>
            <pc:sldMk cId="2489195070" sldId="264"/>
            <ac:spMk id="2" creationId="{D67AB69F-A565-42EF-CCC8-2441F3789B18}"/>
          </ac:spMkLst>
        </pc:spChg>
        <pc:spChg chg="mod">
          <ac:chgData name="Sian George (2312671)" userId="S::2312671@student.uwtsd.ac.uk::6e6d6940-8a4b-4c9e-adab-d72c577033c6" providerId="AD" clId="Web-{3E749D86-5206-7A1C-FC20-09A6EF822149}" dt="2026-03-31T18:59:04.766" v="584" actId="20577"/>
          <ac:spMkLst>
            <pc:docMk/>
            <pc:sldMk cId="2489195070" sldId="264"/>
            <ac:spMk id="3" creationId="{58907B8F-2508-27FF-7018-985577E5832A}"/>
          </ac:spMkLst>
        </pc:spChg>
        <pc:picChg chg="add mod">
          <ac:chgData name="Sian George (2312671)" userId="S::2312671@student.uwtsd.ac.uk::6e6d6940-8a4b-4c9e-adab-d72c577033c6" providerId="AD" clId="Web-{3E749D86-5206-7A1C-FC20-09A6EF822149}" dt="2026-03-31T18:46:06.781" v="519" actId="1076"/>
          <ac:picMkLst>
            <pc:docMk/>
            <pc:sldMk cId="2489195070" sldId="264"/>
            <ac:picMk id="4" creationId="{750B77EB-F49A-4499-8E03-B925C2D2ADB0}"/>
          </ac:picMkLst>
        </pc:picChg>
      </pc:sldChg>
      <pc:sldChg chg="modSp new add del">
        <pc:chgData name="Sian George (2312671)" userId="S::2312671@student.uwtsd.ac.uk::6e6d6940-8a4b-4c9e-adab-d72c577033c6" providerId="AD" clId="Web-{3E749D86-5206-7A1C-FC20-09A6EF822149}" dt="2026-03-31T22:32:50.408" v="3065"/>
        <pc:sldMkLst>
          <pc:docMk/>
          <pc:sldMk cId="2605456894" sldId="265"/>
        </pc:sldMkLst>
        <pc:spChg chg="mod">
          <ac:chgData name="Sian George (2312671)" userId="S::2312671@student.uwtsd.ac.uk::6e6d6940-8a4b-4c9e-adab-d72c577033c6" providerId="AD" clId="Web-{3E749D86-5206-7A1C-FC20-09A6EF822149}" dt="2026-03-31T18:54:57.133" v="533" actId="20577"/>
          <ac:spMkLst>
            <pc:docMk/>
            <pc:sldMk cId="2605456894" sldId="265"/>
            <ac:spMk id="2" creationId="{3D9CAB82-9BBE-84FF-DC89-59C42C5F1F31}"/>
          </ac:spMkLst>
        </pc:spChg>
        <pc:spChg chg="mod">
          <ac:chgData name="Sian George (2312671)" userId="S::2312671@student.uwtsd.ac.uk::6e6d6940-8a4b-4c9e-adab-d72c577033c6" providerId="AD" clId="Web-{3E749D86-5206-7A1C-FC20-09A6EF822149}" dt="2026-03-31T18:55:16.946" v="535" actId="20577"/>
          <ac:spMkLst>
            <pc:docMk/>
            <pc:sldMk cId="2605456894" sldId="265"/>
            <ac:spMk id="3" creationId="{615C547D-F6C8-1A48-6920-5E604F161900}"/>
          </ac:spMkLst>
        </pc:spChg>
      </pc:sldChg>
      <pc:sldChg chg="addSp modSp new del">
        <pc:chgData name="Sian George (2312671)" userId="S::2312671@student.uwtsd.ac.uk::6e6d6940-8a4b-4c9e-adab-d72c577033c6" providerId="AD" clId="Web-{3E749D86-5206-7A1C-FC20-09A6EF822149}" dt="2026-03-31T22:32:14.687" v="3058"/>
        <pc:sldMkLst>
          <pc:docMk/>
          <pc:sldMk cId="1015968884" sldId="266"/>
        </pc:sldMkLst>
        <pc:spChg chg="add mod">
          <ac:chgData name="Sian George (2312671)" userId="S::2312671@student.uwtsd.ac.uk::6e6d6940-8a4b-4c9e-adab-d72c577033c6" providerId="AD" clId="Web-{3E749D86-5206-7A1C-FC20-09A6EF822149}" dt="2026-03-31T20:06:00.033" v="1252" actId="1076"/>
          <ac:spMkLst>
            <pc:docMk/>
            <pc:sldMk cId="1015968884" sldId="266"/>
            <ac:spMk id="4" creationId="{95B7C77F-06EB-BC60-6182-A08569C72558}"/>
          </ac:spMkLst>
        </pc:spChg>
      </pc:sldChg>
      <pc:sldChg chg="addSp delSp modSp new">
        <pc:chgData name="Sian George (2312671)" userId="S::2312671@student.uwtsd.ac.uk::6e6d6940-8a4b-4c9e-adab-d72c577033c6" providerId="AD" clId="Web-{3E749D86-5206-7A1C-FC20-09A6EF822149}" dt="2026-03-31T22:42:32.397" v="3196" actId="20577"/>
        <pc:sldMkLst>
          <pc:docMk/>
          <pc:sldMk cId="577538035" sldId="267"/>
        </pc:sldMkLst>
        <pc:spChg chg="mod">
          <ac:chgData name="Sian George (2312671)" userId="S::2312671@student.uwtsd.ac.uk::6e6d6940-8a4b-4c9e-adab-d72c577033c6" providerId="AD" clId="Web-{3E749D86-5206-7A1C-FC20-09A6EF822149}" dt="2026-03-31T21:54:13.503" v="2511" actId="1076"/>
          <ac:spMkLst>
            <pc:docMk/>
            <pc:sldMk cId="577538035" sldId="267"/>
            <ac:spMk id="2" creationId="{6BF4AD37-F0F4-DB22-B436-C5CE75A8389E}"/>
          </ac:spMkLst>
        </pc:spChg>
        <pc:spChg chg="add del mod">
          <ac:chgData name="Sian George (2312671)" userId="S::2312671@student.uwtsd.ac.uk::6e6d6940-8a4b-4c9e-adab-d72c577033c6" providerId="AD" clId="Web-{3E749D86-5206-7A1C-FC20-09A6EF822149}" dt="2026-03-31T22:28:34.098" v="2996" actId="1076"/>
          <ac:spMkLst>
            <pc:docMk/>
            <pc:sldMk cId="577538035" sldId="267"/>
            <ac:spMk id="3" creationId="{BE00513D-67CB-234B-2250-1B2DDC234B1B}"/>
          </ac:spMkLst>
        </pc:spChg>
        <pc:spChg chg="add del mod">
          <ac:chgData name="Sian George (2312671)" userId="S::2312671@student.uwtsd.ac.uk::6e6d6940-8a4b-4c9e-adab-d72c577033c6" providerId="AD" clId="Web-{3E749D86-5206-7A1C-FC20-09A6EF822149}" dt="2026-03-31T21:49:21.375" v="2455"/>
          <ac:spMkLst>
            <pc:docMk/>
            <pc:sldMk cId="577538035" sldId="267"/>
            <ac:spMk id="5" creationId="{C330B02E-7BD9-80E3-7636-BCE158F1E4E9}"/>
          </ac:spMkLst>
        </pc:spChg>
        <pc:spChg chg="add mod">
          <ac:chgData name="Sian George (2312671)" userId="S::2312671@student.uwtsd.ac.uk::6e6d6940-8a4b-4c9e-adab-d72c577033c6" providerId="AD" clId="Web-{3E749D86-5206-7A1C-FC20-09A6EF822149}" dt="2026-03-31T22:35:55.917" v="3085" actId="20577"/>
          <ac:spMkLst>
            <pc:docMk/>
            <pc:sldMk cId="577538035" sldId="267"/>
            <ac:spMk id="7" creationId="{EEABB604-CF93-E62E-F7B0-90A6BB1214FE}"/>
          </ac:spMkLst>
        </pc:spChg>
        <pc:spChg chg="add mod">
          <ac:chgData name="Sian George (2312671)" userId="S::2312671@student.uwtsd.ac.uk::6e6d6940-8a4b-4c9e-adab-d72c577033c6" providerId="AD" clId="Web-{3E749D86-5206-7A1C-FC20-09A6EF822149}" dt="2026-03-31T22:42:32.397" v="3196" actId="20577"/>
          <ac:spMkLst>
            <pc:docMk/>
            <pc:sldMk cId="577538035" sldId="267"/>
            <ac:spMk id="9" creationId="{188D9EDE-8E9A-801E-5520-71A87EED82D1}"/>
          </ac:spMkLst>
        </pc:spChg>
        <pc:picChg chg="add mod">
          <ac:chgData name="Sian George (2312671)" userId="S::2312671@student.uwtsd.ac.uk::6e6d6940-8a4b-4c9e-adab-d72c577033c6" providerId="AD" clId="Web-{3E749D86-5206-7A1C-FC20-09A6EF822149}" dt="2026-03-31T22:42:16.709" v="3191" actId="14100"/>
          <ac:picMkLst>
            <pc:docMk/>
            <pc:sldMk cId="577538035" sldId="267"/>
            <ac:picMk id="6" creationId="{54B1EF54-81DF-D261-B13F-3FD1F08FB5C3}"/>
          </ac:picMkLst>
        </pc:picChg>
        <pc:picChg chg="add mod">
          <ac:chgData name="Sian George (2312671)" userId="S::2312671@student.uwtsd.ac.uk::6e6d6940-8a4b-4c9e-adab-d72c577033c6" providerId="AD" clId="Web-{3E749D86-5206-7A1C-FC20-09A6EF822149}" dt="2026-03-31T22:42:19.896" v="3192" actId="14100"/>
          <ac:picMkLst>
            <pc:docMk/>
            <pc:sldMk cId="577538035" sldId="267"/>
            <ac:picMk id="8" creationId="{59B9FD10-DBB7-FAB5-3116-2D863B6131EB}"/>
          </ac:picMkLst>
        </pc:picChg>
      </pc:sldChg>
      <pc:sldChg chg="addSp modSp new">
        <pc:chgData name="Sian George (2312671)" userId="S::2312671@student.uwtsd.ac.uk::6e6d6940-8a4b-4c9e-adab-d72c577033c6" providerId="AD" clId="Web-{3E749D86-5206-7A1C-FC20-09A6EF822149}" dt="2026-03-31T22:28:49.912" v="3000" actId="20577"/>
        <pc:sldMkLst>
          <pc:docMk/>
          <pc:sldMk cId="3860717237" sldId="268"/>
        </pc:sldMkLst>
        <pc:spChg chg="mod">
          <ac:chgData name="Sian George (2312671)" userId="S::2312671@student.uwtsd.ac.uk::6e6d6940-8a4b-4c9e-adab-d72c577033c6" providerId="AD" clId="Web-{3E749D86-5206-7A1C-FC20-09A6EF822149}" dt="2026-03-31T19:51:20.451" v="1189" actId="20577"/>
          <ac:spMkLst>
            <pc:docMk/>
            <pc:sldMk cId="3860717237" sldId="268"/>
            <ac:spMk id="2" creationId="{EA3A0530-DF29-6CB3-2482-04C842556067}"/>
          </ac:spMkLst>
        </pc:spChg>
        <pc:spChg chg="mod">
          <ac:chgData name="Sian George (2312671)" userId="S::2312671@student.uwtsd.ac.uk::6e6d6940-8a4b-4c9e-adab-d72c577033c6" providerId="AD" clId="Web-{3E749D86-5206-7A1C-FC20-09A6EF822149}" dt="2026-03-31T21:49:46.626" v="2466" actId="1076"/>
          <ac:spMkLst>
            <pc:docMk/>
            <pc:sldMk cId="3860717237" sldId="268"/>
            <ac:spMk id="3" creationId="{DC37BE55-D6BC-3D3D-2B3F-18E921A86170}"/>
          </ac:spMkLst>
        </pc:spChg>
        <pc:spChg chg="add mod">
          <ac:chgData name="Sian George (2312671)" userId="S::2312671@student.uwtsd.ac.uk::6e6d6940-8a4b-4c9e-adab-d72c577033c6" providerId="AD" clId="Web-{3E749D86-5206-7A1C-FC20-09A6EF822149}" dt="2026-03-31T22:28:49.912" v="3000" actId="20577"/>
          <ac:spMkLst>
            <pc:docMk/>
            <pc:sldMk cId="3860717237" sldId="268"/>
            <ac:spMk id="6" creationId="{B830FC4E-4532-8566-51DB-1CEDA96CF637}"/>
          </ac:spMkLst>
        </pc:spChg>
        <pc:picChg chg="add mod">
          <ac:chgData name="Sian George (2312671)" userId="S::2312671@student.uwtsd.ac.uk::6e6d6940-8a4b-4c9e-adab-d72c577033c6" providerId="AD" clId="Web-{3E749D86-5206-7A1C-FC20-09A6EF822149}" dt="2026-03-31T20:00:58.970" v="1224" actId="14100"/>
          <ac:picMkLst>
            <pc:docMk/>
            <pc:sldMk cId="3860717237" sldId="268"/>
            <ac:picMk id="5" creationId="{A34E022F-1B34-1574-DE3D-C024550E5CCE}"/>
          </ac:picMkLst>
        </pc:picChg>
      </pc:sldChg>
      <pc:sldChg chg="modSp new add del">
        <pc:chgData name="Sian George (2312671)" userId="S::2312671@student.uwtsd.ac.uk::6e6d6940-8a4b-4c9e-adab-d72c577033c6" providerId="AD" clId="Web-{3E749D86-5206-7A1C-FC20-09A6EF822149}" dt="2026-03-31T22:48:34.214" v="3239" actId="20577"/>
        <pc:sldMkLst>
          <pc:docMk/>
          <pc:sldMk cId="1013004671" sldId="269"/>
        </pc:sldMkLst>
        <pc:spChg chg="mod">
          <ac:chgData name="Sian George (2312671)" userId="S::2312671@student.uwtsd.ac.uk::6e6d6940-8a4b-4c9e-adab-d72c577033c6" providerId="AD" clId="Web-{3E749D86-5206-7A1C-FC20-09A6EF822149}" dt="2026-03-31T22:30:29.866" v="3013" actId="20577"/>
          <ac:spMkLst>
            <pc:docMk/>
            <pc:sldMk cId="1013004671" sldId="269"/>
            <ac:spMk id="2" creationId="{9010B3F5-473C-E3F7-2F45-D01DA6F90E69}"/>
          </ac:spMkLst>
        </pc:spChg>
        <pc:spChg chg="mod">
          <ac:chgData name="Sian George (2312671)" userId="S::2312671@student.uwtsd.ac.uk::6e6d6940-8a4b-4c9e-adab-d72c577033c6" providerId="AD" clId="Web-{3E749D86-5206-7A1C-FC20-09A6EF822149}" dt="2026-03-31T22:48:34.214" v="3239" actId="20577"/>
          <ac:spMkLst>
            <pc:docMk/>
            <pc:sldMk cId="1013004671" sldId="269"/>
            <ac:spMk id="3" creationId="{2503181D-40F8-B803-7484-1720FA53F3F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99F15E-A83C-4496-B04E-03FB3A3F374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B23A5DC-44F4-40A2-B1ED-C938DE14503F}">
      <dgm:prSet/>
      <dgm:spPr/>
      <dgm:t>
        <a:bodyPr/>
        <a:lstStyle/>
        <a:p>
          <a:r>
            <a:rPr lang="en-GB" dirty="0"/>
            <a:t>Chapter 1-Introduction and methodology</a:t>
          </a:r>
          <a:r>
            <a:rPr lang="en-GB" dirty="0">
              <a:latin typeface="Aptos Display" panose="020F0302020204030204"/>
            </a:rPr>
            <a:t>.</a:t>
          </a:r>
          <a:endParaRPr lang="en-GB" dirty="0"/>
        </a:p>
      </dgm:t>
    </dgm:pt>
    <dgm:pt modelId="{BE89D08F-7AE4-462C-AE5E-947ED9B7DC6C}" type="parTrans" cxnId="{BBDF0E50-AADC-4AED-8BE4-C6AA426BBFF3}">
      <dgm:prSet/>
      <dgm:spPr/>
      <dgm:t>
        <a:bodyPr/>
        <a:lstStyle/>
        <a:p>
          <a:endParaRPr lang="en-US"/>
        </a:p>
      </dgm:t>
    </dgm:pt>
    <dgm:pt modelId="{AB72731C-2FDC-423E-9A8A-8B78DE3E1628}" type="sibTrans" cxnId="{BBDF0E50-AADC-4AED-8BE4-C6AA426BBFF3}">
      <dgm:prSet/>
      <dgm:spPr/>
      <dgm:t>
        <a:bodyPr/>
        <a:lstStyle/>
        <a:p>
          <a:endParaRPr lang="en-US"/>
        </a:p>
      </dgm:t>
    </dgm:pt>
    <dgm:pt modelId="{8AA22CA5-BC92-4516-B64B-B1F1A59F6C8A}">
      <dgm:prSet/>
      <dgm:spPr/>
      <dgm:t>
        <a:bodyPr/>
        <a:lstStyle/>
        <a:p>
          <a:r>
            <a:rPr lang="en-GB"/>
            <a:t>Chapter 2-Mary the </a:t>
          </a:r>
          <a:r>
            <a:rPr lang="en-GB">
              <a:latin typeface="Aptos Display" panose="020F0302020204030204"/>
            </a:rPr>
            <a:t>mother</a:t>
          </a:r>
          <a:r>
            <a:rPr lang="en-GB"/>
            <a:t> of Jesus (primarily Lk 1-2). </a:t>
          </a:r>
          <a:endParaRPr lang="en-US"/>
        </a:p>
      </dgm:t>
    </dgm:pt>
    <dgm:pt modelId="{FF87CCB1-462D-44BE-B1E9-1F2E6EC7F7D0}" type="parTrans" cxnId="{EBA3103C-8D58-4046-8709-D9C6B9C68045}">
      <dgm:prSet/>
      <dgm:spPr/>
      <dgm:t>
        <a:bodyPr/>
        <a:lstStyle/>
        <a:p>
          <a:endParaRPr lang="en-US"/>
        </a:p>
      </dgm:t>
    </dgm:pt>
    <dgm:pt modelId="{DFB147B1-07C2-43FF-B933-EC49212E8A32}" type="sibTrans" cxnId="{EBA3103C-8D58-4046-8709-D9C6B9C68045}">
      <dgm:prSet/>
      <dgm:spPr/>
      <dgm:t>
        <a:bodyPr/>
        <a:lstStyle/>
        <a:p>
          <a:endParaRPr lang="en-US"/>
        </a:p>
      </dgm:t>
    </dgm:pt>
    <dgm:pt modelId="{A57FCC60-7514-475B-88A9-D4453BB5FAB4}">
      <dgm:prSet/>
      <dgm:spPr/>
      <dgm:t>
        <a:bodyPr/>
        <a:lstStyle/>
        <a:p>
          <a:r>
            <a:rPr lang="en-GB"/>
            <a:t>Chapter 3-Martha and Mary (primarily LK 10:38-42). </a:t>
          </a:r>
          <a:endParaRPr lang="en-US"/>
        </a:p>
      </dgm:t>
    </dgm:pt>
    <dgm:pt modelId="{2FCA1B80-86E6-4C71-9E07-F847A9AA33B4}" type="parTrans" cxnId="{0D8BFC0F-C354-42CE-ABFB-E0DEB89551C0}">
      <dgm:prSet/>
      <dgm:spPr/>
      <dgm:t>
        <a:bodyPr/>
        <a:lstStyle/>
        <a:p>
          <a:endParaRPr lang="en-US"/>
        </a:p>
      </dgm:t>
    </dgm:pt>
    <dgm:pt modelId="{1F4DCAD2-96B0-4FE1-B246-F5FC585E2053}" type="sibTrans" cxnId="{0D8BFC0F-C354-42CE-ABFB-E0DEB89551C0}">
      <dgm:prSet/>
      <dgm:spPr/>
      <dgm:t>
        <a:bodyPr/>
        <a:lstStyle/>
        <a:p>
          <a:endParaRPr lang="en-US"/>
        </a:p>
      </dgm:t>
    </dgm:pt>
    <dgm:pt modelId="{DD943603-5004-4C0B-987D-62407A1FAED3}">
      <dgm:prSet/>
      <dgm:spPr/>
      <dgm:t>
        <a:bodyPr/>
        <a:lstStyle/>
        <a:p>
          <a:r>
            <a:rPr lang="en-GB"/>
            <a:t>Chapter 4-Mary Magdalene (primarily LK 8:1-3; 23-24). </a:t>
          </a:r>
          <a:endParaRPr lang="en-US"/>
        </a:p>
      </dgm:t>
    </dgm:pt>
    <dgm:pt modelId="{FBEB9B4F-4D44-4E94-951D-554A9DCC5E8A}" type="parTrans" cxnId="{4FEC10F6-B3B9-41C8-8102-661713FFF8AE}">
      <dgm:prSet/>
      <dgm:spPr/>
      <dgm:t>
        <a:bodyPr/>
        <a:lstStyle/>
        <a:p>
          <a:endParaRPr lang="en-US"/>
        </a:p>
      </dgm:t>
    </dgm:pt>
    <dgm:pt modelId="{06F52515-8236-4F77-91EA-C57ABD4D376F}" type="sibTrans" cxnId="{4FEC10F6-B3B9-41C8-8102-661713FFF8AE}">
      <dgm:prSet/>
      <dgm:spPr/>
      <dgm:t>
        <a:bodyPr/>
        <a:lstStyle/>
        <a:p>
          <a:endParaRPr lang="en-US"/>
        </a:p>
      </dgm:t>
    </dgm:pt>
    <dgm:pt modelId="{19258C62-0E55-4CB7-88E0-0ED4D97C6C3A}">
      <dgm:prSet/>
      <dgm:spPr/>
      <dgm:t>
        <a:bodyPr/>
        <a:lstStyle/>
        <a:p>
          <a:r>
            <a:rPr lang="en-GB"/>
            <a:t>Chapter 5-Conclusion</a:t>
          </a:r>
          <a:r>
            <a:rPr lang="en-GB">
              <a:latin typeface="Aptos Display" panose="020F0302020204030204"/>
            </a:rPr>
            <a:t>.</a:t>
          </a:r>
          <a:endParaRPr lang="en-US"/>
        </a:p>
      </dgm:t>
    </dgm:pt>
    <dgm:pt modelId="{F6289603-ADB9-4CB0-8481-3900CA47F9CC}" type="parTrans" cxnId="{AC88B1B3-A55B-4B49-A3AC-A22350D6761E}">
      <dgm:prSet/>
      <dgm:spPr/>
      <dgm:t>
        <a:bodyPr/>
        <a:lstStyle/>
        <a:p>
          <a:endParaRPr lang="en-US"/>
        </a:p>
      </dgm:t>
    </dgm:pt>
    <dgm:pt modelId="{3A433DA3-E5F0-439B-BDC7-E9ADE035A46B}" type="sibTrans" cxnId="{AC88B1B3-A55B-4B49-A3AC-A22350D6761E}">
      <dgm:prSet/>
      <dgm:spPr/>
      <dgm:t>
        <a:bodyPr/>
        <a:lstStyle/>
        <a:p>
          <a:endParaRPr lang="en-US"/>
        </a:p>
      </dgm:t>
    </dgm:pt>
    <dgm:pt modelId="{C7D2F8C9-E5D8-4C21-A05B-125732D85F9E}" type="pres">
      <dgm:prSet presAssocID="{5799F15E-A83C-4496-B04E-03FB3A3F374F}" presName="vert0" presStyleCnt="0">
        <dgm:presLayoutVars>
          <dgm:dir/>
          <dgm:animOne val="branch"/>
          <dgm:animLvl val="lvl"/>
        </dgm:presLayoutVars>
      </dgm:prSet>
      <dgm:spPr/>
    </dgm:pt>
    <dgm:pt modelId="{5F63749B-CD41-4CF6-92FC-FD0C68C5E1E6}" type="pres">
      <dgm:prSet presAssocID="{1B23A5DC-44F4-40A2-B1ED-C938DE14503F}" presName="thickLine" presStyleLbl="alignNode1" presStyleIdx="0" presStyleCnt="5"/>
      <dgm:spPr/>
    </dgm:pt>
    <dgm:pt modelId="{B233B906-3E12-4C68-ACDF-72FE37C3F004}" type="pres">
      <dgm:prSet presAssocID="{1B23A5DC-44F4-40A2-B1ED-C938DE14503F}" presName="horz1" presStyleCnt="0"/>
      <dgm:spPr/>
    </dgm:pt>
    <dgm:pt modelId="{DD034996-3CE5-4EAE-8CBA-3C802C5B58A9}" type="pres">
      <dgm:prSet presAssocID="{1B23A5DC-44F4-40A2-B1ED-C938DE14503F}" presName="tx1" presStyleLbl="revTx" presStyleIdx="0" presStyleCnt="5"/>
      <dgm:spPr/>
    </dgm:pt>
    <dgm:pt modelId="{D4F96DC8-1ADC-425B-8A6B-D11691C2756C}" type="pres">
      <dgm:prSet presAssocID="{1B23A5DC-44F4-40A2-B1ED-C938DE14503F}" presName="vert1" presStyleCnt="0"/>
      <dgm:spPr/>
    </dgm:pt>
    <dgm:pt modelId="{19875316-BAC5-4C5E-A75A-E9F75FCD738D}" type="pres">
      <dgm:prSet presAssocID="{8AA22CA5-BC92-4516-B64B-B1F1A59F6C8A}" presName="thickLine" presStyleLbl="alignNode1" presStyleIdx="1" presStyleCnt="5"/>
      <dgm:spPr/>
    </dgm:pt>
    <dgm:pt modelId="{1475B4FA-2792-4920-AE26-C008F1B21121}" type="pres">
      <dgm:prSet presAssocID="{8AA22CA5-BC92-4516-B64B-B1F1A59F6C8A}" presName="horz1" presStyleCnt="0"/>
      <dgm:spPr/>
    </dgm:pt>
    <dgm:pt modelId="{BB1CDCFE-AC9F-493D-9714-E023CE2A3C1A}" type="pres">
      <dgm:prSet presAssocID="{8AA22CA5-BC92-4516-B64B-B1F1A59F6C8A}" presName="tx1" presStyleLbl="revTx" presStyleIdx="1" presStyleCnt="5"/>
      <dgm:spPr/>
    </dgm:pt>
    <dgm:pt modelId="{14D6B420-D785-473C-BA22-D5C140C31CD5}" type="pres">
      <dgm:prSet presAssocID="{8AA22CA5-BC92-4516-B64B-B1F1A59F6C8A}" presName="vert1" presStyleCnt="0"/>
      <dgm:spPr/>
    </dgm:pt>
    <dgm:pt modelId="{3D239916-E768-45E5-9827-4D78468252D7}" type="pres">
      <dgm:prSet presAssocID="{A57FCC60-7514-475B-88A9-D4453BB5FAB4}" presName="thickLine" presStyleLbl="alignNode1" presStyleIdx="2" presStyleCnt="5"/>
      <dgm:spPr/>
    </dgm:pt>
    <dgm:pt modelId="{2B462289-A1B6-473B-8AC7-11A734C6ECAD}" type="pres">
      <dgm:prSet presAssocID="{A57FCC60-7514-475B-88A9-D4453BB5FAB4}" presName="horz1" presStyleCnt="0"/>
      <dgm:spPr/>
    </dgm:pt>
    <dgm:pt modelId="{90125243-5CF8-4744-AF33-3878B3C730AE}" type="pres">
      <dgm:prSet presAssocID="{A57FCC60-7514-475B-88A9-D4453BB5FAB4}" presName="tx1" presStyleLbl="revTx" presStyleIdx="2" presStyleCnt="5"/>
      <dgm:spPr/>
    </dgm:pt>
    <dgm:pt modelId="{95D72E00-F42B-489C-848C-D9C8F25B588A}" type="pres">
      <dgm:prSet presAssocID="{A57FCC60-7514-475B-88A9-D4453BB5FAB4}" presName="vert1" presStyleCnt="0"/>
      <dgm:spPr/>
    </dgm:pt>
    <dgm:pt modelId="{C4698A7B-1C27-43CA-9F13-BE7129D4077E}" type="pres">
      <dgm:prSet presAssocID="{DD943603-5004-4C0B-987D-62407A1FAED3}" presName="thickLine" presStyleLbl="alignNode1" presStyleIdx="3" presStyleCnt="5"/>
      <dgm:spPr/>
    </dgm:pt>
    <dgm:pt modelId="{16034E77-BBE6-46BC-9647-4ED329BE9CF0}" type="pres">
      <dgm:prSet presAssocID="{DD943603-5004-4C0B-987D-62407A1FAED3}" presName="horz1" presStyleCnt="0"/>
      <dgm:spPr/>
    </dgm:pt>
    <dgm:pt modelId="{211AE207-C2CE-46B8-8879-E6874E8CC86D}" type="pres">
      <dgm:prSet presAssocID="{DD943603-5004-4C0B-987D-62407A1FAED3}" presName="tx1" presStyleLbl="revTx" presStyleIdx="3" presStyleCnt="5"/>
      <dgm:spPr/>
    </dgm:pt>
    <dgm:pt modelId="{74AF3847-A409-4EBA-A980-50DAAA5BA902}" type="pres">
      <dgm:prSet presAssocID="{DD943603-5004-4C0B-987D-62407A1FAED3}" presName="vert1" presStyleCnt="0"/>
      <dgm:spPr/>
    </dgm:pt>
    <dgm:pt modelId="{5A4BA590-FF44-4B9D-824F-60F371436DD2}" type="pres">
      <dgm:prSet presAssocID="{19258C62-0E55-4CB7-88E0-0ED4D97C6C3A}" presName="thickLine" presStyleLbl="alignNode1" presStyleIdx="4" presStyleCnt="5"/>
      <dgm:spPr/>
    </dgm:pt>
    <dgm:pt modelId="{19DDD4B6-BA79-41B1-B61E-70D20E203065}" type="pres">
      <dgm:prSet presAssocID="{19258C62-0E55-4CB7-88E0-0ED4D97C6C3A}" presName="horz1" presStyleCnt="0"/>
      <dgm:spPr/>
    </dgm:pt>
    <dgm:pt modelId="{8D571410-812E-4A99-A081-43E7B7466D9E}" type="pres">
      <dgm:prSet presAssocID="{19258C62-0E55-4CB7-88E0-0ED4D97C6C3A}" presName="tx1" presStyleLbl="revTx" presStyleIdx="4" presStyleCnt="5"/>
      <dgm:spPr/>
    </dgm:pt>
    <dgm:pt modelId="{B1802A06-AE82-441B-88B7-7F6941A90162}" type="pres">
      <dgm:prSet presAssocID="{19258C62-0E55-4CB7-88E0-0ED4D97C6C3A}" presName="vert1" presStyleCnt="0"/>
      <dgm:spPr/>
    </dgm:pt>
  </dgm:ptLst>
  <dgm:cxnLst>
    <dgm:cxn modelId="{0D8BFC0F-C354-42CE-ABFB-E0DEB89551C0}" srcId="{5799F15E-A83C-4496-B04E-03FB3A3F374F}" destId="{A57FCC60-7514-475B-88A9-D4453BB5FAB4}" srcOrd="2" destOrd="0" parTransId="{2FCA1B80-86E6-4C71-9E07-F847A9AA33B4}" sibTransId="{1F4DCAD2-96B0-4FE1-B246-F5FC585E2053}"/>
    <dgm:cxn modelId="{5BEB1239-7233-483F-9D0B-CC5185866614}" type="presOf" srcId="{DD943603-5004-4C0B-987D-62407A1FAED3}" destId="{211AE207-C2CE-46B8-8879-E6874E8CC86D}" srcOrd="0" destOrd="0" presId="urn:microsoft.com/office/officeart/2008/layout/LinedList"/>
    <dgm:cxn modelId="{EBA3103C-8D58-4046-8709-D9C6B9C68045}" srcId="{5799F15E-A83C-4496-B04E-03FB3A3F374F}" destId="{8AA22CA5-BC92-4516-B64B-B1F1A59F6C8A}" srcOrd="1" destOrd="0" parTransId="{FF87CCB1-462D-44BE-B1E9-1F2E6EC7F7D0}" sibTransId="{DFB147B1-07C2-43FF-B933-EC49212E8A32}"/>
    <dgm:cxn modelId="{BBDF0E50-AADC-4AED-8BE4-C6AA426BBFF3}" srcId="{5799F15E-A83C-4496-B04E-03FB3A3F374F}" destId="{1B23A5DC-44F4-40A2-B1ED-C938DE14503F}" srcOrd="0" destOrd="0" parTransId="{BE89D08F-7AE4-462C-AE5E-947ED9B7DC6C}" sibTransId="{AB72731C-2FDC-423E-9A8A-8B78DE3E1628}"/>
    <dgm:cxn modelId="{B522D49B-E647-4613-A4F5-04D7C833585D}" type="presOf" srcId="{8AA22CA5-BC92-4516-B64B-B1F1A59F6C8A}" destId="{BB1CDCFE-AC9F-493D-9714-E023CE2A3C1A}" srcOrd="0" destOrd="0" presId="urn:microsoft.com/office/officeart/2008/layout/LinedList"/>
    <dgm:cxn modelId="{9A40619F-A887-4247-85FF-444619093E12}" type="presOf" srcId="{5799F15E-A83C-4496-B04E-03FB3A3F374F}" destId="{C7D2F8C9-E5D8-4C21-A05B-125732D85F9E}" srcOrd="0" destOrd="0" presId="urn:microsoft.com/office/officeart/2008/layout/LinedList"/>
    <dgm:cxn modelId="{AC88B1B3-A55B-4B49-A3AC-A22350D6761E}" srcId="{5799F15E-A83C-4496-B04E-03FB3A3F374F}" destId="{19258C62-0E55-4CB7-88E0-0ED4D97C6C3A}" srcOrd="4" destOrd="0" parTransId="{F6289603-ADB9-4CB0-8481-3900CA47F9CC}" sibTransId="{3A433DA3-E5F0-439B-BDC7-E9ADE035A46B}"/>
    <dgm:cxn modelId="{D46577B8-EDB5-40B1-AAE9-D75B295C91BC}" type="presOf" srcId="{1B23A5DC-44F4-40A2-B1ED-C938DE14503F}" destId="{DD034996-3CE5-4EAE-8CBA-3C802C5B58A9}" srcOrd="0" destOrd="0" presId="urn:microsoft.com/office/officeart/2008/layout/LinedList"/>
    <dgm:cxn modelId="{298EAAE6-FC41-4DEB-9D08-F144825953C1}" type="presOf" srcId="{19258C62-0E55-4CB7-88E0-0ED4D97C6C3A}" destId="{8D571410-812E-4A99-A081-43E7B7466D9E}" srcOrd="0" destOrd="0" presId="urn:microsoft.com/office/officeart/2008/layout/LinedList"/>
    <dgm:cxn modelId="{176E72F1-93C2-4882-A8E6-455FCE5D380C}" type="presOf" srcId="{A57FCC60-7514-475B-88A9-D4453BB5FAB4}" destId="{90125243-5CF8-4744-AF33-3878B3C730AE}" srcOrd="0" destOrd="0" presId="urn:microsoft.com/office/officeart/2008/layout/LinedList"/>
    <dgm:cxn modelId="{4FEC10F6-B3B9-41C8-8102-661713FFF8AE}" srcId="{5799F15E-A83C-4496-B04E-03FB3A3F374F}" destId="{DD943603-5004-4C0B-987D-62407A1FAED3}" srcOrd="3" destOrd="0" parTransId="{FBEB9B4F-4D44-4E94-951D-554A9DCC5E8A}" sibTransId="{06F52515-8236-4F77-91EA-C57ABD4D376F}"/>
    <dgm:cxn modelId="{325A3556-138D-4496-A931-9E3911195D9A}" type="presParOf" srcId="{C7D2F8C9-E5D8-4C21-A05B-125732D85F9E}" destId="{5F63749B-CD41-4CF6-92FC-FD0C68C5E1E6}" srcOrd="0" destOrd="0" presId="urn:microsoft.com/office/officeart/2008/layout/LinedList"/>
    <dgm:cxn modelId="{18B0D9EF-138B-49A6-B9C0-0BA421D5CE97}" type="presParOf" srcId="{C7D2F8C9-E5D8-4C21-A05B-125732D85F9E}" destId="{B233B906-3E12-4C68-ACDF-72FE37C3F004}" srcOrd="1" destOrd="0" presId="urn:microsoft.com/office/officeart/2008/layout/LinedList"/>
    <dgm:cxn modelId="{BBD84613-EE49-4A2C-A526-422EDD6D7841}" type="presParOf" srcId="{B233B906-3E12-4C68-ACDF-72FE37C3F004}" destId="{DD034996-3CE5-4EAE-8CBA-3C802C5B58A9}" srcOrd="0" destOrd="0" presId="urn:microsoft.com/office/officeart/2008/layout/LinedList"/>
    <dgm:cxn modelId="{7651505E-4023-4DA1-9468-746AA79E2D7E}" type="presParOf" srcId="{B233B906-3E12-4C68-ACDF-72FE37C3F004}" destId="{D4F96DC8-1ADC-425B-8A6B-D11691C2756C}" srcOrd="1" destOrd="0" presId="urn:microsoft.com/office/officeart/2008/layout/LinedList"/>
    <dgm:cxn modelId="{E3921214-475A-4830-8C78-D1B6EA62CD29}" type="presParOf" srcId="{C7D2F8C9-E5D8-4C21-A05B-125732D85F9E}" destId="{19875316-BAC5-4C5E-A75A-E9F75FCD738D}" srcOrd="2" destOrd="0" presId="urn:microsoft.com/office/officeart/2008/layout/LinedList"/>
    <dgm:cxn modelId="{B5B485CF-3260-4902-8074-373ED3533DCE}" type="presParOf" srcId="{C7D2F8C9-E5D8-4C21-A05B-125732D85F9E}" destId="{1475B4FA-2792-4920-AE26-C008F1B21121}" srcOrd="3" destOrd="0" presId="urn:microsoft.com/office/officeart/2008/layout/LinedList"/>
    <dgm:cxn modelId="{A9C02929-8465-4831-A705-8A809BD174A7}" type="presParOf" srcId="{1475B4FA-2792-4920-AE26-C008F1B21121}" destId="{BB1CDCFE-AC9F-493D-9714-E023CE2A3C1A}" srcOrd="0" destOrd="0" presId="urn:microsoft.com/office/officeart/2008/layout/LinedList"/>
    <dgm:cxn modelId="{848C00EA-4D49-4FD1-945A-3E664C1C68E2}" type="presParOf" srcId="{1475B4FA-2792-4920-AE26-C008F1B21121}" destId="{14D6B420-D785-473C-BA22-D5C140C31CD5}" srcOrd="1" destOrd="0" presId="urn:microsoft.com/office/officeart/2008/layout/LinedList"/>
    <dgm:cxn modelId="{097FD7C6-5011-416A-A0E7-D2F100B07EF4}" type="presParOf" srcId="{C7D2F8C9-E5D8-4C21-A05B-125732D85F9E}" destId="{3D239916-E768-45E5-9827-4D78468252D7}" srcOrd="4" destOrd="0" presId="urn:microsoft.com/office/officeart/2008/layout/LinedList"/>
    <dgm:cxn modelId="{625B4057-493A-45C4-A03C-2829CB9C7589}" type="presParOf" srcId="{C7D2F8C9-E5D8-4C21-A05B-125732D85F9E}" destId="{2B462289-A1B6-473B-8AC7-11A734C6ECAD}" srcOrd="5" destOrd="0" presId="urn:microsoft.com/office/officeart/2008/layout/LinedList"/>
    <dgm:cxn modelId="{E4155A5D-4081-4B21-9ECE-7933F78506F6}" type="presParOf" srcId="{2B462289-A1B6-473B-8AC7-11A734C6ECAD}" destId="{90125243-5CF8-4744-AF33-3878B3C730AE}" srcOrd="0" destOrd="0" presId="urn:microsoft.com/office/officeart/2008/layout/LinedList"/>
    <dgm:cxn modelId="{3949607C-6660-4DE2-BDBF-9EA9A192D14C}" type="presParOf" srcId="{2B462289-A1B6-473B-8AC7-11A734C6ECAD}" destId="{95D72E00-F42B-489C-848C-D9C8F25B588A}" srcOrd="1" destOrd="0" presId="urn:microsoft.com/office/officeart/2008/layout/LinedList"/>
    <dgm:cxn modelId="{A9CB9423-30A1-4AA9-B6A5-CFE163E33E55}" type="presParOf" srcId="{C7D2F8C9-E5D8-4C21-A05B-125732D85F9E}" destId="{C4698A7B-1C27-43CA-9F13-BE7129D4077E}" srcOrd="6" destOrd="0" presId="urn:microsoft.com/office/officeart/2008/layout/LinedList"/>
    <dgm:cxn modelId="{58F46BD6-C84E-47A8-86AD-EDF89CD6B969}" type="presParOf" srcId="{C7D2F8C9-E5D8-4C21-A05B-125732D85F9E}" destId="{16034E77-BBE6-46BC-9647-4ED329BE9CF0}" srcOrd="7" destOrd="0" presId="urn:microsoft.com/office/officeart/2008/layout/LinedList"/>
    <dgm:cxn modelId="{60B5FB38-0EB4-4D36-8F41-9BB7129C3B44}" type="presParOf" srcId="{16034E77-BBE6-46BC-9647-4ED329BE9CF0}" destId="{211AE207-C2CE-46B8-8879-E6874E8CC86D}" srcOrd="0" destOrd="0" presId="urn:microsoft.com/office/officeart/2008/layout/LinedList"/>
    <dgm:cxn modelId="{71C48620-9BB1-4868-8C5C-A8B06D78BFDB}" type="presParOf" srcId="{16034E77-BBE6-46BC-9647-4ED329BE9CF0}" destId="{74AF3847-A409-4EBA-A980-50DAAA5BA902}" srcOrd="1" destOrd="0" presId="urn:microsoft.com/office/officeart/2008/layout/LinedList"/>
    <dgm:cxn modelId="{E6D179DF-875E-4752-AD06-3A4BD344DCD6}" type="presParOf" srcId="{C7D2F8C9-E5D8-4C21-A05B-125732D85F9E}" destId="{5A4BA590-FF44-4B9D-824F-60F371436DD2}" srcOrd="8" destOrd="0" presId="urn:microsoft.com/office/officeart/2008/layout/LinedList"/>
    <dgm:cxn modelId="{846F00F3-2CF7-4111-B63E-7CF0D4EF2432}" type="presParOf" srcId="{C7D2F8C9-E5D8-4C21-A05B-125732D85F9E}" destId="{19DDD4B6-BA79-41B1-B61E-70D20E203065}" srcOrd="9" destOrd="0" presId="urn:microsoft.com/office/officeart/2008/layout/LinedList"/>
    <dgm:cxn modelId="{C249864F-2CC0-4BE6-BF77-8B4E8001BBDA}" type="presParOf" srcId="{19DDD4B6-BA79-41B1-B61E-70D20E203065}" destId="{8D571410-812E-4A99-A081-43E7B7466D9E}" srcOrd="0" destOrd="0" presId="urn:microsoft.com/office/officeart/2008/layout/LinedList"/>
    <dgm:cxn modelId="{E22DA2BC-30BD-4058-A6A3-A4D92B36B84C}" type="presParOf" srcId="{19DDD4B6-BA79-41B1-B61E-70D20E203065}" destId="{B1802A06-AE82-441B-88B7-7F6941A9016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63749B-CD41-4CF6-92FC-FD0C68C5E1E6}">
      <dsp:nvSpPr>
        <dsp:cNvPr id="0" name=""/>
        <dsp:cNvSpPr/>
      </dsp:nvSpPr>
      <dsp:spPr>
        <a:xfrm>
          <a:off x="0" y="53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034996-3CE5-4EAE-8CBA-3C802C5B58A9}">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dirty="0"/>
            <a:t>Chapter 1-Introduction and methodology</a:t>
          </a:r>
          <a:r>
            <a:rPr lang="en-GB" sz="3400" kern="1200" dirty="0">
              <a:latin typeface="Aptos Display" panose="020F0302020204030204"/>
            </a:rPr>
            <a:t>.</a:t>
          </a:r>
          <a:endParaRPr lang="en-GB" sz="3400" kern="1200" dirty="0"/>
        </a:p>
      </dsp:txBody>
      <dsp:txXfrm>
        <a:off x="0" y="531"/>
        <a:ext cx="10515600" cy="870055"/>
      </dsp:txXfrm>
    </dsp:sp>
    <dsp:sp modelId="{19875316-BAC5-4C5E-A75A-E9F75FCD738D}">
      <dsp:nvSpPr>
        <dsp:cNvPr id="0" name=""/>
        <dsp:cNvSpPr/>
      </dsp:nvSpPr>
      <dsp:spPr>
        <a:xfrm>
          <a:off x="0" y="87058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1CDCFE-AC9F-493D-9714-E023CE2A3C1A}">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Chapter 2-Mary the </a:t>
          </a:r>
          <a:r>
            <a:rPr lang="en-GB" sz="3400" kern="1200">
              <a:latin typeface="Aptos Display" panose="020F0302020204030204"/>
            </a:rPr>
            <a:t>mother</a:t>
          </a:r>
          <a:r>
            <a:rPr lang="en-GB" sz="3400" kern="1200"/>
            <a:t> of Jesus (primarily Lk 1-2). </a:t>
          </a:r>
          <a:endParaRPr lang="en-US" sz="3400" kern="1200"/>
        </a:p>
      </dsp:txBody>
      <dsp:txXfrm>
        <a:off x="0" y="870586"/>
        <a:ext cx="10515600" cy="870055"/>
      </dsp:txXfrm>
    </dsp:sp>
    <dsp:sp modelId="{3D239916-E768-45E5-9827-4D78468252D7}">
      <dsp:nvSpPr>
        <dsp:cNvPr id="0" name=""/>
        <dsp:cNvSpPr/>
      </dsp:nvSpPr>
      <dsp:spPr>
        <a:xfrm>
          <a:off x="0" y="174064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125243-5CF8-4744-AF33-3878B3C730AE}">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Chapter 3-Martha and Mary (primarily LK 10:38-42). </a:t>
          </a:r>
          <a:endParaRPr lang="en-US" sz="3400" kern="1200"/>
        </a:p>
      </dsp:txBody>
      <dsp:txXfrm>
        <a:off x="0" y="1740641"/>
        <a:ext cx="10515600" cy="870055"/>
      </dsp:txXfrm>
    </dsp:sp>
    <dsp:sp modelId="{C4698A7B-1C27-43CA-9F13-BE7129D4077E}">
      <dsp:nvSpPr>
        <dsp:cNvPr id="0" name=""/>
        <dsp:cNvSpPr/>
      </dsp:nvSpPr>
      <dsp:spPr>
        <a:xfrm>
          <a:off x="0" y="261069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1AE207-C2CE-46B8-8879-E6874E8CC86D}">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Chapter 4-Mary Magdalene (primarily LK 8:1-3; 23-24). </a:t>
          </a:r>
          <a:endParaRPr lang="en-US" sz="3400" kern="1200"/>
        </a:p>
      </dsp:txBody>
      <dsp:txXfrm>
        <a:off x="0" y="2610696"/>
        <a:ext cx="10515600" cy="870055"/>
      </dsp:txXfrm>
    </dsp:sp>
    <dsp:sp modelId="{5A4BA590-FF44-4B9D-824F-60F371436DD2}">
      <dsp:nvSpPr>
        <dsp:cNvPr id="0" name=""/>
        <dsp:cNvSpPr/>
      </dsp:nvSpPr>
      <dsp:spPr>
        <a:xfrm>
          <a:off x="0" y="348075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571410-812E-4A99-A081-43E7B7466D9E}">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Chapter 5-Conclusion</a:t>
          </a:r>
          <a:r>
            <a:rPr lang="en-GB" sz="3400" kern="1200">
              <a:latin typeface="Aptos Display" panose="020F0302020204030204"/>
            </a:rPr>
            <a:t>.</a:t>
          </a:r>
          <a:endParaRPr lang="en-US" sz="3400" kern="1200"/>
        </a:p>
      </dsp:txBody>
      <dsp:txXfrm>
        <a:off x="0" y="3480751"/>
        <a:ext cx="10515600" cy="87005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31/03/2026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31/03/2026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31/03/2026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31/03/2026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31/03/2026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thevcs.org/jesus-visits-martha-and-mary" TargetMode="External"/><Relationship Id="rId2" Type="http://schemas.openxmlformats.org/officeDocument/2006/relationships/hyperlink" Target="https://thevcs.org/mary-magdalene-demons-discipleshi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85241" y="1008993"/>
            <a:ext cx="9231410" cy="3542045"/>
          </a:xfrm>
        </p:spPr>
        <p:txBody>
          <a:bodyPr anchor="b">
            <a:normAutofit/>
          </a:bodyPr>
          <a:lstStyle/>
          <a:p>
            <a:pPr algn="l"/>
            <a:r>
              <a:rPr lang="en-GB" sz="4600">
                <a:latin typeface="Arial"/>
                <a:cs typeface="Arial"/>
              </a:rPr>
              <a:t>Discipleship and the Role of Women in the Gospel of Luke: Mary the mother of Jesus, Martha and Mary and Mary Magdalene</a:t>
            </a:r>
            <a:endParaRPr lang="en-US" sz="4600"/>
          </a:p>
        </p:txBody>
      </p:sp>
      <p:sp>
        <p:nvSpPr>
          <p:cNvPr id="3" name="Subtitle 2"/>
          <p:cNvSpPr>
            <a:spLocks noGrp="1"/>
          </p:cNvSpPr>
          <p:nvPr>
            <p:ph type="subTitle" idx="1"/>
          </p:nvPr>
        </p:nvSpPr>
        <p:spPr>
          <a:xfrm>
            <a:off x="1285241" y="4939233"/>
            <a:ext cx="7132335" cy="1312657"/>
          </a:xfrm>
        </p:spPr>
        <p:txBody>
          <a:bodyPr vert="horz" lIns="91440" tIns="45720" rIns="91440" bIns="45720" rtlCol="0" anchor="t">
            <a:normAutofit/>
          </a:bodyPr>
          <a:lstStyle/>
          <a:p>
            <a:pPr algn="l"/>
            <a:r>
              <a:rPr lang="en-GB">
                <a:latin typeface="Arial"/>
                <a:cs typeface="Arial"/>
              </a:rPr>
              <a:t>Dissertation module (HPHP6902)</a:t>
            </a:r>
            <a:endParaRPr lang="en-US">
              <a:latin typeface="Arial"/>
              <a:cs typeface="Arial"/>
            </a:endParaRPr>
          </a:p>
          <a:p>
            <a:pPr algn="l"/>
            <a:r>
              <a:rPr lang="en-GB">
                <a:latin typeface="Arial"/>
                <a:cs typeface="Arial"/>
              </a:rPr>
              <a:t>Sian George (2312671)</a:t>
            </a:r>
          </a:p>
          <a:p>
            <a:pPr algn="l"/>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Arc 1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9BD5FC7-3B11-B2ED-62D1-248D63CF6E4B}"/>
              </a:ext>
            </a:extLst>
          </p:cNvPr>
          <p:cNvSpPr>
            <a:spLocks noGrp="1"/>
          </p:cNvSpPr>
          <p:nvPr>
            <p:ph type="title"/>
          </p:nvPr>
        </p:nvSpPr>
        <p:spPr>
          <a:xfrm>
            <a:off x="6091607" y="651558"/>
            <a:ext cx="5458838" cy="1325563"/>
          </a:xfrm>
        </p:spPr>
        <p:txBody>
          <a:bodyPr>
            <a:normAutofit/>
          </a:bodyPr>
          <a:lstStyle/>
          <a:p>
            <a:r>
              <a:rPr lang="en-GB">
                <a:latin typeface="Arial"/>
                <a:cs typeface="Arial"/>
              </a:rPr>
              <a:t>Why this topic?</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CB6CD93-3472-EE95-343A-027000742746}"/>
              </a:ext>
            </a:extLst>
          </p:cNvPr>
          <p:cNvSpPr>
            <a:spLocks noGrp="1"/>
          </p:cNvSpPr>
          <p:nvPr>
            <p:ph idx="1"/>
          </p:nvPr>
        </p:nvSpPr>
        <p:spPr>
          <a:xfrm>
            <a:off x="5894962" y="1984443"/>
            <a:ext cx="5458838" cy="4192520"/>
          </a:xfrm>
        </p:spPr>
        <p:txBody>
          <a:bodyPr vert="horz" lIns="91440" tIns="45720" rIns="91440" bIns="45720" rtlCol="0" anchor="t">
            <a:noAutofit/>
          </a:bodyPr>
          <a:lstStyle/>
          <a:p>
            <a:r>
              <a:rPr lang="en-GB" sz="2000">
                <a:latin typeface="Arial"/>
                <a:cs typeface="Arial"/>
              </a:rPr>
              <a:t>Interest in reading biblical texts from feminist/gender perspective.</a:t>
            </a:r>
            <a:endParaRPr lang="en-GB" sz="2000" dirty="0">
              <a:latin typeface="Arial"/>
              <a:cs typeface="Arial"/>
            </a:endParaRPr>
          </a:p>
          <a:p>
            <a:endParaRPr lang="en-GB" sz="2000" dirty="0">
              <a:latin typeface="Arial"/>
              <a:cs typeface="Arial"/>
            </a:endParaRPr>
          </a:p>
          <a:p>
            <a:r>
              <a:rPr lang="en-GB" sz="2000" dirty="0">
                <a:latin typeface="Arial"/>
                <a:cs typeface="Arial"/>
              </a:rPr>
              <a:t>Previous study on the role of women in Ancient Greco-Roman society. </a:t>
            </a:r>
          </a:p>
          <a:p>
            <a:endParaRPr lang="en-GB" sz="2000" dirty="0">
              <a:latin typeface="Arial"/>
              <a:cs typeface="Arial"/>
            </a:endParaRPr>
          </a:p>
          <a:p>
            <a:r>
              <a:rPr lang="en-GB" sz="2000">
                <a:latin typeface="Arial"/>
                <a:cs typeface="Arial"/>
              </a:rPr>
              <a:t>Research process –discovered there was a dichotomy within biblical feminist scholarship as to whether Luke displays a positive or negative attitude towards women. </a:t>
            </a:r>
            <a:endParaRPr lang="en-US" sz="2000">
              <a:latin typeface="Arial"/>
              <a:cs typeface="Arial"/>
            </a:endParaRPr>
          </a:p>
          <a:p>
            <a:endParaRPr lang="en-GB" sz="2000" dirty="0">
              <a:latin typeface="Arial"/>
              <a:cs typeface="Arial"/>
            </a:endParaRPr>
          </a:p>
          <a:p>
            <a:r>
              <a:rPr lang="en-GB" sz="2000">
                <a:latin typeface="Arial"/>
                <a:cs typeface="Arial"/>
              </a:rPr>
              <a:t>Decided to focus on role of women in Luke from the lens of discipleship. </a:t>
            </a:r>
          </a:p>
          <a:p>
            <a:endParaRPr lang="en-GB" sz="1800">
              <a:latin typeface="Arial"/>
              <a:cs typeface="Arial"/>
            </a:endParaRPr>
          </a:p>
          <a:p>
            <a:endParaRPr lang="en-GB" sz="1800">
              <a:latin typeface="Arial"/>
              <a:cs typeface="Arial"/>
            </a:endParaRPr>
          </a:p>
        </p:txBody>
      </p:sp>
      <p:pic>
        <p:nvPicPr>
          <p:cNvPr id="5" name="Picture 4" descr="Mary Magdalene: From Demons to Discipleship | VCS">
            <a:extLst>
              <a:ext uri="{FF2B5EF4-FFF2-40B4-BE49-F238E27FC236}">
                <a16:creationId xmlns:a16="http://schemas.microsoft.com/office/drawing/2014/main" id="{4063E649-D575-3300-DC5E-7D8C884D9C91}"/>
              </a:ext>
            </a:extLst>
          </p:cNvPr>
          <p:cNvPicPr>
            <a:picLocks noChangeAspect="1"/>
          </p:cNvPicPr>
          <p:nvPr/>
        </p:nvPicPr>
        <p:blipFill>
          <a:blip r:embed="rId2"/>
          <a:stretch>
            <a:fillRect/>
          </a:stretch>
        </p:blipFill>
        <p:spPr>
          <a:xfrm>
            <a:off x="-2456" y="13672"/>
            <a:ext cx="5879687" cy="5466427"/>
          </a:xfrm>
          <a:prstGeom prst="rect">
            <a:avLst/>
          </a:prstGeom>
        </p:spPr>
      </p:pic>
      <p:sp>
        <p:nvSpPr>
          <p:cNvPr id="6" name="TextBox 5">
            <a:extLst>
              <a:ext uri="{FF2B5EF4-FFF2-40B4-BE49-F238E27FC236}">
                <a16:creationId xmlns:a16="http://schemas.microsoft.com/office/drawing/2014/main" id="{48210EEA-63A8-0248-0B63-9B87E1C91185}"/>
              </a:ext>
            </a:extLst>
          </p:cNvPr>
          <p:cNvSpPr txBox="1"/>
          <p:nvPr/>
        </p:nvSpPr>
        <p:spPr>
          <a:xfrm>
            <a:off x="2666609" y="6185788"/>
            <a:ext cx="556636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Figure 1. </a:t>
            </a:r>
            <a:endParaRPr lang="en-GB" sz="1100">
              <a:latin typeface="Source Sans Pro"/>
              <a:ea typeface="Source Sans Pro"/>
            </a:endParaRPr>
          </a:p>
        </p:txBody>
      </p:sp>
    </p:spTree>
    <p:extLst>
      <p:ext uri="{BB962C8B-B14F-4D97-AF65-F5344CB8AC3E}">
        <p14:creationId xmlns:p14="http://schemas.microsoft.com/office/powerpoint/2010/main" val="33758963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36A1F-8DF9-5269-B81D-795AAFD96602}"/>
              </a:ext>
            </a:extLst>
          </p:cNvPr>
          <p:cNvSpPr>
            <a:spLocks noGrp="1"/>
          </p:cNvSpPr>
          <p:nvPr>
            <p:ph type="title"/>
          </p:nvPr>
        </p:nvSpPr>
        <p:spPr/>
        <p:txBody>
          <a:bodyPr/>
          <a:lstStyle/>
          <a:p>
            <a:r>
              <a:rPr lang="en-GB">
                <a:latin typeface="Arial"/>
                <a:cs typeface="Arial"/>
              </a:rPr>
              <a:t>Outline of di</a:t>
            </a:r>
            <a:r>
              <a:rPr lang="en-GB" dirty="0">
                <a:latin typeface="Arial"/>
                <a:cs typeface="Arial"/>
              </a:rPr>
              <a:t>ssertation </a:t>
            </a:r>
          </a:p>
        </p:txBody>
      </p:sp>
      <p:graphicFrame>
        <p:nvGraphicFramePr>
          <p:cNvPr id="4" name="Content Placeholder 2">
            <a:extLst>
              <a:ext uri="{FF2B5EF4-FFF2-40B4-BE49-F238E27FC236}">
                <a16:creationId xmlns:a16="http://schemas.microsoft.com/office/drawing/2014/main" id="{3D097C9D-E7C4-015E-E83F-339778D6AAC7}"/>
              </a:ext>
            </a:extLst>
          </p:cNvPr>
          <p:cNvGraphicFramePr>
            <a:graphicFrameLocks noGrp="1"/>
          </p:cNvGraphicFramePr>
          <p:nvPr>
            <p:extLst>
              <p:ext uri="{D42A27DB-BD31-4B8C-83A1-F6EECF244321}">
                <p14:modId xmlns:p14="http://schemas.microsoft.com/office/powerpoint/2010/main" val="468557998"/>
              </p:ext>
            </p:extLst>
          </p:nvPr>
        </p:nvGraphicFramePr>
        <p:xfrm>
          <a:off x="971884" y="1945942"/>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288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ight Triangle 15">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E0FF46-0DD4-CEF4-AA9A-D380DFE9F1E6}"/>
              </a:ext>
            </a:extLst>
          </p:cNvPr>
          <p:cNvSpPr>
            <a:spLocks noGrp="1"/>
          </p:cNvSpPr>
          <p:nvPr>
            <p:ph type="title"/>
          </p:nvPr>
        </p:nvSpPr>
        <p:spPr>
          <a:xfrm>
            <a:off x="644033" y="389766"/>
            <a:ext cx="9984615" cy="1597228"/>
          </a:xfrm>
        </p:spPr>
        <p:txBody>
          <a:bodyPr>
            <a:normAutofit/>
          </a:bodyPr>
          <a:lstStyle/>
          <a:p>
            <a:r>
              <a:rPr lang="en-GB" sz="6000">
                <a:latin typeface="Arial"/>
                <a:cs typeface="Arial"/>
              </a:rPr>
              <a:t>Primary source</a:t>
            </a:r>
          </a:p>
        </p:txBody>
      </p:sp>
      <p:pic>
        <p:nvPicPr>
          <p:cNvPr id="5" name="Picture 4" descr="Fra Filippo Lippi | The Annunciation | NG666 | National Gallery, London">
            <a:extLst>
              <a:ext uri="{FF2B5EF4-FFF2-40B4-BE49-F238E27FC236}">
                <a16:creationId xmlns:a16="http://schemas.microsoft.com/office/drawing/2014/main" id="{EADDB1F0-AEAB-5E62-0D64-2E13A0813964}"/>
              </a:ext>
            </a:extLst>
          </p:cNvPr>
          <p:cNvPicPr>
            <a:picLocks noChangeAspect="1"/>
          </p:cNvPicPr>
          <p:nvPr/>
        </p:nvPicPr>
        <p:blipFill>
          <a:blip r:embed="rId2"/>
          <a:stretch>
            <a:fillRect/>
          </a:stretch>
        </p:blipFill>
        <p:spPr>
          <a:xfrm>
            <a:off x="1123357" y="1508602"/>
            <a:ext cx="3533985" cy="4567777"/>
          </a:xfrm>
          <a:prstGeom prst="rect">
            <a:avLst/>
          </a:prstGeom>
        </p:spPr>
      </p:pic>
      <p:sp>
        <p:nvSpPr>
          <p:cNvPr id="3" name="Content Placeholder 2">
            <a:extLst>
              <a:ext uri="{FF2B5EF4-FFF2-40B4-BE49-F238E27FC236}">
                <a16:creationId xmlns:a16="http://schemas.microsoft.com/office/drawing/2014/main" id="{818343EF-8275-C5EB-DA12-2B53B568856E}"/>
              </a:ext>
            </a:extLst>
          </p:cNvPr>
          <p:cNvSpPr>
            <a:spLocks noGrp="1"/>
          </p:cNvSpPr>
          <p:nvPr>
            <p:ph idx="1"/>
          </p:nvPr>
        </p:nvSpPr>
        <p:spPr>
          <a:xfrm>
            <a:off x="4788227" y="1511148"/>
            <a:ext cx="6303031" cy="2679038"/>
          </a:xfrm>
        </p:spPr>
        <p:txBody>
          <a:bodyPr vert="horz" lIns="91440" tIns="45720" rIns="91440" bIns="45720" rtlCol="0" anchor="t">
            <a:noAutofit/>
          </a:bodyPr>
          <a:lstStyle/>
          <a:p>
            <a:r>
              <a:rPr lang="en-GB" sz="2000">
                <a:latin typeface="Arial"/>
                <a:cs typeface="Arial"/>
              </a:rPr>
              <a:t>Gospel of Luke-often noted for its concern for outcasts and the marginalized, including women. </a:t>
            </a:r>
          </a:p>
          <a:p>
            <a:r>
              <a:rPr lang="en-GB" sz="2000">
                <a:latin typeface="Arial"/>
                <a:cs typeface="Arial"/>
              </a:rPr>
              <a:t>Known for Luke's gender pairs –parallel of male and female roles –Mary and Zechariah (Lk 1), Martha and Mary (Lk 10:38-42) and Mary Magdalene and male disciples (8:1-3; 23-24). </a:t>
            </a:r>
          </a:p>
          <a:p>
            <a:r>
              <a:rPr lang="en-GB" sz="2000">
                <a:latin typeface="Arial"/>
                <a:cs typeface="Arial"/>
              </a:rPr>
              <a:t>Focus primarily on chapters 1-2; 8; 10; 23-24 analysing the role of Mary the mother of Jesus, Martha and Mary and Mary Madgalene as faithful disciples. </a:t>
            </a:r>
          </a:p>
          <a:p>
            <a:r>
              <a:rPr lang="en-US" sz="2000">
                <a:latin typeface="Arial"/>
                <a:cs typeface="Arial"/>
              </a:rPr>
              <a:t>Other verses which include Luke's theme of discipleship (e.g., 14:25-33; 22:25-27). </a:t>
            </a:r>
            <a:endParaRPr lang="en-GB" sz="2000">
              <a:latin typeface="Arial"/>
              <a:cs typeface="Arial"/>
            </a:endParaRPr>
          </a:p>
          <a:p>
            <a:r>
              <a:rPr lang="en-GB" sz="2000">
                <a:latin typeface="Arial"/>
                <a:cs typeface="Arial"/>
              </a:rPr>
              <a:t>Engage with Lukes second volume-Acts of Apostles-highlights the ministerial and leadership roles of women. </a:t>
            </a:r>
          </a:p>
          <a:p>
            <a:pPr marL="0" indent="0">
              <a:buNone/>
            </a:pPr>
            <a:endParaRPr lang="en-GB" sz="1100">
              <a:latin typeface="Arial"/>
              <a:cs typeface="Arial"/>
            </a:endParaRPr>
          </a:p>
          <a:p>
            <a:endParaRPr lang="en-US" sz="1100">
              <a:latin typeface="Arial"/>
              <a:cs typeface="Arial"/>
            </a:endParaRPr>
          </a:p>
          <a:p>
            <a:endParaRPr lang="en-US" sz="1100">
              <a:latin typeface="Arial"/>
              <a:cs typeface="Arial"/>
            </a:endParaRPr>
          </a:p>
          <a:p>
            <a:endParaRPr lang="en-GB" sz="1100">
              <a:latin typeface="Arial"/>
              <a:cs typeface="Arial"/>
            </a:endParaRPr>
          </a:p>
        </p:txBody>
      </p:sp>
      <p:sp>
        <p:nvSpPr>
          <p:cNvPr id="6" name="TextBox 5">
            <a:extLst>
              <a:ext uri="{FF2B5EF4-FFF2-40B4-BE49-F238E27FC236}">
                <a16:creationId xmlns:a16="http://schemas.microsoft.com/office/drawing/2014/main" id="{DC430D41-139F-8EEB-D890-87AFF2D49E1A}"/>
              </a:ext>
            </a:extLst>
          </p:cNvPr>
          <p:cNvSpPr txBox="1"/>
          <p:nvPr/>
        </p:nvSpPr>
        <p:spPr>
          <a:xfrm>
            <a:off x="2063733" y="641231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Fig. 2</a:t>
            </a:r>
          </a:p>
        </p:txBody>
      </p:sp>
    </p:spTree>
    <p:extLst>
      <p:ext uri="{BB962C8B-B14F-4D97-AF65-F5344CB8AC3E}">
        <p14:creationId xmlns:p14="http://schemas.microsoft.com/office/powerpoint/2010/main" val="2968353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3CF4A-9184-5D68-2021-A896783B2502}"/>
              </a:ext>
            </a:extLst>
          </p:cNvPr>
          <p:cNvSpPr>
            <a:spLocks noGrp="1"/>
          </p:cNvSpPr>
          <p:nvPr>
            <p:ph type="title"/>
          </p:nvPr>
        </p:nvSpPr>
        <p:spPr>
          <a:xfrm>
            <a:off x="614516" y="1138265"/>
            <a:ext cx="5791199" cy="1401183"/>
          </a:xfrm>
        </p:spPr>
        <p:txBody>
          <a:bodyPr anchor="t">
            <a:normAutofit/>
          </a:bodyPr>
          <a:lstStyle/>
          <a:p>
            <a:r>
              <a:rPr lang="en-GB" sz="4000">
                <a:latin typeface="Arial"/>
                <a:cs typeface="Arial"/>
              </a:rPr>
              <a:t>Secondary literature</a:t>
            </a: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160D75-DA6B-3864-A3EA-142B85201FE2}"/>
              </a:ext>
            </a:extLst>
          </p:cNvPr>
          <p:cNvSpPr>
            <a:spLocks noGrp="1"/>
          </p:cNvSpPr>
          <p:nvPr>
            <p:ph idx="1"/>
          </p:nvPr>
        </p:nvSpPr>
        <p:spPr>
          <a:xfrm>
            <a:off x="307258" y="1838337"/>
            <a:ext cx="7081683" cy="4770515"/>
          </a:xfrm>
        </p:spPr>
        <p:txBody>
          <a:bodyPr vert="horz" lIns="91440" tIns="45720" rIns="91440" bIns="45720" rtlCol="0" anchor="t">
            <a:noAutofit/>
          </a:bodyPr>
          <a:lstStyle/>
          <a:p>
            <a:pPr marL="0" indent="0">
              <a:buNone/>
            </a:pPr>
            <a:r>
              <a:rPr lang="en-GB" sz="2000" dirty="0">
                <a:latin typeface="Arial"/>
                <a:cs typeface="Arial"/>
              </a:rPr>
              <a:t>Influential and recent scholarship </a:t>
            </a:r>
            <a:r>
              <a:rPr lang="en-GB" sz="2000">
                <a:latin typeface="Arial"/>
                <a:cs typeface="Arial"/>
              </a:rPr>
              <a:t>within feminist Lukan studies includes: </a:t>
            </a:r>
            <a:endParaRPr lang="en-GB" sz="2000" dirty="0">
              <a:latin typeface="Arial"/>
              <a:cs typeface="Arial"/>
            </a:endParaRPr>
          </a:p>
          <a:p>
            <a:pPr marL="457200" indent="-457200"/>
            <a:r>
              <a:rPr lang="en-GB" sz="2000" i="1" dirty="0">
                <a:latin typeface="Arial"/>
                <a:cs typeface="Arial"/>
              </a:rPr>
              <a:t>A Feminist Companion to Luke </a:t>
            </a:r>
            <a:r>
              <a:rPr lang="en-GB" sz="2000" dirty="0">
                <a:latin typeface="Arial"/>
                <a:cs typeface="Arial"/>
              </a:rPr>
              <a:t>edited by Amy Jill-</a:t>
            </a:r>
            <a:r>
              <a:rPr lang="en-GB" sz="2000">
                <a:latin typeface="Arial"/>
                <a:cs typeface="Arial"/>
              </a:rPr>
              <a:t>Levine and Marianne Blickenstaff-collected essays which cover themes such as women and discipleship, asceticism, and masculinity in Luke. </a:t>
            </a:r>
            <a:endParaRPr lang="en-GB" sz="2000" dirty="0">
              <a:latin typeface="Arial"/>
              <a:cs typeface="Arial"/>
            </a:endParaRPr>
          </a:p>
          <a:p>
            <a:pPr marL="457200" indent="-457200"/>
            <a:r>
              <a:rPr lang="en-GB" sz="2000">
                <a:latin typeface="Arial"/>
                <a:cs typeface="Arial"/>
              </a:rPr>
              <a:t>Some key scholars included are: </a:t>
            </a:r>
            <a:endParaRPr lang="en-GB" sz="2000" dirty="0">
              <a:latin typeface="Arial"/>
              <a:cs typeface="Arial"/>
            </a:endParaRPr>
          </a:p>
          <a:p>
            <a:pPr marL="457200" indent="-457200"/>
            <a:r>
              <a:rPr lang="en-GB" sz="2000">
                <a:latin typeface="Arial"/>
                <a:cs typeface="Arial"/>
              </a:rPr>
              <a:t>Turid Karlsen Seim- argues that L</a:t>
            </a:r>
            <a:r>
              <a:rPr lang="en-US" sz="2000" dirty="0">
                <a:latin typeface="Arial"/>
                <a:cs typeface="Arial"/>
              </a:rPr>
              <a:t>uke wants to emphasize not </a:t>
            </a:r>
            <a:r>
              <a:rPr lang="en-US" sz="2000">
                <a:latin typeface="Arial"/>
                <a:cs typeface="Arial"/>
              </a:rPr>
              <a:t>only Mary's role as a mother but as a disciple, .e.g</a:t>
            </a:r>
            <a:r>
              <a:rPr lang="en-US" sz="2000" dirty="0">
                <a:latin typeface="Arial"/>
                <a:cs typeface="Arial"/>
              </a:rPr>
              <a:t>., 'My mother and brothers are those who hear the word of God and do it' (8:19) (Seim, </a:t>
            </a:r>
            <a:r>
              <a:rPr lang="en-US" sz="2000">
                <a:latin typeface="Arial"/>
                <a:cs typeface="Arial"/>
              </a:rPr>
              <a:t>2002: 105). </a:t>
            </a:r>
            <a:endParaRPr lang="en-GB" sz="2000">
              <a:latin typeface="Arial"/>
              <a:cs typeface="Arial"/>
            </a:endParaRPr>
          </a:p>
          <a:p>
            <a:pPr marL="457200" indent="-457200"/>
            <a:r>
              <a:rPr lang="en-GB" sz="2000">
                <a:latin typeface="Arial"/>
                <a:cs typeface="Arial"/>
              </a:rPr>
              <a:t>Warren Carter-highlights that Martha and Mary's story (10:38-42) is not about gender, but about two sides of discipleship-serving vs listening (Carter, 2002: 231). </a:t>
            </a:r>
            <a:endParaRPr lang="en-GB" sz="2000" dirty="0">
              <a:latin typeface="Arial"/>
              <a:cs typeface="Arial"/>
            </a:endParaRPr>
          </a:p>
          <a:p>
            <a:pPr marL="0" indent="0">
              <a:buNone/>
            </a:pPr>
            <a:endParaRPr lang="en-GB" sz="2000" dirty="0">
              <a:latin typeface="Arial"/>
              <a:cs typeface="Arial"/>
            </a:endParaRPr>
          </a:p>
        </p:txBody>
      </p:sp>
      <p:sp>
        <p:nvSpPr>
          <p:cNvPr id="11" name="Rectangle 10">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Feminist Companion to Luke: v. 3 (Feminist Companion to the New Testament  and Early Christian Writings): Amazon.co.uk: Levine, Amy-Jill: ...">
            <a:extLst>
              <a:ext uri="{FF2B5EF4-FFF2-40B4-BE49-F238E27FC236}">
                <a16:creationId xmlns:a16="http://schemas.microsoft.com/office/drawing/2014/main" id="{A6CF967B-9236-DFD9-C21D-F4AF14676C37}"/>
              </a:ext>
            </a:extLst>
          </p:cNvPr>
          <p:cNvPicPr>
            <a:picLocks noChangeAspect="1"/>
          </p:cNvPicPr>
          <p:nvPr/>
        </p:nvPicPr>
        <p:blipFill>
          <a:blip r:embed="rId2"/>
          <a:stretch>
            <a:fillRect/>
          </a:stretch>
        </p:blipFill>
        <p:spPr>
          <a:xfrm>
            <a:off x="7657078" y="867404"/>
            <a:ext cx="3817707" cy="5142457"/>
          </a:xfrm>
          <a:prstGeom prst="rect">
            <a:avLst/>
          </a:prstGeom>
        </p:spPr>
      </p:pic>
      <p:sp>
        <p:nvSpPr>
          <p:cNvPr id="5" name="TextBox 4">
            <a:extLst>
              <a:ext uri="{FF2B5EF4-FFF2-40B4-BE49-F238E27FC236}">
                <a16:creationId xmlns:a16="http://schemas.microsoft.com/office/drawing/2014/main" id="{DC618189-54A3-58E1-0374-019D09851F3E}"/>
              </a:ext>
            </a:extLst>
          </p:cNvPr>
          <p:cNvSpPr txBox="1"/>
          <p:nvPr/>
        </p:nvSpPr>
        <p:spPr>
          <a:xfrm>
            <a:off x="6375462" y="626490"/>
            <a:ext cx="10502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Fig. 3</a:t>
            </a:r>
          </a:p>
        </p:txBody>
      </p:sp>
    </p:spTree>
    <p:extLst>
      <p:ext uri="{BB962C8B-B14F-4D97-AF65-F5344CB8AC3E}">
        <p14:creationId xmlns:p14="http://schemas.microsoft.com/office/powerpoint/2010/main" val="37401341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4AD37-F0F4-DB22-B436-C5CE75A8389E}"/>
              </a:ext>
            </a:extLst>
          </p:cNvPr>
          <p:cNvSpPr>
            <a:spLocks noGrp="1"/>
          </p:cNvSpPr>
          <p:nvPr>
            <p:ph type="title"/>
          </p:nvPr>
        </p:nvSpPr>
        <p:spPr>
          <a:xfrm>
            <a:off x="395748" y="156189"/>
            <a:ext cx="10515600" cy="1325563"/>
          </a:xfrm>
        </p:spPr>
        <p:txBody>
          <a:bodyPr/>
          <a:lstStyle/>
          <a:p>
            <a:r>
              <a:rPr lang="en-GB"/>
              <a:t>Secondary literature </a:t>
            </a:r>
          </a:p>
        </p:txBody>
      </p:sp>
      <p:sp>
        <p:nvSpPr>
          <p:cNvPr id="3" name="Content Placeholder 2">
            <a:extLst>
              <a:ext uri="{FF2B5EF4-FFF2-40B4-BE49-F238E27FC236}">
                <a16:creationId xmlns:a16="http://schemas.microsoft.com/office/drawing/2014/main" id="{BE00513D-67CB-234B-2250-1B2DDC234B1B}"/>
              </a:ext>
            </a:extLst>
          </p:cNvPr>
          <p:cNvSpPr>
            <a:spLocks noGrp="1"/>
          </p:cNvSpPr>
          <p:nvPr>
            <p:ph idx="1"/>
          </p:nvPr>
        </p:nvSpPr>
        <p:spPr>
          <a:xfrm>
            <a:off x="395748" y="1198821"/>
            <a:ext cx="8327923" cy="4461949"/>
          </a:xfrm>
        </p:spPr>
        <p:txBody>
          <a:bodyPr vert="horz" lIns="91440" tIns="45720" rIns="91440" bIns="45720" rtlCol="0" anchor="t">
            <a:noAutofit/>
          </a:bodyPr>
          <a:lstStyle/>
          <a:p>
            <a:pPr marL="0" indent="0">
              <a:spcBef>
                <a:spcPts val="0"/>
              </a:spcBef>
              <a:spcAft>
                <a:spcPts val="600"/>
              </a:spcAft>
              <a:buNone/>
            </a:pPr>
            <a:r>
              <a:rPr lang="en-US" sz="2000">
                <a:latin typeface="Arial"/>
                <a:cs typeface="Arial"/>
              </a:rPr>
              <a:t>Elizabeth Schussler Fiorenza –</a:t>
            </a:r>
            <a:r>
              <a:rPr lang="en-US" sz="2000" i="1">
                <a:latin typeface="Arial"/>
                <a:cs typeface="Arial"/>
              </a:rPr>
              <a:t>But She Said</a:t>
            </a:r>
          </a:p>
          <a:p>
            <a:pPr marL="285750" indent="-285750">
              <a:spcBef>
                <a:spcPts val="0"/>
              </a:spcBef>
              <a:spcAft>
                <a:spcPts val="600"/>
              </a:spcAft>
            </a:pPr>
            <a:r>
              <a:rPr lang="en-US" sz="2000" dirty="0">
                <a:latin typeface="Arial"/>
                <a:cs typeface="Arial"/>
              </a:rPr>
              <a:t>Known </a:t>
            </a:r>
            <a:r>
              <a:rPr lang="en-US" sz="2000">
                <a:latin typeface="Arial"/>
                <a:cs typeface="Arial"/>
              </a:rPr>
              <a:t>hermeneutic of suspicion </a:t>
            </a:r>
            <a:endParaRPr lang="en-US" sz="2000" dirty="0">
              <a:latin typeface="Arial"/>
              <a:cs typeface="Arial"/>
            </a:endParaRPr>
          </a:p>
          <a:p>
            <a:pPr marL="285750" indent="-285750">
              <a:spcBef>
                <a:spcPts val="0"/>
              </a:spcBef>
              <a:spcAft>
                <a:spcPts val="600"/>
              </a:spcAft>
            </a:pPr>
            <a:r>
              <a:rPr lang="en-US" sz="2000" dirty="0">
                <a:latin typeface="Arial"/>
                <a:cs typeface="Arial"/>
              </a:rPr>
              <a:t>Fiorenza argues that Luke deliberately minimizes the leadership role of women –Martha's </a:t>
            </a:r>
            <a:r>
              <a:rPr lang="en-US" sz="2000" dirty="0" err="1">
                <a:latin typeface="Arial"/>
                <a:cs typeface="Arial"/>
              </a:rPr>
              <a:t>diakoneō</a:t>
            </a:r>
            <a:r>
              <a:rPr lang="en-US" sz="2000" dirty="0">
                <a:latin typeface="Arial"/>
                <a:cs typeface="Arial"/>
              </a:rPr>
              <a:t>’, </a:t>
            </a:r>
            <a:r>
              <a:rPr lang="en-US" sz="2000" dirty="0" err="1">
                <a:latin typeface="Arial"/>
                <a:cs typeface="Arial"/>
              </a:rPr>
              <a:t>favouring</a:t>
            </a:r>
            <a:r>
              <a:rPr lang="en-US" sz="2000" dirty="0">
                <a:latin typeface="Arial"/>
                <a:cs typeface="Arial"/>
              </a:rPr>
              <a:t> Mary's submissive role as a listening disciple (10:38-42). </a:t>
            </a:r>
          </a:p>
          <a:p>
            <a:pPr marL="285750" indent="-285750">
              <a:spcBef>
                <a:spcPts val="0"/>
              </a:spcBef>
              <a:spcAft>
                <a:spcPts val="600"/>
              </a:spcAft>
            </a:pPr>
            <a:r>
              <a:rPr lang="en-US" sz="2000">
                <a:latin typeface="Arial"/>
                <a:cs typeface="Arial"/>
              </a:rPr>
              <a:t>Argues that Magdalene and the other women are only seen as following Jesus out of gratitude for their healing. She argues that Magdalene's role as funding Jesus' ministry becomes a case of charity and not proper discipleship (Fiorenza, 1992: 62)</a:t>
            </a:r>
            <a:endParaRPr lang="en-US" sz="2000" dirty="0">
              <a:latin typeface="Arial"/>
              <a:cs typeface="Arial"/>
            </a:endParaRPr>
          </a:p>
          <a:p>
            <a:pPr marL="0" indent="0">
              <a:spcBef>
                <a:spcPts val="0"/>
              </a:spcBef>
              <a:spcAft>
                <a:spcPts val="600"/>
              </a:spcAft>
              <a:buNone/>
            </a:pPr>
            <a:r>
              <a:rPr lang="en-US" sz="2000">
                <a:latin typeface="Arial"/>
                <a:cs typeface="Arial"/>
              </a:rPr>
              <a:t>Jane D. Schaberg, Women's</a:t>
            </a:r>
            <a:r>
              <a:rPr lang="en-US" sz="2000" dirty="0">
                <a:latin typeface="Arial"/>
                <a:cs typeface="Arial"/>
              </a:rPr>
              <a:t> Bible Commentary </a:t>
            </a:r>
          </a:p>
          <a:p>
            <a:pPr>
              <a:spcBef>
                <a:spcPts val="0"/>
              </a:spcBef>
              <a:spcAft>
                <a:spcPts val="600"/>
              </a:spcAft>
            </a:pPr>
            <a:r>
              <a:rPr lang="en-US" sz="2000">
                <a:latin typeface="Arial"/>
                <a:cs typeface="Arial"/>
              </a:rPr>
              <a:t>Also follows a hermeneutic of suspicion, argues that Luke's designation of Mary the mother of Jesus as a servant in the annunciation supposes a slave/master hierarchy between Mary and a patriarchal God (1:38) (Schaberg, 1992). </a:t>
            </a:r>
            <a:endParaRPr lang="en-US" sz="2000" dirty="0">
              <a:latin typeface="Arial"/>
              <a:cs typeface="Arial"/>
            </a:endParaRPr>
          </a:p>
          <a:p>
            <a:pPr>
              <a:spcBef>
                <a:spcPts val="0"/>
              </a:spcBef>
              <a:spcAft>
                <a:spcPts val="600"/>
              </a:spcAft>
            </a:pPr>
            <a:r>
              <a:rPr lang="en-US" sz="2000">
                <a:latin typeface="Arial"/>
                <a:cs typeface="Arial"/>
              </a:rPr>
              <a:t>Schaberg argues that Magdalene is not given a commission (cf. Mk 16:7), instead told to remember what was said to them (24:6) which silences Magdalene's role of proclamation (Schaberg, 1992). </a:t>
            </a:r>
            <a:endParaRPr lang="en-US" sz="2000" dirty="0">
              <a:latin typeface="Arial"/>
              <a:cs typeface="Arial"/>
            </a:endParaRPr>
          </a:p>
          <a:p>
            <a:pPr marL="0" indent="0">
              <a:spcBef>
                <a:spcPts val="0"/>
              </a:spcBef>
              <a:spcAft>
                <a:spcPts val="600"/>
              </a:spcAft>
              <a:buNone/>
            </a:pPr>
            <a:endParaRPr lang="en-US" sz="1400" dirty="0">
              <a:latin typeface="Arial"/>
              <a:cs typeface="Arial"/>
            </a:endParaRPr>
          </a:p>
          <a:p>
            <a:endParaRPr lang="en-GB" dirty="0"/>
          </a:p>
        </p:txBody>
      </p:sp>
      <p:pic>
        <p:nvPicPr>
          <p:cNvPr id="6" name="Picture 5" descr="Mary Magdalene: From Demons to Discipleship | VCS">
            <a:extLst>
              <a:ext uri="{FF2B5EF4-FFF2-40B4-BE49-F238E27FC236}">
                <a16:creationId xmlns:a16="http://schemas.microsoft.com/office/drawing/2014/main" id="{54B1EF54-81DF-D261-B13F-3FD1F08FB5C3}"/>
              </a:ext>
            </a:extLst>
          </p:cNvPr>
          <p:cNvPicPr>
            <a:picLocks noChangeAspect="1"/>
          </p:cNvPicPr>
          <p:nvPr/>
        </p:nvPicPr>
        <p:blipFill>
          <a:blip r:embed="rId2"/>
          <a:stretch>
            <a:fillRect/>
          </a:stretch>
        </p:blipFill>
        <p:spPr>
          <a:xfrm>
            <a:off x="8723756" y="0"/>
            <a:ext cx="3467169" cy="3403126"/>
          </a:xfrm>
          <a:prstGeom prst="rect">
            <a:avLst/>
          </a:prstGeom>
        </p:spPr>
      </p:pic>
      <p:sp>
        <p:nvSpPr>
          <p:cNvPr id="7" name="TextBox 6">
            <a:extLst>
              <a:ext uri="{FF2B5EF4-FFF2-40B4-BE49-F238E27FC236}">
                <a16:creationId xmlns:a16="http://schemas.microsoft.com/office/drawing/2014/main" id="{EEABB604-CF93-E62E-F7B0-90A6BB1214FE}"/>
              </a:ext>
            </a:extLst>
          </p:cNvPr>
          <p:cNvSpPr txBox="1"/>
          <p:nvPr/>
        </p:nvSpPr>
        <p:spPr>
          <a:xfrm>
            <a:off x="7683721" y="497507"/>
            <a:ext cx="829178" cy="3685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Fig.4</a:t>
            </a:r>
          </a:p>
        </p:txBody>
      </p:sp>
      <p:pic>
        <p:nvPicPr>
          <p:cNvPr id="8" name="Picture 7" descr="A painting of a person and person sitting in a chair&#10;&#10;AI-generated content may be incorrect.">
            <a:extLst>
              <a:ext uri="{FF2B5EF4-FFF2-40B4-BE49-F238E27FC236}">
                <a16:creationId xmlns:a16="http://schemas.microsoft.com/office/drawing/2014/main" id="{59B9FD10-DBB7-FAB5-3116-2D863B6131EB}"/>
              </a:ext>
            </a:extLst>
          </p:cNvPr>
          <p:cNvPicPr>
            <a:picLocks noChangeAspect="1"/>
          </p:cNvPicPr>
          <p:nvPr/>
        </p:nvPicPr>
        <p:blipFill>
          <a:blip r:embed="rId3"/>
          <a:stretch>
            <a:fillRect/>
          </a:stretch>
        </p:blipFill>
        <p:spPr>
          <a:xfrm>
            <a:off x="8909551" y="3445629"/>
            <a:ext cx="3409950" cy="3415797"/>
          </a:xfrm>
          <a:prstGeom prst="rect">
            <a:avLst/>
          </a:prstGeom>
        </p:spPr>
      </p:pic>
      <p:sp>
        <p:nvSpPr>
          <p:cNvPr id="9" name="TextBox 8">
            <a:extLst>
              <a:ext uri="{FF2B5EF4-FFF2-40B4-BE49-F238E27FC236}">
                <a16:creationId xmlns:a16="http://schemas.microsoft.com/office/drawing/2014/main" id="{188D9EDE-8E9A-801E-5520-71A87EED82D1}"/>
              </a:ext>
            </a:extLst>
          </p:cNvPr>
          <p:cNvSpPr txBox="1"/>
          <p:nvPr/>
        </p:nvSpPr>
        <p:spPr>
          <a:xfrm>
            <a:off x="7923261" y="6320183"/>
            <a:ext cx="7370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Fig. 5</a:t>
            </a:r>
          </a:p>
        </p:txBody>
      </p:sp>
    </p:spTree>
    <p:extLst>
      <p:ext uri="{BB962C8B-B14F-4D97-AF65-F5344CB8AC3E}">
        <p14:creationId xmlns:p14="http://schemas.microsoft.com/office/powerpoint/2010/main" val="5775380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A0530-DF29-6CB3-2482-04C842556067}"/>
              </a:ext>
            </a:extLst>
          </p:cNvPr>
          <p:cNvSpPr>
            <a:spLocks noGrp="1"/>
          </p:cNvSpPr>
          <p:nvPr>
            <p:ph type="title"/>
          </p:nvPr>
        </p:nvSpPr>
        <p:spPr/>
        <p:txBody>
          <a:bodyPr/>
          <a:lstStyle/>
          <a:p>
            <a:r>
              <a:rPr lang="en-GB" dirty="0"/>
              <a:t>Secondary litera</a:t>
            </a:r>
            <a:r>
              <a:rPr lang="en-GB"/>
              <a:t>ture</a:t>
            </a:r>
          </a:p>
        </p:txBody>
      </p:sp>
      <p:sp>
        <p:nvSpPr>
          <p:cNvPr id="3" name="Content Placeholder 2">
            <a:extLst>
              <a:ext uri="{FF2B5EF4-FFF2-40B4-BE49-F238E27FC236}">
                <a16:creationId xmlns:a16="http://schemas.microsoft.com/office/drawing/2014/main" id="{DC37BE55-D6BC-3D3D-2B3F-18E921A86170}"/>
              </a:ext>
            </a:extLst>
          </p:cNvPr>
          <p:cNvSpPr>
            <a:spLocks noGrp="1"/>
          </p:cNvSpPr>
          <p:nvPr>
            <p:ph idx="1"/>
          </p:nvPr>
        </p:nvSpPr>
        <p:spPr>
          <a:xfrm>
            <a:off x="457200" y="1420045"/>
            <a:ext cx="7049729" cy="4412789"/>
          </a:xfrm>
        </p:spPr>
        <p:txBody>
          <a:bodyPr vert="horz" lIns="91440" tIns="45720" rIns="91440" bIns="45720" rtlCol="0" anchor="t">
            <a:noAutofit/>
          </a:bodyPr>
          <a:lstStyle/>
          <a:p>
            <a:pPr marL="0" indent="0">
              <a:buNone/>
            </a:pPr>
            <a:r>
              <a:rPr lang="en-GB" sz="2000">
                <a:latin typeface="Arial"/>
                <a:cs typeface="Arial"/>
              </a:rPr>
              <a:t>Holly J. Carey –</a:t>
            </a:r>
            <a:r>
              <a:rPr lang="en-GB" sz="2000" i="1">
                <a:latin typeface="Arial"/>
                <a:cs typeface="Arial"/>
              </a:rPr>
              <a:t>Women Who Do</a:t>
            </a:r>
            <a:r>
              <a:rPr lang="en-GB" sz="2000" dirty="0">
                <a:latin typeface="Arial"/>
                <a:cs typeface="Arial"/>
              </a:rPr>
              <a:t> </a:t>
            </a:r>
            <a:endParaRPr lang="en-US" sz="2000" dirty="0">
              <a:latin typeface="Arial"/>
              <a:cs typeface="Arial"/>
            </a:endParaRPr>
          </a:p>
          <a:p>
            <a:r>
              <a:rPr lang="en-GB" sz="2000" dirty="0">
                <a:latin typeface="Arial"/>
                <a:cs typeface="Arial"/>
              </a:rPr>
              <a:t>Hermeneutic of liberation from lens of discipleship-compares female characters with male characters to highlight their negative portrayal in comparis</a:t>
            </a:r>
            <a:r>
              <a:rPr lang="en-GB" sz="2000">
                <a:latin typeface="Arial"/>
                <a:cs typeface="Arial"/>
              </a:rPr>
              <a:t>on to female characters. </a:t>
            </a:r>
            <a:endParaRPr lang="en-GB" sz="2000" dirty="0">
              <a:latin typeface="Arial"/>
              <a:cs typeface="Arial"/>
            </a:endParaRPr>
          </a:p>
          <a:p>
            <a:r>
              <a:rPr lang="en-GB" sz="2000" dirty="0">
                <a:latin typeface="Arial"/>
                <a:cs typeface="Arial"/>
              </a:rPr>
              <a:t>Carey notes how female characters embody what it means to </a:t>
            </a:r>
            <a:r>
              <a:rPr lang="en-GB" sz="2000">
                <a:latin typeface="Arial"/>
                <a:cs typeface="Arial"/>
              </a:rPr>
              <a:t>be a disciple for Lu</a:t>
            </a:r>
            <a:r>
              <a:rPr lang="en-GB" sz="2000" dirty="0">
                <a:latin typeface="Arial"/>
                <a:cs typeface="Arial"/>
              </a:rPr>
              <a:t>ke.</a:t>
            </a:r>
          </a:p>
          <a:p>
            <a:r>
              <a:rPr lang="en-US" sz="2000">
                <a:latin typeface="Arial"/>
                <a:cs typeface="Arial"/>
              </a:rPr>
              <a:t>In the Annunciation, Mary does not doubt the proclamation, in comparison to Zechariah who becomes mute (1:26-38). </a:t>
            </a:r>
            <a:endParaRPr lang="en-GB" sz="2000" dirty="0">
              <a:latin typeface="Arial"/>
              <a:cs typeface="Arial"/>
            </a:endParaRPr>
          </a:p>
          <a:p>
            <a:r>
              <a:rPr lang="en-US" sz="2000" dirty="0">
                <a:latin typeface="Arial"/>
                <a:cs typeface="Arial"/>
              </a:rPr>
              <a:t>Martha's and Mary Magdalene's service/ </a:t>
            </a:r>
            <a:r>
              <a:rPr lang="en-US" sz="2000" dirty="0" err="1">
                <a:latin typeface="Arial"/>
                <a:cs typeface="Arial"/>
              </a:rPr>
              <a:t>diakoneō</a:t>
            </a:r>
            <a:r>
              <a:rPr lang="en-US" sz="2000" dirty="0">
                <a:latin typeface="Arial"/>
                <a:cs typeface="Arial"/>
              </a:rPr>
              <a:t>’ is emblematic of discipleship -Jesus serves others (cf. 22:27). </a:t>
            </a:r>
            <a:endParaRPr lang="en-GB" sz="2000" dirty="0">
              <a:latin typeface="Arial"/>
              <a:cs typeface="Arial"/>
            </a:endParaRPr>
          </a:p>
          <a:p>
            <a:r>
              <a:rPr lang="en-US" sz="2000">
                <a:latin typeface="Arial"/>
                <a:cs typeface="Arial"/>
              </a:rPr>
              <a:t>In comparison, Holly J. Carey notes, the men are not referred to as disciples –not been behaving like ones e.g., disputing over who is greater (22:24-40), they fell asleep in Gethsemane (22:39-46), and Peter denied Jesus (22:54-62) (Carey, 2023: chap.4). </a:t>
            </a:r>
            <a:endParaRPr lang="en-GB" sz="2000">
              <a:latin typeface="Arial"/>
              <a:cs typeface="Arial"/>
            </a:endParaRPr>
          </a:p>
          <a:p>
            <a:endParaRPr lang="en-US" sz="1800" dirty="0">
              <a:latin typeface="Arial"/>
              <a:cs typeface="Arial"/>
            </a:endParaRPr>
          </a:p>
          <a:p>
            <a:endParaRPr lang="en-GB" dirty="0">
              <a:latin typeface="Aptos" panose="020B0004020202020204"/>
              <a:cs typeface="Arial"/>
            </a:endParaRPr>
          </a:p>
          <a:p>
            <a:endParaRPr lang="en-GB" dirty="0"/>
          </a:p>
        </p:txBody>
      </p:sp>
      <p:pic>
        <p:nvPicPr>
          <p:cNvPr id="5" name="Picture 4" descr="Women Who Do: Female Disciples in the Gospels">
            <a:extLst>
              <a:ext uri="{FF2B5EF4-FFF2-40B4-BE49-F238E27FC236}">
                <a16:creationId xmlns:a16="http://schemas.microsoft.com/office/drawing/2014/main" id="{A34E022F-1B34-1574-DE3D-C024550E5CCE}"/>
              </a:ext>
            </a:extLst>
          </p:cNvPr>
          <p:cNvPicPr>
            <a:picLocks noChangeAspect="1"/>
          </p:cNvPicPr>
          <p:nvPr/>
        </p:nvPicPr>
        <p:blipFill>
          <a:blip r:embed="rId2"/>
          <a:stretch>
            <a:fillRect/>
          </a:stretch>
        </p:blipFill>
        <p:spPr>
          <a:xfrm>
            <a:off x="7900681" y="758620"/>
            <a:ext cx="3850865" cy="5734050"/>
          </a:xfrm>
          <a:prstGeom prst="rect">
            <a:avLst/>
          </a:prstGeom>
        </p:spPr>
      </p:pic>
      <p:sp>
        <p:nvSpPr>
          <p:cNvPr id="6" name="TextBox 5">
            <a:extLst>
              <a:ext uri="{FF2B5EF4-FFF2-40B4-BE49-F238E27FC236}">
                <a16:creationId xmlns:a16="http://schemas.microsoft.com/office/drawing/2014/main" id="{B830FC4E-4532-8566-51DB-1CEDA96CF637}"/>
              </a:ext>
            </a:extLst>
          </p:cNvPr>
          <p:cNvSpPr txBox="1"/>
          <p:nvPr/>
        </p:nvSpPr>
        <p:spPr>
          <a:xfrm>
            <a:off x="6633428" y="95816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Fig. 6</a:t>
            </a:r>
          </a:p>
        </p:txBody>
      </p:sp>
    </p:spTree>
    <p:extLst>
      <p:ext uri="{BB962C8B-B14F-4D97-AF65-F5344CB8AC3E}">
        <p14:creationId xmlns:p14="http://schemas.microsoft.com/office/powerpoint/2010/main" val="3860717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E6E5F5-7C2F-1616-E408-39050D812BC4}"/>
              </a:ext>
            </a:extLst>
          </p:cNvPr>
          <p:cNvSpPr>
            <a:spLocks noGrp="1"/>
          </p:cNvSpPr>
          <p:nvPr>
            <p:ph type="title"/>
          </p:nvPr>
        </p:nvSpPr>
        <p:spPr>
          <a:xfrm>
            <a:off x="904240" y="411498"/>
            <a:ext cx="8074815" cy="1618489"/>
          </a:xfrm>
        </p:spPr>
        <p:txBody>
          <a:bodyPr anchor="ctr">
            <a:normAutofit/>
          </a:bodyPr>
          <a:lstStyle/>
          <a:p>
            <a:r>
              <a:rPr lang="en-GB" sz="6000">
                <a:latin typeface="Arial"/>
                <a:cs typeface="Arial"/>
              </a:rPr>
              <a:t>Methodology </a:t>
            </a:r>
          </a:p>
        </p:txBody>
      </p:sp>
      <p:sp>
        <p:nvSpPr>
          <p:cNvPr id="3" name="Content Placeholder 2">
            <a:extLst>
              <a:ext uri="{FF2B5EF4-FFF2-40B4-BE49-F238E27FC236}">
                <a16:creationId xmlns:a16="http://schemas.microsoft.com/office/drawing/2014/main" id="{D75EF4CE-E9EC-526A-DDA5-4EFF1A1B26A0}"/>
              </a:ext>
            </a:extLst>
          </p:cNvPr>
          <p:cNvSpPr>
            <a:spLocks noGrp="1"/>
          </p:cNvSpPr>
          <p:nvPr>
            <p:ph idx="1"/>
          </p:nvPr>
        </p:nvSpPr>
        <p:spPr>
          <a:xfrm>
            <a:off x="646143" y="1715857"/>
            <a:ext cx="9205524" cy="2800395"/>
          </a:xfrm>
        </p:spPr>
        <p:txBody>
          <a:bodyPr vert="horz" lIns="91440" tIns="45720" rIns="91440" bIns="45720" rtlCol="0" anchor="t">
            <a:noAutofit/>
          </a:bodyPr>
          <a:lstStyle/>
          <a:p>
            <a:r>
              <a:rPr lang="en-US" sz="2000">
                <a:latin typeface="Arial"/>
                <a:cs typeface="Arial"/>
              </a:rPr>
              <a:t>Textual Analysis -specific focus on Luke's theme and literary context of discipleship.</a:t>
            </a:r>
            <a:endParaRPr lang="en-GB" sz="2000">
              <a:latin typeface="Arial"/>
              <a:cs typeface="Arial"/>
            </a:endParaRPr>
          </a:p>
          <a:p>
            <a:endParaRPr lang="en-US" sz="2000" dirty="0">
              <a:latin typeface="Arial"/>
              <a:cs typeface="Arial"/>
            </a:endParaRPr>
          </a:p>
          <a:p>
            <a:r>
              <a:rPr lang="en-US" sz="2000">
                <a:latin typeface="Arial"/>
                <a:cs typeface="Arial"/>
              </a:rPr>
              <a:t>Approached from a feminist perspective –include a hermeneutic of suspicion (Schussler) and liberation (Carey). </a:t>
            </a:r>
            <a:endParaRPr lang="en-US" sz="2000" dirty="0">
              <a:latin typeface="Arial"/>
              <a:cs typeface="Arial"/>
            </a:endParaRPr>
          </a:p>
          <a:p>
            <a:endParaRPr lang="en-US" sz="2000" dirty="0">
              <a:latin typeface="Arial"/>
              <a:cs typeface="Arial"/>
            </a:endParaRPr>
          </a:p>
          <a:p>
            <a:r>
              <a:rPr lang="en-US" sz="2000">
                <a:latin typeface="Arial"/>
                <a:cs typeface="Arial"/>
              </a:rPr>
              <a:t>Include undertaking a gender comparison of the female characters with male characters through characterization e.g., Zechariah and Mary the Mother of Jesus, Mary Magdalene and male disciples, and Luke's parallel of women –e.g., Martha and Mary. </a:t>
            </a:r>
            <a:endParaRPr lang="en-US" sz="2000" dirty="0">
              <a:latin typeface="Arial"/>
              <a:cs typeface="Arial"/>
            </a:endParaRPr>
          </a:p>
          <a:p>
            <a:endParaRPr lang="en-US" sz="2000" dirty="0">
              <a:latin typeface="Arial"/>
              <a:cs typeface="Arial"/>
            </a:endParaRPr>
          </a:p>
          <a:p>
            <a:pPr>
              <a:spcBef>
                <a:spcPts val="0"/>
              </a:spcBef>
              <a:spcAft>
                <a:spcPts val="600"/>
              </a:spcAft>
            </a:pPr>
            <a:r>
              <a:rPr lang="en-US" sz="2000">
                <a:latin typeface="Arial"/>
                <a:cs typeface="Arial"/>
              </a:rPr>
              <a:t>Aim to highlight how the discipleship roles of these women, particularly in comparison to male characters, embody what it means to be a faithful believer of Jesus in the Gospel </a:t>
            </a:r>
            <a:r>
              <a:rPr lang="en-US" sz="2000" dirty="0">
                <a:latin typeface="Arial"/>
                <a:cs typeface="Arial"/>
              </a:rPr>
              <a:t>of Luke. </a:t>
            </a:r>
          </a:p>
          <a:p>
            <a:endParaRPr lang="en-US" sz="1300">
              <a:latin typeface="Arial"/>
              <a:cs typeface="Arial"/>
            </a:endParaRPr>
          </a:p>
        </p:txBody>
      </p:sp>
    </p:spTree>
    <p:extLst>
      <p:ext uri="{BB962C8B-B14F-4D97-AF65-F5344CB8AC3E}">
        <p14:creationId xmlns:p14="http://schemas.microsoft.com/office/powerpoint/2010/main" val="42614422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B46676-A8CB-C2F0-34F8-5C8496EF6A8A}"/>
              </a:ext>
            </a:extLst>
          </p:cNvPr>
          <p:cNvSpPr>
            <a:spLocks noGrp="1"/>
          </p:cNvSpPr>
          <p:nvPr>
            <p:ph type="title"/>
          </p:nvPr>
        </p:nvSpPr>
        <p:spPr>
          <a:xfrm>
            <a:off x="686834" y="1153572"/>
            <a:ext cx="3200400" cy="4461163"/>
          </a:xfrm>
        </p:spPr>
        <p:txBody>
          <a:bodyPr>
            <a:normAutofit/>
          </a:bodyPr>
          <a:lstStyle/>
          <a:p>
            <a:r>
              <a:rPr lang="en-GB">
                <a:solidFill>
                  <a:srgbClr val="FFFFFF"/>
                </a:solidFill>
              </a:rPr>
              <a:t>Preliminary findings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99F1482-4D80-3567-67CA-ECF1AEF13AE9}"/>
              </a:ext>
            </a:extLst>
          </p:cNvPr>
          <p:cNvSpPr>
            <a:spLocks noGrp="1"/>
          </p:cNvSpPr>
          <p:nvPr>
            <p:ph idx="1"/>
          </p:nvPr>
        </p:nvSpPr>
        <p:spPr>
          <a:xfrm>
            <a:off x="4447308" y="591344"/>
            <a:ext cx="6906491" cy="5585619"/>
          </a:xfrm>
        </p:spPr>
        <p:txBody>
          <a:bodyPr vert="horz" lIns="91440" tIns="45720" rIns="91440" bIns="45720" rtlCol="0" anchor="ctr">
            <a:noAutofit/>
          </a:bodyPr>
          <a:lstStyle/>
          <a:p>
            <a:r>
              <a:rPr lang="en-US" sz="1800">
                <a:latin typeface="Arial"/>
                <a:cs typeface="Arial"/>
              </a:rPr>
              <a:t>Mary the Mother of Jesus, Martha and Mary and Mary Magdalene's discipleship is portrayed in how they actively hear and respond to the word. </a:t>
            </a:r>
            <a:endParaRPr lang="en-GB" sz="1800">
              <a:latin typeface="Arial"/>
              <a:cs typeface="Arial"/>
            </a:endParaRPr>
          </a:p>
          <a:p>
            <a:r>
              <a:rPr lang="en-US" sz="1800">
                <a:latin typeface="Arial"/>
                <a:cs typeface="Arial"/>
              </a:rPr>
              <a:t>Through a hermeneutic of suspicion, this may lead to the outlook that the women's discipleship roles are submissive and downgraded in comparison to male disciples. </a:t>
            </a:r>
          </a:p>
          <a:p>
            <a:r>
              <a:rPr lang="en-US" sz="1800">
                <a:latin typeface="Arial"/>
                <a:cs typeface="Arial"/>
              </a:rPr>
              <a:t>However, through using a liberative hermeneutic which engages with Luke's understanding of discipleship –listening is an active not passive response (cf. 8:21; 11:28). </a:t>
            </a:r>
          </a:p>
          <a:p>
            <a:r>
              <a:rPr lang="en-US" sz="1800">
                <a:latin typeface="Arial"/>
                <a:cs typeface="Arial"/>
              </a:rPr>
              <a:t>This leads to the women becoming reliable proclaimers of the word and actively serving Jesus through their ministry (cf. Mary Magnificat and 8:1-3; 23-24) (Karris, 1994:17). </a:t>
            </a:r>
          </a:p>
          <a:p>
            <a:r>
              <a:rPr lang="en-US" sz="1800">
                <a:latin typeface="Arial"/>
                <a:cs typeface="Arial"/>
              </a:rPr>
              <a:t>Both Mary and Martha's discipleship are valued-serving and listening  (10:38-42). </a:t>
            </a:r>
          </a:p>
          <a:p>
            <a:r>
              <a:rPr lang="en-US" sz="1800">
                <a:latin typeface="Arial"/>
                <a:cs typeface="Arial"/>
              </a:rPr>
              <a:t>Significantly, Luke highlights the obedient and willful faith of Mary the Mother of Jesus, Martha and Mary and Mary Magdalene in contrast to more negative depictions of male characters (e.g., Zechariah with Mary, male disciples with Magdalene). </a:t>
            </a:r>
          </a:p>
          <a:p>
            <a:r>
              <a:rPr lang="en-US" sz="1800">
                <a:latin typeface="Arial"/>
                <a:cs typeface="Arial"/>
              </a:rPr>
              <a:t>Luke seems to stress that the discipleship shown by these female characters is what should be emulated by women and men to be faithful believers of Jesus. </a:t>
            </a:r>
            <a:endParaRPr lang="en-GB" sz="1800"/>
          </a:p>
        </p:txBody>
      </p:sp>
    </p:spTree>
    <p:extLst>
      <p:ext uri="{BB962C8B-B14F-4D97-AF65-F5344CB8AC3E}">
        <p14:creationId xmlns:p14="http://schemas.microsoft.com/office/powerpoint/2010/main" val="27153250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37734-3B4E-63C9-A4E6-201BFE746D03}"/>
              </a:ext>
            </a:extLst>
          </p:cNvPr>
          <p:cNvSpPr>
            <a:spLocks noGrp="1"/>
          </p:cNvSpPr>
          <p:nvPr>
            <p:ph type="title"/>
          </p:nvPr>
        </p:nvSpPr>
        <p:spPr/>
        <p:txBody>
          <a:bodyPr/>
          <a:lstStyle/>
          <a:p>
            <a:r>
              <a:rPr lang="en-GB"/>
              <a:t>Bibliography</a:t>
            </a:r>
          </a:p>
        </p:txBody>
      </p:sp>
      <p:sp>
        <p:nvSpPr>
          <p:cNvPr id="3" name="Content Placeholder 2">
            <a:extLst>
              <a:ext uri="{FF2B5EF4-FFF2-40B4-BE49-F238E27FC236}">
                <a16:creationId xmlns:a16="http://schemas.microsoft.com/office/drawing/2014/main" id="{4ACA6B59-05FF-37A3-AA87-B19CC9563F69}"/>
              </a:ext>
            </a:extLst>
          </p:cNvPr>
          <p:cNvSpPr>
            <a:spLocks noGrp="1"/>
          </p:cNvSpPr>
          <p:nvPr>
            <p:ph idx="1"/>
          </p:nvPr>
        </p:nvSpPr>
        <p:spPr>
          <a:xfrm>
            <a:off x="469490" y="1518367"/>
            <a:ext cx="10515600" cy="4351338"/>
          </a:xfrm>
        </p:spPr>
        <p:txBody>
          <a:bodyPr vert="horz" lIns="91440" tIns="45720" rIns="91440" bIns="45720" rtlCol="0" anchor="t">
            <a:normAutofit fontScale="92500" lnSpcReduction="10000"/>
          </a:bodyPr>
          <a:lstStyle/>
          <a:p>
            <a:pPr marL="0" indent="0">
              <a:buNone/>
            </a:pPr>
            <a:r>
              <a:rPr lang="en-US" sz="2000">
                <a:latin typeface="Arial"/>
                <a:cs typeface="Arial"/>
              </a:rPr>
              <a:t>Carey, H. (H. (2023). Women Who Do, Eerdmans. </a:t>
            </a:r>
            <a:endParaRPr lang="en-GB" sz="2000">
              <a:latin typeface="Arial"/>
              <a:cs typeface="Arial"/>
            </a:endParaRPr>
          </a:p>
          <a:p>
            <a:pPr marL="0" indent="0">
              <a:buNone/>
            </a:pPr>
            <a:r>
              <a:rPr lang="en-US" sz="2000" dirty="0">
                <a:latin typeface="Arial"/>
                <a:cs typeface="Arial"/>
              </a:rPr>
              <a:t>Cartner, W (2002). 'Getting Martha Out of the </a:t>
            </a:r>
            <a:r>
              <a:rPr lang="en-US" sz="2000" dirty="0" err="1">
                <a:latin typeface="Arial"/>
                <a:cs typeface="Arial"/>
              </a:rPr>
              <a:t>Kitchen:Luke</a:t>
            </a:r>
            <a:r>
              <a:rPr lang="en-US" sz="2000" dirty="0">
                <a:latin typeface="Arial"/>
                <a:cs typeface="Arial"/>
              </a:rPr>
              <a:t> 10:38-42 Again', in A Feminist Companion to Luke. Amy Jill-Levine and Marianne Blickenstaff (eds). Sheffield Academic Press.</a:t>
            </a:r>
            <a:endParaRPr lang="en-US" sz="2000">
              <a:latin typeface="Arial"/>
              <a:cs typeface="Arial"/>
            </a:endParaRPr>
          </a:p>
          <a:p>
            <a:pPr marL="0" indent="0">
              <a:buNone/>
            </a:pPr>
            <a:r>
              <a:rPr lang="en-US" sz="2000">
                <a:latin typeface="Arial"/>
                <a:cs typeface="Arial"/>
              </a:rPr>
              <a:t>D’Angelo, M. R. </a:t>
            </a:r>
            <a:r>
              <a:rPr lang="en-US" sz="2000" dirty="0">
                <a:latin typeface="Arial"/>
                <a:cs typeface="Arial"/>
              </a:rPr>
              <a:t>(1990). Women in Luke-Acts: A Redactional View. </a:t>
            </a:r>
            <a:r>
              <a:rPr lang="en-US" sz="2000" i="1" dirty="0">
                <a:latin typeface="Arial"/>
                <a:cs typeface="Arial"/>
              </a:rPr>
              <a:t>Journal of Biblical Literature</a:t>
            </a:r>
            <a:r>
              <a:rPr lang="en-US" sz="2000" dirty="0">
                <a:latin typeface="Arial"/>
                <a:cs typeface="Arial"/>
              </a:rPr>
              <a:t>, </a:t>
            </a:r>
            <a:r>
              <a:rPr lang="en-US" sz="2000" i="1" dirty="0">
                <a:latin typeface="Arial"/>
                <a:cs typeface="Arial"/>
              </a:rPr>
              <a:t>109</a:t>
            </a:r>
            <a:r>
              <a:rPr lang="en-US" sz="2000" dirty="0">
                <a:latin typeface="Arial"/>
                <a:cs typeface="Arial"/>
              </a:rPr>
              <a:t>(3), 441–461. </a:t>
            </a:r>
            <a:endParaRPr lang="en-US" sz="2000">
              <a:latin typeface="Arial"/>
              <a:cs typeface="Arial"/>
            </a:endParaRPr>
          </a:p>
          <a:p>
            <a:pPr marL="0" indent="0">
              <a:buNone/>
            </a:pPr>
            <a:r>
              <a:rPr lang="en-US" sz="2000">
                <a:latin typeface="Arial"/>
                <a:cs typeface="Arial"/>
              </a:rPr>
              <a:t>Fiorenza, E.S. (1993). </a:t>
            </a:r>
            <a:r>
              <a:rPr lang="en-US" sz="2000" i="1">
                <a:latin typeface="Arial"/>
                <a:cs typeface="Arial"/>
              </a:rPr>
              <a:t>But She Said. Feminist practices of Biblical interpretation</a:t>
            </a:r>
            <a:r>
              <a:rPr lang="en-US" sz="2000" i="1" dirty="0">
                <a:latin typeface="Arial"/>
                <a:cs typeface="Arial"/>
              </a:rPr>
              <a:t>. </a:t>
            </a:r>
            <a:r>
              <a:rPr lang="en-US" sz="2000" dirty="0">
                <a:latin typeface="Arial"/>
                <a:cs typeface="Arial"/>
              </a:rPr>
              <a:t>Beacon Press. </a:t>
            </a:r>
            <a:endParaRPr lang="en-US" sz="2000">
              <a:latin typeface="Arial"/>
              <a:cs typeface="Arial"/>
            </a:endParaRPr>
          </a:p>
          <a:p>
            <a:pPr marL="0" indent="0">
              <a:buNone/>
            </a:pPr>
            <a:r>
              <a:rPr lang="en-US" sz="2000">
                <a:latin typeface="Arial"/>
                <a:cs typeface="Arial"/>
              </a:rPr>
              <a:t>Karris, R.J. (1994) 'Women and Discipleship in Luke, in The Catholic Biblical Quarterly, vol 55. No., (pp.1-20). </a:t>
            </a:r>
            <a:endParaRPr lang="en-US" sz="2000" dirty="0">
              <a:latin typeface="Arial"/>
              <a:cs typeface="Arial"/>
            </a:endParaRPr>
          </a:p>
          <a:p>
            <a:pPr marL="0" indent="0">
              <a:buNone/>
            </a:pPr>
            <a:r>
              <a:rPr lang="en-US" sz="2000">
                <a:latin typeface="Arial"/>
                <a:cs typeface="Arial"/>
              </a:rPr>
              <a:t>Reid, B. E. (2016). The Gospel of Luke: Friend or Foe of Women Proclaimers of the Word? </a:t>
            </a:r>
            <a:r>
              <a:rPr lang="en-US" sz="2000" i="1">
                <a:latin typeface="Arial"/>
                <a:cs typeface="Arial"/>
              </a:rPr>
              <a:t>The Catholic Biblical Quarterly</a:t>
            </a:r>
            <a:r>
              <a:rPr lang="en-US" sz="2000">
                <a:latin typeface="Arial"/>
                <a:cs typeface="Arial"/>
              </a:rPr>
              <a:t>, </a:t>
            </a:r>
            <a:r>
              <a:rPr lang="en-US" sz="2000" i="1">
                <a:latin typeface="Arial"/>
                <a:cs typeface="Arial"/>
              </a:rPr>
              <a:t>78</a:t>
            </a:r>
            <a:r>
              <a:rPr lang="en-US" sz="2000">
                <a:latin typeface="Arial"/>
                <a:cs typeface="Arial"/>
              </a:rPr>
              <a:t>(1), 1–23. </a:t>
            </a:r>
            <a:endParaRPr lang="en-US" sz="2000" dirty="0">
              <a:latin typeface="Arial"/>
              <a:cs typeface="Arial"/>
            </a:endParaRPr>
          </a:p>
          <a:p>
            <a:pPr marL="0" indent="0">
              <a:buNone/>
            </a:pPr>
            <a:r>
              <a:rPr lang="en-US" sz="2000" dirty="0">
                <a:latin typeface="Arial"/>
                <a:cs typeface="Arial"/>
              </a:rPr>
              <a:t>Schaberg, J.D. (1992). </a:t>
            </a:r>
            <a:r>
              <a:rPr lang="en-US" sz="2000" i="1" dirty="0">
                <a:latin typeface="Arial"/>
                <a:cs typeface="Arial"/>
              </a:rPr>
              <a:t>Women's Bible Commentary</a:t>
            </a:r>
            <a:r>
              <a:rPr lang="en-US" sz="2000" dirty="0">
                <a:latin typeface="Arial"/>
                <a:cs typeface="Arial"/>
              </a:rPr>
              <a:t>.  London : SPCK ; Louisville, Ky. : </a:t>
            </a:r>
            <a:r>
              <a:rPr lang="en-US" sz="2000">
                <a:latin typeface="Arial"/>
                <a:cs typeface="Arial"/>
              </a:rPr>
              <a:t>Westminster/John Knox Press. </a:t>
            </a:r>
            <a:endParaRPr lang="en-US" sz="2000" dirty="0">
              <a:latin typeface="Arial"/>
              <a:cs typeface="Arial"/>
            </a:endParaRPr>
          </a:p>
          <a:p>
            <a:pPr marL="0" indent="0">
              <a:buNone/>
            </a:pPr>
            <a:r>
              <a:rPr lang="en-US" sz="2000">
                <a:latin typeface="Arial"/>
                <a:cs typeface="Arial"/>
              </a:rPr>
              <a:t>Seim, T. K. (2002). 'The Virgin Mother: Mary and Ascetic Discipleship', in </a:t>
            </a:r>
            <a:r>
              <a:rPr lang="en-US" sz="2000" i="1" dirty="0">
                <a:latin typeface="Arial"/>
                <a:cs typeface="Arial"/>
              </a:rPr>
              <a:t>A Feminist Companion to Luke. </a:t>
            </a:r>
            <a:r>
              <a:rPr lang="en-US" sz="2000" dirty="0">
                <a:latin typeface="Arial"/>
                <a:cs typeface="Arial"/>
              </a:rPr>
              <a:t>Amy-Jill Levine and Marianne Blickenstaff (eds). Sheffield Academic Press. </a:t>
            </a:r>
          </a:p>
          <a:p>
            <a:pPr marL="0" indent="0">
              <a:buNone/>
            </a:pPr>
            <a:endParaRPr lang="en-US" sz="2000" dirty="0">
              <a:latin typeface="Arial"/>
              <a:cs typeface="Arial"/>
            </a:endParaRPr>
          </a:p>
          <a:p>
            <a:pPr marL="0" indent="0">
              <a:buNone/>
            </a:pPr>
            <a:endParaRPr lang="en-US" sz="2000" dirty="0">
              <a:latin typeface="Arial"/>
              <a:cs typeface="Arial"/>
            </a:endParaRPr>
          </a:p>
          <a:p>
            <a:endParaRPr lang="en-GB" dirty="0">
              <a:latin typeface="Aptos" panose="020B0004020202020204"/>
              <a:cs typeface="Arial"/>
            </a:endParaRPr>
          </a:p>
        </p:txBody>
      </p:sp>
    </p:spTree>
    <p:extLst>
      <p:ext uri="{BB962C8B-B14F-4D97-AF65-F5344CB8AC3E}">
        <p14:creationId xmlns:p14="http://schemas.microsoft.com/office/powerpoint/2010/main" val="28057155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0B3F5-473C-E3F7-2F45-D01DA6F90E69}"/>
              </a:ext>
            </a:extLst>
          </p:cNvPr>
          <p:cNvSpPr>
            <a:spLocks noGrp="1"/>
          </p:cNvSpPr>
          <p:nvPr>
            <p:ph type="title"/>
          </p:nvPr>
        </p:nvSpPr>
        <p:spPr/>
        <p:txBody>
          <a:bodyPr/>
          <a:lstStyle/>
          <a:p>
            <a:r>
              <a:rPr lang="en-GB" dirty="0"/>
              <a:t>Image </a:t>
            </a:r>
            <a:r>
              <a:rPr lang="en-GB"/>
              <a:t>Bibliography</a:t>
            </a:r>
            <a:endParaRPr lang="en-GB" dirty="0"/>
          </a:p>
        </p:txBody>
      </p:sp>
      <p:sp>
        <p:nvSpPr>
          <p:cNvPr id="3" name="Content Placeholder 2">
            <a:extLst>
              <a:ext uri="{FF2B5EF4-FFF2-40B4-BE49-F238E27FC236}">
                <a16:creationId xmlns:a16="http://schemas.microsoft.com/office/drawing/2014/main" id="{2503181D-40F8-B803-7484-1720FA53F3F9}"/>
              </a:ext>
            </a:extLst>
          </p:cNvPr>
          <p:cNvSpPr>
            <a:spLocks noGrp="1"/>
          </p:cNvSpPr>
          <p:nvPr>
            <p:ph idx="1"/>
          </p:nvPr>
        </p:nvSpPr>
        <p:spPr>
          <a:xfrm>
            <a:off x="838200" y="1923948"/>
            <a:ext cx="10515600" cy="4351338"/>
          </a:xfrm>
        </p:spPr>
        <p:txBody>
          <a:bodyPr vert="horz" lIns="91440" tIns="45720" rIns="91440" bIns="45720" rtlCol="0" anchor="t">
            <a:normAutofit fontScale="92500" lnSpcReduction="20000"/>
          </a:bodyPr>
          <a:lstStyle/>
          <a:p>
            <a:pPr marL="0" indent="0">
              <a:buNone/>
            </a:pPr>
            <a:r>
              <a:rPr lang="en-GB" sz="2000" dirty="0">
                <a:latin typeface="Arial"/>
                <a:cs typeface="Arial"/>
              </a:rPr>
              <a:t>Figure 1. Janet McKenzie, </a:t>
            </a:r>
            <a:r>
              <a:rPr lang="en-GB" sz="2000" i="1" dirty="0">
                <a:latin typeface="Arial"/>
                <a:cs typeface="Arial"/>
              </a:rPr>
              <a:t>Mary Magdalene with Joanna and Susanna,</a:t>
            </a:r>
            <a:r>
              <a:rPr lang="en-GB" sz="2000" dirty="0">
                <a:latin typeface="Arial"/>
                <a:cs typeface="Arial"/>
              </a:rPr>
              <a:t> 2008, Painting on Triptych, First Panel, Collection of Catholic Theological Union, Chicago </a:t>
            </a:r>
            <a:r>
              <a:rPr lang="en-GB" sz="2000" dirty="0">
                <a:latin typeface="Arial"/>
                <a:cs typeface="Arial"/>
                <a:hlinkClick r:id="rId2">
                  <a:extLst>
                    <a:ext uri="{A12FA001-AC4F-418D-AE19-62706E023703}">
                      <ahyp:hlinkClr xmlns:ahyp="http://schemas.microsoft.com/office/drawing/2018/hyperlinkcolor" val="tx"/>
                    </a:ext>
                  </a:extLst>
                </a:hlinkClick>
              </a:rPr>
              <a:t>https://thevcs.org/mary-magdalene-demons-discipleship</a:t>
            </a:r>
            <a:r>
              <a:rPr lang="en-GB" sz="2000" dirty="0">
                <a:latin typeface="Arial"/>
                <a:cs typeface="Arial"/>
              </a:rPr>
              <a:t> [accessed March 26</a:t>
            </a:r>
            <a:r>
              <a:rPr lang="en-GB" sz="2000" baseline="30000" dirty="0">
                <a:latin typeface="Arial"/>
                <a:cs typeface="Arial"/>
              </a:rPr>
              <a:t>th</a:t>
            </a:r>
            <a:r>
              <a:rPr lang="en-GB" sz="2000" dirty="0">
                <a:latin typeface="Arial"/>
                <a:cs typeface="Arial"/>
              </a:rPr>
              <a:t> 2026].</a:t>
            </a:r>
            <a:r>
              <a:rPr lang="en-GB" sz="2000" dirty="0">
                <a:latin typeface="Arial"/>
                <a:ea typeface="Source Sans Pro"/>
                <a:cs typeface="Arial"/>
              </a:rPr>
              <a:t>  </a:t>
            </a:r>
            <a:endParaRPr lang="en-GB" sz="2000" dirty="0">
              <a:latin typeface="Arial"/>
              <a:cs typeface="Arial"/>
            </a:endParaRPr>
          </a:p>
          <a:p>
            <a:pPr marL="0" indent="0">
              <a:buNone/>
            </a:pPr>
            <a:r>
              <a:rPr lang="en-US" sz="2000">
                <a:latin typeface="Arial"/>
                <a:cs typeface="Arial"/>
              </a:rPr>
              <a:t>Figure 2. </a:t>
            </a:r>
            <a:r>
              <a:rPr lang="en-GB" sz="2000">
                <a:highlight>
                  <a:srgbClr val="FFFFFF"/>
                </a:highlight>
                <a:latin typeface="Arial"/>
                <a:cs typeface="Arial"/>
              </a:rPr>
              <a:t>Filippo Lippi, The Annunciation, 1450-53, Tempera on wood. The National Gallery London. </a:t>
            </a:r>
            <a:endParaRPr lang="en-US" sz="2000">
              <a:highlight>
                <a:srgbClr val="C6C6C6"/>
              </a:highlight>
              <a:latin typeface="Arial"/>
              <a:cs typeface="Arial"/>
            </a:endParaRPr>
          </a:p>
          <a:p>
            <a:pPr marL="0" indent="0">
              <a:buNone/>
            </a:pPr>
            <a:r>
              <a:rPr lang="en-US" sz="2000">
                <a:latin typeface="Arial"/>
                <a:cs typeface="Arial"/>
              </a:rPr>
              <a:t>Figure 3. A Feminist Companion to Luke. Photo of book cover. Accessed from:</a:t>
            </a:r>
            <a:r>
              <a:rPr lang="en-US" sz="2000" dirty="0">
                <a:latin typeface="Arial"/>
                <a:ea typeface="+mn-lt"/>
                <a:cs typeface="Arial"/>
              </a:rPr>
              <a:t> https://www.eden.co.uk/christian-books/theology-books/liberation-theology/feminist-theology/feminist-companion-to-luke/?srsltid=AfmBOooK2aKHqNDRyuGoll6C6T_ajZIJbAhM0DxX-GT7JmvNQJrv_XzP2uI</a:t>
            </a:r>
            <a:endParaRPr lang="en-GB" sz="2000">
              <a:latin typeface="Arial"/>
              <a:cs typeface="Arial"/>
            </a:endParaRPr>
          </a:p>
          <a:p>
            <a:pPr marL="0" indent="0">
              <a:buNone/>
            </a:pPr>
            <a:r>
              <a:rPr lang="en-US" sz="2000" dirty="0">
                <a:latin typeface="Arial"/>
                <a:cs typeface="Arial"/>
              </a:rPr>
              <a:t>Figure 4. </a:t>
            </a:r>
            <a:r>
              <a:rPr lang="en-GB" sz="2000" dirty="0">
                <a:highlight>
                  <a:srgbClr val="FFFFFF"/>
                </a:highlight>
                <a:latin typeface="Arial"/>
                <a:ea typeface="Source Sans Pro"/>
                <a:cs typeface="Arial"/>
              </a:rPr>
              <a:t>Franz </a:t>
            </a:r>
            <a:r>
              <a:rPr lang="en-GB" sz="2000" dirty="0" err="1">
                <a:highlight>
                  <a:srgbClr val="FFFFFF"/>
                </a:highlight>
                <a:latin typeface="Arial"/>
                <a:ea typeface="Source Sans Pro"/>
                <a:cs typeface="Arial"/>
              </a:rPr>
              <a:t>Francken</a:t>
            </a:r>
            <a:r>
              <a:rPr lang="en-GB" sz="2000" dirty="0">
                <a:highlight>
                  <a:srgbClr val="FFFFFF"/>
                </a:highlight>
                <a:latin typeface="Arial"/>
                <a:ea typeface="Source Sans Pro"/>
                <a:cs typeface="Arial"/>
              </a:rPr>
              <a:t> II,</a:t>
            </a:r>
            <a:r>
              <a:rPr lang="en-GB" sz="2000" i="1" dirty="0">
                <a:highlight>
                  <a:srgbClr val="FFFFFF"/>
                </a:highlight>
                <a:latin typeface="Arial"/>
                <a:ea typeface="Source Sans Pro"/>
                <a:cs typeface="Arial"/>
              </a:rPr>
              <a:t> The </a:t>
            </a:r>
            <a:r>
              <a:rPr lang="en-GB" sz="2000" i="1" dirty="0" err="1">
                <a:highlight>
                  <a:srgbClr val="FFFFFF"/>
                </a:highlight>
                <a:latin typeface="Arial"/>
                <a:ea typeface="Source Sans Pro"/>
                <a:cs typeface="Arial"/>
              </a:rPr>
              <a:t>Penintent</a:t>
            </a:r>
            <a:r>
              <a:rPr lang="en-GB" sz="2000" i="1" dirty="0">
                <a:highlight>
                  <a:srgbClr val="FFFFFF"/>
                </a:highlight>
                <a:latin typeface="Arial"/>
                <a:ea typeface="Source Sans Pro"/>
                <a:cs typeface="Arial"/>
              </a:rPr>
              <a:t> Mary Magdalene visited by the Seven Deadly Sins,</a:t>
            </a:r>
            <a:r>
              <a:rPr lang="en-GB" sz="2000" dirty="0">
                <a:highlight>
                  <a:srgbClr val="FFFFFF"/>
                </a:highlight>
                <a:latin typeface="Arial"/>
                <a:ea typeface="Source Sans Pro"/>
                <a:cs typeface="Arial"/>
              </a:rPr>
              <a:t> c. 106-10, Oil on panel, Private Collection; Heritage Image Partnership Ltd/Alamy Stock Photo </a:t>
            </a:r>
            <a:r>
              <a:rPr lang="en-GB" sz="2000" u="sng" dirty="0">
                <a:highlight>
                  <a:srgbClr val="FFFFFF"/>
                </a:highlight>
                <a:latin typeface="Arial"/>
                <a:ea typeface="Source Sans Pro"/>
                <a:cs typeface="Arial"/>
                <a:hlinkClick r:id="rId2">
                  <a:extLst>
                    <a:ext uri="{A12FA001-AC4F-418D-AE19-62706E023703}">
                      <ahyp:hlinkClr xmlns:ahyp="http://schemas.microsoft.com/office/drawing/2018/hyperlinkcolor" val="tx"/>
                    </a:ext>
                  </a:extLst>
                </a:hlinkClick>
              </a:rPr>
              <a:t>https://thevcs.org/mary-magdalene-demons-discipleship</a:t>
            </a:r>
            <a:r>
              <a:rPr lang="en-GB" sz="2000" dirty="0">
                <a:highlight>
                  <a:srgbClr val="FFFFFF"/>
                </a:highlight>
                <a:latin typeface="Arial"/>
                <a:ea typeface="Source Sans Pro"/>
                <a:cs typeface="Arial"/>
              </a:rPr>
              <a:t> [accessed March 26</a:t>
            </a:r>
            <a:r>
              <a:rPr lang="en-GB" sz="2000" baseline="30000" dirty="0">
                <a:highlight>
                  <a:srgbClr val="FFFFFF"/>
                </a:highlight>
                <a:latin typeface="Arial"/>
                <a:ea typeface="Source Sans Pro"/>
                <a:cs typeface="Arial"/>
              </a:rPr>
              <a:t>th</a:t>
            </a:r>
            <a:r>
              <a:rPr lang="en-GB" sz="2000" dirty="0">
                <a:highlight>
                  <a:srgbClr val="FFFFFF"/>
                </a:highlight>
                <a:latin typeface="Arial"/>
                <a:ea typeface="Source Sans Pro"/>
                <a:cs typeface="Arial"/>
              </a:rPr>
              <a:t> 2026].</a:t>
            </a:r>
            <a:endParaRPr lang="en-US" sz="2000" dirty="0">
              <a:latin typeface="Arial"/>
              <a:cs typeface="Arial"/>
            </a:endParaRPr>
          </a:p>
          <a:p>
            <a:pPr marL="0" indent="0">
              <a:buNone/>
            </a:pPr>
            <a:r>
              <a:rPr lang="en-US" sz="2000" dirty="0">
                <a:highlight>
                  <a:srgbClr val="FFFFFF"/>
                </a:highlight>
                <a:latin typeface="Arial"/>
                <a:ea typeface="Source Sans Pro"/>
                <a:cs typeface="Arial"/>
              </a:rPr>
              <a:t>Figure 5. </a:t>
            </a:r>
            <a:r>
              <a:rPr lang="en-GB" sz="2000" dirty="0">
                <a:highlight>
                  <a:srgbClr val="FFFFFF"/>
                </a:highlight>
                <a:latin typeface="Arial"/>
                <a:ea typeface="Source Sans Pro"/>
                <a:cs typeface="Arial"/>
              </a:rPr>
              <a:t>Johnannes Vermeer, Christ in the House of Martha and Mary, c. 1654-56, Oil on canvas, The National Gallery, Edinburgh </a:t>
            </a:r>
            <a:r>
              <a:rPr lang="en-GB" sz="2000" u="sng" dirty="0">
                <a:highlight>
                  <a:srgbClr val="FFFFFF"/>
                </a:highlight>
                <a:latin typeface="Arial"/>
                <a:ea typeface="Source Sans Pro"/>
                <a:cs typeface="Arial"/>
                <a:hlinkClick r:id="rId3">
                  <a:extLst>
                    <a:ext uri="{A12FA001-AC4F-418D-AE19-62706E023703}">
                      <ahyp:hlinkClr xmlns:ahyp="http://schemas.microsoft.com/office/drawing/2018/hyperlinkcolor" val="tx"/>
                    </a:ext>
                  </a:extLst>
                </a:hlinkClick>
              </a:rPr>
              <a:t>https://thevcs.org/jesus-visits-martha-and-mary</a:t>
            </a:r>
            <a:r>
              <a:rPr lang="en-GB" sz="2000" dirty="0">
                <a:highlight>
                  <a:srgbClr val="FFFFFF"/>
                </a:highlight>
                <a:latin typeface="Arial"/>
                <a:ea typeface="Source Sans Pro"/>
                <a:cs typeface="Arial"/>
              </a:rPr>
              <a:t> [accessed March 27</a:t>
            </a:r>
            <a:r>
              <a:rPr lang="en-GB" sz="2000" baseline="30000" dirty="0">
                <a:highlight>
                  <a:srgbClr val="FFFFFF"/>
                </a:highlight>
                <a:latin typeface="Arial"/>
                <a:ea typeface="Source Sans Pro"/>
                <a:cs typeface="Arial"/>
              </a:rPr>
              <a:t>th</a:t>
            </a:r>
            <a:r>
              <a:rPr lang="en-GB" sz="2000" dirty="0">
                <a:highlight>
                  <a:srgbClr val="FFFFFF"/>
                </a:highlight>
                <a:latin typeface="Arial"/>
                <a:ea typeface="Source Sans Pro"/>
                <a:cs typeface="Arial"/>
              </a:rPr>
              <a:t> 2026]. </a:t>
            </a:r>
            <a:endParaRPr lang="en-US" sz="2000" dirty="0">
              <a:highlight>
                <a:srgbClr val="C6C6C6"/>
              </a:highlight>
              <a:latin typeface="Arial"/>
              <a:ea typeface="Source Sans Pro"/>
              <a:cs typeface="Arial"/>
            </a:endParaRPr>
          </a:p>
          <a:p>
            <a:pPr marL="0" indent="0">
              <a:buNone/>
            </a:pPr>
            <a:r>
              <a:rPr lang="en-US" sz="2000" dirty="0">
                <a:highlight>
                  <a:srgbClr val="C6C6C6"/>
                </a:highlight>
                <a:latin typeface="Arial"/>
                <a:ea typeface="Source Sans Pro"/>
                <a:cs typeface="Arial"/>
              </a:rPr>
              <a:t>Figure 6. Women Who Do. </a:t>
            </a:r>
            <a:r>
              <a:rPr lang="en-US" sz="2000">
                <a:highlight>
                  <a:srgbClr val="C6C6C6"/>
                </a:highlight>
                <a:latin typeface="Arial"/>
                <a:ea typeface="Source Sans Pro"/>
                <a:cs typeface="Arial"/>
              </a:rPr>
              <a:t>Photo of book cover. Accessed from: </a:t>
            </a:r>
            <a:r>
              <a:rPr lang="en-US" sz="2000" dirty="0">
                <a:highlight>
                  <a:srgbClr val="C6C6C6"/>
                </a:highlight>
                <a:latin typeface="Arial"/>
                <a:ea typeface="+mn-lt"/>
                <a:cs typeface="Arial"/>
              </a:rPr>
              <a:t>https://www.amazon.co.uk/Women-Who-Do-Disciples-Gospels/dp/0802879152</a:t>
            </a:r>
            <a:endParaRPr lang="en-US" sz="2000" dirty="0">
              <a:highlight>
                <a:srgbClr val="C6C6C6"/>
              </a:highlight>
              <a:latin typeface="Arial"/>
              <a:ea typeface="Source Sans Pro"/>
              <a:cs typeface="Arial"/>
            </a:endParaRPr>
          </a:p>
          <a:p>
            <a:pPr marL="0" indent="0">
              <a:buNone/>
            </a:pPr>
            <a:endParaRPr lang="en-US" sz="1600" dirty="0">
              <a:latin typeface="Arial"/>
              <a:cs typeface="Arial"/>
            </a:endParaRPr>
          </a:p>
          <a:p>
            <a:pPr marL="0" indent="0">
              <a:buNone/>
            </a:pPr>
            <a:endParaRPr lang="en-US" sz="1600" dirty="0">
              <a:latin typeface="Arial"/>
              <a:cs typeface="Arial"/>
            </a:endParaRPr>
          </a:p>
        </p:txBody>
      </p:sp>
    </p:spTree>
    <p:extLst>
      <p:ext uri="{BB962C8B-B14F-4D97-AF65-F5344CB8AC3E}">
        <p14:creationId xmlns:p14="http://schemas.microsoft.com/office/powerpoint/2010/main" val="10130046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Discipleship and the Role of Women in the Gospel of Luke: Mary the mother of Jesus, Martha and Mary and Mary Magdalene</vt:lpstr>
      <vt:lpstr>Why this topic?</vt:lpstr>
      <vt:lpstr>Outline of dissertation </vt:lpstr>
      <vt:lpstr>Primary source</vt:lpstr>
      <vt:lpstr>Secondary literature</vt:lpstr>
      <vt:lpstr>Secondary literature </vt:lpstr>
      <vt:lpstr>Secondary literature</vt:lpstr>
      <vt:lpstr>Methodology </vt:lpstr>
      <vt:lpstr>Preliminary findings </vt:lpstr>
      <vt:lpstr>Bibliography</vt:lpstr>
      <vt:lpstr>Image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930</cp:revision>
  <dcterms:created xsi:type="dcterms:W3CDTF">2026-03-31T16:25:01Z</dcterms:created>
  <dcterms:modified xsi:type="dcterms:W3CDTF">2026-03-31T22:48:43Z</dcterms:modified>
</cp:coreProperties>
</file>