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2" r:id="rId4"/>
  </p:sldMasterIdLst>
  <p:notesMasterIdLst>
    <p:notesMasterId r:id="rId55"/>
  </p:notesMasterIdLst>
  <p:handoutMasterIdLst>
    <p:handoutMasterId r:id="rId56"/>
  </p:handoutMasterIdLst>
  <p:sldIdLst>
    <p:sldId id="407" r:id="rId5"/>
    <p:sldId id="408" r:id="rId6"/>
    <p:sldId id="287" r:id="rId7"/>
    <p:sldId id="370" r:id="rId8"/>
    <p:sldId id="369" r:id="rId9"/>
    <p:sldId id="382" r:id="rId10"/>
    <p:sldId id="375" r:id="rId11"/>
    <p:sldId id="373" r:id="rId12"/>
    <p:sldId id="371" r:id="rId13"/>
    <p:sldId id="372" r:id="rId14"/>
    <p:sldId id="374" r:id="rId15"/>
    <p:sldId id="403" r:id="rId16"/>
    <p:sldId id="377" r:id="rId17"/>
    <p:sldId id="378" r:id="rId18"/>
    <p:sldId id="379" r:id="rId19"/>
    <p:sldId id="380" r:id="rId20"/>
    <p:sldId id="381" r:id="rId21"/>
    <p:sldId id="404" r:id="rId22"/>
    <p:sldId id="402" r:id="rId23"/>
    <p:sldId id="383" r:id="rId24"/>
    <p:sldId id="384" r:id="rId25"/>
    <p:sldId id="385" r:id="rId26"/>
    <p:sldId id="386" r:id="rId27"/>
    <p:sldId id="387" r:id="rId28"/>
    <p:sldId id="393" r:id="rId29"/>
    <p:sldId id="321" r:id="rId30"/>
    <p:sldId id="322" r:id="rId31"/>
    <p:sldId id="365" r:id="rId32"/>
    <p:sldId id="394" r:id="rId33"/>
    <p:sldId id="395" r:id="rId34"/>
    <p:sldId id="396" r:id="rId35"/>
    <p:sldId id="399" r:id="rId36"/>
    <p:sldId id="342" r:id="rId37"/>
    <p:sldId id="339" r:id="rId38"/>
    <p:sldId id="388" r:id="rId39"/>
    <p:sldId id="357" r:id="rId40"/>
    <p:sldId id="389" r:id="rId41"/>
    <p:sldId id="359" r:id="rId42"/>
    <p:sldId id="400" r:id="rId43"/>
    <p:sldId id="362" r:id="rId44"/>
    <p:sldId id="391" r:id="rId45"/>
    <p:sldId id="323" r:id="rId46"/>
    <p:sldId id="347" r:id="rId47"/>
    <p:sldId id="358" r:id="rId48"/>
    <p:sldId id="367" r:id="rId49"/>
    <p:sldId id="351" r:id="rId50"/>
    <p:sldId id="392" r:id="rId51"/>
    <p:sldId id="353" r:id="rId52"/>
    <p:sldId id="409" r:id="rId53"/>
    <p:sldId id="405" r:id="rId5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 to PowerPoint" id="{02573EC9-4A26-204F-93A6-F11839B2459A}">
          <p14:sldIdLst>
            <p14:sldId id="407"/>
            <p14:sldId id="408"/>
          </p14:sldIdLst>
        </p14:section>
        <p14:section name="Effective Presentations" id="{18D607EC-8E37-FC47-B125-5BCAE27F1644}">
          <p14:sldIdLst>
            <p14:sldId id="287"/>
            <p14:sldId id="370"/>
            <p14:sldId id="369"/>
            <p14:sldId id="382"/>
            <p14:sldId id="375"/>
            <p14:sldId id="373"/>
            <p14:sldId id="371"/>
            <p14:sldId id="372"/>
            <p14:sldId id="374"/>
            <p14:sldId id="403"/>
            <p14:sldId id="377"/>
            <p14:sldId id="378"/>
            <p14:sldId id="379"/>
            <p14:sldId id="380"/>
            <p14:sldId id="381"/>
            <p14:sldId id="404"/>
            <p14:sldId id="402"/>
            <p14:sldId id="383"/>
            <p14:sldId id="384"/>
            <p14:sldId id="385"/>
            <p14:sldId id="386"/>
            <p14:sldId id="387"/>
            <p14:sldId id="393"/>
            <p14:sldId id="321"/>
            <p14:sldId id="322"/>
            <p14:sldId id="365"/>
            <p14:sldId id="394"/>
            <p14:sldId id="395"/>
            <p14:sldId id="396"/>
            <p14:sldId id="399"/>
            <p14:sldId id="342"/>
            <p14:sldId id="339"/>
            <p14:sldId id="388"/>
            <p14:sldId id="357"/>
            <p14:sldId id="389"/>
            <p14:sldId id="359"/>
            <p14:sldId id="400"/>
            <p14:sldId id="362"/>
            <p14:sldId id="391"/>
            <p14:sldId id="323"/>
            <p14:sldId id="347"/>
            <p14:sldId id="358"/>
            <p14:sldId id="367"/>
            <p14:sldId id="351"/>
            <p14:sldId id="392"/>
            <p14:sldId id="353"/>
            <p14:sldId id="409"/>
            <p14:sldId id="405"/>
          </p14:sldIdLst>
        </p14:section>
        <p14:section name="Assignment" id="{9751A336-18EB-8245-8959-26D2A9DA541C}">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727" autoAdjust="0"/>
    <p:restoredTop sz="89791" autoAdjust="0"/>
  </p:normalViewPr>
  <p:slideViewPr>
    <p:cSldViewPr>
      <p:cViewPr varScale="1">
        <p:scale>
          <a:sx n="90" d="100"/>
          <a:sy n="90" d="100"/>
        </p:scale>
        <p:origin x="1340" y="52"/>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109" d="100"/>
        <a:sy n="109" d="100"/>
      </p:scale>
      <p:origin x="0" y="-11688"/>
    </p:cViewPr>
  </p:sorterViewPr>
  <p:notesViewPr>
    <p:cSldViewPr>
      <p:cViewPr varScale="1">
        <p:scale>
          <a:sx n="82" d="100"/>
          <a:sy n="82" d="100"/>
        </p:scale>
        <p:origin x="-1248" y="-84"/>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6/11/relationships/changesInfo" Target="changesInfos/changesInfo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_rels/viewProps.xml.rels><?xml version="1.0" encoding="UTF-8" standalone="yes"?>
<Relationships xmlns="http://schemas.openxmlformats.org/package/2006/relationships"><Relationship Id="rId1"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BA5ABA2E-5802-4FDF-86CD-BE61CC9E344E}"/>
    <pc:docChg chg="delSld modSection">
      <pc:chgData name="Helen Evans (Institute of Management and Health)" userId="d9a8b39e-a9d4-4d81-a719-001f6364ef6d" providerId="ADAL" clId="{BA5ABA2E-5802-4FDF-86CD-BE61CC9E344E}" dt="2023-10-19T08:27:02.976" v="1" actId="47"/>
      <pc:docMkLst>
        <pc:docMk/>
      </pc:docMkLst>
      <pc:sldChg chg="del">
        <pc:chgData name="Helen Evans (Institute of Management and Health)" userId="d9a8b39e-a9d4-4d81-a719-001f6364ef6d" providerId="ADAL" clId="{BA5ABA2E-5802-4FDF-86CD-BE61CC9E344E}" dt="2023-10-19T08:27:00.928" v="0" actId="47"/>
        <pc:sldMkLst>
          <pc:docMk/>
          <pc:sldMk cId="2219515945" sldId="316"/>
        </pc:sldMkLst>
      </pc:sldChg>
      <pc:sldChg chg="del">
        <pc:chgData name="Helen Evans (Institute of Management and Health)" userId="d9a8b39e-a9d4-4d81-a719-001f6364ef6d" providerId="ADAL" clId="{BA5ABA2E-5802-4FDF-86CD-BE61CC9E344E}" dt="2023-10-19T08:27:02.976" v="1" actId="47"/>
        <pc:sldMkLst>
          <pc:docMk/>
          <pc:sldMk cId="4142449161" sldId="31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9010" name="Rectangle 2">
            <a:extLst>
              <a:ext uri="{FF2B5EF4-FFF2-40B4-BE49-F238E27FC236}">
                <a16:creationId xmlns:a16="http://schemas.microsoft.com/office/drawing/2014/main" id="{130721FF-D059-FC47-AA12-94EBE24CC5ED}"/>
              </a:ext>
            </a:extLst>
          </p:cNvPr>
          <p:cNvSpPr>
            <a:spLocks noGrp="1" noChangeArrowheads="1"/>
          </p:cNvSpPr>
          <p:nvPr>
            <p:ph type="hdr" sz="quarter"/>
          </p:nvPr>
        </p:nvSpPr>
        <p:spPr bwMode="auto">
          <a:xfrm>
            <a:off x="0" y="0"/>
            <a:ext cx="288925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pitchFamily="18" charset="0"/>
              </a:defRPr>
            </a:lvl1pPr>
          </a:lstStyle>
          <a:p>
            <a:pPr>
              <a:defRPr/>
            </a:pPr>
            <a:endParaRPr lang="en-US"/>
          </a:p>
        </p:txBody>
      </p:sp>
      <p:sp>
        <p:nvSpPr>
          <p:cNvPr id="299011" name="Rectangle 3">
            <a:extLst>
              <a:ext uri="{FF2B5EF4-FFF2-40B4-BE49-F238E27FC236}">
                <a16:creationId xmlns:a16="http://schemas.microsoft.com/office/drawing/2014/main" id="{B87A4784-AF20-4C49-89E6-1A8F8629408C}"/>
              </a:ext>
            </a:extLst>
          </p:cNvPr>
          <p:cNvSpPr>
            <a:spLocks noGrp="1" noChangeArrowheads="1"/>
          </p:cNvSpPr>
          <p:nvPr>
            <p:ph type="dt" sz="quarter" idx="1"/>
          </p:nvPr>
        </p:nvSpPr>
        <p:spPr bwMode="auto">
          <a:xfrm>
            <a:off x="3778250" y="0"/>
            <a:ext cx="288925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pitchFamily="18" charset="0"/>
              </a:defRPr>
            </a:lvl1pPr>
          </a:lstStyle>
          <a:p>
            <a:pPr>
              <a:defRPr/>
            </a:pPr>
            <a:endParaRPr lang="en-US"/>
          </a:p>
        </p:txBody>
      </p:sp>
      <p:sp>
        <p:nvSpPr>
          <p:cNvPr id="299012" name="Rectangle 4">
            <a:extLst>
              <a:ext uri="{FF2B5EF4-FFF2-40B4-BE49-F238E27FC236}">
                <a16:creationId xmlns:a16="http://schemas.microsoft.com/office/drawing/2014/main" id="{8040F2ED-3012-0B46-84D7-65B9DFE5393E}"/>
              </a:ext>
            </a:extLst>
          </p:cNvPr>
          <p:cNvSpPr>
            <a:spLocks noGrp="1" noChangeArrowheads="1"/>
          </p:cNvSpPr>
          <p:nvPr>
            <p:ph type="ftr" sz="quarter" idx="2"/>
          </p:nvPr>
        </p:nvSpPr>
        <p:spPr bwMode="auto">
          <a:xfrm>
            <a:off x="0" y="9264650"/>
            <a:ext cx="2889250"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pitchFamily="18" charset="0"/>
              </a:defRPr>
            </a:lvl1pPr>
          </a:lstStyle>
          <a:p>
            <a:pPr>
              <a:defRPr/>
            </a:pPr>
            <a:endParaRPr lang="en-US"/>
          </a:p>
        </p:txBody>
      </p:sp>
      <p:sp>
        <p:nvSpPr>
          <p:cNvPr id="299013" name="Rectangle 5">
            <a:extLst>
              <a:ext uri="{FF2B5EF4-FFF2-40B4-BE49-F238E27FC236}">
                <a16:creationId xmlns:a16="http://schemas.microsoft.com/office/drawing/2014/main" id="{B1162C2F-D406-7D41-9047-5A51F8B11D06}"/>
              </a:ext>
            </a:extLst>
          </p:cNvPr>
          <p:cNvSpPr>
            <a:spLocks noGrp="1" noChangeArrowheads="1"/>
          </p:cNvSpPr>
          <p:nvPr>
            <p:ph type="sldNum" sz="quarter" idx="3"/>
          </p:nvPr>
        </p:nvSpPr>
        <p:spPr bwMode="auto">
          <a:xfrm>
            <a:off x="3778250" y="9264650"/>
            <a:ext cx="2889250" cy="48736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Times New Roman" panose="02020603050405020304" pitchFamily="18" charset="0"/>
              </a:defRPr>
            </a:lvl1pPr>
          </a:lstStyle>
          <a:p>
            <a:pPr>
              <a:defRPr/>
            </a:pPr>
            <a:fld id="{279CA574-365C-DA47-8CD8-5311A0BF938D}"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CC64553B-1446-AD4C-892A-7C8BA53E9F6C}"/>
              </a:ext>
            </a:extLst>
          </p:cNvPr>
          <p:cNvSpPr>
            <a:spLocks noGrp="1" noChangeArrowheads="1"/>
          </p:cNvSpPr>
          <p:nvPr>
            <p:ph type="hdr" sz="quarter"/>
          </p:nvPr>
        </p:nvSpPr>
        <p:spPr bwMode="auto">
          <a:xfrm>
            <a:off x="0" y="0"/>
            <a:ext cx="288925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pitchFamily="18" charset="0"/>
              </a:defRPr>
            </a:lvl1pPr>
          </a:lstStyle>
          <a:p>
            <a:pPr>
              <a:defRPr/>
            </a:pPr>
            <a:endParaRPr lang="en-US"/>
          </a:p>
        </p:txBody>
      </p:sp>
      <p:sp>
        <p:nvSpPr>
          <p:cNvPr id="13315" name="Rectangle 3">
            <a:extLst>
              <a:ext uri="{FF2B5EF4-FFF2-40B4-BE49-F238E27FC236}">
                <a16:creationId xmlns:a16="http://schemas.microsoft.com/office/drawing/2014/main" id="{9684C702-1CD7-0042-A617-1B8A2612ED1F}"/>
              </a:ext>
            </a:extLst>
          </p:cNvPr>
          <p:cNvSpPr>
            <a:spLocks noGrp="1" noChangeArrowheads="1"/>
          </p:cNvSpPr>
          <p:nvPr>
            <p:ph type="dt" idx="1"/>
          </p:nvPr>
        </p:nvSpPr>
        <p:spPr bwMode="auto">
          <a:xfrm>
            <a:off x="3779838" y="0"/>
            <a:ext cx="288925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pitchFamily="18" charset="0"/>
              </a:defRPr>
            </a:lvl1pPr>
          </a:lstStyle>
          <a:p>
            <a:pPr>
              <a:defRPr/>
            </a:pPr>
            <a:endParaRPr lang="en-US"/>
          </a:p>
        </p:txBody>
      </p:sp>
      <p:sp>
        <p:nvSpPr>
          <p:cNvPr id="7172" name="Rectangle 4">
            <a:extLst>
              <a:ext uri="{FF2B5EF4-FFF2-40B4-BE49-F238E27FC236}">
                <a16:creationId xmlns:a16="http://schemas.microsoft.com/office/drawing/2014/main" id="{7F6CE70D-A8D0-0C4D-987C-01E381906E3F}"/>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a:extLst>
              <a:ext uri="{FF2B5EF4-FFF2-40B4-BE49-F238E27FC236}">
                <a16:creationId xmlns:a16="http://schemas.microsoft.com/office/drawing/2014/main" id="{CC4BC44D-4C56-5A4D-9719-E87828AB144B}"/>
              </a:ext>
            </a:extLst>
          </p:cNvPr>
          <p:cNvSpPr>
            <a:spLocks noGrp="1" noChangeArrowheads="1"/>
          </p:cNvSpPr>
          <p:nvPr>
            <p:ph type="body" sz="quarter" idx="3"/>
          </p:nvPr>
        </p:nvSpPr>
        <p:spPr bwMode="auto">
          <a:xfrm>
            <a:off x="889000" y="4632325"/>
            <a:ext cx="4891088" cy="438943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318" name="Rectangle 6">
            <a:extLst>
              <a:ext uri="{FF2B5EF4-FFF2-40B4-BE49-F238E27FC236}">
                <a16:creationId xmlns:a16="http://schemas.microsoft.com/office/drawing/2014/main" id="{188482EB-AC99-4A4E-A7C0-106DBB6449D8}"/>
              </a:ext>
            </a:extLst>
          </p:cNvPr>
          <p:cNvSpPr>
            <a:spLocks noGrp="1" noChangeArrowheads="1"/>
          </p:cNvSpPr>
          <p:nvPr>
            <p:ph type="ftr" sz="quarter" idx="4"/>
          </p:nvPr>
        </p:nvSpPr>
        <p:spPr bwMode="auto">
          <a:xfrm>
            <a:off x="0" y="9266238"/>
            <a:ext cx="288925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pitchFamily="18" charset="0"/>
              </a:defRPr>
            </a:lvl1pPr>
          </a:lstStyle>
          <a:p>
            <a:pPr>
              <a:defRPr/>
            </a:pPr>
            <a:endParaRPr lang="en-US"/>
          </a:p>
        </p:txBody>
      </p:sp>
      <p:sp>
        <p:nvSpPr>
          <p:cNvPr id="13319" name="Rectangle 7">
            <a:extLst>
              <a:ext uri="{FF2B5EF4-FFF2-40B4-BE49-F238E27FC236}">
                <a16:creationId xmlns:a16="http://schemas.microsoft.com/office/drawing/2014/main" id="{7ABF443A-40DC-EB4A-9DCD-A1EFADF35E1E}"/>
              </a:ext>
            </a:extLst>
          </p:cNvPr>
          <p:cNvSpPr>
            <a:spLocks noGrp="1" noChangeArrowheads="1"/>
          </p:cNvSpPr>
          <p:nvPr>
            <p:ph type="sldNum" sz="quarter" idx="5"/>
          </p:nvPr>
        </p:nvSpPr>
        <p:spPr bwMode="auto">
          <a:xfrm>
            <a:off x="3779838" y="9266238"/>
            <a:ext cx="288925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Times New Roman" panose="02020603050405020304" pitchFamily="18" charset="0"/>
              </a:defRPr>
            </a:lvl1pPr>
          </a:lstStyle>
          <a:p>
            <a:pPr>
              <a:defRPr/>
            </a:pPr>
            <a:fld id="{3FA83390-1BFC-984A-AA07-6B5E526A8C99}" type="slidenum">
              <a:rPr lang="en-US" altLang="en-US"/>
              <a:pPr>
                <a:defRPr/>
              </a:pPr>
              <a:t>‹#›</a:t>
            </a:fld>
            <a:endParaRPr lang="en-US" altLang="en-US"/>
          </a:p>
        </p:txBody>
      </p:sp>
    </p:spTree>
    <p:extLst>
      <p:ext uri="{BB962C8B-B14F-4D97-AF65-F5344CB8AC3E}">
        <p14:creationId xmlns:p14="http://schemas.microsoft.com/office/powerpoint/2010/main" val="115797090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88C50BB-F457-0543-BD24-2F8FC6A24B7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7F28268-F149-1C4C-902E-7D444FC3D9AD}" type="slidenum">
              <a:rPr lang="en-US" altLang="en-US"/>
              <a:pPr>
                <a:spcBef>
                  <a:spcPct val="0"/>
                </a:spcBef>
              </a:pPr>
              <a:t>3</a:t>
            </a:fld>
            <a:endParaRPr lang="en-US" altLang="en-US"/>
          </a:p>
        </p:txBody>
      </p:sp>
      <p:sp>
        <p:nvSpPr>
          <p:cNvPr id="10243" name="Rectangle 2">
            <a:extLst>
              <a:ext uri="{FF2B5EF4-FFF2-40B4-BE49-F238E27FC236}">
                <a16:creationId xmlns:a16="http://schemas.microsoft.com/office/drawing/2014/main" id="{E4627C7F-7C87-164F-B068-A6CF8A1C0B32}"/>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C85A2644-81E6-534F-BABF-AAE813BA765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69036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23E2C1AA-335D-604B-B5DF-D3D493913E2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AED77C3-D19B-9C42-B177-C376B6F1EC3F}" type="slidenum">
              <a:rPr lang="en-US" altLang="en-US"/>
              <a:pPr>
                <a:spcBef>
                  <a:spcPct val="0"/>
                </a:spcBef>
              </a:pPr>
              <a:t>4</a:t>
            </a:fld>
            <a:endParaRPr lang="en-US" altLang="en-US"/>
          </a:p>
        </p:txBody>
      </p:sp>
      <p:sp>
        <p:nvSpPr>
          <p:cNvPr id="12291" name="Rectangle 2">
            <a:extLst>
              <a:ext uri="{FF2B5EF4-FFF2-40B4-BE49-F238E27FC236}">
                <a16:creationId xmlns:a16="http://schemas.microsoft.com/office/drawing/2014/main" id="{FFD7D709-31E6-7C4A-8148-2B961AADD79D}"/>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F1F0A0DB-CF5D-BD4E-B985-1E489D80E21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8786193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56BA8D94-142B-454B-AE2E-E458A114229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7E230A2-6140-584B-9A97-ECE289266773}" type="slidenum">
              <a:rPr lang="en-US" altLang="en-US"/>
              <a:pPr>
                <a:spcBef>
                  <a:spcPct val="0"/>
                </a:spcBef>
              </a:pPr>
              <a:t>5</a:t>
            </a:fld>
            <a:endParaRPr lang="en-US" altLang="en-US"/>
          </a:p>
        </p:txBody>
      </p:sp>
      <p:sp>
        <p:nvSpPr>
          <p:cNvPr id="14339" name="Rectangle 2">
            <a:extLst>
              <a:ext uri="{FF2B5EF4-FFF2-40B4-BE49-F238E27FC236}">
                <a16:creationId xmlns:a16="http://schemas.microsoft.com/office/drawing/2014/main" id="{6F476F12-6679-2C4B-BD22-369EBA97C6D7}"/>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08F9B4E4-B100-764C-AEEA-46C31B1A468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3551467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3F844046-3ACA-3544-AF20-3C63BF09DFA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5A91CC8-2E68-AB46-93A4-8EC623674E76}" type="slidenum">
              <a:rPr lang="en-US" altLang="en-US"/>
              <a:pPr>
                <a:spcBef>
                  <a:spcPct val="0"/>
                </a:spcBef>
              </a:pPr>
              <a:t>6</a:t>
            </a:fld>
            <a:endParaRPr lang="en-US" altLang="en-US"/>
          </a:p>
        </p:txBody>
      </p:sp>
      <p:sp>
        <p:nvSpPr>
          <p:cNvPr id="16387" name="Rectangle 2">
            <a:extLst>
              <a:ext uri="{FF2B5EF4-FFF2-40B4-BE49-F238E27FC236}">
                <a16:creationId xmlns:a16="http://schemas.microsoft.com/office/drawing/2014/main" id="{9F649910-1A25-C74A-A387-630DCBA785E6}"/>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8BD8F72C-6C91-BB46-9B57-F706BFFE507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094426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D0D0EDBE-78DE-6F42-BD40-A2311D8A9A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0E13768-3CFD-1944-9E7F-D69AB6333034}" type="slidenum">
              <a:rPr lang="en-US" altLang="en-US"/>
              <a:pPr>
                <a:spcBef>
                  <a:spcPct val="0"/>
                </a:spcBef>
              </a:pPr>
              <a:t>7</a:t>
            </a:fld>
            <a:endParaRPr lang="en-US" altLang="en-US"/>
          </a:p>
        </p:txBody>
      </p:sp>
      <p:sp>
        <p:nvSpPr>
          <p:cNvPr id="18435" name="Rectangle 2">
            <a:extLst>
              <a:ext uri="{FF2B5EF4-FFF2-40B4-BE49-F238E27FC236}">
                <a16:creationId xmlns:a16="http://schemas.microsoft.com/office/drawing/2014/main" id="{B5460422-9A01-434E-9409-726C18668546}"/>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CAEA7A30-44D1-C241-B23E-E32893796F5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6405726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1AE05A6A-DDA4-B441-BCDD-C6377170A7E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CBF89E3-0A38-E642-937B-4CE163E639F4}" type="slidenum">
              <a:rPr lang="en-US" altLang="en-US"/>
              <a:pPr>
                <a:spcBef>
                  <a:spcPct val="0"/>
                </a:spcBef>
              </a:pPr>
              <a:t>8</a:t>
            </a:fld>
            <a:endParaRPr lang="en-US" altLang="en-US"/>
          </a:p>
        </p:txBody>
      </p:sp>
      <p:sp>
        <p:nvSpPr>
          <p:cNvPr id="20483" name="Rectangle 2">
            <a:extLst>
              <a:ext uri="{FF2B5EF4-FFF2-40B4-BE49-F238E27FC236}">
                <a16:creationId xmlns:a16="http://schemas.microsoft.com/office/drawing/2014/main" id="{9527F823-082C-3942-8774-971DA7AFE5E4}"/>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22BAE6C4-64E4-5949-A318-4BCDBBC8177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566947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FCB99304-ACE4-324F-BD19-8D463253AD6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FF7407D-27E2-B34C-B6A9-6BE0FA0351CF}" type="slidenum">
              <a:rPr lang="en-US" altLang="en-US"/>
              <a:pPr>
                <a:spcBef>
                  <a:spcPct val="0"/>
                </a:spcBef>
              </a:pPr>
              <a:t>9</a:t>
            </a:fld>
            <a:endParaRPr lang="en-US" altLang="en-US"/>
          </a:p>
        </p:txBody>
      </p:sp>
      <p:sp>
        <p:nvSpPr>
          <p:cNvPr id="22531" name="Rectangle 2">
            <a:extLst>
              <a:ext uri="{FF2B5EF4-FFF2-40B4-BE49-F238E27FC236}">
                <a16:creationId xmlns:a16="http://schemas.microsoft.com/office/drawing/2014/main" id="{C0BE9EB4-2656-194C-B6AB-05C705150724}"/>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E29C9765-B9EE-1F4F-B232-42DF05E423E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1809640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59EF8624-8429-5949-A8D7-0C524864907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B3A1857-6F0C-9049-BB91-A47F25C925FA}" type="slidenum">
              <a:rPr lang="en-US" altLang="en-US"/>
              <a:pPr>
                <a:spcBef>
                  <a:spcPct val="0"/>
                </a:spcBef>
              </a:pPr>
              <a:t>10</a:t>
            </a:fld>
            <a:endParaRPr lang="en-US" altLang="en-US"/>
          </a:p>
        </p:txBody>
      </p:sp>
      <p:sp>
        <p:nvSpPr>
          <p:cNvPr id="24579" name="Rectangle 2">
            <a:extLst>
              <a:ext uri="{FF2B5EF4-FFF2-40B4-BE49-F238E27FC236}">
                <a16:creationId xmlns:a16="http://schemas.microsoft.com/office/drawing/2014/main" id="{8AFE7A7C-1A73-C54B-853E-84DAF0FC8772}"/>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32D252F0-C439-C946-A4F4-D79EC856E29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839214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E4DE034-ECE3-C946-ADE2-B6AC739A39C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E42AFAF-88B3-AE40-8D02-04368C3FC9ED}" type="slidenum">
              <a:rPr lang="en-US" altLang="en-US"/>
              <a:pPr>
                <a:spcBef>
                  <a:spcPct val="0"/>
                </a:spcBef>
              </a:pPr>
              <a:t>11</a:t>
            </a:fld>
            <a:endParaRPr lang="en-US" altLang="en-US"/>
          </a:p>
        </p:txBody>
      </p:sp>
      <p:sp>
        <p:nvSpPr>
          <p:cNvPr id="26627" name="Rectangle 2">
            <a:extLst>
              <a:ext uri="{FF2B5EF4-FFF2-40B4-BE49-F238E27FC236}">
                <a16:creationId xmlns:a16="http://schemas.microsoft.com/office/drawing/2014/main" id="{BEC2811A-7B53-174A-805C-D5251B142F76}"/>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F3E237A6-E367-6745-8407-5CF18829F37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534903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44FDF6C6-8588-254F-8497-986A1F98183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C6A543F-3299-9044-8F9B-185C9301C334}" type="slidenum">
              <a:rPr lang="en-US" altLang="en-US"/>
              <a:pPr>
                <a:spcBef>
                  <a:spcPct val="0"/>
                </a:spcBef>
              </a:pPr>
              <a:t>12</a:t>
            </a:fld>
            <a:endParaRPr lang="en-US" altLang="en-US"/>
          </a:p>
        </p:txBody>
      </p:sp>
      <p:sp>
        <p:nvSpPr>
          <p:cNvPr id="28675" name="Rectangle 2">
            <a:extLst>
              <a:ext uri="{FF2B5EF4-FFF2-40B4-BE49-F238E27FC236}">
                <a16:creationId xmlns:a16="http://schemas.microsoft.com/office/drawing/2014/main" id="{454BAF45-B412-2B46-AF93-6BF4B53BC2EC}"/>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FC4D0D69-33D3-A449-BDE2-F8CEAC01383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4258422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982B9DA2-C87C-4043-A58F-9A33FB50733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F14E54A-E1A8-F145-B1E7-923B22983339}" type="slidenum">
              <a:rPr lang="en-US" altLang="en-US"/>
              <a:pPr>
                <a:spcBef>
                  <a:spcPct val="0"/>
                </a:spcBef>
              </a:pPr>
              <a:t>13</a:t>
            </a:fld>
            <a:endParaRPr lang="en-US" altLang="en-US"/>
          </a:p>
        </p:txBody>
      </p:sp>
      <p:sp>
        <p:nvSpPr>
          <p:cNvPr id="30723" name="Rectangle 2">
            <a:extLst>
              <a:ext uri="{FF2B5EF4-FFF2-40B4-BE49-F238E27FC236}">
                <a16:creationId xmlns:a16="http://schemas.microsoft.com/office/drawing/2014/main" id="{C10FC464-51E1-084F-87C5-41E9CA9F1DE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9914B330-04E0-3E47-9ED8-0E36FB0704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1936243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F128817D-05E9-1C47-A9A5-FAF4CD544E6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45B9E3D-C3AE-0246-A442-A9D09407D45C}" type="slidenum">
              <a:rPr lang="en-US" altLang="en-US"/>
              <a:pPr>
                <a:spcBef>
                  <a:spcPct val="0"/>
                </a:spcBef>
              </a:pPr>
              <a:t>14</a:t>
            </a:fld>
            <a:endParaRPr lang="en-US" altLang="en-US"/>
          </a:p>
        </p:txBody>
      </p:sp>
      <p:sp>
        <p:nvSpPr>
          <p:cNvPr id="32771" name="Rectangle 2">
            <a:extLst>
              <a:ext uri="{FF2B5EF4-FFF2-40B4-BE49-F238E27FC236}">
                <a16:creationId xmlns:a16="http://schemas.microsoft.com/office/drawing/2014/main" id="{E3F211DD-9607-4949-8606-9CBF25D2EDD9}"/>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6B4142D4-E44A-9546-B47B-97468A81209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122985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B9B1201C-231C-3C4E-B050-23DEEA6090C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E29B64C-1ED3-D64A-B616-68E6314C6CE8}" type="slidenum">
              <a:rPr lang="en-US" altLang="en-US"/>
              <a:pPr>
                <a:spcBef>
                  <a:spcPct val="0"/>
                </a:spcBef>
              </a:pPr>
              <a:t>15</a:t>
            </a:fld>
            <a:endParaRPr lang="en-US" altLang="en-US"/>
          </a:p>
        </p:txBody>
      </p:sp>
      <p:sp>
        <p:nvSpPr>
          <p:cNvPr id="34819" name="Rectangle 2">
            <a:extLst>
              <a:ext uri="{FF2B5EF4-FFF2-40B4-BE49-F238E27FC236}">
                <a16:creationId xmlns:a16="http://schemas.microsoft.com/office/drawing/2014/main" id="{E981B7F5-C731-AC4F-8EEE-C5A5F64862B5}"/>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1303DD31-DD85-C64B-889F-41B9EDCB52D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9794683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C65F1AFB-6AE6-A440-ADA2-2A99FCA5D7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A5C2C4E-BF6F-D349-9CFA-2EC7CF4D0413}" type="slidenum">
              <a:rPr lang="en-US" altLang="en-US"/>
              <a:pPr>
                <a:spcBef>
                  <a:spcPct val="0"/>
                </a:spcBef>
              </a:pPr>
              <a:t>16</a:t>
            </a:fld>
            <a:endParaRPr lang="en-US" altLang="en-US"/>
          </a:p>
        </p:txBody>
      </p:sp>
      <p:sp>
        <p:nvSpPr>
          <p:cNvPr id="36867" name="Rectangle 2">
            <a:extLst>
              <a:ext uri="{FF2B5EF4-FFF2-40B4-BE49-F238E27FC236}">
                <a16:creationId xmlns:a16="http://schemas.microsoft.com/office/drawing/2014/main" id="{D5797918-0454-AB4D-BA86-430D62F4CEC4}"/>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0A0E0192-31CF-4B40-A535-22AB25AD9AD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6192099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04251917-8737-4D4D-8213-39F449931B5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2030529-7ADF-4A4C-9715-472A9C259144}" type="slidenum">
              <a:rPr lang="en-US" altLang="en-US"/>
              <a:pPr>
                <a:spcBef>
                  <a:spcPct val="0"/>
                </a:spcBef>
              </a:pPr>
              <a:t>17</a:t>
            </a:fld>
            <a:endParaRPr lang="en-US" altLang="en-US"/>
          </a:p>
        </p:txBody>
      </p:sp>
      <p:sp>
        <p:nvSpPr>
          <p:cNvPr id="38915" name="Rectangle 2">
            <a:extLst>
              <a:ext uri="{FF2B5EF4-FFF2-40B4-BE49-F238E27FC236}">
                <a16:creationId xmlns:a16="http://schemas.microsoft.com/office/drawing/2014/main" id="{02550540-2D82-A745-9BDE-3B2DAB87788E}"/>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6A04F3C5-D055-D840-BBEF-8A75EBA8234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26525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7AE1DE25-8AF7-DE42-8D65-C64339962C6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D1A10BE-4336-5641-AFEC-9A9B74BE83E6}" type="slidenum">
              <a:rPr lang="en-US" altLang="en-US"/>
              <a:pPr>
                <a:spcBef>
                  <a:spcPct val="0"/>
                </a:spcBef>
              </a:pPr>
              <a:t>18</a:t>
            </a:fld>
            <a:endParaRPr lang="en-US" altLang="en-US"/>
          </a:p>
        </p:txBody>
      </p:sp>
      <p:sp>
        <p:nvSpPr>
          <p:cNvPr id="40963" name="Rectangle 2">
            <a:extLst>
              <a:ext uri="{FF2B5EF4-FFF2-40B4-BE49-F238E27FC236}">
                <a16:creationId xmlns:a16="http://schemas.microsoft.com/office/drawing/2014/main" id="{216D218F-3913-6144-BDD9-364C83BFF31F}"/>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7F18CAE9-1276-D941-BE19-495DC9DA90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544025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C5111125-9D3D-2945-B255-EC94316D62B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84AADE2-8C31-BE46-ACE0-6431CF499B70}" type="slidenum">
              <a:rPr lang="en-US" altLang="en-US"/>
              <a:pPr>
                <a:spcBef>
                  <a:spcPct val="0"/>
                </a:spcBef>
              </a:pPr>
              <a:t>19</a:t>
            </a:fld>
            <a:endParaRPr lang="en-US" altLang="en-US"/>
          </a:p>
        </p:txBody>
      </p:sp>
      <p:sp>
        <p:nvSpPr>
          <p:cNvPr id="43011" name="Rectangle 2">
            <a:extLst>
              <a:ext uri="{FF2B5EF4-FFF2-40B4-BE49-F238E27FC236}">
                <a16:creationId xmlns:a16="http://schemas.microsoft.com/office/drawing/2014/main" id="{DEF970D1-1924-8649-B3BA-04F06EAC9FDC}"/>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F7451942-AA32-E04A-97AC-12A1C05E8E8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9152527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1CD4882C-0A79-7C46-BB61-6AC2BDC1550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A72F66C0-2725-F941-8DC8-E811DD1743DE}" type="slidenum">
              <a:rPr lang="en-US" altLang="en-US"/>
              <a:pPr>
                <a:spcBef>
                  <a:spcPct val="0"/>
                </a:spcBef>
              </a:pPr>
              <a:t>20</a:t>
            </a:fld>
            <a:endParaRPr lang="en-US" altLang="en-US"/>
          </a:p>
        </p:txBody>
      </p:sp>
      <p:sp>
        <p:nvSpPr>
          <p:cNvPr id="45059" name="Rectangle 2">
            <a:extLst>
              <a:ext uri="{FF2B5EF4-FFF2-40B4-BE49-F238E27FC236}">
                <a16:creationId xmlns:a16="http://schemas.microsoft.com/office/drawing/2014/main" id="{CC1219F2-976E-C142-8365-B0E905791C0D}"/>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4AE1AFC8-CB94-3B42-AFF0-CBE67B40ADC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8556637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F47B0F42-74E1-1646-BE29-FACED0E119B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31EAE02-7134-E742-8F48-5709BAF32204}" type="slidenum">
              <a:rPr lang="en-US" altLang="en-US"/>
              <a:pPr>
                <a:spcBef>
                  <a:spcPct val="0"/>
                </a:spcBef>
              </a:pPr>
              <a:t>21</a:t>
            </a:fld>
            <a:endParaRPr lang="en-US" altLang="en-US"/>
          </a:p>
        </p:txBody>
      </p:sp>
      <p:sp>
        <p:nvSpPr>
          <p:cNvPr id="47107" name="Rectangle 2">
            <a:extLst>
              <a:ext uri="{FF2B5EF4-FFF2-40B4-BE49-F238E27FC236}">
                <a16:creationId xmlns:a16="http://schemas.microsoft.com/office/drawing/2014/main" id="{8A81C034-6A60-FD45-8F5F-34205BFFCB7A}"/>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B1317EB9-3678-AC4E-96C9-BD8E8F51A74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6713252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2CE7BDEB-AE03-3342-B0B9-603B503FA7B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534822E-E13E-E642-93F6-8D7813C8019B}" type="slidenum">
              <a:rPr lang="en-US" altLang="en-US"/>
              <a:pPr>
                <a:spcBef>
                  <a:spcPct val="0"/>
                </a:spcBef>
              </a:pPr>
              <a:t>22</a:t>
            </a:fld>
            <a:endParaRPr lang="en-US" altLang="en-US"/>
          </a:p>
        </p:txBody>
      </p:sp>
      <p:sp>
        <p:nvSpPr>
          <p:cNvPr id="49155" name="Rectangle 2">
            <a:extLst>
              <a:ext uri="{FF2B5EF4-FFF2-40B4-BE49-F238E27FC236}">
                <a16:creationId xmlns:a16="http://schemas.microsoft.com/office/drawing/2014/main" id="{FCD4A6FE-FD5D-3A49-B151-330B79528BA3}"/>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163F75A8-16F2-714E-BE6F-88252BB0E6A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46531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74BE1880-81F7-D24F-8006-45AAEE0557D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F69FD28-B734-AC43-9325-4D9438929838}" type="slidenum">
              <a:rPr lang="en-US" altLang="en-US"/>
              <a:pPr>
                <a:spcBef>
                  <a:spcPct val="0"/>
                </a:spcBef>
              </a:pPr>
              <a:t>23</a:t>
            </a:fld>
            <a:endParaRPr lang="en-US" altLang="en-US"/>
          </a:p>
        </p:txBody>
      </p:sp>
      <p:sp>
        <p:nvSpPr>
          <p:cNvPr id="51203" name="Rectangle 2">
            <a:extLst>
              <a:ext uri="{FF2B5EF4-FFF2-40B4-BE49-F238E27FC236}">
                <a16:creationId xmlns:a16="http://schemas.microsoft.com/office/drawing/2014/main" id="{BF0B91C9-4AE0-5046-860B-02CCBD6FA19B}"/>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DD918B50-1EDA-6A4A-848C-30B8D75BDF0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177458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5A2EACC3-20B6-7C4F-AA14-7A4D2A0029C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131F37B-E794-C04F-857D-5F0F03686A9A}" type="slidenum">
              <a:rPr lang="en-US" altLang="en-US"/>
              <a:pPr>
                <a:spcBef>
                  <a:spcPct val="0"/>
                </a:spcBef>
              </a:pPr>
              <a:t>24</a:t>
            </a:fld>
            <a:endParaRPr lang="en-US" altLang="en-US"/>
          </a:p>
        </p:txBody>
      </p:sp>
      <p:sp>
        <p:nvSpPr>
          <p:cNvPr id="53251" name="Rectangle 2">
            <a:extLst>
              <a:ext uri="{FF2B5EF4-FFF2-40B4-BE49-F238E27FC236}">
                <a16:creationId xmlns:a16="http://schemas.microsoft.com/office/drawing/2014/main" id="{7C72604A-7AD7-9247-8792-C989F154EE81}"/>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84D13299-8A3D-F049-869A-1FC1D87561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2426466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DE540D3B-0203-A94C-87CE-125218B775D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152F5A8-6364-4645-92B5-005E051E10FA}" type="slidenum">
              <a:rPr lang="en-US" altLang="en-US"/>
              <a:pPr>
                <a:spcBef>
                  <a:spcPct val="0"/>
                </a:spcBef>
              </a:pPr>
              <a:t>25</a:t>
            </a:fld>
            <a:endParaRPr lang="en-US" altLang="en-US"/>
          </a:p>
        </p:txBody>
      </p:sp>
      <p:sp>
        <p:nvSpPr>
          <p:cNvPr id="55299" name="Rectangle 2">
            <a:extLst>
              <a:ext uri="{FF2B5EF4-FFF2-40B4-BE49-F238E27FC236}">
                <a16:creationId xmlns:a16="http://schemas.microsoft.com/office/drawing/2014/main" id="{D94AC58F-CE13-2543-AE31-9925BC2D8020}"/>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292393E9-87EF-5A45-9429-41547801857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0296708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FF4C0947-D17C-1740-A0E5-E37CC330EAD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EBFA120-CEFB-0B4E-97F0-2BFFAE63F515}" type="slidenum">
              <a:rPr lang="en-US" altLang="en-US"/>
              <a:pPr>
                <a:spcBef>
                  <a:spcPct val="0"/>
                </a:spcBef>
              </a:pPr>
              <a:t>26</a:t>
            </a:fld>
            <a:endParaRPr lang="en-US" altLang="en-US"/>
          </a:p>
        </p:txBody>
      </p:sp>
      <p:sp>
        <p:nvSpPr>
          <p:cNvPr id="57347" name="Rectangle 2">
            <a:extLst>
              <a:ext uri="{FF2B5EF4-FFF2-40B4-BE49-F238E27FC236}">
                <a16:creationId xmlns:a16="http://schemas.microsoft.com/office/drawing/2014/main" id="{9DC6B84D-5621-B447-B243-DAD4D8C079FB}"/>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FC813AA4-4986-DB4F-BF4D-7E35B67119E5}"/>
              </a:ext>
            </a:extLst>
          </p:cNvPr>
          <p:cNvSpPr>
            <a:spLocks noGrp="1" noChangeArrowheads="1"/>
          </p:cNvSpPr>
          <p:nvPr>
            <p:ph type="body" idx="1"/>
          </p:nvPr>
        </p:nvSpPr>
        <p:spPr>
          <a:xfrm>
            <a:off x="666750" y="4632325"/>
            <a:ext cx="5335588" cy="43894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7904998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E921078D-0F41-3644-9E25-3ED45D063CB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95F2322-7648-4445-B71E-5E14DA4E9186}" type="slidenum">
              <a:rPr lang="en-US" altLang="en-US"/>
              <a:pPr>
                <a:spcBef>
                  <a:spcPct val="0"/>
                </a:spcBef>
              </a:pPr>
              <a:t>27</a:t>
            </a:fld>
            <a:endParaRPr lang="en-US" altLang="en-US"/>
          </a:p>
        </p:txBody>
      </p:sp>
      <p:sp>
        <p:nvSpPr>
          <p:cNvPr id="59395" name="Rectangle 2">
            <a:extLst>
              <a:ext uri="{FF2B5EF4-FFF2-40B4-BE49-F238E27FC236}">
                <a16:creationId xmlns:a16="http://schemas.microsoft.com/office/drawing/2014/main" id="{9D1AB550-D906-1F49-81A4-CCE3E38FB26D}"/>
              </a:ext>
            </a:extLst>
          </p:cNvPr>
          <p:cNvSpPr>
            <a:spLocks noGrp="1" noRot="1" noChangeAspect="1" noChangeArrowheads="1" noTextEdit="1"/>
          </p:cNvSpPr>
          <p:nvPr>
            <p:ph type="sldImg"/>
          </p:nvPr>
        </p:nvSpPr>
        <p:spPr>
          <a:ln/>
        </p:spPr>
      </p:sp>
      <p:sp>
        <p:nvSpPr>
          <p:cNvPr id="59396" name="Rectangle 3">
            <a:extLst>
              <a:ext uri="{FF2B5EF4-FFF2-40B4-BE49-F238E27FC236}">
                <a16:creationId xmlns:a16="http://schemas.microsoft.com/office/drawing/2014/main" id="{84B17789-3EC8-E64C-B342-CB7E489F32F3}"/>
              </a:ext>
            </a:extLst>
          </p:cNvPr>
          <p:cNvSpPr>
            <a:spLocks noGrp="1" noChangeArrowheads="1"/>
          </p:cNvSpPr>
          <p:nvPr>
            <p:ph type="body" idx="1"/>
          </p:nvPr>
        </p:nvSpPr>
        <p:spPr>
          <a:xfrm>
            <a:off x="666750" y="4632325"/>
            <a:ext cx="5335588" cy="43894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34337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3D542418-AAA6-4442-9097-F57EB8111DD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F56E866-E067-E84D-8E84-CA62D502F543}" type="slidenum">
              <a:rPr lang="en-US" altLang="en-US"/>
              <a:pPr>
                <a:spcBef>
                  <a:spcPct val="0"/>
                </a:spcBef>
              </a:pPr>
              <a:t>28</a:t>
            </a:fld>
            <a:endParaRPr lang="en-US" altLang="en-US"/>
          </a:p>
        </p:txBody>
      </p:sp>
      <p:sp>
        <p:nvSpPr>
          <p:cNvPr id="61443" name="Rectangle 2">
            <a:extLst>
              <a:ext uri="{FF2B5EF4-FFF2-40B4-BE49-F238E27FC236}">
                <a16:creationId xmlns:a16="http://schemas.microsoft.com/office/drawing/2014/main" id="{2E43B9CD-99D6-2C4A-91D1-7BE05EFBE928}"/>
              </a:ext>
            </a:extLst>
          </p:cNvPr>
          <p:cNvSpPr>
            <a:spLocks noGrp="1" noRot="1" noChangeAspect="1" noChangeArrowheads="1" noTextEdit="1"/>
          </p:cNvSpPr>
          <p:nvPr>
            <p:ph type="sldImg"/>
          </p:nvPr>
        </p:nvSpPr>
        <p:spPr>
          <a:ln/>
        </p:spPr>
      </p:sp>
      <p:sp>
        <p:nvSpPr>
          <p:cNvPr id="61444" name="Rectangle 3">
            <a:extLst>
              <a:ext uri="{FF2B5EF4-FFF2-40B4-BE49-F238E27FC236}">
                <a16:creationId xmlns:a16="http://schemas.microsoft.com/office/drawing/2014/main" id="{CE6836A0-C7F4-4E46-9693-444749A06A6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8668169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38645EE7-C0C0-074F-9059-30C45FEADBB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C2F6340-107E-DE40-B7BC-B80860560DFF}" type="slidenum">
              <a:rPr lang="en-US" altLang="en-US"/>
              <a:pPr>
                <a:spcBef>
                  <a:spcPct val="0"/>
                </a:spcBef>
              </a:pPr>
              <a:t>29</a:t>
            </a:fld>
            <a:endParaRPr lang="en-US" altLang="en-US"/>
          </a:p>
        </p:txBody>
      </p:sp>
      <p:sp>
        <p:nvSpPr>
          <p:cNvPr id="63491" name="Rectangle 2">
            <a:extLst>
              <a:ext uri="{FF2B5EF4-FFF2-40B4-BE49-F238E27FC236}">
                <a16:creationId xmlns:a16="http://schemas.microsoft.com/office/drawing/2014/main" id="{43EBC524-805F-EF4E-94E6-E2C2E81AB262}"/>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CEAA33F8-F92C-E846-A475-65CE21A6310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5283758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4CD64D3A-D205-3141-8B3F-C548AD84EAE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5779C9E-8586-E74B-8698-5B65734E28A5}" type="slidenum">
              <a:rPr lang="en-US" altLang="en-US"/>
              <a:pPr>
                <a:spcBef>
                  <a:spcPct val="0"/>
                </a:spcBef>
              </a:pPr>
              <a:t>30</a:t>
            </a:fld>
            <a:endParaRPr lang="en-US" altLang="en-US"/>
          </a:p>
        </p:txBody>
      </p:sp>
      <p:sp>
        <p:nvSpPr>
          <p:cNvPr id="65539" name="Rectangle 2">
            <a:extLst>
              <a:ext uri="{FF2B5EF4-FFF2-40B4-BE49-F238E27FC236}">
                <a16:creationId xmlns:a16="http://schemas.microsoft.com/office/drawing/2014/main" id="{87EA4057-8F5B-B246-85C6-1A62E961E8A4}"/>
              </a:ext>
            </a:extLst>
          </p:cNvPr>
          <p:cNvSpPr>
            <a:spLocks noGrp="1" noRot="1" noChangeAspect="1" noChangeArrowheads="1" noTextEdit="1"/>
          </p:cNvSpPr>
          <p:nvPr>
            <p:ph type="sldImg"/>
          </p:nvPr>
        </p:nvSpPr>
        <p:spPr>
          <a:ln/>
        </p:spPr>
      </p:sp>
      <p:sp>
        <p:nvSpPr>
          <p:cNvPr id="65540" name="Rectangle 3">
            <a:extLst>
              <a:ext uri="{FF2B5EF4-FFF2-40B4-BE49-F238E27FC236}">
                <a16:creationId xmlns:a16="http://schemas.microsoft.com/office/drawing/2014/main" id="{E89DD732-0AEB-3B4A-9FC1-06370A66565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6188290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8A4E0B03-F4AC-8B43-9EFC-90F4F94BEE2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A098A9D-8AC9-A441-9CCC-8468E7DC8708}" type="slidenum">
              <a:rPr lang="en-US" altLang="en-US"/>
              <a:pPr>
                <a:spcBef>
                  <a:spcPct val="0"/>
                </a:spcBef>
              </a:pPr>
              <a:t>31</a:t>
            </a:fld>
            <a:endParaRPr lang="en-US" altLang="en-US"/>
          </a:p>
        </p:txBody>
      </p:sp>
      <p:sp>
        <p:nvSpPr>
          <p:cNvPr id="67587" name="Rectangle 2">
            <a:extLst>
              <a:ext uri="{FF2B5EF4-FFF2-40B4-BE49-F238E27FC236}">
                <a16:creationId xmlns:a16="http://schemas.microsoft.com/office/drawing/2014/main" id="{A4C48B0C-3422-6B4E-BF9B-79EFC464B3DB}"/>
              </a:ext>
            </a:extLst>
          </p:cNvPr>
          <p:cNvSpPr>
            <a:spLocks noGrp="1" noRot="1" noChangeAspect="1" noChangeArrowheads="1" noTextEdit="1"/>
          </p:cNvSpPr>
          <p:nvPr>
            <p:ph type="sldImg"/>
          </p:nvPr>
        </p:nvSpPr>
        <p:spPr>
          <a:ln/>
        </p:spPr>
      </p:sp>
      <p:sp>
        <p:nvSpPr>
          <p:cNvPr id="67588" name="Rectangle 3">
            <a:extLst>
              <a:ext uri="{FF2B5EF4-FFF2-40B4-BE49-F238E27FC236}">
                <a16:creationId xmlns:a16="http://schemas.microsoft.com/office/drawing/2014/main" id="{97D73DA9-8947-D94F-803F-12CF7B0A51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4057553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0FAEEFE4-E564-A94D-A48C-ADB91FB5825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60E0A52-4831-084A-BA61-1EEB0A3C2822}" type="slidenum">
              <a:rPr lang="en-US" altLang="en-US"/>
              <a:pPr>
                <a:spcBef>
                  <a:spcPct val="0"/>
                </a:spcBef>
              </a:pPr>
              <a:t>32</a:t>
            </a:fld>
            <a:endParaRPr lang="en-US" altLang="en-US"/>
          </a:p>
        </p:txBody>
      </p:sp>
      <p:sp>
        <p:nvSpPr>
          <p:cNvPr id="69635" name="Rectangle 2">
            <a:extLst>
              <a:ext uri="{FF2B5EF4-FFF2-40B4-BE49-F238E27FC236}">
                <a16:creationId xmlns:a16="http://schemas.microsoft.com/office/drawing/2014/main" id="{4825C178-5104-E540-B253-A2C277135C78}"/>
              </a:ext>
            </a:extLst>
          </p:cNvPr>
          <p:cNvSpPr>
            <a:spLocks noGrp="1" noRot="1" noChangeAspect="1" noChangeArrowheads="1" noTextEdit="1"/>
          </p:cNvSpPr>
          <p:nvPr>
            <p:ph type="sldImg"/>
          </p:nvPr>
        </p:nvSpPr>
        <p:spPr>
          <a:ln/>
        </p:spPr>
      </p:sp>
      <p:sp>
        <p:nvSpPr>
          <p:cNvPr id="69636" name="Rectangle 3">
            <a:extLst>
              <a:ext uri="{FF2B5EF4-FFF2-40B4-BE49-F238E27FC236}">
                <a16:creationId xmlns:a16="http://schemas.microsoft.com/office/drawing/2014/main" id="{42F495EF-DF51-A047-AA23-E24F19E27EA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18982824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id="{E277E2BC-7531-5046-B9A6-CAF9E211F67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1564949-90CD-8947-8DCC-DD5375EC5F1D}" type="slidenum">
              <a:rPr lang="en-US" altLang="en-US"/>
              <a:pPr>
                <a:spcBef>
                  <a:spcPct val="0"/>
                </a:spcBef>
              </a:pPr>
              <a:t>33</a:t>
            </a:fld>
            <a:endParaRPr lang="en-US" altLang="en-US"/>
          </a:p>
        </p:txBody>
      </p:sp>
      <p:sp>
        <p:nvSpPr>
          <p:cNvPr id="73731" name="Rectangle 2">
            <a:extLst>
              <a:ext uri="{FF2B5EF4-FFF2-40B4-BE49-F238E27FC236}">
                <a16:creationId xmlns:a16="http://schemas.microsoft.com/office/drawing/2014/main" id="{FBCC393E-4FBD-F046-A34F-97B65E25AD03}"/>
              </a:ext>
            </a:extLst>
          </p:cNvPr>
          <p:cNvSpPr>
            <a:spLocks noGrp="1" noRot="1" noChangeAspect="1" noChangeArrowheads="1" noTextEdit="1"/>
          </p:cNvSpPr>
          <p:nvPr>
            <p:ph type="sldImg"/>
          </p:nvPr>
        </p:nvSpPr>
        <p:spPr>
          <a:ln/>
        </p:spPr>
      </p:sp>
      <p:sp>
        <p:nvSpPr>
          <p:cNvPr id="73732" name="Rectangle 3">
            <a:extLst>
              <a:ext uri="{FF2B5EF4-FFF2-40B4-BE49-F238E27FC236}">
                <a16:creationId xmlns:a16="http://schemas.microsoft.com/office/drawing/2014/main" id="{493F7AC0-10FE-F74E-A461-B023D163E5C5}"/>
              </a:ext>
            </a:extLst>
          </p:cNvPr>
          <p:cNvSpPr>
            <a:spLocks noGrp="1" noChangeArrowheads="1"/>
          </p:cNvSpPr>
          <p:nvPr>
            <p:ph type="body" idx="1"/>
          </p:nvPr>
        </p:nvSpPr>
        <p:spPr>
          <a:xfrm>
            <a:off x="666750" y="4632325"/>
            <a:ext cx="5335588" cy="43894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5809572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a:extLst>
              <a:ext uri="{FF2B5EF4-FFF2-40B4-BE49-F238E27FC236}">
                <a16:creationId xmlns:a16="http://schemas.microsoft.com/office/drawing/2014/main" id="{F1D43682-3398-4A49-9FAA-EC3DC269106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C53156A7-362A-F146-A779-06913EAADE19}" type="slidenum">
              <a:rPr lang="en-US" altLang="en-US"/>
              <a:pPr>
                <a:spcBef>
                  <a:spcPct val="0"/>
                </a:spcBef>
              </a:pPr>
              <a:t>34</a:t>
            </a:fld>
            <a:endParaRPr lang="en-US" altLang="en-US"/>
          </a:p>
        </p:txBody>
      </p:sp>
      <p:sp>
        <p:nvSpPr>
          <p:cNvPr id="75779" name="Rectangle 2">
            <a:extLst>
              <a:ext uri="{FF2B5EF4-FFF2-40B4-BE49-F238E27FC236}">
                <a16:creationId xmlns:a16="http://schemas.microsoft.com/office/drawing/2014/main" id="{23F0B890-158E-E54A-A964-ECEF7790125A}"/>
              </a:ext>
            </a:extLst>
          </p:cNvPr>
          <p:cNvSpPr>
            <a:spLocks noGrp="1" noRot="1" noChangeAspect="1" noChangeArrowheads="1" noTextEdit="1"/>
          </p:cNvSpPr>
          <p:nvPr>
            <p:ph type="sldImg"/>
          </p:nvPr>
        </p:nvSpPr>
        <p:spPr>
          <a:ln/>
        </p:spPr>
      </p:sp>
      <p:sp>
        <p:nvSpPr>
          <p:cNvPr id="75780" name="Rectangle 3">
            <a:extLst>
              <a:ext uri="{FF2B5EF4-FFF2-40B4-BE49-F238E27FC236}">
                <a16:creationId xmlns:a16="http://schemas.microsoft.com/office/drawing/2014/main" id="{3EEEDFF2-075A-F242-9F2C-BACF56B5FDEC}"/>
              </a:ext>
            </a:extLst>
          </p:cNvPr>
          <p:cNvSpPr>
            <a:spLocks noGrp="1" noChangeArrowheads="1"/>
          </p:cNvSpPr>
          <p:nvPr>
            <p:ph type="body" idx="1"/>
          </p:nvPr>
        </p:nvSpPr>
        <p:spPr>
          <a:xfrm>
            <a:off x="666750" y="4632325"/>
            <a:ext cx="5335588" cy="43894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806375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a:extLst>
              <a:ext uri="{FF2B5EF4-FFF2-40B4-BE49-F238E27FC236}">
                <a16:creationId xmlns:a16="http://schemas.microsoft.com/office/drawing/2014/main" id="{BBF1167D-8298-3C44-A90D-A24E4B026D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CEEA228-80D2-FF41-AFDA-CA0D49CA0A26}" type="slidenum">
              <a:rPr lang="en-US" altLang="en-US"/>
              <a:pPr>
                <a:spcBef>
                  <a:spcPct val="0"/>
                </a:spcBef>
              </a:pPr>
              <a:t>35</a:t>
            </a:fld>
            <a:endParaRPr lang="en-US" altLang="en-US"/>
          </a:p>
        </p:txBody>
      </p:sp>
      <p:sp>
        <p:nvSpPr>
          <p:cNvPr id="77827" name="Rectangle 2">
            <a:extLst>
              <a:ext uri="{FF2B5EF4-FFF2-40B4-BE49-F238E27FC236}">
                <a16:creationId xmlns:a16="http://schemas.microsoft.com/office/drawing/2014/main" id="{D5C93859-FCA4-CC43-9DBD-E5A16BE316AF}"/>
              </a:ext>
            </a:extLst>
          </p:cNvPr>
          <p:cNvSpPr>
            <a:spLocks noGrp="1" noRot="1" noChangeAspect="1" noChangeArrowheads="1" noTextEdit="1"/>
          </p:cNvSpPr>
          <p:nvPr>
            <p:ph type="sldImg"/>
          </p:nvPr>
        </p:nvSpPr>
        <p:spPr>
          <a:ln/>
        </p:spPr>
      </p:sp>
      <p:sp>
        <p:nvSpPr>
          <p:cNvPr id="77828" name="Rectangle 3">
            <a:extLst>
              <a:ext uri="{FF2B5EF4-FFF2-40B4-BE49-F238E27FC236}">
                <a16:creationId xmlns:a16="http://schemas.microsoft.com/office/drawing/2014/main" id="{CF462906-90AB-C14D-A1E6-D175C2B0FBE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6449691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7242759C-A22F-CC4B-A76C-AF21CF1BD7F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A432E75-8B33-8340-AAEB-4E1360253BA3}" type="slidenum">
              <a:rPr lang="en-US" altLang="en-US"/>
              <a:pPr>
                <a:spcBef>
                  <a:spcPct val="0"/>
                </a:spcBef>
              </a:pPr>
              <a:t>36</a:t>
            </a:fld>
            <a:endParaRPr lang="en-US" altLang="en-US"/>
          </a:p>
        </p:txBody>
      </p:sp>
      <p:sp>
        <p:nvSpPr>
          <p:cNvPr id="79875" name="Rectangle 2">
            <a:extLst>
              <a:ext uri="{FF2B5EF4-FFF2-40B4-BE49-F238E27FC236}">
                <a16:creationId xmlns:a16="http://schemas.microsoft.com/office/drawing/2014/main" id="{2C929F56-7D5A-AD42-BF6E-6EA8115D98AC}"/>
              </a:ext>
            </a:extLst>
          </p:cNvPr>
          <p:cNvSpPr>
            <a:spLocks noGrp="1" noRot="1" noChangeAspect="1" noChangeArrowheads="1" noTextEdit="1"/>
          </p:cNvSpPr>
          <p:nvPr>
            <p:ph type="sldImg"/>
          </p:nvPr>
        </p:nvSpPr>
        <p:spPr>
          <a:ln/>
        </p:spPr>
      </p:sp>
      <p:sp>
        <p:nvSpPr>
          <p:cNvPr id="79876" name="Rectangle 3">
            <a:extLst>
              <a:ext uri="{FF2B5EF4-FFF2-40B4-BE49-F238E27FC236}">
                <a16:creationId xmlns:a16="http://schemas.microsoft.com/office/drawing/2014/main" id="{F7DDC7D9-D724-7047-9667-0E74EF8358F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060571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BC9F3DB4-A61F-A649-B8B3-53AAF974CC3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CF2F2E43-6CC6-024F-8BB6-39B1187AFA5F}" type="slidenum">
              <a:rPr lang="en-US" altLang="en-US"/>
              <a:pPr>
                <a:spcBef>
                  <a:spcPct val="0"/>
                </a:spcBef>
              </a:pPr>
              <a:t>37</a:t>
            </a:fld>
            <a:endParaRPr lang="en-US" altLang="en-US"/>
          </a:p>
        </p:txBody>
      </p:sp>
      <p:sp>
        <p:nvSpPr>
          <p:cNvPr id="81923" name="Rectangle 2">
            <a:extLst>
              <a:ext uri="{FF2B5EF4-FFF2-40B4-BE49-F238E27FC236}">
                <a16:creationId xmlns:a16="http://schemas.microsoft.com/office/drawing/2014/main" id="{A514BEC9-3366-7F4E-BDE9-E1DC6B9C0124}"/>
              </a:ext>
            </a:extLst>
          </p:cNvPr>
          <p:cNvSpPr>
            <a:spLocks noGrp="1" noRot="1" noChangeAspect="1" noChangeArrowheads="1" noTextEdit="1"/>
          </p:cNvSpPr>
          <p:nvPr>
            <p:ph type="sldImg"/>
          </p:nvPr>
        </p:nvSpPr>
        <p:spPr>
          <a:ln/>
        </p:spPr>
      </p:sp>
      <p:sp>
        <p:nvSpPr>
          <p:cNvPr id="81924" name="Rectangle 3">
            <a:extLst>
              <a:ext uri="{FF2B5EF4-FFF2-40B4-BE49-F238E27FC236}">
                <a16:creationId xmlns:a16="http://schemas.microsoft.com/office/drawing/2014/main" id="{F02DD354-D6C0-4A43-96F3-6AAFDC81EB5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4699857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A990576E-4CE3-7240-BAF2-6F487937C77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8DD2015-C26F-644F-97D5-135973A6DD80}" type="slidenum">
              <a:rPr lang="en-US" altLang="en-US"/>
              <a:pPr>
                <a:spcBef>
                  <a:spcPct val="0"/>
                </a:spcBef>
              </a:pPr>
              <a:t>38</a:t>
            </a:fld>
            <a:endParaRPr lang="en-US" altLang="en-US"/>
          </a:p>
        </p:txBody>
      </p:sp>
      <p:sp>
        <p:nvSpPr>
          <p:cNvPr id="83971" name="Rectangle 2">
            <a:extLst>
              <a:ext uri="{FF2B5EF4-FFF2-40B4-BE49-F238E27FC236}">
                <a16:creationId xmlns:a16="http://schemas.microsoft.com/office/drawing/2014/main" id="{8353CA43-A567-C64C-99B6-7B0D0845AE59}"/>
              </a:ext>
            </a:extLst>
          </p:cNvPr>
          <p:cNvSpPr>
            <a:spLocks noGrp="1" noRot="1" noChangeAspect="1" noChangeArrowheads="1" noTextEdit="1"/>
          </p:cNvSpPr>
          <p:nvPr>
            <p:ph type="sldImg"/>
          </p:nvPr>
        </p:nvSpPr>
        <p:spPr>
          <a:ln/>
        </p:spPr>
      </p:sp>
      <p:sp>
        <p:nvSpPr>
          <p:cNvPr id="83972" name="Rectangle 3">
            <a:extLst>
              <a:ext uri="{FF2B5EF4-FFF2-40B4-BE49-F238E27FC236}">
                <a16:creationId xmlns:a16="http://schemas.microsoft.com/office/drawing/2014/main" id="{FB481715-D3A5-E74F-B491-975F870866E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4403110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a:extLst>
              <a:ext uri="{FF2B5EF4-FFF2-40B4-BE49-F238E27FC236}">
                <a16:creationId xmlns:a16="http://schemas.microsoft.com/office/drawing/2014/main" id="{6EAF3245-EA43-F341-800B-70179730428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0444204-8F61-214E-AF12-EBAF3A5EA57D}" type="slidenum">
              <a:rPr lang="en-US" altLang="en-US"/>
              <a:pPr>
                <a:spcBef>
                  <a:spcPct val="0"/>
                </a:spcBef>
              </a:pPr>
              <a:t>39</a:t>
            </a:fld>
            <a:endParaRPr lang="en-US" altLang="en-US"/>
          </a:p>
        </p:txBody>
      </p:sp>
      <p:sp>
        <p:nvSpPr>
          <p:cNvPr id="90115" name="Rectangle 2">
            <a:extLst>
              <a:ext uri="{FF2B5EF4-FFF2-40B4-BE49-F238E27FC236}">
                <a16:creationId xmlns:a16="http://schemas.microsoft.com/office/drawing/2014/main" id="{E8503D9F-54AD-9F48-BE8D-FF04298B97CD}"/>
              </a:ext>
            </a:extLst>
          </p:cNvPr>
          <p:cNvSpPr>
            <a:spLocks noGrp="1" noRot="1" noChangeAspect="1" noChangeArrowheads="1" noTextEdit="1"/>
          </p:cNvSpPr>
          <p:nvPr>
            <p:ph type="sldImg"/>
          </p:nvPr>
        </p:nvSpPr>
        <p:spPr>
          <a:ln/>
        </p:spPr>
      </p:sp>
      <p:sp>
        <p:nvSpPr>
          <p:cNvPr id="90116" name="Rectangle 3">
            <a:extLst>
              <a:ext uri="{FF2B5EF4-FFF2-40B4-BE49-F238E27FC236}">
                <a16:creationId xmlns:a16="http://schemas.microsoft.com/office/drawing/2014/main" id="{9052B0F5-3DEC-5145-903F-9951C210A57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9090255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E82608B9-2F8A-174F-B26E-3BF2867CD60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AA3AF75-00A4-C743-A989-FF962812A966}" type="slidenum">
              <a:rPr lang="en-US" altLang="en-US"/>
              <a:pPr>
                <a:spcBef>
                  <a:spcPct val="0"/>
                </a:spcBef>
              </a:pPr>
              <a:t>40</a:t>
            </a:fld>
            <a:endParaRPr lang="en-US" altLang="en-US"/>
          </a:p>
        </p:txBody>
      </p:sp>
      <p:sp>
        <p:nvSpPr>
          <p:cNvPr id="92163" name="Rectangle 2">
            <a:extLst>
              <a:ext uri="{FF2B5EF4-FFF2-40B4-BE49-F238E27FC236}">
                <a16:creationId xmlns:a16="http://schemas.microsoft.com/office/drawing/2014/main" id="{98EB65DA-4B98-3745-80F5-8C242A7CE271}"/>
              </a:ext>
            </a:extLst>
          </p:cNvPr>
          <p:cNvSpPr>
            <a:spLocks noGrp="1" noRot="1" noChangeAspect="1" noChangeArrowheads="1" noTextEdit="1"/>
          </p:cNvSpPr>
          <p:nvPr>
            <p:ph type="sldImg"/>
          </p:nvPr>
        </p:nvSpPr>
        <p:spPr>
          <a:ln/>
        </p:spPr>
      </p:sp>
      <p:sp>
        <p:nvSpPr>
          <p:cNvPr id="92164" name="Rectangle 3">
            <a:extLst>
              <a:ext uri="{FF2B5EF4-FFF2-40B4-BE49-F238E27FC236}">
                <a16:creationId xmlns:a16="http://schemas.microsoft.com/office/drawing/2014/main" id="{0EB3FEA4-1F8A-B240-8206-B9F6F6CF7A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53878074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a:extLst>
              <a:ext uri="{FF2B5EF4-FFF2-40B4-BE49-F238E27FC236}">
                <a16:creationId xmlns:a16="http://schemas.microsoft.com/office/drawing/2014/main" id="{E5BE3B21-AF39-5645-9F3E-95148C85410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CFE6C12-F1C2-6044-97EE-D8CC46689369}" type="slidenum">
              <a:rPr lang="en-US" altLang="en-US"/>
              <a:pPr>
                <a:spcBef>
                  <a:spcPct val="0"/>
                </a:spcBef>
              </a:pPr>
              <a:t>41</a:t>
            </a:fld>
            <a:endParaRPr lang="en-US" altLang="en-US"/>
          </a:p>
        </p:txBody>
      </p:sp>
      <p:sp>
        <p:nvSpPr>
          <p:cNvPr id="96259" name="Rectangle 2">
            <a:extLst>
              <a:ext uri="{FF2B5EF4-FFF2-40B4-BE49-F238E27FC236}">
                <a16:creationId xmlns:a16="http://schemas.microsoft.com/office/drawing/2014/main" id="{D50FB672-BFC2-9043-B611-43C7E1292344}"/>
              </a:ext>
            </a:extLst>
          </p:cNvPr>
          <p:cNvSpPr>
            <a:spLocks noGrp="1" noRot="1" noChangeAspect="1" noChangeArrowheads="1" noTextEdit="1"/>
          </p:cNvSpPr>
          <p:nvPr>
            <p:ph type="sldImg"/>
          </p:nvPr>
        </p:nvSpPr>
        <p:spPr>
          <a:ln/>
        </p:spPr>
      </p:sp>
      <p:sp>
        <p:nvSpPr>
          <p:cNvPr id="96260" name="Rectangle 3">
            <a:extLst>
              <a:ext uri="{FF2B5EF4-FFF2-40B4-BE49-F238E27FC236}">
                <a16:creationId xmlns:a16="http://schemas.microsoft.com/office/drawing/2014/main" id="{46668778-4BE0-164C-A8DE-9E3AA973C38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96838221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a:extLst>
              <a:ext uri="{FF2B5EF4-FFF2-40B4-BE49-F238E27FC236}">
                <a16:creationId xmlns:a16="http://schemas.microsoft.com/office/drawing/2014/main" id="{C56D5677-6E52-6848-83AF-1B55D574AFD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CC6C7A24-7F86-3C47-A142-9501A92AD193}" type="slidenum">
              <a:rPr lang="en-US" altLang="en-US"/>
              <a:pPr>
                <a:spcBef>
                  <a:spcPct val="0"/>
                </a:spcBef>
              </a:pPr>
              <a:t>42</a:t>
            </a:fld>
            <a:endParaRPr lang="en-US" altLang="en-US"/>
          </a:p>
        </p:txBody>
      </p:sp>
      <p:sp>
        <p:nvSpPr>
          <p:cNvPr id="94211" name="Rectangle 2">
            <a:extLst>
              <a:ext uri="{FF2B5EF4-FFF2-40B4-BE49-F238E27FC236}">
                <a16:creationId xmlns:a16="http://schemas.microsoft.com/office/drawing/2014/main" id="{8DB4C96C-EE09-AF40-9640-FA2CF582B79A}"/>
              </a:ext>
            </a:extLst>
          </p:cNvPr>
          <p:cNvSpPr>
            <a:spLocks noGrp="1" noRot="1" noChangeAspect="1" noChangeArrowheads="1" noTextEdit="1"/>
          </p:cNvSpPr>
          <p:nvPr>
            <p:ph type="sldImg"/>
          </p:nvPr>
        </p:nvSpPr>
        <p:spPr>
          <a:ln/>
        </p:spPr>
      </p:sp>
      <p:sp>
        <p:nvSpPr>
          <p:cNvPr id="94212" name="Rectangle 3">
            <a:extLst>
              <a:ext uri="{FF2B5EF4-FFF2-40B4-BE49-F238E27FC236}">
                <a16:creationId xmlns:a16="http://schemas.microsoft.com/office/drawing/2014/main" id="{6B91909E-BA8E-054F-BCF0-D1A662A2E53F}"/>
              </a:ext>
            </a:extLst>
          </p:cNvPr>
          <p:cNvSpPr>
            <a:spLocks noGrp="1" noChangeArrowheads="1"/>
          </p:cNvSpPr>
          <p:nvPr>
            <p:ph type="body" idx="1"/>
          </p:nvPr>
        </p:nvSpPr>
        <p:spPr>
          <a:xfrm>
            <a:off x="666750" y="4632325"/>
            <a:ext cx="5335588" cy="43894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02169262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a:extLst>
              <a:ext uri="{FF2B5EF4-FFF2-40B4-BE49-F238E27FC236}">
                <a16:creationId xmlns:a16="http://schemas.microsoft.com/office/drawing/2014/main" id="{7B8FB374-905A-2A47-8F86-F41CF23453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C610FDA1-49CC-7649-A99C-56405F265E28}" type="slidenum">
              <a:rPr lang="en-US" altLang="en-US"/>
              <a:pPr>
                <a:spcBef>
                  <a:spcPct val="0"/>
                </a:spcBef>
              </a:pPr>
              <a:t>43</a:t>
            </a:fld>
            <a:endParaRPr lang="en-US" altLang="en-US"/>
          </a:p>
        </p:txBody>
      </p:sp>
      <p:sp>
        <p:nvSpPr>
          <p:cNvPr id="98307" name="Rectangle 2">
            <a:extLst>
              <a:ext uri="{FF2B5EF4-FFF2-40B4-BE49-F238E27FC236}">
                <a16:creationId xmlns:a16="http://schemas.microsoft.com/office/drawing/2014/main" id="{F6183279-2AC7-004C-B2B4-7390B19F2FD8}"/>
              </a:ext>
            </a:extLst>
          </p:cNvPr>
          <p:cNvSpPr>
            <a:spLocks noGrp="1" noRot="1" noChangeAspect="1" noChangeArrowheads="1" noTextEdit="1"/>
          </p:cNvSpPr>
          <p:nvPr>
            <p:ph type="sldImg"/>
          </p:nvPr>
        </p:nvSpPr>
        <p:spPr>
          <a:ln/>
        </p:spPr>
      </p:sp>
      <p:sp>
        <p:nvSpPr>
          <p:cNvPr id="98308" name="Rectangle 3">
            <a:extLst>
              <a:ext uri="{FF2B5EF4-FFF2-40B4-BE49-F238E27FC236}">
                <a16:creationId xmlns:a16="http://schemas.microsoft.com/office/drawing/2014/main" id="{02679057-B669-854D-BC52-489BC42682DB}"/>
              </a:ext>
            </a:extLst>
          </p:cNvPr>
          <p:cNvSpPr>
            <a:spLocks noGrp="1" noChangeArrowheads="1"/>
          </p:cNvSpPr>
          <p:nvPr>
            <p:ph type="body" idx="1"/>
          </p:nvPr>
        </p:nvSpPr>
        <p:spPr>
          <a:xfrm>
            <a:off x="666750" y="4632325"/>
            <a:ext cx="5335588" cy="43894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99352885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6EBBDB3B-DC83-754F-9F50-1A2B1C969C5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6FD4729-CFBD-F447-A2FD-5CECA71F1C67}" type="slidenum">
              <a:rPr lang="en-US" altLang="en-US"/>
              <a:pPr>
                <a:spcBef>
                  <a:spcPct val="0"/>
                </a:spcBef>
              </a:pPr>
              <a:t>44</a:t>
            </a:fld>
            <a:endParaRPr lang="en-US" altLang="en-US"/>
          </a:p>
        </p:txBody>
      </p:sp>
      <p:sp>
        <p:nvSpPr>
          <p:cNvPr id="100355" name="Rectangle 2">
            <a:extLst>
              <a:ext uri="{FF2B5EF4-FFF2-40B4-BE49-F238E27FC236}">
                <a16:creationId xmlns:a16="http://schemas.microsoft.com/office/drawing/2014/main" id="{4A0E2160-7E01-6142-979B-51AB964651E4}"/>
              </a:ext>
            </a:extLst>
          </p:cNvPr>
          <p:cNvSpPr>
            <a:spLocks noGrp="1" noRot="1" noChangeAspect="1" noChangeArrowheads="1" noTextEdit="1"/>
          </p:cNvSpPr>
          <p:nvPr>
            <p:ph type="sldImg"/>
          </p:nvPr>
        </p:nvSpPr>
        <p:spPr>
          <a:ln/>
        </p:spPr>
      </p:sp>
      <p:sp>
        <p:nvSpPr>
          <p:cNvPr id="100356" name="Rectangle 3">
            <a:extLst>
              <a:ext uri="{FF2B5EF4-FFF2-40B4-BE49-F238E27FC236}">
                <a16:creationId xmlns:a16="http://schemas.microsoft.com/office/drawing/2014/main" id="{B1E30FA2-D95D-9640-947F-AE94A44C9CD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1391355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a:extLst>
              <a:ext uri="{FF2B5EF4-FFF2-40B4-BE49-F238E27FC236}">
                <a16:creationId xmlns:a16="http://schemas.microsoft.com/office/drawing/2014/main" id="{3810DB9D-FB9F-7647-ACBC-3AA1FAC8B4B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C36758AC-94AC-824B-91B2-E5D234379D0B}" type="slidenum">
              <a:rPr lang="en-US" altLang="en-US"/>
              <a:pPr>
                <a:spcBef>
                  <a:spcPct val="0"/>
                </a:spcBef>
              </a:pPr>
              <a:t>45</a:t>
            </a:fld>
            <a:endParaRPr lang="en-US" altLang="en-US"/>
          </a:p>
        </p:txBody>
      </p:sp>
      <p:sp>
        <p:nvSpPr>
          <p:cNvPr id="102403" name="Rectangle 2">
            <a:extLst>
              <a:ext uri="{FF2B5EF4-FFF2-40B4-BE49-F238E27FC236}">
                <a16:creationId xmlns:a16="http://schemas.microsoft.com/office/drawing/2014/main" id="{0C1DEF2B-40F9-C940-9B1E-A753280BCFA3}"/>
              </a:ext>
            </a:extLst>
          </p:cNvPr>
          <p:cNvSpPr>
            <a:spLocks noGrp="1" noRot="1" noChangeAspect="1" noChangeArrowheads="1" noTextEdit="1"/>
          </p:cNvSpPr>
          <p:nvPr>
            <p:ph type="sldImg"/>
          </p:nvPr>
        </p:nvSpPr>
        <p:spPr>
          <a:ln/>
        </p:spPr>
      </p:sp>
      <p:sp>
        <p:nvSpPr>
          <p:cNvPr id="102404" name="Rectangle 3">
            <a:extLst>
              <a:ext uri="{FF2B5EF4-FFF2-40B4-BE49-F238E27FC236}">
                <a16:creationId xmlns:a16="http://schemas.microsoft.com/office/drawing/2014/main" id="{4FA1D86E-7487-394D-AE42-4B09A9F0CFD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26321311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a:extLst>
              <a:ext uri="{FF2B5EF4-FFF2-40B4-BE49-F238E27FC236}">
                <a16:creationId xmlns:a16="http://schemas.microsoft.com/office/drawing/2014/main" id="{5115A064-7CBA-C044-9CA5-A249654F5E0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E87C981-FA8E-C04A-91A0-77C737E4BC41}" type="slidenum">
              <a:rPr lang="en-US" altLang="en-US"/>
              <a:pPr>
                <a:spcBef>
                  <a:spcPct val="0"/>
                </a:spcBef>
              </a:pPr>
              <a:t>46</a:t>
            </a:fld>
            <a:endParaRPr lang="en-US" altLang="en-US"/>
          </a:p>
        </p:txBody>
      </p:sp>
      <p:sp>
        <p:nvSpPr>
          <p:cNvPr id="104451" name="Rectangle 2">
            <a:extLst>
              <a:ext uri="{FF2B5EF4-FFF2-40B4-BE49-F238E27FC236}">
                <a16:creationId xmlns:a16="http://schemas.microsoft.com/office/drawing/2014/main" id="{84D0FCF3-0275-3946-A257-B63424CA09E3}"/>
              </a:ext>
            </a:extLst>
          </p:cNvPr>
          <p:cNvSpPr>
            <a:spLocks noGrp="1" noRot="1" noChangeAspect="1" noChangeArrowheads="1" noTextEdit="1"/>
          </p:cNvSpPr>
          <p:nvPr>
            <p:ph type="sldImg"/>
          </p:nvPr>
        </p:nvSpPr>
        <p:spPr>
          <a:ln/>
        </p:spPr>
      </p:sp>
      <p:sp>
        <p:nvSpPr>
          <p:cNvPr id="104452" name="Rectangle 3">
            <a:extLst>
              <a:ext uri="{FF2B5EF4-FFF2-40B4-BE49-F238E27FC236}">
                <a16:creationId xmlns:a16="http://schemas.microsoft.com/office/drawing/2014/main" id="{8E47219F-9BAA-6F40-9AC9-F4FE3D0C2CD2}"/>
              </a:ext>
            </a:extLst>
          </p:cNvPr>
          <p:cNvSpPr>
            <a:spLocks noGrp="1" noChangeArrowheads="1"/>
          </p:cNvSpPr>
          <p:nvPr>
            <p:ph type="body" idx="1"/>
          </p:nvPr>
        </p:nvSpPr>
        <p:spPr>
          <a:xfrm>
            <a:off x="666750" y="4632325"/>
            <a:ext cx="5335588" cy="43894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86937013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a:extLst>
              <a:ext uri="{FF2B5EF4-FFF2-40B4-BE49-F238E27FC236}">
                <a16:creationId xmlns:a16="http://schemas.microsoft.com/office/drawing/2014/main" id="{6ECA075F-FFA7-C444-8560-4DA414AA8CC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F5F3F3B-4996-8D48-8F56-DB151726C752}" type="slidenum">
              <a:rPr lang="en-US" altLang="en-US"/>
              <a:pPr>
                <a:spcBef>
                  <a:spcPct val="0"/>
                </a:spcBef>
              </a:pPr>
              <a:t>47</a:t>
            </a:fld>
            <a:endParaRPr lang="en-US" altLang="en-US"/>
          </a:p>
        </p:txBody>
      </p:sp>
      <p:sp>
        <p:nvSpPr>
          <p:cNvPr id="106499" name="Rectangle 2">
            <a:extLst>
              <a:ext uri="{FF2B5EF4-FFF2-40B4-BE49-F238E27FC236}">
                <a16:creationId xmlns:a16="http://schemas.microsoft.com/office/drawing/2014/main" id="{900C4843-471F-3D49-9E83-4F6B348FFE41}"/>
              </a:ext>
            </a:extLst>
          </p:cNvPr>
          <p:cNvSpPr>
            <a:spLocks noGrp="1" noRot="1" noChangeAspect="1" noChangeArrowheads="1" noTextEdit="1"/>
          </p:cNvSpPr>
          <p:nvPr>
            <p:ph type="sldImg"/>
          </p:nvPr>
        </p:nvSpPr>
        <p:spPr>
          <a:ln/>
        </p:spPr>
      </p:sp>
      <p:sp>
        <p:nvSpPr>
          <p:cNvPr id="106500" name="Rectangle 3">
            <a:extLst>
              <a:ext uri="{FF2B5EF4-FFF2-40B4-BE49-F238E27FC236}">
                <a16:creationId xmlns:a16="http://schemas.microsoft.com/office/drawing/2014/main" id="{9D92A8EF-6EB4-A442-8390-5FEFBC6D17A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796439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a:extLst>
              <a:ext uri="{FF2B5EF4-FFF2-40B4-BE49-F238E27FC236}">
                <a16:creationId xmlns:a16="http://schemas.microsoft.com/office/drawing/2014/main" id="{B473558E-A897-EB47-8035-0F3FCC54C44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1F7EAFC-141B-EF4F-88F8-C0F400480FD6}" type="slidenum">
              <a:rPr lang="en-US" altLang="en-US"/>
              <a:pPr>
                <a:spcBef>
                  <a:spcPct val="0"/>
                </a:spcBef>
              </a:pPr>
              <a:t>48</a:t>
            </a:fld>
            <a:endParaRPr lang="en-US" altLang="en-US"/>
          </a:p>
        </p:txBody>
      </p:sp>
      <p:sp>
        <p:nvSpPr>
          <p:cNvPr id="108547" name="Rectangle 2">
            <a:extLst>
              <a:ext uri="{FF2B5EF4-FFF2-40B4-BE49-F238E27FC236}">
                <a16:creationId xmlns:a16="http://schemas.microsoft.com/office/drawing/2014/main" id="{C1782417-8ADF-2543-9711-0387FBF0E482}"/>
              </a:ext>
            </a:extLst>
          </p:cNvPr>
          <p:cNvSpPr>
            <a:spLocks noGrp="1" noRot="1" noChangeAspect="1" noChangeArrowheads="1" noTextEdit="1"/>
          </p:cNvSpPr>
          <p:nvPr>
            <p:ph type="sldImg"/>
          </p:nvPr>
        </p:nvSpPr>
        <p:spPr>
          <a:ln/>
        </p:spPr>
      </p:sp>
      <p:sp>
        <p:nvSpPr>
          <p:cNvPr id="108548" name="Rectangle 3">
            <a:extLst>
              <a:ext uri="{FF2B5EF4-FFF2-40B4-BE49-F238E27FC236}">
                <a16:creationId xmlns:a16="http://schemas.microsoft.com/office/drawing/2014/main" id="{1C5B7D3B-3159-074D-A03F-F22CADFAD7A0}"/>
              </a:ext>
            </a:extLst>
          </p:cNvPr>
          <p:cNvSpPr>
            <a:spLocks noGrp="1" noChangeArrowheads="1"/>
          </p:cNvSpPr>
          <p:nvPr>
            <p:ph type="body" idx="1"/>
          </p:nvPr>
        </p:nvSpPr>
        <p:spPr>
          <a:xfrm>
            <a:off x="666750" y="4632325"/>
            <a:ext cx="5335588" cy="43894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97907083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a:extLst>
              <a:ext uri="{FF2B5EF4-FFF2-40B4-BE49-F238E27FC236}">
                <a16:creationId xmlns:a16="http://schemas.microsoft.com/office/drawing/2014/main" id="{A1BC1A31-322C-B842-9AAF-4CA22E122C8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5B7A50F-1BB7-344C-91CF-6B34CD410DF4}" type="slidenum">
              <a:rPr lang="en-US" altLang="en-US"/>
              <a:pPr>
                <a:spcBef>
                  <a:spcPct val="0"/>
                </a:spcBef>
              </a:pPr>
              <a:t>50</a:t>
            </a:fld>
            <a:endParaRPr lang="en-US" altLang="en-US"/>
          </a:p>
        </p:txBody>
      </p:sp>
      <p:sp>
        <p:nvSpPr>
          <p:cNvPr id="110595" name="Rectangle 2">
            <a:extLst>
              <a:ext uri="{FF2B5EF4-FFF2-40B4-BE49-F238E27FC236}">
                <a16:creationId xmlns:a16="http://schemas.microsoft.com/office/drawing/2014/main" id="{C8AE03DD-B1AE-EC45-8845-7A4920F520D1}"/>
              </a:ext>
            </a:extLst>
          </p:cNvPr>
          <p:cNvSpPr>
            <a:spLocks noGrp="1" noRot="1" noChangeAspect="1" noChangeArrowheads="1" noTextEdit="1"/>
          </p:cNvSpPr>
          <p:nvPr>
            <p:ph type="sldImg"/>
          </p:nvPr>
        </p:nvSpPr>
        <p:spPr>
          <a:ln/>
        </p:spPr>
      </p:sp>
      <p:sp>
        <p:nvSpPr>
          <p:cNvPr id="110596" name="Rectangle 3">
            <a:extLst>
              <a:ext uri="{FF2B5EF4-FFF2-40B4-BE49-F238E27FC236}">
                <a16:creationId xmlns:a16="http://schemas.microsoft.com/office/drawing/2014/main" id="{CF0A36CE-C71E-FA4E-A043-990F46FCC5B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1636715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7" y="6525344"/>
            <a:ext cx="971128" cy="218522"/>
          </a:xfrm>
        </p:spPr>
        <p:txBody>
          <a:bodyPr/>
          <a:lstStyle/>
          <a:p>
            <a:pPr>
              <a:defRPr/>
            </a:pPr>
            <a:fld id="{07A1804F-9820-E644-BAAE-9D4C925EC933}" type="datetimeFigureOut">
              <a:rPr lang="en-US" smtClean="0"/>
              <a:pPr>
                <a:defRPr/>
              </a:pPr>
              <a:t>10/19/2023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3A3DF11-4AE2-2145-8EEB-36DE62BBABD8}" type="slidenum">
              <a:rPr lang="en-US" altLang="en-US" smtClean="0"/>
              <a:pPr>
                <a:defRPr/>
              </a:pPr>
              <a:t>‹#›</a:t>
            </a:fld>
            <a:endParaRPr lang="en-US" altLang="en-US"/>
          </a:p>
        </p:txBody>
      </p:sp>
    </p:spTree>
    <p:extLst>
      <p:ext uri="{BB962C8B-B14F-4D97-AF65-F5344CB8AC3E}">
        <p14:creationId xmlns:p14="http://schemas.microsoft.com/office/powerpoint/2010/main" val="1550134233"/>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pPr>
              <a:defRPr/>
            </a:pPr>
            <a:fld id="{C5B8FC13-D3DF-9C40-9B75-D8E2CC4AB5CB}" type="datetimeFigureOut">
              <a:rPr lang="en-US" smtClean="0"/>
              <a:pPr>
                <a:defRPr/>
              </a:pPr>
              <a:t>10/19/2023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5F51AF3-1FCF-5244-A0A7-258CC00B55B2}" type="slidenum">
              <a:rPr lang="en-US" altLang="en-US" smtClean="0"/>
              <a:pPr>
                <a:defRPr/>
              </a:pPr>
              <a:t>‹#›</a:t>
            </a:fld>
            <a:endParaRPr lang="en-US" altLang="en-US"/>
          </a:p>
        </p:txBody>
      </p:sp>
    </p:spTree>
    <p:extLst>
      <p:ext uri="{BB962C8B-B14F-4D97-AF65-F5344CB8AC3E}">
        <p14:creationId xmlns:p14="http://schemas.microsoft.com/office/powerpoint/2010/main" val="12356423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08C102A7-15E6-5A44-9FB5-AC026483CC54}" type="datetimeFigureOut">
              <a:rPr lang="en-US" smtClean="0"/>
              <a:pPr>
                <a:defRPr/>
              </a:pPr>
              <a:t>10/19/2023</a:t>
            </a:fld>
            <a:endParaRPr lang="en-US"/>
          </a:p>
        </p:txBody>
      </p:sp>
      <p:sp>
        <p:nvSpPr>
          <p:cNvPr id="6" name="Slide Number Placeholder 5"/>
          <p:cNvSpPr>
            <a:spLocks noGrp="1"/>
          </p:cNvSpPr>
          <p:nvPr>
            <p:ph type="sldNum" sz="quarter" idx="12"/>
          </p:nvPr>
        </p:nvSpPr>
        <p:spPr/>
        <p:txBody>
          <a:bodyPr/>
          <a:lstStyle/>
          <a:p>
            <a:pPr>
              <a:defRPr/>
            </a:pPr>
            <a:fld id="{2A92C2AE-696D-CD44-8662-4FB5D1CD6842}" type="slidenum">
              <a:rPr lang="en-US" altLang="en-US" smtClean="0"/>
              <a:pPr>
                <a:defRPr/>
              </a:pPr>
              <a:t>‹#›</a:t>
            </a:fld>
            <a:endParaRPr lang="en-US" altLang="en-US"/>
          </a:p>
        </p:txBody>
      </p:sp>
    </p:spTree>
    <p:extLst>
      <p:ext uri="{BB962C8B-B14F-4D97-AF65-F5344CB8AC3E}">
        <p14:creationId xmlns:p14="http://schemas.microsoft.com/office/powerpoint/2010/main" val="9036528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pPr>
              <a:defRPr/>
            </a:pPr>
            <a:fld id="{0AC38001-31D1-C54F-9932-E766EE867E25}" type="datetimeFigureOut">
              <a:rPr lang="en-US" smtClean="0"/>
              <a:pPr>
                <a:defRPr/>
              </a:pPr>
              <a:t>10/19/2023</a:t>
            </a:fld>
            <a:endParaRPr lang="en-US"/>
          </a:p>
        </p:txBody>
      </p:sp>
      <p:sp>
        <p:nvSpPr>
          <p:cNvPr id="7" name="Slide Number Placeholder 6"/>
          <p:cNvSpPr>
            <a:spLocks noGrp="1"/>
          </p:cNvSpPr>
          <p:nvPr>
            <p:ph type="sldNum" sz="quarter" idx="12"/>
          </p:nvPr>
        </p:nvSpPr>
        <p:spPr/>
        <p:txBody>
          <a:bodyPr/>
          <a:lstStyle/>
          <a:p>
            <a:pPr>
              <a:defRPr/>
            </a:pPr>
            <a:fld id="{A9375E04-ECF9-B041-8F23-A460EBBB6F06}" type="slidenum">
              <a:rPr lang="en-US" altLang="en-US" smtClean="0"/>
              <a:pPr>
                <a:defRPr/>
              </a:pPr>
              <a:t>‹#›</a:t>
            </a:fld>
            <a:endParaRPr lang="en-US" altLang="en-US"/>
          </a:p>
        </p:txBody>
      </p:sp>
    </p:spTree>
    <p:extLst>
      <p:ext uri="{BB962C8B-B14F-4D97-AF65-F5344CB8AC3E}">
        <p14:creationId xmlns:p14="http://schemas.microsoft.com/office/powerpoint/2010/main" val="2480279690"/>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pPr>
              <a:defRPr/>
            </a:pPr>
            <a:fld id="{3904CC0E-2B30-8D4E-87B4-6E543C30D0A5}" type="datetimeFigureOut">
              <a:rPr lang="en-US" smtClean="0"/>
              <a:pPr>
                <a:defRPr/>
              </a:pPr>
              <a:t>10/19/2023</a:t>
            </a:fld>
            <a:endParaRPr lang="en-US"/>
          </a:p>
        </p:txBody>
      </p:sp>
      <p:sp>
        <p:nvSpPr>
          <p:cNvPr id="9" name="Slide Number Placeholder 8"/>
          <p:cNvSpPr>
            <a:spLocks noGrp="1"/>
          </p:cNvSpPr>
          <p:nvPr>
            <p:ph type="sldNum" sz="quarter" idx="12"/>
          </p:nvPr>
        </p:nvSpPr>
        <p:spPr/>
        <p:txBody>
          <a:bodyPr/>
          <a:lstStyle/>
          <a:p>
            <a:pPr>
              <a:defRPr/>
            </a:pPr>
            <a:fld id="{076DC94E-017D-F143-8FDB-37ECCA8CAC16}" type="slidenum">
              <a:rPr lang="en-US" altLang="en-US" smtClean="0"/>
              <a:pPr>
                <a:defRPr/>
              </a:pPr>
              <a:t>‹#›</a:t>
            </a:fld>
            <a:endParaRPr lang="en-US" altLang="en-US"/>
          </a:p>
        </p:txBody>
      </p:sp>
    </p:spTree>
    <p:extLst>
      <p:ext uri="{BB962C8B-B14F-4D97-AF65-F5344CB8AC3E}">
        <p14:creationId xmlns:p14="http://schemas.microsoft.com/office/powerpoint/2010/main" val="2138989942"/>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pPr>
              <a:defRPr/>
            </a:pPr>
            <a:fld id="{63F023BC-0861-C044-B863-09302BEE0DF6}" type="datetimeFigureOut">
              <a:rPr lang="en-US" smtClean="0"/>
              <a:pPr>
                <a:defRPr/>
              </a:pPr>
              <a:t>10/19/2023</a:t>
            </a:fld>
            <a:endParaRPr lang="en-US"/>
          </a:p>
        </p:txBody>
      </p:sp>
      <p:sp>
        <p:nvSpPr>
          <p:cNvPr id="5" name="Slide Number Placeholder 4"/>
          <p:cNvSpPr>
            <a:spLocks noGrp="1"/>
          </p:cNvSpPr>
          <p:nvPr>
            <p:ph type="sldNum" sz="quarter" idx="12"/>
          </p:nvPr>
        </p:nvSpPr>
        <p:spPr/>
        <p:txBody>
          <a:bodyPr/>
          <a:lstStyle/>
          <a:p>
            <a:pPr>
              <a:defRPr/>
            </a:pPr>
            <a:fld id="{9E79FF2E-19FF-654F-A114-8E125BBF95B1}" type="slidenum">
              <a:rPr lang="en-US" altLang="en-US" smtClean="0"/>
              <a:pPr>
                <a:defRPr/>
              </a:pPr>
              <a:t>‹#›</a:t>
            </a:fld>
            <a:endParaRPr lang="en-US" altLang="en-US"/>
          </a:p>
        </p:txBody>
      </p:sp>
    </p:spTree>
    <p:extLst>
      <p:ext uri="{BB962C8B-B14F-4D97-AF65-F5344CB8AC3E}">
        <p14:creationId xmlns:p14="http://schemas.microsoft.com/office/powerpoint/2010/main" val="3181244324"/>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ED329C0B-12BA-F649-89B0-E2225A43CC70}" type="datetimeFigureOut">
              <a:rPr lang="en-US" smtClean="0"/>
              <a:pPr>
                <a:defRPr/>
              </a:pPr>
              <a:t>10/19/2023</a:t>
            </a:fld>
            <a:endParaRPr lang="en-US"/>
          </a:p>
        </p:txBody>
      </p:sp>
      <p:sp>
        <p:nvSpPr>
          <p:cNvPr id="4" name="Slide Number Placeholder 3"/>
          <p:cNvSpPr>
            <a:spLocks noGrp="1"/>
          </p:cNvSpPr>
          <p:nvPr>
            <p:ph type="sldNum" sz="quarter" idx="12"/>
          </p:nvPr>
        </p:nvSpPr>
        <p:spPr/>
        <p:txBody>
          <a:bodyPr/>
          <a:lstStyle/>
          <a:p>
            <a:pPr>
              <a:defRPr/>
            </a:pPr>
            <a:fld id="{03AB6E0F-25D7-C54B-A69C-A6E3E8C8DC32}" type="slidenum">
              <a:rPr lang="en-US" altLang="en-US" smtClean="0"/>
              <a:pPr>
                <a:defRPr/>
              </a:pPr>
              <a:t>‹#›</a:t>
            </a:fld>
            <a:endParaRPr lang="en-US" altLang="en-US"/>
          </a:p>
        </p:txBody>
      </p:sp>
    </p:spTree>
    <p:extLst>
      <p:ext uri="{BB962C8B-B14F-4D97-AF65-F5344CB8AC3E}">
        <p14:creationId xmlns:p14="http://schemas.microsoft.com/office/powerpoint/2010/main" val="1592707637"/>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1935052D-BBAD-2241-AB4A-EF0C8C3F9D35}" type="datetimeFigureOut">
              <a:rPr lang="en-US" smtClean="0"/>
              <a:pPr>
                <a:defRPr/>
              </a:pPr>
              <a:t>10/19/2023</a:t>
            </a:fld>
            <a:endParaRPr lang="en-US"/>
          </a:p>
        </p:txBody>
      </p:sp>
      <p:sp>
        <p:nvSpPr>
          <p:cNvPr id="7" name="Slide Number Placeholder 6"/>
          <p:cNvSpPr>
            <a:spLocks noGrp="1"/>
          </p:cNvSpPr>
          <p:nvPr>
            <p:ph type="sldNum" sz="quarter" idx="12"/>
          </p:nvPr>
        </p:nvSpPr>
        <p:spPr/>
        <p:txBody>
          <a:bodyPr/>
          <a:lstStyle/>
          <a:p>
            <a:pPr>
              <a:defRPr/>
            </a:pPr>
            <a:fld id="{DBA5246F-0459-0E41-9470-307B1000AAA6}" type="slidenum">
              <a:rPr lang="en-US" altLang="en-US" smtClean="0"/>
              <a:pPr>
                <a:defRPr/>
              </a:pPr>
              <a:t>‹#›</a:t>
            </a:fld>
            <a:endParaRPr lang="en-US" altLang="en-US"/>
          </a:p>
        </p:txBody>
      </p:sp>
    </p:spTree>
    <p:extLst>
      <p:ext uri="{BB962C8B-B14F-4D97-AF65-F5344CB8AC3E}">
        <p14:creationId xmlns:p14="http://schemas.microsoft.com/office/powerpoint/2010/main" val="3706686148"/>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DE19528B-F1D5-4544-B66F-C97F365622E7}" type="datetimeFigureOut">
              <a:rPr lang="en-US" smtClean="0"/>
              <a:pPr>
                <a:defRPr/>
              </a:pPr>
              <a:t>10/19/2023</a:t>
            </a:fld>
            <a:endParaRPr lang="en-US"/>
          </a:p>
        </p:txBody>
      </p:sp>
      <p:sp>
        <p:nvSpPr>
          <p:cNvPr id="7" name="Slide Number Placeholder 6"/>
          <p:cNvSpPr>
            <a:spLocks noGrp="1"/>
          </p:cNvSpPr>
          <p:nvPr>
            <p:ph type="sldNum" sz="quarter" idx="12"/>
          </p:nvPr>
        </p:nvSpPr>
        <p:spPr/>
        <p:txBody>
          <a:bodyPr/>
          <a:lstStyle/>
          <a:p>
            <a:pPr>
              <a:defRPr/>
            </a:pPr>
            <a:fld id="{E90680CA-0AA0-9B47-9144-AE8DE885B08B}" type="slidenum">
              <a:rPr lang="en-US" altLang="en-US" smtClean="0"/>
              <a:pPr>
                <a:defRPr/>
              </a:pPr>
              <a:t>‹#›</a:t>
            </a:fld>
            <a:endParaRPr lang="en-US" altLang="en-US"/>
          </a:p>
        </p:txBody>
      </p:sp>
    </p:spTree>
    <p:extLst>
      <p:ext uri="{BB962C8B-B14F-4D97-AF65-F5344CB8AC3E}">
        <p14:creationId xmlns:p14="http://schemas.microsoft.com/office/powerpoint/2010/main" val="12881748"/>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pPr>
              <a:defRPr/>
            </a:pPr>
            <a:fld id="{44456AEC-7E9B-CC40-8E29-6448BE521020}" type="datetimeFigureOut">
              <a:rPr lang="en-US" smtClean="0"/>
              <a:pPr>
                <a:defRPr/>
              </a:pPr>
              <a:t>10/19/2023</a:t>
            </a:fld>
            <a:endParaRPr lang="en-US"/>
          </a:p>
        </p:txBody>
      </p:sp>
      <p:sp>
        <p:nvSpPr>
          <p:cNvPr id="6" name="Slide Number Placeholder 5"/>
          <p:cNvSpPr>
            <a:spLocks noGrp="1"/>
          </p:cNvSpPr>
          <p:nvPr>
            <p:ph type="sldNum" sz="quarter" idx="12"/>
          </p:nvPr>
        </p:nvSpPr>
        <p:spPr/>
        <p:txBody>
          <a:bodyPr/>
          <a:lstStyle/>
          <a:p>
            <a:pPr>
              <a:defRPr/>
            </a:pPr>
            <a:fld id="{9ECAFAAE-8C4E-2F47-8BFB-B491559FC429}" type="slidenum">
              <a:rPr lang="en-US" altLang="en-US" smtClean="0"/>
              <a:pPr>
                <a:defRPr/>
              </a:pPr>
              <a:t>‹#›</a:t>
            </a:fld>
            <a:endParaRPr lang="en-US" altLang="en-US"/>
          </a:p>
        </p:txBody>
      </p:sp>
    </p:spTree>
    <p:extLst>
      <p:ext uri="{BB962C8B-B14F-4D97-AF65-F5344CB8AC3E}">
        <p14:creationId xmlns:p14="http://schemas.microsoft.com/office/powerpoint/2010/main" val="2001480852"/>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pPr>
              <a:defRPr/>
            </a:pPr>
            <a:fld id="{52A2373C-6240-6D46-8212-2447A87440C8}" type="datetimeFigureOut">
              <a:rPr lang="en-US" smtClean="0"/>
              <a:pPr>
                <a:defRPr/>
              </a:pPr>
              <a:t>10/19/2023</a:t>
            </a:fld>
            <a:endParaRPr lang="en-US"/>
          </a:p>
        </p:txBody>
      </p:sp>
      <p:sp>
        <p:nvSpPr>
          <p:cNvPr id="6" name="Slide Number Placeholder 5"/>
          <p:cNvSpPr>
            <a:spLocks noGrp="1"/>
          </p:cNvSpPr>
          <p:nvPr>
            <p:ph type="sldNum" sz="quarter" idx="12"/>
          </p:nvPr>
        </p:nvSpPr>
        <p:spPr/>
        <p:txBody>
          <a:bodyPr/>
          <a:lstStyle/>
          <a:p>
            <a:pPr>
              <a:defRPr/>
            </a:pPr>
            <a:fld id="{8DE1CCAD-9E87-5E4E-ACBD-D00CCFC20805}" type="slidenum">
              <a:rPr lang="en-US" altLang="en-US" smtClean="0"/>
              <a:pPr>
                <a:defRPr/>
              </a:pPr>
              <a:t>‹#›</a:t>
            </a:fld>
            <a:endParaRPr lang="en-US" altLang="en-US"/>
          </a:p>
        </p:txBody>
      </p:sp>
    </p:spTree>
    <p:extLst>
      <p:ext uri="{BB962C8B-B14F-4D97-AF65-F5344CB8AC3E}">
        <p14:creationId xmlns:p14="http://schemas.microsoft.com/office/powerpoint/2010/main" val="2829212123"/>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3675" y="79375"/>
            <a:ext cx="8848725" cy="868363"/>
          </a:xfrm>
        </p:spPr>
        <p:txBody>
          <a:bodyPr/>
          <a:lstStyle/>
          <a:p>
            <a:r>
              <a:rPr lang="en-US"/>
              <a:t>Click to edit Master title style</a:t>
            </a:r>
          </a:p>
        </p:txBody>
      </p:sp>
      <p:sp>
        <p:nvSpPr>
          <p:cNvPr id="3" name="Text Placeholder 2"/>
          <p:cNvSpPr>
            <a:spLocks noGrp="1"/>
          </p:cNvSpPr>
          <p:nvPr>
            <p:ph type="body" sz="half" idx="1"/>
          </p:nvPr>
        </p:nvSpPr>
        <p:spPr>
          <a:xfrm>
            <a:off x="762000" y="1076325"/>
            <a:ext cx="4000500" cy="53244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14900" y="1076325"/>
            <a:ext cx="4000500" cy="53244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01984691"/>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93675" y="79375"/>
            <a:ext cx="8848725" cy="868363"/>
          </a:xfrm>
        </p:spPr>
        <p:txBody>
          <a:bodyPr/>
          <a:lstStyle/>
          <a:p>
            <a:r>
              <a:rPr lang="en-US"/>
              <a:t>Click to edit Master title style</a:t>
            </a:r>
          </a:p>
        </p:txBody>
      </p:sp>
      <p:sp>
        <p:nvSpPr>
          <p:cNvPr id="3" name="Text Placeholder 2"/>
          <p:cNvSpPr>
            <a:spLocks noGrp="1"/>
          </p:cNvSpPr>
          <p:nvPr>
            <p:ph type="body" sz="half" idx="1"/>
          </p:nvPr>
        </p:nvSpPr>
        <p:spPr>
          <a:xfrm>
            <a:off x="762000" y="1076325"/>
            <a:ext cx="4000500" cy="53244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4914900" y="1076325"/>
            <a:ext cx="4000500" cy="25860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4914900" y="3814763"/>
            <a:ext cx="4000500" cy="25860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95943237"/>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fld id="{B57C9362-E1D8-534A-A08E-286F2154DEF3}" type="datetimeFigureOut">
              <a:rPr lang="en-US" smtClean="0"/>
              <a:pPr>
                <a:defRPr/>
              </a:pPr>
              <a:t>10/19/2023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FEAFC4F6-8A2D-BA4A-9F83-53D6D3CA00B0}" type="slidenum">
              <a:rPr lang="en-US" altLang="en-US" smtClean="0"/>
              <a:pPr>
                <a:defRPr/>
              </a:pPr>
              <a:t>‹#›</a:t>
            </a:fld>
            <a:endParaRPr lang="en-US" altLang="en-US"/>
          </a:p>
        </p:txBody>
      </p:sp>
    </p:spTree>
    <p:extLst>
      <p:ext uri="{BB962C8B-B14F-4D97-AF65-F5344CB8AC3E}">
        <p14:creationId xmlns:p14="http://schemas.microsoft.com/office/powerpoint/2010/main" val="1417789786"/>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 id="2147483844" r:id="rId12"/>
    <p:sldLayoutId id="2147483845"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hyperlink" Target="https://youtu.be/XF34-Wu6qWU"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44.xml"/><Relationship Id="rId1" Type="http://schemas.openxmlformats.org/officeDocument/2006/relationships/slideLayout" Target="../slideLayouts/slideLayout5.xml"/><Relationship Id="rId4" Type="http://schemas.openxmlformats.org/officeDocument/2006/relationships/image" Target="../media/image17.emf"/></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hyperlink" Target="https://youtu.be/MnrJzXM7a6o" TargetMode="External"/><Relationship Id="rId4" Type="http://schemas.openxmlformats.org/officeDocument/2006/relationships/image" Target="../media/image18.png"/></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F168A-C451-074D-8C89-3F7A585D7151}"/>
              </a:ext>
            </a:extLst>
          </p:cNvPr>
          <p:cNvSpPr>
            <a:spLocks noGrp="1"/>
          </p:cNvSpPr>
          <p:nvPr>
            <p:ph type="ctrTitle"/>
          </p:nvPr>
        </p:nvSpPr>
        <p:spPr/>
        <p:txBody>
          <a:bodyPr/>
          <a:lstStyle/>
          <a:p>
            <a:r>
              <a:rPr lang="en-GB" dirty="0"/>
              <a:t>Introduction to Microsoft PowerPoint</a:t>
            </a:r>
          </a:p>
        </p:txBody>
      </p:sp>
      <p:sp>
        <p:nvSpPr>
          <p:cNvPr id="3" name="Subtitle 2">
            <a:extLst>
              <a:ext uri="{FF2B5EF4-FFF2-40B4-BE49-F238E27FC236}">
                <a16:creationId xmlns:a16="http://schemas.microsoft.com/office/drawing/2014/main" id="{7AFC6488-3153-5240-BB95-B4C589C36AAE}"/>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42926179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7A36B-EB41-3948-A192-EEFFA3EECFE5}"/>
              </a:ext>
            </a:extLst>
          </p:cNvPr>
          <p:cNvSpPr>
            <a:spLocks noGrp="1"/>
          </p:cNvSpPr>
          <p:nvPr>
            <p:ph type="title"/>
          </p:nvPr>
        </p:nvSpPr>
        <p:spPr/>
        <p:txBody>
          <a:bodyPr/>
          <a:lstStyle/>
          <a:p>
            <a:r>
              <a:rPr lang="en-GB" dirty="0"/>
              <a:t>VIDEO</a:t>
            </a:r>
          </a:p>
        </p:txBody>
      </p:sp>
      <p:pic>
        <p:nvPicPr>
          <p:cNvPr id="4" name="The Beginner's Guide to Microsoft PowerPoint-XF34-Wu6qWU.mp4" descr="The Beginner's Guide to Microsoft PowerPoint-XF34-Wu6qWU.mp4">
            <a:hlinkClick r:id="" action="ppaction://media"/>
            <a:extLst>
              <a:ext uri="{FF2B5EF4-FFF2-40B4-BE49-F238E27FC236}">
                <a16:creationId xmlns:a16="http://schemas.microsoft.com/office/drawing/2014/main" id="{387A758F-2CBB-D840-A492-631FA0F968C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090612" y="1219200"/>
            <a:ext cx="6962775" cy="3916363"/>
          </a:xfrm>
        </p:spPr>
      </p:pic>
      <p:sp>
        <p:nvSpPr>
          <p:cNvPr id="5" name="Rectangle 4">
            <a:extLst>
              <a:ext uri="{FF2B5EF4-FFF2-40B4-BE49-F238E27FC236}">
                <a16:creationId xmlns:a16="http://schemas.microsoft.com/office/drawing/2014/main" id="{DD6344E9-82FF-0A47-8770-3422BD80EF99}"/>
              </a:ext>
            </a:extLst>
          </p:cNvPr>
          <p:cNvSpPr/>
          <p:nvPr/>
        </p:nvSpPr>
        <p:spPr>
          <a:xfrm>
            <a:off x="2932736" y="5334000"/>
            <a:ext cx="3278526" cy="369332"/>
          </a:xfrm>
          <a:prstGeom prst="rect">
            <a:avLst/>
          </a:prstGeom>
        </p:spPr>
        <p:txBody>
          <a:bodyPr wrap="none">
            <a:spAutoFit/>
          </a:bodyPr>
          <a:lstStyle/>
          <a:p>
            <a:r>
              <a:rPr lang="en-GB" dirty="0">
                <a:hlinkClick r:id="rId5"/>
              </a:rPr>
              <a:t>https://</a:t>
            </a:r>
            <a:r>
              <a:rPr lang="en-GB" dirty="0" err="1">
                <a:hlinkClick r:id="rId5"/>
              </a:rPr>
              <a:t>youtu.be</a:t>
            </a:r>
            <a:r>
              <a:rPr lang="en-GB" dirty="0">
                <a:hlinkClick r:id="rId5"/>
              </a:rPr>
              <a:t>/XF34-Wu6qWU</a:t>
            </a:r>
            <a:endParaRPr lang="en-GB" dirty="0"/>
          </a:p>
        </p:txBody>
      </p:sp>
    </p:spTree>
    <p:extLst>
      <p:ext uri="{BB962C8B-B14F-4D97-AF65-F5344CB8AC3E}">
        <p14:creationId xmlns:p14="http://schemas.microsoft.com/office/powerpoint/2010/main" val="185606719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925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BB900-F810-2F42-A02F-D588C224C7DB}"/>
              </a:ext>
            </a:extLst>
          </p:cNvPr>
          <p:cNvSpPr>
            <a:spLocks noGrp="1"/>
          </p:cNvSpPr>
          <p:nvPr>
            <p:ph type="ctrTitle"/>
          </p:nvPr>
        </p:nvSpPr>
        <p:spPr>
          <a:xfrm>
            <a:off x="2133600" y="1988842"/>
            <a:ext cx="6322368" cy="1470025"/>
          </a:xfrm>
        </p:spPr>
        <p:txBody>
          <a:bodyPr>
            <a:normAutofit/>
          </a:bodyPr>
          <a:lstStyle/>
          <a:p>
            <a:r>
              <a:rPr lang="en-GB" dirty="0"/>
              <a:t>Making Effective Presentations</a:t>
            </a:r>
          </a:p>
        </p:txBody>
      </p:sp>
      <p:pic>
        <p:nvPicPr>
          <p:cNvPr id="56324" name="Picture 4" descr="BD05617_">
            <a:extLst>
              <a:ext uri="{FF2B5EF4-FFF2-40B4-BE49-F238E27FC236}">
                <a16:creationId xmlns:a16="http://schemas.microsoft.com/office/drawing/2014/main" id="{61F048C0-9583-3B45-8D53-B8C8FAF5F96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1000" y="3962400"/>
            <a:ext cx="3824218" cy="1954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9138" name="Rectangle 2">
            <a:extLst>
              <a:ext uri="{FF2B5EF4-FFF2-40B4-BE49-F238E27FC236}">
                <a16:creationId xmlns:a16="http://schemas.microsoft.com/office/drawing/2014/main" id="{52C3FB35-53C7-4A43-9B3F-9A18A25F647C}"/>
              </a:ext>
            </a:extLst>
          </p:cNvPr>
          <p:cNvSpPr>
            <a:spLocks noGrp="1" noChangeArrowheads="1"/>
          </p:cNvSpPr>
          <p:nvPr>
            <p:ph type="title"/>
          </p:nvPr>
        </p:nvSpPr>
        <p:spPr>
          <a:xfrm>
            <a:off x="611850" y="3213156"/>
            <a:ext cx="7772400" cy="1362075"/>
          </a:xfrm>
        </p:spPr>
        <p:txBody>
          <a:bodyPr>
            <a:normAutofit fontScale="90000"/>
          </a:bodyPr>
          <a:lstStyle/>
          <a:p>
            <a:pPr algn="ctr" eaLnBrk="1" fontAlgn="auto" hangingPunct="1">
              <a:spcAft>
                <a:spcPts val="0"/>
              </a:spcAft>
              <a:defRPr/>
            </a:pPr>
            <a:r>
              <a:rPr lang="en-US" altLang="en-US" sz="4800" i="1" dirty="0"/>
              <a:t>“Great speakers aren’t born,</a:t>
            </a:r>
            <a:br>
              <a:rPr lang="en-US" altLang="en-US" sz="4800" i="1" dirty="0"/>
            </a:br>
            <a:r>
              <a:rPr lang="en-US" altLang="en-US" sz="4800" i="1" dirty="0"/>
              <a:t>they are trained.”</a:t>
            </a:r>
          </a:p>
        </p:txBody>
      </p:sp>
      <p:sp>
        <p:nvSpPr>
          <p:cNvPr id="219139" name="Rectangle 3">
            <a:extLst>
              <a:ext uri="{FF2B5EF4-FFF2-40B4-BE49-F238E27FC236}">
                <a16:creationId xmlns:a16="http://schemas.microsoft.com/office/drawing/2014/main" id="{7AD26958-26C1-6E42-A235-828C31E09D41}"/>
              </a:ext>
            </a:extLst>
          </p:cNvPr>
          <p:cNvSpPr>
            <a:spLocks noGrp="1"/>
          </p:cNvSpPr>
          <p:nvPr>
            <p:ph type="body" idx="1"/>
          </p:nvPr>
        </p:nvSpPr>
        <p:spPr>
          <a:xfrm>
            <a:off x="719427" y="1551604"/>
            <a:ext cx="7772400" cy="1500187"/>
          </a:xfrm>
        </p:spPr>
        <p:txBody>
          <a:bodyPr>
            <a:normAutofit fontScale="92500" lnSpcReduction="10000"/>
          </a:bodyPr>
          <a:lstStyle/>
          <a:p>
            <a:pPr marR="0" eaLnBrk="1" hangingPunct="1"/>
            <a:r>
              <a:rPr lang="en-US" altLang="en-US" sz="3200" b="1"/>
              <a:t>Presenting is a Skill…</a:t>
            </a:r>
          </a:p>
          <a:p>
            <a:pPr marR="0" eaLnBrk="1" hangingPunct="1"/>
            <a:r>
              <a:rPr lang="en-US" altLang="en-US" sz="3200" b="1"/>
              <a:t>Developed through training and experience</a:t>
            </a:r>
            <a:endParaRPr lang="en-US" altLang="en-US" sz="2800" b="1"/>
          </a:p>
          <a:p>
            <a:pPr marR="0" eaLnBrk="1" hangingPunct="1"/>
            <a:endParaRPr lang="en-US" altLang="en-US" sz="2800" b="1"/>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D4CFDD7-886C-2D4B-AF15-19055E8567F1}"/>
              </a:ext>
            </a:extLst>
          </p:cNvPr>
          <p:cNvSpPr>
            <a:spLocks noGrp="1"/>
          </p:cNvSpPr>
          <p:nvPr>
            <p:ph type="title"/>
          </p:nvPr>
        </p:nvSpPr>
        <p:spPr/>
        <p:txBody>
          <a:bodyPr/>
          <a:lstStyle/>
          <a:p>
            <a:r>
              <a:rPr lang="en-US" altLang="en-US"/>
              <a:t>Agenda </a:t>
            </a:r>
          </a:p>
        </p:txBody>
      </p:sp>
      <p:sp>
        <p:nvSpPr>
          <p:cNvPr id="218115" name="Rectangle 3">
            <a:extLst>
              <a:ext uri="{FF2B5EF4-FFF2-40B4-BE49-F238E27FC236}">
                <a16:creationId xmlns:a16="http://schemas.microsoft.com/office/drawing/2014/main" id="{D8EF3983-9683-F043-AE7D-0049FE4E0342}"/>
              </a:ext>
            </a:extLst>
          </p:cNvPr>
          <p:cNvSpPr>
            <a:spLocks noGrp="1"/>
          </p:cNvSpPr>
          <p:nvPr>
            <p:ph idx="1"/>
          </p:nvPr>
        </p:nvSpPr>
        <p:spPr/>
        <p:txBody>
          <a:bodyPr/>
          <a:lstStyle/>
          <a:p>
            <a:r>
              <a:rPr lang="en-US" altLang="en-US"/>
              <a:t>Introduction</a:t>
            </a:r>
          </a:p>
          <a:p>
            <a:r>
              <a:rPr lang="en-US" altLang="en-US"/>
              <a:t>Planning your presentation</a:t>
            </a:r>
          </a:p>
          <a:p>
            <a:r>
              <a:rPr lang="en-US" altLang="en-US"/>
              <a:t>The presentation sequence</a:t>
            </a:r>
          </a:p>
          <a:p>
            <a:r>
              <a:rPr lang="en-US" altLang="en-US"/>
              <a:t>Creating effective visual aids</a:t>
            </a:r>
          </a:p>
          <a:p>
            <a:r>
              <a:rPr lang="en-US" altLang="en-US"/>
              <a:t>Effective presentation techniques</a:t>
            </a:r>
          </a:p>
          <a:p>
            <a:endParaRPr lang="en-US" altLang="en-US"/>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2">
            <a:extLst>
              <a:ext uri="{FF2B5EF4-FFF2-40B4-BE49-F238E27FC236}">
                <a16:creationId xmlns:a16="http://schemas.microsoft.com/office/drawing/2014/main" id="{29E927B4-2082-4549-890C-087AE3984B8B}"/>
              </a:ext>
            </a:extLst>
          </p:cNvPr>
          <p:cNvSpPr>
            <a:spLocks noGrp="1" noChangeArrowheads="1"/>
          </p:cNvSpPr>
          <p:nvPr>
            <p:ph type="title"/>
          </p:nvPr>
        </p:nvSpPr>
        <p:spPr/>
        <p:txBody>
          <a:bodyPr/>
          <a:lstStyle/>
          <a:p>
            <a:r>
              <a:rPr lang="en-US" altLang="en-US" dirty="0"/>
              <a:t>Introduction</a:t>
            </a:r>
          </a:p>
        </p:txBody>
      </p:sp>
      <p:sp>
        <p:nvSpPr>
          <p:cNvPr id="4" name="Text Placeholder 3">
            <a:extLst>
              <a:ext uri="{FF2B5EF4-FFF2-40B4-BE49-F238E27FC236}">
                <a16:creationId xmlns:a16="http://schemas.microsoft.com/office/drawing/2014/main" id="{F45F4FA9-64BC-CE45-A0DC-A987F2776355}"/>
              </a:ext>
            </a:extLst>
          </p:cNvPr>
          <p:cNvSpPr>
            <a:spLocks noGrp="1"/>
          </p:cNvSpPr>
          <p:nvPr>
            <p:ph type="body" idx="1"/>
          </p:nvPr>
        </p:nvSpPr>
        <p:spPr/>
        <p:txBody>
          <a:bodyPr/>
          <a:lstStyle/>
          <a:p>
            <a:endParaRPr lang="en-GB"/>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EB157F2F-BCB4-B947-A4BE-47BF962BFA35}"/>
              </a:ext>
            </a:extLst>
          </p:cNvPr>
          <p:cNvSpPr>
            <a:spLocks noGrp="1"/>
          </p:cNvSpPr>
          <p:nvPr>
            <p:ph type="title"/>
          </p:nvPr>
        </p:nvSpPr>
        <p:spPr/>
        <p:txBody>
          <a:bodyPr/>
          <a:lstStyle/>
          <a:p>
            <a:r>
              <a:rPr lang="en-US" altLang="en-US"/>
              <a:t>Why Give A Presentation?</a:t>
            </a:r>
          </a:p>
        </p:txBody>
      </p:sp>
      <p:sp>
        <p:nvSpPr>
          <p:cNvPr id="224259" name="Rectangle 3">
            <a:extLst>
              <a:ext uri="{FF2B5EF4-FFF2-40B4-BE49-F238E27FC236}">
                <a16:creationId xmlns:a16="http://schemas.microsoft.com/office/drawing/2014/main" id="{24445E7A-C1E8-6645-AC45-E0B8968B4FF4}"/>
              </a:ext>
            </a:extLst>
          </p:cNvPr>
          <p:cNvSpPr>
            <a:spLocks noGrp="1"/>
          </p:cNvSpPr>
          <p:nvPr>
            <p:ph idx="1"/>
          </p:nvPr>
        </p:nvSpPr>
        <p:spPr/>
        <p:txBody>
          <a:bodyPr/>
          <a:lstStyle/>
          <a:p>
            <a:pPr marL="0" indent="0">
              <a:buNone/>
            </a:pPr>
            <a:r>
              <a:rPr lang="en-US" altLang="en-US" dirty="0"/>
              <a:t>Three Main Purposes:</a:t>
            </a:r>
          </a:p>
          <a:p>
            <a:r>
              <a:rPr lang="en-US" altLang="en-US" dirty="0"/>
              <a:t>Inform</a:t>
            </a:r>
          </a:p>
          <a:p>
            <a:r>
              <a:rPr lang="en-US" altLang="en-US" dirty="0"/>
              <a:t>Persuade</a:t>
            </a:r>
          </a:p>
          <a:p>
            <a:r>
              <a:rPr lang="en-US" altLang="en-US" dirty="0"/>
              <a:t>Educate</a:t>
            </a:r>
          </a:p>
        </p:txBody>
      </p:sp>
      <p:pic>
        <p:nvPicPr>
          <p:cNvPr id="224260" name="Picture 4" descr="j0295360">
            <a:extLst>
              <a:ext uri="{FF2B5EF4-FFF2-40B4-BE49-F238E27FC236}">
                <a16:creationId xmlns:a16="http://schemas.microsoft.com/office/drawing/2014/main" id="{EA214098-4598-FB49-BC9D-F95A68EA3D0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58717"/>
            <a:ext cx="1941513" cy="207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C8D515D9-E3BE-CD46-8BE1-735F8938C953}"/>
              </a:ext>
            </a:extLst>
          </p:cNvPr>
          <p:cNvSpPr>
            <a:spLocks noGrp="1"/>
          </p:cNvSpPr>
          <p:nvPr>
            <p:ph type="title"/>
          </p:nvPr>
        </p:nvSpPr>
        <p:spPr/>
        <p:txBody>
          <a:bodyPr/>
          <a:lstStyle/>
          <a:p>
            <a:pPr eaLnBrk="1" hangingPunct="1"/>
            <a:r>
              <a:rPr lang="en-US" altLang="en-US"/>
              <a:t>Definitions </a:t>
            </a:r>
          </a:p>
        </p:txBody>
      </p:sp>
      <p:sp>
        <p:nvSpPr>
          <p:cNvPr id="222211" name="Rectangle 3">
            <a:extLst>
              <a:ext uri="{FF2B5EF4-FFF2-40B4-BE49-F238E27FC236}">
                <a16:creationId xmlns:a16="http://schemas.microsoft.com/office/drawing/2014/main" id="{FBF030EA-A1BB-B340-98E3-E457C9327EEA}"/>
              </a:ext>
            </a:extLst>
          </p:cNvPr>
          <p:cNvSpPr>
            <a:spLocks noGrp="1"/>
          </p:cNvSpPr>
          <p:nvPr>
            <p:ph idx="1"/>
          </p:nvPr>
        </p:nvSpPr>
        <p:spPr>
          <a:xfrm>
            <a:off x="533400" y="2133600"/>
            <a:ext cx="8193088" cy="5068888"/>
          </a:xfrm>
        </p:spPr>
        <p:txBody>
          <a:bodyPr/>
          <a:lstStyle/>
          <a:p>
            <a:pPr eaLnBrk="1" hangingPunct="1">
              <a:lnSpc>
                <a:spcPct val="90000"/>
              </a:lnSpc>
              <a:buFontTx/>
              <a:buNone/>
            </a:pPr>
            <a:r>
              <a:rPr lang="en-US" altLang="en-US" sz="3200" b="1" i="1" u="sng"/>
              <a:t>Presentation</a:t>
            </a:r>
          </a:p>
          <a:p>
            <a:pPr eaLnBrk="1" hangingPunct="1">
              <a:lnSpc>
                <a:spcPct val="90000"/>
              </a:lnSpc>
            </a:pPr>
            <a:r>
              <a:rPr lang="en-US" altLang="en-US" sz="3200"/>
              <a:t>“Something set forth to an audience for the attention of the mind “</a:t>
            </a:r>
          </a:p>
          <a:p>
            <a:pPr eaLnBrk="1" hangingPunct="1">
              <a:lnSpc>
                <a:spcPct val="90000"/>
              </a:lnSpc>
            </a:pPr>
            <a:endParaRPr lang="en-US" altLang="en-US" sz="3200"/>
          </a:p>
          <a:p>
            <a:pPr eaLnBrk="1" hangingPunct="1">
              <a:lnSpc>
                <a:spcPct val="90000"/>
              </a:lnSpc>
              <a:buFontTx/>
              <a:buNone/>
            </a:pPr>
            <a:r>
              <a:rPr lang="en-US" altLang="en-US" sz="3200" b="1" i="1" u="sng"/>
              <a:t>Effective</a:t>
            </a:r>
          </a:p>
          <a:p>
            <a:pPr eaLnBrk="1" hangingPunct="1">
              <a:lnSpc>
                <a:spcPct val="90000"/>
              </a:lnSpc>
            </a:pPr>
            <a:r>
              <a:rPr lang="en-US" altLang="en-US" sz="3200"/>
              <a:t>“…producing a desired result”</a:t>
            </a:r>
          </a:p>
          <a:p>
            <a:pPr eaLnBrk="1" hangingPunct="1">
              <a:lnSpc>
                <a:spcPct val="90000"/>
              </a:lnSpc>
              <a:buFontTx/>
              <a:buNone/>
            </a:pPr>
            <a:endParaRPr lang="en-US" altLang="en-US" sz="280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C9D3D4F-79A4-B546-B75D-E70F232C72C5}"/>
              </a:ext>
            </a:extLst>
          </p:cNvPr>
          <p:cNvSpPr>
            <a:spLocks noGrp="1"/>
          </p:cNvSpPr>
          <p:nvPr>
            <p:ph type="title"/>
          </p:nvPr>
        </p:nvSpPr>
        <p:spPr/>
        <p:txBody>
          <a:bodyPr/>
          <a:lstStyle/>
          <a:p>
            <a:r>
              <a:rPr lang="en-US" altLang="en-US"/>
              <a:t>1. Fear</a:t>
            </a:r>
          </a:p>
        </p:txBody>
      </p:sp>
      <p:sp>
        <p:nvSpPr>
          <p:cNvPr id="220163" name="Rectangle 3">
            <a:extLst>
              <a:ext uri="{FF2B5EF4-FFF2-40B4-BE49-F238E27FC236}">
                <a16:creationId xmlns:a16="http://schemas.microsoft.com/office/drawing/2014/main" id="{1CC967A6-10A6-6748-B5E0-2613CE0E2681}"/>
              </a:ext>
            </a:extLst>
          </p:cNvPr>
          <p:cNvSpPr>
            <a:spLocks noGrp="1"/>
          </p:cNvSpPr>
          <p:nvPr>
            <p:ph idx="1"/>
          </p:nvPr>
        </p:nvSpPr>
        <p:spPr/>
        <p:txBody>
          <a:bodyPr/>
          <a:lstStyle/>
          <a:p>
            <a:r>
              <a:rPr lang="en-US" altLang="en-US"/>
              <a:t>Feared more than death!</a:t>
            </a:r>
          </a:p>
          <a:p>
            <a:r>
              <a:rPr lang="en-US" altLang="en-US"/>
              <a:t>THE FACTS: Shaky hands, blushing cheeks, memory loss, nausea, and knocking knees</a:t>
            </a:r>
          </a:p>
          <a:p>
            <a:r>
              <a:rPr lang="en-US" altLang="en-US"/>
              <a:t>NORMAL!</a:t>
            </a:r>
          </a:p>
        </p:txBody>
      </p:sp>
      <p:pic>
        <p:nvPicPr>
          <p:cNvPr id="220165" name="Picture 5" descr="j0121345">
            <a:extLst>
              <a:ext uri="{FF2B5EF4-FFF2-40B4-BE49-F238E27FC236}">
                <a16:creationId xmlns:a16="http://schemas.microsoft.com/office/drawing/2014/main" id="{FF336E57-291D-F64C-9B21-77FFCB2C05E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58000" y="3558258"/>
            <a:ext cx="1924050" cy="195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CD7E2F19-C8FD-1341-8B08-6E63795A5612}"/>
              </a:ext>
            </a:extLst>
          </p:cNvPr>
          <p:cNvSpPr>
            <a:spLocks noGrp="1"/>
          </p:cNvSpPr>
          <p:nvPr>
            <p:ph type="title"/>
          </p:nvPr>
        </p:nvSpPr>
        <p:spPr/>
        <p:txBody>
          <a:bodyPr/>
          <a:lstStyle/>
          <a:p>
            <a:r>
              <a:rPr lang="en-US" altLang="en-US"/>
              <a:t>Causes of the Anxiety</a:t>
            </a:r>
          </a:p>
        </p:txBody>
      </p:sp>
      <p:sp>
        <p:nvSpPr>
          <p:cNvPr id="221187" name="Rectangle 3">
            <a:extLst>
              <a:ext uri="{FF2B5EF4-FFF2-40B4-BE49-F238E27FC236}">
                <a16:creationId xmlns:a16="http://schemas.microsoft.com/office/drawing/2014/main" id="{B92340A2-E909-2344-90A2-A4223F6391CF}"/>
              </a:ext>
            </a:extLst>
          </p:cNvPr>
          <p:cNvSpPr>
            <a:spLocks noGrp="1"/>
          </p:cNvSpPr>
          <p:nvPr>
            <p:ph idx="1"/>
          </p:nvPr>
        </p:nvSpPr>
        <p:spPr/>
        <p:txBody>
          <a:bodyPr/>
          <a:lstStyle/>
          <a:p>
            <a:r>
              <a:rPr lang="en-US" altLang="en-US"/>
              <a:t>Fear of the unknown OR loss of control</a:t>
            </a:r>
          </a:p>
          <a:p>
            <a:r>
              <a:rPr lang="en-US" altLang="en-US"/>
              <a:t>Fight or flight mode</a:t>
            </a:r>
          </a:p>
          <a:p>
            <a:r>
              <a:rPr lang="en-US" altLang="en-US"/>
              <a:t>No backup plan</a:t>
            </a:r>
          </a:p>
          <a:p>
            <a:r>
              <a:rPr lang="en-US" altLang="en-US"/>
              <a:t>No enthusiasm for subject</a:t>
            </a:r>
          </a:p>
          <a:p>
            <a:r>
              <a:rPr lang="en-US" altLang="en-US"/>
              <a:t>Focus of attention</a:t>
            </a:r>
          </a:p>
          <a:p>
            <a:endParaRPr lang="en-US" altLang="en-US"/>
          </a:p>
        </p:txBody>
      </p:sp>
      <p:pic>
        <p:nvPicPr>
          <p:cNvPr id="221188" name="Picture 4" descr="j0196542">
            <a:extLst>
              <a:ext uri="{FF2B5EF4-FFF2-40B4-BE49-F238E27FC236}">
                <a16:creationId xmlns:a16="http://schemas.microsoft.com/office/drawing/2014/main" id="{3EC9AF14-578C-AA4D-945E-99BFC529FE3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62800" y="3724554"/>
            <a:ext cx="1768475" cy="179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B5537B9-CC91-A241-90AF-6BE390565C55}"/>
              </a:ext>
            </a:extLst>
          </p:cNvPr>
          <p:cNvSpPr>
            <a:spLocks noGrp="1"/>
          </p:cNvSpPr>
          <p:nvPr>
            <p:ph type="title"/>
          </p:nvPr>
        </p:nvSpPr>
        <p:spPr/>
        <p:txBody>
          <a:bodyPr/>
          <a:lstStyle/>
          <a:p>
            <a:r>
              <a:rPr lang="en-US" altLang="en-US"/>
              <a:t>Effective Presentations</a:t>
            </a:r>
          </a:p>
        </p:txBody>
      </p:sp>
      <p:sp>
        <p:nvSpPr>
          <p:cNvPr id="223235" name="Rectangle 3">
            <a:extLst>
              <a:ext uri="{FF2B5EF4-FFF2-40B4-BE49-F238E27FC236}">
                <a16:creationId xmlns:a16="http://schemas.microsoft.com/office/drawing/2014/main" id="{BD167002-93CF-7449-A87B-FBBD5EE2C55A}"/>
              </a:ext>
            </a:extLst>
          </p:cNvPr>
          <p:cNvSpPr>
            <a:spLocks noGrp="1"/>
          </p:cNvSpPr>
          <p:nvPr>
            <p:ph idx="1"/>
          </p:nvPr>
        </p:nvSpPr>
        <p:spPr/>
        <p:txBody>
          <a:bodyPr/>
          <a:lstStyle/>
          <a:p>
            <a:r>
              <a:rPr lang="en-US" altLang="en-US"/>
              <a:t>Control anxiety – Don’t fight it</a:t>
            </a:r>
          </a:p>
          <a:p>
            <a:r>
              <a:rPr lang="en-US" altLang="en-US"/>
              <a:t>Audience centered</a:t>
            </a:r>
          </a:p>
          <a:p>
            <a:r>
              <a:rPr lang="en-US" altLang="en-US"/>
              <a:t>Accomplishes objective</a:t>
            </a:r>
          </a:p>
          <a:p>
            <a:r>
              <a:rPr lang="en-US" altLang="en-US"/>
              <a:t>Fun for audience</a:t>
            </a:r>
          </a:p>
          <a:p>
            <a:r>
              <a:rPr lang="en-US" altLang="en-US"/>
              <a:t>Fun for you</a:t>
            </a:r>
          </a:p>
          <a:p>
            <a:r>
              <a:rPr lang="en-US" altLang="en-US"/>
              <a:t>Conducted within time frame</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930" name="Rectangle 2">
            <a:extLst>
              <a:ext uri="{FF2B5EF4-FFF2-40B4-BE49-F238E27FC236}">
                <a16:creationId xmlns:a16="http://schemas.microsoft.com/office/drawing/2014/main" id="{A669EF2C-8012-DC4B-AA04-6633B7064AAB}"/>
              </a:ext>
            </a:extLst>
          </p:cNvPr>
          <p:cNvSpPr>
            <a:spLocks noGrp="1" noChangeArrowheads="1"/>
          </p:cNvSpPr>
          <p:nvPr>
            <p:ph type="title"/>
          </p:nvPr>
        </p:nvSpPr>
        <p:spPr/>
        <p:txBody>
          <a:bodyPr/>
          <a:lstStyle/>
          <a:p>
            <a:r>
              <a:rPr lang="en-US" altLang="en-US" dirty="0"/>
              <a:t>Planning Your Presentation</a:t>
            </a:r>
          </a:p>
        </p:txBody>
      </p:sp>
      <p:sp>
        <p:nvSpPr>
          <p:cNvPr id="4" name="Text Placeholder 3">
            <a:extLst>
              <a:ext uri="{FF2B5EF4-FFF2-40B4-BE49-F238E27FC236}">
                <a16:creationId xmlns:a16="http://schemas.microsoft.com/office/drawing/2014/main" id="{AB3E13EA-54E9-2345-9CB2-841F80C4B027}"/>
              </a:ext>
            </a:extLst>
          </p:cNvPr>
          <p:cNvSpPr>
            <a:spLocks noGrp="1"/>
          </p:cNvSpPr>
          <p:nvPr>
            <p:ph type="body" idx="1"/>
          </p:nvPr>
        </p:nvSpPr>
        <p:spPr/>
        <p:txBody>
          <a:bodyPr/>
          <a:lstStyle/>
          <a:p>
            <a:endParaRPr lang="en-GB"/>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C80F3539-859B-5448-B4FC-A8E08E1A3B06}"/>
              </a:ext>
            </a:extLst>
          </p:cNvPr>
          <p:cNvSpPr>
            <a:spLocks noGrp="1"/>
          </p:cNvSpPr>
          <p:nvPr>
            <p:ph type="title"/>
          </p:nvPr>
        </p:nvSpPr>
        <p:spPr/>
        <p:txBody>
          <a:bodyPr/>
          <a:lstStyle/>
          <a:p>
            <a:r>
              <a:rPr lang="en-US" altLang="en-US"/>
              <a:t>Planning Your Presentation</a:t>
            </a:r>
          </a:p>
        </p:txBody>
      </p:sp>
      <p:sp>
        <p:nvSpPr>
          <p:cNvPr id="226307" name="Rectangle 3">
            <a:extLst>
              <a:ext uri="{FF2B5EF4-FFF2-40B4-BE49-F238E27FC236}">
                <a16:creationId xmlns:a16="http://schemas.microsoft.com/office/drawing/2014/main" id="{1C05137D-CA98-A44D-B1DB-70B016A3673D}"/>
              </a:ext>
            </a:extLst>
          </p:cNvPr>
          <p:cNvSpPr>
            <a:spLocks noGrp="1"/>
          </p:cNvSpPr>
          <p:nvPr>
            <p:ph idx="1"/>
          </p:nvPr>
        </p:nvSpPr>
        <p:spPr/>
        <p:txBody>
          <a:bodyPr>
            <a:normAutofit fontScale="77500" lnSpcReduction="20000"/>
          </a:bodyPr>
          <a:lstStyle/>
          <a:p>
            <a:r>
              <a:rPr lang="en-US" altLang="en-US"/>
              <a:t>Determine purpose</a:t>
            </a:r>
          </a:p>
          <a:p>
            <a:pPr lvl="1"/>
            <a:r>
              <a:rPr lang="en-US" altLang="en-US"/>
              <a:t>What do you want to accomplish?</a:t>
            </a:r>
          </a:p>
          <a:p>
            <a:r>
              <a:rPr lang="en-US" altLang="en-US"/>
              <a:t>Know your audience !!!</a:t>
            </a:r>
          </a:p>
          <a:p>
            <a:pPr lvl="1"/>
            <a:r>
              <a:rPr lang="en-US" altLang="en-US"/>
              <a:t>Success depends on your ability to reach your audience</a:t>
            </a:r>
          </a:p>
          <a:p>
            <a:pPr lvl="1"/>
            <a:r>
              <a:rPr lang="en-US" altLang="en-US"/>
              <a:t>Size</a:t>
            </a:r>
          </a:p>
          <a:p>
            <a:pPr lvl="1"/>
            <a:r>
              <a:rPr lang="en-US" altLang="en-US"/>
              <a:t>Demographics</a:t>
            </a:r>
          </a:p>
          <a:p>
            <a:pPr lvl="1"/>
            <a:r>
              <a:rPr lang="en-US" altLang="en-US"/>
              <a:t>Knowledge level</a:t>
            </a:r>
          </a:p>
          <a:p>
            <a:pPr lvl="1"/>
            <a:r>
              <a:rPr lang="en-US" altLang="en-US"/>
              <a:t>Motivation</a:t>
            </a:r>
          </a:p>
          <a:p>
            <a:pPr lvl="1"/>
            <a:r>
              <a:rPr lang="en-US" altLang="en-US"/>
              <a:t>Why are they attending?</a:t>
            </a:r>
          </a:p>
          <a:p>
            <a:pPr lvl="1"/>
            <a:r>
              <a:rPr lang="en-US" altLang="en-US"/>
              <a:t>What do THEY expect?</a:t>
            </a:r>
          </a:p>
        </p:txBody>
      </p:sp>
      <p:grpSp>
        <p:nvGrpSpPr>
          <p:cNvPr id="2" name="Group 4">
            <a:extLst>
              <a:ext uri="{FF2B5EF4-FFF2-40B4-BE49-F238E27FC236}">
                <a16:creationId xmlns:a16="http://schemas.microsoft.com/office/drawing/2014/main" id="{4E014781-78B9-9942-8C2F-52E48DB5E29F}"/>
              </a:ext>
            </a:extLst>
          </p:cNvPr>
          <p:cNvGrpSpPr>
            <a:grpSpLocks/>
          </p:cNvGrpSpPr>
          <p:nvPr/>
        </p:nvGrpSpPr>
        <p:grpSpPr bwMode="auto">
          <a:xfrm>
            <a:off x="7066050" y="3962400"/>
            <a:ext cx="1616075" cy="1436688"/>
            <a:chOff x="2429" y="1712"/>
            <a:chExt cx="658" cy="654"/>
          </a:xfrm>
        </p:grpSpPr>
        <p:pic>
          <p:nvPicPr>
            <p:cNvPr id="29701" name="Picture 5" descr="j0197409">
              <a:extLst>
                <a:ext uri="{FF2B5EF4-FFF2-40B4-BE49-F238E27FC236}">
                  <a16:creationId xmlns:a16="http://schemas.microsoft.com/office/drawing/2014/main" id="{3C8CEEBF-3B54-BE42-96FA-39A9E7AB8F6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29" y="1712"/>
              <a:ext cx="658" cy="65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9702" name="Rectangle 6">
              <a:extLst>
                <a:ext uri="{FF2B5EF4-FFF2-40B4-BE49-F238E27FC236}">
                  <a16:creationId xmlns:a16="http://schemas.microsoft.com/office/drawing/2014/main" id="{1B6D0BEC-A738-8245-9F50-5EF1A9533FB4}"/>
                </a:ext>
              </a:extLst>
            </p:cNvPr>
            <p:cNvSpPr>
              <a:spLocks noChangeArrowheads="1"/>
            </p:cNvSpPr>
            <p:nvPr/>
          </p:nvSpPr>
          <p:spPr bwMode="auto">
            <a:xfrm>
              <a:off x="2448" y="1728"/>
              <a:ext cx="624" cy="624"/>
            </a:xfrm>
            <a:prstGeom prst="rect">
              <a:avLst/>
            </a:prstGeom>
            <a:noFill/>
            <a:ln w="762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2400">
                <a:latin typeface="Tahoma" panose="020B0604030504040204" pitchFamily="34" charset="0"/>
              </a:endParaRPr>
            </a:p>
          </p:txBody>
        </p:sp>
      </p:gr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2AA60E3E-39A2-2F4D-B0CA-A66B451B1789}"/>
              </a:ext>
            </a:extLst>
          </p:cNvPr>
          <p:cNvSpPr>
            <a:spLocks noGrp="1"/>
          </p:cNvSpPr>
          <p:nvPr>
            <p:ph type="title"/>
          </p:nvPr>
        </p:nvSpPr>
        <p:spPr/>
        <p:txBody>
          <a:bodyPr/>
          <a:lstStyle/>
          <a:p>
            <a:r>
              <a:rPr lang="en-US" altLang="en-US"/>
              <a:t>   More Planning</a:t>
            </a:r>
          </a:p>
        </p:txBody>
      </p:sp>
      <p:sp>
        <p:nvSpPr>
          <p:cNvPr id="227331" name="Rectangle 3">
            <a:extLst>
              <a:ext uri="{FF2B5EF4-FFF2-40B4-BE49-F238E27FC236}">
                <a16:creationId xmlns:a16="http://schemas.microsoft.com/office/drawing/2014/main" id="{DA11338D-60CA-C249-B29B-F5778FE14409}"/>
              </a:ext>
            </a:extLst>
          </p:cNvPr>
          <p:cNvSpPr>
            <a:spLocks noGrp="1"/>
          </p:cNvSpPr>
          <p:nvPr>
            <p:ph idx="1"/>
          </p:nvPr>
        </p:nvSpPr>
        <p:spPr/>
        <p:txBody>
          <a:bodyPr>
            <a:normAutofit fontScale="70000" lnSpcReduction="20000"/>
          </a:bodyPr>
          <a:lstStyle/>
          <a:p>
            <a:r>
              <a:rPr lang="en-US" altLang="en-US"/>
              <a:t>Plan Space</a:t>
            </a:r>
          </a:p>
          <a:p>
            <a:pPr lvl="1"/>
            <a:r>
              <a:rPr lang="en-US" altLang="en-US"/>
              <a:t>Number of attendees and seats</a:t>
            </a:r>
          </a:p>
          <a:p>
            <a:pPr lvl="1"/>
            <a:r>
              <a:rPr lang="en-US" altLang="en-US"/>
              <a:t>Seating arrangement</a:t>
            </a:r>
          </a:p>
          <a:p>
            <a:pPr lvl="1"/>
            <a:r>
              <a:rPr lang="en-US" altLang="en-US"/>
              <a:t>Lighting, and lighting controls</a:t>
            </a:r>
          </a:p>
          <a:p>
            <a:pPr lvl="1"/>
            <a:r>
              <a:rPr lang="en-US" altLang="en-US"/>
              <a:t>Audio/Visual equipment</a:t>
            </a:r>
          </a:p>
          <a:p>
            <a:pPr lvl="1"/>
            <a:r>
              <a:rPr lang="en-US" altLang="en-US"/>
              <a:t>Distracters</a:t>
            </a:r>
          </a:p>
          <a:p>
            <a:r>
              <a:rPr lang="en-US" altLang="en-US"/>
              <a:t>What Day and Time?</a:t>
            </a:r>
          </a:p>
          <a:p>
            <a:pPr lvl="1"/>
            <a:r>
              <a:rPr lang="en-US" altLang="en-US"/>
              <a:t>Morning</a:t>
            </a:r>
          </a:p>
          <a:p>
            <a:pPr lvl="1"/>
            <a:r>
              <a:rPr lang="en-US" altLang="en-US"/>
              <a:t>Afternoon</a:t>
            </a:r>
          </a:p>
          <a:p>
            <a:pPr lvl="1"/>
            <a:r>
              <a:rPr lang="en-US" altLang="en-US"/>
              <a:t>Evening</a:t>
            </a:r>
          </a:p>
          <a:p>
            <a:pPr lvl="1"/>
            <a:r>
              <a:rPr lang="en-US" altLang="en-US"/>
              <a:t>Work day versus weekend</a:t>
            </a:r>
          </a:p>
          <a:p>
            <a:pPr lvl="1"/>
            <a:r>
              <a:rPr lang="en-US" altLang="en-US"/>
              <a:t>Any day!</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A1DF1464-7458-984A-A06A-038FF50BFC73}"/>
              </a:ext>
            </a:extLst>
          </p:cNvPr>
          <p:cNvSpPr>
            <a:spLocks noGrp="1"/>
          </p:cNvSpPr>
          <p:nvPr>
            <p:ph type="title"/>
          </p:nvPr>
        </p:nvSpPr>
        <p:spPr/>
        <p:txBody>
          <a:bodyPr/>
          <a:lstStyle/>
          <a:p>
            <a:r>
              <a:rPr lang="en-US" altLang="en-US"/>
              <a:t>  Still More Planning </a:t>
            </a:r>
          </a:p>
        </p:txBody>
      </p:sp>
      <p:sp>
        <p:nvSpPr>
          <p:cNvPr id="228355" name="Rectangle 3">
            <a:extLst>
              <a:ext uri="{FF2B5EF4-FFF2-40B4-BE49-F238E27FC236}">
                <a16:creationId xmlns:a16="http://schemas.microsoft.com/office/drawing/2014/main" id="{7C24A51C-D64D-D24A-8EFA-D0137B7BF0D2}"/>
              </a:ext>
            </a:extLst>
          </p:cNvPr>
          <p:cNvSpPr>
            <a:spLocks noGrp="1"/>
          </p:cNvSpPr>
          <p:nvPr>
            <p:ph idx="1"/>
          </p:nvPr>
        </p:nvSpPr>
        <p:spPr/>
        <p:txBody>
          <a:bodyPr>
            <a:normAutofit fontScale="70000" lnSpcReduction="20000"/>
          </a:bodyPr>
          <a:lstStyle/>
          <a:p>
            <a:r>
              <a:rPr lang="en-US" altLang="en-US" dirty="0"/>
              <a:t>Organization</a:t>
            </a:r>
          </a:p>
          <a:p>
            <a:pPr lvl="1"/>
            <a:r>
              <a:rPr lang="en-US" altLang="en-US" dirty="0"/>
              <a:t>Determine main points (1-5)</a:t>
            </a:r>
          </a:p>
          <a:p>
            <a:pPr lvl="1"/>
            <a:r>
              <a:rPr lang="en-US" altLang="en-US" dirty="0"/>
              <a:t>Evidence</a:t>
            </a:r>
          </a:p>
          <a:p>
            <a:pPr lvl="1"/>
            <a:r>
              <a:rPr lang="en-US" altLang="en-US" dirty="0"/>
              <a:t>Transitions</a:t>
            </a:r>
          </a:p>
          <a:p>
            <a:pPr lvl="1"/>
            <a:r>
              <a:rPr lang="en-US" altLang="en-US" dirty="0"/>
              <a:t>Prepare outline</a:t>
            </a:r>
          </a:p>
          <a:p>
            <a:pPr lvl="1"/>
            <a:r>
              <a:rPr lang="en-US" altLang="en-US" dirty="0"/>
              <a:t>Prepare a Storyboard</a:t>
            </a:r>
          </a:p>
          <a:p>
            <a:r>
              <a:rPr lang="en-US" altLang="en-US" dirty="0"/>
              <a:t>Rehearse…Rehearse…Rehearse!!</a:t>
            </a:r>
          </a:p>
          <a:p>
            <a:pPr lvl="1"/>
            <a:r>
              <a:rPr lang="en-US" altLang="en-US" dirty="0"/>
              <a:t>In the actual room if possible</a:t>
            </a:r>
          </a:p>
          <a:p>
            <a:pPr lvl="1"/>
            <a:r>
              <a:rPr lang="en-US" altLang="en-US" dirty="0"/>
              <a:t>Work to a script and time your presentation</a:t>
            </a:r>
          </a:p>
          <a:p>
            <a:pPr lvl="1"/>
            <a:r>
              <a:rPr lang="en-US" altLang="en-US" dirty="0"/>
              <a:t>Practice Q &amp; A</a:t>
            </a:r>
          </a:p>
          <a:p>
            <a:pPr lvl="1"/>
            <a:r>
              <a:rPr lang="en-US" altLang="en-US" dirty="0"/>
              <a:t>Check equipment – load your slides in advance</a:t>
            </a:r>
          </a:p>
          <a:p>
            <a:pPr lvl="1"/>
            <a:r>
              <a:rPr lang="en-US" altLang="en-US" dirty="0"/>
              <a:t>Make contingency plans</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8FC73F7F-13EE-0F4D-8CBB-0D00CDB2F5B9}"/>
              </a:ext>
            </a:extLst>
          </p:cNvPr>
          <p:cNvSpPr>
            <a:spLocks noGrp="1"/>
          </p:cNvSpPr>
          <p:nvPr>
            <p:ph type="title"/>
          </p:nvPr>
        </p:nvSpPr>
        <p:spPr/>
        <p:txBody>
          <a:bodyPr/>
          <a:lstStyle/>
          <a:p>
            <a:r>
              <a:rPr lang="en-US" altLang="en-US"/>
              <a:t>Organising Your Presentation</a:t>
            </a:r>
          </a:p>
        </p:txBody>
      </p:sp>
      <p:sp>
        <p:nvSpPr>
          <p:cNvPr id="229379" name="Rectangle 3">
            <a:extLst>
              <a:ext uri="{FF2B5EF4-FFF2-40B4-BE49-F238E27FC236}">
                <a16:creationId xmlns:a16="http://schemas.microsoft.com/office/drawing/2014/main" id="{94E00AF9-9C1A-AD4A-9ECD-EDA0B00629C2}"/>
              </a:ext>
            </a:extLst>
          </p:cNvPr>
          <p:cNvSpPr>
            <a:spLocks noGrp="1"/>
          </p:cNvSpPr>
          <p:nvPr>
            <p:ph idx="1"/>
          </p:nvPr>
        </p:nvSpPr>
        <p:spPr/>
        <p:txBody>
          <a:bodyPr/>
          <a:lstStyle/>
          <a:p>
            <a:pPr marL="0" indent="0">
              <a:buNone/>
            </a:pPr>
            <a:r>
              <a:rPr lang="en-GB" altLang="en-US" dirty="0"/>
              <a:t>Organisational patterns:</a:t>
            </a:r>
          </a:p>
          <a:p>
            <a:r>
              <a:rPr lang="en-GB" altLang="en-US" dirty="0"/>
              <a:t>Topical</a:t>
            </a:r>
          </a:p>
          <a:p>
            <a:r>
              <a:rPr lang="en-GB" altLang="en-US" dirty="0"/>
              <a:t>Chronological </a:t>
            </a:r>
          </a:p>
          <a:p>
            <a:r>
              <a:rPr lang="en-GB" altLang="en-US" dirty="0"/>
              <a:t>Problem/Solution</a:t>
            </a:r>
          </a:p>
          <a:p>
            <a:r>
              <a:rPr lang="en-GB" altLang="en-US" dirty="0"/>
              <a:t>Cause/Effect</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8E99B605-0DB7-E14E-91BC-03AF1DA9A504}"/>
              </a:ext>
            </a:extLst>
          </p:cNvPr>
          <p:cNvSpPr>
            <a:spLocks noGrp="1"/>
          </p:cNvSpPr>
          <p:nvPr>
            <p:ph type="title"/>
          </p:nvPr>
        </p:nvSpPr>
        <p:spPr/>
        <p:txBody>
          <a:bodyPr/>
          <a:lstStyle/>
          <a:p>
            <a:r>
              <a:rPr lang="en-US" altLang="en-US"/>
              <a:t>Presentation Outline</a:t>
            </a:r>
          </a:p>
        </p:txBody>
      </p:sp>
      <p:sp>
        <p:nvSpPr>
          <p:cNvPr id="230403" name="Rectangle 3">
            <a:extLst>
              <a:ext uri="{FF2B5EF4-FFF2-40B4-BE49-F238E27FC236}">
                <a16:creationId xmlns:a16="http://schemas.microsoft.com/office/drawing/2014/main" id="{E884D46F-07C5-EF42-A901-C97796EB01A4}"/>
              </a:ext>
            </a:extLst>
          </p:cNvPr>
          <p:cNvSpPr>
            <a:spLocks noGrp="1"/>
          </p:cNvSpPr>
          <p:nvPr>
            <p:ph idx="1"/>
          </p:nvPr>
        </p:nvSpPr>
        <p:spPr/>
        <p:txBody>
          <a:bodyPr/>
          <a:lstStyle/>
          <a:p>
            <a:r>
              <a:rPr lang="en-US" altLang="en-US" dirty="0"/>
              <a:t>Keyword reminders</a:t>
            </a:r>
          </a:p>
          <a:p>
            <a:r>
              <a:rPr lang="en-US" altLang="en-US" dirty="0"/>
              <a:t>Conversational flow</a:t>
            </a:r>
          </a:p>
          <a:p>
            <a:r>
              <a:rPr lang="en-US" altLang="en-US" dirty="0"/>
              <a:t>Flexibility </a:t>
            </a:r>
          </a:p>
          <a:p>
            <a:r>
              <a:rPr lang="en-US" altLang="en-US" dirty="0"/>
              <a:t>More responsive to audience</a:t>
            </a:r>
          </a:p>
          <a:p>
            <a:endParaRPr lang="en-US" altLang="en-US" dirty="0"/>
          </a:p>
          <a:p>
            <a:endParaRPr lang="en-US" altLang="en-US" dirty="0"/>
          </a:p>
          <a:p>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4">
            <a:extLst>
              <a:ext uri="{FF2B5EF4-FFF2-40B4-BE49-F238E27FC236}">
                <a16:creationId xmlns:a16="http://schemas.microsoft.com/office/drawing/2014/main" id="{6856E849-2923-6D40-8961-FD1B407F0A23}"/>
              </a:ext>
            </a:extLst>
          </p:cNvPr>
          <p:cNvSpPr>
            <a:spLocks noGrp="1" noChangeArrowheads="1"/>
          </p:cNvSpPr>
          <p:nvPr>
            <p:ph type="title"/>
          </p:nvPr>
        </p:nvSpPr>
        <p:spPr>
          <a:xfrm>
            <a:off x="457201" y="273050"/>
            <a:ext cx="3643646" cy="1162050"/>
          </a:xfrm>
        </p:spPr>
        <p:txBody>
          <a:bodyPr anchor="b">
            <a:noAutofit/>
          </a:bodyPr>
          <a:lstStyle/>
          <a:p>
            <a:pPr eaLnBrk="1" fontAlgn="auto" hangingPunct="1">
              <a:spcAft>
                <a:spcPts val="0"/>
              </a:spcAft>
              <a:defRPr/>
            </a:pPr>
            <a:r>
              <a:rPr lang="en-US" altLang="en-US" sz="3600" dirty="0"/>
              <a:t>Storyboarding</a:t>
            </a:r>
          </a:p>
        </p:txBody>
      </p:sp>
      <p:pic>
        <p:nvPicPr>
          <p:cNvPr id="253957" name="Picture 5" descr="Fleury - Dance Storyboard 032105">
            <a:extLst>
              <a:ext uri="{FF2B5EF4-FFF2-40B4-BE49-F238E27FC236}">
                <a16:creationId xmlns:a16="http://schemas.microsoft.com/office/drawing/2014/main" id="{84436BC3-5DDC-044D-A35E-0F88302EAAA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4100847" y="273052"/>
            <a:ext cx="4060156" cy="517217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53959" name="Text Placeholder 3">
            <a:extLst>
              <a:ext uri="{FF2B5EF4-FFF2-40B4-BE49-F238E27FC236}">
                <a16:creationId xmlns:a16="http://schemas.microsoft.com/office/drawing/2014/main" id="{90451FF8-D9DE-433B-AB74-3F4C1CEAE966}"/>
              </a:ext>
            </a:extLst>
          </p:cNvPr>
          <p:cNvSpPr>
            <a:spLocks noGrp="1"/>
          </p:cNvSpPr>
          <p:nvPr>
            <p:ph type="body" sz="half" idx="2"/>
          </p:nvPr>
        </p:nvSpPr>
        <p:spPr>
          <a:xfrm>
            <a:off x="457201" y="1435102"/>
            <a:ext cx="3008313" cy="4029891"/>
          </a:xfrm>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6" name="Rectangle 2">
            <a:extLst>
              <a:ext uri="{FF2B5EF4-FFF2-40B4-BE49-F238E27FC236}">
                <a16:creationId xmlns:a16="http://schemas.microsoft.com/office/drawing/2014/main" id="{03C2F947-97A9-984A-955F-08F72F880390}"/>
              </a:ext>
            </a:extLst>
          </p:cNvPr>
          <p:cNvSpPr>
            <a:spLocks noGrp="1" noChangeArrowheads="1"/>
          </p:cNvSpPr>
          <p:nvPr>
            <p:ph type="title"/>
          </p:nvPr>
        </p:nvSpPr>
        <p:spPr/>
        <p:txBody>
          <a:bodyPr/>
          <a:lstStyle/>
          <a:p>
            <a:r>
              <a:rPr lang="en-US" altLang="en-US" dirty="0"/>
              <a:t>The Presentation Sequence</a:t>
            </a:r>
          </a:p>
        </p:txBody>
      </p:sp>
      <p:sp>
        <p:nvSpPr>
          <p:cNvPr id="4" name="Text Placeholder 3">
            <a:extLst>
              <a:ext uri="{FF2B5EF4-FFF2-40B4-BE49-F238E27FC236}">
                <a16:creationId xmlns:a16="http://schemas.microsoft.com/office/drawing/2014/main" id="{CEFE998B-110F-5444-A1C3-AE5271989875}"/>
              </a:ext>
            </a:extLst>
          </p:cNvPr>
          <p:cNvSpPr>
            <a:spLocks noGrp="1"/>
          </p:cNvSpPr>
          <p:nvPr>
            <p:ph type="body" idx="1"/>
          </p:nvPr>
        </p:nvSpPr>
        <p:spPr/>
        <p:txBody>
          <a:bodyPr/>
          <a:lstStyle/>
          <a:p>
            <a:endParaRPr lang="en-GB"/>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E37E669-28E2-3649-AC13-490CF43505DF}"/>
              </a:ext>
            </a:extLst>
          </p:cNvPr>
          <p:cNvSpPr>
            <a:spLocks noGrp="1" noChangeArrowheads="1"/>
          </p:cNvSpPr>
          <p:nvPr>
            <p:ph type="title"/>
          </p:nvPr>
        </p:nvSpPr>
        <p:spPr/>
        <p:txBody>
          <a:bodyPr/>
          <a:lstStyle/>
          <a:p>
            <a:r>
              <a:rPr lang="en-US" altLang="en-US" dirty="0"/>
              <a:t>1: Build Rapport</a:t>
            </a:r>
          </a:p>
        </p:txBody>
      </p:sp>
      <p:sp>
        <p:nvSpPr>
          <p:cNvPr id="232451" name="Rectangle 3">
            <a:extLst>
              <a:ext uri="{FF2B5EF4-FFF2-40B4-BE49-F238E27FC236}">
                <a16:creationId xmlns:a16="http://schemas.microsoft.com/office/drawing/2014/main" id="{2BDAE9E9-27FC-3344-A015-5CDCC1477832}"/>
              </a:ext>
            </a:extLst>
          </p:cNvPr>
          <p:cNvSpPr>
            <a:spLocks noGrp="1"/>
          </p:cNvSpPr>
          <p:nvPr>
            <p:ph idx="1"/>
          </p:nvPr>
        </p:nvSpPr>
        <p:spPr/>
        <p:txBody>
          <a:bodyPr>
            <a:normAutofit fontScale="92500" lnSpcReduction="20000"/>
          </a:bodyPr>
          <a:lstStyle/>
          <a:p>
            <a:r>
              <a:rPr lang="en-US" altLang="en-US" dirty="0"/>
              <a:t>“… relation marked by harmony or affinity”</a:t>
            </a:r>
          </a:p>
          <a:p>
            <a:pPr lvl="1"/>
            <a:r>
              <a:rPr lang="en-US" altLang="en-US" dirty="0"/>
              <a:t>Audience members need to trust you and feel that you care about them</a:t>
            </a:r>
          </a:p>
          <a:p>
            <a:r>
              <a:rPr lang="en-US" altLang="en-US" dirty="0"/>
              <a:t>Start before you begin</a:t>
            </a:r>
          </a:p>
          <a:p>
            <a:pPr lvl="1"/>
            <a:r>
              <a:rPr lang="en-US" altLang="en-US" dirty="0"/>
              <a:t>Mingle; learn names</a:t>
            </a:r>
          </a:p>
          <a:p>
            <a:pPr lvl="1"/>
            <a:r>
              <a:rPr lang="en-US" altLang="en-US" dirty="0"/>
              <a:t>Opportunity to reinforce or correct audience assessment</a:t>
            </a:r>
          </a:p>
          <a:p>
            <a:pPr lvl="1"/>
            <a:r>
              <a:rPr lang="en-US" altLang="en-US" dirty="0"/>
              <a:t>Good first impression</a:t>
            </a:r>
          </a:p>
          <a:p>
            <a:r>
              <a:rPr lang="en-US" altLang="en-US" dirty="0"/>
              <a:t>People listen to people they like</a:t>
            </a:r>
          </a:p>
        </p:txBody>
      </p:sp>
      <p:pic>
        <p:nvPicPr>
          <p:cNvPr id="232452" name="Picture 4" descr="BD05584_">
            <a:extLst>
              <a:ext uri="{FF2B5EF4-FFF2-40B4-BE49-F238E27FC236}">
                <a16:creationId xmlns:a16="http://schemas.microsoft.com/office/drawing/2014/main" id="{250B82E2-39BF-3449-9C9F-F73558751A2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67600" y="3657600"/>
            <a:ext cx="1473200" cy="1966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C5DB71E9-B5AB-3F47-85C3-1C49C54D024D}"/>
              </a:ext>
            </a:extLst>
          </p:cNvPr>
          <p:cNvSpPr>
            <a:spLocks noGrp="1"/>
          </p:cNvSpPr>
          <p:nvPr>
            <p:ph type="title"/>
          </p:nvPr>
        </p:nvSpPr>
        <p:spPr/>
        <p:txBody>
          <a:bodyPr/>
          <a:lstStyle/>
          <a:p>
            <a:r>
              <a:rPr lang="en-US" altLang="en-US"/>
              <a:t>2: Opening Your Presentation </a:t>
            </a:r>
          </a:p>
        </p:txBody>
      </p:sp>
      <p:sp>
        <p:nvSpPr>
          <p:cNvPr id="233475" name="Rectangle 3">
            <a:extLst>
              <a:ext uri="{FF2B5EF4-FFF2-40B4-BE49-F238E27FC236}">
                <a16:creationId xmlns:a16="http://schemas.microsoft.com/office/drawing/2014/main" id="{CD1822D5-02C7-DC49-A31C-7A2B62E6BAB2}"/>
              </a:ext>
            </a:extLst>
          </p:cNvPr>
          <p:cNvSpPr>
            <a:spLocks noGrp="1"/>
          </p:cNvSpPr>
          <p:nvPr>
            <p:ph idx="1"/>
          </p:nvPr>
        </p:nvSpPr>
        <p:spPr/>
        <p:txBody>
          <a:bodyPr>
            <a:normAutofit fontScale="85000" lnSpcReduction="10000"/>
          </a:bodyPr>
          <a:lstStyle/>
          <a:p>
            <a:r>
              <a:rPr lang="en-US" altLang="en-US"/>
              <a:t>Introduce yourself</a:t>
            </a:r>
          </a:p>
          <a:p>
            <a:pPr lvl="1"/>
            <a:r>
              <a:rPr lang="en-US" altLang="en-US"/>
              <a:t>Why should they listen</a:t>
            </a:r>
          </a:p>
          <a:p>
            <a:r>
              <a:rPr lang="en-US" altLang="en-US"/>
              <a:t>Get attention, build more rapport, introduce topic</a:t>
            </a:r>
          </a:p>
          <a:p>
            <a:pPr lvl="1"/>
            <a:r>
              <a:rPr lang="en-US" altLang="en-US"/>
              <a:t>Humour</a:t>
            </a:r>
          </a:p>
          <a:p>
            <a:pPr lvl="1"/>
            <a:r>
              <a:rPr lang="en-US" altLang="en-US"/>
              <a:t>Short story</a:t>
            </a:r>
          </a:p>
          <a:p>
            <a:pPr lvl="1"/>
            <a:r>
              <a:rPr lang="en-US" altLang="en-US"/>
              <a:t>Startling statistic</a:t>
            </a:r>
          </a:p>
          <a:p>
            <a:pPr lvl="1"/>
            <a:r>
              <a:rPr lang="en-US" altLang="en-US"/>
              <a:t>Make audience think</a:t>
            </a:r>
          </a:p>
          <a:p>
            <a:pPr lvl="1"/>
            <a:r>
              <a:rPr lang="en-US" altLang="en-US"/>
              <a:t>Invite participation</a:t>
            </a:r>
          </a:p>
          <a:p>
            <a:r>
              <a:rPr lang="en-US" altLang="en-US"/>
              <a:t>Get audience response</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19ADD997-07A3-2F43-9ABF-907C6761A9B4}"/>
              </a:ext>
            </a:extLst>
          </p:cNvPr>
          <p:cNvSpPr>
            <a:spLocks noGrp="1"/>
          </p:cNvSpPr>
          <p:nvPr>
            <p:ph type="title"/>
          </p:nvPr>
        </p:nvSpPr>
        <p:spPr/>
        <p:txBody>
          <a:bodyPr/>
          <a:lstStyle/>
          <a:p>
            <a:r>
              <a:rPr lang="en-US" altLang="en-US"/>
              <a:t>2…Completing the Opening </a:t>
            </a:r>
          </a:p>
        </p:txBody>
      </p:sp>
      <p:sp>
        <p:nvSpPr>
          <p:cNvPr id="234499" name="Rectangle 3">
            <a:extLst>
              <a:ext uri="{FF2B5EF4-FFF2-40B4-BE49-F238E27FC236}">
                <a16:creationId xmlns:a16="http://schemas.microsoft.com/office/drawing/2014/main" id="{53F42F6A-ADEB-9245-B499-72986D63DFB7}"/>
              </a:ext>
            </a:extLst>
          </p:cNvPr>
          <p:cNvSpPr>
            <a:spLocks noGrp="1"/>
          </p:cNvSpPr>
          <p:nvPr>
            <p:ph idx="1"/>
          </p:nvPr>
        </p:nvSpPr>
        <p:spPr/>
        <p:txBody>
          <a:bodyPr>
            <a:normAutofit fontScale="92500" lnSpcReduction="10000"/>
          </a:bodyPr>
          <a:lstStyle/>
          <a:p>
            <a:r>
              <a:rPr lang="en-US" altLang="en-US"/>
              <a:t>Clearly defining topic</a:t>
            </a:r>
          </a:p>
          <a:p>
            <a:r>
              <a:rPr lang="en-US" altLang="en-US"/>
              <a:t>If informative…</a:t>
            </a:r>
          </a:p>
          <a:p>
            <a:pPr lvl="1"/>
            <a:r>
              <a:rPr lang="en-US" altLang="en-US"/>
              <a:t>Clear parameters for content within time</a:t>
            </a:r>
          </a:p>
          <a:p>
            <a:r>
              <a:rPr lang="en-US" altLang="en-US"/>
              <a:t>If persuasive…</a:t>
            </a:r>
          </a:p>
          <a:p>
            <a:pPr lvl="1"/>
            <a:r>
              <a:rPr lang="en-US" altLang="en-US"/>
              <a:t>What’s the problem</a:t>
            </a:r>
          </a:p>
          <a:p>
            <a:pPr lvl="1"/>
            <a:r>
              <a:rPr lang="en-US" altLang="en-US"/>
              <a:t>Who cares</a:t>
            </a:r>
          </a:p>
          <a:p>
            <a:pPr lvl="1"/>
            <a:r>
              <a:rPr lang="en-US" altLang="en-US"/>
              <a:t>What’s the solution</a:t>
            </a:r>
          </a:p>
          <a:p>
            <a:r>
              <a:rPr lang="en-US" altLang="en-US"/>
              <a:t>Overview </a:t>
            </a:r>
          </a:p>
        </p:txBody>
      </p:sp>
      <p:pic>
        <p:nvPicPr>
          <p:cNvPr id="234500" name="Picture 4" descr="PE07015_">
            <a:extLst>
              <a:ext uri="{FF2B5EF4-FFF2-40B4-BE49-F238E27FC236}">
                <a16:creationId xmlns:a16="http://schemas.microsoft.com/office/drawing/2014/main" id="{39309D0B-BC48-7C40-A01F-0D717C94FE4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62800" y="3733800"/>
            <a:ext cx="1633538" cy="181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3A654EEE-C758-1A48-B21F-801EAA2D4AD3}"/>
              </a:ext>
            </a:extLst>
          </p:cNvPr>
          <p:cNvSpPr>
            <a:spLocks noGrp="1"/>
          </p:cNvSpPr>
          <p:nvPr>
            <p:ph type="title"/>
          </p:nvPr>
        </p:nvSpPr>
        <p:spPr/>
        <p:txBody>
          <a:bodyPr/>
          <a:lstStyle/>
          <a:p>
            <a:r>
              <a:rPr lang="en-US" altLang="en-US"/>
              <a:t>3:  Presenting Main Points</a:t>
            </a:r>
          </a:p>
        </p:txBody>
      </p:sp>
      <p:sp>
        <p:nvSpPr>
          <p:cNvPr id="235523" name="Rectangle 3">
            <a:extLst>
              <a:ext uri="{FF2B5EF4-FFF2-40B4-BE49-F238E27FC236}">
                <a16:creationId xmlns:a16="http://schemas.microsoft.com/office/drawing/2014/main" id="{2BD05B56-8ED0-334E-85FA-0061E679C642}"/>
              </a:ext>
            </a:extLst>
          </p:cNvPr>
          <p:cNvSpPr>
            <a:spLocks noGrp="1"/>
          </p:cNvSpPr>
          <p:nvPr>
            <p:ph idx="1"/>
          </p:nvPr>
        </p:nvSpPr>
        <p:spPr/>
        <p:txBody>
          <a:bodyPr/>
          <a:lstStyle/>
          <a:p>
            <a:r>
              <a:rPr lang="en-US" altLang="en-US" dirty="0"/>
              <a:t>Make point-transition,…make point-transition,…make point-transition, </a:t>
            </a:r>
            <a:r>
              <a:rPr lang="en-US" altLang="en-US" dirty="0" err="1"/>
              <a:t>etc</a:t>
            </a:r>
            <a:r>
              <a:rPr lang="en-US" altLang="en-US" dirty="0"/>
              <a:t>…</a:t>
            </a:r>
          </a:p>
          <a:p>
            <a:r>
              <a:rPr lang="en-US" altLang="en-US" dirty="0"/>
              <a:t>Supporting evidence</a:t>
            </a:r>
          </a:p>
          <a:p>
            <a:r>
              <a:rPr lang="en-US" altLang="en-US" dirty="0"/>
              <a:t>Examples</a:t>
            </a:r>
          </a:p>
          <a:p>
            <a:r>
              <a:rPr lang="en-US" altLang="en-US" dirty="0"/>
              <a:t>Feedback &amp; questions from audience</a:t>
            </a:r>
          </a:p>
          <a:p>
            <a:r>
              <a:rPr lang="en-US" altLang="en-US" dirty="0"/>
              <a:t>Attention to, and focus on, audience…</a:t>
            </a:r>
            <a:br>
              <a:rPr lang="en-US" altLang="en-US" dirty="0"/>
            </a:br>
            <a:r>
              <a:rPr lang="en-US" altLang="en-US" dirty="0"/>
              <a:t>are they listening?</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610B77EF-87CF-7847-86BC-1B49C70C5837}"/>
              </a:ext>
            </a:extLst>
          </p:cNvPr>
          <p:cNvSpPr>
            <a:spLocks noGrp="1" noChangeArrowheads="1"/>
          </p:cNvSpPr>
          <p:nvPr>
            <p:ph type="title"/>
          </p:nvPr>
        </p:nvSpPr>
        <p:spPr/>
        <p:txBody>
          <a:bodyPr>
            <a:normAutofit fontScale="90000"/>
          </a:bodyPr>
          <a:lstStyle/>
          <a:p>
            <a:r>
              <a:rPr lang="en-US" altLang="en-US" dirty="0"/>
              <a:t>4:  Concluding Your Presentation </a:t>
            </a:r>
          </a:p>
        </p:txBody>
      </p:sp>
      <p:sp>
        <p:nvSpPr>
          <p:cNvPr id="236547" name="Rectangle 3">
            <a:extLst>
              <a:ext uri="{FF2B5EF4-FFF2-40B4-BE49-F238E27FC236}">
                <a16:creationId xmlns:a16="http://schemas.microsoft.com/office/drawing/2014/main" id="{6A85108C-A9A2-C24C-9993-B4D1F1DA9073}"/>
              </a:ext>
            </a:extLst>
          </p:cNvPr>
          <p:cNvSpPr>
            <a:spLocks noGrp="1"/>
          </p:cNvSpPr>
          <p:nvPr>
            <p:ph idx="1"/>
          </p:nvPr>
        </p:nvSpPr>
        <p:spPr/>
        <p:txBody>
          <a:bodyPr>
            <a:normAutofit lnSpcReduction="10000"/>
          </a:bodyPr>
          <a:lstStyle/>
          <a:p>
            <a:pPr marL="0" indent="0">
              <a:buNone/>
            </a:pPr>
            <a:r>
              <a:rPr lang="en-GB" altLang="en-US" b="1" dirty="0"/>
              <a:t>Goal</a:t>
            </a:r>
          </a:p>
          <a:p>
            <a:r>
              <a:rPr lang="en-GB" altLang="en-US" dirty="0"/>
              <a:t>Inform audience that you’re about to close</a:t>
            </a:r>
          </a:p>
          <a:p>
            <a:r>
              <a:rPr lang="en-GB" altLang="en-US" dirty="0"/>
              <a:t>Summarise main points</a:t>
            </a:r>
          </a:p>
          <a:p>
            <a:pPr lvl="1"/>
            <a:r>
              <a:rPr lang="en-GB" altLang="en-US" i="1" dirty="0"/>
              <a:t>“Tell ’</a:t>
            </a:r>
            <a:r>
              <a:rPr lang="en-GB" altLang="en-US" i="1" dirty="0" err="1"/>
              <a:t>em</a:t>
            </a:r>
            <a:r>
              <a:rPr lang="en-GB" altLang="en-US" i="1" dirty="0"/>
              <a:t> What You Told ‘</a:t>
            </a:r>
            <a:r>
              <a:rPr lang="en-GB" altLang="en-US" i="1" dirty="0" err="1"/>
              <a:t>em</a:t>
            </a:r>
            <a:r>
              <a:rPr lang="en-GB" altLang="en-US" i="1" dirty="0"/>
              <a:t>.”</a:t>
            </a:r>
          </a:p>
          <a:p>
            <a:r>
              <a:rPr lang="en-GB" altLang="en-US" dirty="0"/>
              <a:t>Something to remember, or call-to-action</a:t>
            </a:r>
          </a:p>
          <a:p>
            <a:r>
              <a:rPr lang="en-GB" altLang="en-US" dirty="0"/>
              <a:t>Answer questions</a:t>
            </a:r>
          </a:p>
          <a:p>
            <a:pPr marL="0" indent="0">
              <a:buNone/>
            </a:pPr>
            <a:r>
              <a:rPr lang="en-GB" altLang="en-US" dirty="0"/>
              <a:t>	</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Rectangle 2">
            <a:extLst>
              <a:ext uri="{FF2B5EF4-FFF2-40B4-BE49-F238E27FC236}">
                <a16:creationId xmlns:a16="http://schemas.microsoft.com/office/drawing/2014/main" id="{5BE41879-08D3-FC40-9A51-2FB613203696}"/>
              </a:ext>
            </a:extLst>
          </p:cNvPr>
          <p:cNvSpPr>
            <a:spLocks noGrp="1" noChangeArrowheads="1"/>
          </p:cNvSpPr>
          <p:nvPr>
            <p:ph type="title"/>
          </p:nvPr>
        </p:nvSpPr>
        <p:spPr/>
        <p:txBody>
          <a:bodyPr/>
          <a:lstStyle/>
          <a:p>
            <a:pPr algn="ctr"/>
            <a:r>
              <a:rPr lang="en-US" altLang="en-US" dirty="0"/>
              <a:t>Creating Effective </a:t>
            </a:r>
            <a:br>
              <a:rPr lang="en-US" altLang="en-US" dirty="0"/>
            </a:br>
            <a:r>
              <a:rPr lang="en-US" altLang="en-US" dirty="0"/>
              <a:t>Visual Aids</a:t>
            </a:r>
          </a:p>
        </p:txBody>
      </p:sp>
      <p:sp>
        <p:nvSpPr>
          <p:cNvPr id="4" name="Text Placeholder 3">
            <a:extLst>
              <a:ext uri="{FF2B5EF4-FFF2-40B4-BE49-F238E27FC236}">
                <a16:creationId xmlns:a16="http://schemas.microsoft.com/office/drawing/2014/main" id="{9042D77E-D997-4149-9502-C880F945E907}"/>
              </a:ext>
            </a:extLst>
          </p:cNvPr>
          <p:cNvSpPr>
            <a:spLocks noGrp="1"/>
          </p:cNvSpPr>
          <p:nvPr>
            <p:ph type="body" idx="1"/>
          </p:nvPr>
        </p:nvSpPr>
        <p:spPr/>
        <p:txBody>
          <a:bodyPr/>
          <a:lstStyle/>
          <a:p>
            <a:endParaRPr lang="en-GB"/>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21B60FCB-D167-334F-916C-60D1610035FE}"/>
              </a:ext>
            </a:extLst>
          </p:cNvPr>
          <p:cNvSpPr>
            <a:spLocks noGrp="1"/>
          </p:cNvSpPr>
          <p:nvPr>
            <p:ph type="title"/>
          </p:nvPr>
        </p:nvSpPr>
        <p:spPr/>
        <p:txBody>
          <a:bodyPr/>
          <a:lstStyle/>
          <a:p>
            <a:r>
              <a:rPr lang="en-US" altLang="en-US"/>
              <a:t>Designing Good Slides</a:t>
            </a:r>
          </a:p>
        </p:txBody>
      </p:sp>
      <p:sp>
        <p:nvSpPr>
          <p:cNvPr id="131075" name="Rectangle 3">
            <a:extLst>
              <a:ext uri="{FF2B5EF4-FFF2-40B4-BE49-F238E27FC236}">
                <a16:creationId xmlns:a16="http://schemas.microsoft.com/office/drawing/2014/main" id="{FAB42982-D66B-4F47-829E-4C8BA23EF6A7}"/>
              </a:ext>
            </a:extLst>
          </p:cNvPr>
          <p:cNvSpPr>
            <a:spLocks noGrp="1"/>
          </p:cNvSpPr>
          <p:nvPr>
            <p:ph idx="1"/>
          </p:nvPr>
        </p:nvSpPr>
        <p:spPr/>
        <p:txBody>
          <a:bodyPr>
            <a:normAutofit fontScale="85000" lnSpcReduction="20000"/>
          </a:bodyPr>
          <a:lstStyle/>
          <a:p>
            <a:r>
              <a:rPr lang="en-US" altLang="en-US"/>
              <a:t>Content</a:t>
            </a:r>
          </a:p>
          <a:p>
            <a:pPr lvl="1"/>
            <a:r>
              <a:rPr lang="en-US" altLang="en-US"/>
              <a:t>If it doesn’t add value, don’t say/use it</a:t>
            </a:r>
          </a:p>
          <a:p>
            <a:r>
              <a:rPr lang="en-US" altLang="en-US"/>
              <a:t>Unveiling</a:t>
            </a:r>
          </a:p>
          <a:p>
            <a:pPr lvl="1"/>
            <a:r>
              <a:rPr lang="en-US" altLang="en-US"/>
              <a:t>Is drama useful or necessary?</a:t>
            </a:r>
          </a:p>
          <a:p>
            <a:r>
              <a:rPr lang="en-US" altLang="en-US"/>
              <a:t>Colour</a:t>
            </a:r>
          </a:p>
          <a:p>
            <a:pPr lvl="1"/>
            <a:r>
              <a:rPr lang="en-US" altLang="en-US"/>
              <a:t>Know your room and lighting</a:t>
            </a:r>
          </a:p>
          <a:p>
            <a:pPr lvl="2"/>
            <a:r>
              <a:rPr lang="en-US" altLang="en-US"/>
              <a:t>Dark room – use light font on dark background</a:t>
            </a:r>
          </a:p>
          <a:p>
            <a:pPr lvl="2"/>
            <a:r>
              <a:rPr lang="en-US" altLang="en-US"/>
              <a:t>Bright room – use dark font on light background</a:t>
            </a:r>
          </a:p>
          <a:p>
            <a:r>
              <a:rPr lang="en-US" altLang="en-US"/>
              <a:t>Subliminal messages</a:t>
            </a:r>
          </a:p>
          <a:p>
            <a:pPr lvl="1"/>
            <a:r>
              <a:rPr lang="en-US" altLang="en-US"/>
              <a:t>Consider your audience and use carefully</a:t>
            </a:r>
          </a:p>
        </p:txBody>
      </p:sp>
      <p:grpSp>
        <p:nvGrpSpPr>
          <p:cNvPr id="2" name="Group 24">
            <a:extLst>
              <a:ext uri="{FF2B5EF4-FFF2-40B4-BE49-F238E27FC236}">
                <a16:creationId xmlns:a16="http://schemas.microsoft.com/office/drawing/2014/main" id="{7325532A-2497-A744-9480-01E153B1A4E9}"/>
              </a:ext>
            </a:extLst>
          </p:cNvPr>
          <p:cNvGrpSpPr>
            <a:grpSpLocks/>
          </p:cNvGrpSpPr>
          <p:nvPr/>
        </p:nvGrpSpPr>
        <p:grpSpPr bwMode="auto">
          <a:xfrm>
            <a:off x="6858000" y="1676400"/>
            <a:ext cx="1893888" cy="1703388"/>
            <a:chOff x="4752" y="1728"/>
            <a:chExt cx="624" cy="625"/>
          </a:xfrm>
        </p:grpSpPr>
        <p:pic>
          <p:nvPicPr>
            <p:cNvPr id="56325" name="Picture 25" descr="j0198291">
              <a:extLst>
                <a:ext uri="{FF2B5EF4-FFF2-40B4-BE49-F238E27FC236}">
                  <a16:creationId xmlns:a16="http://schemas.microsoft.com/office/drawing/2014/main" id="{AFAA408D-0934-AA41-A9FE-9088985CA4C3}"/>
                </a:ext>
              </a:extLst>
            </p:cNvPr>
            <p:cNvPicPr>
              <a:picLocks noChangeAspect="1" noChangeArrowheads="1"/>
            </p:cNvPicPr>
            <p:nvPr/>
          </p:nvPicPr>
          <p:blipFill>
            <a:blip r:embed="rId3" cstate="print">
              <a:lum bright="30000" contrast="36000"/>
              <a:extLst>
                <a:ext uri="{28A0092B-C50C-407E-A947-70E740481C1C}">
                  <a14:useLocalDpi xmlns:a14="http://schemas.microsoft.com/office/drawing/2010/main" val="0"/>
                </a:ext>
              </a:extLst>
            </a:blip>
            <a:srcRect l="3555" t="5084" r="5563" b="4930"/>
            <a:stretch>
              <a:fillRect/>
            </a:stretch>
          </p:blipFill>
          <p:spPr bwMode="auto">
            <a:xfrm>
              <a:off x="4752" y="1728"/>
              <a:ext cx="617" cy="6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56326" name="Rectangle 26">
              <a:extLst>
                <a:ext uri="{FF2B5EF4-FFF2-40B4-BE49-F238E27FC236}">
                  <a16:creationId xmlns:a16="http://schemas.microsoft.com/office/drawing/2014/main" id="{B3429E7D-5636-F24B-981E-4F7B59A9CA50}"/>
                </a:ext>
              </a:extLst>
            </p:cNvPr>
            <p:cNvSpPr>
              <a:spLocks noChangeArrowheads="1"/>
            </p:cNvSpPr>
            <p:nvPr/>
          </p:nvSpPr>
          <p:spPr bwMode="auto">
            <a:xfrm>
              <a:off x="4752" y="1728"/>
              <a:ext cx="624" cy="624"/>
            </a:xfrm>
            <a:prstGeom prst="rect">
              <a:avLst/>
            </a:prstGeom>
            <a:noFill/>
            <a:ln w="762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2400">
                <a:latin typeface="Tahoma" panose="020B0604030504040204" pitchFamily="34" charset="0"/>
              </a:endParaRPr>
            </a:p>
          </p:txBody>
        </p:sp>
      </p:gr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1FE7AA6E-B0E2-404B-8ACA-CC1AA2A0BBAE}"/>
              </a:ext>
            </a:extLst>
          </p:cNvPr>
          <p:cNvSpPr>
            <a:spLocks noGrp="1"/>
          </p:cNvSpPr>
          <p:nvPr>
            <p:ph type="title"/>
          </p:nvPr>
        </p:nvSpPr>
        <p:spPr/>
        <p:txBody>
          <a:bodyPr/>
          <a:lstStyle/>
          <a:p>
            <a:r>
              <a:rPr lang="en-US" altLang="en-US"/>
              <a:t>Content</a:t>
            </a:r>
          </a:p>
        </p:txBody>
      </p:sp>
      <p:sp>
        <p:nvSpPr>
          <p:cNvPr id="133123" name="Rectangle 3">
            <a:extLst>
              <a:ext uri="{FF2B5EF4-FFF2-40B4-BE49-F238E27FC236}">
                <a16:creationId xmlns:a16="http://schemas.microsoft.com/office/drawing/2014/main" id="{25E8DB8B-B711-5E44-A602-32DF37AC3121}"/>
              </a:ext>
            </a:extLst>
          </p:cNvPr>
          <p:cNvSpPr>
            <a:spLocks noGrp="1" noChangeArrowheads="1"/>
          </p:cNvSpPr>
          <p:nvPr>
            <p:ph idx="1"/>
          </p:nvPr>
        </p:nvSpPr>
        <p:spPr/>
        <p:txBody>
          <a:bodyPr>
            <a:normAutofit fontScale="92500" lnSpcReduction="10000"/>
          </a:bodyPr>
          <a:lstStyle/>
          <a:p>
            <a:r>
              <a:rPr lang="en-US" altLang="en-US" dirty="0"/>
              <a:t>Purpose</a:t>
            </a:r>
          </a:p>
          <a:p>
            <a:pPr lvl="1"/>
            <a:r>
              <a:rPr lang="en-US" altLang="en-US" dirty="0"/>
              <a:t>Complement speaker</a:t>
            </a:r>
          </a:p>
          <a:p>
            <a:pPr lvl="1"/>
            <a:r>
              <a:rPr lang="en-US" altLang="en-US" dirty="0"/>
              <a:t>Talk ≠ technical report</a:t>
            </a:r>
          </a:p>
          <a:p>
            <a:r>
              <a:rPr lang="en-US" altLang="en-US" dirty="0"/>
              <a:t>Density</a:t>
            </a:r>
          </a:p>
          <a:p>
            <a:pPr lvl="1"/>
            <a:r>
              <a:rPr lang="en-US" altLang="en-US" dirty="0"/>
              <a:t>7-10 lines/page</a:t>
            </a:r>
          </a:p>
          <a:p>
            <a:pPr lvl="1"/>
            <a:r>
              <a:rPr lang="en-US" altLang="en-US" dirty="0"/>
              <a:t>4-8 words/line</a:t>
            </a:r>
          </a:p>
          <a:p>
            <a:pPr lvl="1"/>
            <a:r>
              <a:rPr lang="en-US" altLang="en-US" dirty="0"/>
              <a:t>Test: Project a sample in the room, or in a room of approximately the same size as will be used in the real presentation</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EA49F271-1318-7F41-AE8C-545B217EC5C1}"/>
              </a:ext>
            </a:extLst>
          </p:cNvPr>
          <p:cNvSpPr>
            <a:spLocks noGrp="1"/>
          </p:cNvSpPr>
          <p:nvPr>
            <p:ph type="title"/>
          </p:nvPr>
        </p:nvSpPr>
        <p:spPr/>
        <p:txBody>
          <a:bodyPr/>
          <a:lstStyle/>
          <a:p>
            <a:r>
              <a:rPr lang="tr-TR" altLang="en-US"/>
              <a:t>Visual Aid</a:t>
            </a:r>
            <a:r>
              <a:rPr lang="en-US" altLang="en-US"/>
              <a:t>s</a:t>
            </a:r>
          </a:p>
        </p:txBody>
      </p:sp>
      <p:sp>
        <p:nvSpPr>
          <p:cNvPr id="214019" name="Rectangle 3">
            <a:extLst>
              <a:ext uri="{FF2B5EF4-FFF2-40B4-BE49-F238E27FC236}">
                <a16:creationId xmlns:a16="http://schemas.microsoft.com/office/drawing/2014/main" id="{0F6F2953-69E6-2B45-A9D2-9942DC726B2C}"/>
              </a:ext>
            </a:extLst>
          </p:cNvPr>
          <p:cNvSpPr>
            <a:spLocks noGrp="1"/>
          </p:cNvSpPr>
          <p:nvPr>
            <p:ph idx="1"/>
          </p:nvPr>
        </p:nvSpPr>
        <p:spPr/>
        <p:txBody>
          <a:bodyPr>
            <a:normAutofit fontScale="92500" lnSpcReduction="10000"/>
          </a:bodyPr>
          <a:lstStyle/>
          <a:p>
            <a:r>
              <a:rPr lang="en-GB" altLang="en-US" dirty="0"/>
              <a:t>To make, explain or identify a point</a:t>
            </a:r>
          </a:p>
          <a:p>
            <a:r>
              <a:rPr lang="en-GB" altLang="en-US" dirty="0"/>
              <a:t>To emphasise, clarify or reinforce a point</a:t>
            </a:r>
          </a:p>
          <a:p>
            <a:r>
              <a:rPr lang="en-GB" altLang="en-US" dirty="0"/>
              <a:t>To remind, summarise or review a point</a:t>
            </a:r>
          </a:p>
          <a:p>
            <a:r>
              <a:rPr lang="en-GB" altLang="en-US" dirty="0"/>
              <a:t>We remember – </a:t>
            </a:r>
          </a:p>
          <a:p>
            <a:pPr lvl="1"/>
            <a:r>
              <a:rPr lang="en-GB" altLang="en-US" dirty="0"/>
              <a:t>10% of what we read</a:t>
            </a:r>
          </a:p>
          <a:p>
            <a:pPr lvl="1"/>
            <a:r>
              <a:rPr lang="en-GB" altLang="en-US" dirty="0"/>
              <a:t>20% of what we hear</a:t>
            </a:r>
          </a:p>
          <a:p>
            <a:pPr lvl="1"/>
            <a:r>
              <a:rPr lang="en-GB" altLang="en-US" dirty="0"/>
              <a:t>30% of what we see</a:t>
            </a:r>
          </a:p>
          <a:p>
            <a:pPr lvl="1"/>
            <a:r>
              <a:rPr lang="en-GB" altLang="en-US" dirty="0"/>
              <a:t>50% of what we see and hear</a:t>
            </a:r>
          </a:p>
        </p:txBody>
      </p:sp>
      <p:sp>
        <p:nvSpPr>
          <p:cNvPr id="214020" name="Rectangle 4">
            <a:extLst>
              <a:ext uri="{FF2B5EF4-FFF2-40B4-BE49-F238E27FC236}">
                <a16:creationId xmlns:a16="http://schemas.microsoft.com/office/drawing/2014/main" id="{2508C7DE-9EE6-DA4D-AB04-6C85AEF19B61}"/>
              </a:ext>
            </a:extLst>
          </p:cNvPr>
          <p:cNvSpPr>
            <a:spLocks noChangeArrowheads="1"/>
          </p:cNvSpPr>
          <p:nvPr/>
        </p:nvSpPr>
        <p:spPr bwMode="auto">
          <a:xfrm>
            <a:off x="762000" y="3581400"/>
            <a:ext cx="8153400"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09600" indent="-609600">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990600" indent="-53340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eaLnBrk="1" hangingPunct="1">
              <a:buClrTx/>
              <a:buSzTx/>
              <a:buFontTx/>
              <a:buChar char="•"/>
            </a:pPr>
            <a:endParaRPr lang="en-US" altLang="en-US" sz="2800" dirty="0">
              <a:latin typeface="Tahoma" panose="020B0604030504040204" pitchFamily="34" charset="0"/>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D6A22A8F-28A1-6C48-889F-35BBB3C7E16C}"/>
              </a:ext>
            </a:extLst>
          </p:cNvPr>
          <p:cNvSpPr>
            <a:spLocks noGrp="1"/>
          </p:cNvSpPr>
          <p:nvPr>
            <p:ph type="title"/>
          </p:nvPr>
        </p:nvSpPr>
        <p:spPr/>
        <p:txBody>
          <a:bodyPr/>
          <a:lstStyle/>
          <a:p>
            <a:r>
              <a:rPr lang="en-US" altLang="en-US"/>
              <a:t>Visual Aids</a:t>
            </a:r>
          </a:p>
        </p:txBody>
      </p:sp>
      <p:sp>
        <p:nvSpPr>
          <p:cNvPr id="243715" name="Rectangle 3">
            <a:extLst>
              <a:ext uri="{FF2B5EF4-FFF2-40B4-BE49-F238E27FC236}">
                <a16:creationId xmlns:a16="http://schemas.microsoft.com/office/drawing/2014/main" id="{6D8B498D-5204-9C4A-BEEA-365517ED056D}"/>
              </a:ext>
            </a:extLst>
          </p:cNvPr>
          <p:cNvSpPr>
            <a:spLocks noGrp="1"/>
          </p:cNvSpPr>
          <p:nvPr>
            <p:ph idx="1"/>
          </p:nvPr>
        </p:nvSpPr>
        <p:spPr/>
        <p:txBody>
          <a:bodyPr>
            <a:normAutofit fontScale="92500" lnSpcReduction="10000"/>
          </a:bodyPr>
          <a:lstStyle/>
          <a:p>
            <a:r>
              <a:rPr lang="en-US" altLang="en-US" dirty="0"/>
              <a:t>Enhance understanding</a:t>
            </a:r>
          </a:p>
          <a:p>
            <a:r>
              <a:rPr lang="en-US" altLang="en-US" dirty="0"/>
              <a:t>Add variety</a:t>
            </a:r>
          </a:p>
          <a:p>
            <a:r>
              <a:rPr lang="en-US" altLang="en-US" dirty="0"/>
              <a:t>Support claims</a:t>
            </a:r>
          </a:p>
          <a:p>
            <a:r>
              <a:rPr lang="en-US" altLang="en-US" dirty="0"/>
              <a:t>Lasting impact</a:t>
            </a:r>
          </a:p>
          <a:p>
            <a:endParaRPr lang="en-US" altLang="en-US" dirty="0"/>
          </a:p>
          <a:p>
            <a:r>
              <a:rPr lang="en-US" altLang="en-US" dirty="0"/>
              <a:t>Used poorly, however, they can be a distraction and lead to an ineffective presentation</a:t>
            </a:r>
          </a:p>
        </p:txBody>
      </p:sp>
      <p:pic>
        <p:nvPicPr>
          <p:cNvPr id="243716" name="Picture 4" descr="j0197970">
            <a:extLst>
              <a:ext uri="{FF2B5EF4-FFF2-40B4-BE49-F238E27FC236}">
                <a16:creationId xmlns:a16="http://schemas.microsoft.com/office/drawing/2014/main" id="{D153B8C8-1A15-2748-ACE7-92CB7FA9B79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24600" y="1143000"/>
            <a:ext cx="2557463" cy="2984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AEBA9C4-5AF9-324A-9EBA-891C5AD8E46C}"/>
              </a:ext>
            </a:extLst>
          </p:cNvPr>
          <p:cNvSpPr>
            <a:spLocks noGrp="1"/>
          </p:cNvSpPr>
          <p:nvPr>
            <p:ph type="title"/>
          </p:nvPr>
        </p:nvSpPr>
        <p:spPr/>
        <p:txBody>
          <a:bodyPr/>
          <a:lstStyle/>
          <a:p>
            <a:r>
              <a:rPr lang="en-GB" dirty="0"/>
              <a:t>Visual Aids</a:t>
            </a:r>
          </a:p>
        </p:txBody>
      </p:sp>
      <p:sp>
        <p:nvSpPr>
          <p:cNvPr id="5" name="Content Placeholder 4">
            <a:extLst>
              <a:ext uri="{FF2B5EF4-FFF2-40B4-BE49-F238E27FC236}">
                <a16:creationId xmlns:a16="http://schemas.microsoft.com/office/drawing/2014/main" id="{6BB01296-B611-ED42-9C26-341E7E15001E}"/>
              </a:ext>
            </a:extLst>
          </p:cNvPr>
          <p:cNvSpPr>
            <a:spLocks noGrp="1"/>
          </p:cNvSpPr>
          <p:nvPr>
            <p:ph idx="1"/>
          </p:nvPr>
        </p:nvSpPr>
        <p:spPr/>
        <p:txBody>
          <a:bodyPr>
            <a:normAutofit fontScale="77500" lnSpcReduction="20000"/>
          </a:bodyPr>
          <a:lstStyle/>
          <a:p>
            <a:r>
              <a:rPr lang="en-US" altLang="en-US" dirty="0"/>
              <a:t>PowerPoint slides</a:t>
            </a:r>
          </a:p>
          <a:p>
            <a:r>
              <a:rPr lang="en-US" altLang="en-US" dirty="0"/>
              <a:t>Overhead transparencies</a:t>
            </a:r>
          </a:p>
          <a:p>
            <a:r>
              <a:rPr lang="en-US" altLang="en-US" dirty="0"/>
              <a:t>Graphs/charts</a:t>
            </a:r>
          </a:p>
          <a:p>
            <a:r>
              <a:rPr lang="en-US" altLang="en-US" dirty="0"/>
              <a:t>Pictures</a:t>
            </a:r>
          </a:p>
          <a:p>
            <a:r>
              <a:rPr lang="en-US" altLang="en-US" dirty="0"/>
              <a:t>Web links e.g. https://uwtsd.ac.uk/subject-areas/international-hotel-management/</a:t>
            </a:r>
          </a:p>
          <a:p>
            <a:r>
              <a:rPr lang="en-US" altLang="en-US" dirty="0"/>
              <a:t>Films/video</a:t>
            </a:r>
          </a:p>
          <a:p>
            <a:r>
              <a:rPr lang="en-US" altLang="en-US" dirty="0"/>
              <a:t>Flip charts</a:t>
            </a:r>
          </a:p>
          <a:p>
            <a:r>
              <a:rPr lang="en-US" altLang="en-US" dirty="0"/>
              <a:t>Sketches</a:t>
            </a:r>
          </a:p>
          <a:p>
            <a:r>
              <a:rPr lang="en-US" altLang="en-US" dirty="0"/>
              <a:t>Chalk or white board</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9F96E80D-5AAD-4648-AF31-8BC8106063CF}"/>
              </a:ext>
            </a:extLst>
          </p:cNvPr>
          <p:cNvSpPr>
            <a:spLocks noGrp="1"/>
          </p:cNvSpPr>
          <p:nvPr>
            <p:ph type="title"/>
          </p:nvPr>
        </p:nvSpPr>
        <p:spPr/>
        <p:txBody>
          <a:bodyPr/>
          <a:lstStyle/>
          <a:p>
            <a:pPr eaLnBrk="1" hangingPunct="1"/>
            <a:r>
              <a:rPr lang="en-US" altLang="en-US"/>
              <a:t>Visual Aids Should…</a:t>
            </a:r>
          </a:p>
        </p:txBody>
      </p:sp>
      <p:sp>
        <p:nvSpPr>
          <p:cNvPr id="245763" name="Rectangle 3">
            <a:extLst>
              <a:ext uri="{FF2B5EF4-FFF2-40B4-BE49-F238E27FC236}">
                <a16:creationId xmlns:a16="http://schemas.microsoft.com/office/drawing/2014/main" id="{05E4D8C8-99D0-CA49-AC56-D3778B90A98E}"/>
              </a:ext>
            </a:extLst>
          </p:cNvPr>
          <p:cNvSpPr>
            <a:spLocks noGrp="1"/>
          </p:cNvSpPr>
          <p:nvPr>
            <p:ph idx="1"/>
          </p:nvPr>
        </p:nvSpPr>
        <p:spPr/>
        <p:txBody>
          <a:bodyPr/>
          <a:lstStyle/>
          <a:p>
            <a:pPr eaLnBrk="1" hangingPunct="1"/>
            <a:r>
              <a:rPr lang="en-US" altLang="en-US" sz="3200"/>
              <a:t>Outline, explain, support main points</a:t>
            </a:r>
          </a:p>
          <a:p>
            <a:pPr eaLnBrk="1" hangingPunct="1"/>
            <a:r>
              <a:rPr lang="en-US" altLang="en-US" sz="3200"/>
              <a:t>Serve audience’s needs, not speaker’s</a:t>
            </a:r>
          </a:p>
          <a:p>
            <a:pPr eaLnBrk="1" hangingPunct="1"/>
            <a:r>
              <a:rPr lang="en-US" altLang="en-US" sz="3200"/>
              <a:t>Be simple and clear</a:t>
            </a:r>
          </a:p>
          <a:p>
            <a:pPr eaLnBrk="1" hangingPunct="1"/>
            <a:r>
              <a:rPr lang="en-US" altLang="en-US" sz="3200"/>
              <a:t>Supplement and support…</a:t>
            </a:r>
            <a:br>
              <a:rPr lang="en-US" altLang="en-US" sz="3200"/>
            </a:br>
            <a:r>
              <a:rPr lang="en-US" altLang="en-US" sz="3200"/>
              <a:t>   </a:t>
            </a:r>
            <a:r>
              <a:rPr lang="en-US" altLang="en-US" sz="3200" b="1" i="1" u="sng"/>
              <a:t>NOT DOMINATE!...</a:t>
            </a:r>
            <a:br>
              <a:rPr lang="en-US" altLang="en-US" sz="3200"/>
            </a:br>
            <a:r>
              <a:rPr lang="en-US" altLang="en-US" sz="3200"/>
              <a:t>      the presentation</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AD19EB80-12DE-8342-B776-513C061C2763}"/>
              </a:ext>
            </a:extLst>
          </p:cNvPr>
          <p:cNvSpPr>
            <a:spLocks noGrp="1"/>
          </p:cNvSpPr>
          <p:nvPr>
            <p:ph type="title"/>
          </p:nvPr>
        </p:nvSpPr>
        <p:spPr/>
        <p:txBody>
          <a:bodyPr/>
          <a:lstStyle/>
          <a:p>
            <a:r>
              <a:rPr lang="en-US" altLang="en-US"/>
              <a:t>Be Visible</a:t>
            </a:r>
          </a:p>
        </p:txBody>
      </p:sp>
      <p:sp>
        <p:nvSpPr>
          <p:cNvPr id="248835" name="Rectangle 3">
            <a:extLst>
              <a:ext uri="{FF2B5EF4-FFF2-40B4-BE49-F238E27FC236}">
                <a16:creationId xmlns:a16="http://schemas.microsoft.com/office/drawing/2014/main" id="{C6E96A80-3B7B-B944-8397-798613762B13}"/>
              </a:ext>
            </a:extLst>
          </p:cNvPr>
          <p:cNvSpPr>
            <a:spLocks noGrp="1" noChangeArrowheads="1"/>
          </p:cNvSpPr>
          <p:nvPr>
            <p:ph idx="1"/>
          </p:nvPr>
        </p:nvSpPr>
        <p:spPr/>
        <p:txBody>
          <a:bodyPr>
            <a:normAutofit fontScale="92500" lnSpcReduction="20000"/>
          </a:bodyPr>
          <a:lstStyle/>
          <a:p>
            <a:r>
              <a:rPr lang="en-GB" altLang="en-US" dirty="0"/>
              <a:t>Use Sans Serif fonts (fonts without feet)</a:t>
            </a:r>
          </a:p>
          <a:p>
            <a:pPr lvl="1"/>
            <a:r>
              <a:rPr lang="en-GB" altLang="en-US" dirty="0"/>
              <a:t>e.g. Arial, Tahoma, Trebuchet, Verdana, etc.</a:t>
            </a:r>
          </a:p>
          <a:p>
            <a:r>
              <a:rPr lang="en-GB" altLang="en-US" dirty="0"/>
              <a:t>Titles should be 32-44 pt. font size, </a:t>
            </a:r>
            <a:r>
              <a:rPr lang="en-GB" altLang="en-US" b="1" dirty="0"/>
              <a:t>BOLD</a:t>
            </a:r>
          </a:p>
          <a:p>
            <a:r>
              <a:rPr lang="en-GB" altLang="en-US" dirty="0"/>
              <a:t>Text should be as large as possible</a:t>
            </a:r>
          </a:p>
          <a:p>
            <a:pPr lvl="1"/>
            <a:r>
              <a:rPr lang="en-GB" altLang="en-US" dirty="0"/>
              <a:t>First level 24-32 </a:t>
            </a:r>
            <a:r>
              <a:rPr lang="en-GB" altLang="en-US" dirty="0" err="1"/>
              <a:t>pt</a:t>
            </a:r>
            <a:r>
              <a:rPr lang="en-GB" altLang="en-US" dirty="0"/>
              <a:t> font size</a:t>
            </a:r>
          </a:p>
          <a:p>
            <a:pPr lvl="1"/>
            <a:r>
              <a:rPr lang="en-GB" altLang="en-US" dirty="0"/>
              <a:t>Second level 20-28 </a:t>
            </a:r>
            <a:r>
              <a:rPr lang="en-GB" altLang="en-US" dirty="0" err="1"/>
              <a:t>pt</a:t>
            </a:r>
            <a:r>
              <a:rPr lang="en-GB" altLang="en-US" dirty="0"/>
              <a:t> font size</a:t>
            </a:r>
          </a:p>
          <a:p>
            <a:pPr lvl="1"/>
            <a:r>
              <a:rPr lang="en-GB" altLang="en-US" dirty="0"/>
              <a:t>Etc.</a:t>
            </a:r>
          </a:p>
          <a:p>
            <a:r>
              <a:rPr lang="en-GB" altLang="en-US" dirty="0"/>
              <a:t>Use colour wisely</a:t>
            </a:r>
          </a:p>
          <a:p>
            <a:pPr lvl="1"/>
            <a:r>
              <a:rPr lang="en-GB" altLang="en-US" dirty="0"/>
              <a:t>Contrasting colours</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56C2020E-18E8-4B40-9ADC-21D37C736753}"/>
              </a:ext>
            </a:extLst>
          </p:cNvPr>
          <p:cNvSpPr>
            <a:spLocks noGrp="1"/>
          </p:cNvSpPr>
          <p:nvPr>
            <p:ph type="title"/>
          </p:nvPr>
        </p:nvSpPr>
        <p:spPr>
          <a:xfrm>
            <a:off x="904875" y="53975"/>
            <a:ext cx="7150100" cy="868363"/>
          </a:xfrm>
        </p:spPr>
        <p:txBody>
          <a:bodyPr/>
          <a:lstStyle/>
          <a:p>
            <a:pPr eaLnBrk="1" hangingPunct="1"/>
            <a:r>
              <a:rPr lang="en-US" altLang="en-US"/>
              <a:t>Low Contrast</a:t>
            </a:r>
          </a:p>
        </p:txBody>
      </p:sp>
      <p:pic>
        <p:nvPicPr>
          <p:cNvPr id="174096" name="Picture 16" descr="j0104880">
            <a:extLst>
              <a:ext uri="{FF2B5EF4-FFF2-40B4-BE49-F238E27FC236}">
                <a16:creationId xmlns:a16="http://schemas.microsoft.com/office/drawing/2014/main" id="{CCC20ECA-9264-8F48-8CFA-36E47FBA51B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2875" y="228133"/>
            <a:ext cx="123825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097" name="Rectangle 17">
            <a:extLst>
              <a:ext uri="{FF2B5EF4-FFF2-40B4-BE49-F238E27FC236}">
                <a16:creationId xmlns:a16="http://schemas.microsoft.com/office/drawing/2014/main" id="{9F04ECA4-3AE8-C241-B676-4B46B2DFF834}"/>
              </a:ext>
            </a:extLst>
          </p:cNvPr>
          <p:cNvSpPr>
            <a:spLocks noChangeArrowheads="1"/>
          </p:cNvSpPr>
          <p:nvPr/>
        </p:nvSpPr>
        <p:spPr bwMode="auto">
          <a:xfrm>
            <a:off x="1219200" y="2133600"/>
            <a:ext cx="3429000" cy="1447800"/>
          </a:xfrm>
          <a:prstGeom prst="rect">
            <a:avLst/>
          </a:prstGeom>
          <a:solidFill>
            <a:srgbClr val="FFFF00"/>
          </a:solidFill>
          <a:ln w="9525">
            <a:solidFill>
              <a:schemeClr val="bg1"/>
            </a:solidFill>
            <a:miter lim="800000"/>
            <a:headEnd/>
            <a:tailEnd/>
          </a:ln>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US" altLang="en-US" sz="3200">
                <a:solidFill>
                  <a:schemeClr val="bg1"/>
                </a:solidFill>
                <a:latin typeface="Tahoma" panose="020B0604030504040204" pitchFamily="34" charset="0"/>
              </a:rPr>
              <a:t>White on yellow</a:t>
            </a:r>
          </a:p>
        </p:txBody>
      </p:sp>
      <p:sp>
        <p:nvSpPr>
          <p:cNvPr id="174098" name="Rectangle 18">
            <a:extLst>
              <a:ext uri="{FF2B5EF4-FFF2-40B4-BE49-F238E27FC236}">
                <a16:creationId xmlns:a16="http://schemas.microsoft.com/office/drawing/2014/main" id="{B272C54F-3250-7844-9D92-3DAE5F29682B}"/>
              </a:ext>
            </a:extLst>
          </p:cNvPr>
          <p:cNvSpPr>
            <a:spLocks noChangeArrowheads="1"/>
          </p:cNvSpPr>
          <p:nvPr/>
        </p:nvSpPr>
        <p:spPr bwMode="auto">
          <a:xfrm>
            <a:off x="4953000" y="2133600"/>
            <a:ext cx="3429000" cy="1447800"/>
          </a:xfrm>
          <a:prstGeom prst="rect">
            <a:avLst/>
          </a:prstGeom>
          <a:solidFill>
            <a:schemeClr val="bg1"/>
          </a:solidFill>
          <a:ln w="9525">
            <a:solidFill>
              <a:schemeClr val="bg1"/>
            </a:solidFill>
            <a:miter lim="800000"/>
            <a:headEnd/>
            <a:tailEnd/>
          </a:ln>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US" altLang="en-US" sz="3200">
                <a:solidFill>
                  <a:srgbClr val="FFFF00"/>
                </a:solidFill>
                <a:latin typeface="Tahoma" panose="020B0604030504040204" pitchFamily="34" charset="0"/>
              </a:rPr>
              <a:t>Yellow on white</a:t>
            </a:r>
          </a:p>
        </p:txBody>
      </p:sp>
      <p:sp>
        <p:nvSpPr>
          <p:cNvPr id="174099" name="Rectangle 19">
            <a:extLst>
              <a:ext uri="{FF2B5EF4-FFF2-40B4-BE49-F238E27FC236}">
                <a16:creationId xmlns:a16="http://schemas.microsoft.com/office/drawing/2014/main" id="{81640807-8A63-494F-8B1E-6DAC337E2A0C}"/>
              </a:ext>
            </a:extLst>
          </p:cNvPr>
          <p:cNvSpPr>
            <a:spLocks noChangeArrowheads="1"/>
          </p:cNvSpPr>
          <p:nvPr/>
        </p:nvSpPr>
        <p:spPr bwMode="auto">
          <a:xfrm>
            <a:off x="1219200" y="3886200"/>
            <a:ext cx="3429000" cy="1447800"/>
          </a:xfrm>
          <a:prstGeom prst="rect">
            <a:avLst/>
          </a:prstGeom>
          <a:solidFill>
            <a:srgbClr val="0033CC"/>
          </a:solidFill>
          <a:ln w="9525">
            <a:solidFill>
              <a:schemeClr val="bg1"/>
            </a:solidFill>
            <a:miter lim="800000"/>
            <a:headEnd/>
            <a:tailEnd/>
          </a:ln>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US" altLang="en-US" sz="3200">
                <a:solidFill>
                  <a:srgbClr val="000000"/>
                </a:solidFill>
                <a:latin typeface="Tahoma" panose="020B0604030504040204" pitchFamily="34" charset="0"/>
              </a:rPr>
              <a:t>Black on blue</a:t>
            </a:r>
          </a:p>
        </p:txBody>
      </p:sp>
      <p:sp>
        <p:nvSpPr>
          <p:cNvPr id="174100" name="Rectangle 20">
            <a:extLst>
              <a:ext uri="{FF2B5EF4-FFF2-40B4-BE49-F238E27FC236}">
                <a16:creationId xmlns:a16="http://schemas.microsoft.com/office/drawing/2014/main" id="{4932280D-EB88-B94C-BBE0-224CB1F15C27}"/>
              </a:ext>
            </a:extLst>
          </p:cNvPr>
          <p:cNvSpPr>
            <a:spLocks noChangeArrowheads="1"/>
          </p:cNvSpPr>
          <p:nvPr/>
        </p:nvSpPr>
        <p:spPr bwMode="auto">
          <a:xfrm>
            <a:off x="4953000" y="3886200"/>
            <a:ext cx="3429000" cy="1447800"/>
          </a:xfrm>
          <a:prstGeom prst="rect">
            <a:avLst/>
          </a:prstGeom>
          <a:solidFill>
            <a:srgbClr val="000000"/>
          </a:solidFill>
          <a:ln w="9525">
            <a:solidFill>
              <a:schemeClr val="bg1"/>
            </a:solidFill>
            <a:miter lim="800000"/>
            <a:headEnd/>
            <a:tailEnd/>
          </a:ln>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US" altLang="en-US" sz="3200">
                <a:solidFill>
                  <a:srgbClr val="0033CC"/>
                </a:solidFill>
                <a:latin typeface="Tahoma" panose="020B0604030504040204" pitchFamily="34" charset="0"/>
              </a:rPr>
              <a:t>Blue on black</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4B553-E42E-4741-860E-BDC60C46DB46}"/>
              </a:ext>
            </a:extLst>
          </p:cNvPr>
          <p:cNvSpPr>
            <a:spLocks noGrp="1"/>
          </p:cNvSpPr>
          <p:nvPr>
            <p:ph type="title"/>
          </p:nvPr>
        </p:nvSpPr>
        <p:spPr/>
        <p:txBody>
          <a:bodyPr>
            <a:noAutofit/>
          </a:bodyPr>
          <a:lstStyle/>
          <a:p>
            <a:r>
              <a:rPr lang="en-GB" sz="3200" dirty="0"/>
              <a:t>Eye Movement The “Z” Rule</a:t>
            </a:r>
          </a:p>
        </p:txBody>
      </p:sp>
      <p:sp>
        <p:nvSpPr>
          <p:cNvPr id="4" name="Text Placeholder 3">
            <a:extLst>
              <a:ext uri="{FF2B5EF4-FFF2-40B4-BE49-F238E27FC236}">
                <a16:creationId xmlns:a16="http://schemas.microsoft.com/office/drawing/2014/main" id="{FFAB26BD-C6D1-6346-82B4-DB5F54A58FF0}"/>
              </a:ext>
            </a:extLst>
          </p:cNvPr>
          <p:cNvSpPr>
            <a:spLocks noGrp="1"/>
          </p:cNvSpPr>
          <p:nvPr>
            <p:ph type="body" sz="half" idx="2"/>
          </p:nvPr>
        </p:nvSpPr>
        <p:spPr>
          <a:xfrm>
            <a:off x="457201" y="1600200"/>
            <a:ext cx="3008313" cy="3864793"/>
          </a:xfrm>
        </p:spPr>
        <p:txBody>
          <a:bodyPr>
            <a:normAutofit/>
          </a:bodyPr>
          <a:lstStyle/>
          <a:p>
            <a:pPr marL="285750" indent="-285750">
              <a:buFont typeface="Arial" panose="020B0604020202020204" pitchFamily="34" charset="0"/>
              <a:buChar char="•"/>
            </a:pPr>
            <a:r>
              <a:rPr lang="en-US" altLang="en-US" sz="2800" dirty="0"/>
              <a:t>Upper left</a:t>
            </a:r>
          </a:p>
          <a:p>
            <a:pPr marL="285750" indent="-285750">
              <a:buFont typeface="Arial" panose="020B0604020202020204" pitchFamily="34" charset="0"/>
              <a:buChar char="•"/>
            </a:pPr>
            <a:r>
              <a:rPr lang="en-US" altLang="en-US" sz="2800" dirty="0"/>
              <a:t>Upper right</a:t>
            </a:r>
          </a:p>
          <a:p>
            <a:pPr marL="285750" indent="-285750">
              <a:buFont typeface="Arial" panose="020B0604020202020204" pitchFamily="34" charset="0"/>
              <a:buChar char="•"/>
            </a:pPr>
            <a:r>
              <a:rPr lang="en-US" altLang="en-US" sz="2800" dirty="0"/>
              <a:t>Lower left</a:t>
            </a:r>
          </a:p>
          <a:p>
            <a:pPr marL="285750" indent="-285750">
              <a:buFont typeface="Arial" panose="020B0604020202020204" pitchFamily="34" charset="0"/>
              <a:buChar char="•"/>
            </a:pPr>
            <a:r>
              <a:rPr lang="en-US" altLang="en-US" sz="2800" dirty="0"/>
              <a:t>Lower right </a:t>
            </a:r>
          </a:p>
        </p:txBody>
      </p:sp>
      <p:grpSp>
        <p:nvGrpSpPr>
          <p:cNvPr id="19" name="Group 18">
            <a:extLst>
              <a:ext uri="{FF2B5EF4-FFF2-40B4-BE49-F238E27FC236}">
                <a16:creationId xmlns:a16="http://schemas.microsoft.com/office/drawing/2014/main" id="{E284419E-888A-7042-9302-59A9FF6CAF88}"/>
              </a:ext>
            </a:extLst>
          </p:cNvPr>
          <p:cNvGrpSpPr>
            <a:grpSpLocks noChangeAspect="1"/>
          </p:cNvGrpSpPr>
          <p:nvPr/>
        </p:nvGrpSpPr>
        <p:grpSpPr>
          <a:xfrm>
            <a:off x="4495800" y="76200"/>
            <a:ext cx="3918345" cy="5576502"/>
            <a:chOff x="3960811" y="6545"/>
            <a:chExt cx="4835525" cy="6881812"/>
          </a:xfrm>
        </p:grpSpPr>
        <p:pic>
          <p:nvPicPr>
            <p:cNvPr id="20" name="Picture 2" descr="batmanforeverposter">
              <a:extLst>
                <a:ext uri="{FF2B5EF4-FFF2-40B4-BE49-F238E27FC236}">
                  <a16:creationId xmlns:a16="http://schemas.microsoft.com/office/drawing/2014/main" id="{271B48C3-5B36-A54A-A558-F67C716B9F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0811" y="6545"/>
              <a:ext cx="4835525" cy="6881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Line 3">
              <a:extLst>
                <a:ext uri="{FF2B5EF4-FFF2-40B4-BE49-F238E27FC236}">
                  <a16:creationId xmlns:a16="http://schemas.microsoft.com/office/drawing/2014/main" id="{154A9B6D-DDF7-0644-BB4D-3E29F4BCFAEE}"/>
                </a:ext>
              </a:extLst>
            </p:cNvPr>
            <p:cNvSpPr>
              <a:spLocks noChangeShapeType="1"/>
            </p:cNvSpPr>
            <p:nvPr/>
          </p:nvSpPr>
          <p:spPr bwMode="auto">
            <a:xfrm flipH="1">
              <a:off x="4870450" y="1435100"/>
              <a:ext cx="3352800" cy="3962400"/>
            </a:xfrm>
            <a:prstGeom prst="line">
              <a:avLst/>
            </a:prstGeom>
            <a:noFill/>
            <a:ln w="152400">
              <a:solidFill>
                <a:srgbClr val="FFFF00"/>
              </a:solidFill>
              <a:round/>
              <a:headEnd/>
              <a:tailEnd type="triangle" w="med" len="med"/>
            </a:ln>
            <a:effectLst>
              <a:outerShdw dist="107763" dir="2700000" algn="ctr" rotWithShape="0">
                <a:schemeClr val="bg2">
                  <a:alpha val="50000"/>
                </a:schemeClr>
              </a:outerShdw>
            </a:effectLst>
            <a:extLst>
              <a:ext uri="{909E8E84-426E-40DD-AFC4-6F175D3DCCD1}">
                <a14:hiddenFill xmlns:a14="http://schemas.microsoft.com/office/drawing/2010/main">
                  <a:noFill/>
                </a14:hiddenFill>
              </a:ext>
            </a:extLst>
          </p:spPr>
          <p:txBody>
            <a:bodyPr/>
            <a:lstStyle/>
            <a:p>
              <a:endParaRPr lang="en-GB"/>
            </a:p>
          </p:txBody>
        </p:sp>
        <p:sp>
          <p:nvSpPr>
            <p:cNvPr id="22" name="Line 4">
              <a:extLst>
                <a:ext uri="{FF2B5EF4-FFF2-40B4-BE49-F238E27FC236}">
                  <a16:creationId xmlns:a16="http://schemas.microsoft.com/office/drawing/2014/main" id="{E082487E-E0B7-6942-9DF0-F753DB84FA02}"/>
                </a:ext>
              </a:extLst>
            </p:cNvPr>
            <p:cNvSpPr>
              <a:spLocks noChangeShapeType="1"/>
            </p:cNvSpPr>
            <p:nvPr/>
          </p:nvSpPr>
          <p:spPr bwMode="auto">
            <a:xfrm>
              <a:off x="4770438" y="709613"/>
              <a:ext cx="3657600" cy="0"/>
            </a:xfrm>
            <a:prstGeom prst="line">
              <a:avLst/>
            </a:prstGeom>
            <a:noFill/>
            <a:ln w="152400">
              <a:solidFill>
                <a:srgbClr val="FFFF00"/>
              </a:solidFill>
              <a:round/>
              <a:headEnd/>
              <a:tailEnd type="triangle" w="med" len="med"/>
            </a:ln>
            <a:effectLst>
              <a:outerShdw dist="107763" dir="2700000" algn="ctr" rotWithShape="0">
                <a:schemeClr val="bg2">
                  <a:alpha val="50000"/>
                </a:schemeClr>
              </a:outerShdw>
            </a:effectLst>
            <a:extLst>
              <a:ext uri="{909E8E84-426E-40DD-AFC4-6F175D3DCCD1}">
                <a14:hiddenFill xmlns:a14="http://schemas.microsoft.com/office/drawing/2010/main">
                  <a:noFill/>
                </a14:hiddenFill>
              </a:ext>
            </a:extLst>
          </p:spPr>
          <p:txBody>
            <a:bodyPr/>
            <a:lstStyle/>
            <a:p>
              <a:endParaRPr lang="en-GB"/>
            </a:p>
          </p:txBody>
        </p:sp>
        <p:sp>
          <p:nvSpPr>
            <p:cNvPr id="23" name="Line 5">
              <a:extLst>
                <a:ext uri="{FF2B5EF4-FFF2-40B4-BE49-F238E27FC236}">
                  <a16:creationId xmlns:a16="http://schemas.microsoft.com/office/drawing/2014/main" id="{46198900-C4FE-FD43-898B-0AD7E1EDF3FF}"/>
                </a:ext>
              </a:extLst>
            </p:cNvPr>
            <p:cNvSpPr>
              <a:spLocks noChangeShapeType="1"/>
            </p:cNvSpPr>
            <p:nvPr/>
          </p:nvSpPr>
          <p:spPr bwMode="auto">
            <a:xfrm>
              <a:off x="4906963" y="5891213"/>
              <a:ext cx="3276600" cy="0"/>
            </a:xfrm>
            <a:prstGeom prst="line">
              <a:avLst/>
            </a:prstGeom>
            <a:noFill/>
            <a:ln w="152400">
              <a:solidFill>
                <a:srgbClr val="FFFF00"/>
              </a:solidFill>
              <a:round/>
              <a:headEnd/>
              <a:tailEnd type="triangle" w="med" len="med"/>
            </a:ln>
            <a:effectLst>
              <a:outerShdw dist="107763" dir="2700000" algn="ctr" rotWithShape="0">
                <a:schemeClr val="bg2">
                  <a:alpha val="50000"/>
                </a:schemeClr>
              </a:outerShdw>
            </a:effectLst>
            <a:extLst>
              <a:ext uri="{909E8E84-426E-40DD-AFC4-6F175D3DCCD1}">
                <a14:hiddenFill xmlns:a14="http://schemas.microsoft.com/office/drawing/2010/main">
                  <a:noFill/>
                </a14:hiddenFill>
              </a:ext>
            </a:extLst>
          </p:spPr>
          <p:txBody>
            <a:bodyPr/>
            <a:lstStyle/>
            <a:p>
              <a:endParaRPr lang="en-GB"/>
            </a:p>
          </p:txBody>
        </p:sp>
      </p:gr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Rectangle 2">
            <a:extLst>
              <a:ext uri="{FF2B5EF4-FFF2-40B4-BE49-F238E27FC236}">
                <a16:creationId xmlns:a16="http://schemas.microsoft.com/office/drawing/2014/main" id="{05342169-EC35-0A45-A6BF-983742CD0665}"/>
              </a:ext>
            </a:extLst>
          </p:cNvPr>
          <p:cNvSpPr>
            <a:spLocks noGrp="1" noChangeArrowheads="1"/>
          </p:cNvSpPr>
          <p:nvPr>
            <p:ph type="title"/>
          </p:nvPr>
        </p:nvSpPr>
        <p:spPr/>
        <p:txBody>
          <a:bodyPr/>
          <a:lstStyle/>
          <a:p>
            <a:r>
              <a:rPr lang="en-US" altLang="en-US" dirty="0"/>
              <a:t>Effective</a:t>
            </a:r>
            <a:br>
              <a:rPr lang="en-US" altLang="en-US" dirty="0"/>
            </a:br>
            <a:r>
              <a:rPr lang="en-US" altLang="en-US" dirty="0"/>
              <a:t>Presentation Techniques</a:t>
            </a:r>
          </a:p>
        </p:txBody>
      </p:sp>
      <p:sp>
        <p:nvSpPr>
          <p:cNvPr id="4" name="Text Placeholder 3">
            <a:extLst>
              <a:ext uri="{FF2B5EF4-FFF2-40B4-BE49-F238E27FC236}">
                <a16:creationId xmlns:a16="http://schemas.microsoft.com/office/drawing/2014/main" id="{16215C18-814D-2E47-8DC8-DA3963FE6B20}"/>
              </a:ext>
            </a:extLst>
          </p:cNvPr>
          <p:cNvSpPr>
            <a:spLocks noGrp="1"/>
          </p:cNvSpPr>
          <p:nvPr>
            <p:ph type="body" idx="1"/>
          </p:nvPr>
        </p:nvSpPr>
        <p:spPr/>
        <p:txBody>
          <a:bodyPr/>
          <a:lstStyle/>
          <a:p>
            <a:endParaRPr lang="en-GB"/>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nodeType="afterEffect">
                                  <p:stCondLst>
                                    <p:cond delay="0"/>
                                  </p:stCondLst>
                                  <p:childTnLst>
                                    <p:set>
                                      <p:cBhvr>
                                        <p:cTn id="6" dur="1" fill="hold">
                                          <p:stCondLst>
                                            <p:cond delay="0"/>
                                          </p:stCondLst>
                                        </p:cTn>
                                        <p:tgtEl>
                                          <p:spTgt spid="237570"/>
                                        </p:tgtEl>
                                        <p:attrNameLst>
                                          <p:attrName>style.visibility</p:attrName>
                                        </p:attrNameLst>
                                      </p:cBhvr>
                                      <p:to>
                                        <p:strVal val="visible"/>
                                      </p:to>
                                    </p:set>
                                    <p:anim calcmode="lin" valueType="num">
                                      <p:cBhvr>
                                        <p:cTn id="7" dur="1000" fill="hold"/>
                                        <p:tgtEl>
                                          <p:spTgt spid="237570"/>
                                        </p:tgtEl>
                                        <p:attrNameLst>
                                          <p:attrName>ppt_w</p:attrName>
                                        </p:attrNameLst>
                                      </p:cBhvr>
                                      <p:tavLst>
                                        <p:tav tm="0">
                                          <p:val>
                                            <p:fltVal val="0"/>
                                          </p:val>
                                        </p:tav>
                                        <p:tav tm="100000">
                                          <p:val>
                                            <p:strVal val="#ppt_w"/>
                                          </p:val>
                                        </p:tav>
                                      </p:tavLst>
                                    </p:anim>
                                    <p:anim calcmode="lin" valueType="num">
                                      <p:cBhvr>
                                        <p:cTn id="8" dur="1000" fill="hold"/>
                                        <p:tgtEl>
                                          <p:spTgt spid="237570"/>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4841C509-D2E0-314D-A23E-2C2C58EC4BD0}"/>
              </a:ext>
            </a:extLst>
          </p:cNvPr>
          <p:cNvSpPr>
            <a:spLocks noGrp="1" noChangeArrowheads="1"/>
          </p:cNvSpPr>
          <p:nvPr>
            <p:ph type="title"/>
          </p:nvPr>
        </p:nvSpPr>
        <p:spPr/>
        <p:txBody>
          <a:bodyPr>
            <a:normAutofit fontScale="90000"/>
          </a:bodyPr>
          <a:lstStyle/>
          <a:p>
            <a:r>
              <a:rPr lang="tr-TR" altLang="en-US"/>
              <a:t>What </a:t>
            </a:r>
            <a:r>
              <a:rPr lang="en-US" altLang="en-US"/>
              <a:t>M</a:t>
            </a:r>
            <a:r>
              <a:rPr lang="tr-TR" altLang="en-US"/>
              <a:t>akes an </a:t>
            </a:r>
            <a:r>
              <a:rPr lang="en-US" altLang="en-US"/>
              <a:t>E</a:t>
            </a:r>
            <a:r>
              <a:rPr lang="tr-TR" altLang="en-US"/>
              <a:t>ffective </a:t>
            </a:r>
            <a:r>
              <a:rPr lang="en-US" altLang="en-US"/>
              <a:t>S</a:t>
            </a:r>
            <a:r>
              <a:rPr lang="tr-TR" altLang="en-US"/>
              <a:t>peaker</a:t>
            </a:r>
            <a:r>
              <a:rPr lang="en-US" altLang="en-US"/>
              <a:t>?</a:t>
            </a:r>
          </a:p>
        </p:txBody>
      </p:sp>
      <p:sp>
        <p:nvSpPr>
          <p:cNvPr id="205827" name="Rectangle 3">
            <a:extLst>
              <a:ext uri="{FF2B5EF4-FFF2-40B4-BE49-F238E27FC236}">
                <a16:creationId xmlns:a16="http://schemas.microsoft.com/office/drawing/2014/main" id="{8071F31F-1241-F640-AD65-647EA5AAD3E4}"/>
              </a:ext>
            </a:extLst>
          </p:cNvPr>
          <p:cNvSpPr>
            <a:spLocks noGrp="1"/>
          </p:cNvSpPr>
          <p:nvPr>
            <p:ph idx="1"/>
          </p:nvPr>
        </p:nvSpPr>
        <p:spPr/>
        <p:txBody>
          <a:bodyPr>
            <a:normAutofit/>
          </a:bodyPr>
          <a:lstStyle/>
          <a:p>
            <a:r>
              <a:rPr lang="en-US" altLang="en-US" dirty="0"/>
              <a:t>Control of information</a:t>
            </a:r>
          </a:p>
          <a:p>
            <a:r>
              <a:rPr lang="tr-TR" altLang="en-US" dirty="0"/>
              <a:t>The right words</a:t>
            </a:r>
            <a:endParaRPr lang="en-US" altLang="en-US" dirty="0"/>
          </a:p>
          <a:p>
            <a:r>
              <a:rPr lang="en-US" altLang="en-US" dirty="0"/>
              <a:t>Use of body language</a:t>
            </a:r>
          </a:p>
          <a:p>
            <a:r>
              <a:rPr lang="en-US" altLang="en-US" dirty="0"/>
              <a:t>Prompts, scripts and notes</a:t>
            </a:r>
            <a:endParaRPr lang="tr-TR" altLang="en-US" dirty="0"/>
          </a:p>
          <a:p>
            <a:r>
              <a:rPr lang="tr-TR" altLang="en-US" dirty="0"/>
              <a:t>The right location</a:t>
            </a:r>
          </a:p>
          <a:p>
            <a:r>
              <a:rPr lang="tr-TR" altLang="en-US" dirty="0"/>
              <a:t>Useful </a:t>
            </a:r>
            <a:r>
              <a:rPr lang="en-US" altLang="en-US" dirty="0"/>
              <a:t>and meaningful visual aids</a:t>
            </a:r>
          </a:p>
          <a:p>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0898" name="Rectangle 2">
            <a:extLst>
              <a:ext uri="{FF2B5EF4-FFF2-40B4-BE49-F238E27FC236}">
                <a16:creationId xmlns:a16="http://schemas.microsoft.com/office/drawing/2014/main" id="{99D3307B-92AA-8448-A638-0CF254EE3F32}"/>
              </a:ext>
            </a:extLst>
          </p:cNvPr>
          <p:cNvSpPr>
            <a:spLocks noGrp="1"/>
          </p:cNvSpPr>
          <p:nvPr>
            <p:ph type="title"/>
          </p:nvPr>
        </p:nvSpPr>
        <p:spPr/>
        <p:txBody>
          <a:bodyPr/>
          <a:lstStyle/>
          <a:p>
            <a:r>
              <a:rPr lang="en-US" altLang="en-US"/>
              <a:t>Vocal Techniques</a:t>
            </a:r>
          </a:p>
        </p:txBody>
      </p:sp>
      <p:sp>
        <p:nvSpPr>
          <p:cNvPr id="238595" name="Rectangle 3">
            <a:extLst>
              <a:ext uri="{FF2B5EF4-FFF2-40B4-BE49-F238E27FC236}">
                <a16:creationId xmlns:a16="http://schemas.microsoft.com/office/drawing/2014/main" id="{84D07153-D5CB-E948-8853-BB6F88BF135B}"/>
              </a:ext>
            </a:extLst>
          </p:cNvPr>
          <p:cNvSpPr>
            <a:spLocks noGrp="1"/>
          </p:cNvSpPr>
          <p:nvPr>
            <p:ph idx="1"/>
          </p:nvPr>
        </p:nvSpPr>
        <p:spPr/>
        <p:txBody>
          <a:bodyPr>
            <a:normAutofit fontScale="92500" lnSpcReduction="20000"/>
          </a:bodyPr>
          <a:lstStyle/>
          <a:p>
            <a:r>
              <a:rPr lang="en-US" altLang="en-US"/>
              <a:t>Loudness</a:t>
            </a:r>
          </a:p>
          <a:p>
            <a:pPr lvl="1"/>
            <a:r>
              <a:rPr lang="en-US" altLang="en-US"/>
              <a:t>Will you be using a microphone?</a:t>
            </a:r>
          </a:p>
          <a:p>
            <a:r>
              <a:rPr lang="en-US" altLang="en-US"/>
              <a:t>Pitch</a:t>
            </a:r>
          </a:p>
          <a:p>
            <a:pPr lvl="1"/>
            <a:r>
              <a:rPr lang="en-US" altLang="en-US"/>
              <a:t>Vary to make points</a:t>
            </a:r>
          </a:p>
          <a:p>
            <a:r>
              <a:rPr lang="en-US" altLang="en-US"/>
              <a:t>Rate</a:t>
            </a:r>
          </a:p>
          <a:p>
            <a:pPr lvl="1"/>
            <a:r>
              <a:rPr lang="en-US" altLang="en-US"/>
              <a:t>Watch your audience</a:t>
            </a:r>
          </a:p>
          <a:p>
            <a:r>
              <a:rPr lang="en-US" altLang="en-US"/>
              <a:t>Pause for effect</a:t>
            </a:r>
          </a:p>
          <a:p>
            <a:pPr lvl="1"/>
            <a:r>
              <a:rPr lang="en-US" altLang="en-US"/>
              <a:t>Allow time for message to “sink in”</a:t>
            </a:r>
          </a:p>
          <a:p>
            <a:r>
              <a:rPr lang="en-US" altLang="en-US"/>
              <a:t>Deviate from the norm for emphasis</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202B4C3A-8A8A-7343-97AE-19E3C6E28233}"/>
              </a:ext>
            </a:extLst>
          </p:cNvPr>
          <p:cNvSpPr>
            <a:spLocks noGrp="1"/>
          </p:cNvSpPr>
          <p:nvPr>
            <p:ph type="title"/>
          </p:nvPr>
        </p:nvSpPr>
        <p:spPr/>
        <p:txBody>
          <a:bodyPr/>
          <a:lstStyle/>
          <a:p>
            <a:r>
              <a:rPr lang="tr-TR" altLang="en-US"/>
              <a:t>The Voice</a:t>
            </a:r>
            <a:endParaRPr lang="en-US" altLang="en-US"/>
          </a:p>
        </p:txBody>
      </p:sp>
      <p:sp>
        <p:nvSpPr>
          <p:cNvPr id="207875" name="Rectangle 3">
            <a:extLst>
              <a:ext uri="{FF2B5EF4-FFF2-40B4-BE49-F238E27FC236}">
                <a16:creationId xmlns:a16="http://schemas.microsoft.com/office/drawing/2014/main" id="{D002ECAA-AAB4-6248-9CB1-E41FF8A6B172}"/>
              </a:ext>
            </a:extLst>
          </p:cNvPr>
          <p:cNvSpPr>
            <a:spLocks noGrp="1" noChangeArrowheads="1"/>
          </p:cNvSpPr>
          <p:nvPr>
            <p:ph idx="1"/>
          </p:nvPr>
        </p:nvSpPr>
        <p:spPr>
          <a:xfrm>
            <a:off x="0" y="1417638"/>
            <a:ext cx="9144000" cy="4099595"/>
          </a:xfrm>
        </p:spPr>
        <p:txBody>
          <a:bodyPr>
            <a:normAutofit fontScale="70000" lnSpcReduction="20000"/>
          </a:bodyPr>
          <a:lstStyle/>
          <a:p>
            <a:pPr marL="0" indent="0">
              <a:buNone/>
            </a:pPr>
            <a:r>
              <a:rPr lang="tr-TR" altLang="en-US" b="1" dirty="0"/>
              <a:t>C</a:t>
            </a:r>
            <a:r>
              <a:rPr lang="tr-TR" altLang="en-US" dirty="0"/>
              <a:t>:</a:t>
            </a:r>
            <a:r>
              <a:rPr lang="en-US" altLang="en-US" dirty="0"/>
              <a:t>	</a:t>
            </a:r>
            <a:r>
              <a:rPr lang="tr-TR" altLang="en-US" dirty="0"/>
              <a:t>Clear</a:t>
            </a:r>
            <a:r>
              <a:rPr lang="en-US" altLang="en-US" dirty="0"/>
              <a:t> – </a:t>
            </a:r>
            <a:r>
              <a:rPr lang="tr-TR" altLang="en-US" dirty="0" err="1"/>
              <a:t>the</a:t>
            </a:r>
            <a:r>
              <a:rPr lang="tr-TR" altLang="en-US" dirty="0"/>
              <a:t> </a:t>
            </a:r>
            <a:r>
              <a:rPr lang="tr-TR" altLang="en-US" dirty="0" err="1"/>
              <a:t>use</a:t>
            </a:r>
            <a:r>
              <a:rPr lang="tr-TR" altLang="en-US" dirty="0"/>
              <a:t> of </a:t>
            </a:r>
            <a:r>
              <a:rPr lang="tr-TR" altLang="en-US" dirty="0" err="1"/>
              <a:t>simple</a:t>
            </a:r>
            <a:r>
              <a:rPr lang="tr-TR" altLang="en-US" dirty="0"/>
              <a:t>,</a:t>
            </a:r>
            <a:r>
              <a:rPr lang="en-US" altLang="en-US" dirty="0"/>
              <a:t> </a:t>
            </a:r>
            <a:r>
              <a:rPr lang="tr-TR" altLang="en-US" dirty="0"/>
              <a:t>easily understood words</a:t>
            </a:r>
            <a:r>
              <a:rPr lang="en-GB" altLang="en-US" dirty="0"/>
              <a:t> and</a:t>
            </a:r>
          </a:p>
          <a:p>
            <a:pPr marL="0" indent="0">
              <a:buNone/>
            </a:pPr>
            <a:r>
              <a:rPr lang="en-GB" altLang="en-US" dirty="0"/>
              <a:t>            phrases</a:t>
            </a:r>
          </a:p>
          <a:p>
            <a:pPr marL="0" indent="0">
              <a:buNone/>
            </a:pPr>
            <a:endParaRPr lang="tr-TR" altLang="en-US" dirty="0"/>
          </a:p>
          <a:p>
            <a:pPr marL="0" indent="0">
              <a:buNone/>
            </a:pPr>
            <a:r>
              <a:rPr lang="tr-TR" altLang="en-US" b="1" dirty="0"/>
              <a:t>L</a:t>
            </a:r>
            <a:r>
              <a:rPr lang="tr-TR" altLang="en-US" dirty="0"/>
              <a:t>:</a:t>
            </a:r>
            <a:r>
              <a:rPr lang="en-US" altLang="en-US" dirty="0"/>
              <a:t>	</a:t>
            </a:r>
            <a:r>
              <a:rPr lang="tr-TR" altLang="en-US" dirty="0" err="1"/>
              <a:t>Loud</a:t>
            </a:r>
            <a:r>
              <a:rPr lang="tr-TR" altLang="en-US" dirty="0"/>
              <a:t> (</a:t>
            </a:r>
            <a:r>
              <a:rPr lang="tr-TR" altLang="en-US" dirty="0" err="1"/>
              <a:t>enough</a:t>
            </a:r>
            <a:r>
              <a:rPr lang="tr-TR" altLang="en-US" dirty="0"/>
              <a:t>)</a:t>
            </a:r>
            <a:r>
              <a:rPr lang="en-US" altLang="en-US" dirty="0"/>
              <a:t> – </a:t>
            </a:r>
            <a:r>
              <a:rPr lang="tr-TR" altLang="en-US" dirty="0"/>
              <a:t>it is important that everyone can hear</a:t>
            </a:r>
            <a:r>
              <a:rPr lang="en-GB" altLang="en-US" dirty="0"/>
              <a:t> </a:t>
            </a:r>
          </a:p>
          <a:p>
            <a:pPr marL="0" indent="0">
              <a:buNone/>
            </a:pPr>
            <a:r>
              <a:rPr lang="en-GB" altLang="en-US" dirty="0"/>
              <a:t>            </a:t>
            </a:r>
            <a:r>
              <a:rPr lang="tr-TR" altLang="en-US" dirty="0"/>
              <a:t>you</a:t>
            </a:r>
            <a:endParaRPr lang="en-US" altLang="en-US" dirty="0"/>
          </a:p>
          <a:p>
            <a:pPr marL="0" indent="0">
              <a:buNone/>
            </a:pPr>
            <a:endParaRPr lang="tr-TR" altLang="en-US" dirty="0"/>
          </a:p>
          <a:p>
            <a:pPr marL="0" indent="0">
              <a:buNone/>
            </a:pPr>
            <a:r>
              <a:rPr lang="tr-TR" altLang="en-US" b="1" dirty="0"/>
              <a:t>A</a:t>
            </a:r>
            <a:r>
              <a:rPr lang="tr-TR" altLang="en-US" dirty="0"/>
              <a:t>:</a:t>
            </a:r>
            <a:r>
              <a:rPr lang="en-US" altLang="en-US" dirty="0"/>
              <a:t>	</a:t>
            </a:r>
            <a:r>
              <a:rPr lang="tr-TR" altLang="en-US" dirty="0" err="1"/>
              <a:t>Assertive</a:t>
            </a:r>
            <a:r>
              <a:rPr lang="en-US" altLang="en-US" dirty="0"/>
              <a:t> – a</a:t>
            </a:r>
            <a:r>
              <a:rPr lang="tr-TR" altLang="en-US" dirty="0"/>
              <a:t> bright and confident air born of knowledge </a:t>
            </a:r>
            <a:endParaRPr lang="en-GB" altLang="en-US" dirty="0"/>
          </a:p>
          <a:p>
            <a:pPr marL="0" indent="0">
              <a:buNone/>
            </a:pPr>
            <a:r>
              <a:rPr lang="en-GB" altLang="en-US" dirty="0"/>
              <a:t>            </a:t>
            </a:r>
            <a:r>
              <a:rPr lang="tr-TR" altLang="en-US" dirty="0"/>
              <a:t>of the subject and good preparation</a:t>
            </a:r>
            <a:endParaRPr lang="en-US" altLang="en-US" dirty="0"/>
          </a:p>
          <a:p>
            <a:pPr marL="0" indent="0">
              <a:buNone/>
            </a:pPr>
            <a:endParaRPr lang="tr-TR" altLang="en-US" dirty="0"/>
          </a:p>
          <a:p>
            <a:pPr marL="0" indent="0">
              <a:buNone/>
            </a:pPr>
            <a:r>
              <a:rPr lang="tr-TR" altLang="en-US" b="1" dirty="0"/>
              <a:t>P</a:t>
            </a:r>
            <a:r>
              <a:rPr lang="tr-TR" altLang="en-US" dirty="0"/>
              <a:t>:</a:t>
            </a:r>
            <a:r>
              <a:rPr lang="en-US" altLang="en-US" dirty="0"/>
              <a:t>	</a:t>
            </a:r>
            <a:r>
              <a:rPr lang="tr-TR" altLang="en-US" dirty="0" err="1"/>
              <a:t>Pause</a:t>
            </a:r>
            <a:r>
              <a:rPr lang="en-US" altLang="en-US" dirty="0"/>
              <a:t> – </a:t>
            </a:r>
            <a:r>
              <a:rPr lang="tr-TR" altLang="en-US" dirty="0"/>
              <a:t>it is </a:t>
            </a:r>
            <a:r>
              <a:rPr lang="tr-TR" altLang="en-US" dirty="0" err="1"/>
              <a:t>essential</a:t>
            </a:r>
            <a:r>
              <a:rPr lang="tr-TR" altLang="en-US" dirty="0"/>
              <a:t> </a:t>
            </a:r>
            <a:r>
              <a:rPr lang="tr-TR" altLang="en-US" dirty="0" err="1"/>
              <a:t>to</a:t>
            </a:r>
            <a:r>
              <a:rPr lang="tr-TR" altLang="en-US" dirty="0"/>
              <a:t> </a:t>
            </a:r>
            <a:r>
              <a:rPr lang="tr-TR" altLang="en-US" dirty="0" err="1"/>
              <a:t>allow</a:t>
            </a:r>
            <a:r>
              <a:rPr lang="tr-TR" altLang="en-US" dirty="0"/>
              <a:t> </a:t>
            </a:r>
            <a:r>
              <a:rPr lang="tr-TR" altLang="en-US" dirty="0" err="1"/>
              <a:t>the</a:t>
            </a:r>
            <a:r>
              <a:rPr lang="tr-TR" altLang="en-US" dirty="0"/>
              <a:t> </a:t>
            </a:r>
            <a:r>
              <a:rPr lang="tr-TR" altLang="en-US" dirty="0" err="1"/>
              <a:t>listeners</a:t>
            </a:r>
            <a:r>
              <a:rPr lang="en-US" altLang="en-US" dirty="0"/>
              <a:t> time</a:t>
            </a:r>
            <a:r>
              <a:rPr lang="tr-TR" altLang="en-US" dirty="0"/>
              <a:t> to 	digest what </a:t>
            </a:r>
            <a:endParaRPr lang="en-GB" altLang="en-US" dirty="0"/>
          </a:p>
          <a:p>
            <a:pPr marL="0" indent="0">
              <a:buNone/>
            </a:pPr>
            <a:r>
              <a:rPr lang="en-GB" altLang="en-US" dirty="0"/>
              <a:t>            </a:t>
            </a:r>
            <a:r>
              <a:rPr lang="tr-TR" altLang="en-US" dirty="0"/>
              <a:t>you have said</a:t>
            </a:r>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65A6AD02-B4BC-E448-901C-99A606F9DB0F}"/>
              </a:ext>
            </a:extLst>
          </p:cNvPr>
          <p:cNvSpPr>
            <a:spLocks noGrp="1"/>
          </p:cNvSpPr>
          <p:nvPr>
            <p:ph type="title"/>
          </p:nvPr>
        </p:nvSpPr>
        <p:spPr/>
        <p:txBody>
          <a:bodyPr/>
          <a:lstStyle/>
          <a:p>
            <a:r>
              <a:rPr lang="en-US" altLang="en-US"/>
              <a:t>Body Language</a:t>
            </a:r>
          </a:p>
        </p:txBody>
      </p:sp>
      <p:sp>
        <p:nvSpPr>
          <p:cNvPr id="249859" name="Rectangle 3">
            <a:extLst>
              <a:ext uri="{FF2B5EF4-FFF2-40B4-BE49-F238E27FC236}">
                <a16:creationId xmlns:a16="http://schemas.microsoft.com/office/drawing/2014/main" id="{A8BC30D0-A29B-EA4A-9F8A-0DF103763B8A}"/>
              </a:ext>
            </a:extLst>
          </p:cNvPr>
          <p:cNvSpPr>
            <a:spLocks noGrp="1"/>
          </p:cNvSpPr>
          <p:nvPr>
            <p:ph idx="1"/>
          </p:nvPr>
        </p:nvSpPr>
        <p:spPr/>
        <p:txBody>
          <a:bodyPr>
            <a:normAutofit fontScale="92500"/>
          </a:bodyPr>
          <a:lstStyle/>
          <a:p>
            <a:r>
              <a:rPr lang="tr-TR" altLang="en-US"/>
              <a:t>Make eye contact</a:t>
            </a:r>
            <a:r>
              <a:rPr lang="en-US" altLang="en-US"/>
              <a:t>,…but move focus around the audience</a:t>
            </a:r>
            <a:endParaRPr lang="tr-TR" altLang="en-US"/>
          </a:p>
          <a:p>
            <a:r>
              <a:rPr lang="tr-TR" altLang="en-US"/>
              <a:t>Use your hands</a:t>
            </a:r>
            <a:r>
              <a:rPr lang="en-US" altLang="en-US"/>
              <a:t>,…but don’t go crazy</a:t>
            </a:r>
          </a:p>
          <a:p>
            <a:r>
              <a:rPr lang="en-US" altLang="en-US"/>
              <a:t>If possible move around,…but slowly!</a:t>
            </a:r>
          </a:p>
          <a:p>
            <a:r>
              <a:rPr lang="en-US" altLang="en-US"/>
              <a:t>Maintain good posture</a:t>
            </a:r>
          </a:p>
          <a:p>
            <a:r>
              <a:rPr lang="en-US" altLang="en-US"/>
              <a:t>Make sure everyone can see you</a:t>
            </a:r>
          </a:p>
          <a:p>
            <a:r>
              <a:rPr lang="en-US" altLang="en-US"/>
              <a:t>DON’T speak with your back to the audience</a:t>
            </a:r>
          </a:p>
          <a:p>
            <a:endParaRPr lang="en-US" altLang="en-US"/>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D90B2178-0911-054F-8363-F77FFF236756}"/>
              </a:ext>
            </a:extLst>
          </p:cNvPr>
          <p:cNvSpPr>
            <a:spLocks noGrp="1"/>
          </p:cNvSpPr>
          <p:nvPr>
            <p:ph type="title"/>
          </p:nvPr>
        </p:nvSpPr>
        <p:spPr/>
        <p:txBody>
          <a:bodyPr/>
          <a:lstStyle/>
          <a:p>
            <a:r>
              <a:rPr lang="en-US" altLang="en-US"/>
              <a:t>Scripts and </a:t>
            </a:r>
            <a:r>
              <a:rPr lang="tr-TR" altLang="en-US"/>
              <a:t>Notes </a:t>
            </a:r>
            <a:endParaRPr lang="en-US" altLang="en-US"/>
          </a:p>
        </p:txBody>
      </p:sp>
      <p:sp>
        <p:nvSpPr>
          <p:cNvPr id="210947" name="Rectangle 3">
            <a:extLst>
              <a:ext uri="{FF2B5EF4-FFF2-40B4-BE49-F238E27FC236}">
                <a16:creationId xmlns:a16="http://schemas.microsoft.com/office/drawing/2014/main" id="{506B95F1-0A29-8F46-A8ED-BB00268E8DCB}"/>
              </a:ext>
            </a:extLst>
          </p:cNvPr>
          <p:cNvSpPr>
            <a:spLocks noGrp="1"/>
          </p:cNvSpPr>
          <p:nvPr>
            <p:ph idx="1"/>
          </p:nvPr>
        </p:nvSpPr>
        <p:spPr/>
        <p:txBody>
          <a:bodyPr>
            <a:normAutofit fontScale="92500" lnSpcReduction="20000"/>
          </a:bodyPr>
          <a:lstStyle/>
          <a:p>
            <a:r>
              <a:rPr lang="en-US" altLang="en-US"/>
              <a:t>Learn and use a script for formal presentations to large groups</a:t>
            </a:r>
          </a:p>
          <a:p>
            <a:r>
              <a:rPr lang="en-US" altLang="en-US"/>
              <a:t>Small note </a:t>
            </a:r>
            <a:r>
              <a:rPr lang="tr-TR" altLang="en-US"/>
              <a:t>cards</a:t>
            </a:r>
            <a:r>
              <a:rPr lang="en-US" altLang="en-US"/>
              <a:t>, or PPT notes page,</a:t>
            </a:r>
            <a:r>
              <a:rPr lang="tr-TR" altLang="en-US"/>
              <a:t> </a:t>
            </a:r>
            <a:r>
              <a:rPr lang="en-US" altLang="en-US"/>
              <a:t>can be used, but FIRST write a script</a:t>
            </a:r>
          </a:p>
          <a:p>
            <a:r>
              <a:rPr lang="tr-TR" altLang="en-US"/>
              <a:t>Underline </a:t>
            </a:r>
            <a:r>
              <a:rPr lang="en-US" altLang="en-US"/>
              <a:t>key</a:t>
            </a:r>
            <a:r>
              <a:rPr lang="tr-TR" altLang="en-US"/>
              <a:t> words that will best remind you what you want to say</a:t>
            </a:r>
            <a:endParaRPr lang="en-US" altLang="en-US"/>
          </a:p>
          <a:p>
            <a:r>
              <a:rPr lang="tr-TR" altLang="en-US"/>
              <a:t>Use one card for each </a:t>
            </a:r>
            <a:r>
              <a:rPr lang="en-US" altLang="en-US"/>
              <a:t>slide or topic</a:t>
            </a:r>
          </a:p>
          <a:p>
            <a:r>
              <a:rPr lang="en-US" altLang="en-US"/>
              <a:t>If possible, have someone else advance slides for you</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8E583E59-1240-CB46-878A-5070296123D4}"/>
              </a:ext>
            </a:extLst>
          </p:cNvPr>
          <p:cNvSpPr>
            <a:spLocks noGrp="1"/>
          </p:cNvSpPr>
          <p:nvPr>
            <p:ph type="title"/>
          </p:nvPr>
        </p:nvSpPr>
        <p:spPr/>
        <p:txBody>
          <a:bodyPr/>
          <a:lstStyle/>
          <a:p>
            <a:r>
              <a:rPr lang="en-US" altLang="en-US"/>
              <a:t>Common Problems</a:t>
            </a:r>
          </a:p>
        </p:txBody>
      </p:sp>
      <p:sp>
        <p:nvSpPr>
          <p:cNvPr id="240643" name="Rectangle 3">
            <a:extLst>
              <a:ext uri="{FF2B5EF4-FFF2-40B4-BE49-F238E27FC236}">
                <a16:creationId xmlns:a16="http://schemas.microsoft.com/office/drawing/2014/main" id="{98B55E3D-6014-6045-8AAD-54761CAD0862}"/>
              </a:ext>
            </a:extLst>
          </p:cNvPr>
          <p:cNvSpPr>
            <a:spLocks noGrp="1"/>
          </p:cNvSpPr>
          <p:nvPr>
            <p:ph idx="1"/>
          </p:nvPr>
        </p:nvSpPr>
        <p:spPr/>
        <p:txBody>
          <a:bodyPr>
            <a:normAutofit/>
          </a:bodyPr>
          <a:lstStyle/>
          <a:p>
            <a:r>
              <a:rPr lang="en-US" altLang="en-US" dirty="0"/>
              <a:t>Verbal fillers</a:t>
            </a:r>
          </a:p>
          <a:p>
            <a:pPr lvl="1"/>
            <a:r>
              <a:rPr lang="en-US" altLang="en-US" dirty="0"/>
              <a:t>“Um”, “uh”, “like”,</a:t>
            </a:r>
          </a:p>
          <a:p>
            <a:r>
              <a:rPr lang="en-US" altLang="en-US" dirty="0"/>
              <a:t>Swaying, rocking, and pacing</a:t>
            </a:r>
          </a:p>
          <a:p>
            <a:r>
              <a:rPr lang="en-US" altLang="en-US" dirty="0"/>
              <a:t>Hands in pockets</a:t>
            </a:r>
          </a:p>
          <a:p>
            <a:r>
              <a:rPr lang="en-US" altLang="en-US" dirty="0"/>
              <a:t>Fidgeting</a:t>
            </a:r>
          </a:p>
          <a:p>
            <a:r>
              <a:rPr lang="en-US" altLang="en-US" dirty="0"/>
              <a:t>Failure to be audience-centered</a:t>
            </a:r>
          </a:p>
        </p:txBody>
      </p:sp>
      <p:pic>
        <p:nvPicPr>
          <p:cNvPr id="240644" name="Picture 4" descr="j0104880">
            <a:extLst>
              <a:ext uri="{FF2B5EF4-FFF2-40B4-BE49-F238E27FC236}">
                <a16:creationId xmlns:a16="http://schemas.microsoft.com/office/drawing/2014/main" id="{4F2B9524-38FB-0245-89DF-0ACD989E149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67600" y="914400"/>
            <a:ext cx="1408112" cy="185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382332D8-7A6E-7340-9628-4F843ED265F4}"/>
              </a:ext>
            </a:extLst>
          </p:cNvPr>
          <p:cNvSpPr>
            <a:spLocks noGrp="1"/>
          </p:cNvSpPr>
          <p:nvPr>
            <p:ph type="title"/>
          </p:nvPr>
        </p:nvSpPr>
        <p:spPr/>
        <p:txBody>
          <a:bodyPr/>
          <a:lstStyle/>
          <a:p>
            <a:r>
              <a:rPr lang="en-US" altLang="en-US"/>
              <a:t>Speaker Reads Slides</a:t>
            </a:r>
          </a:p>
        </p:txBody>
      </p:sp>
      <p:pic>
        <p:nvPicPr>
          <p:cNvPr id="135185" name="Picture 17" descr="j0104880">
            <a:extLst>
              <a:ext uri="{FF2B5EF4-FFF2-40B4-BE49-F238E27FC236}">
                <a16:creationId xmlns:a16="http://schemas.microsoft.com/office/drawing/2014/main" id="{72180FCF-6F0E-454A-891B-1B3233698215}"/>
              </a:ext>
            </a:extLst>
          </p:cNvPr>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990600" y="1219200"/>
            <a:ext cx="3037816" cy="3989388"/>
          </a:xfrm>
        </p:spPr>
      </p:pic>
      <p:sp>
        <p:nvSpPr>
          <p:cNvPr id="135171" name="Rectangle 3">
            <a:extLst>
              <a:ext uri="{FF2B5EF4-FFF2-40B4-BE49-F238E27FC236}">
                <a16:creationId xmlns:a16="http://schemas.microsoft.com/office/drawing/2014/main" id="{A62B0D90-916C-B14F-BAEC-D621E8E53AE5}"/>
              </a:ext>
            </a:extLst>
          </p:cNvPr>
          <p:cNvSpPr>
            <a:spLocks noGrp="1"/>
          </p:cNvSpPr>
          <p:nvPr>
            <p:ph sz="half" idx="2"/>
          </p:nvPr>
        </p:nvSpPr>
        <p:spPr/>
        <p:txBody>
          <a:bodyPr>
            <a:normAutofit fontScale="55000" lnSpcReduction="20000"/>
          </a:bodyPr>
          <a:lstStyle/>
          <a:p>
            <a:r>
              <a:rPr lang="en-US" altLang="en-US" dirty="0"/>
              <a:t>A speaker may put his entire presentation on his slides. He turns his back to the audience and reads the slides aloud. Perhaps he feels this approach guarantees all the information will get to the audience.</a:t>
            </a:r>
          </a:p>
          <a:p>
            <a:r>
              <a:rPr lang="en-US" altLang="en-US" dirty="0"/>
              <a:t>This may be the most annoying way to give a presentation. Audience members feel insulted: they already know how to read! They wonder why the lecturer doesn’t simply hand out a copy of the slides.</a:t>
            </a:r>
          </a:p>
          <a:p>
            <a:r>
              <a:rPr lang="en-US" altLang="en-US" dirty="0"/>
              <a:t>The visual presentation dominates the presenter. The presenter is not adding</a:t>
            </a:r>
            <a:br>
              <a:rPr lang="en-US" altLang="en-US" dirty="0"/>
            </a:br>
            <a:r>
              <a:rPr lang="en-US" altLang="en-US" dirty="0"/>
              <a:t>any value to what is on the slides.</a:t>
            </a:r>
          </a:p>
        </p:txBody>
      </p:sp>
      <p:sp>
        <p:nvSpPr>
          <p:cNvPr id="135186" name="Text Box 18">
            <a:extLst>
              <a:ext uri="{FF2B5EF4-FFF2-40B4-BE49-F238E27FC236}">
                <a16:creationId xmlns:a16="http://schemas.microsoft.com/office/drawing/2014/main" id="{CDD92EE3-DF07-3A4A-ACCA-4DB9FB80C925}"/>
              </a:ext>
            </a:extLst>
          </p:cNvPr>
          <p:cNvSpPr txBox="1">
            <a:spLocks noChangeArrowheads="1"/>
          </p:cNvSpPr>
          <p:nvPr/>
        </p:nvSpPr>
        <p:spPr bwMode="auto">
          <a:xfrm>
            <a:off x="1276350" y="5192366"/>
            <a:ext cx="67437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US" altLang="en-US" sz="3200" b="1" i="1" u="sng" dirty="0" err="1">
                <a:solidFill>
                  <a:srgbClr val="800000"/>
                </a:solidFill>
                <a:latin typeface="Tahoma" panose="020B0604030504040204" pitchFamily="34" charset="0"/>
              </a:rPr>
              <a:t>Psst</a:t>
            </a:r>
            <a:r>
              <a:rPr lang="en-US" altLang="en-US" sz="3200" b="1" i="1" u="sng" dirty="0">
                <a:solidFill>
                  <a:srgbClr val="800000"/>
                </a:solidFill>
                <a:latin typeface="Tahoma" panose="020B0604030504040204" pitchFamily="34" charset="0"/>
              </a:rPr>
              <a:t>!  This slide is way too busy!</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a:extLst>
              <a:ext uri="{FF2B5EF4-FFF2-40B4-BE49-F238E27FC236}">
                <a16:creationId xmlns:a16="http://schemas.microsoft.com/office/drawing/2014/main" id="{9EE77484-6F08-3D45-B332-CFDBD2EF5C43}"/>
              </a:ext>
            </a:extLst>
          </p:cNvPr>
          <p:cNvSpPr>
            <a:spLocks noGrp="1"/>
          </p:cNvSpPr>
          <p:nvPr>
            <p:ph type="title"/>
          </p:nvPr>
        </p:nvSpPr>
        <p:spPr/>
        <p:txBody>
          <a:bodyPr/>
          <a:lstStyle/>
          <a:p>
            <a:r>
              <a:rPr lang="en-US" altLang="en-US"/>
              <a:t>Pauses</a:t>
            </a:r>
          </a:p>
        </p:txBody>
      </p:sp>
      <p:sp>
        <p:nvSpPr>
          <p:cNvPr id="184323" name="Rectangle 3">
            <a:extLst>
              <a:ext uri="{FF2B5EF4-FFF2-40B4-BE49-F238E27FC236}">
                <a16:creationId xmlns:a16="http://schemas.microsoft.com/office/drawing/2014/main" id="{AA98F084-3904-6A42-B2D3-813BD4742FD4}"/>
              </a:ext>
            </a:extLst>
          </p:cNvPr>
          <p:cNvSpPr>
            <a:spLocks noGrp="1"/>
          </p:cNvSpPr>
          <p:nvPr>
            <p:ph idx="1"/>
          </p:nvPr>
        </p:nvSpPr>
        <p:spPr/>
        <p:txBody>
          <a:bodyPr/>
          <a:lstStyle/>
          <a:p>
            <a:r>
              <a:rPr lang="en-US" altLang="en-US"/>
              <a:t>Useful</a:t>
            </a:r>
          </a:p>
          <a:p>
            <a:pPr lvl="1"/>
            <a:r>
              <a:rPr lang="en-US" altLang="en-US"/>
              <a:t>Awaiting thought</a:t>
            </a:r>
          </a:p>
          <a:p>
            <a:pPr lvl="1"/>
            <a:r>
              <a:rPr lang="en-US" altLang="en-US"/>
              <a:t>Switching gaze</a:t>
            </a:r>
          </a:p>
          <a:p>
            <a:pPr lvl="1"/>
            <a:r>
              <a:rPr lang="en-US" altLang="en-US"/>
              <a:t>Reading slide</a:t>
            </a:r>
          </a:p>
          <a:p>
            <a:pPr lvl="1"/>
            <a:r>
              <a:rPr lang="en-US" altLang="en-US"/>
              <a:t>Reinforcing point</a:t>
            </a:r>
          </a:p>
          <a:p>
            <a:r>
              <a:rPr lang="en-US" altLang="en-US"/>
              <a:t>Powerful</a:t>
            </a:r>
          </a:p>
          <a:p>
            <a:r>
              <a:rPr lang="en-US" altLang="en-US"/>
              <a:t>Difficult</a:t>
            </a:r>
          </a:p>
        </p:txBody>
      </p:sp>
      <p:grpSp>
        <p:nvGrpSpPr>
          <p:cNvPr id="2" name="Group 18">
            <a:extLst>
              <a:ext uri="{FF2B5EF4-FFF2-40B4-BE49-F238E27FC236}">
                <a16:creationId xmlns:a16="http://schemas.microsoft.com/office/drawing/2014/main" id="{090BBA22-DB4E-874D-A9D9-7AD6305743A4}"/>
              </a:ext>
            </a:extLst>
          </p:cNvPr>
          <p:cNvGrpSpPr>
            <a:grpSpLocks/>
          </p:cNvGrpSpPr>
          <p:nvPr/>
        </p:nvGrpSpPr>
        <p:grpSpPr bwMode="auto">
          <a:xfrm>
            <a:off x="7095365" y="2286000"/>
            <a:ext cx="1581150" cy="1600200"/>
            <a:chOff x="4416" y="384"/>
            <a:chExt cx="572" cy="579"/>
          </a:xfrm>
        </p:grpSpPr>
        <p:pic>
          <p:nvPicPr>
            <p:cNvPr id="97285" name="Picture 16" descr="BD04919_">
              <a:extLst>
                <a:ext uri="{FF2B5EF4-FFF2-40B4-BE49-F238E27FC236}">
                  <a16:creationId xmlns:a16="http://schemas.microsoft.com/office/drawing/2014/main" id="{BB4F63A7-1988-0947-8BD2-736B967E3B4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16" y="384"/>
              <a:ext cx="572" cy="579"/>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97286" name="Rectangle 17">
              <a:extLst>
                <a:ext uri="{FF2B5EF4-FFF2-40B4-BE49-F238E27FC236}">
                  <a16:creationId xmlns:a16="http://schemas.microsoft.com/office/drawing/2014/main" id="{71EA8A5C-4CD4-D04D-8F88-CF5935A33BE0}"/>
                </a:ext>
              </a:extLst>
            </p:cNvPr>
            <p:cNvSpPr>
              <a:spLocks noChangeArrowheads="1"/>
            </p:cNvSpPr>
            <p:nvPr/>
          </p:nvSpPr>
          <p:spPr bwMode="auto">
            <a:xfrm>
              <a:off x="4431" y="400"/>
              <a:ext cx="543" cy="549"/>
            </a:xfrm>
            <a:prstGeom prst="rect">
              <a:avLst/>
            </a:prstGeom>
            <a:noFill/>
            <a:ln w="762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2400">
                <a:latin typeface="Tahoma" panose="020B0604030504040204" pitchFamily="34" charset="0"/>
              </a:endParaRPr>
            </a:p>
          </p:txBody>
        </p:sp>
      </p:gr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7DE94830-9E1C-7248-B800-2C395813A974}"/>
              </a:ext>
            </a:extLst>
          </p:cNvPr>
          <p:cNvSpPr>
            <a:spLocks noGrp="1" noChangeArrowheads="1"/>
          </p:cNvSpPr>
          <p:nvPr>
            <p:ph type="title"/>
          </p:nvPr>
        </p:nvSpPr>
        <p:spPr/>
        <p:txBody>
          <a:bodyPr/>
          <a:lstStyle/>
          <a:p>
            <a:r>
              <a:rPr lang="tr-TR" altLang="en-US"/>
              <a:t>Control of </a:t>
            </a:r>
            <a:r>
              <a:rPr lang="en-US" altLang="en-US"/>
              <a:t>Information</a:t>
            </a:r>
          </a:p>
        </p:txBody>
      </p:sp>
      <p:sp>
        <p:nvSpPr>
          <p:cNvPr id="206851" name="Rectangle 3">
            <a:extLst>
              <a:ext uri="{FF2B5EF4-FFF2-40B4-BE49-F238E27FC236}">
                <a16:creationId xmlns:a16="http://schemas.microsoft.com/office/drawing/2014/main" id="{EE202FCC-85E4-5540-AE70-B1E7DFE7396C}"/>
              </a:ext>
            </a:extLst>
          </p:cNvPr>
          <p:cNvSpPr>
            <a:spLocks noGrp="1"/>
          </p:cNvSpPr>
          <p:nvPr>
            <p:ph idx="1"/>
          </p:nvPr>
        </p:nvSpPr>
        <p:spPr/>
        <p:txBody>
          <a:bodyPr>
            <a:normAutofit fontScale="77500" lnSpcReduction="20000"/>
          </a:bodyPr>
          <a:lstStyle/>
          <a:p>
            <a:r>
              <a:rPr lang="en-GB" altLang="en-US" dirty="0"/>
              <a:t>Know your subject well</a:t>
            </a:r>
          </a:p>
          <a:p>
            <a:r>
              <a:rPr lang="en-GB" altLang="en-US" dirty="0"/>
              <a:t>Know what you are talking about</a:t>
            </a:r>
          </a:p>
          <a:p>
            <a:r>
              <a:rPr lang="en-GB" altLang="en-US" dirty="0"/>
              <a:t>Practice</a:t>
            </a:r>
          </a:p>
          <a:p>
            <a:r>
              <a:rPr lang="en-GB" altLang="en-US" dirty="0"/>
              <a:t>More practice</a:t>
            </a:r>
          </a:p>
          <a:p>
            <a:r>
              <a:rPr lang="en-GB" altLang="en-US" dirty="0"/>
              <a:t>More rehearsals</a:t>
            </a:r>
          </a:p>
          <a:p>
            <a:pPr lvl="1"/>
            <a:r>
              <a:rPr lang="en-GB" altLang="en-US" dirty="0"/>
              <a:t>in front of the mirror</a:t>
            </a:r>
          </a:p>
          <a:p>
            <a:pPr lvl="1"/>
            <a:r>
              <a:rPr lang="en-GB" altLang="en-US" dirty="0"/>
              <a:t>in front of colleagues or friends</a:t>
            </a:r>
          </a:p>
          <a:p>
            <a:pPr lvl="1"/>
            <a:r>
              <a:rPr lang="en-GB" altLang="en-US" dirty="0"/>
              <a:t>in front of family members</a:t>
            </a:r>
          </a:p>
          <a:p>
            <a:r>
              <a:rPr lang="en-GB" altLang="en-US" dirty="0"/>
              <a:t>Believe in yourself</a:t>
            </a:r>
          </a:p>
          <a:p>
            <a:r>
              <a:rPr lang="en-GB" altLang="en-US" dirty="0"/>
              <a:t>Know your opening by heart</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7698745D-AE83-F44D-83CC-84C9916287FE}"/>
              </a:ext>
            </a:extLst>
          </p:cNvPr>
          <p:cNvSpPr>
            <a:spLocks noGrp="1"/>
          </p:cNvSpPr>
          <p:nvPr>
            <p:ph type="title"/>
          </p:nvPr>
        </p:nvSpPr>
        <p:spPr/>
        <p:txBody>
          <a:bodyPr/>
          <a:lstStyle/>
          <a:p>
            <a:r>
              <a:rPr lang="tr-TR" altLang="en-US"/>
              <a:t>Closing Summary</a:t>
            </a:r>
            <a:endParaRPr lang="en-US" altLang="en-US"/>
          </a:p>
        </p:txBody>
      </p:sp>
      <p:sp>
        <p:nvSpPr>
          <p:cNvPr id="216067" name="Rectangle 3">
            <a:extLst>
              <a:ext uri="{FF2B5EF4-FFF2-40B4-BE49-F238E27FC236}">
                <a16:creationId xmlns:a16="http://schemas.microsoft.com/office/drawing/2014/main" id="{0CBDAF88-3C2A-2048-B912-8A60076932BB}"/>
              </a:ext>
            </a:extLst>
          </p:cNvPr>
          <p:cNvSpPr>
            <a:spLocks noGrp="1" noChangeArrowheads="1"/>
          </p:cNvSpPr>
          <p:nvPr>
            <p:ph idx="1"/>
          </p:nvPr>
        </p:nvSpPr>
        <p:spPr/>
        <p:txBody>
          <a:bodyPr>
            <a:normAutofit fontScale="92500"/>
          </a:bodyPr>
          <a:lstStyle/>
          <a:p>
            <a:r>
              <a:rPr lang="en-US" altLang="en-US"/>
              <a:t>Audience is always a</a:t>
            </a:r>
            <a:r>
              <a:rPr lang="tr-TR" altLang="en-US"/>
              <a:t>ttentive at the begining</a:t>
            </a:r>
          </a:p>
          <a:p>
            <a:r>
              <a:rPr lang="en-US" altLang="en-US"/>
              <a:t>Somewhat l</a:t>
            </a:r>
            <a:r>
              <a:rPr lang="tr-TR" altLang="en-US"/>
              <a:t>ess attentive </a:t>
            </a:r>
            <a:r>
              <a:rPr lang="en-US" altLang="en-US"/>
              <a:t>in</a:t>
            </a:r>
            <a:r>
              <a:rPr lang="tr-TR" altLang="en-US"/>
              <a:t> the middle</a:t>
            </a:r>
          </a:p>
          <a:p>
            <a:r>
              <a:rPr lang="en-US" altLang="en-US"/>
              <a:t>Generally more</a:t>
            </a:r>
            <a:r>
              <a:rPr lang="tr-TR" altLang="en-US"/>
              <a:t> attentive at the end</a:t>
            </a:r>
          </a:p>
          <a:p>
            <a:r>
              <a:rPr lang="en-US" altLang="en-US"/>
              <a:t>Tell them</a:t>
            </a:r>
            <a:r>
              <a:rPr lang="tr-TR" altLang="en-US"/>
              <a:t> what you are </a:t>
            </a:r>
            <a:r>
              <a:rPr lang="en-US" altLang="en-US"/>
              <a:t>going to </a:t>
            </a:r>
            <a:r>
              <a:rPr lang="tr-TR" altLang="en-US"/>
              <a:t>say</a:t>
            </a:r>
          </a:p>
          <a:p>
            <a:r>
              <a:rPr lang="en-US" altLang="en-US"/>
              <a:t>Then s</a:t>
            </a:r>
            <a:r>
              <a:rPr lang="tr-TR" altLang="en-US"/>
              <a:t>ay it</a:t>
            </a:r>
          </a:p>
          <a:p>
            <a:r>
              <a:rPr lang="en-US" altLang="en-US"/>
              <a:t>At the end, s</a:t>
            </a:r>
            <a:r>
              <a:rPr lang="tr-TR" altLang="en-US"/>
              <a:t>ay it again</a:t>
            </a:r>
          </a:p>
          <a:p>
            <a:r>
              <a:rPr lang="en-US" altLang="en-US"/>
              <a:t>Allow time for questions</a:t>
            </a:r>
          </a:p>
          <a:p>
            <a:endParaRPr lang="en-US" altLang="en-US"/>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139B5CF1-ACCD-F64E-A577-140295CF190B}"/>
              </a:ext>
            </a:extLst>
          </p:cNvPr>
          <p:cNvSpPr>
            <a:spLocks noGrp="1"/>
          </p:cNvSpPr>
          <p:nvPr>
            <p:ph type="title"/>
          </p:nvPr>
        </p:nvSpPr>
        <p:spPr/>
        <p:txBody>
          <a:bodyPr/>
          <a:lstStyle/>
          <a:p>
            <a:r>
              <a:rPr lang="en-US" altLang="en-US"/>
              <a:t>Questions and Answers</a:t>
            </a:r>
          </a:p>
        </p:txBody>
      </p:sp>
      <p:sp>
        <p:nvSpPr>
          <p:cNvPr id="7" name="Text Placeholder 6">
            <a:extLst>
              <a:ext uri="{FF2B5EF4-FFF2-40B4-BE49-F238E27FC236}">
                <a16:creationId xmlns:a16="http://schemas.microsoft.com/office/drawing/2014/main" id="{2A56571E-4425-654A-A69F-3D694CD915F0}"/>
              </a:ext>
            </a:extLst>
          </p:cNvPr>
          <p:cNvSpPr>
            <a:spLocks noGrp="1"/>
          </p:cNvSpPr>
          <p:nvPr>
            <p:ph type="body" idx="1"/>
          </p:nvPr>
        </p:nvSpPr>
        <p:spPr/>
        <p:txBody>
          <a:bodyPr/>
          <a:lstStyle/>
          <a:p>
            <a:r>
              <a:rPr lang="en-US" altLang="en-US" dirty="0"/>
              <a:t>Opportunities</a:t>
            </a:r>
            <a:endParaRPr lang="en-GB" dirty="0"/>
          </a:p>
        </p:txBody>
      </p:sp>
      <p:sp>
        <p:nvSpPr>
          <p:cNvPr id="192515" name="Rectangle 3">
            <a:extLst>
              <a:ext uri="{FF2B5EF4-FFF2-40B4-BE49-F238E27FC236}">
                <a16:creationId xmlns:a16="http://schemas.microsoft.com/office/drawing/2014/main" id="{84D1EF67-3DC9-E94E-B28D-ACBC8F76AD93}"/>
              </a:ext>
            </a:extLst>
          </p:cNvPr>
          <p:cNvSpPr>
            <a:spLocks noGrp="1"/>
          </p:cNvSpPr>
          <p:nvPr>
            <p:ph sz="half" idx="2"/>
          </p:nvPr>
        </p:nvSpPr>
        <p:spPr/>
        <p:txBody>
          <a:bodyPr/>
          <a:lstStyle/>
          <a:p>
            <a:r>
              <a:rPr lang="en-US" altLang="en-US" dirty="0"/>
              <a:t>Welcoming gestures</a:t>
            </a:r>
          </a:p>
          <a:p>
            <a:r>
              <a:rPr lang="en-US" altLang="en-US" dirty="0"/>
              <a:t>Focusing gaze</a:t>
            </a:r>
          </a:p>
          <a:p>
            <a:r>
              <a:rPr lang="en-US" altLang="en-US" dirty="0"/>
              <a:t>Body language</a:t>
            </a:r>
          </a:p>
          <a:p>
            <a:r>
              <a:rPr lang="en-US" altLang="en-US" dirty="0"/>
              <a:t>Getting to the point</a:t>
            </a:r>
          </a:p>
          <a:p>
            <a:r>
              <a:rPr lang="en-US" altLang="en-US" dirty="0"/>
              <a:t>Reinforcing message</a:t>
            </a:r>
          </a:p>
          <a:p>
            <a:r>
              <a:rPr lang="en-US" altLang="en-US" dirty="0"/>
              <a:t>Including audience</a:t>
            </a:r>
          </a:p>
        </p:txBody>
      </p:sp>
      <p:sp>
        <p:nvSpPr>
          <p:cNvPr id="8" name="Text Placeholder 7">
            <a:extLst>
              <a:ext uri="{FF2B5EF4-FFF2-40B4-BE49-F238E27FC236}">
                <a16:creationId xmlns:a16="http://schemas.microsoft.com/office/drawing/2014/main" id="{8ABC6D68-DD29-CF4B-97F0-C860C5A6DF97}"/>
              </a:ext>
            </a:extLst>
          </p:cNvPr>
          <p:cNvSpPr>
            <a:spLocks noGrp="1"/>
          </p:cNvSpPr>
          <p:nvPr>
            <p:ph type="body" sz="quarter" idx="3"/>
          </p:nvPr>
        </p:nvSpPr>
        <p:spPr/>
        <p:txBody>
          <a:bodyPr/>
          <a:lstStyle/>
          <a:p>
            <a:r>
              <a:rPr lang="en-US" altLang="en-US" dirty="0"/>
              <a:t>Pitfalls</a:t>
            </a:r>
            <a:endParaRPr lang="en-GB" dirty="0"/>
          </a:p>
        </p:txBody>
      </p:sp>
      <p:sp>
        <p:nvSpPr>
          <p:cNvPr id="9" name="Content Placeholder 8">
            <a:extLst>
              <a:ext uri="{FF2B5EF4-FFF2-40B4-BE49-F238E27FC236}">
                <a16:creationId xmlns:a16="http://schemas.microsoft.com/office/drawing/2014/main" id="{71141AA2-70F6-164F-B8CF-E72682756F41}"/>
              </a:ext>
            </a:extLst>
          </p:cNvPr>
          <p:cNvSpPr>
            <a:spLocks noGrp="1"/>
          </p:cNvSpPr>
          <p:nvPr>
            <p:ph sz="quarter" idx="4"/>
          </p:nvPr>
        </p:nvSpPr>
        <p:spPr/>
        <p:txBody>
          <a:bodyPr/>
          <a:lstStyle/>
          <a:p>
            <a:r>
              <a:rPr lang="en-US" altLang="en-US" dirty="0"/>
              <a:t>Hostile gestures</a:t>
            </a:r>
          </a:p>
          <a:p>
            <a:r>
              <a:rPr lang="en-US" altLang="en-US" dirty="0"/>
              <a:t>Wandering gaze</a:t>
            </a:r>
          </a:p>
          <a:p>
            <a:r>
              <a:rPr lang="en-US" altLang="en-US" dirty="0"/>
              <a:t>Body language</a:t>
            </a:r>
          </a:p>
          <a:p>
            <a:r>
              <a:rPr lang="en-US" altLang="en-US" dirty="0"/>
              <a:t>Missing the point</a:t>
            </a:r>
          </a:p>
          <a:p>
            <a:r>
              <a:rPr lang="en-US" altLang="en-US" dirty="0"/>
              <a:t>Seeking approval</a:t>
            </a:r>
          </a:p>
          <a:p>
            <a:r>
              <a:rPr lang="en-US" altLang="en-US" dirty="0"/>
              <a:t>Excluding audience</a:t>
            </a:r>
          </a:p>
        </p:txBody>
      </p:sp>
      <p:pic>
        <p:nvPicPr>
          <p:cNvPr id="192527" name="Picture 15" descr="j0104880">
            <a:extLst>
              <a:ext uri="{FF2B5EF4-FFF2-40B4-BE49-F238E27FC236}">
                <a16:creationId xmlns:a16="http://schemas.microsoft.com/office/drawing/2014/main" id="{4A1E5D11-11F8-F142-A13A-C702809FDD9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77150" y="114300"/>
            <a:ext cx="123825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03430" name="Group 16">
            <a:extLst>
              <a:ext uri="{FF2B5EF4-FFF2-40B4-BE49-F238E27FC236}">
                <a16:creationId xmlns:a16="http://schemas.microsoft.com/office/drawing/2014/main" id="{4BAD7321-D399-4F41-9CA0-B60499EEE1AC}"/>
              </a:ext>
            </a:extLst>
          </p:cNvPr>
          <p:cNvGrpSpPr>
            <a:grpSpLocks/>
          </p:cNvGrpSpPr>
          <p:nvPr/>
        </p:nvGrpSpPr>
        <p:grpSpPr bwMode="auto">
          <a:xfrm>
            <a:off x="228600" y="192088"/>
            <a:ext cx="869950" cy="857250"/>
            <a:chOff x="2928" y="2256"/>
            <a:chExt cx="672" cy="624"/>
          </a:xfrm>
        </p:grpSpPr>
        <p:sp>
          <p:nvSpPr>
            <p:cNvPr id="103431" name="Rectangle 17">
              <a:extLst>
                <a:ext uri="{FF2B5EF4-FFF2-40B4-BE49-F238E27FC236}">
                  <a16:creationId xmlns:a16="http://schemas.microsoft.com/office/drawing/2014/main" id="{1B02E0E0-EC14-D240-ACD1-43DB1241688F}"/>
                </a:ext>
              </a:extLst>
            </p:cNvPr>
            <p:cNvSpPr>
              <a:spLocks noChangeArrowheads="1"/>
            </p:cNvSpPr>
            <p:nvPr/>
          </p:nvSpPr>
          <p:spPr bwMode="auto">
            <a:xfrm>
              <a:off x="2928" y="2256"/>
              <a:ext cx="672" cy="624"/>
            </a:xfrm>
            <a:prstGeom prst="rect">
              <a:avLst/>
            </a:prstGeom>
            <a:solidFill>
              <a:schemeClr val="accent1"/>
            </a:solidFill>
            <a:ln w="76200">
              <a:solidFill>
                <a:srgbClr val="000000"/>
              </a:solidFill>
              <a:miter lim="800000"/>
              <a:headEnd/>
              <a:tailEnd/>
            </a:ln>
          </p:spPr>
          <p:txBody>
            <a:bodyPr wrap="none" anchor="ct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2400">
                <a:latin typeface="Tahoma" panose="020B0604030504040204" pitchFamily="34" charset="0"/>
              </a:endParaRPr>
            </a:p>
          </p:txBody>
        </p:sp>
        <p:pic>
          <p:nvPicPr>
            <p:cNvPr id="103432" name="Picture 18" descr="j0134563">
              <a:extLst>
                <a:ext uri="{FF2B5EF4-FFF2-40B4-BE49-F238E27FC236}">
                  <a16:creationId xmlns:a16="http://schemas.microsoft.com/office/drawing/2014/main" id="{996B4D2B-EF04-FE46-8B74-8AECDD77257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72" y="2304"/>
              <a:ext cx="404" cy="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76200">
                  <a:solidFill>
                    <a:srgbClr val="000000"/>
                  </a:solidFill>
                  <a:miter lim="800000"/>
                  <a:headEnd/>
                  <a:tailEnd/>
                </a14:hiddenLine>
              </a:ext>
            </a:extLst>
          </p:spPr>
        </p:pic>
      </p:gr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92515">
                                            <p:txEl>
                                              <p:pRg st="0" end="0"/>
                                            </p:txEl>
                                          </p:spTgt>
                                        </p:tgtEl>
                                        <p:attrNameLst>
                                          <p:attrName>style.visibility</p:attrName>
                                        </p:attrNameLst>
                                      </p:cBhvr>
                                      <p:to>
                                        <p:strVal val="visible"/>
                                      </p:to>
                                    </p:set>
                                    <p:animEffect transition="in" filter="wipe(left)">
                                      <p:cBhvr>
                                        <p:cTn id="7" dur="500"/>
                                        <p:tgtEl>
                                          <p:spTgt spid="192515">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92515">
                                            <p:txEl>
                                              <p:pRg st="1" end="1"/>
                                            </p:txEl>
                                          </p:spTgt>
                                        </p:tgtEl>
                                        <p:attrNameLst>
                                          <p:attrName>style.visibility</p:attrName>
                                        </p:attrNameLst>
                                      </p:cBhvr>
                                      <p:to>
                                        <p:strVal val="visible"/>
                                      </p:to>
                                    </p:set>
                                    <p:animEffect transition="in" filter="wipe(left)">
                                      <p:cBhvr>
                                        <p:cTn id="10" dur="500"/>
                                        <p:tgtEl>
                                          <p:spTgt spid="192515">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92515">
                                            <p:txEl>
                                              <p:pRg st="2" end="2"/>
                                            </p:txEl>
                                          </p:spTgt>
                                        </p:tgtEl>
                                        <p:attrNameLst>
                                          <p:attrName>style.visibility</p:attrName>
                                        </p:attrNameLst>
                                      </p:cBhvr>
                                      <p:to>
                                        <p:strVal val="visible"/>
                                      </p:to>
                                    </p:set>
                                    <p:animEffect transition="in" filter="wipe(left)">
                                      <p:cBhvr>
                                        <p:cTn id="13" dur="500"/>
                                        <p:tgtEl>
                                          <p:spTgt spid="192515">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192515">
                                            <p:txEl>
                                              <p:pRg st="3" end="3"/>
                                            </p:txEl>
                                          </p:spTgt>
                                        </p:tgtEl>
                                        <p:attrNameLst>
                                          <p:attrName>style.visibility</p:attrName>
                                        </p:attrNameLst>
                                      </p:cBhvr>
                                      <p:to>
                                        <p:strVal val="visible"/>
                                      </p:to>
                                    </p:set>
                                    <p:animEffect transition="in" filter="wipe(left)">
                                      <p:cBhvr>
                                        <p:cTn id="16" dur="500"/>
                                        <p:tgtEl>
                                          <p:spTgt spid="192515">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192515">
                                            <p:txEl>
                                              <p:pRg st="4" end="4"/>
                                            </p:txEl>
                                          </p:spTgt>
                                        </p:tgtEl>
                                        <p:attrNameLst>
                                          <p:attrName>style.visibility</p:attrName>
                                        </p:attrNameLst>
                                      </p:cBhvr>
                                      <p:to>
                                        <p:strVal val="visible"/>
                                      </p:to>
                                    </p:set>
                                    <p:animEffect transition="in" filter="wipe(left)">
                                      <p:cBhvr>
                                        <p:cTn id="19" dur="500"/>
                                        <p:tgtEl>
                                          <p:spTgt spid="192515">
                                            <p:txEl>
                                              <p:pRg st="4" end="4"/>
                                            </p:txEl>
                                          </p:spTgt>
                                        </p:tgtEl>
                                      </p:cBhvr>
                                    </p:animEffect>
                                  </p:childTnLst>
                                </p:cTn>
                              </p:par>
                              <p:par>
                                <p:cTn id="20" presetID="22" presetClass="entr" presetSubtype="8" fill="hold" grpId="0" nodeType="withEffect">
                                  <p:stCondLst>
                                    <p:cond delay="0"/>
                                  </p:stCondLst>
                                  <p:childTnLst>
                                    <p:set>
                                      <p:cBhvr>
                                        <p:cTn id="21" dur="1" fill="hold">
                                          <p:stCondLst>
                                            <p:cond delay="0"/>
                                          </p:stCondLst>
                                        </p:cTn>
                                        <p:tgtEl>
                                          <p:spTgt spid="192515">
                                            <p:txEl>
                                              <p:pRg st="5" end="5"/>
                                            </p:txEl>
                                          </p:spTgt>
                                        </p:tgtEl>
                                        <p:attrNameLst>
                                          <p:attrName>style.visibility</p:attrName>
                                        </p:attrNameLst>
                                      </p:cBhvr>
                                      <p:to>
                                        <p:strVal val="visible"/>
                                      </p:to>
                                    </p:set>
                                    <p:animEffect transition="in" filter="wipe(left)">
                                      <p:cBhvr>
                                        <p:cTn id="22" dur="500"/>
                                        <p:tgtEl>
                                          <p:spTgt spid="192515">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1" end="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2" end="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9">
                                            <p:txEl>
                                              <p:pRg st="3" end="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9">
                                            <p:txEl>
                                              <p:pRg st="4" end="4"/>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515" grpId="0" uiExpand="1" build="allAtOnce"/>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5474" name="Rectangle 2">
            <a:extLst>
              <a:ext uri="{FF2B5EF4-FFF2-40B4-BE49-F238E27FC236}">
                <a16:creationId xmlns:a16="http://schemas.microsoft.com/office/drawing/2014/main" id="{594DB8FB-FA86-7E45-8AA3-F6D1A2EE28BB}"/>
              </a:ext>
            </a:extLst>
          </p:cNvPr>
          <p:cNvSpPr>
            <a:spLocks noGrp="1"/>
          </p:cNvSpPr>
          <p:nvPr>
            <p:ph type="title"/>
          </p:nvPr>
        </p:nvSpPr>
        <p:spPr/>
        <p:txBody>
          <a:bodyPr/>
          <a:lstStyle/>
          <a:p>
            <a:r>
              <a:rPr lang="en-US" altLang="en-US"/>
              <a:t>5 Presentation Tips</a:t>
            </a:r>
          </a:p>
        </p:txBody>
      </p:sp>
      <p:sp>
        <p:nvSpPr>
          <p:cNvPr id="241667" name="Rectangle 3">
            <a:extLst>
              <a:ext uri="{FF2B5EF4-FFF2-40B4-BE49-F238E27FC236}">
                <a16:creationId xmlns:a16="http://schemas.microsoft.com/office/drawing/2014/main" id="{65950A97-05B6-9541-BB60-29D25B79580A}"/>
              </a:ext>
            </a:extLst>
          </p:cNvPr>
          <p:cNvSpPr>
            <a:spLocks noGrp="1"/>
          </p:cNvSpPr>
          <p:nvPr>
            <p:ph idx="1"/>
          </p:nvPr>
        </p:nvSpPr>
        <p:spPr/>
        <p:txBody>
          <a:bodyPr/>
          <a:lstStyle/>
          <a:p>
            <a:pPr marL="514350" indent="-514350">
              <a:buFont typeface="+mj-lt"/>
              <a:buAutoNum type="arabicPeriod"/>
            </a:pPr>
            <a:r>
              <a:rPr lang="en-US" altLang="en-US" dirty="0"/>
              <a:t>Smile</a:t>
            </a:r>
          </a:p>
          <a:p>
            <a:pPr marL="514350" indent="-514350">
              <a:buFont typeface="+mj-lt"/>
              <a:buAutoNum type="arabicPeriod"/>
            </a:pPr>
            <a:r>
              <a:rPr lang="en-US" altLang="en-US" dirty="0"/>
              <a:t>Breathe</a:t>
            </a:r>
          </a:p>
          <a:p>
            <a:pPr marL="514350" indent="-514350">
              <a:buFont typeface="+mj-lt"/>
              <a:buAutoNum type="arabicPeriod"/>
            </a:pPr>
            <a:r>
              <a:rPr lang="en-US" altLang="en-US" dirty="0"/>
              <a:t>Water</a:t>
            </a:r>
          </a:p>
          <a:p>
            <a:pPr marL="514350" indent="-514350">
              <a:buFont typeface="+mj-lt"/>
              <a:buAutoNum type="arabicPeriod"/>
            </a:pPr>
            <a:r>
              <a:rPr lang="en-US" altLang="en-US" dirty="0"/>
              <a:t>Notes</a:t>
            </a:r>
          </a:p>
          <a:p>
            <a:pPr marL="514350" indent="-514350">
              <a:buFont typeface="+mj-lt"/>
              <a:buAutoNum type="arabicPeriod"/>
            </a:pPr>
            <a:r>
              <a:rPr lang="en-US" altLang="en-US" dirty="0"/>
              <a:t>Finish on, or under time</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89A847EB-65E7-2849-8B33-BB428D9141F9}"/>
              </a:ext>
            </a:extLst>
          </p:cNvPr>
          <p:cNvSpPr>
            <a:spLocks noGrp="1"/>
          </p:cNvSpPr>
          <p:nvPr>
            <p:ph type="title"/>
          </p:nvPr>
        </p:nvSpPr>
        <p:spPr/>
        <p:txBody>
          <a:bodyPr/>
          <a:lstStyle/>
          <a:p>
            <a:r>
              <a:rPr lang="en-US" altLang="en-US"/>
              <a:t>Summary</a:t>
            </a:r>
          </a:p>
        </p:txBody>
      </p:sp>
      <p:sp>
        <p:nvSpPr>
          <p:cNvPr id="196615" name="Text Box 7">
            <a:extLst>
              <a:ext uri="{FF2B5EF4-FFF2-40B4-BE49-F238E27FC236}">
                <a16:creationId xmlns:a16="http://schemas.microsoft.com/office/drawing/2014/main" id="{4662BB5A-62FB-6A42-B697-9DFE329A1460}"/>
              </a:ext>
            </a:extLst>
          </p:cNvPr>
          <p:cNvSpPr txBox="1">
            <a:spLocks noChangeArrowheads="1"/>
          </p:cNvSpPr>
          <p:nvPr/>
        </p:nvSpPr>
        <p:spPr bwMode="auto">
          <a:xfrm>
            <a:off x="0" y="1638300"/>
            <a:ext cx="91440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US" altLang="en-US" sz="3200" b="1" dirty="0">
                <a:latin typeface="Tahoma" panose="020B0604030504040204" pitchFamily="34" charset="0"/>
              </a:rPr>
              <a:t>Guide audience gently</a:t>
            </a:r>
          </a:p>
        </p:txBody>
      </p:sp>
      <p:sp>
        <p:nvSpPr>
          <p:cNvPr id="196620" name="Text Box 12">
            <a:extLst>
              <a:ext uri="{FF2B5EF4-FFF2-40B4-BE49-F238E27FC236}">
                <a16:creationId xmlns:a16="http://schemas.microsoft.com/office/drawing/2014/main" id="{1EE49893-8839-8147-AE7C-757AE15B78A8}"/>
              </a:ext>
            </a:extLst>
          </p:cNvPr>
          <p:cNvSpPr txBox="1">
            <a:spLocks noChangeArrowheads="1"/>
          </p:cNvSpPr>
          <p:nvPr/>
        </p:nvSpPr>
        <p:spPr bwMode="auto">
          <a:xfrm>
            <a:off x="0" y="2719388"/>
            <a:ext cx="914400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US" altLang="en-US" sz="3200" b="1" dirty="0">
                <a:latin typeface="Tahoma" panose="020B0604030504040204" pitchFamily="34" charset="0"/>
              </a:rPr>
              <a:t>Design slides carefully</a:t>
            </a:r>
          </a:p>
        </p:txBody>
      </p:sp>
      <p:sp>
        <p:nvSpPr>
          <p:cNvPr id="196625" name="Text Box 17">
            <a:extLst>
              <a:ext uri="{FF2B5EF4-FFF2-40B4-BE49-F238E27FC236}">
                <a16:creationId xmlns:a16="http://schemas.microsoft.com/office/drawing/2014/main" id="{2601A4F9-5DCC-754E-838E-3FA6466E874D}"/>
              </a:ext>
            </a:extLst>
          </p:cNvPr>
          <p:cNvSpPr txBox="1">
            <a:spLocks noChangeArrowheads="1"/>
          </p:cNvSpPr>
          <p:nvPr/>
        </p:nvSpPr>
        <p:spPr bwMode="auto">
          <a:xfrm>
            <a:off x="0" y="3790950"/>
            <a:ext cx="91440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US" altLang="en-US" sz="3200" b="1" dirty="0">
                <a:latin typeface="Tahoma" panose="020B0604030504040204" pitchFamily="34" charset="0"/>
              </a:rPr>
              <a:t>Use pauses effectively</a:t>
            </a:r>
          </a:p>
        </p:txBody>
      </p:sp>
      <p:sp>
        <p:nvSpPr>
          <p:cNvPr id="196631" name="Text Box 23">
            <a:extLst>
              <a:ext uri="{FF2B5EF4-FFF2-40B4-BE49-F238E27FC236}">
                <a16:creationId xmlns:a16="http://schemas.microsoft.com/office/drawing/2014/main" id="{086495F7-5C2B-7447-BF28-DDDC866E0CF7}"/>
              </a:ext>
            </a:extLst>
          </p:cNvPr>
          <p:cNvSpPr txBox="1">
            <a:spLocks noChangeArrowheads="1"/>
          </p:cNvSpPr>
          <p:nvPr/>
        </p:nvSpPr>
        <p:spPr bwMode="auto">
          <a:xfrm>
            <a:off x="0" y="4894263"/>
            <a:ext cx="914400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0BD0D9"/>
              </a:buClr>
              <a:buSzPct val="95000"/>
              <a:buFont typeface="Wingdings 2" pitchFamily="2"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itchFamily="2"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itchFamily="2"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itchFamily="2"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itchFamily="2"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itchFamily="2" charset="2"/>
              <a:buChar char=""/>
              <a:defRPr sz="2000">
                <a:solidFill>
                  <a:schemeClr val="tx1"/>
                </a:solidFill>
                <a:latin typeface="Constantia" panose="02030602050306030303" pitchFamily="18" charset="0"/>
              </a:defRPr>
            </a:lvl9pPr>
          </a:lstStyle>
          <a:p>
            <a:pPr algn="ctr">
              <a:spcBef>
                <a:spcPct val="0"/>
              </a:spcBef>
              <a:buClrTx/>
              <a:buSzTx/>
              <a:buFontTx/>
              <a:buNone/>
            </a:pPr>
            <a:r>
              <a:rPr lang="en-US" altLang="en-US" sz="3200" b="1" dirty="0">
                <a:latin typeface="Tahoma" panose="020B0604030504040204" pitchFamily="34" charset="0"/>
              </a:rPr>
              <a:t>Answer questions inclusively</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96615"/>
                                        </p:tgtEl>
                                        <p:attrNameLst>
                                          <p:attrName>style.visibility</p:attrName>
                                        </p:attrNameLst>
                                      </p:cBhvr>
                                      <p:to>
                                        <p:strVal val="visible"/>
                                      </p:to>
                                    </p:set>
                                    <p:animEffect transition="in" filter="wipe(left)">
                                      <p:cBhvr>
                                        <p:cTn id="7" dur="2000"/>
                                        <p:tgtEl>
                                          <p:spTgt spid="196615"/>
                                        </p:tgtEl>
                                      </p:cBhvr>
                                    </p:animEffect>
                                  </p:childTnLst>
                                </p:cTn>
                              </p:par>
                            </p:childTnLst>
                          </p:cTn>
                        </p:par>
                        <p:par>
                          <p:cTn id="8" fill="hold" nodeType="afterGroup">
                            <p:stCondLst>
                              <p:cond delay="2000"/>
                            </p:stCondLst>
                            <p:childTnLst>
                              <p:par>
                                <p:cTn id="9" presetID="22" presetClass="entr" presetSubtype="8" fill="hold" grpId="0" nodeType="afterEffect">
                                  <p:stCondLst>
                                    <p:cond delay="0"/>
                                  </p:stCondLst>
                                  <p:childTnLst>
                                    <p:set>
                                      <p:cBhvr>
                                        <p:cTn id="10" dur="1" fill="hold">
                                          <p:stCondLst>
                                            <p:cond delay="0"/>
                                          </p:stCondLst>
                                        </p:cTn>
                                        <p:tgtEl>
                                          <p:spTgt spid="196620"/>
                                        </p:tgtEl>
                                        <p:attrNameLst>
                                          <p:attrName>style.visibility</p:attrName>
                                        </p:attrNameLst>
                                      </p:cBhvr>
                                      <p:to>
                                        <p:strVal val="visible"/>
                                      </p:to>
                                    </p:set>
                                    <p:animEffect transition="in" filter="wipe(left)">
                                      <p:cBhvr>
                                        <p:cTn id="11" dur="2000"/>
                                        <p:tgtEl>
                                          <p:spTgt spid="196620"/>
                                        </p:tgtEl>
                                      </p:cBhvr>
                                    </p:animEffect>
                                  </p:childTnLst>
                                </p:cTn>
                              </p:par>
                            </p:childTnLst>
                          </p:cTn>
                        </p:par>
                        <p:par>
                          <p:cTn id="12" fill="hold" nodeType="afterGroup">
                            <p:stCondLst>
                              <p:cond delay="4000"/>
                            </p:stCondLst>
                            <p:childTnLst>
                              <p:par>
                                <p:cTn id="13" presetID="22" presetClass="entr" presetSubtype="8" fill="hold" grpId="0" nodeType="afterEffect">
                                  <p:stCondLst>
                                    <p:cond delay="0"/>
                                  </p:stCondLst>
                                  <p:childTnLst>
                                    <p:set>
                                      <p:cBhvr>
                                        <p:cTn id="14" dur="1" fill="hold">
                                          <p:stCondLst>
                                            <p:cond delay="0"/>
                                          </p:stCondLst>
                                        </p:cTn>
                                        <p:tgtEl>
                                          <p:spTgt spid="196625"/>
                                        </p:tgtEl>
                                        <p:attrNameLst>
                                          <p:attrName>style.visibility</p:attrName>
                                        </p:attrNameLst>
                                      </p:cBhvr>
                                      <p:to>
                                        <p:strVal val="visible"/>
                                      </p:to>
                                    </p:set>
                                    <p:animEffect transition="in" filter="wipe(left)">
                                      <p:cBhvr>
                                        <p:cTn id="15" dur="2000"/>
                                        <p:tgtEl>
                                          <p:spTgt spid="196625"/>
                                        </p:tgtEl>
                                      </p:cBhvr>
                                    </p:animEffect>
                                  </p:childTnLst>
                                </p:cTn>
                              </p:par>
                            </p:childTnLst>
                          </p:cTn>
                        </p:par>
                        <p:par>
                          <p:cTn id="16" fill="hold" nodeType="afterGroup">
                            <p:stCondLst>
                              <p:cond delay="6000"/>
                            </p:stCondLst>
                            <p:childTnLst>
                              <p:par>
                                <p:cTn id="17" presetID="22" presetClass="entr" presetSubtype="8" fill="hold" grpId="0" nodeType="afterEffect">
                                  <p:stCondLst>
                                    <p:cond delay="0"/>
                                  </p:stCondLst>
                                  <p:childTnLst>
                                    <p:set>
                                      <p:cBhvr>
                                        <p:cTn id="18" dur="1" fill="hold">
                                          <p:stCondLst>
                                            <p:cond delay="0"/>
                                          </p:stCondLst>
                                        </p:cTn>
                                        <p:tgtEl>
                                          <p:spTgt spid="196631"/>
                                        </p:tgtEl>
                                        <p:attrNameLst>
                                          <p:attrName>style.visibility</p:attrName>
                                        </p:attrNameLst>
                                      </p:cBhvr>
                                      <p:to>
                                        <p:strVal val="visible"/>
                                      </p:to>
                                    </p:set>
                                    <p:animEffect transition="in" filter="wipe(left)">
                                      <p:cBhvr>
                                        <p:cTn id="19" dur="2000"/>
                                        <p:tgtEl>
                                          <p:spTgt spid="1966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6615" grpId="0"/>
      <p:bldP spid="196620" grpId="0"/>
      <p:bldP spid="196625" grpId="0"/>
      <p:bldP spid="196631"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C7DE2-507A-474C-82AF-FCD4888B821A}"/>
              </a:ext>
            </a:extLst>
          </p:cNvPr>
          <p:cNvSpPr>
            <a:spLocks noGrp="1"/>
          </p:cNvSpPr>
          <p:nvPr>
            <p:ph type="title"/>
          </p:nvPr>
        </p:nvSpPr>
        <p:spPr/>
        <p:txBody>
          <a:bodyPr/>
          <a:lstStyle/>
          <a:p>
            <a:r>
              <a:rPr lang="en-GB" dirty="0"/>
              <a:t>VIDEO</a:t>
            </a:r>
          </a:p>
        </p:txBody>
      </p:sp>
      <p:pic>
        <p:nvPicPr>
          <p:cNvPr id="4" name="Steve Jobs introduces iPhone in 2007-MnrJzXM7a6o.mp4" descr="Steve Jobs introduces iPhone in 2007-MnrJzXM7a6o.mp4">
            <a:hlinkClick r:id="" action="ppaction://media"/>
            <a:extLst>
              <a:ext uri="{FF2B5EF4-FFF2-40B4-BE49-F238E27FC236}">
                <a16:creationId xmlns:a16="http://schemas.microsoft.com/office/drawing/2014/main" id="{063F3308-B8DE-E341-88F1-0FA0C0AC8B73}"/>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012030" y="1371600"/>
            <a:ext cx="7119937" cy="3916363"/>
          </a:xfrm>
        </p:spPr>
      </p:pic>
      <p:sp>
        <p:nvSpPr>
          <p:cNvPr id="5" name="Rectangle 4">
            <a:extLst>
              <a:ext uri="{FF2B5EF4-FFF2-40B4-BE49-F238E27FC236}">
                <a16:creationId xmlns:a16="http://schemas.microsoft.com/office/drawing/2014/main" id="{387B24AF-77CD-324E-9B56-8B69B1343D93}"/>
              </a:ext>
            </a:extLst>
          </p:cNvPr>
          <p:cNvSpPr/>
          <p:nvPr/>
        </p:nvSpPr>
        <p:spPr>
          <a:xfrm>
            <a:off x="2979864" y="5377934"/>
            <a:ext cx="3184270" cy="369332"/>
          </a:xfrm>
          <a:prstGeom prst="rect">
            <a:avLst/>
          </a:prstGeom>
        </p:spPr>
        <p:txBody>
          <a:bodyPr wrap="none">
            <a:spAutoFit/>
          </a:bodyPr>
          <a:lstStyle/>
          <a:p>
            <a:r>
              <a:rPr lang="en-GB" dirty="0">
                <a:hlinkClick r:id="rId5"/>
              </a:rPr>
              <a:t>https://</a:t>
            </a:r>
            <a:r>
              <a:rPr lang="en-GB" dirty="0" err="1">
                <a:hlinkClick r:id="rId5"/>
              </a:rPr>
              <a:t>youtu.be</a:t>
            </a:r>
            <a:r>
              <a:rPr lang="en-GB" dirty="0">
                <a:hlinkClick r:id="rId5"/>
              </a:rPr>
              <a:t>/MnrJzXM7a6o</a:t>
            </a:r>
            <a:endParaRPr lang="en-GB" dirty="0"/>
          </a:p>
        </p:txBody>
      </p:sp>
    </p:spTree>
    <p:extLst>
      <p:ext uri="{BB962C8B-B14F-4D97-AF65-F5344CB8AC3E}">
        <p14:creationId xmlns:p14="http://schemas.microsoft.com/office/powerpoint/2010/main" val="3556859379"/>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92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4" name="WordArt 4">
            <a:extLst>
              <a:ext uri="{FF2B5EF4-FFF2-40B4-BE49-F238E27FC236}">
                <a16:creationId xmlns:a16="http://schemas.microsoft.com/office/drawing/2014/main" id="{D35C517C-DEA2-4742-AAB4-24DAB2DB8CEB}"/>
              </a:ext>
            </a:extLst>
          </p:cNvPr>
          <p:cNvSpPr>
            <a:spLocks noChangeArrowheads="1" noChangeShapeType="1" noTextEdit="1"/>
          </p:cNvSpPr>
          <p:nvPr/>
        </p:nvSpPr>
        <p:spPr bwMode="auto">
          <a:xfrm>
            <a:off x="1177925" y="2755900"/>
            <a:ext cx="7172325" cy="1466850"/>
          </a:xfrm>
          <a:prstGeom prst="rect">
            <a:avLst/>
          </a:prstGeom>
        </p:spPr>
        <p:txBody>
          <a:bodyPr wrap="none" fromWordArt="1">
            <a:prstTxWarp prst="textPlain">
              <a:avLst>
                <a:gd name="adj" fmla="val 50000"/>
              </a:avLst>
            </a:prstTxWarp>
          </a:bodyPr>
          <a:lstStyle/>
          <a:p>
            <a:pPr algn="ctr"/>
            <a:r>
              <a:rPr lang="en-GB" sz="9600" b="1" kern="1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ea typeface="Tahoma" panose="020B0604030504040204" pitchFamily="34" charset="0"/>
                <a:cs typeface="Tahoma" panose="020B0604030504040204" pitchFamily="34" charset="0"/>
              </a:rPr>
              <a:t>Questions ?</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0C21F3FE-D8A4-BF44-9F07-2C16A0DB96D1}" vid="{29211B20-98F7-E743-A8B1-BF2A5A29B2B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5" ma:contentTypeDescription="Create a new document." ma:contentTypeScope="" ma:versionID="d109f70cbae53dcb90cbb157f6ecff30">
  <xsd:schema xmlns:xsd="http://www.w3.org/2001/XMLSchema" xmlns:xs="http://www.w3.org/2001/XMLSchema" xmlns:p="http://schemas.microsoft.com/office/2006/metadata/properties" xmlns:ns2="550e0b3d-7eb6-4482-88b2-ccad92eb760b" targetNamespace="http://schemas.microsoft.com/office/2006/metadata/properties" ma:root="true" ma:fieldsID="edbc6a94977d6a29761bc4981c947f4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A780C9B-51CF-4483-899A-5C80D6757BD1}">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550e0b3d-7eb6-4482-88b2-ccad92eb760b"/>
    <ds:schemaRef ds:uri="http://www.w3.org/XML/1998/namespace"/>
    <ds:schemaRef ds:uri="http://purl.org/dc/dcmitype/"/>
  </ds:schemaRefs>
</ds:datastoreItem>
</file>

<file path=customXml/itemProps2.xml><?xml version="1.0" encoding="utf-8"?>
<ds:datastoreItem xmlns:ds="http://schemas.openxmlformats.org/officeDocument/2006/customXml" ds:itemID="{A5E31B8E-D18A-4FDC-BD3B-65EFFB545B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405E0B5-31D9-4367-999E-C56D03B8046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1465</Words>
  <Application>Microsoft Office PowerPoint</Application>
  <PresentationFormat>On-screen Show (4:3)</PresentationFormat>
  <Paragraphs>364</Paragraphs>
  <Slides>50</Slides>
  <Notes>47</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50</vt:i4>
      </vt:variant>
    </vt:vector>
  </HeadingPairs>
  <TitlesOfParts>
    <vt:vector size="55" baseType="lpstr">
      <vt:lpstr>Myriad Pro</vt:lpstr>
      <vt:lpstr>Arial</vt:lpstr>
      <vt:lpstr>Tahoma</vt:lpstr>
      <vt:lpstr>Times New Roman</vt:lpstr>
      <vt:lpstr>UWTSD</vt:lpstr>
      <vt:lpstr>Introduction to Microsoft PowerPoint</vt:lpstr>
      <vt:lpstr>VIDEO</vt:lpstr>
      <vt:lpstr>Making Effective Presentations</vt:lpstr>
      <vt:lpstr>“Great speakers aren’t born, they are trained.”</vt:lpstr>
      <vt:lpstr>Agenda </vt:lpstr>
      <vt:lpstr>Introduction</vt:lpstr>
      <vt:lpstr>Why Give A Presentation?</vt:lpstr>
      <vt:lpstr>Definitions </vt:lpstr>
      <vt:lpstr>1. Fear</vt:lpstr>
      <vt:lpstr>Causes of the Anxiety</vt:lpstr>
      <vt:lpstr>Effective Presentations</vt:lpstr>
      <vt:lpstr>Planning Your Presentation</vt:lpstr>
      <vt:lpstr>Planning Your Presentation</vt:lpstr>
      <vt:lpstr>   More Planning</vt:lpstr>
      <vt:lpstr>  Still More Planning </vt:lpstr>
      <vt:lpstr>Organising Your Presentation</vt:lpstr>
      <vt:lpstr>Presentation Outline</vt:lpstr>
      <vt:lpstr>Storyboarding</vt:lpstr>
      <vt:lpstr>The Presentation Sequence</vt:lpstr>
      <vt:lpstr>1: Build Rapport</vt:lpstr>
      <vt:lpstr>2: Opening Your Presentation </vt:lpstr>
      <vt:lpstr>2…Completing the Opening </vt:lpstr>
      <vt:lpstr>3:  Presenting Main Points</vt:lpstr>
      <vt:lpstr>4:  Concluding Your Presentation </vt:lpstr>
      <vt:lpstr>Creating Effective  Visual Aids</vt:lpstr>
      <vt:lpstr>Designing Good Slides</vt:lpstr>
      <vt:lpstr>Content</vt:lpstr>
      <vt:lpstr>Visual Aids</vt:lpstr>
      <vt:lpstr>Visual Aids</vt:lpstr>
      <vt:lpstr>Visual Aids</vt:lpstr>
      <vt:lpstr>Visual Aids Should…</vt:lpstr>
      <vt:lpstr>Be Visible</vt:lpstr>
      <vt:lpstr>Low Contrast</vt:lpstr>
      <vt:lpstr>Eye Movement The “Z” Rule</vt:lpstr>
      <vt:lpstr>Effective Presentation Techniques</vt:lpstr>
      <vt:lpstr>What Makes an Effective Speaker?</vt:lpstr>
      <vt:lpstr>Vocal Techniques</vt:lpstr>
      <vt:lpstr>The Voice</vt:lpstr>
      <vt:lpstr>Body Language</vt:lpstr>
      <vt:lpstr>Scripts and Notes </vt:lpstr>
      <vt:lpstr>Common Problems</vt:lpstr>
      <vt:lpstr>Speaker Reads Slides</vt:lpstr>
      <vt:lpstr>Pauses</vt:lpstr>
      <vt:lpstr>Control of Information</vt:lpstr>
      <vt:lpstr>Closing Summary</vt:lpstr>
      <vt:lpstr>Questions and Answers</vt:lpstr>
      <vt:lpstr>5 Presentation Tips</vt:lpstr>
      <vt:lpstr>Summary</vt:lpstr>
      <vt:lpstr>VIDEO</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Microsoft PowerPoint</dc:title>
  <dc:creator>Huw Howells (1900267)</dc:creator>
  <cp:lastModifiedBy>Helen Evans (Institute of Management and Health)</cp:lastModifiedBy>
  <cp:revision>58</cp:revision>
  <dcterms:created xsi:type="dcterms:W3CDTF">2020-05-03T14:32:10Z</dcterms:created>
  <dcterms:modified xsi:type="dcterms:W3CDTF">2023-10-19T08:27:10Z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0x0101004B34EE28F8861145B79E254CABBE25F2</vt:lpwstr>
  </property>
</Properties>
</file>