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2.xml" ContentType="application/vnd.openxmlformats-officedocument.presentationml.notesSlide+xml"/>
  <Override PartName="/ppt/ink/ink4.xml" ContentType="application/inkml+xml"/>
  <Override PartName="/ppt/ink/ink5.xml" ContentType="application/inkml+xml"/>
  <Override PartName="/ppt/ink/ink6.xml" ContentType="application/inkml+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06" r:id="rId4"/>
  </p:sldMasterIdLst>
  <p:notesMasterIdLst>
    <p:notesMasterId r:id="rId16"/>
  </p:notesMasterIdLst>
  <p:handoutMasterIdLst>
    <p:handoutMasterId r:id="rId17"/>
  </p:handoutMasterIdLst>
  <p:sldIdLst>
    <p:sldId id="345" r:id="rId5"/>
    <p:sldId id="343" r:id="rId6"/>
    <p:sldId id="352" r:id="rId7"/>
    <p:sldId id="346" r:id="rId8"/>
    <p:sldId id="348" r:id="rId9"/>
    <p:sldId id="349" r:id="rId10"/>
    <p:sldId id="353" r:id="rId11"/>
    <p:sldId id="351" r:id="rId12"/>
    <p:sldId id="347" r:id="rId13"/>
    <p:sldId id="332" r:id="rId14"/>
    <p:sldId id="35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144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6269A1-2205-4022-B718-835ADF9E99B2}" v="40" dt="2023-02-10T21:43:15.6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651" autoAdjust="0"/>
    <p:restoredTop sz="93725" autoAdjust="0"/>
  </p:normalViewPr>
  <p:slideViewPr>
    <p:cSldViewPr snapToGrid="0">
      <p:cViewPr varScale="1">
        <p:scale>
          <a:sx n="77" d="100"/>
          <a:sy n="77" d="100"/>
        </p:scale>
        <p:origin x="1066" y="67"/>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99" d="100"/>
          <a:sy n="99" d="100"/>
        </p:scale>
        <p:origin x="357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47A63F-9D06-479D-A04D-717692D432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C51F70DC-6EDE-457C-B55A-39AC7DE41A3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E597499-AEDB-41F8-9D86-78AEA6CB388B}" type="datetime1">
              <a:rPr lang="en-GB" smtClean="0"/>
              <a:t>10/02/2023</a:t>
            </a:fld>
            <a:endParaRPr lang="en-GB"/>
          </a:p>
        </p:txBody>
      </p:sp>
      <p:sp>
        <p:nvSpPr>
          <p:cNvPr id="4" name="Footer Placeholder 3">
            <a:extLst>
              <a:ext uri="{FF2B5EF4-FFF2-40B4-BE49-F238E27FC236}">
                <a16:creationId xmlns:a16="http://schemas.microsoft.com/office/drawing/2014/main" id="{146987CF-42F5-4BB0-AD0D-1D64C359446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22368FB4-296C-4F8C-BFA3-D7C3AD617B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F555657-0A12-495F-9FFA-D8F7554E7C39}" type="slidenum">
              <a:rPr lang="en-GB" smtClean="0"/>
              <a:t>‹#›</a:t>
            </a:fld>
            <a:endParaRPr lang="en-GB"/>
          </a:p>
        </p:txBody>
      </p:sp>
    </p:spTree>
    <p:extLst>
      <p:ext uri="{BB962C8B-B14F-4D97-AF65-F5344CB8AC3E}">
        <p14:creationId xmlns:p14="http://schemas.microsoft.com/office/powerpoint/2010/main" val="1766432222"/>
      </p:ext>
    </p:extLst>
  </p:cSld>
  <p:clrMap bg1="lt1" tx1="dk1" bg2="lt2" tx2="dk2" accent1="accent1" accent2="accent2" accent3="accent3" accent4="accent4" accent5="accent5" accent6="accent6" hlink="hlink" folHlink="folHlink"/>
  <p:hf hdr="0" ftr="0" dt="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8:32:11.226"/>
    </inkml:context>
    <inkml:brush xml:id="br0">
      <inkml:brushProperty name="width" value="0.05" units="cm"/>
      <inkml:brushProperty name="height" value="0.05" units="cm"/>
    </inkml:brush>
  </inkml:definitions>
  <inkml:trace contextRef="#ctx0" brushRef="#br0">1 0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8:32:12.329"/>
    </inkml:context>
    <inkml:brush xml:id="br0">
      <inkml:brushProperty name="width" value="0.05" units="cm"/>
      <inkml:brushProperty name="height" value="0.05" units="cm"/>
    </inkml:brush>
  </inkml:definitions>
  <inkml:trace contextRef="#ctx0" brushRef="#br0">0 0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8:32:25.159"/>
    </inkml:context>
    <inkml:brush xml:id="br0">
      <inkml:brushProperty name="width" value="0.05" units="cm"/>
      <inkml:brushProperty name="height" value="0.05" units="cm"/>
    </inkml:brush>
  </inkml:definitions>
  <inkml:trace contextRef="#ctx0" brushRef="#br0">0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8:32:11.226"/>
    </inkml:context>
    <inkml:brush xml:id="br0">
      <inkml:brushProperty name="width" value="0.05" units="cm"/>
      <inkml:brushProperty name="height" value="0.05" units="cm"/>
    </inkml:brush>
  </inkml:definitions>
  <inkml:trace contextRef="#ctx0" brushRef="#br0">1 0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8:32:12.329"/>
    </inkml:context>
    <inkml:brush xml:id="br0">
      <inkml:brushProperty name="width" value="0.05" units="cm"/>
      <inkml:brushProperty name="height" value="0.05" units="cm"/>
    </inkml:brush>
  </inkml:definitions>
  <inkml:trace contextRef="#ctx0" brushRef="#br0">0 0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8:32:25.159"/>
    </inkml:context>
    <inkml:brush xml:id="br0">
      <inkml:brushProperty name="width" value="0.05" units="cm"/>
      <inkml:brushProperty name="height" value="0.05" units="cm"/>
    </inkml:brush>
  </inkml:definitions>
  <inkml:trace contextRef="#ctx0" brushRef="#br0">0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B4C7E47C-375C-4F64-9207-883C66454AFE}" type="datetime1">
              <a:rPr lang="en-GB" noProof="0" smtClean="0"/>
              <a:t>10/02/2023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E2780FBB-F712-42E7-8C2F-226D98798B3F}" type="slidenum">
              <a:rPr lang="en-GB" noProof="0" smtClean="0"/>
              <a:t>‹#›</a:t>
            </a:fld>
            <a:endParaRPr lang="en-GB" noProof="0"/>
          </a:p>
        </p:txBody>
      </p:sp>
    </p:spTree>
    <p:extLst>
      <p:ext uri="{BB962C8B-B14F-4D97-AF65-F5344CB8AC3E}">
        <p14:creationId xmlns:p14="http://schemas.microsoft.com/office/powerpoint/2010/main" val="256715350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780FBB-F712-42E7-8C2F-226D98798B3F}" type="slidenum">
              <a:rPr lang="en-GB" smtClean="0"/>
              <a:t>1</a:t>
            </a:fld>
            <a:endParaRPr lang="en-GB"/>
          </a:p>
        </p:txBody>
      </p:sp>
    </p:spTree>
    <p:extLst>
      <p:ext uri="{BB962C8B-B14F-4D97-AF65-F5344CB8AC3E}">
        <p14:creationId xmlns:p14="http://schemas.microsoft.com/office/powerpoint/2010/main" val="1061350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E2780FBB-F712-42E7-8C2F-226D98798B3F}" type="slidenum">
              <a:rPr lang="en-GB" smtClean="0"/>
              <a:t>4</a:t>
            </a:fld>
            <a:endParaRPr lang="en-GB"/>
          </a:p>
        </p:txBody>
      </p:sp>
    </p:spTree>
    <p:extLst>
      <p:ext uri="{BB962C8B-B14F-4D97-AF65-F5344CB8AC3E}">
        <p14:creationId xmlns:p14="http://schemas.microsoft.com/office/powerpoint/2010/main" val="930090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E2780FBB-F712-42E7-8C2F-226D98798B3F}" type="slidenum">
              <a:rPr lang="en-GB" smtClean="0"/>
              <a:t>10</a:t>
            </a:fld>
            <a:endParaRPr lang="en-GB"/>
          </a:p>
        </p:txBody>
      </p:sp>
    </p:spTree>
    <p:extLst>
      <p:ext uri="{BB962C8B-B14F-4D97-AF65-F5344CB8AC3E}">
        <p14:creationId xmlns:p14="http://schemas.microsoft.com/office/powerpoint/2010/main" val="1130634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rtl="0"/>
            <a:r>
              <a:rPr lang="en-GB" noProof="0"/>
              <a:t>3/1/20XX</a:t>
            </a:r>
          </a:p>
        </p:txBody>
      </p:sp>
      <p:sp>
        <p:nvSpPr>
          <p:cNvPr id="5" name="Footer Placeholder 4"/>
          <p:cNvSpPr>
            <a:spLocks noGrp="1"/>
          </p:cNvSpPr>
          <p:nvPr>
            <p:ph type="ftr" sz="quarter" idx="11"/>
          </p:nvPr>
        </p:nvSpPr>
        <p:spPr/>
        <p:txBody>
          <a:bodyPr/>
          <a:lstStyle/>
          <a:p>
            <a:pPr rtl="0"/>
            <a:r>
              <a:rPr lang="en-GB" noProof="0"/>
              <a:t>SAMPLE FOOTER TEXT</a:t>
            </a:r>
          </a:p>
        </p:txBody>
      </p:sp>
      <p:sp>
        <p:nvSpPr>
          <p:cNvPr id="6" name="Slide Number Placeholder 5"/>
          <p:cNvSpPr>
            <a:spLocks noGrp="1"/>
          </p:cNvSpPr>
          <p:nvPr>
            <p:ph type="sldNum" sz="quarter" idx="12"/>
          </p:nvPr>
        </p:nvSpPr>
        <p:spPr/>
        <p:txBody>
          <a:bodyPr/>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502103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noProof="0"/>
              <a:t>3/1/20XX</a:t>
            </a:r>
          </a:p>
        </p:txBody>
      </p:sp>
      <p:sp>
        <p:nvSpPr>
          <p:cNvPr id="5" name="Footer Placeholder 4"/>
          <p:cNvSpPr>
            <a:spLocks noGrp="1"/>
          </p:cNvSpPr>
          <p:nvPr>
            <p:ph type="ftr" sz="quarter" idx="11"/>
          </p:nvPr>
        </p:nvSpPr>
        <p:spPr/>
        <p:txBody>
          <a:bodyPr/>
          <a:lstStyle/>
          <a:p>
            <a:pPr rtl="0"/>
            <a:r>
              <a:rPr lang="en-GB" noProof="0">
                <a:solidFill>
                  <a:srgbClr val="FFFFFF"/>
                </a:solidFill>
              </a:rPr>
              <a:t>SAMPLE FOOTER TEXT</a:t>
            </a:r>
          </a:p>
        </p:txBody>
      </p:sp>
      <p:sp>
        <p:nvSpPr>
          <p:cNvPr id="6" name="Slide Number Placeholder 5"/>
          <p:cNvSpPr>
            <a:spLocks noGrp="1"/>
          </p:cNvSpPr>
          <p:nvPr>
            <p:ph type="sldNum" sz="quarter" idx="12"/>
          </p:nvPr>
        </p:nvSpPr>
        <p:spPr/>
        <p:txBody>
          <a:bodyPr/>
          <a:lstStyle/>
          <a:p>
            <a:pPr rtl="0"/>
            <a:fld id="{28844951-7827-47D4-8276-7DDE1FA7D85A}" type="slidenum">
              <a:rPr lang="en-GB" noProof="0" smtClean="0"/>
              <a:pPr/>
              <a:t>‹#›</a:t>
            </a:fld>
            <a:endParaRPr lang="en-GB" noProof="0"/>
          </a:p>
        </p:txBody>
      </p:sp>
    </p:spTree>
    <p:extLst>
      <p:ext uri="{BB962C8B-B14F-4D97-AF65-F5344CB8AC3E}">
        <p14:creationId xmlns:p14="http://schemas.microsoft.com/office/powerpoint/2010/main" val="2673245280"/>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GB" noProof="0"/>
              <a:t>3/1/20XX</a:t>
            </a:r>
          </a:p>
        </p:txBody>
      </p:sp>
      <p:sp>
        <p:nvSpPr>
          <p:cNvPr id="5" name="Footer Placeholder 4"/>
          <p:cNvSpPr>
            <a:spLocks noGrp="1"/>
          </p:cNvSpPr>
          <p:nvPr>
            <p:ph type="ftr" sz="quarter" idx="11"/>
          </p:nvPr>
        </p:nvSpPr>
        <p:spPr/>
        <p:txBody>
          <a:bodyPr/>
          <a:lstStyle/>
          <a:p>
            <a:pPr rtl="0"/>
            <a:r>
              <a:rPr lang="en-GB" noProof="0"/>
              <a:t>SAMPLE FOOTER TEXT</a:t>
            </a:r>
          </a:p>
        </p:txBody>
      </p:sp>
      <p:sp>
        <p:nvSpPr>
          <p:cNvPr id="6" name="Slide Number Placeholder 5"/>
          <p:cNvSpPr>
            <a:spLocks noGrp="1"/>
          </p:cNvSpPr>
          <p:nvPr>
            <p:ph type="sldNum" sz="quarter" idx="12"/>
          </p:nvPr>
        </p:nvSpPr>
        <p:spPr/>
        <p:txBody>
          <a:bodyPr/>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5152764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rtl="0"/>
            <a:r>
              <a:rPr lang="en-GB" noProof="0"/>
              <a:t>3/1/20XX</a:t>
            </a:r>
          </a:p>
        </p:txBody>
      </p:sp>
      <p:sp>
        <p:nvSpPr>
          <p:cNvPr id="6" name="Footer Placeholder 5"/>
          <p:cNvSpPr>
            <a:spLocks noGrp="1"/>
          </p:cNvSpPr>
          <p:nvPr>
            <p:ph type="ftr" sz="quarter" idx="11"/>
          </p:nvPr>
        </p:nvSpPr>
        <p:spPr/>
        <p:txBody>
          <a:bodyPr/>
          <a:lstStyle/>
          <a:p>
            <a:pPr rtl="0"/>
            <a:r>
              <a:rPr lang="en-GB" noProof="0"/>
              <a:t>SAMPLE FOOTER TEXT</a:t>
            </a:r>
          </a:p>
        </p:txBody>
      </p:sp>
      <p:sp>
        <p:nvSpPr>
          <p:cNvPr id="7" name="Slide Number Placeholder 6"/>
          <p:cNvSpPr>
            <a:spLocks noGrp="1"/>
          </p:cNvSpPr>
          <p:nvPr>
            <p:ph type="sldNum" sz="quarter" idx="12"/>
          </p:nvPr>
        </p:nvSpPr>
        <p:spPr/>
        <p:txBody>
          <a:bodyPr/>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874395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rtl="0"/>
            <a:r>
              <a:rPr lang="en-GB" noProof="0"/>
              <a:t>3/1/20XX</a:t>
            </a:r>
          </a:p>
        </p:txBody>
      </p:sp>
      <p:sp>
        <p:nvSpPr>
          <p:cNvPr id="8" name="Footer Placeholder 7"/>
          <p:cNvSpPr>
            <a:spLocks noGrp="1"/>
          </p:cNvSpPr>
          <p:nvPr>
            <p:ph type="ftr" sz="quarter" idx="11"/>
          </p:nvPr>
        </p:nvSpPr>
        <p:spPr/>
        <p:txBody>
          <a:bodyPr/>
          <a:lstStyle/>
          <a:p>
            <a:pPr rtl="0"/>
            <a:r>
              <a:rPr lang="en-GB" noProof="0">
                <a:solidFill>
                  <a:srgbClr val="FFFFFF"/>
                </a:solidFill>
              </a:rPr>
              <a:t>SAMPLE FOOTER TEXT</a:t>
            </a:r>
          </a:p>
        </p:txBody>
      </p:sp>
      <p:sp>
        <p:nvSpPr>
          <p:cNvPr id="9" name="Slide Number Placeholder 8"/>
          <p:cNvSpPr>
            <a:spLocks noGrp="1"/>
          </p:cNvSpPr>
          <p:nvPr>
            <p:ph type="sldNum" sz="quarter" idx="12"/>
          </p:nvPr>
        </p:nvSpPr>
        <p:spPr/>
        <p:txBody>
          <a:bodyPr/>
          <a:lstStyle/>
          <a:p>
            <a:pPr rtl="0"/>
            <a:fld id="{28844951-7827-47D4-8276-7DDE1FA7D85A}" type="slidenum">
              <a:rPr lang="en-GB" noProof="0" smtClean="0"/>
              <a:pPr/>
              <a:t>‹#›</a:t>
            </a:fld>
            <a:endParaRPr lang="en-GB" noProof="0"/>
          </a:p>
        </p:txBody>
      </p:sp>
    </p:spTree>
    <p:extLst>
      <p:ext uri="{BB962C8B-B14F-4D97-AF65-F5344CB8AC3E}">
        <p14:creationId xmlns:p14="http://schemas.microsoft.com/office/powerpoint/2010/main" val="3636268825"/>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rtl="0"/>
            <a:r>
              <a:rPr lang="en-GB" noProof="0"/>
              <a:t>3/1/20XX</a:t>
            </a:r>
          </a:p>
        </p:txBody>
      </p:sp>
      <p:sp>
        <p:nvSpPr>
          <p:cNvPr id="4" name="Footer Placeholder 3"/>
          <p:cNvSpPr>
            <a:spLocks noGrp="1"/>
          </p:cNvSpPr>
          <p:nvPr>
            <p:ph type="ftr" sz="quarter" idx="11"/>
          </p:nvPr>
        </p:nvSpPr>
        <p:spPr/>
        <p:txBody>
          <a:bodyPr/>
          <a:lstStyle/>
          <a:p>
            <a:pPr rtl="0"/>
            <a:r>
              <a:rPr lang="en-GB" noProof="0"/>
              <a:t>SAMPLE FOOTER TEXT</a:t>
            </a:r>
          </a:p>
        </p:txBody>
      </p:sp>
      <p:sp>
        <p:nvSpPr>
          <p:cNvPr id="5" name="Slide Number Placeholder 4"/>
          <p:cNvSpPr>
            <a:spLocks noGrp="1"/>
          </p:cNvSpPr>
          <p:nvPr>
            <p:ph type="sldNum" sz="quarter" idx="12"/>
          </p:nvPr>
        </p:nvSpPr>
        <p:spPr/>
        <p:txBody>
          <a:bodyPr/>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254160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noProof="0"/>
              <a:t>3/1/20XX</a:t>
            </a:r>
          </a:p>
        </p:txBody>
      </p:sp>
      <p:sp>
        <p:nvSpPr>
          <p:cNvPr id="3" name="Footer Placeholder 2"/>
          <p:cNvSpPr>
            <a:spLocks noGrp="1"/>
          </p:cNvSpPr>
          <p:nvPr>
            <p:ph type="ftr" sz="quarter" idx="11"/>
          </p:nvPr>
        </p:nvSpPr>
        <p:spPr/>
        <p:txBody>
          <a:bodyPr/>
          <a:lstStyle/>
          <a:p>
            <a:pPr rtl="0"/>
            <a:r>
              <a:rPr lang="en-GB" noProof="0"/>
              <a:t>SAMPLE FOOTER TEXT</a:t>
            </a:r>
          </a:p>
        </p:txBody>
      </p:sp>
      <p:sp>
        <p:nvSpPr>
          <p:cNvPr id="4" name="Slide Number Placeholder 3"/>
          <p:cNvSpPr>
            <a:spLocks noGrp="1"/>
          </p:cNvSpPr>
          <p:nvPr>
            <p:ph type="sldNum" sz="quarter" idx="12"/>
          </p:nvPr>
        </p:nvSpPr>
        <p:spPr/>
        <p:txBody>
          <a:bodyPr/>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516898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noProof="0"/>
              <a:t>3/1/20XX</a:t>
            </a:r>
          </a:p>
        </p:txBody>
      </p:sp>
      <p:sp>
        <p:nvSpPr>
          <p:cNvPr id="6" name="Footer Placeholder 5"/>
          <p:cNvSpPr>
            <a:spLocks noGrp="1"/>
          </p:cNvSpPr>
          <p:nvPr>
            <p:ph type="ftr" sz="quarter" idx="11"/>
          </p:nvPr>
        </p:nvSpPr>
        <p:spPr/>
        <p:txBody>
          <a:bodyPr/>
          <a:lstStyle/>
          <a:p>
            <a:pPr rtl="0"/>
            <a:r>
              <a:rPr lang="en-GB" noProof="0"/>
              <a:t>SAMPLE FOOTER TEXT</a:t>
            </a:r>
          </a:p>
        </p:txBody>
      </p:sp>
      <p:sp>
        <p:nvSpPr>
          <p:cNvPr id="7" name="Slide Number Placeholder 6"/>
          <p:cNvSpPr>
            <a:spLocks noGrp="1"/>
          </p:cNvSpPr>
          <p:nvPr>
            <p:ph type="sldNum" sz="quarter" idx="12"/>
          </p:nvPr>
        </p:nvSpPr>
        <p:spPr/>
        <p:txBody>
          <a:bodyPr/>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3658251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pPr rtl="0"/>
            <a:r>
              <a:rPr lang="en-GB" noProof="0"/>
              <a:t>3/1/20XX</a:t>
            </a:r>
          </a:p>
        </p:txBody>
      </p:sp>
      <p:sp>
        <p:nvSpPr>
          <p:cNvPr id="6" name="Footer Placeholder 5"/>
          <p:cNvSpPr>
            <a:spLocks noGrp="1"/>
          </p:cNvSpPr>
          <p:nvPr>
            <p:ph type="ftr" sz="quarter" idx="11"/>
          </p:nvPr>
        </p:nvSpPr>
        <p:spPr>
          <a:xfrm>
            <a:off x="590396" y="6041362"/>
            <a:ext cx="3295413" cy="365125"/>
          </a:xfrm>
        </p:spPr>
        <p:txBody>
          <a:bodyPr/>
          <a:lstStyle/>
          <a:p>
            <a:pPr rtl="0"/>
            <a:r>
              <a:rPr lang="en-GB" noProof="0">
                <a:solidFill>
                  <a:srgbClr val="FFFFFF"/>
                </a:solidFill>
              </a:rPr>
              <a:t>SAMPLE FOOTER TEXT</a:t>
            </a:r>
          </a:p>
        </p:txBody>
      </p:sp>
      <p:sp>
        <p:nvSpPr>
          <p:cNvPr id="7" name="Slide Number Placeholder 6"/>
          <p:cNvSpPr>
            <a:spLocks noGrp="1"/>
          </p:cNvSpPr>
          <p:nvPr>
            <p:ph type="sldNum" sz="quarter" idx="12"/>
          </p:nvPr>
        </p:nvSpPr>
        <p:spPr>
          <a:xfrm>
            <a:off x="4862689" y="5915888"/>
            <a:ext cx="1062155" cy="490599"/>
          </a:xfrm>
        </p:spPr>
        <p:txBody>
          <a:bodyPr/>
          <a:lstStyle/>
          <a:p>
            <a:pPr rtl="0"/>
            <a:fld id="{28844951-7827-47D4-8276-7DDE1FA7D85A}" type="slidenum">
              <a:rPr lang="en-GB" noProof="0" smtClean="0"/>
              <a:pPr/>
              <a:t>‹#›</a:t>
            </a:fld>
            <a:endParaRPr lang="en-GB" noProof="0"/>
          </a:p>
        </p:txBody>
      </p:sp>
    </p:spTree>
    <p:extLst>
      <p:ext uri="{BB962C8B-B14F-4D97-AF65-F5344CB8AC3E}">
        <p14:creationId xmlns:p14="http://schemas.microsoft.com/office/powerpoint/2010/main" val="3264966242"/>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noProof="0"/>
              <a:t>3/1/20XX</a:t>
            </a:r>
          </a:p>
        </p:txBody>
      </p:sp>
      <p:sp>
        <p:nvSpPr>
          <p:cNvPr id="6" name="Footer Placeholder 5"/>
          <p:cNvSpPr>
            <a:spLocks noGrp="1"/>
          </p:cNvSpPr>
          <p:nvPr>
            <p:ph type="ftr" sz="quarter" idx="11"/>
          </p:nvPr>
        </p:nvSpPr>
        <p:spPr/>
        <p:txBody>
          <a:bodyPr/>
          <a:lstStyle/>
          <a:p>
            <a:pPr rtl="0"/>
            <a:r>
              <a:rPr lang="en-GB" noProof="0">
                <a:solidFill>
                  <a:srgbClr val="FFFFFF"/>
                </a:solidFill>
              </a:rPr>
              <a:t>SAMPLE FOOTER TEXT</a:t>
            </a:r>
          </a:p>
        </p:txBody>
      </p:sp>
      <p:sp>
        <p:nvSpPr>
          <p:cNvPr id="7" name="Slide Number Placeholder 6"/>
          <p:cNvSpPr>
            <a:spLocks noGrp="1"/>
          </p:cNvSpPr>
          <p:nvPr>
            <p:ph type="sldNum" sz="quarter" idx="12"/>
          </p:nvPr>
        </p:nvSpPr>
        <p:spPr/>
        <p:txBody>
          <a:bodyPr/>
          <a:lstStyle/>
          <a:p>
            <a:pPr rtl="0"/>
            <a:fld id="{28844951-7827-47D4-8276-7DDE1FA7D85A}" type="slidenum">
              <a:rPr lang="en-GB" noProof="0" smtClean="0"/>
              <a:pPr/>
              <a:t>‹#›</a:t>
            </a:fld>
            <a:endParaRPr lang="en-GB" noProof="0"/>
          </a:p>
        </p:txBody>
      </p:sp>
    </p:spTree>
    <p:extLst>
      <p:ext uri="{BB962C8B-B14F-4D97-AF65-F5344CB8AC3E}">
        <p14:creationId xmlns:p14="http://schemas.microsoft.com/office/powerpoint/2010/main" val="888542261"/>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GB" noProof="0"/>
              <a:t>3/1/20XX</a:t>
            </a:r>
          </a:p>
        </p:txBody>
      </p:sp>
      <p:sp>
        <p:nvSpPr>
          <p:cNvPr id="5" name="Footer Placeholder 4"/>
          <p:cNvSpPr>
            <a:spLocks noGrp="1"/>
          </p:cNvSpPr>
          <p:nvPr>
            <p:ph type="ftr" sz="quarter" idx="11"/>
          </p:nvPr>
        </p:nvSpPr>
        <p:spPr/>
        <p:txBody>
          <a:bodyPr/>
          <a:lstStyle/>
          <a:p>
            <a:pPr rtl="0"/>
            <a:r>
              <a:rPr lang="en-GB" noProof="0">
                <a:solidFill>
                  <a:srgbClr val="FFFFFF"/>
                </a:solidFill>
              </a:rPr>
              <a:t>SAMPLE FOOTER TEXT</a:t>
            </a:r>
          </a:p>
        </p:txBody>
      </p:sp>
      <p:sp>
        <p:nvSpPr>
          <p:cNvPr id="6" name="Slide Number Placeholder 5"/>
          <p:cNvSpPr>
            <a:spLocks noGrp="1"/>
          </p:cNvSpPr>
          <p:nvPr>
            <p:ph type="sldNum" sz="quarter" idx="12"/>
          </p:nvPr>
        </p:nvSpPr>
        <p:spPr/>
        <p:txBody>
          <a:bodyPr/>
          <a:lstStyle/>
          <a:p>
            <a:pPr rtl="0"/>
            <a:fld id="{28844951-7827-47D4-8276-7DDE1FA7D85A}" type="slidenum">
              <a:rPr lang="en-GB" noProof="0" smtClean="0"/>
              <a:pPr/>
              <a:t>‹#›</a:t>
            </a:fld>
            <a:endParaRPr lang="en-GB" noProof="0"/>
          </a:p>
        </p:txBody>
      </p:sp>
    </p:spTree>
    <p:extLst>
      <p:ext uri="{BB962C8B-B14F-4D97-AF65-F5344CB8AC3E}">
        <p14:creationId xmlns:p14="http://schemas.microsoft.com/office/powerpoint/2010/main" val="3969051162"/>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pPr rtl="0"/>
            <a:r>
              <a:rPr lang="en-GB" noProof="0"/>
              <a:t>3/1/20XX</a:t>
            </a:r>
          </a:p>
        </p:txBody>
      </p:sp>
      <p:sp>
        <p:nvSpPr>
          <p:cNvPr id="3" name="Footer Placeholder 2"/>
          <p:cNvSpPr>
            <a:spLocks noGrp="1"/>
          </p:cNvSpPr>
          <p:nvPr>
            <p:ph type="ftr" sz="quarter" idx="11"/>
          </p:nvPr>
        </p:nvSpPr>
        <p:spPr/>
        <p:txBody>
          <a:bodyPr/>
          <a:lstStyle/>
          <a:p>
            <a:pPr rtl="0"/>
            <a:r>
              <a:rPr lang="en-GB" noProof="0">
                <a:solidFill>
                  <a:srgbClr val="FFFFFF"/>
                </a:solidFill>
              </a:rPr>
              <a:t>SAMPLE FOOTER TEXT</a:t>
            </a:r>
          </a:p>
        </p:txBody>
      </p:sp>
      <p:sp>
        <p:nvSpPr>
          <p:cNvPr id="4" name="Slide Number Placeholder 3"/>
          <p:cNvSpPr>
            <a:spLocks noGrp="1"/>
          </p:cNvSpPr>
          <p:nvPr>
            <p:ph type="sldNum" sz="quarter" idx="12"/>
          </p:nvPr>
        </p:nvSpPr>
        <p:spPr/>
        <p:txBody>
          <a:bodyPr/>
          <a:lstStyle/>
          <a:p>
            <a:pPr rtl="0"/>
            <a:fld id="{28844951-7827-47D4-8276-7DDE1FA7D85A}" type="slidenum">
              <a:rPr lang="en-GB" noProof="0" smtClean="0"/>
              <a:pPr/>
              <a:t>‹#›</a:t>
            </a:fld>
            <a:endParaRPr lang="en-GB" noProof="0"/>
          </a:p>
        </p:txBody>
      </p:sp>
    </p:spTree>
    <p:extLst>
      <p:ext uri="{BB962C8B-B14F-4D97-AF65-F5344CB8AC3E}">
        <p14:creationId xmlns:p14="http://schemas.microsoft.com/office/powerpoint/2010/main" val="2163284472"/>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noProof="0"/>
              <a:t>3/1/20XX</a:t>
            </a:r>
          </a:p>
        </p:txBody>
      </p:sp>
      <p:sp>
        <p:nvSpPr>
          <p:cNvPr id="5" name="Footer Placeholder 4"/>
          <p:cNvSpPr>
            <a:spLocks noGrp="1"/>
          </p:cNvSpPr>
          <p:nvPr>
            <p:ph type="ftr" sz="quarter" idx="11"/>
          </p:nvPr>
        </p:nvSpPr>
        <p:spPr/>
        <p:txBody>
          <a:bodyPr/>
          <a:lstStyle/>
          <a:p>
            <a:pPr rtl="0"/>
            <a:r>
              <a:rPr lang="en-GB" noProof="0">
                <a:solidFill>
                  <a:srgbClr val="FFFFFF"/>
                </a:solidFill>
              </a:rPr>
              <a:t>SAMPLE FOOTER TEXT</a:t>
            </a:r>
          </a:p>
        </p:txBody>
      </p:sp>
      <p:sp>
        <p:nvSpPr>
          <p:cNvPr id="6" name="Slide Number Placeholder 5"/>
          <p:cNvSpPr>
            <a:spLocks noGrp="1"/>
          </p:cNvSpPr>
          <p:nvPr>
            <p:ph type="sldNum" sz="quarter" idx="12"/>
          </p:nvPr>
        </p:nvSpPr>
        <p:spPr/>
        <p:txBody>
          <a:bodyPr/>
          <a:lstStyle/>
          <a:p>
            <a:pPr rtl="0"/>
            <a:fld id="{28844951-7827-47D4-8276-7DDE1FA7D85A}" type="slidenum">
              <a:rPr lang="en-GB" noProof="0" smtClean="0"/>
              <a:pPr/>
              <a:t>‹#›</a:t>
            </a:fld>
            <a:endParaRPr lang="en-GB" noProof="0"/>
          </a:p>
        </p:txBody>
      </p:sp>
    </p:spTree>
    <p:extLst>
      <p:ext uri="{BB962C8B-B14F-4D97-AF65-F5344CB8AC3E}">
        <p14:creationId xmlns:p14="http://schemas.microsoft.com/office/powerpoint/2010/main" val="903107592"/>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noProof="0"/>
              <a:t>3/1/20XX</a:t>
            </a:r>
          </a:p>
        </p:txBody>
      </p:sp>
      <p:sp>
        <p:nvSpPr>
          <p:cNvPr id="5" name="Footer Placeholder 4"/>
          <p:cNvSpPr>
            <a:spLocks noGrp="1"/>
          </p:cNvSpPr>
          <p:nvPr>
            <p:ph type="ftr" sz="quarter" idx="11"/>
          </p:nvPr>
        </p:nvSpPr>
        <p:spPr/>
        <p:txBody>
          <a:bodyPr/>
          <a:lstStyle/>
          <a:p>
            <a:pPr rtl="0"/>
            <a:r>
              <a:rPr lang="en-GB" noProof="0">
                <a:solidFill>
                  <a:srgbClr val="FFFFFF"/>
                </a:solidFill>
              </a:rPr>
              <a:t>SAMPLE FOOTER TEXT</a:t>
            </a:r>
          </a:p>
        </p:txBody>
      </p:sp>
      <p:sp>
        <p:nvSpPr>
          <p:cNvPr id="6" name="Slide Number Placeholder 5"/>
          <p:cNvSpPr>
            <a:spLocks noGrp="1"/>
          </p:cNvSpPr>
          <p:nvPr>
            <p:ph type="sldNum" sz="quarter" idx="12"/>
          </p:nvPr>
        </p:nvSpPr>
        <p:spPr/>
        <p:txBody>
          <a:bodyPr/>
          <a:lstStyle/>
          <a:p>
            <a:pPr rtl="0"/>
            <a:fld id="{28844951-7827-47D4-8276-7DDE1FA7D85A}" type="slidenum">
              <a:rPr lang="en-GB" noProof="0" smtClean="0"/>
              <a:pPr/>
              <a:t>‹#›</a:t>
            </a:fld>
            <a:endParaRPr lang="en-GB" noProof="0"/>
          </a:p>
        </p:txBody>
      </p:sp>
    </p:spTree>
    <p:extLst>
      <p:ext uri="{BB962C8B-B14F-4D97-AF65-F5344CB8AC3E}">
        <p14:creationId xmlns:p14="http://schemas.microsoft.com/office/powerpoint/2010/main" val="2729273086"/>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rtlCol="0"/>
          <a:lstStyle>
            <a:lvl1pPr algn="ctr">
              <a:defRPr>
                <a:solidFill>
                  <a:schemeClr val="bg1"/>
                </a:solidFill>
              </a:defRPr>
            </a:lvl1pPr>
          </a:lstStyle>
          <a:p>
            <a:pPr rtl="0"/>
            <a:r>
              <a:rPr lang="en-GB" noProof="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rPr>
              <a:t>Click to edit Master title style</a:t>
            </a: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rtlCol="0">
            <a:normAutofit/>
          </a:bodyPr>
          <a:lstStyle>
            <a:lvl1pPr marL="0" indent="0" algn="ctr">
              <a:buNone/>
              <a:defRPr sz="2800">
                <a:solidFill>
                  <a:schemeClr val="bg1"/>
                </a:solidFill>
                <a:effectLst/>
                <a:latin typeface="+mn-lt"/>
              </a:defRPr>
            </a:lvl1pPr>
          </a:lstStyle>
          <a:p>
            <a:pPr lvl="0" rtl="0"/>
            <a:r>
              <a:rPr lang="en-GB" noProof="0"/>
              <a:t>Click to edit Master text styles</a:t>
            </a:r>
          </a:p>
        </p:txBody>
      </p:sp>
    </p:spTree>
    <p:extLst>
      <p:ext uri="{BB962C8B-B14F-4D97-AF65-F5344CB8AC3E}">
        <p14:creationId xmlns:p14="http://schemas.microsoft.com/office/powerpoint/2010/main" val="30853605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userDrawn="1">
  <p:cSld name="Summar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rtlCol="0"/>
          <a:lstStyle/>
          <a:p>
            <a:pPr rtl="0"/>
            <a:r>
              <a:rPr lang="en-GB" noProof="0"/>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
        <p:nvSpPr>
          <p:cNvPr id="6" name="Title 1">
            <a:extLst>
              <a:ext uri="{FF2B5EF4-FFF2-40B4-BE49-F238E27FC236}">
                <a16:creationId xmlns:a16="http://schemas.microsoft.com/office/drawing/2014/main" id="{673294AE-7408-47DB-898D-41F8C069B42E}"/>
              </a:ext>
            </a:extLst>
          </p:cNvPr>
          <p:cNvSpPr>
            <a:spLocks noGrp="1"/>
          </p:cNvSpPr>
          <p:nvPr>
            <p:ph type="title"/>
          </p:nvPr>
        </p:nvSpPr>
        <p:spPr>
          <a:xfrm>
            <a:off x="841248" y="857251"/>
            <a:ext cx="6156051" cy="2076450"/>
          </a:xfrm>
        </p:spPr>
        <p:txBody>
          <a:bodyPr rtlCol="0" anchor="b">
            <a:normAutofit/>
          </a:bodyPr>
          <a:lstStyle/>
          <a:p>
            <a:pPr rtl="0"/>
            <a:r>
              <a:rPr lang="en-GB" sz="4400" noProof="0">
                <a:gradFill flip="none" rotWithShape="1">
                  <a:gsLst>
                    <a:gs pos="0">
                      <a:schemeClr val="accent5">
                        <a:alpha val="70000"/>
                      </a:schemeClr>
                    </a:gs>
                    <a:gs pos="100000">
                      <a:schemeClr val="accent1">
                        <a:alpha val="70000"/>
                      </a:schemeClr>
                    </a:gs>
                  </a:gsLst>
                  <a:lin ang="0" scaled="1"/>
                  <a:tileRect/>
                </a:gradFill>
              </a:rPr>
              <a:t>Click to edit Master title style</a:t>
            </a:r>
          </a:p>
        </p:txBody>
      </p:sp>
      <p:sp>
        <p:nvSpPr>
          <p:cNvPr id="7" name="Content Placeholder 2">
            <a:extLst>
              <a:ext uri="{FF2B5EF4-FFF2-40B4-BE49-F238E27FC236}">
                <a16:creationId xmlns:a16="http://schemas.microsoft.com/office/drawing/2014/main" id="{E973052A-4118-4E04-81F8-A44EC172FE46}"/>
              </a:ext>
            </a:extLst>
          </p:cNvPr>
          <p:cNvSpPr>
            <a:spLocks noGrp="1"/>
          </p:cNvSpPr>
          <p:nvPr>
            <p:ph idx="1"/>
          </p:nvPr>
        </p:nvSpPr>
        <p:spPr>
          <a:xfrm>
            <a:off x="841247" y="3190875"/>
            <a:ext cx="6156052" cy="2986087"/>
          </a:xfrm>
        </p:spPr>
        <p:txBody>
          <a:bodyPr rtlCol="0">
            <a:normAutofit/>
          </a:bodyPr>
          <a:lstStyle>
            <a:lvl1pPr marL="0" indent="0">
              <a:buNone/>
              <a:defRPr sz="2200"/>
            </a:lvl1pPr>
          </a:lstStyle>
          <a:p>
            <a:pPr marL="228600" lvl="0" indent="-228600" rtl="0"/>
            <a:r>
              <a:rPr lang="en-GB" sz="2000" noProof="0">
                <a:solidFill>
                  <a:schemeClr val="tx2">
                    <a:alpha val="60000"/>
                  </a:schemeClr>
                </a:solidFill>
              </a:rPr>
              <a:t>Click to edit Master text styles</a:t>
            </a:r>
          </a:p>
        </p:txBody>
      </p:sp>
      <p:sp>
        <p:nvSpPr>
          <p:cNvPr id="10" name="Date Placeholder 3">
            <a:extLst>
              <a:ext uri="{FF2B5EF4-FFF2-40B4-BE49-F238E27FC236}">
                <a16:creationId xmlns:a16="http://schemas.microsoft.com/office/drawing/2014/main" id="{8988D1E1-6064-4D6A-9EB1-578E20A2A0ED}"/>
              </a:ext>
            </a:extLst>
          </p:cNvPr>
          <p:cNvSpPr txBox="1">
            <a:spLocks/>
          </p:cNvSpPr>
          <p:nvPr userDrawn="1"/>
        </p:nvSpPr>
        <p:spPr>
          <a:xfrm>
            <a:off x="841248" y="6429375"/>
            <a:ext cx="2646725"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solidFill>
                  <a:schemeClr val="tx2">
                    <a:alpha val="60000"/>
                  </a:schemeClr>
                </a:solidFill>
              </a:rPr>
              <a:t>3/1/20XX</a:t>
            </a:r>
          </a:p>
        </p:txBody>
      </p:sp>
      <p:sp>
        <p:nvSpPr>
          <p:cNvPr id="11" name="Footer Placeholder 4">
            <a:extLst>
              <a:ext uri="{FF2B5EF4-FFF2-40B4-BE49-F238E27FC236}">
                <a16:creationId xmlns:a16="http://schemas.microsoft.com/office/drawing/2014/main" id="{BD47C5CB-0317-4DC6-A76F-38A5BB1FD1C2}"/>
              </a:ext>
            </a:extLst>
          </p:cNvPr>
          <p:cNvSpPr txBox="1">
            <a:spLocks/>
          </p:cNvSpPr>
          <p:nvPr userDrawn="1"/>
        </p:nvSpPr>
        <p:spPr>
          <a:xfrm>
            <a:off x="4044696" y="6429375"/>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noProof="0">
                <a:solidFill>
                  <a:schemeClr val="tx2">
                    <a:alpha val="60000"/>
                  </a:schemeClr>
                </a:solidFill>
              </a:rPr>
              <a:t>Sample footer text</a:t>
            </a:r>
          </a:p>
        </p:txBody>
      </p:sp>
      <p:sp>
        <p:nvSpPr>
          <p:cNvPr id="12" name="Slide Number Placeholder 5">
            <a:extLst>
              <a:ext uri="{FF2B5EF4-FFF2-40B4-BE49-F238E27FC236}">
                <a16:creationId xmlns:a16="http://schemas.microsoft.com/office/drawing/2014/main" id="{8CCF6E15-0BE7-453B-BBD4-B379C390AD22}"/>
              </a:ext>
            </a:extLst>
          </p:cNvPr>
          <p:cNvSpPr txBox="1">
            <a:spLocks/>
          </p:cNvSpPr>
          <p:nvPr userDrawn="1"/>
        </p:nvSpPr>
        <p:spPr>
          <a:xfrm>
            <a:off x="8613648" y="6429375"/>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28844951-7827-47D4-8276-7DDE1FA7D85A}" type="slidenum">
              <a:rPr lang="en-GB" noProof="0" smtClean="0">
                <a:solidFill>
                  <a:schemeClr val="tx2">
                    <a:alpha val="60000"/>
                  </a:schemeClr>
                </a:solidFill>
              </a:rPr>
              <a:pPr/>
              <a:t>‹#›</a:t>
            </a:fld>
            <a:endParaRPr lang="en-GB" noProof="0">
              <a:solidFill>
                <a:schemeClr val="tx2">
                  <a:alpha val="60000"/>
                </a:schemeClr>
              </a:solidFill>
            </a:endParaRPr>
          </a:p>
        </p:txBody>
      </p:sp>
      <p:sp>
        <p:nvSpPr>
          <p:cNvPr id="14" name="Picture Placeholder 13">
            <a:extLst>
              <a:ext uri="{FF2B5EF4-FFF2-40B4-BE49-F238E27FC236}">
                <a16:creationId xmlns:a16="http://schemas.microsoft.com/office/drawing/2014/main" id="{0E092228-4487-4E3A-AEE3-12DC34A061E2}"/>
              </a:ext>
            </a:extLst>
          </p:cNvPr>
          <p:cNvSpPr>
            <a:spLocks noGrp="1"/>
          </p:cNvSpPr>
          <p:nvPr>
            <p:ph type="pic" sz="quarter" idx="13"/>
          </p:nvPr>
        </p:nvSpPr>
        <p:spPr>
          <a:xfrm>
            <a:off x="7424928" y="484632"/>
            <a:ext cx="4279392" cy="2862072"/>
          </a:xfrm>
          <a:solidFill>
            <a:schemeClr val="accent6"/>
          </a:solidFill>
        </p:spPr>
        <p:txBody>
          <a:bodyPr rtlCol="0"/>
          <a:lstStyle/>
          <a:p>
            <a:pPr rtl="0"/>
            <a:r>
              <a:rPr lang="en-GB" noProof="0"/>
              <a:t>Click icon to add picture</a:t>
            </a:r>
          </a:p>
        </p:txBody>
      </p:sp>
      <p:sp>
        <p:nvSpPr>
          <p:cNvPr id="15" name="Picture Placeholder 13">
            <a:extLst>
              <a:ext uri="{FF2B5EF4-FFF2-40B4-BE49-F238E27FC236}">
                <a16:creationId xmlns:a16="http://schemas.microsoft.com/office/drawing/2014/main" id="{6AB20921-6E7F-4BD8-9399-D18CABB64B9A}"/>
              </a:ext>
            </a:extLst>
          </p:cNvPr>
          <p:cNvSpPr>
            <a:spLocks noGrp="1"/>
          </p:cNvSpPr>
          <p:nvPr>
            <p:ph type="pic" sz="quarter" idx="14"/>
          </p:nvPr>
        </p:nvSpPr>
        <p:spPr>
          <a:xfrm>
            <a:off x="7424928" y="3511296"/>
            <a:ext cx="4279392" cy="2862072"/>
          </a:xfrm>
          <a:solidFill>
            <a:schemeClr val="accent6"/>
          </a:solidFill>
        </p:spPr>
        <p:txBody>
          <a:bodyPr rtlCol="0"/>
          <a:lstStyle/>
          <a:p>
            <a:pPr rtl="0"/>
            <a:r>
              <a:rPr lang="en-GB" noProof="0"/>
              <a:t>Click icon to add picture</a:t>
            </a:r>
          </a:p>
        </p:txBody>
      </p:sp>
    </p:spTree>
    <p:extLst>
      <p:ext uri="{BB962C8B-B14F-4D97-AF65-F5344CB8AC3E}">
        <p14:creationId xmlns:p14="http://schemas.microsoft.com/office/powerpoint/2010/main" val="16282220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022B425-A1C3-4DFE-BF49-1B9F96D46B2A}"/>
              </a:ext>
            </a:extLst>
          </p:cNvPr>
          <p:cNvSpPr>
            <a:spLocks noGrp="1"/>
          </p:cNvSpPr>
          <p:nvPr>
            <p:ph type="title"/>
          </p:nvPr>
        </p:nvSpPr>
        <p:spPr>
          <a:xfrm>
            <a:off x="841248" y="3893769"/>
            <a:ext cx="5992550" cy="2319306"/>
          </a:xfrm>
        </p:spPr>
        <p:txBody>
          <a:bodyPr rtlCol="0" anchor="t">
            <a:normAutofit/>
          </a:bodyPr>
          <a:lstStyle/>
          <a:p>
            <a:pPr rtl="0"/>
            <a:r>
              <a:rPr lang="en-GB" sz="4400" noProof="0">
                <a:gradFill flip="none" rotWithShape="1">
                  <a:gsLst>
                    <a:gs pos="0">
                      <a:schemeClr val="accent5">
                        <a:alpha val="70000"/>
                      </a:schemeClr>
                    </a:gs>
                    <a:gs pos="100000">
                      <a:schemeClr val="accent1">
                        <a:alpha val="70000"/>
                      </a:schemeClr>
                    </a:gs>
                  </a:gsLst>
                  <a:lin ang="0" scaled="1"/>
                  <a:tileRect/>
                </a:gradFill>
              </a:rPr>
              <a:t>Click to edit Master title style</a:t>
            </a:r>
          </a:p>
        </p:txBody>
      </p:sp>
      <p:sp>
        <p:nvSpPr>
          <p:cNvPr id="14" name="Picture Placeholder 13">
            <a:extLst>
              <a:ext uri="{FF2B5EF4-FFF2-40B4-BE49-F238E27FC236}">
                <a16:creationId xmlns:a16="http://schemas.microsoft.com/office/drawing/2014/main" id="{2AEC60F9-EA79-4A18-B040-024AFB62FD5E}"/>
              </a:ext>
            </a:extLst>
          </p:cNvPr>
          <p:cNvSpPr>
            <a:spLocks noGrp="1"/>
          </p:cNvSpPr>
          <p:nvPr>
            <p:ph type="pic" sz="quarter" idx="13"/>
          </p:nvPr>
        </p:nvSpPr>
        <p:spPr>
          <a:xfrm>
            <a:off x="493776" y="484632"/>
            <a:ext cx="11210544" cy="3191256"/>
          </a:xfrm>
          <a:solidFill>
            <a:schemeClr val="accent6"/>
          </a:solidFill>
        </p:spPr>
        <p:txBody>
          <a:bodyPr rtlCol="0"/>
          <a:lstStyle/>
          <a:p>
            <a:pPr rtl="0"/>
            <a:r>
              <a:rPr lang="en-GB" noProof="0"/>
              <a:t>Click icon to add picture</a:t>
            </a:r>
          </a:p>
        </p:txBody>
      </p:sp>
      <p:sp>
        <p:nvSpPr>
          <p:cNvPr id="9" name="Content Placeholder 2">
            <a:extLst>
              <a:ext uri="{FF2B5EF4-FFF2-40B4-BE49-F238E27FC236}">
                <a16:creationId xmlns:a16="http://schemas.microsoft.com/office/drawing/2014/main" id="{83B88B7B-A749-40EA-A140-38D1E04EFF4F}"/>
              </a:ext>
            </a:extLst>
          </p:cNvPr>
          <p:cNvSpPr>
            <a:spLocks noGrp="1"/>
          </p:cNvSpPr>
          <p:nvPr>
            <p:ph idx="1"/>
          </p:nvPr>
        </p:nvSpPr>
        <p:spPr>
          <a:xfrm>
            <a:off x="6979133" y="3893770"/>
            <a:ext cx="4377714" cy="2319306"/>
          </a:xfrm>
        </p:spPr>
        <p:txBody>
          <a:bodyPr rtlCol="0" anchor="t">
            <a:normAutofit/>
          </a:bodyPr>
          <a:lstStyle>
            <a:lvl1pPr marL="0" indent="0">
              <a:buNone/>
              <a:defRPr sz="2800"/>
            </a:lvl1pPr>
          </a:lstStyle>
          <a:p>
            <a:pPr marL="228600" lvl="0" indent="-228600" rtl="0"/>
            <a:r>
              <a:rPr lang="en-GB" sz="1800" noProof="0">
                <a:solidFill>
                  <a:schemeClr val="tx2">
                    <a:alpha val="60000"/>
                  </a:schemeClr>
                </a:solidFill>
              </a:rPr>
              <a:t>Click to edit Master text styles</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a:xfrm>
            <a:off x="838200" y="6418489"/>
            <a:ext cx="2743200" cy="365125"/>
          </a:xfrm>
        </p:spPr>
        <p:txBody>
          <a:bodyPr rtlCol="0"/>
          <a:lstStyle/>
          <a:p>
            <a:pPr rtl="0"/>
            <a:r>
              <a:rPr lang="en-GB" noProof="0"/>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rtlCol="0"/>
          <a:lstStyle/>
          <a:p>
            <a:pPr rtl="0"/>
            <a:r>
              <a:rPr lang="en-GB" noProof="0"/>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rtlCol="0"/>
          <a:lstStyle/>
          <a:p>
            <a:pPr rtl="0"/>
            <a:fld id="{28844951-7827-47D4-8276-7DDE1FA7D85A}" type="slidenum">
              <a:rPr lang="en-GB" noProof="0" smtClean="0"/>
              <a:t>‹#›</a:t>
            </a:fld>
            <a:endParaRPr lang="en-GB" noProof="0"/>
          </a:p>
        </p:txBody>
      </p:sp>
    </p:spTree>
    <p:extLst>
      <p:ext uri="{BB962C8B-B14F-4D97-AF65-F5344CB8AC3E}">
        <p14:creationId xmlns:p14="http://schemas.microsoft.com/office/powerpoint/2010/main" val="1211351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pPr rtl="0"/>
            <a:r>
              <a:rPr lang="en-GB" noProof="0">
                <a:solidFill>
                  <a:srgbClr val="FFFFFF"/>
                </a:solidFill>
              </a:rPr>
              <a:t>SAMPLE FOOTER TEXT</a:t>
            </a:r>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pPr rtl="0"/>
            <a:r>
              <a:rPr lang="en-GB" noProof="0"/>
              <a:t>3/1/20XX</a:t>
            </a:r>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pPr rtl="0"/>
            <a:fld id="{28844951-7827-47D4-8276-7DDE1FA7D85A}" type="slidenum">
              <a:rPr lang="en-GB" noProof="0" smtClean="0"/>
              <a:pPr/>
              <a:t>‹#›</a:t>
            </a:fld>
            <a:endParaRPr lang="en-GB" noProof="0"/>
          </a:p>
        </p:txBody>
      </p:sp>
    </p:spTree>
    <p:extLst>
      <p:ext uri="{BB962C8B-B14F-4D97-AF65-F5344CB8AC3E}">
        <p14:creationId xmlns:p14="http://schemas.microsoft.com/office/powerpoint/2010/main" val="396885392"/>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9" r:id="rId16"/>
    <p:sldLayoutId id="2147483730" r:id="rId17"/>
  </p:sldLayoutIdLst>
  <p:hf hdr="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image" Target="../media/image4.png"/><Relationship Id="rId3" Type="http://schemas.openxmlformats.org/officeDocument/2006/relationships/slideLayout" Target="../slideLayouts/slideLayout15.xml"/><Relationship Id="rId7" Type="http://schemas.openxmlformats.org/officeDocument/2006/relationships/customXml" Target="../ink/ink2.xml"/><Relationship Id="rId12" Type="http://schemas.openxmlformats.org/officeDocument/2006/relationships/hyperlink" Target="https://creativecommons.org/licenses/by/3.0/" TargetMode="Externa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11" Type="http://schemas.openxmlformats.org/officeDocument/2006/relationships/hyperlink" Target="https://www.flickr.com/photos/herry/5534575400" TargetMode="External"/><Relationship Id="rId5" Type="http://schemas.openxmlformats.org/officeDocument/2006/relationships/customXml" Target="../ink/ink1.xml"/><Relationship Id="rId10" Type="http://schemas.microsoft.com/office/2007/relationships/hdphoto" Target="../media/hdphoto1.wdp"/><Relationship Id="rId4" Type="http://schemas.openxmlformats.org/officeDocument/2006/relationships/notesSlide" Target="../notesSlides/notesSlide1.xml"/><Relationship Id="rId9"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slideLayout" Target="../slideLayouts/slideLayout2.xml"/><Relationship Id="rId7" Type="http://schemas.openxmlformats.org/officeDocument/2006/relationships/hyperlink" Target="https://www.flickr.com/photos/lyng883/4725214360" TargetMode="External"/><Relationship Id="rId12" Type="http://schemas.openxmlformats.org/officeDocument/2006/relationships/image" Target="../media/image8.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6.jpg"/><Relationship Id="rId11" Type="http://schemas.openxmlformats.org/officeDocument/2006/relationships/hyperlink" Target="https://creativecommons.org/licenses/by/3.0/" TargetMode="External"/><Relationship Id="rId5" Type="http://schemas.openxmlformats.org/officeDocument/2006/relationships/hyperlink" Target="https://commons.wikimedia.org/wiki/Category:Marriott_London_Kensington" TargetMode="External"/><Relationship Id="rId10" Type="http://schemas.openxmlformats.org/officeDocument/2006/relationships/hyperlink" Target="https://creativecommons.org/licenses/by-sa/3.0/" TargetMode="External"/><Relationship Id="rId4" Type="http://schemas.openxmlformats.org/officeDocument/2006/relationships/image" Target="../media/image5.jpg"/><Relationship Id="rId9" Type="http://schemas.openxmlformats.org/officeDocument/2006/relationships/hyperlink" Target="https://commons.wikimedia.org/wiki/File:London_Marriott_Hotel_County_Hall_31_2012-07-03.jpg" TargetMode="Externa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customXml" Target="../ink/ink6.xml"/><Relationship Id="rId13" Type="http://schemas.openxmlformats.org/officeDocument/2006/relationships/image" Target="../media/image10.png"/><Relationship Id="rId3" Type="http://schemas.openxmlformats.org/officeDocument/2006/relationships/slideLayout" Target="../slideLayouts/slideLayout15.xml"/><Relationship Id="rId7" Type="http://schemas.openxmlformats.org/officeDocument/2006/relationships/customXml" Target="../ink/ink5.xml"/><Relationship Id="rId12" Type="http://schemas.openxmlformats.org/officeDocument/2006/relationships/hyperlink" Target="https://creativecommons.org/licenses/by/3.0/" TargetMode="Externa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2.png"/><Relationship Id="rId11" Type="http://schemas.openxmlformats.org/officeDocument/2006/relationships/hyperlink" Target="https://www.flickr.com/photos/herry/5534575400" TargetMode="External"/><Relationship Id="rId5" Type="http://schemas.openxmlformats.org/officeDocument/2006/relationships/customXml" Target="../ink/ink4.xml"/><Relationship Id="rId10" Type="http://schemas.microsoft.com/office/2007/relationships/hdphoto" Target="../media/hdphoto1.wdp"/><Relationship Id="rId4" Type="http://schemas.openxmlformats.org/officeDocument/2006/relationships/notesSlide" Target="../notesSlides/notesSlide2.xml"/><Relationship Id="rId9"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3.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hyperlink" Target="https://creativecommons.org/licenses/by-sa/3.0/" TargetMode="External"/><Relationship Id="rId5" Type="http://schemas.openxmlformats.org/officeDocument/2006/relationships/hyperlink" Target="https://commons.wikimedia.org/wiki/File:London_Marriott_Hotel_County_Hall_22_2012-07-03.jpg" TargetMode="External"/><Relationship Id="rId4" Type="http://schemas.openxmlformats.org/officeDocument/2006/relationships/image" Target="../media/image12.jp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16.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hyperlink" Target="https://creativecommons.org/licenses/by-nc-nd/3.0/" TargetMode="External"/><Relationship Id="rId5" Type="http://schemas.openxmlformats.org/officeDocument/2006/relationships/hyperlink" Target="https://belleabouttown.com/belle-outabout/belles-botanical-afternoon-tea-on-park-lane/" TargetMode="External"/><Relationship Id="rId4" Type="http://schemas.openxmlformats.org/officeDocument/2006/relationships/image" Target="../media/image15.jpg"/></Relationships>
</file>

<file path=ppt/slides/_rels/slide9.xml.rels><?xml version="1.0" encoding="UTF-8" standalone="yes"?>
<Relationships xmlns="http://schemas.openxmlformats.org/package/2006/relationships"><Relationship Id="rId8" Type="http://schemas.openxmlformats.org/officeDocument/2006/relationships/hyperlink" Target="https://www.getyourguide.co.uk/" TargetMode="External"/><Relationship Id="rId13" Type="http://schemas.openxmlformats.org/officeDocument/2006/relationships/hyperlink" Target="https://find-and-update.company-information.service.gov.uk/company/01235583" TargetMode="External"/><Relationship Id="rId3" Type="http://schemas.openxmlformats.org/officeDocument/2006/relationships/slideLayout" Target="../slideLayouts/slideLayout16.xml"/><Relationship Id="rId7" Type="http://schemas.openxmlformats.org/officeDocument/2006/relationships/hyperlink" Target="https://www.booking.com/" TargetMode="External"/><Relationship Id="rId12" Type="http://schemas.openxmlformats.org/officeDocument/2006/relationships/hyperlink" Target="https://www.statista.com/topics/1872/marriott-international/" TargetMode="Externa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hyperlink" Target="https://www.secretescapes.com/" TargetMode="External"/><Relationship Id="rId11" Type="http://schemas.openxmlformats.org/officeDocument/2006/relationships/hyperlink" Target="https://www.vio.com/Hotel/Search?hotelId=" TargetMode="External"/><Relationship Id="rId5" Type="http://schemas.openxmlformats.org/officeDocument/2006/relationships/hyperlink" Target="https://www.marriott.co.uk/" TargetMode="External"/><Relationship Id="rId10" Type="http://schemas.openxmlformats.org/officeDocument/2006/relationships/hyperlink" Target="https://www.tripadvisor.com/Hotel_Review-g186338-d195225-Reviews-London_Marriott_Hotel_County_Hall-London_England.html" TargetMode="External"/><Relationship Id="rId4" Type="http://schemas.openxmlformats.org/officeDocument/2006/relationships/hyperlink" Target="https://uk.hotels.com/" TargetMode="External"/><Relationship Id="rId9" Type="http://schemas.openxmlformats.org/officeDocument/2006/relationships/hyperlink" Target="https://en.wikipedia.org/wiki/Marriott_London_Park_Lane/02/23" TargetMode="External"/><Relationship Id="rId14" Type="http://schemas.openxmlformats.org/officeDocument/2006/relationships/image" Target="../media/image17.png"/></Relationships>
</file>

<file path=ppt/slides/_rels/slide10.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17.xml"/><Relationship Id="rId7" Type="http://schemas.openxmlformats.org/officeDocument/2006/relationships/hyperlink" Target="https://creativecommons.org/licenses/by-sa/3.0/" TargetMode="Externa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hyperlink" Target="https://www.geograph.org.uk/photo/2689748" TargetMode="External"/><Relationship Id="rId5" Type="http://schemas.openxmlformats.org/officeDocument/2006/relationships/image" Target="../media/image18.jpg"/><Relationship Id="rId4" Type="http://schemas.openxmlformats.org/officeDocument/2006/relationships/notesSlide" Target="../notesSlides/notesSlide3.xml"/></Relationships>
</file>

<file path=ppt/slides/_rels/slide11.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15090650" y="-633570"/>
            <a:ext cx="9144000" cy="2387600"/>
          </a:xfrm>
        </p:spPr>
        <p:txBody>
          <a:bodyPr rtlCol="0" anchor="b" anchorCtr="0"/>
          <a:lstStyle/>
          <a:p>
            <a:pPr rtl="0" fontAlgn="base"/>
            <a:r>
              <a:rPr lang="en-GB" sz="1800" b="0" i="0" dirty="0">
                <a:solidFill>
                  <a:srgbClr val="000000"/>
                </a:solidFill>
                <a:effectLst/>
                <a:latin typeface="Calibri" panose="020F0502020204030204" pitchFamily="34" charset="0"/>
              </a:rPr>
              <a:t>Student name Aliya </a:t>
            </a:r>
            <a:r>
              <a:rPr lang="en-GB" sz="1800" b="0" i="0" dirty="0" err="1">
                <a:solidFill>
                  <a:srgbClr val="000000"/>
                </a:solidFill>
                <a:effectLst/>
                <a:latin typeface="Calibri" panose="020F0502020204030204" pitchFamily="34" charset="0"/>
              </a:rPr>
              <a:t>ali</a:t>
            </a:r>
            <a:r>
              <a:rPr lang="en-GB" sz="1800" b="0" i="0" dirty="0">
                <a:solidFill>
                  <a:srgbClr val="000000"/>
                </a:solidFill>
                <a:effectLst/>
                <a:latin typeface="Calibri" panose="020F0502020204030204" pitchFamily="34" charset="0"/>
              </a:rPr>
              <a:t>  </a:t>
            </a:r>
            <a:br>
              <a:rPr lang="en-GB" b="0" i="0" dirty="0">
                <a:solidFill>
                  <a:srgbClr val="000000"/>
                </a:solidFill>
                <a:effectLst/>
                <a:latin typeface="Segoe UI" panose="020B0502040204020203" pitchFamily="34" charset="0"/>
              </a:rPr>
            </a:br>
            <a:r>
              <a:rPr lang="en-GB" sz="1800" b="0" i="0" dirty="0">
                <a:solidFill>
                  <a:srgbClr val="000000"/>
                </a:solidFill>
                <a:effectLst/>
                <a:latin typeface="Calibri" panose="020F0502020204030204" pitchFamily="34" charset="0"/>
              </a:rPr>
              <a:t>Student number 2212963 </a:t>
            </a:r>
            <a:br>
              <a:rPr lang="en-GB" b="0" i="0" dirty="0">
                <a:solidFill>
                  <a:srgbClr val="000000"/>
                </a:solidFill>
                <a:effectLst/>
                <a:latin typeface="Segoe UI" panose="020B0502040204020203" pitchFamily="34" charset="0"/>
              </a:rPr>
            </a:br>
            <a:r>
              <a:rPr lang="en-GB" sz="1800" b="0" i="0" dirty="0">
                <a:solidFill>
                  <a:srgbClr val="000000"/>
                </a:solidFill>
                <a:effectLst/>
                <a:latin typeface="Calibri" panose="020F0502020204030204" pitchFamily="34" charset="0"/>
              </a:rPr>
              <a:t>BMIH4003 Hospitality &amp; Guest Services LEVEL 4 </a:t>
            </a:r>
            <a:br>
              <a:rPr lang="en-GB" b="0" i="0" dirty="0">
                <a:solidFill>
                  <a:srgbClr val="000000"/>
                </a:solidFill>
                <a:effectLst/>
                <a:latin typeface="Segoe UI" panose="020B0502040204020203" pitchFamily="34" charset="0"/>
              </a:rPr>
            </a:br>
            <a:r>
              <a:rPr lang="en-GB" sz="1800" b="0" i="0" dirty="0">
                <a:solidFill>
                  <a:srgbClr val="000000"/>
                </a:solidFill>
                <a:effectLst/>
                <a:latin typeface="Calibri" panose="020F0502020204030204" pitchFamily="34" charset="0"/>
              </a:rPr>
              <a:t> Module Lead: Lisa </a:t>
            </a:r>
            <a:r>
              <a:rPr lang="en-GB" sz="1800" b="0" i="0" dirty="0" err="1">
                <a:solidFill>
                  <a:srgbClr val="000000"/>
                </a:solidFill>
                <a:effectLst/>
                <a:latin typeface="Calibri" panose="020F0502020204030204" pitchFamily="34" charset="0"/>
              </a:rPr>
              <a:t>Bassler</a:t>
            </a:r>
            <a:r>
              <a:rPr lang="en-GB" sz="1800" b="0" i="0" dirty="0">
                <a:solidFill>
                  <a:srgbClr val="000000"/>
                </a:solidFill>
                <a:effectLst/>
                <a:latin typeface="Calibri" panose="020F0502020204030204" pitchFamily="34" charset="0"/>
              </a:rPr>
              <a:t> </a:t>
            </a:r>
            <a:br>
              <a:rPr lang="en-GB" b="0" i="0" dirty="0">
                <a:solidFill>
                  <a:srgbClr val="000000"/>
                </a:solidFill>
                <a:effectLst/>
                <a:latin typeface="Segoe UI" panose="020B0502040204020203" pitchFamily="34" charset="0"/>
              </a:rPr>
            </a:br>
            <a:r>
              <a:rPr lang="en-GB" sz="1800" b="0" i="0" dirty="0">
                <a:solidFill>
                  <a:srgbClr val="000000"/>
                </a:solidFill>
                <a:effectLst/>
                <a:latin typeface="Calibri" panose="020F0502020204030204" pitchFamily="34" charset="0"/>
              </a:rPr>
              <a:t>Introduction to Hospitality and Guest Services </a:t>
            </a:r>
            <a:br>
              <a:rPr lang="en-GB" b="0" i="0" dirty="0">
                <a:solidFill>
                  <a:srgbClr val="000000"/>
                </a:solidFill>
                <a:effectLst/>
                <a:latin typeface="Segoe UI" panose="020B0502040204020203" pitchFamily="34" charset="0"/>
              </a:rPr>
            </a:br>
            <a:endParaRPr lang="en-GB" dirty="0"/>
          </a:p>
        </p:txBody>
      </p:sp>
      <p:sp>
        <p:nvSpPr>
          <p:cNvPr id="8" name="Text Placeholder 7">
            <a:extLst>
              <a:ext uri="{FF2B5EF4-FFF2-40B4-BE49-F238E27FC236}">
                <a16:creationId xmlns:a16="http://schemas.microsoft.com/office/drawing/2014/main" id="{298E3107-02AB-4EC1-CE3A-CB57F84CFCE8}"/>
              </a:ext>
            </a:extLst>
          </p:cNvPr>
          <p:cNvSpPr>
            <a:spLocks noGrp="1"/>
          </p:cNvSpPr>
          <p:nvPr>
            <p:ph type="body" sz="quarter" idx="15"/>
          </p:nvPr>
        </p:nvSpPr>
        <p:spPr/>
        <p:txBody>
          <a:bodyPr>
            <a:normAutofit fontScale="92500" lnSpcReduction="20000"/>
          </a:bodyPr>
          <a:lstStyle/>
          <a:p>
            <a:r>
              <a:rPr lang="en-GB" dirty="0"/>
              <a:t>ALIYA ALI </a:t>
            </a:r>
          </a:p>
          <a:p>
            <a:r>
              <a:rPr lang="en-GB" dirty="0"/>
              <a:t>BMIH4003 Hospitality &amp; Guest Services LEVEL 4 Module Lead: Lisa </a:t>
            </a:r>
            <a:r>
              <a:rPr lang="en-GB" dirty="0" err="1"/>
              <a:t>Bassler</a:t>
            </a:r>
            <a:r>
              <a:rPr lang="en-GB" dirty="0"/>
              <a:t> </a:t>
            </a:r>
          </a:p>
          <a:p>
            <a:r>
              <a:rPr lang="en-GB" dirty="0"/>
              <a:t>The role and importance of quality service, hospitality, and guest services within the hotel Industry I have chosen </a:t>
            </a:r>
            <a:r>
              <a:rPr lang="en-GB" dirty="0" err="1"/>
              <a:t>marriot</a:t>
            </a:r>
            <a:r>
              <a:rPr lang="en-GB" dirty="0"/>
              <a:t> hotel London park lane</a:t>
            </a:r>
          </a:p>
          <a:p>
            <a:endParaRPr lang="en-GB" dirty="0"/>
          </a:p>
          <a:p>
            <a:endParaRPr lang="en-GB" dirty="0"/>
          </a:p>
          <a:p>
            <a:endParaRPr lang="en-GB" dirty="0"/>
          </a:p>
          <a:p>
            <a:endParaRPr lang="en-GB" dirty="0"/>
          </a:p>
          <a:p>
            <a:endParaRPr lang="en-GB" dirty="0"/>
          </a:p>
          <a:p>
            <a:endParaRPr lang="en-GB" dirty="0"/>
          </a:p>
          <a:p>
            <a:endParaRPr lang="en-GB" dirty="0"/>
          </a:p>
        </p:txBody>
      </p:sp>
      <mc:AlternateContent xmlns:mc="http://schemas.openxmlformats.org/markup-compatibility/2006" xmlns:p14="http://schemas.microsoft.com/office/powerpoint/2010/main">
        <mc:Choice Requires="p14">
          <p:contentPart p14:bwMode="auto" r:id="rId5">
            <p14:nvContentPartPr>
              <p14:cNvPr id="2" name="Ink 1">
                <a:extLst>
                  <a:ext uri="{FF2B5EF4-FFF2-40B4-BE49-F238E27FC236}">
                    <a16:creationId xmlns:a16="http://schemas.microsoft.com/office/drawing/2014/main" id="{33625D14-A7FF-924D-A7C2-FC518094F776}"/>
                  </a:ext>
                </a:extLst>
              </p14:cNvPr>
              <p14:cNvContentPartPr/>
              <p14:nvPr/>
            </p14:nvContentPartPr>
            <p14:xfrm>
              <a:off x="4590448" y="643790"/>
              <a:ext cx="360" cy="360"/>
            </p14:xfrm>
          </p:contentPart>
        </mc:Choice>
        <mc:Fallback xmlns="">
          <p:pic>
            <p:nvPicPr>
              <p:cNvPr id="2" name="Ink 1">
                <a:extLst>
                  <a:ext uri="{FF2B5EF4-FFF2-40B4-BE49-F238E27FC236}">
                    <a16:creationId xmlns:a16="http://schemas.microsoft.com/office/drawing/2014/main" id="{33625D14-A7FF-924D-A7C2-FC518094F776}"/>
                  </a:ext>
                </a:extLst>
              </p:cNvPr>
              <p:cNvPicPr/>
              <p:nvPr/>
            </p:nvPicPr>
            <p:blipFill>
              <a:blip r:embed="rId6"/>
              <a:stretch>
                <a:fillRect/>
              </a:stretch>
            </p:blipFill>
            <p:spPr>
              <a:xfrm>
                <a:off x="4581808" y="63479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3" name="Ink 2">
                <a:extLst>
                  <a:ext uri="{FF2B5EF4-FFF2-40B4-BE49-F238E27FC236}">
                    <a16:creationId xmlns:a16="http://schemas.microsoft.com/office/drawing/2014/main" id="{6F47F1DC-8445-9A4E-EE87-F6504728B33F}"/>
                  </a:ext>
                </a:extLst>
              </p14:cNvPr>
              <p14:cNvContentPartPr/>
              <p14:nvPr/>
            </p14:nvContentPartPr>
            <p14:xfrm>
              <a:off x="4226488" y="3536390"/>
              <a:ext cx="360" cy="360"/>
            </p14:xfrm>
          </p:contentPart>
        </mc:Choice>
        <mc:Fallback xmlns="">
          <p:pic>
            <p:nvPicPr>
              <p:cNvPr id="3" name="Ink 2">
                <a:extLst>
                  <a:ext uri="{FF2B5EF4-FFF2-40B4-BE49-F238E27FC236}">
                    <a16:creationId xmlns:a16="http://schemas.microsoft.com/office/drawing/2014/main" id="{6F47F1DC-8445-9A4E-EE87-F6504728B33F}"/>
                  </a:ext>
                </a:extLst>
              </p:cNvPr>
              <p:cNvPicPr/>
              <p:nvPr/>
            </p:nvPicPr>
            <p:blipFill>
              <a:blip r:embed="rId6"/>
              <a:stretch>
                <a:fillRect/>
              </a:stretch>
            </p:blipFill>
            <p:spPr>
              <a:xfrm>
                <a:off x="4217488" y="352739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24322A30-7E4E-7D4F-A1F7-EBFD47C8786F}"/>
                  </a:ext>
                </a:extLst>
              </p14:cNvPr>
              <p14:cNvContentPartPr/>
              <p14:nvPr/>
            </p14:nvContentPartPr>
            <p14:xfrm>
              <a:off x="1483288" y="1754030"/>
              <a:ext cx="360" cy="360"/>
            </p14:xfrm>
          </p:contentPart>
        </mc:Choice>
        <mc:Fallback xmlns="">
          <p:pic>
            <p:nvPicPr>
              <p:cNvPr id="6" name="Ink 5">
                <a:extLst>
                  <a:ext uri="{FF2B5EF4-FFF2-40B4-BE49-F238E27FC236}">
                    <a16:creationId xmlns:a16="http://schemas.microsoft.com/office/drawing/2014/main" id="{24322A30-7E4E-7D4F-A1F7-EBFD47C8786F}"/>
                  </a:ext>
                </a:extLst>
              </p:cNvPr>
              <p:cNvPicPr/>
              <p:nvPr/>
            </p:nvPicPr>
            <p:blipFill>
              <a:blip r:embed="rId6"/>
              <a:stretch>
                <a:fillRect/>
              </a:stretch>
            </p:blipFill>
            <p:spPr>
              <a:xfrm>
                <a:off x="1474288" y="1745390"/>
                <a:ext cx="18000" cy="18000"/>
              </a:xfrm>
              <a:prstGeom prst="rect">
                <a:avLst/>
              </a:prstGeom>
            </p:spPr>
          </p:pic>
        </mc:Fallback>
      </mc:AlternateContent>
      <p:pic>
        <p:nvPicPr>
          <p:cNvPr id="12" name="Picture 11" descr="A picture containing resort, building, pool, swimming&#10;&#10;Description automatically generated">
            <a:extLst>
              <a:ext uri="{FF2B5EF4-FFF2-40B4-BE49-F238E27FC236}">
                <a16:creationId xmlns:a16="http://schemas.microsoft.com/office/drawing/2014/main" id="{D72A9328-6C46-EE11-43E2-693ADD2CF2CD}"/>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10000" b="90000" l="10000" r="90000"/>
                    </a14:imgEffect>
                  </a14:imgLayer>
                </a14:imgProps>
              </a:ext>
              <a:ext uri="{837473B0-CC2E-450A-ABE3-18F120FF3D39}">
                <a1611:picAttrSrcUrl xmlns:a1611="http://schemas.microsoft.com/office/drawing/2016/11/main" r:id="rId11"/>
              </a:ext>
            </a:extLst>
          </a:blip>
          <a:stretch>
            <a:fillRect/>
          </a:stretch>
        </p:blipFill>
        <p:spPr>
          <a:xfrm flipH="1">
            <a:off x="8124384" y="23317200"/>
            <a:ext cx="32766724" cy="18449299"/>
          </a:xfrm>
          <a:prstGeom prst="rect">
            <a:avLst/>
          </a:prstGeom>
        </p:spPr>
      </p:pic>
      <p:sp>
        <p:nvSpPr>
          <p:cNvPr id="13" name="TextBox 12">
            <a:extLst>
              <a:ext uri="{FF2B5EF4-FFF2-40B4-BE49-F238E27FC236}">
                <a16:creationId xmlns:a16="http://schemas.microsoft.com/office/drawing/2014/main" id="{7B682B4F-C018-7397-617A-87A7367AB85C}"/>
              </a:ext>
            </a:extLst>
          </p:cNvPr>
          <p:cNvSpPr txBox="1"/>
          <p:nvPr/>
        </p:nvSpPr>
        <p:spPr>
          <a:xfrm>
            <a:off x="-3232291" y="9479666"/>
            <a:ext cx="11207248" cy="230832"/>
          </a:xfrm>
          <a:prstGeom prst="rect">
            <a:avLst/>
          </a:prstGeom>
          <a:noFill/>
        </p:spPr>
        <p:txBody>
          <a:bodyPr wrap="square" rtlCol="0">
            <a:spAutoFit/>
          </a:bodyPr>
          <a:lstStyle/>
          <a:p>
            <a:r>
              <a:rPr lang="en-GB" sz="900">
                <a:hlinkClick r:id="rId11" tooltip="https://www.flickr.com/photos/herry/5534575400"/>
              </a:rPr>
              <a:t>This Photo</a:t>
            </a:r>
            <a:r>
              <a:rPr lang="en-GB" sz="900"/>
              <a:t> by Unknown Author is licensed under </a:t>
            </a:r>
            <a:r>
              <a:rPr lang="en-GB" sz="900">
                <a:hlinkClick r:id="rId12" tooltip="https://creativecommons.org/licenses/by/3.0/"/>
              </a:rPr>
              <a:t>CC BY</a:t>
            </a:r>
            <a:endParaRPr lang="en-GB" sz="900"/>
          </a:p>
        </p:txBody>
      </p:sp>
      <p:pic>
        <p:nvPicPr>
          <p:cNvPr id="69" name="Video 68">
            <a:hlinkClick r:id="" action="ppaction://media"/>
            <a:extLst>
              <a:ext uri="{FF2B5EF4-FFF2-40B4-BE49-F238E27FC236}">
                <a16:creationId xmlns:a16="http://schemas.microsoft.com/office/drawing/2014/main" id="{E37264C8-0740-1CD2-284C-F6AB76BC444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3"/>
          <a:srcRect/>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906862218"/>
      </p:ext>
    </p:extLst>
  </p:cSld>
  <p:clrMapOvr>
    <a:masterClrMapping/>
  </p:clrMapOvr>
  <mc:AlternateContent xmlns:mc="http://schemas.openxmlformats.org/markup-compatibility/2006" xmlns:p14="http://schemas.microsoft.com/office/powerpoint/2010/main">
    <mc:Choice Requires="p14">
      <p:transition spd="slow" p14:dur="2000" advTm="27853"/>
    </mc:Choice>
    <mc:Fallback xmlns="">
      <p:transition spd="slow" advTm="278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9"/>
                </p:tgtEl>
              </p:cMediaNode>
            </p:video>
            <p:seq concurrent="1" nextAc="seek">
              <p:cTn id="8" restart="whenNotActive" fill="hold" evtFilter="cancelBubble" nodeType="interactiveSeq">
                <p:stCondLst>
                  <p:cond evt="onClick" delay="0">
                    <p:tgtEl>
                      <p:spTgt spid="6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9"/>
                                        </p:tgtEl>
                                      </p:cBhvr>
                                    </p:cmd>
                                  </p:childTnLst>
                                </p:cTn>
                              </p:par>
                            </p:childTnLst>
                          </p:cTn>
                        </p:par>
                      </p:childTnLst>
                    </p:cTn>
                  </p:par>
                </p:childTnLst>
              </p:cTn>
              <p:nextCondLst>
                <p:cond evt="onClick" delay="0">
                  <p:tgtEl>
                    <p:spTgt spid="69"/>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5" name="Freeform 6">
            <a:extLst>
              <a:ext uri="{FF2B5EF4-FFF2-40B4-BE49-F238E27FC236}">
                <a16:creationId xmlns:a16="http://schemas.microsoft.com/office/drawing/2014/main" id="{11114F18-D12D-43C6-895F-5BA92C290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grpSp>
        <p:nvGrpSpPr>
          <p:cNvPr id="36" name="Group 23">
            <a:extLst>
              <a:ext uri="{FF2B5EF4-FFF2-40B4-BE49-F238E27FC236}">
                <a16:creationId xmlns:a16="http://schemas.microsoft.com/office/drawing/2014/main" id="{DE2DD4A6-DC96-421E-9E1C-7CD0D26814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bwMode="white">
          <a:xfrm>
            <a:off x="-9832" y="4525094"/>
            <a:ext cx="12203151" cy="2344057"/>
            <a:chOff x="0" y="4525094"/>
            <a:chExt cx="12203151" cy="2344057"/>
          </a:xfrm>
        </p:grpSpPr>
        <p:sp>
          <p:nvSpPr>
            <p:cNvPr id="25" name="Freeform 9">
              <a:extLst>
                <a:ext uri="{FF2B5EF4-FFF2-40B4-BE49-F238E27FC236}">
                  <a16:creationId xmlns:a16="http://schemas.microsoft.com/office/drawing/2014/main" id="{5E6BB74D-E85C-4CCB-90CE-024600640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0" y="4525094"/>
              <a:ext cx="12192000" cy="2332906"/>
            </a:xfrm>
            <a:custGeom>
              <a:avLst/>
              <a:gdLst>
                <a:gd name="connsiteX0" fmla="*/ 0 w 12192000"/>
                <a:gd name="connsiteY0" fmla="*/ 0 h 2332906"/>
                <a:gd name="connsiteX1" fmla="*/ 1996017 w 12192000"/>
                <a:gd name="connsiteY1" fmla="*/ 0 h 2332906"/>
                <a:gd name="connsiteX2" fmla="*/ 2377017 w 12192000"/>
                <a:gd name="connsiteY2" fmla="*/ 263783 h 2332906"/>
                <a:gd name="connsiteX3" fmla="*/ 2385484 w 12192000"/>
                <a:gd name="connsiteY3" fmla="*/ 266713 h 2332906"/>
                <a:gd name="connsiteX4" fmla="*/ 2398184 w 12192000"/>
                <a:gd name="connsiteY4" fmla="*/ 271110 h 2332906"/>
                <a:gd name="connsiteX5" fmla="*/ 2410883 w 12192000"/>
                <a:gd name="connsiteY5" fmla="*/ 275506 h 2332906"/>
                <a:gd name="connsiteX6" fmla="*/ 2421467 w 12192000"/>
                <a:gd name="connsiteY6" fmla="*/ 275506 h 2332906"/>
                <a:gd name="connsiteX7" fmla="*/ 2434167 w 12192000"/>
                <a:gd name="connsiteY7" fmla="*/ 275506 h 2332906"/>
                <a:gd name="connsiteX8" fmla="*/ 2444750 w 12192000"/>
                <a:gd name="connsiteY8" fmla="*/ 271110 h 2332906"/>
                <a:gd name="connsiteX9" fmla="*/ 2457450 w 12192000"/>
                <a:gd name="connsiteY9" fmla="*/ 266713 h 2332906"/>
                <a:gd name="connsiteX10" fmla="*/ 2465917 w 12192000"/>
                <a:gd name="connsiteY10" fmla="*/ 263783 h 2332906"/>
                <a:gd name="connsiteX11" fmla="*/ 2846917 w 12192000"/>
                <a:gd name="connsiteY11" fmla="*/ 0 h 2332906"/>
                <a:gd name="connsiteX12" fmla="*/ 12192000 w 12192000"/>
                <a:gd name="connsiteY12" fmla="*/ 0 h 2332906"/>
                <a:gd name="connsiteX13" fmla="*/ 12192000 w 12192000"/>
                <a:gd name="connsiteY13" fmla="*/ 2332906 h 2332906"/>
                <a:gd name="connsiteX14" fmla="*/ 0 w 12192000"/>
                <a:gd name="connsiteY14" fmla="*/ 2332906 h 2332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2332906">
                  <a:moveTo>
                    <a:pt x="0" y="0"/>
                  </a:moveTo>
                  <a:lnTo>
                    <a:pt x="1996017" y="0"/>
                  </a:lnTo>
                  <a:lnTo>
                    <a:pt x="2377017" y="263783"/>
                  </a:lnTo>
                  <a:lnTo>
                    <a:pt x="2385484" y="266713"/>
                  </a:lnTo>
                  <a:lnTo>
                    <a:pt x="2398184" y="271110"/>
                  </a:lnTo>
                  <a:lnTo>
                    <a:pt x="2410883" y="275506"/>
                  </a:lnTo>
                  <a:lnTo>
                    <a:pt x="2421467" y="275506"/>
                  </a:lnTo>
                  <a:lnTo>
                    <a:pt x="2434167" y="275506"/>
                  </a:lnTo>
                  <a:lnTo>
                    <a:pt x="2444750" y="271110"/>
                  </a:lnTo>
                  <a:lnTo>
                    <a:pt x="2457450" y="266713"/>
                  </a:lnTo>
                  <a:lnTo>
                    <a:pt x="2465917" y="263783"/>
                  </a:lnTo>
                  <a:lnTo>
                    <a:pt x="2846917" y="0"/>
                  </a:lnTo>
                  <a:lnTo>
                    <a:pt x="12192000" y="0"/>
                  </a:lnTo>
                  <a:lnTo>
                    <a:pt x="12192000" y="2332906"/>
                  </a:lnTo>
                  <a:lnTo>
                    <a:pt x="0" y="2332906"/>
                  </a:lnTo>
                  <a:close/>
                </a:path>
              </a:pathLst>
            </a:custGeom>
            <a:solidFill>
              <a:schemeClr val="bg1">
                <a:lumMod val="85000"/>
                <a:lumOff val="15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25">
              <a:extLst>
                <a:ext uri="{FF2B5EF4-FFF2-40B4-BE49-F238E27FC236}">
                  <a16:creationId xmlns:a16="http://schemas.microsoft.com/office/drawing/2014/main" id="{52808592-600C-4349-9F27-EC36C0BA4C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flipH="1">
              <a:off x="3820" y="4536245"/>
              <a:ext cx="5660999" cy="2332906"/>
            </a:xfrm>
            <a:prstGeom prst="triangle">
              <a:avLst>
                <a:gd name="adj" fmla="val 100000"/>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Isosceles Triangle 26">
              <a:extLst>
                <a:ext uri="{FF2B5EF4-FFF2-40B4-BE49-F238E27FC236}">
                  <a16:creationId xmlns:a16="http://schemas.microsoft.com/office/drawing/2014/main" id="{B5E00D3B-1E29-4E11-BCD3-8E3A56F4BE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4813714" y="4536245"/>
              <a:ext cx="7389437" cy="2332906"/>
            </a:xfrm>
            <a:prstGeom prst="triangle">
              <a:avLst>
                <a:gd name="adj" fmla="val 100000"/>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 name="Title 1">
            <a:extLst>
              <a:ext uri="{FF2B5EF4-FFF2-40B4-BE49-F238E27FC236}">
                <a16:creationId xmlns:a16="http://schemas.microsoft.com/office/drawing/2014/main" id="{0F3B8D2B-84F4-146D-2A53-AC130885B2F6}"/>
              </a:ext>
            </a:extLst>
          </p:cNvPr>
          <p:cNvSpPr>
            <a:spLocks noGrp="1"/>
          </p:cNvSpPr>
          <p:nvPr>
            <p:ph type="title"/>
          </p:nvPr>
        </p:nvSpPr>
        <p:spPr>
          <a:xfrm>
            <a:off x="810001" y="4817533"/>
            <a:ext cx="10572000" cy="779529"/>
          </a:xfrm>
          <a:effectLst/>
        </p:spPr>
        <p:txBody>
          <a:bodyPr vert="horz" lIns="91440" tIns="45720" rIns="91440" bIns="45720" rtlCol="0" anchor="b">
            <a:normAutofit/>
          </a:bodyPr>
          <a:lstStyle/>
          <a:p>
            <a:r>
              <a:rPr lang="en-US">
                <a:solidFill>
                  <a:schemeClr val="tx1"/>
                </a:solidFill>
              </a:rPr>
              <a:t>London marriot hotel park lane</a:t>
            </a:r>
          </a:p>
        </p:txBody>
      </p:sp>
      <p:pic>
        <p:nvPicPr>
          <p:cNvPr id="13" name="Picture 12" descr="A picture containing text, building, outdoor, roof&#10;&#10;Description automatically generated">
            <a:extLst>
              <a:ext uri="{FF2B5EF4-FFF2-40B4-BE49-F238E27FC236}">
                <a16:creationId xmlns:a16="http://schemas.microsoft.com/office/drawing/2014/main" id="{269733A1-B525-73E5-87CB-3D2255AB8CC5}"/>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35458" y="1117107"/>
            <a:ext cx="3531576" cy="2648682"/>
          </a:xfrm>
          <a:prstGeom prst="roundRect">
            <a:avLst>
              <a:gd name="adj" fmla="val 3876"/>
            </a:avLst>
          </a:prstGeom>
          <a:ln>
            <a:solidFill>
              <a:schemeClr val="accent1"/>
            </a:solidFill>
          </a:ln>
          <a:effectLst/>
        </p:spPr>
      </p:pic>
      <p:pic>
        <p:nvPicPr>
          <p:cNvPr id="16" name="Picture 15" descr="A picture containing indoor&#10;&#10;Description automatically generated">
            <a:extLst>
              <a:ext uri="{FF2B5EF4-FFF2-40B4-BE49-F238E27FC236}">
                <a16:creationId xmlns:a16="http://schemas.microsoft.com/office/drawing/2014/main" id="{E8A237C3-57AF-6F67-2573-DBC7C213AB74}"/>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4324155" y="1117107"/>
            <a:ext cx="3531576" cy="2648682"/>
          </a:xfrm>
          <a:prstGeom prst="roundRect">
            <a:avLst>
              <a:gd name="adj" fmla="val 3876"/>
            </a:avLst>
          </a:prstGeom>
          <a:ln>
            <a:solidFill>
              <a:schemeClr val="accent1"/>
            </a:solidFill>
          </a:ln>
          <a:effectLst/>
        </p:spPr>
      </p:pic>
      <p:pic>
        <p:nvPicPr>
          <p:cNvPr id="9" name="Picture 8" descr="A picture containing water, outdoor, river, night">
            <a:extLst>
              <a:ext uri="{FF2B5EF4-FFF2-40B4-BE49-F238E27FC236}">
                <a16:creationId xmlns:a16="http://schemas.microsoft.com/office/drawing/2014/main" id="{E0DE8A2E-DDC4-6073-E0AC-3E97DDD92C2F}"/>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020344" y="1117107"/>
            <a:ext cx="3531576" cy="2648682"/>
          </a:xfrm>
          <a:prstGeom prst="roundRect">
            <a:avLst>
              <a:gd name="adj" fmla="val 3876"/>
            </a:avLst>
          </a:prstGeom>
          <a:ln>
            <a:solidFill>
              <a:schemeClr val="accent1"/>
            </a:solidFill>
          </a:ln>
          <a:effectLst/>
        </p:spPr>
      </p:pic>
      <p:sp>
        <p:nvSpPr>
          <p:cNvPr id="3" name="Footer Placeholder 2">
            <a:extLst>
              <a:ext uri="{FF2B5EF4-FFF2-40B4-BE49-F238E27FC236}">
                <a16:creationId xmlns:a16="http://schemas.microsoft.com/office/drawing/2014/main" id="{AA0075C9-4499-85DE-FD62-F285F295C274}"/>
              </a:ext>
            </a:extLst>
          </p:cNvPr>
          <p:cNvSpPr>
            <a:spLocks noGrp="1"/>
          </p:cNvSpPr>
          <p:nvPr>
            <p:ph type="ftr" sz="quarter" idx="11"/>
          </p:nvPr>
        </p:nvSpPr>
        <p:spPr>
          <a:xfrm>
            <a:off x="451514" y="6041362"/>
            <a:ext cx="8644320" cy="365125"/>
          </a:xfrm>
        </p:spPr>
        <p:txBody>
          <a:bodyPr vert="horz" lIns="91440" tIns="45720" rIns="91440" bIns="45720" rtlCol="0" anchor="b">
            <a:normAutofit/>
          </a:bodyPr>
          <a:lstStyle/>
          <a:p>
            <a:pPr defTabSz="914400">
              <a:spcAft>
                <a:spcPts val="600"/>
              </a:spcAft>
            </a:pPr>
            <a:r>
              <a:rPr lang="en-US" kern="1200" noProof="0">
                <a:solidFill>
                  <a:schemeClr val="tx1"/>
                </a:solidFill>
                <a:latin typeface="+mn-lt"/>
                <a:ea typeface="+mn-ea"/>
                <a:cs typeface="+mn-cs"/>
              </a:rPr>
              <a:t>SAMPLE FOOTER TEXT</a:t>
            </a:r>
          </a:p>
        </p:txBody>
      </p:sp>
      <p:sp>
        <p:nvSpPr>
          <p:cNvPr id="2" name="Date Placeholder 1">
            <a:extLst>
              <a:ext uri="{FF2B5EF4-FFF2-40B4-BE49-F238E27FC236}">
                <a16:creationId xmlns:a16="http://schemas.microsoft.com/office/drawing/2014/main" id="{C9762DCC-9F26-CF25-BAE9-230FDBB22447}"/>
              </a:ext>
            </a:extLst>
          </p:cNvPr>
          <p:cNvSpPr>
            <a:spLocks noGrp="1"/>
          </p:cNvSpPr>
          <p:nvPr>
            <p:ph type="dt" sz="half" idx="10"/>
          </p:nvPr>
        </p:nvSpPr>
        <p:spPr>
          <a:xfrm>
            <a:off x="9334626" y="6041362"/>
            <a:ext cx="1343706" cy="365125"/>
          </a:xfrm>
        </p:spPr>
        <p:txBody>
          <a:bodyPr vert="horz" lIns="91440" tIns="45720" rIns="91440" bIns="45720" rtlCol="0" anchor="b">
            <a:normAutofit/>
          </a:bodyPr>
          <a:lstStyle/>
          <a:p>
            <a:pPr defTabSz="914400">
              <a:spcAft>
                <a:spcPts val="600"/>
              </a:spcAft>
            </a:pPr>
            <a:r>
              <a:rPr lang="en-US" noProof="0"/>
              <a:t>3/1/20XX</a:t>
            </a:r>
          </a:p>
        </p:txBody>
      </p:sp>
      <p:sp>
        <p:nvSpPr>
          <p:cNvPr id="4" name="Slide Number Placeholder 3">
            <a:extLst>
              <a:ext uri="{FF2B5EF4-FFF2-40B4-BE49-F238E27FC236}">
                <a16:creationId xmlns:a16="http://schemas.microsoft.com/office/drawing/2014/main" id="{FDC0CFCE-82C3-2A5D-33BD-2FD727220398}"/>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28844951-7827-47D4-8276-7DDE1FA7D85A}" type="slidenum">
              <a:rPr lang="en-US" noProof="0" smtClean="0"/>
              <a:pPr defTabSz="914400">
                <a:spcAft>
                  <a:spcPts val="600"/>
                </a:spcAft>
              </a:pPr>
              <a:t>2</a:t>
            </a:fld>
            <a:endParaRPr lang="en-US" noProof="0"/>
          </a:p>
        </p:txBody>
      </p:sp>
      <p:sp>
        <p:nvSpPr>
          <p:cNvPr id="10" name="TextBox 9">
            <a:extLst>
              <a:ext uri="{FF2B5EF4-FFF2-40B4-BE49-F238E27FC236}">
                <a16:creationId xmlns:a16="http://schemas.microsoft.com/office/drawing/2014/main" id="{F896262D-8772-AAAF-D7B0-173DF42760D2}"/>
              </a:ext>
            </a:extLst>
          </p:cNvPr>
          <p:cNvSpPr txBox="1"/>
          <p:nvPr/>
        </p:nvSpPr>
        <p:spPr>
          <a:xfrm>
            <a:off x="8871379" y="3565734"/>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s://commons.wikimedia.org/wiki/File:London_Marriott_Hotel_County_Hall_31_2012-07-03.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4" name="TextBox 13">
            <a:extLst>
              <a:ext uri="{FF2B5EF4-FFF2-40B4-BE49-F238E27FC236}">
                <a16:creationId xmlns:a16="http://schemas.microsoft.com/office/drawing/2014/main" id="{A69EC757-6732-9308-8CD3-5853ABB28FDB}"/>
              </a:ext>
            </a:extLst>
          </p:cNvPr>
          <p:cNvSpPr txBox="1"/>
          <p:nvPr/>
        </p:nvSpPr>
        <p:spPr>
          <a:xfrm>
            <a:off x="1486492" y="3565734"/>
            <a:ext cx="26805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commons.wikimedia.org/wiki/Category:Marriott_London_Kensingt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7" name="TextBox 16">
            <a:extLst>
              <a:ext uri="{FF2B5EF4-FFF2-40B4-BE49-F238E27FC236}">
                <a16:creationId xmlns:a16="http://schemas.microsoft.com/office/drawing/2014/main" id="{A4A56159-EB7A-A906-ADA6-6B2DF859EF18}"/>
              </a:ext>
            </a:extLst>
          </p:cNvPr>
          <p:cNvSpPr txBox="1"/>
          <p:nvPr/>
        </p:nvSpPr>
        <p:spPr>
          <a:xfrm>
            <a:off x="5316254" y="3565734"/>
            <a:ext cx="253947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www.flickr.com/photos/lyng883/472521436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33" name="Video 32">
            <a:hlinkClick r:id="" action="ppaction://media"/>
            <a:extLst>
              <a:ext uri="{FF2B5EF4-FFF2-40B4-BE49-F238E27FC236}">
                <a16:creationId xmlns:a16="http://schemas.microsoft.com/office/drawing/2014/main" id="{FD268FF1-95B6-C848-7088-D4AF4C63CD6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106057028"/>
      </p:ext>
    </p:extLst>
  </p:cSld>
  <p:clrMapOvr>
    <a:masterClrMapping/>
  </p:clrMapOvr>
  <mc:AlternateContent xmlns:mc="http://schemas.openxmlformats.org/markup-compatibility/2006" xmlns:p14="http://schemas.microsoft.com/office/powerpoint/2010/main">
    <mc:Choice Requires="p14">
      <p:transition spd="slow" p14:dur="2000" advTm="42015"/>
    </mc:Choice>
    <mc:Fallback xmlns="">
      <p:transition spd="slow" advTm="42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3"/>
                </p:tgtEl>
              </p:cMediaNode>
            </p:video>
            <p:seq concurrent="1" nextAc="seek">
              <p:cTn id="8" restart="whenNotActive" fill="hold" evtFilter="cancelBubble" nodeType="interactiveSeq">
                <p:stCondLst>
                  <p:cond evt="onClick" delay="0">
                    <p:tgtEl>
                      <p:spTgt spid="3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3"/>
                                        </p:tgtEl>
                                      </p:cBhvr>
                                    </p:cmd>
                                  </p:childTnLst>
                                </p:cTn>
                              </p:par>
                            </p:childTnLst>
                          </p:cTn>
                        </p:par>
                      </p:childTnLst>
                    </p:cTn>
                  </p:par>
                </p:childTnLst>
              </p:cTn>
              <p:nextCondLst>
                <p:cond evt="onClick" delay="0">
                  <p:tgtEl>
                    <p:spTgt spid="3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E2C7003-69E0-1C18-9719-D3FBB4151EC3}"/>
              </a:ext>
            </a:extLst>
          </p:cNvPr>
          <p:cNvSpPr>
            <a:spLocks noGrp="1"/>
          </p:cNvSpPr>
          <p:nvPr>
            <p:ph type="body" sz="quarter" idx="15"/>
          </p:nvPr>
        </p:nvSpPr>
        <p:spPr>
          <a:xfrm>
            <a:off x="1527050" y="3600450"/>
            <a:ext cx="9144000" cy="2451100"/>
          </a:xfrm>
        </p:spPr>
        <p:txBody>
          <a:bodyPr>
            <a:normAutofit fontScale="85000" lnSpcReduction="20000"/>
          </a:bodyPr>
          <a:lstStyle/>
          <a:p>
            <a:r>
              <a:rPr lang="en-GB" dirty="0"/>
              <a:t>The hospitality industry is focused on providing for the needs of the consumer. To do this, one must first comprehend and anticipate the wants of the consumer, then have the knowledge necessary to satisfy and surpass those needs. Guest Service in the Hospitality Industry covers the nuances of high-quality guest service with dependable and tried-and-true ideas from the whole hospitality sector.</a:t>
            </a:r>
          </a:p>
          <a:p>
            <a:endParaRPr lang="en-GB" dirty="0"/>
          </a:p>
          <a:p>
            <a:endParaRPr lang="en-GB" dirty="0"/>
          </a:p>
        </p:txBody>
      </p:sp>
      <p:pic>
        <p:nvPicPr>
          <p:cNvPr id="10" name="Video 9">
            <a:hlinkClick r:id="" action="ppaction://media"/>
            <a:extLst>
              <a:ext uri="{FF2B5EF4-FFF2-40B4-BE49-F238E27FC236}">
                <a16:creationId xmlns:a16="http://schemas.microsoft.com/office/drawing/2014/main" id="{69A0B731-54D7-A01F-0CBC-266572370A9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653807118"/>
      </p:ext>
    </p:extLst>
  </p:cSld>
  <p:clrMapOvr>
    <a:masterClrMapping/>
  </p:clrMapOvr>
  <mc:AlternateContent xmlns:mc="http://schemas.openxmlformats.org/markup-compatibility/2006" xmlns:p14="http://schemas.microsoft.com/office/powerpoint/2010/main">
    <mc:Choice Requires="p14">
      <p:transition spd="slow" p14:dur="2000" advTm="36372"/>
    </mc:Choice>
    <mc:Fallback xmlns="">
      <p:transition spd="slow" advTm="36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15090650" y="-633570"/>
            <a:ext cx="9144000" cy="2387600"/>
          </a:xfrm>
        </p:spPr>
        <p:txBody>
          <a:bodyPr rtlCol="0" anchor="b" anchorCtr="0"/>
          <a:lstStyle/>
          <a:p>
            <a:pPr rtl="0" fontAlgn="base"/>
            <a:r>
              <a:rPr lang="en-GB" sz="1800" b="0" i="0" dirty="0">
                <a:solidFill>
                  <a:srgbClr val="000000"/>
                </a:solidFill>
                <a:effectLst/>
                <a:latin typeface="Calibri" panose="020F0502020204030204" pitchFamily="34" charset="0"/>
              </a:rPr>
              <a:t>Student name Aliya </a:t>
            </a:r>
            <a:r>
              <a:rPr lang="en-GB" sz="1800" b="0" i="0" dirty="0" err="1">
                <a:solidFill>
                  <a:srgbClr val="000000"/>
                </a:solidFill>
                <a:effectLst/>
                <a:latin typeface="Calibri" panose="020F0502020204030204" pitchFamily="34" charset="0"/>
              </a:rPr>
              <a:t>ali</a:t>
            </a:r>
            <a:r>
              <a:rPr lang="en-GB" sz="1800" b="0" i="0" dirty="0">
                <a:solidFill>
                  <a:srgbClr val="000000"/>
                </a:solidFill>
                <a:effectLst/>
                <a:latin typeface="Calibri" panose="020F0502020204030204" pitchFamily="34" charset="0"/>
              </a:rPr>
              <a:t>  </a:t>
            </a:r>
            <a:br>
              <a:rPr lang="en-GB" b="0" i="0" dirty="0">
                <a:solidFill>
                  <a:srgbClr val="000000"/>
                </a:solidFill>
                <a:effectLst/>
                <a:latin typeface="Segoe UI" panose="020B0502040204020203" pitchFamily="34" charset="0"/>
              </a:rPr>
            </a:br>
            <a:r>
              <a:rPr lang="en-GB" sz="1800" b="0" i="0" dirty="0">
                <a:solidFill>
                  <a:srgbClr val="000000"/>
                </a:solidFill>
                <a:effectLst/>
                <a:latin typeface="Calibri" panose="020F0502020204030204" pitchFamily="34" charset="0"/>
              </a:rPr>
              <a:t>Student number 2212963 </a:t>
            </a:r>
            <a:br>
              <a:rPr lang="en-GB" b="0" i="0" dirty="0">
                <a:solidFill>
                  <a:srgbClr val="000000"/>
                </a:solidFill>
                <a:effectLst/>
                <a:latin typeface="Segoe UI" panose="020B0502040204020203" pitchFamily="34" charset="0"/>
              </a:rPr>
            </a:br>
            <a:r>
              <a:rPr lang="en-GB" sz="1800" b="0" i="0" dirty="0">
                <a:solidFill>
                  <a:srgbClr val="000000"/>
                </a:solidFill>
                <a:effectLst/>
                <a:latin typeface="Calibri" panose="020F0502020204030204" pitchFamily="34" charset="0"/>
              </a:rPr>
              <a:t>BMIH4003 Hospitality &amp; Guest Services LEVEL 4 </a:t>
            </a:r>
            <a:br>
              <a:rPr lang="en-GB" b="0" i="0" dirty="0">
                <a:solidFill>
                  <a:srgbClr val="000000"/>
                </a:solidFill>
                <a:effectLst/>
                <a:latin typeface="Segoe UI" panose="020B0502040204020203" pitchFamily="34" charset="0"/>
              </a:rPr>
            </a:br>
            <a:r>
              <a:rPr lang="en-GB" sz="1800" b="0" i="0" dirty="0">
                <a:solidFill>
                  <a:srgbClr val="000000"/>
                </a:solidFill>
                <a:effectLst/>
                <a:latin typeface="Calibri" panose="020F0502020204030204" pitchFamily="34" charset="0"/>
              </a:rPr>
              <a:t> Module Lead: Lisa </a:t>
            </a:r>
            <a:r>
              <a:rPr lang="en-GB" sz="1800" b="0" i="0" dirty="0" err="1">
                <a:solidFill>
                  <a:srgbClr val="000000"/>
                </a:solidFill>
                <a:effectLst/>
                <a:latin typeface="Calibri" panose="020F0502020204030204" pitchFamily="34" charset="0"/>
              </a:rPr>
              <a:t>Bassler</a:t>
            </a:r>
            <a:r>
              <a:rPr lang="en-GB" sz="1800" b="0" i="0" dirty="0">
                <a:solidFill>
                  <a:srgbClr val="000000"/>
                </a:solidFill>
                <a:effectLst/>
                <a:latin typeface="Calibri" panose="020F0502020204030204" pitchFamily="34" charset="0"/>
              </a:rPr>
              <a:t> </a:t>
            </a:r>
            <a:br>
              <a:rPr lang="en-GB" b="0" i="0" dirty="0">
                <a:solidFill>
                  <a:srgbClr val="000000"/>
                </a:solidFill>
                <a:effectLst/>
                <a:latin typeface="Segoe UI" panose="020B0502040204020203" pitchFamily="34" charset="0"/>
              </a:rPr>
            </a:br>
            <a:r>
              <a:rPr lang="en-GB" sz="1800" b="0" i="0" dirty="0">
                <a:solidFill>
                  <a:srgbClr val="000000"/>
                </a:solidFill>
                <a:effectLst/>
                <a:latin typeface="Calibri" panose="020F0502020204030204" pitchFamily="34" charset="0"/>
              </a:rPr>
              <a:t>Introduction to Hospitality and Guest Services </a:t>
            </a:r>
            <a:br>
              <a:rPr lang="en-GB" b="0" i="0" dirty="0">
                <a:solidFill>
                  <a:srgbClr val="000000"/>
                </a:solidFill>
                <a:effectLst/>
                <a:latin typeface="Segoe UI" panose="020B0502040204020203" pitchFamily="34" charset="0"/>
              </a:rPr>
            </a:br>
            <a:endParaRPr lang="en-GB" dirty="0"/>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1527175" y="243068"/>
            <a:ext cx="9144000" cy="5808482"/>
          </a:xfrm>
        </p:spPr>
        <p:txBody>
          <a:bodyPr rtlCol="0">
            <a:normAutofit fontScale="92500"/>
          </a:bodyPr>
          <a:lstStyle/>
          <a:p>
            <a:pPr algn="l"/>
            <a:r>
              <a:rPr lang="en-GB" b="1" i="0" dirty="0">
                <a:solidFill>
                  <a:srgbClr val="1A1C1B"/>
                </a:solidFill>
                <a:effectLst/>
                <a:latin typeface="system"/>
              </a:rPr>
              <a:t>London Marriott Hotel Park Lane</a:t>
            </a:r>
          </a:p>
          <a:p>
            <a:r>
              <a:rPr lang="en-GB" b="1" i="0" dirty="0">
                <a:solidFill>
                  <a:srgbClr val="1C1C1C"/>
                </a:solidFill>
                <a:effectLst/>
              </a:rPr>
              <a:t>You'll have a great location at the London Marriott Hotel Park Lane because it's only a five-minute stroll to Oxford Street and Hyde Park. At Lanes of London, which serves British cuisine and is available for breakfast, lunch, and dinner, visitors can unwind with deep-tissue massages, facials, or body treatments while also grabbing a bite to eat. Other highlights at this opulent hotel include a fitness club, an indoor pool, and a bar/lounge. The pool and friendly staff are popular with other travellers. Public transit is easily accessible from the property; Bond Street Underground Station is 8 minutes' walk and Marble Arch Underground Station is just a few metres away.</a:t>
            </a:r>
          </a:p>
        </p:txBody>
      </p:sp>
      <mc:AlternateContent xmlns:mc="http://schemas.openxmlformats.org/markup-compatibility/2006" xmlns:p14="http://schemas.microsoft.com/office/powerpoint/2010/main">
        <mc:Choice Requires="p14">
          <p:contentPart p14:bwMode="auto" r:id="rId5">
            <p14:nvContentPartPr>
              <p14:cNvPr id="2" name="Ink 1">
                <a:extLst>
                  <a:ext uri="{FF2B5EF4-FFF2-40B4-BE49-F238E27FC236}">
                    <a16:creationId xmlns:a16="http://schemas.microsoft.com/office/drawing/2014/main" id="{33625D14-A7FF-924D-A7C2-FC518094F776}"/>
                  </a:ext>
                </a:extLst>
              </p14:cNvPr>
              <p14:cNvContentPartPr/>
              <p14:nvPr/>
            </p14:nvContentPartPr>
            <p14:xfrm>
              <a:off x="4590448" y="643790"/>
              <a:ext cx="360" cy="360"/>
            </p14:xfrm>
          </p:contentPart>
        </mc:Choice>
        <mc:Fallback xmlns="">
          <p:pic>
            <p:nvPicPr>
              <p:cNvPr id="2" name="Ink 1">
                <a:extLst>
                  <a:ext uri="{FF2B5EF4-FFF2-40B4-BE49-F238E27FC236}">
                    <a16:creationId xmlns:a16="http://schemas.microsoft.com/office/drawing/2014/main" id="{33625D14-A7FF-924D-A7C2-FC518094F776}"/>
                  </a:ext>
                </a:extLst>
              </p:cNvPr>
              <p:cNvPicPr/>
              <p:nvPr/>
            </p:nvPicPr>
            <p:blipFill>
              <a:blip r:embed="rId6"/>
              <a:stretch>
                <a:fillRect/>
              </a:stretch>
            </p:blipFill>
            <p:spPr>
              <a:xfrm>
                <a:off x="4581808" y="63479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3" name="Ink 2">
                <a:extLst>
                  <a:ext uri="{FF2B5EF4-FFF2-40B4-BE49-F238E27FC236}">
                    <a16:creationId xmlns:a16="http://schemas.microsoft.com/office/drawing/2014/main" id="{6F47F1DC-8445-9A4E-EE87-F6504728B33F}"/>
                  </a:ext>
                </a:extLst>
              </p14:cNvPr>
              <p14:cNvContentPartPr/>
              <p14:nvPr/>
            </p14:nvContentPartPr>
            <p14:xfrm>
              <a:off x="4226488" y="3536390"/>
              <a:ext cx="360" cy="360"/>
            </p14:xfrm>
          </p:contentPart>
        </mc:Choice>
        <mc:Fallback xmlns="">
          <p:pic>
            <p:nvPicPr>
              <p:cNvPr id="3" name="Ink 2">
                <a:extLst>
                  <a:ext uri="{FF2B5EF4-FFF2-40B4-BE49-F238E27FC236}">
                    <a16:creationId xmlns:a16="http://schemas.microsoft.com/office/drawing/2014/main" id="{6F47F1DC-8445-9A4E-EE87-F6504728B33F}"/>
                  </a:ext>
                </a:extLst>
              </p:cNvPr>
              <p:cNvPicPr/>
              <p:nvPr/>
            </p:nvPicPr>
            <p:blipFill>
              <a:blip r:embed="rId6"/>
              <a:stretch>
                <a:fillRect/>
              </a:stretch>
            </p:blipFill>
            <p:spPr>
              <a:xfrm>
                <a:off x="4217488" y="3527390"/>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24322A30-7E4E-7D4F-A1F7-EBFD47C8786F}"/>
                  </a:ext>
                </a:extLst>
              </p14:cNvPr>
              <p14:cNvContentPartPr/>
              <p14:nvPr/>
            </p14:nvContentPartPr>
            <p14:xfrm>
              <a:off x="1483288" y="1754030"/>
              <a:ext cx="360" cy="360"/>
            </p14:xfrm>
          </p:contentPart>
        </mc:Choice>
        <mc:Fallback xmlns="">
          <p:pic>
            <p:nvPicPr>
              <p:cNvPr id="6" name="Ink 5">
                <a:extLst>
                  <a:ext uri="{FF2B5EF4-FFF2-40B4-BE49-F238E27FC236}">
                    <a16:creationId xmlns:a16="http://schemas.microsoft.com/office/drawing/2014/main" id="{24322A30-7E4E-7D4F-A1F7-EBFD47C8786F}"/>
                  </a:ext>
                </a:extLst>
              </p:cNvPr>
              <p:cNvPicPr/>
              <p:nvPr/>
            </p:nvPicPr>
            <p:blipFill>
              <a:blip r:embed="rId6"/>
              <a:stretch>
                <a:fillRect/>
              </a:stretch>
            </p:blipFill>
            <p:spPr>
              <a:xfrm>
                <a:off x="1474288" y="1745390"/>
                <a:ext cx="18000" cy="18000"/>
              </a:xfrm>
              <a:prstGeom prst="rect">
                <a:avLst/>
              </a:prstGeom>
            </p:spPr>
          </p:pic>
        </mc:Fallback>
      </mc:AlternateContent>
      <p:pic>
        <p:nvPicPr>
          <p:cNvPr id="12" name="Picture 11" descr="A picture containing resort, building, pool, swimming&#10;&#10;Description automatically generated">
            <a:extLst>
              <a:ext uri="{FF2B5EF4-FFF2-40B4-BE49-F238E27FC236}">
                <a16:creationId xmlns:a16="http://schemas.microsoft.com/office/drawing/2014/main" id="{D72A9328-6C46-EE11-43E2-693ADD2CF2CD}"/>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10000" b="90000" l="10000" r="90000"/>
                    </a14:imgEffect>
                  </a14:imgLayer>
                </a14:imgProps>
              </a:ext>
              <a:ext uri="{837473B0-CC2E-450A-ABE3-18F120FF3D39}">
                <a1611:picAttrSrcUrl xmlns:a1611="http://schemas.microsoft.com/office/drawing/2016/11/main" r:id="rId11"/>
              </a:ext>
            </a:extLst>
          </a:blip>
          <a:stretch>
            <a:fillRect/>
          </a:stretch>
        </p:blipFill>
        <p:spPr>
          <a:xfrm flipH="1">
            <a:off x="8124384" y="23317200"/>
            <a:ext cx="32766724" cy="18449299"/>
          </a:xfrm>
          <a:prstGeom prst="rect">
            <a:avLst/>
          </a:prstGeom>
        </p:spPr>
      </p:pic>
      <p:sp>
        <p:nvSpPr>
          <p:cNvPr id="13" name="TextBox 12">
            <a:extLst>
              <a:ext uri="{FF2B5EF4-FFF2-40B4-BE49-F238E27FC236}">
                <a16:creationId xmlns:a16="http://schemas.microsoft.com/office/drawing/2014/main" id="{7B682B4F-C018-7397-617A-87A7367AB85C}"/>
              </a:ext>
            </a:extLst>
          </p:cNvPr>
          <p:cNvSpPr txBox="1"/>
          <p:nvPr/>
        </p:nvSpPr>
        <p:spPr>
          <a:xfrm>
            <a:off x="-3232291" y="9479666"/>
            <a:ext cx="11207248" cy="230832"/>
          </a:xfrm>
          <a:prstGeom prst="rect">
            <a:avLst/>
          </a:prstGeom>
          <a:noFill/>
        </p:spPr>
        <p:txBody>
          <a:bodyPr wrap="square" rtlCol="0">
            <a:spAutoFit/>
          </a:bodyPr>
          <a:lstStyle/>
          <a:p>
            <a:r>
              <a:rPr lang="en-GB" sz="900">
                <a:hlinkClick r:id="rId11" tooltip="https://www.flickr.com/photos/herry/5534575400"/>
              </a:rPr>
              <a:t>This Photo</a:t>
            </a:r>
            <a:r>
              <a:rPr lang="en-GB" sz="900"/>
              <a:t> by Unknown Author is licensed under </a:t>
            </a:r>
            <a:r>
              <a:rPr lang="en-GB" sz="900">
                <a:hlinkClick r:id="rId12" tooltip="https://creativecommons.org/licenses/by/3.0/"/>
              </a:rPr>
              <a:t>CC BY</a:t>
            </a:r>
            <a:endParaRPr lang="en-GB" sz="900"/>
          </a:p>
        </p:txBody>
      </p:sp>
      <p:pic>
        <p:nvPicPr>
          <p:cNvPr id="16" name="Video 15">
            <a:hlinkClick r:id="" action="ppaction://media"/>
            <a:extLst>
              <a:ext uri="{FF2B5EF4-FFF2-40B4-BE49-F238E27FC236}">
                <a16:creationId xmlns:a16="http://schemas.microsoft.com/office/drawing/2014/main" id="{BF44D136-5E65-570C-F708-F3A38A83D93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3"/>
          <a:srcRect/>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94766937"/>
      </p:ext>
    </p:extLst>
  </p:cSld>
  <p:clrMapOvr>
    <a:masterClrMapping/>
  </p:clrMapOvr>
  <mc:AlternateContent xmlns:mc="http://schemas.openxmlformats.org/markup-compatibility/2006" xmlns:p14="http://schemas.microsoft.com/office/powerpoint/2010/main">
    <mc:Choice Requires="p14">
      <p:transition spd="slow" p14:dur="2000" advTm="43477"/>
    </mc:Choice>
    <mc:Fallback xmlns="">
      <p:transition spd="slow" advTm="43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5E096A6C-BD01-F78F-059C-704F5CF384C9}"/>
              </a:ext>
            </a:extLst>
          </p:cNvPr>
          <p:cNvSpPr>
            <a:spLocks noGrp="1"/>
          </p:cNvSpPr>
          <p:nvPr>
            <p:ph type="body" sz="quarter" idx="15"/>
          </p:nvPr>
        </p:nvSpPr>
        <p:spPr>
          <a:xfrm>
            <a:off x="1539432" y="509286"/>
            <a:ext cx="9155576" cy="5542265"/>
          </a:xfrm>
        </p:spPr>
        <p:txBody>
          <a:bodyPr>
            <a:normAutofit/>
          </a:bodyPr>
          <a:lstStyle/>
          <a:p>
            <a:pPr algn="l"/>
            <a:r>
              <a:rPr lang="en-GB" dirty="0">
                <a:solidFill>
                  <a:srgbClr val="0F0E0F"/>
                </a:solidFill>
                <a:latin typeface="Circular"/>
              </a:rPr>
              <a:t>Marriot hotel </a:t>
            </a:r>
            <a:r>
              <a:rPr lang="en-GB" dirty="0" err="1">
                <a:solidFill>
                  <a:srgbClr val="0F0E0F"/>
                </a:solidFill>
                <a:latin typeface="Circular"/>
              </a:rPr>
              <a:t>london</a:t>
            </a:r>
            <a:r>
              <a:rPr lang="en-GB" b="0" i="0" dirty="0">
                <a:solidFill>
                  <a:srgbClr val="0F0E0F"/>
                </a:solidFill>
                <a:effectLst/>
                <a:latin typeface="Circular"/>
              </a:rPr>
              <a:t> guest service representative typically manages the check-in and check-out processes for guests, guiding them to their rooms, managing and keeping their luggage in the appropriate locations, helping them with valet parking, etc. He or she assists with security and housekeeping tasks as well as front desk chore. </a:t>
            </a:r>
          </a:p>
          <a:p>
            <a:pPr algn="l"/>
            <a:r>
              <a:rPr lang="en-GB" b="0" i="0" dirty="0">
                <a:solidFill>
                  <a:srgbClr val="0F0E0F"/>
                </a:solidFill>
                <a:effectLst/>
                <a:latin typeface="Circular"/>
              </a:rPr>
              <a:t>The secret to success in the hospitality sector is integrating exceptional service into the brand and specific business operations. Using quality service that is obvious throughout the entire business, its personnel, and its plan, Guest Service in the Hospitality Industry trains hospitality managers to meet and exceed customers' expectations.</a:t>
            </a:r>
          </a:p>
        </p:txBody>
      </p:sp>
      <p:pic>
        <p:nvPicPr>
          <p:cNvPr id="11" name="Video 10">
            <a:hlinkClick r:id="" action="ppaction://media"/>
            <a:extLst>
              <a:ext uri="{FF2B5EF4-FFF2-40B4-BE49-F238E27FC236}">
                <a16:creationId xmlns:a16="http://schemas.microsoft.com/office/drawing/2014/main" id="{32713457-CF84-A6F6-6044-A49F921E014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157527572"/>
      </p:ext>
    </p:extLst>
  </p:cSld>
  <p:clrMapOvr>
    <a:masterClrMapping/>
  </p:clrMapOvr>
  <mc:AlternateContent xmlns:mc="http://schemas.openxmlformats.org/markup-compatibility/2006" xmlns:p14="http://schemas.microsoft.com/office/powerpoint/2010/main">
    <mc:Choice Requires="p14">
      <p:transition spd="slow" p14:dur="2000" advTm="59151"/>
    </mc:Choice>
    <mc:Fallback xmlns="">
      <p:transition spd="slow" advTm="59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8" name="Picture 7" descr="A picture containing sky, outdoor, water&#10;&#10;Description automatically generated">
            <a:extLst>
              <a:ext uri="{FF2B5EF4-FFF2-40B4-BE49-F238E27FC236}">
                <a16:creationId xmlns:a16="http://schemas.microsoft.com/office/drawing/2014/main" id="{2942C521-6E11-246E-5066-CD1F615D541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22965" r="9091" b="8853"/>
          <a:stretch/>
        </p:blipFill>
        <p:spPr>
          <a:xfrm>
            <a:off x="20" y="-40630"/>
            <a:ext cx="12191980" cy="6857989"/>
          </a:xfrm>
          <a:prstGeom prst="rect">
            <a:avLst/>
          </a:prstGeom>
        </p:spPr>
      </p:pic>
      <p:sp>
        <p:nvSpPr>
          <p:cNvPr id="27"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D04373-CD5F-729F-9E0D-F1D027B7C321}"/>
              </a:ext>
            </a:extLst>
          </p:cNvPr>
          <p:cNvSpPr>
            <a:spLocks noGrp="1"/>
          </p:cNvSpPr>
          <p:nvPr>
            <p:ph type="ctrTitle"/>
          </p:nvPr>
        </p:nvSpPr>
        <p:spPr>
          <a:xfrm>
            <a:off x="810000" y="447188"/>
            <a:ext cx="4930400" cy="1559412"/>
          </a:xfrm>
        </p:spPr>
        <p:txBody>
          <a:bodyPr vert="horz" lIns="91440" tIns="45720" rIns="91440" bIns="45720" rtlCol="0" anchor="b">
            <a:normAutofit/>
          </a:bodyPr>
          <a:lstStyle/>
          <a:p>
            <a:pPr algn="l"/>
            <a:endParaRPr lang="en-US" dirty="0">
              <a:solidFill>
                <a:srgbClr val="FEFEFE"/>
              </a:solidFill>
            </a:endParaRPr>
          </a:p>
        </p:txBody>
      </p:sp>
      <p:sp>
        <p:nvSpPr>
          <p:cNvPr id="3" name="Text Placeholder 2">
            <a:extLst>
              <a:ext uri="{FF2B5EF4-FFF2-40B4-BE49-F238E27FC236}">
                <a16:creationId xmlns:a16="http://schemas.microsoft.com/office/drawing/2014/main" id="{ABCA1769-2654-1B94-8672-150DBB5E115F}"/>
              </a:ext>
            </a:extLst>
          </p:cNvPr>
          <p:cNvSpPr>
            <a:spLocks noGrp="1"/>
          </p:cNvSpPr>
          <p:nvPr>
            <p:ph type="body" sz="quarter" idx="15"/>
          </p:nvPr>
        </p:nvSpPr>
        <p:spPr>
          <a:xfrm>
            <a:off x="818712" y="2413000"/>
            <a:ext cx="4921687" cy="3632200"/>
          </a:xfrm>
        </p:spPr>
        <p:txBody>
          <a:bodyPr vert="horz" lIns="91440" tIns="45720" rIns="91440" bIns="45720" rtlCol="0" anchor="ctr">
            <a:normAutofit/>
          </a:bodyPr>
          <a:lstStyle/>
          <a:p>
            <a:pPr algn="l">
              <a:lnSpc>
                <a:spcPct val="90000"/>
              </a:lnSpc>
              <a:buFont typeface="Wingdings 2" charset="2"/>
              <a:buChar char=""/>
            </a:pPr>
            <a:r>
              <a:rPr lang="en-US" sz="1300" dirty="0">
                <a:solidFill>
                  <a:schemeClr val="tx1"/>
                </a:solidFill>
              </a:rPr>
              <a:t>MARRIOT HOTEL IN LONDON  in the UK is a market of opposites, with well-known 5-star and luxury hotels sitting alongside well-known national budget chains. Demand for hotels and other serviced lodging facilities of all kinds, split across upper, mid, and lower scales, is generated by both local and international tourism. The higher and luxury sectors are especially noticeable in London, where a large number of tourists and financial prosperity create a larger demand for deluxe and first-class accommodations. </a:t>
            </a:r>
          </a:p>
          <a:p>
            <a:pPr algn="l">
              <a:lnSpc>
                <a:spcPct val="90000"/>
              </a:lnSpc>
              <a:buFont typeface="Wingdings 2" charset="2"/>
              <a:buChar char=""/>
            </a:pPr>
            <a:r>
              <a:rPr lang="en-US" sz="1300" dirty="0">
                <a:solidFill>
                  <a:schemeClr val="tx1"/>
                </a:solidFill>
              </a:rPr>
              <a:t>Main users are business trips short breakaway and </a:t>
            </a:r>
            <a:r>
              <a:rPr lang="en-US" sz="1300" dirty="0" err="1">
                <a:solidFill>
                  <a:schemeClr val="tx1"/>
                </a:solidFill>
              </a:rPr>
              <a:t>ive</a:t>
            </a:r>
            <a:r>
              <a:rPr lang="en-US" sz="1300" dirty="0">
                <a:solidFill>
                  <a:schemeClr val="tx1"/>
                </a:solidFill>
              </a:rPr>
              <a:t> read in reviews shopping trips shorts family </a:t>
            </a:r>
            <a:r>
              <a:rPr lang="en-US" sz="1300" dirty="0" err="1">
                <a:solidFill>
                  <a:schemeClr val="tx1"/>
                </a:solidFill>
              </a:rPr>
              <a:t>vists</a:t>
            </a:r>
            <a:endParaRPr lang="en-US" sz="1300" dirty="0">
              <a:solidFill>
                <a:schemeClr val="tx1"/>
              </a:solidFill>
            </a:endParaRPr>
          </a:p>
        </p:txBody>
      </p:sp>
      <p:sp>
        <p:nvSpPr>
          <p:cNvPr id="9" name="TextBox 8">
            <a:extLst>
              <a:ext uri="{FF2B5EF4-FFF2-40B4-BE49-F238E27FC236}">
                <a16:creationId xmlns:a16="http://schemas.microsoft.com/office/drawing/2014/main" id="{4B39BA17-29AD-D0B3-744A-794F8C902E75}"/>
              </a:ext>
            </a:extLst>
          </p:cNvPr>
          <p:cNvSpPr txBox="1"/>
          <p:nvPr/>
        </p:nvSpPr>
        <p:spPr>
          <a:xfrm>
            <a:off x="9511459" y="6657944"/>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commons.wikimedia.org/wiki/File:London_Marriott_Hotel_County_Hall_22_2012-07-03.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12" name="Video 11">
            <a:hlinkClick r:id="" action="ppaction://media"/>
            <a:extLst>
              <a:ext uri="{FF2B5EF4-FFF2-40B4-BE49-F238E27FC236}">
                <a16:creationId xmlns:a16="http://schemas.microsoft.com/office/drawing/2014/main" id="{832F166B-7C42-008A-E89C-D6E3F5469D9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724476739"/>
      </p:ext>
    </p:extLst>
  </p:cSld>
  <p:clrMapOvr>
    <a:masterClrMapping/>
  </p:clrMapOvr>
  <mc:AlternateContent xmlns:mc="http://schemas.openxmlformats.org/markup-compatibility/2006" xmlns:p14="http://schemas.microsoft.com/office/powerpoint/2010/main">
    <mc:Choice Requires="p14">
      <p:transition spd="slow" p14:dur="2000" advTm="48405"/>
    </mc:Choice>
    <mc:Fallback xmlns="">
      <p:transition spd="slow" advTm="48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DD2A9E-4BAA-D7A1-E493-BD38F7B9C99C}"/>
              </a:ext>
            </a:extLst>
          </p:cNvPr>
          <p:cNvSpPr>
            <a:spLocks noGrp="1"/>
          </p:cNvSpPr>
          <p:nvPr>
            <p:ph sz="half" idx="1"/>
          </p:nvPr>
        </p:nvSpPr>
        <p:spPr/>
        <p:txBody>
          <a:bodyPr>
            <a:normAutofit fontScale="70000" lnSpcReduction="20000"/>
          </a:bodyPr>
          <a:lstStyle/>
          <a:p>
            <a:pPr algn="l"/>
            <a:r>
              <a:rPr lang="en-GB" b="1" i="0" dirty="0">
                <a:solidFill>
                  <a:srgbClr val="1A1C1B"/>
                </a:solidFill>
                <a:effectLst/>
                <a:latin typeface="system"/>
              </a:rPr>
              <a:t>What's around</a:t>
            </a:r>
          </a:p>
          <a:p>
            <a:pPr algn="l">
              <a:buFont typeface="Arial" panose="020B0604020202020204" pitchFamily="34" charset="0"/>
              <a:buChar char="•"/>
            </a:pPr>
            <a:r>
              <a:rPr lang="en-GB" b="0" i="0" dirty="0">
                <a:solidFill>
                  <a:srgbClr val="333333"/>
                </a:solidFill>
                <a:effectLst/>
                <a:latin typeface="system"/>
              </a:rPr>
              <a:t>Hyde Park1 min walk</a:t>
            </a:r>
          </a:p>
          <a:p>
            <a:pPr algn="l">
              <a:buFont typeface="Arial" panose="020B0604020202020204" pitchFamily="34" charset="0"/>
              <a:buChar char="•"/>
            </a:pPr>
            <a:r>
              <a:rPr lang="en-GB" b="0" i="0" dirty="0">
                <a:solidFill>
                  <a:srgbClr val="333333"/>
                </a:solidFill>
                <a:effectLst/>
                <a:latin typeface="system"/>
              </a:rPr>
              <a:t>Marble Arch1 min walk</a:t>
            </a:r>
          </a:p>
          <a:p>
            <a:pPr algn="l">
              <a:buFont typeface="Arial" panose="020B0604020202020204" pitchFamily="34" charset="0"/>
              <a:buChar char="•"/>
            </a:pPr>
            <a:r>
              <a:rPr lang="en-GB" b="0" i="0" dirty="0">
                <a:solidFill>
                  <a:srgbClr val="333333"/>
                </a:solidFill>
                <a:effectLst/>
                <a:latin typeface="system"/>
              </a:rPr>
              <a:t>Oxford Street1 min walk</a:t>
            </a:r>
          </a:p>
          <a:p>
            <a:pPr algn="l">
              <a:buFont typeface="Arial" panose="020B0604020202020204" pitchFamily="34" charset="0"/>
              <a:buChar char="•"/>
            </a:pPr>
            <a:r>
              <a:rPr lang="en-GB" b="0" i="0" dirty="0">
                <a:solidFill>
                  <a:srgbClr val="333333"/>
                </a:solidFill>
                <a:effectLst/>
                <a:latin typeface="system"/>
              </a:rPr>
              <a:t>London (LHR-Heathrow)41 min drive</a:t>
            </a:r>
          </a:p>
          <a:p>
            <a:endParaRPr lang="en-GB" dirty="0"/>
          </a:p>
        </p:txBody>
      </p:sp>
      <p:sp>
        <p:nvSpPr>
          <p:cNvPr id="4" name="Content Placeholder 3">
            <a:extLst>
              <a:ext uri="{FF2B5EF4-FFF2-40B4-BE49-F238E27FC236}">
                <a16:creationId xmlns:a16="http://schemas.microsoft.com/office/drawing/2014/main" id="{4D4FF3B5-415F-9927-5402-113517DA63EB}"/>
              </a:ext>
            </a:extLst>
          </p:cNvPr>
          <p:cNvSpPr>
            <a:spLocks noGrp="1"/>
          </p:cNvSpPr>
          <p:nvPr>
            <p:ph sz="half" idx="2"/>
          </p:nvPr>
        </p:nvSpPr>
        <p:spPr/>
        <p:txBody>
          <a:bodyPr>
            <a:normAutofit fontScale="70000" lnSpcReduction="20000"/>
          </a:bodyPr>
          <a:lstStyle/>
          <a:p>
            <a:pPr algn="l"/>
            <a:r>
              <a:rPr lang="en-GB" b="1" i="0" dirty="0">
                <a:solidFill>
                  <a:srgbClr val="1A1C1B"/>
                </a:solidFill>
                <a:effectLst/>
                <a:latin typeface="system"/>
              </a:rPr>
              <a:t>Facilities</a:t>
            </a:r>
          </a:p>
          <a:p>
            <a:pPr algn="l">
              <a:buFont typeface="Arial" panose="020B0604020202020204" pitchFamily="34" charset="0"/>
              <a:buChar char="•"/>
            </a:pPr>
            <a:r>
              <a:rPr lang="en-GB" b="0" i="0" dirty="0">
                <a:solidFill>
                  <a:srgbClr val="333333"/>
                </a:solidFill>
                <a:effectLst/>
                <a:latin typeface="system"/>
              </a:rPr>
              <a:t>Safe-deposit box at front desk</a:t>
            </a:r>
          </a:p>
          <a:p>
            <a:pPr algn="l">
              <a:buFont typeface="Arial" panose="020B0604020202020204" pitchFamily="34" charset="0"/>
              <a:buChar char="•"/>
            </a:pPr>
            <a:r>
              <a:rPr lang="en-GB" b="0" i="0" dirty="0">
                <a:solidFill>
                  <a:srgbClr val="333333"/>
                </a:solidFill>
                <a:effectLst/>
                <a:latin typeface="system"/>
              </a:rPr>
              <a:t>Health club</a:t>
            </a:r>
          </a:p>
          <a:p>
            <a:pPr algn="l">
              <a:buFont typeface="Arial" panose="020B0604020202020204" pitchFamily="34" charset="0"/>
              <a:buChar char="•"/>
            </a:pPr>
            <a:r>
              <a:rPr lang="en-GB" b="0" i="0" dirty="0">
                <a:solidFill>
                  <a:srgbClr val="333333"/>
                </a:solidFill>
                <a:effectLst/>
                <a:latin typeface="system"/>
              </a:rPr>
              <a:t>An indoor pool</a:t>
            </a:r>
          </a:p>
          <a:p>
            <a:pPr algn="l">
              <a:buFont typeface="Arial" panose="020B0604020202020204" pitchFamily="34" charset="0"/>
              <a:buChar char="•"/>
            </a:pPr>
            <a:r>
              <a:rPr lang="en-GB" b="0" i="0" dirty="0">
                <a:solidFill>
                  <a:srgbClr val="333333"/>
                </a:solidFill>
                <a:effectLst/>
                <a:latin typeface="system"/>
              </a:rPr>
              <a:t>Spa services</a:t>
            </a:r>
          </a:p>
          <a:p>
            <a:pPr algn="l">
              <a:buFont typeface="Arial" panose="020B0604020202020204" pitchFamily="34" charset="0"/>
              <a:buChar char="•"/>
            </a:pPr>
            <a:r>
              <a:rPr lang="en-GB" b="0" i="0" dirty="0">
                <a:solidFill>
                  <a:srgbClr val="333333"/>
                </a:solidFill>
                <a:effectLst/>
                <a:latin typeface="system"/>
              </a:rPr>
              <a:t>Sauna</a:t>
            </a:r>
          </a:p>
          <a:p>
            <a:pPr algn="l">
              <a:buFont typeface="Arial" panose="020B0604020202020204" pitchFamily="34" charset="0"/>
              <a:buChar char="•"/>
            </a:pPr>
            <a:r>
              <a:rPr lang="en-GB" b="0" i="0" dirty="0">
                <a:solidFill>
                  <a:srgbClr val="333333"/>
                </a:solidFill>
                <a:effectLst/>
                <a:latin typeface="system"/>
              </a:rPr>
              <a:t>Steam room</a:t>
            </a:r>
          </a:p>
          <a:p>
            <a:pPr algn="l"/>
            <a:r>
              <a:rPr lang="en-GB" b="1" i="0" dirty="0">
                <a:solidFill>
                  <a:srgbClr val="1A1C1B"/>
                </a:solidFill>
                <a:effectLst/>
                <a:latin typeface="system"/>
              </a:rPr>
              <a:t>Food and drink</a:t>
            </a:r>
          </a:p>
          <a:p>
            <a:pPr algn="l">
              <a:buFont typeface="Arial" panose="020B0604020202020204" pitchFamily="34" charset="0"/>
              <a:buChar char="•"/>
            </a:pPr>
            <a:r>
              <a:rPr lang="en-GB" b="0" i="0" dirty="0">
                <a:solidFill>
                  <a:srgbClr val="333333"/>
                </a:solidFill>
                <a:effectLst/>
                <a:latin typeface="system"/>
              </a:rPr>
              <a:t>Continental breakfast (surcharge) each morning 6:30 AM–11:00 AM</a:t>
            </a:r>
          </a:p>
          <a:p>
            <a:pPr algn="l">
              <a:buFont typeface="Arial" panose="020B0604020202020204" pitchFamily="34" charset="0"/>
              <a:buChar char="•"/>
            </a:pPr>
            <a:r>
              <a:rPr lang="en-GB" b="0" i="0" dirty="0">
                <a:solidFill>
                  <a:srgbClr val="333333"/>
                </a:solidFill>
                <a:effectLst/>
                <a:latin typeface="system"/>
              </a:rPr>
              <a:t>Restaurant</a:t>
            </a:r>
          </a:p>
          <a:p>
            <a:pPr algn="l">
              <a:buFont typeface="Arial" panose="020B0604020202020204" pitchFamily="34" charset="0"/>
              <a:buChar char="•"/>
            </a:pPr>
            <a:r>
              <a:rPr lang="en-GB" b="0" i="0" dirty="0">
                <a:solidFill>
                  <a:srgbClr val="333333"/>
                </a:solidFill>
                <a:effectLst/>
                <a:latin typeface="system"/>
              </a:rPr>
              <a:t>Bar/lounge</a:t>
            </a:r>
          </a:p>
          <a:p>
            <a:pPr algn="l">
              <a:buFont typeface="Arial" panose="020B0604020202020204" pitchFamily="34" charset="0"/>
              <a:buChar char="•"/>
            </a:pPr>
            <a:r>
              <a:rPr lang="en-GB" b="0" i="0" dirty="0">
                <a:solidFill>
                  <a:srgbClr val="333333"/>
                </a:solidFill>
                <a:effectLst/>
                <a:latin typeface="system"/>
              </a:rPr>
              <a:t>24-hour room service</a:t>
            </a:r>
          </a:p>
          <a:p>
            <a:endParaRPr lang="en-GB" dirty="0"/>
          </a:p>
        </p:txBody>
      </p:sp>
      <p:sp>
        <p:nvSpPr>
          <p:cNvPr id="5" name="Date Placeholder 4">
            <a:extLst>
              <a:ext uri="{FF2B5EF4-FFF2-40B4-BE49-F238E27FC236}">
                <a16:creationId xmlns:a16="http://schemas.microsoft.com/office/drawing/2014/main" id="{B86ED3F6-2435-3ED4-0CAB-5A434EB53FEB}"/>
              </a:ext>
            </a:extLst>
          </p:cNvPr>
          <p:cNvSpPr>
            <a:spLocks noGrp="1"/>
          </p:cNvSpPr>
          <p:nvPr>
            <p:ph type="dt" sz="half" idx="10"/>
          </p:nvPr>
        </p:nvSpPr>
        <p:spPr/>
        <p:txBody>
          <a:bodyPr/>
          <a:lstStyle/>
          <a:p>
            <a:pPr rtl="0"/>
            <a:r>
              <a:rPr lang="en-GB" noProof="0"/>
              <a:t>3/1/20XX</a:t>
            </a:r>
          </a:p>
        </p:txBody>
      </p:sp>
      <p:sp>
        <p:nvSpPr>
          <p:cNvPr id="6" name="Footer Placeholder 5">
            <a:extLst>
              <a:ext uri="{FF2B5EF4-FFF2-40B4-BE49-F238E27FC236}">
                <a16:creationId xmlns:a16="http://schemas.microsoft.com/office/drawing/2014/main" id="{B13EC881-94EA-3901-85D5-815D11B10F86}"/>
              </a:ext>
            </a:extLst>
          </p:cNvPr>
          <p:cNvSpPr>
            <a:spLocks noGrp="1"/>
          </p:cNvSpPr>
          <p:nvPr>
            <p:ph type="ftr" sz="quarter" idx="11"/>
          </p:nvPr>
        </p:nvSpPr>
        <p:spPr/>
        <p:txBody>
          <a:bodyPr/>
          <a:lstStyle/>
          <a:p>
            <a:pPr rtl="0"/>
            <a:r>
              <a:rPr lang="en-GB" noProof="0"/>
              <a:t>SAMPLE FOOTER TEXT</a:t>
            </a:r>
          </a:p>
        </p:txBody>
      </p:sp>
      <p:sp>
        <p:nvSpPr>
          <p:cNvPr id="7" name="Slide Number Placeholder 6">
            <a:extLst>
              <a:ext uri="{FF2B5EF4-FFF2-40B4-BE49-F238E27FC236}">
                <a16:creationId xmlns:a16="http://schemas.microsoft.com/office/drawing/2014/main" id="{FE1368BB-3598-5037-F7E4-CF6056322F29}"/>
              </a:ext>
            </a:extLst>
          </p:cNvPr>
          <p:cNvSpPr>
            <a:spLocks noGrp="1"/>
          </p:cNvSpPr>
          <p:nvPr>
            <p:ph type="sldNum" sz="quarter" idx="12"/>
          </p:nvPr>
        </p:nvSpPr>
        <p:spPr/>
        <p:txBody>
          <a:bodyPr/>
          <a:lstStyle/>
          <a:p>
            <a:pPr rtl="0"/>
            <a:fld id="{28844951-7827-47D4-8276-7DDE1FA7D85A}" type="slidenum">
              <a:rPr lang="en-GB" noProof="0" smtClean="0"/>
              <a:t>7</a:t>
            </a:fld>
            <a:endParaRPr lang="en-GB" noProof="0"/>
          </a:p>
        </p:txBody>
      </p:sp>
      <p:pic>
        <p:nvPicPr>
          <p:cNvPr id="13" name="Video 12">
            <a:hlinkClick r:id="" action="ppaction://media"/>
            <a:extLst>
              <a:ext uri="{FF2B5EF4-FFF2-40B4-BE49-F238E27FC236}">
                <a16:creationId xmlns:a16="http://schemas.microsoft.com/office/drawing/2014/main" id="{FCF63C00-1B55-5268-D2F4-C6103AC13AC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3559060333"/>
      </p:ext>
    </p:extLst>
  </p:cSld>
  <p:clrMapOvr>
    <a:masterClrMapping/>
  </p:clrMapOvr>
  <mc:AlternateContent xmlns:mc="http://schemas.openxmlformats.org/markup-compatibility/2006" xmlns:p14="http://schemas.microsoft.com/office/powerpoint/2010/main">
    <mc:Choice Requires="p14">
      <p:transition spd="slow" p14:dur="2000" advTm="42154"/>
    </mc:Choice>
    <mc:Fallback xmlns="">
      <p:transition spd="slow" advTm="421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B4147D7-846C-5760-A365-05534B01872C}"/>
              </a:ext>
            </a:extLst>
          </p:cNvPr>
          <p:cNvSpPr>
            <a:spLocks noGrp="1"/>
          </p:cNvSpPr>
          <p:nvPr>
            <p:ph type="body" sz="quarter" idx="15"/>
          </p:nvPr>
        </p:nvSpPr>
        <p:spPr/>
        <p:txBody>
          <a:bodyPr>
            <a:normAutofit fontScale="55000" lnSpcReduction="20000"/>
          </a:bodyPr>
          <a:lstStyle/>
          <a:p>
            <a:r>
              <a:rPr lang="en-GB" dirty="0"/>
              <a:t>The refurbished London Marriott Park Lane is a five star boutique hotel with tastefully decorated bedrooms and suites facing Hyde Park. It is situated on the coveted Park Lane, close to London's well-known retail areas and Royal Parks. This distinctive Grade II listed building offers a Mayfair domestic atmosphere, contemporary conveniences, and bespoke individualised service. The hotel's amenities include a private executive lounge, a small health club with a fitness area and the lone pool on Park Lane, and a business centre. An oasis of quiet amidst London's busy streets is a small health club with a workout centre and the only pool on Park Lane. Up to 60 persons can hold successful events in our elegant conference spaces. Join us in our Bar &amp; Restaurant Lanes of London, which offers a menu with British influences in a friendly setting.</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5" name="Picture 4" descr="A picture containing table, dining table, cluttered">
            <a:extLst>
              <a:ext uri="{FF2B5EF4-FFF2-40B4-BE49-F238E27FC236}">
                <a16:creationId xmlns:a16="http://schemas.microsoft.com/office/drawing/2014/main" id="{282550EE-7609-053D-3AAC-5D48F50886B3}"/>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000375" y="3094050"/>
            <a:ext cx="5970905" cy="1720837"/>
          </a:xfrm>
          <a:prstGeom prst="rect">
            <a:avLst/>
          </a:prstGeom>
        </p:spPr>
      </p:pic>
      <p:sp>
        <p:nvSpPr>
          <p:cNvPr id="6" name="TextBox 5">
            <a:extLst>
              <a:ext uri="{FF2B5EF4-FFF2-40B4-BE49-F238E27FC236}">
                <a16:creationId xmlns:a16="http://schemas.microsoft.com/office/drawing/2014/main" id="{B133A33F-FC1B-E955-4D5B-D5491B7CE629}"/>
              </a:ext>
            </a:extLst>
          </p:cNvPr>
          <p:cNvSpPr txBox="1"/>
          <p:nvPr/>
        </p:nvSpPr>
        <p:spPr>
          <a:xfrm>
            <a:off x="3000375" y="4825999"/>
            <a:ext cx="5970905" cy="230832"/>
          </a:xfrm>
          <a:prstGeom prst="rect">
            <a:avLst/>
          </a:prstGeom>
          <a:noFill/>
        </p:spPr>
        <p:txBody>
          <a:bodyPr wrap="square" rtlCol="0">
            <a:spAutoFit/>
          </a:bodyPr>
          <a:lstStyle/>
          <a:p>
            <a:r>
              <a:rPr lang="en-GB" sz="900">
                <a:hlinkClick r:id="rId5" tooltip="https://belleabouttown.com/belle-outabout/belles-botanical-afternoon-tea-on-park-lane/"/>
              </a:rPr>
              <a:t>This Photo</a:t>
            </a:r>
            <a:r>
              <a:rPr lang="en-GB" sz="900"/>
              <a:t> by Unknown Author is licensed under </a:t>
            </a:r>
            <a:r>
              <a:rPr lang="en-GB" sz="900">
                <a:hlinkClick r:id="rId6" tooltip="https://creativecommons.org/licenses/by-nc-nd/3.0/"/>
              </a:rPr>
              <a:t>CC BY-NC-ND</a:t>
            </a:r>
            <a:endParaRPr lang="en-GB" sz="900"/>
          </a:p>
        </p:txBody>
      </p:sp>
      <p:pic>
        <p:nvPicPr>
          <p:cNvPr id="10" name="Video 9">
            <a:hlinkClick r:id="" action="ppaction://media"/>
            <a:extLst>
              <a:ext uri="{FF2B5EF4-FFF2-40B4-BE49-F238E27FC236}">
                <a16:creationId xmlns:a16="http://schemas.microsoft.com/office/drawing/2014/main" id="{FDDAE95F-A15F-E86E-3F9A-16D6C30E40E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838375455"/>
      </p:ext>
    </p:extLst>
  </p:cSld>
  <p:clrMapOvr>
    <a:masterClrMapping/>
  </p:clrMapOvr>
  <mc:AlternateContent xmlns:mc="http://schemas.openxmlformats.org/markup-compatibility/2006" xmlns:p14="http://schemas.microsoft.com/office/powerpoint/2010/main">
    <mc:Choice Requires="p14">
      <p:transition spd="slow" p14:dur="2000" advTm="60800"/>
    </mc:Choice>
    <mc:Fallback xmlns="">
      <p:transition spd="slow" advTm="608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26" name="Rectangle 12">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4">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5" name="Title 4">
            <a:extLst>
              <a:ext uri="{FF2B5EF4-FFF2-40B4-BE49-F238E27FC236}">
                <a16:creationId xmlns:a16="http://schemas.microsoft.com/office/drawing/2014/main" id="{AB26BEEF-BB3A-8B0E-E033-9793E532AB69}"/>
              </a:ext>
            </a:extLst>
          </p:cNvPr>
          <p:cNvSpPr>
            <a:spLocks noGrp="1"/>
          </p:cNvSpPr>
          <p:nvPr>
            <p:ph type="title"/>
          </p:nvPr>
        </p:nvSpPr>
        <p:spPr>
          <a:xfrm>
            <a:off x="451515" y="1734857"/>
            <a:ext cx="3765483" cy="3388287"/>
          </a:xfrm>
        </p:spPr>
        <p:txBody>
          <a:bodyPr vert="horz" lIns="91440" tIns="45720" rIns="91440" bIns="45720" rtlCol="0" anchor="ctr">
            <a:normAutofit/>
          </a:bodyPr>
          <a:lstStyle/>
          <a:p>
            <a:r>
              <a:rPr lang="en-US"/>
              <a:t>References </a:t>
            </a:r>
          </a:p>
        </p:txBody>
      </p:sp>
      <p:sp>
        <p:nvSpPr>
          <p:cNvPr id="28" name="Content Placeholder 5">
            <a:extLst>
              <a:ext uri="{FF2B5EF4-FFF2-40B4-BE49-F238E27FC236}">
                <a16:creationId xmlns:a16="http://schemas.microsoft.com/office/drawing/2014/main" id="{95E158E0-B6EB-0DA8-0447-9C9FD1DA2936}"/>
              </a:ext>
            </a:extLst>
          </p:cNvPr>
          <p:cNvSpPr>
            <a:spLocks noGrp="1"/>
          </p:cNvSpPr>
          <p:nvPr>
            <p:ph idx="1"/>
          </p:nvPr>
        </p:nvSpPr>
        <p:spPr>
          <a:xfrm>
            <a:off x="6008068" y="978993"/>
            <a:ext cx="5365218" cy="4900014"/>
          </a:xfrm>
          <a:effectLst/>
        </p:spPr>
        <p:txBody>
          <a:bodyPr vert="horz" lIns="91440" tIns="45720" rIns="91440" bIns="45720" rtlCol="0" anchor="ctr">
            <a:normAutofit fontScale="70000" lnSpcReduction="20000"/>
          </a:bodyPr>
          <a:lstStyle/>
          <a:p>
            <a:pPr>
              <a:lnSpc>
                <a:spcPct val="90000"/>
              </a:lnSpc>
              <a:buFont typeface="Wingdings 2" charset="2"/>
              <a:buChar char=""/>
            </a:pPr>
            <a:r>
              <a:rPr lang="en-US" dirty="0">
                <a:hlinkClick r:id="rId4"/>
              </a:rPr>
              <a:t>https://uk.hotels.com/</a:t>
            </a:r>
            <a:r>
              <a:rPr lang="en-US" dirty="0"/>
              <a:t> (ACCESSED 05/02/23)</a:t>
            </a:r>
          </a:p>
          <a:p>
            <a:pPr>
              <a:lnSpc>
                <a:spcPct val="90000"/>
              </a:lnSpc>
              <a:buFont typeface="Wingdings 2" charset="2"/>
              <a:buChar char=""/>
            </a:pPr>
            <a:r>
              <a:rPr lang="en-US" dirty="0">
                <a:hlinkClick r:id="rId5"/>
              </a:rPr>
              <a:t>https://www.marriott.co.uk/</a:t>
            </a:r>
            <a:r>
              <a:rPr lang="en-US" dirty="0"/>
              <a:t> (ACCESSED 05/02/23)</a:t>
            </a:r>
          </a:p>
          <a:p>
            <a:pPr>
              <a:lnSpc>
                <a:spcPct val="90000"/>
              </a:lnSpc>
              <a:buFont typeface="Wingdings 2" charset="2"/>
              <a:buChar char=""/>
            </a:pPr>
            <a:r>
              <a:rPr lang="en-US" dirty="0">
                <a:hlinkClick r:id="rId6"/>
              </a:rPr>
              <a:t>https://www.secretescapes.com/</a:t>
            </a:r>
            <a:r>
              <a:rPr lang="en-US" dirty="0"/>
              <a:t> (ACCESSED 05/02/23)</a:t>
            </a:r>
          </a:p>
          <a:p>
            <a:pPr>
              <a:lnSpc>
                <a:spcPct val="90000"/>
              </a:lnSpc>
              <a:buFont typeface="Wingdings 2" charset="2"/>
              <a:buChar char=""/>
            </a:pPr>
            <a:r>
              <a:rPr lang="en-US" dirty="0">
                <a:hlinkClick r:id="rId7"/>
              </a:rPr>
              <a:t>https://www.booking.com/</a:t>
            </a:r>
            <a:r>
              <a:rPr lang="en-US" dirty="0"/>
              <a:t> (ACCESSED 05/02/23)</a:t>
            </a:r>
          </a:p>
          <a:p>
            <a:pPr>
              <a:lnSpc>
                <a:spcPct val="90000"/>
              </a:lnSpc>
              <a:buFont typeface="Wingdings 2" charset="2"/>
              <a:buChar char=""/>
            </a:pPr>
            <a:r>
              <a:rPr lang="en-US" dirty="0">
                <a:hlinkClick r:id="rId8"/>
              </a:rPr>
              <a:t>https://www.getyourguide.co.uk/</a:t>
            </a:r>
            <a:r>
              <a:rPr lang="en-US" dirty="0"/>
              <a:t> (ACCESSED   05</a:t>
            </a:r>
          </a:p>
          <a:p>
            <a:pPr>
              <a:lnSpc>
                <a:spcPct val="90000"/>
              </a:lnSpc>
              <a:buFont typeface="Wingdings 2" charset="2"/>
              <a:buChar char=""/>
            </a:pPr>
            <a:r>
              <a:rPr lang="en-US" dirty="0">
                <a:hlinkClick r:id="rId9"/>
              </a:rPr>
              <a:t>https://en.wikipedia.org/wiki/Marriott_London_Park_Lane/02/23</a:t>
            </a:r>
            <a:r>
              <a:rPr lang="en-US" dirty="0"/>
              <a:t>) (ACCESSED 05/02/23)</a:t>
            </a:r>
          </a:p>
          <a:p>
            <a:pPr>
              <a:lnSpc>
                <a:spcPct val="90000"/>
              </a:lnSpc>
              <a:buFont typeface="Wingdings 2" charset="2"/>
              <a:buChar char=""/>
            </a:pPr>
            <a:r>
              <a:rPr lang="en-US" dirty="0">
                <a:hlinkClick r:id="rId10"/>
              </a:rPr>
              <a:t>https://www.tripadvisor.com/Hotel_Review-g186338-d195225-Reviews-London_Marriott_Hotel_County_Hall-London_England.html</a:t>
            </a:r>
            <a:r>
              <a:rPr lang="en-US" dirty="0"/>
              <a:t> (ACCESSED 05/02/23)</a:t>
            </a:r>
          </a:p>
          <a:p>
            <a:pPr>
              <a:lnSpc>
                <a:spcPct val="90000"/>
              </a:lnSpc>
              <a:buFont typeface="Wingdings 2" charset="2"/>
              <a:buChar char=""/>
            </a:pPr>
            <a:r>
              <a:rPr lang="en-US" dirty="0">
                <a:hlinkClick r:id="rId11"/>
              </a:rPr>
              <a:t>https://www.vio.com/Hotel/Search?hotelId=</a:t>
            </a:r>
            <a:r>
              <a:rPr lang="en-US" dirty="0"/>
              <a:t> (ACCESSED 05/02/23)</a:t>
            </a:r>
          </a:p>
          <a:p>
            <a:pPr>
              <a:lnSpc>
                <a:spcPct val="90000"/>
              </a:lnSpc>
              <a:buFont typeface="Wingdings 2" charset="2"/>
              <a:buChar char=""/>
            </a:pPr>
            <a:r>
              <a:rPr lang="en-US" dirty="0">
                <a:hlinkClick r:id="rId12"/>
              </a:rPr>
              <a:t>https://www.statista.com/topics/1872/marriott-international/</a:t>
            </a:r>
            <a:r>
              <a:rPr lang="en-US" dirty="0"/>
              <a:t> (ACCESSED 05/02/23)</a:t>
            </a:r>
          </a:p>
          <a:p>
            <a:pPr>
              <a:lnSpc>
                <a:spcPct val="90000"/>
              </a:lnSpc>
              <a:buFont typeface="Wingdings 2" charset="2"/>
              <a:buChar char=""/>
            </a:pPr>
            <a:r>
              <a:rPr lang="en-US" dirty="0">
                <a:hlinkClick r:id="rId13"/>
              </a:rPr>
              <a:t>https://find-and-update.company-information.service.gov.uk/company/01235583</a:t>
            </a:r>
            <a:r>
              <a:rPr lang="en-US" dirty="0"/>
              <a:t> (ACCESSED 05/02/23)</a:t>
            </a:r>
          </a:p>
          <a:p>
            <a:pPr>
              <a:lnSpc>
                <a:spcPct val="90000"/>
              </a:lnSpc>
              <a:buFont typeface="Wingdings 2" charset="2"/>
              <a:buChar char=""/>
            </a:pPr>
            <a:endParaRPr lang="en-US" dirty="0"/>
          </a:p>
          <a:p>
            <a:pPr>
              <a:lnSpc>
                <a:spcPct val="90000"/>
              </a:lnSpc>
              <a:buFont typeface="Wingdings 2" charset="2"/>
              <a:buChar char=""/>
            </a:pPr>
            <a:endParaRPr lang="en-US" dirty="0"/>
          </a:p>
        </p:txBody>
      </p:sp>
      <p:sp>
        <p:nvSpPr>
          <p:cNvPr id="3" name="Footer Placeholder 2">
            <a:extLst>
              <a:ext uri="{FF2B5EF4-FFF2-40B4-BE49-F238E27FC236}">
                <a16:creationId xmlns:a16="http://schemas.microsoft.com/office/drawing/2014/main" id="{7D047C6E-7237-9EC0-91A1-C07C3873682B}"/>
              </a:ext>
            </a:extLst>
          </p:cNvPr>
          <p:cNvSpPr>
            <a:spLocks noGrp="1"/>
          </p:cNvSpPr>
          <p:nvPr>
            <p:ph type="ftr" sz="quarter" idx="11"/>
          </p:nvPr>
        </p:nvSpPr>
        <p:spPr>
          <a:xfrm>
            <a:off x="451515" y="6041362"/>
            <a:ext cx="3297525" cy="365125"/>
          </a:xfrm>
        </p:spPr>
        <p:txBody>
          <a:bodyPr vert="horz" lIns="91440" tIns="45720" rIns="91440" bIns="45720" rtlCol="0" anchor="b">
            <a:normAutofit/>
          </a:bodyPr>
          <a:lstStyle/>
          <a:p>
            <a:pPr>
              <a:spcAft>
                <a:spcPts val="600"/>
              </a:spcAft>
            </a:pPr>
            <a:r>
              <a:rPr lang="en-US" noProof="0">
                <a:solidFill>
                  <a:srgbClr val="FFFFFF"/>
                </a:solidFill>
              </a:rPr>
              <a:t>SAMPLE FOOTER TEXT</a:t>
            </a:r>
          </a:p>
        </p:txBody>
      </p:sp>
      <p:sp>
        <p:nvSpPr>
          <p:cNvPr id="2" name="Date Placeholder 1">
            <a:extLst>
              <a:ext uri="{FF2B5EF4-FFF2-40B4-BE49-F238E27FC236}">
                <a16:creationId xmlns:a16="http://schemas.microsoft.com/office/drawing/2014/main" id="{74110F89-B033-7A78-6311-5C0B9BFCD834}"/>
              </a:ext>
            </a:extLst>
          </p:cNvPr>
          <p:cNvSpPr>
            <a:spLocks noGrp="1"/>
          </p:cNvSpPr>
          <p:nvPr>
            <p:ph type="dt" sz="half" idx="10"/>
          </p:nvPr>
        </p:nvSpPr>
        <p:spPr>
          <a:xfrm>
            <a:off x="9334626" y="6041362"/>
            <a:ext cx="1343706" cy="365125"/>
          </a:xfrm>
        </p:spPr>
        <p:txBody>
          <a:bodyPr vert="horz" lIns="91440" tIns="45720" rIns="91440" bIns="45720" rtlCol="0" anchor="b">
            <a:normAutofit/>
          </a:bodyPr>
          <a:lstStyle/>
          <a:p>
            <a:pPr>
              <a:spcAft>
                <a:spcPts val="600"/>
              </a:spcAft>
            </a:pPr>
            <a:r>
              <a:rPr lang="en-US" noProof="0"/>
              <a:t>3/1/20XX</a:t>
            </a:r>
          </a:p>
        </p:txBody>
      </p:sp>
      <p:sp>
        <p:nvSpPr>
          <p:cNvPr id="4" name="Slide Number Placeholder 3">
            <a:extLst>
              <a:ext uri="{FF2B5EF4-FFF2-40B4-BE49-F238E27FC236}">
                <a16:creationId xmlns:a16="http://schemas.microsoft.com/office/drawing/2014/main" id="{B01C43D0-3098-21BA-E7C9-E65B94E27C03}"/>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a:spcAft>
                <a:spcPts val="600"/>
              </a:spcAft>
            </a:pPr>
            <a:fld id="{28844951-7827-47D4-8276-7DDE1FA7D85A}" type="slidenum">
              <a:rPr lang="en-US" kern="1200" noProof="0" dirty="0">
                <a:solidFill>
                  <a:schemeClr val="accent1"/>
                </a:solidFill>
                <a:latin typeface="+mn-lt"/>
                <a:ea typeface="+mn-ea"/>
                <a:cs typeface="+mn-cs"/>
              </a:rPr>
              <a:pPr>
                <a:spcAft>
                  <a:spcPts val="600"/>
                </a:spcAft>
              </a:pPr>
              <a:t>9</a:t>
            </a:fld>
            <a:endParaRPr lang="en-US" kern="1200" noProof="0" dirty="0">
              <a:solidFill>
                <a:schemeClr val="accent1"/>
              </a:solidFill>
              <a:latin typeface="+mn-lt"/>
              <a:ea typeface="+mn-ea"/>
              <a:cs typeface="+mn-cs"/>
            </a:endParaRPr>
          </a:p>
        </p:txBody>
      </p:sp>
      <p:pic>
        <p:nvPicPr>
          <p:cNvPr id="11" name="Video 10">
            <a:hlinkClick r:id="" action="ppaction://media"/>
            <a:extLst>
              <a:ext uri="{FF2B5EF4-FFF2-40B4-BE49-F238E27FC236}">
                <a16:creationId xmlns:a16="http://schemas.microsoft.com/office/drawing/2014/main" id="{3F1448FD-D068-6517-9B51-B9165C14D73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4"/>
          <a:srcRect/>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2957107131"/>
      </p:ext>
    </p:extLst>
  </p:cSld>
  <p:clrMapOvr>
    <a:masterClrMapping/>
  </p:clrMapOvr>
  <mc:AlternateContent xmlns:mc="http://schemas.openxmlformats.org/markup-compatibility/2006" xmlns:p14="http://schemas.microsoft.com/office/powerpoint/2010/main">
    <mc:Choice Requires="p14">
      <p:transition spd="slow" p14:dur="2000" advTm="15962"/>
    </mc:Choice>
    <mc:Fallback xmlns="">
      <p:transition spd="slow" advTm="15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Freeform 6">
            <a:extLst>
              <a:ext uri="{FF2B5EF4-FFF2-40B4-BE49-F238E27FC236}">
                <a16:creationId xmlns:a16="http://schemas.microsoft.com/office/drawing/2014/main" id="{DA9A1ACB-4ECA-4EAE-AEAB-CE9C8C01E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pic>
        <p:nvPicPr>
          <p:cNvPr id="11" name="Picture Placeholder 10" descr="A ferris wheel lit up at night&#10;&#10;Description automatically generated with medium confidence">
            <a:extLst>
              <a:ext uri="{FF2B5EF4-FFF2-40B4-BE49-F238E27FC236}">
                <a16:creationId xmlns:a16="http://schemas.microsoft.com/office/drawing/2014/main" id="{F082517B-7511-8C47-BCF5-5F547B784766}"/>
              </a:ext>
            </a:extLst>
          </p:cNvPr>
          <p:cNvPicPr>
            <a:picLocks noGrp="1" noChangeAspect="1"/>
          </p:cNvPicPr>
          <p:nvPr>
            <p:ph type="pic" sz="quarter" idx="13"/>
          </p:nvPr>
        </p:nvPicPr>
        <p:blipFill rotWithShape="1">
          <a:blip r:embed="rId5">
            <a:extLst>
              <a:ext uri="{837473B0-CC2E-450A-ABE3-18F120FF3D39}">
                <a1611:picAttrSrcUrl xmlns:a1611="http://schemas.microsoft.com/office/drawing/2016/11/main" r:id="rId6"/>
              </a:ext>
            </a:extLst>
          </a:blip>
          <a:srcRect t="4371" b="20629"/>
          <a:stretch/>
        </p:blipFill>
        <p:spPr>
          <a:xfrm>
            <a:off x="20" y="10"/>
            <a:ext cx="12191980" cy="6857989"/>
          </a:xfrm>
          <a:prstGeom prst="rect">
            <a:avLst/>
          </a:prstGeom>
        </p:spPr>
      </p:pic>
      <p:sp>
        <p:nvSpPr>
          <p:cNvPr id="19"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83DBD4-E398-4AA3-AEC1-4BF03FC59886}"/>
              </a:ext>
            </a:extLst>
          </p:cNvPr>
          <p:cNvSpPr>
            <a:spLocks noGrp="1"/>
          </p:cNvSpPr>
          <p:nvPr>
            <p:ph type="title"/>
          </p:nvPr>
        </p:nvSpPr>
        <p:spPr>
          <a:xfrm>
            <a:off x="810000" y="447188"/>
            <a:ext cx="4930400" cy="1559412"/>
          </a:xfrm>
        </p:spPr>
        <p:txBody>
          <a:bodyPr vert="horz" lIns="91440" tIns="45720" rIns="91440" bIns="45720" rtlCol="0" anchor="b">
            <a:normAutofit/>
          </a:bodyPr>
          <a:lstStyle/>
          <a:p>
            <a:r>
              <a:rPr lang="en-US"/>
              <a:t>Thank you</a:t>
            </a:r>
          </a:p>
        </p:txBody>
      </p:sp>
      <p:sp>
        <p:nvSpPr>
          <p:cNvPr id="3" name="Content Placeholder 2">
            <a:extLst>
              <a:ext uri="{FF2B5EF4-FFF2-40B4-BE49-F238E27FC236}">
                <a16:creationId xmlns:a16="http://schemas.microsoft.com/office/drawing/2014/main" id="{02F80182-DF99-445E-8055-837D597C38A5}"/>
              </a:ext>
            </a:extLst>
          </p:cNvPr>
          <p:cNvSpPr>
            <a:spLocks noGrp="1"/>
          </p:cNvSpPr>
          <p:nvPr>
            <p:ph idx="1"/>
          </p:nvPr>
        </p:nvSpPr>
        <p:spPr>
          <a:xfrm>
            <a:off x="818712" y="2413000"/>
            <a:ext cx="4921687" cy="3632200"/>
          </a:xfrm>
        </p:spPr>
        <p:txBody>
          <a:bodyPr vert="horz" lIns="91440" tIns="45720" rIns="91440" bIns="45720" rtlCol="0" anchor="ctr">
            <a:normAutofit/>
          </a:bodyPr>
          <a:lstStyle/>
          <a:p>
            <a:pPr>
              <a:buFont typeface="Wingdings 2" charset="2"/>
              <a:buChar char=""/>
            </a:pPr>
            <a:r>
              <a:rPr lang="en-US" dirty="0"/>
              <a:t>Aliya Ali</a:t>
            </a:r>
          </a:p>
          <a:p>
            <a:pPr>
              <a:buFont typeface="Wingdings 2" charset="2"/>
              <a:buChar char=""/>
            </a:pPr>
            <a:endParaRPr lang="en-US" dirty="0"/>
          </a:p>
        </p:txBody>
      </p:sp>
      <p:sp>
        <p:nvSpPr>
          <p:cNvPr id="8" name="Footer Placeholder 7">
            <a:extLst>
              <a:ext uri="{FF2B5EF4-FFF2-40B4-BE49-F238E27FC236}">
                <a16:creationId xmlns:a16="http://schemas.microsoft.com/office/drawing/2014/main" id="{F60FABF8-6F79-4985-A2FB-99DAD9E63042}"/>
              </a:ext>
            </a:extLst>
          </p:cNvPr>
          <p:cNvSpPr>
            <a:spLocks noGrp="1"/>
          </p:cNvSpPr>
          <p:nvPr>
            <p:ph type="ftr" sz="quarter" idx="11"/>
          </p:nvPr>
        </p:nvSpPr>
        <p:spPr>
          <a:xfrm>
            <a:off x="451514" y="6041362"/>
            <a:ext cx="5657186" cy="365125"/>
          </a:xfrm>
        </p:spPr>
        <p:txBody>
          <a:bodyPr vert="horz" lIns="91440" tIns="45720" rIns="91440" bIns="45720" rtlCol="0" anchor="b">
            <a:normAutofit/>
          </a:bodyPr>
          <a:lstStyle/>
          <a:p>
            <a:pPr defTabSz="914400">
              <a:spcAft>
                <a:spcPts val="600"/>
              </a:spcAft>
            </a:pPr>
            <a:r>
              <a:rPr lang="en-US" kern="1200">
                <a:solidFill>
                  <a:schemeClr val="tx1"/>
                </a:solidFill>
                <a:latin typeface="+mn-lt"/>
                <a:ea typeface="+mn-ea"/>
                <a:cs typeface="+mn-cs"/>
              </a:rPr>
              <a:t>SAMPLE FOOTER TEXT</a:t>
            </a:r>
          </a:p>
        </p:txBody>
      </p:sp>
      <p:sp>
        <p:nvSpPr>
          <p:cNvPr id="7" name="Date Placeholder 6">
            <a:extLst>
              <a:ext uri="{FF2B5EF4-FFF2-40B4-BE49-F238E27FC236}">
                <a16:creationId xmlns:a16="http://schemas.microsoft.com/office/drawing/2014/main" id="{3A354B2E-C37D-4B68-9B83-A941B747CCED}"/>
              </a:ext>
            </a:extLst>
          </p:cNvPr>
          <p:cNvSpPr>
            <a:spLocks noGrp="1"/>
          </p:cNvSpPr>
          <p:nvPr>
            <p:ph type="dt" sz="half" idx="10"/>
          </p:nvPr>
        </p:nvSpPr>
        <p:spPr>
          <a:xfrm>
            <a:off x="9334626" y="6041362"/>
            <a:ext cx="1343706" cy="365125"/>
          </a:xfrm>
        </p:spPr>
        <p:txBody>
          <a:bodyPr vert="horz" lIns="91440" tIns="45720" rIns="91440" bIns="45720" rtlCol="0" anchor="b">
            <a:normAutofit/>
          </a:bodyPr>
          <a:lstStyle/>
          <a:p>
            <a:pPr defTabSz="914400">
              <a:spcAft>
                <a:spcPts val="600"/>
              </a:spcAft>
            </a:pPr>
            <a:r>
              <a:rPr lang="en-US"/>
              <a:t>3/1/20XX</a:t>
            </a:r>
          </a:p>
        </p:txBody>
      </p:sp>
      <p:sp>
        <p:nvSpPr>
          <p:cNvPr id="9" name="Slide Number Placeholder 8">
            <a:extLst>
              <a:ext uri="{FF2B5EF4-FFF2-40B4-BE49-F238E27FC236}">
                <a16:creationId xmlns:a16="http://schemas.microsoft.com/office/drawing/2014/main" id="{88A55AA7-3B73-477B-A886-58F8E99420E9}"/>
              </a:ext>
            </a:extLst>
          </p:cNvPr>
          <p:cNvSpPr>
            <a:spLocks noGrp="1"/>
          </p:cNvSpPr>
          <p:nvPr>
            <p:ph type="sldNum" sz="quarter" idx="12"/>
          </p:nvPr>
        </p:nvSpPr>
        <p:spPr>
          <a:xfrm>
            <a:off x="10678331" y="5915888"/>
            <a:ext cx="1062155" cy="490599"/>
          </a:xfrm>
        </p:spPr>
        <p:txBody>
          <a:bodyPr vert="horz" lIns="91440" tIns="45720" rIns="91440" bIns="10800" rtlCol="0" anchor="b">
            <a:normAutofit/>
          </a:bodyPr>
          <a:lstStyle/>
          <a:p>
            <a:pPr defTabSz="914400">
              <a:spcAft>
                <a:spcPts val="600"/>
              </a:spcAft>
            </a:pPr>
            <a:fld id="{28844951-7827-47D4-8276-7DDE1FA7D85A}" type="slidenum">
              <a:rPr lang="en-US" smtClean="0"/>
              <a:pPr defTabSz="914400">
                <a:spcAft>
                  <a:spcPts val="600"/>
                </a:spcAft>
              </a:pPr>
              <a:t>10</a:t>
            </a:fld>
            <a:endParaRPr lang="en-US"/>
          </a:p>
        </p:txBody>
      </p:sp>
      <p:sp>
        <p:nvSpPr>
          <p:cNvPr id="12" name="TextBox 11">
            <a:extLst>
              <a:ext uri="{FF2B5EF4-FFF2-40B4-BE49-F238E27FC236}">
                <a16:creationId xmlns:a16="http://schemas.microsoft.com/office/drawing/2014/main" id="{AD498506-BD56-ED92-CFBE-CE70D345F98C}"/>
              </a:ext>
            </a:extLst>
          </p:cNvPr>
          <p:cNvSpPr txBox="1"/>
          <p:nvPr/>
        </p:nvSpPr>
        <p:spPr>
          <a:xfrm>
            <a:off x="9511459" y="6657944"/>
            <a:ext cx="268054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geograph.org.uk/photo/268974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13" name="Video 12">
            <a:hlinkClick r:id="" action="ppaction://media"/>
            <a:extLst>
              <a:ext uri="{FF2B5EF4-FFF2-40B4-BE49-F238E27FC236}">
                <a16:creationId xmlns:a16="http://schemas.microsoft.com/office/drawing/2014/main" id="{64DAECED-AD78-9F0E-C6FC-FB9F9076BF0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a:stretch>
            <a:fillRect/>
          </a:stretch>
        </p:blipFill>
        <p:spPr>
          <a:xfrm>
            <a:off x="9144000" y="5143500"/>
            <a:ext cx="3048000" cy="1714500"/>
          </a:xfrm>
          <a:prstGeom prst="rect">
            <a:avLst/>
          </a:prstGeom>
        </p:spPr>
      </p:pic>
    </p:spTree>
    <p:extLst>
      <p:ext uri="{BB962C8B-B14F-4D97-AF65-F5344CB8AC3E}">
        <p14:creationId xmlns:p14="http://schemas.microsoft.com/office/powerpoint/2010/main" val="1510143952"/>
      </p:ext>
    </p:extLst>
  </p:cSld>
  <p:clrMapOvr>
    <a:masterClrMapping/>
  </p:clrMapOvr>
  <mc:AlternateContent xmlns:mc="http://schemas.openxmlformats.org/markup-compatibility/2006" xmlns:p14="http://schemas.microsoft.com/office/powerpoint/2010/main">
    <mc:Choice Requires="p14">
      <p:transition spd="slow" p14:dur="2000" advTm="10180"/>
    </mc:Choice>
    <mc:Fallback xmlns="">
      <p:transition spd="slow" advTm="10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6">
            <a:extLst>
              <a:ext uri="{FF2B5EF4-FFF2-40B4-BE49-F238E27FC236}">
                <a16:creationId xmlns:a16="http://schemas.microsoft.com/office/drawing/2014/main" id="{5E7B41DF-7B88-653F-2936-F3B871828294}"/>
              </a:ext>
            </a:extLst>
          </p:cNvPr>
          <p:cNvPicPr>
            <a:picLocks noChangeAspect="1"/>
            <a:extLst>
              <a:ext uri="{51228E76-BA90-4043-B771-695A4F85340A}">
                <alf:liveFeedProps xmlns:alf="http://schemas.microsoft.com/office/drawing/2021/livefeed"/>
              </a:ext>
            </a:extLst>
          </p:cNvPicPr>
          <p:nvPr/>
        </p:nvPicPr>
        <p:blipFill>
          <a:blip r:embed="rId2">
            <a:extLst>
              <a:ext uri="{96DAC541-7B7A-43D3-8B79-37D633B846F1}">
                <asvg:svgBlip xmlns:asvg="http://schemas.microsoft.com/office/drawing/2016/SVG/main" r:embed="rId3"/>
              </a:ext>
            </a:extLst>
          </a:blip>
          <a:stretch>
            <a:fillRect/>
          </a:stretch>
        </p:blipFill>
        <p:spPr>
          <a:xfrm>
            <a:off x="9144000" y="5143500"/>
            <a:ext cx="3047999" cy="1714500"/>
          </a:xfrm>
          <a:prstGeom prst="rect">
            <a:avLst/>
          </a:prstGeom>
        </p:spPr>
      </p:pic>
    </p:spTree>
    <p:extLst>
      <p:ext uri="{BB962C8B-B14F-4D97-AF65-F5344CB8AC3E}">
        <p14:creationId xmlns:p14="http://schemas.microsoft.com/office/powerpoint/2010/main" val="40089558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AFE2A1-77F8-441E-9B9F-DD61C354F4FE}">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2.xml><?xml version="1.0" encoding="utf-8"?>
<ds:datastoreItem xmlns:ds="http://schemas.openxmlformats.org/officeDocument/2006/customXml" ds:itemID="{5CF4B188-9E41-4609-81DC-EA2587D009AE}">
  <ds:schemaRefs>
    <ds:schemaRef ds:uri="http://schemas.microsoft.com/sharepoint/v3/contenttype/forms"/>
  </ds:schemaRefs>
</ds:datastoreItem>
</file>

<file path=customXml/itemProps3.xml><?xml version="1.0" encoding="utf-8"?>
<ds:datastoreItem xmlns:ds="http://schemas.openxmlformats.org/officeDocument/2006/customXml" ds:itemID="{56052644-F409-493B-8E91-969D43897F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TM03457503[[fn=Quotable]]</Template>
  <TotalTime>1660</TotalTime>
  <Words>1008</Words>
  <Application>Microsoft Office PowerPoint</Application>
  <PresentationFormat>Widescreen</PresentationFormat>
  <Paragraphs>88</Paragraphs>
  <Slides>11</Slides>
  <Notes>3</Notes>
  <HiddenSlides>0</HiddenSlides>
  <MMClips>10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Century Gothic</vt:lpstr>
      <vt:lpstr>Circular</vt:lpstr>
      <vt:lpstr>Segoe UI</vt:lpstr>
      <vt:lpstr>system</vt:lpstr>
      <vt:lpstr>Wingdings 2</vt:lpstr>
      <vt:lpstr>Quotable</vt:lpstr>
      <vt:lpstr>Student name Aliya ali   Student number 2212963  BMIH4003 Hospitality &amp; Guest Services LEVEL 4   Module Lead: Lisa Bassler  Introduction to Hospitality and Guest Services  </vt:lpstr>
      <vt:lpstr>London marriot hotel park lane</vt:lpstr>
      <vt:lpstr>PowerPoint Presentation</vt:lpstr>
      <vt:lpstr>Student name Aliya ali   Student number 2212963  BMIH4003 Hospitality &amp; Guest Services LEVEL 4   Module Lead: Lisa Bassler  Introduction to Hospitality and Guest Services  </vt:lpstr>
      <vt:lpstr>PowerPoint Presentation</vt:lpstr>
      <vt:lpstr>PowerPoint Presentation</vt:lpstr>
      <vt:lpstr>PowerPoint Presentation</vt:lpstr>
      <vt:lpstr>PowerPoint Presentation</vt:lpstr>
      <vt:lpstr>References </vt:lpstr>
      <vt:lpstr>Thank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Aliya ali   Student number 2212963  BMIH4003 Hospitality &amp; Guest Services LEVEL 4   Module Lead: Lisa Bassler  Introduction to Hospitality and Guest Services</dc:title>
  <dc:creator>Aliya Ali</dc:creator>
  <cp:lastModifiedBy>Aliya Ali</cp:lastModifiedBy>
  <cp:revision>2</cp:revision>
  <dcterms:created xsi:type="dcterms:W3CDTF">2023-01-30T18:31:34Z</dcterms:created>
  <dcterms:modified xsi:type="dcterms:W3CDTF">2023-02-10T22:19:10Z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