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345" r:id="rId3"/>
    <p:sldId id="346" r:id="rId4"/>
    <p:sldId id="347" r:id="rId5"/>
    <p:sldId id="353" r:id="rId6"/>
    <p:sldId id="348" r:id="rId7"/>
    <p:sldId id="354" r:id="rId8"/>
    <p:sldId id="358" r:id="rId9"/>
    <p:sldId id="349" r:id="rId10"/>
    <p:sldId id="355" r:id="rId11"/>
    <p:sldId id="361" r:id="rId12"/>
    <p:sldId id="357" r:id="rId13"/>
    <p:sldId id="350" r:id="rId14"/>
    <p:sldId id="3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6A462E-11DA-4B62-8EF0-D61F932434FF}" v="12" dt="2025-10-14T21:55:03.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E86A462E-11DA-4B62-8EF0-D61F932434FF}"/>
    <pc:docChg chg="custSel addSld delSld modSld sldOrd">
      <pc:chgData name="Helen Lee" userId="950b76d7-29a8-4037-9cf6-1d47a6b96373" providerId="ADAL" clId="{E86A462E-11DA-4B62-8EF0-D61F932434FF}" dt="2025-10-15T13:26:41.175" v="402" actId="6549"/>
      <pc:docMkLst>
        <pc:docMk/>
      </pc:docMkLst>
      <pc:sldChg chg="addSp delSp modSp mod">
        <pc:chgData name="Helen Lee" userId="950b76d7-29a8-4037-9cf6-1d47a6b96373" providerId="ADAL" clId="{E86A462E-11DA-4B62-8EF0-D61F932434FF}" dt="2025-10-14T21:32:38.651" v="41" actId="1076"/>
        <pc:sldMkLst>
          <pc:docMk/>
          <pc:sldMk cId="11821005" sldId="345"/>
        </pc:sldMkLst>
        <pc:spChg chg="mod">
          <ac:chgData name="Helen Lee" userId="950b76d7-29a8-4037-9cf6-1d47a6b96373" providerId="ADAL" clId="{E86A462E-11DA-4B62-8EF0-D61F932434FF}" dt="2025-10-14T21:32:36.046" v="40" actId="14100"/>
          <ac:spMkLst>
            <pc:docMk/>
            <pc:sldMk cId="11821005" sldId="345"/>
            <ac:spMk id="2" creationId="{00000000-0000-0000-0000-000000000000}"/>
          </ac:spMkLst>
        </pc:spChg>
        <pc:spChg chg="mod">
          <ac:chgData name="Helen Lee" userId="950b76d7-29a8-4037-9cf6-1d47a6b96373" providerId="ADAL" clId="{E86A462E-11DA-4B62-8EF0-D61F932434FF}" dt="2025-10-14T21:32:32.394" v="39" actId="27636"/>
          <ac:spMkLst>
            <pc:docMk/>
            <pc:sldMk cId="11821005" sldId="345"/>
            <ac:spMk id="10" creationId="{A9D7FF6F-831C-BD0B-2E13-9E92583D30DC}"/>
          </ac:spMkLst>
        </pc:spChg>
        <pc:graphicFrameChg chg="add mod">
          <ac:chgData name="Helen Lee" userId="950b76d7-29a8-4037-9cf6-1d47a6b96373" providerId="ADAL" clId="{E86A462E-11DA-4B62-8EF0-D61F932434FF}" dt="2025-10-14T21:32:38.651" v="41" actId="1076"/>
          <ac:graphicFrameMkLst>
            <pc:docMk/>
            <pc:sldMk cId="11821005" sldId="345"/>
            <ac:graphicFrameMk id="3" creationId="{2B6910A7-C9E6-68A7-6BDC-2A14D0355EB6}"/>
          </ac:graphicFrameMkLst>
        </pc:graphicFrameChg>
      </pc:sldChg>
      <pc:sldChg chg="modSp mod">
        <pc:chgData name="Helen Lee" userId="950b76d7-29a8-4037-9cf6-1d47a6b96373" providerId="ADAL" clId="{E86A462E-11DA-4B62-8EF0-D61F932434FF}" dt="2025-10-14T21:39:59.219" v="62" actId="207"/>
        <pc:sldMkLst>
          <pc:docMk/>
          <pc:sldMk cId="2723504667" sldId="349"/>
        </pc:sldMkLst>
        <pc:spChg chg="mod">
          <ac:chgData name="Helen Lee" userId="950b76d7-29a8-4037-9cf6-1d47a6b96373" providerId="ADAL" clId="{E86A462E-11DA-4B62-8EF0-D61F932434FF}" dt="2025-10-14T21:39:59.219" v="62" actId="207"/>
          <ac:spMkLst>
            <pc:docMk/>
            <pc:sldMk cId="2723504667" sldId="349"/>
            <ac:spMk id="9" creationId="{9E00BC32-B048-513B-FB30-73363E6B99D3}"/>
          </ac:spMkLst>
        </pc:spChg>
      </pc:sldChg>
      <pc:sldChg chg="modSp mod">
        <pc:chgData name="Helen Lee" userId="950b76d7-29a8-4037-9cf6-1d47a6b96373" providerId="ADAL" clId="{E86A462E-11DA-4B62-8EF0-D61F932434FF}" dt="2025-10-14T21:54:02.670" v="349" actId="20577"/>
        <pc:sldMkLst>
          <pc:docMk/>
          <pc:sldMk cId="7466689" sldId="350"/>
        </pc:sldMkLst>
        <pc:spChg chg="mod">
          <ac:chgData name="Helen Lee" userId="950b76d7-29a8-4037-9cf6-1d47a6b96373" providerId="ADAL" clId="{E86A462E-11DA-4B62-8EF0-D61F932434FF}" dt="2025-10-14T21:54:02.670" v="349" actId="20577"/>
          <ac:spMkLst>
            <pc:docMk/>
            <pc:sldMk cId="7466689" sldId="350"/>
            <ac:spMk id="2" creationId="{00000000-0000-0000-0000-000000000000}"/>
          </ac:spMkLst>
        </pc:spChg>
      </pc:sldChg>
      <pc:sldChg chg="modSp mod">
        <pc:chgData name="Helen Lee" userId="950b76d7-29a8-4037-9cf6-1d47a6b96373" providerId="ADAL" clId="{E86A462E-11DA-4B62-8EF0-D61F932434FF}" dt="2025-10-14T21:38:02.028" v="51" actId="207"/>
        <pc:sldMkLst>
          <pc:docMk/>
          <pc:sldMk cId="2824754420" sldId="353"/>
        </pc:sldMkLst>
        <pc:spChg chg="mod">
          <ac:chgData name="Helen Lee" userId="950b76d7-29a8-4037-9cf6-1d47a6b96373" providerId="ADAL" clId="{E86A462E-11DA-4B62-8EF0-D61F932434FF}" dt="2025-10-14T21:38:02.028" v="51" actId="207"/>
          <ac:spMkLst>
            <pc:docMk/>
            <pc:sldMk cId="2824754420" sldId="353"/>
            <ac:spMk id="9" creationId="{DC18BF52-4852-EB96-1A3C-B4337ECF0D99}"/>
          </ac:spMkLst>
        </pc:spChg>
      </pc:sldChg>
      <pc:sldChg chg="modSp mod">
        <pc:chgData name="Helen Lee" userId="950b76d7-29a8-4037-9cf6-1d47a6b96373" providerId="ADAL" clId="{E86A462E-11DA-4B62-8EF0-D61F932434FF}" dt="2025-10-15T13:26:41.175" v="402" actId="6549"/>
        <pc:sldMkLst>
          <pc:docMk/>
          <pc:sldMk cId="3966378240" sldId="355"/>
        </pc:sldMkLst>
        <pc:spChg chg="mod">
          <ac:chgData name="Helen Lee" userId="950b76d7-29a8-4037-9cf6-1d47a6b96373" providerId="ADAL" clId="{E86A462E-11DA-4B62-8EF0-D61F932434FF}" dt="2025-10-15T13:26:41.175" v="402" actId="6549"/>
          <ac:spMkLst>
            <pc:docMk/>
            <pc:sldMk cId="3966378240" sldId="355"/>
            <ac:spMk id="2" creationId="{00000000-0000-0000-0000-000000000000}"/>
          </ac:spMkLst>
        </pc:spChg>
      </pc:sldChg>
      <pc:sldChg chg="addSp delSp modSp new mod">
        <pc:chgData name="Helen Lee" userId="950b76d7-29a8-4037-9cf6-1d47a6b96373" providerId="ADAL" clId="{E86A462E-11DA-4B62-8EF0-D61F932434FF}" dt="2025-10-14T21:39:40.561" v="61" actId="27636"/>
        <pc:sldMkLst>
          <pc:docMk/>
          <pc:sldMk cId="714647938" sldId="358"/>
        </pc:sldMkLst>
        <pc:spChg chg="mod">
          <ac:chgData name="Helen Lee" userId="950b76d7-29a8-4037-9cf6-1d47a6b96373" providerId="ADAL" clId="{E86A462E-11DA-4B62-8EF0-D61F932434FF}" dt="2025-10-14T21:39:40.561" v="61" actId="27636"/>
          <ac:spMkLst>
            <pc:docMk/>
            <pc:sldMk cId="714647938" sldId="358"/>
            <ac:spMk id="2" creationId="{61CCC8F4-4902-D628-13F6-30D6B0478679}"/>
          </ac:spMkLst>
        </pc:spChg>
        <pc:graphicFrameChg chg="add mod">
          <ac:chgData name="Helen Lee" userId="950b76d7-29a8-4037-9cf6-1d47a6b96373" providerId="ADAL" clId="{E86A462E-11DA-4B62-8EF0-D61F932434FF}" dt="2025-10-14T21:39:27.664" v="56" actId="1076"/>
          <ac:graphicFrameMkLst>
            <pc:docMk/>
            <pc:sldMk cId="714647938" sldId="358"/>
            <ac:graphicFrameMk id="5" creationId="{93F72795-746F-87FA-F82B-31AF3CEB345C}"/>
          </ac:graphicFrameMkLst>
        </pc:graphicFrameChg>
      </pc:sldChg>
      <pc:sldChg chg="modSp new del mod">
        <pc:chgData name="Helen Lee" userId="950b76d7-29a8-4037-9cf6-1d47a6b96373" providerId="ADAL" clId="{E86A462E-11DA-4B62-8EF0-D61F932434FF}" dt="2025-10-14T21:55:12.074" v="386" actId="47"/>
        <pc:sldMkLst>
          <pc:docMk/>
          <pc:sldMk cId="3993156490" sldId="359"/>
        </pc:sldMkLst>
      </pc:sldChg>
      <pc:sldChg chg="modSp new del mod ord">
        <pc:chgData name="Helen Lee" userId="950b76d7-29a8-4037-9cf6-1d47a6b96373" providerId="ADAL" clId="{E86A462E-11DA-4B62-8EF0-D61F932434FF}" dt="2025-10-14T21:53:07.202" v="344" actId="47"/>
        <pc:sldMkLst>
          <pc:docMk/>
          <pc:sldMk cId="1309542357" sldId="360"/>
        </pc:sldMkLst>
      </pc:sldChg>
      <pc:sldChg chg="modSp add mod">
        <pc:chgData name="Helen Lee" userId="950b76d7-29a8-4037-9cf6-1d47a6b96373" providerId="ADAL" clId="{E86A462E-11DA-4B62-8EF0-D61F932434FF}" dt="2025-10-15T13:24:00.766" v="398" actId="14100"/>
        <pc:sldMkLst>
          <pc:docMk/>
          <pc:sldMk cId="2977437265" sldId="361"/>
        </pc:sldMkLst>
        <pc:spChg chg="mod">
          <ac:chgData name="Helen Lee" userId="950b76d7-29a8-4037-9cf6-1d47a6b96373" providerId="ADAL" clId="{E86A462E-11DA-4B62-8EF0-D61F932434FF}" dt="2025-10-15T13:24:00.766" v="398" actId="14100"/>
          <ac:spMkLst>
            <pc:docMk/>
            <pc:sldMk cId="2977437265" sldId="361"/>
            <ac:spMk id="2" creationId="{D1268AAD-EB41-F85F-1A03-E594625558D7}"/>
          </ac:spMkLst>
        </pc:spChg>
      </pc:sldChg>
      <pc:sldChg chg="addSp modSp add mod">
        <pc:chgData name="Helen Lee" userId="950b76d7-29a8-4037-9cf6-1d47a6b96373" providerId="ADAL" clId="{E86A462E-11DA-4B62-8EF0-D61F932434FF}" dt="2025-10-14T21:55:25.390" v="396" actId="20577"/>
        <pc:sldMkLst>
          <pc:docMk/>
          <pc:sldMk cId="4003489617" sldId="362"/>
        </pc:sldMkLst>
        <pc:spChg chg="mod">
          <ac:chgData name="Helen Lee" userId="950b76d7-29a8-4037-9cf6-1d47a6b96373" providerId="ADAL" clId="{E86A462E-11DA-4B62-8EF0-D61F932434FF}" dt="2025-10-14T21:55:25.390" v="396" actId="20577"/>
          <ac:spMkLst>
            <pc:docMk/>
            <pc:sldMk cId="4003489617" sldId="362"/>
            <ac:spMk id="2" creationId="{6586376E-BDCD-FBA7-AB3E-F521FD70DFC0}"/>
          </ac:spMkLst>
        </pc:spChg>
        <pc:spChg chg="add mod">
          <ac:chgData name="Helen Lee" userId="950b76d7-29a8-4037-9cf6-1d47a6b96373" providerId="ADAL" clId="{E86A462E-11DA-4B62-8EF0-D61F932434FF}" dt="2025-10-14T21:55:06.882" v="384" actId="1076"/>
          <ac:spMkLst>
            <pc:docMk/>
            <pc:sldMk cId="4003489617" sldId="362"/>
            <ac:spMk id="3" creationId="{99BBEEF9-CD03-A620-5A0F-B15363F9A3AD}"/>
          </ac:spMkLst>
        </pc:spChg>
      </pc:sldChg>
      <pc:sldChg chg="del">
        <pc:chgData name="Helen Lee" userId="950b76d7-29a8-4037-9cf6-1d47a6b96373" providerId="ADAL" clId="{E86A462E-11DA-4B62-8EF0-D61F932434FF}" dt="2025-10-14T21:29:04.933" v="1" actId="47"/>
        <pc:sldMkLst>
          <pc:docMk/>
          <pc:sldMk cId="392597923" sldId="380"/>
        </pc:sldMkLst>
      </pc:sldChg>
      <pc:sldChg chg="del">
        <pc:chgData name="Helen Lee" userId="950b76d7-29a8-4037-9cf6-1d47a6b96373" providerId="ADAL" clId="{E86A462E-11DA-4B62-8EF0-D61F932434FF}" dt="2025-10-14T21:29:05.600" v="2" actId="47"/>
        <pc:sldMkLst>
          <pc:docMk/>
          <pc:sldMk cId="0" sldId="467"/>
        </pc:sldMkLst>
      </pc:sldChg>
      <pc:sldChg chg="del">
        <pc:chgData name="Helen Lee" userId="950b76d7-29a8-4037-9cf6-1d47a6b96373" providerId="ADAL" clId="{E86A462E-11DA-4B62-8EF0-D61F932434FF}" dt="2025-10-14T21:29:06.888" v="3" actId="47"/>
        <pc:sldMkLst>
          <pc:docMk/>
          <pc:sldMk cId="0" sldId="468"/>
        </pc:sldMkLst>
      </pc:sldChg>
      <pc:sldChg chg="del">
        <pc:chgData name="Helen Lee" userId="950b76d7-29a8-4037-9cf6-1d47a6b96373" providerId="ADAL" clId="{E86A462E-11DA-4B62-8EF0-D61F932434FF}" dt="2025-10-14T21:29:07.802" v="4" actId="47"/>
        <pc:sldMkLst>
          <pc:docMk/>
          <pc:sldMk cId="0" sldId="469"/>
        </pc:sldMkLst>
      </pc:sldChg>
      <pc:sldChg chg="del">
        <pc:chgData name="Helen Lee" userId="950b76d7-29a8-4037-9cf6-1d47a6b96373" providerId="ADAL" clId="{E86A462E-11DA-4B62-8EF0-D61F932434FF}" dt="2025-10-14T21:29:08.651" v="5" actId="47"/>
        <pc:sldMkLst>
          <pc:docMk/>
          <pc:sldMk cId="0" sldId="470"/>
        </pc:sldMkLst>
      </pc:sldChg>
      <pc:sldChg chg="del">
        <pc:chgData name="Helen Lee" userId="950b76d7-29a8-4037-9cf6-1d47a6b96373" providerId="ADAL" clId="{E86A462E-11DA-4B62-8EF0-D61F932434FF}" dt="2025-10-14T21:29:09.390" v="6" actId="47"/>
        <pc:sldMkLst>
          <pc:docMk/>
          <pc:sldMk cId="0" sldId="471"/>
        </pc:sldMkLst>
      </pc:sldChg>
      <pc:sldChg chg="del">
        <pc:chgData name="Helen Lee" userId="950b76d7-29a8-4037-9cf6-1d47a6b96373" providerId="ADAL" clId="{E86A462E-11DA-4B62-8EF0-D61F932434FF}" dt="2025-10-14T21:29:10.692" v="7" actId="47"/>
        <pc:sldMkLst>
          <pc:docMk/>
          <pc:sldMk cId="0" sldId="472"/>
        </pc:sldMkLst>
      </pc:sldChg>
      <pc:sldChg chg="del">
        <pc:chgData name="Helen Lee" userId="950b76d7-29a8-4037-9cf6-1d47a6b96373" providerId="ADAL" clId="{E86A462E-11DA-4B62-8EF0-D61F932434FF}" dt="2025-10-14T21:29:11.358" v="8" actId="47"/>
        <pc:sldMkLst>
          <pc:docMk/>
          <pc:sldMk cId="0" sldId="473"/>
        </pc:sldMkLst>
      </pc:sldChg>
      <pc:sldChg chg="del">
        <pc:chgData name="Helen Lee" userId="950b76d7-29a8-4037-9cf6-1d47a6b96373" providerId="ADAL" clId="{E86A462E-11DA-4B62-8EF0-D61F932434FF}" dt="2025-10-14T21:29:12.113" v="9" actId="47"/>
        <pc:sldMkLst>
          <pc:docMk/>
          <pc:sldMk cId="0" sldId="474"/>
        </pc:sldMkLst>
      </pc:sldChg>
      <pc:sldChg chg="del">
        <pc:chgData name="Helen Lee" userId="950b76d7-29a8-4037-9cf6-1d47a6b96373" providerId="ADAL" clId="{E86A462E-11DA-4B62-8EF0-D61F932434FF}" dt="2025-10-14T21:29:13.283" v="10" actId="47"/>
        <pc:sldMkLst>
          <pc:docMk/>
          <pc:sldMk cId="0" sldId="475"/>
        </pc:sldMkLst>
      </pc:sldChg>
      <pc:sldChg chg="del">
        <pc:chgData name="Helen Lee" userId="950b76d7-29a8-4037-9cf6-1d47a6b96373" providerId="ADAL" clId="{E86A462E-11DA-4B62-8EF0-D61F932434FF}" dt="2025-10-14T21:29:14.124" v="11" actId="47"/>
        <pc:sldMkLst>
          <pc:docMk/>
          <pc:sldMk cId="0" sldId="476"/>
        </pc:sldMkLst>
      </pc:sldChg>
      <pc:sldChg chg="del">
        <pc:chgData name="Helen Lee" userId="950b76d7-29a8-4037-9cf6-1d47a6b96373" providerId="ADAL" clId="{E86A462E-11DA-4B62-8EF0-D61F932434FF}" dt="2025-10-14T21:29:14.776" v="12" actId="47"/>
        <pc:sldMkLst>
          <pc:docMk/>
          <pc:sldMk cId="0" sldId="477"/>
        </pc:sldMkLst>
      </pc:sldChg>
      <pc:sldChg chg="del">
        <pc:chgData name="Helen Lee" userId="950b76d7-29a8-4037-9cf6-1d47a6b96373" providerId="ADAL" clId="{E86A462E-11DA-4B62-8EF0-D61F932434FF}" dt="2025-10-14T21:29:15.456" v="13" actId="47"/>
        <pc:sldMkLst>
          <pc:docMk/>
          <pc:sldMk cId="0" sldId="478"/>
        </pc:sldMkLst>
      </pc:sldChg>
      <pc:sldChg chg="del">
        <pc:chgData name="Helen Lee" userId="950b76d7-29a8-4037-9cf6-1d47a6b96373" providerId="ADAL" clId="{E86A462E-11DA-4B62-8EF0-D61F932434FF}" dt="2025-10-14T21:29:16.145" v="15" actId="47"/>
        <pc:sldMkLst>
          <pc:docMk/>
          <pc:sldMk cId="0" sldId="479"/>
        </pc:sldMkLst>
      </pc:sldChg>
      <pc:sldChg chg="del">
        <pc:chgData name="Helen Lee" userId="950b76d7-29a8-4037-9cf6-1d47a6b96373" providerId="ADAL" clId="{E86A462E-11DA-4B62-8EF0-D61F932434FF}" dt="2025-10-14T21:29:16.413" v="16" actId="47"/>
        <pc:sldMkLst>
          <pc:docMk/>
          <pc:sldMk cId="0" sldId="481"/>
        </pc:sldMkLst>
      </pc:sldChg>
      <pc:sldChg chg="del">
        <pc:chgData name="Helen Lee" userId="950b76d7-29a8-4037-9cf6-1d47a6b96373" providerId="ADAL" clId="{E86A462E-11DA-4B62-8EF0-D61F932434FF}" dt="2025-10-14T21:29:16.681" v="17" actId="47"/>
        <pc:sldMkLst>
          <pc:docMk/>
          <pc:sldMk cId="0" sldId="482"/>
        </pc:sldMkLst>
      </pc:sldChg>
      <pc:sldChg chg="del">
        <pc:chgData name="Helen Lee" userId="950b76d7-29a8-4037-9cf6-1d47a6b96373" providerId="ADAL" clId="{E86A462E-11DA-4B62-8EF0-D61F932434FF}" dt="2025-10-14T21:29:16.932" v="18" actId="47"/>
        <pc:sldMkLst>
          <pc:docMk/>
          <pc:sldMk cId="0" sldId="483"/>
        </pc:sldMkLst>
      </pc:sldChg>
      <pc:sldChg chg="del">
        <pc:chgData name="Helen Lee" userId="950b76d7-29a8-4037-9cf6-1d47a6b96373" providerId="ADAL" clId="{E86A462E-11DA-4B62-8EF0-D61F932434FF}" dt="2025-10-14T21:29:17.178" v="19" actId="47"/>
        <pc:sldMkLst>
          <pc:docMk/>
          <pc:sldMk cId="0" sldId="484"/>
        </pc:sldMkLst>
      </pc:sldChg>
      <pc:sldChg chg="del">
        <pc:chgData name="Helen Lee" userId="950b76d7-29a8-4037-9cf6-1d47a6b96373" providerId="ADAL" clId="{E86A462E-11DA-4B62-8EF0-D61F932434FF}" dt="2025-10-14T21:29:18.181" v="20" actId="47"/>
        <pc:sldMkLst>
          <pc:docMk/>
          <pc:sldMk cId="0" sldId="485"/>
        </pc:sldMkLst>
      </pc:sldChg>
      <pc:sldChg chg="del">
        <pc:chgData name="Helen Lee" userId="950b76d7-29a8-4037-9cf6-1d47a6b96373" providerId="ADAL" clId="{E86A462E-11DA-4B62-8EF0-D61F932434FF}" dt="2025-10-14T21:29:18.698" v="21" actId="47"/>
        <pc:sldMkLst>
          <pc:docMk/>
          <pc:sldMk cId="0" sldId="486"/>
        </pc:sldMkLst>
      </pc:sldChg>
      <pc:sldChg chg="del">
        <pc:chgData name="Helen Lee" userId="950b76d7-29a8-4037-9cf6-1d47a6b96373" providerId="ADAL" clId="{E86A462E-11DA-4B62-8EF0-D61F932434FF}" dt="2025-10-14T21:29:19.108" v="22" actId="47"/>
        <pc:sldMkLst>
          <pc:docMk/>
          <pc:sldMk cId="0" sldId="487"/>
        </pc:sldMkLst>
      </pc:sldChg>
      <pc:sldChg chg="del">
        <pc:chgData name="Helen Lee" userId="950b76d7-29a8-4037-9cf6-1d47a6b96373" providerId="ADAL" clId="{E86A462E-11DA-4B62-8EF0-D61F932434FF}" dt="2025-10-14T21:29:19.537" v="23" actId="47"/>
        <pc:sldMkLst>
          <pc:docMk/>
          <pc:sldMk cId="0" sldId="488"/>
        </pc:sldMkLst>
      </pc:sldChg>
      <pc:sldChg chg="del">
        <pc:chgData name="Helen Lee" userId="950b76d7-29a8-4037-9cf6-1d47a6b96373" providerId="ADAL" clId="{E86A462E-11DA-4B62-8EF0-D61F932434FF}" dt="2025-10-14T21:29:20.574" v="24" actId="47"/>
        <pc:sldMkLst>
          <pc:docMk/>
          <pc:sldMk cId="0" sldId="489"/>
        </pc:sldMkLst>
      </pc:sldChg>
      <pc:sldChg chg="del">
        <pc:chgData name="Helen Lee" userId="950b76d7-29a8-4037-9cf6-1d47a6b96373" providerId="ADAL" clId="{E86A462E-11DA-4B62-8EF0-D61F932434FF}" dt="2025-10-14T21:29:21.024" v="25" actId="47"/>
        <pc:sldMkLst>
          <pc:docMk/>
          <pc:sldMk cId="0" sldId="490"/>
        </pc:sldMkLst>
      </pc:sldChg>
      <pc:sldChg chg="del">
        <pc:chgData name="Helen Lee" userId="950b76d7-29a8-4037-9cf6-1d47a6b96373" providerId="ADAL" clId="{E86A462E-11DA-4B62-8EF0-D61F932434FF}" dt="2025-10-14T21:29:15.888" v="14" actId="47"/>
        <pc:sldMkLst>
          <pc:docMk/>
          <pc:sldMk cId="2315731393" sldId="493"/>
        </pc:sldMkLst>
      </pc:sldChg>
      <pc:sldChg chg="del">
        <pc:chgData name="Helen Lee" userId="950b76d7-29a8-4037-9cf6-1d47a6b96373" providerId="ADAL" clId="{E86A462E-11DA-4B62-8EF0-D61F932434FF}" dt="2025-10-14T21:29:03.870" v="0" actId="47"/>
        <pc:sldMkLst>
          <pc:docMk/>
          <pc:sldMk cId="328573678" sldId="494"/>
        </pc:sldMkLst>
      </pc:sldChg>
      <pc:sldChg chg="del">
        <pc:chgData name="Helen Lee" userId="950b76d7-29a8-4037-9cf6-1d47a6b96373" providerId="ADAL" clId="{E86A462E-11DA-4B62-8EF0-D61F932434FF}" dt="2025-10-14T21:29:21.675" v="26" actId="47"/>
        <pc:sldMkLst>
          <pc:docMk/>
          <pc:sldMk cId="895590778" sldId="514"/>
        </pc:sldMkLst>
      </pc:sldChg>
      <pc:sldMasterChg chg="delSldLayout">
        <pc:chgData name="Helen Lee" userId="950b76d7-29a8-4037-9cf6-1d47a6b96373" providerId="ADAL" clId="{E86A462E-11DA-4B62-8EF0-D61F932434FF}" dt="2025-10-14T21:29:21.675" v="26" actId="47"/>
        <pc:sldMasterMkLst>
          <pc:docMk/>
          <pc:sldMasterMk cId="465137117" sldId="2147483648"/>
        </pc:sldMasterMkLst>
        <pc:sldLayoutChg chg="del">
          <pc:chgData name="Helen Lee" userId="950b76d7-29a8-4037-9cf6-1d47a6b96373" providerId="ADAL" clId="{E86A462E-11DA-4B62-8EF0-D61F932434FF}" dt="2025-10-14T21:29:03.870" v="0" actId="47"/>
          <pc:sldLayoutMkLst>
            <pc:docMk/>
            <pc:sldMasterMk cId="465137117" sldId="2147483648"/>
            <pc:sldLayoutMk cId="1377902069" sldId="2147483660"/>
          </pc:sldLayoutMkLst>
        </pc:sldLayoutChg>
        <pc:sldLayoutChg chg="del">
          <pc:chgData name="Helen Lee" userId="950b76d7-29a8-4037-9cf6-1d47a6b96373" providerId="ADAL" clId="{E86A462E-11DA-4B62-8EF0-D61F932434FF}" dt="2025-10-14T21:29:16.681" v="17" actId="47"/>
          <pc:sldLayoutMkLst>
            <pc:docMk/>
            <pc:sldMasterMk cId="465137117" sldId="2147483648"/>
            <pc:sldLayoutMk cId="1572230042" sldId="2147483661"/>
          </pc:sldLayoutMkLst>
        </pc:sldLayoutChg>
        <pc:sldLayoutChg chg="del">
          <pc:chgData name="Helen Lee" userId="950b76d7-29a8-4037-9cf6-1d47a6b96373" providerId="ADAL" clId="{E86A462E-11DA-4B62-8EF0-D61F932434FF}" dt="2025-10-14T21:29:21.675" v="26" actId="47"/>
          <pc:sldLayoutMkLst>
            <pc:docMk/>
            <pc:sldMasterMk cId="465137117" sldId="2147483648"/>
            <pc:sldLayoutMk cId="1092683044" sldId="2147483662"/>
          </pc:sldLayoutMkLst>
        </pc:sldLayoutChg>
      </pc:sldMasterChg>
    </pc:docChg>
  </pc:docChgLst>
  <pc:docChgLst>
    <pc:chgData name="Helen Lee" userId="950b76d7-29a8-4037-9cf6-1d47a6b96373" providerId="ADAL" clId="{0E72E064-B994-40C3-97B2-7A443233E461}"/>
    <pc:docChg chg="custSel modSld">
      <pc:chgData name="Helen Lee" userId="950b76d7-29a8-4037-9cf6-1d47a6b96373" providerId="ADAL" clId="{0E72E064-B994-40C3-97B2-7A443233E461}" dt="2025-10-23T08:48:31.754" v="74" actId="20577"/>
      <pc:docMkLst>
        <pc:docMk/>
      </pc:docMkLst>
      <pc:sldChg chg="addSp modSp mod">
        <pc:chgData name="Helen Lee" userId="950b76d7-29a8-4037-9cf6-1d47a6b96373" providerId="ADAL" clId="{0E72E064-B994-40C3-97B2-7A443233E461}" dt="2025-10-23T08:47:54.578" v="59" actId="1076"/>
        <pc:sldMkLst>
          <pc:docMk/>
          <pc:sldMk cId="11821005" sldId="345"/>
        </pc:sldMkLst>
        <pc:spChg chg="add mod">
          <ac:chgData name="Helen Lee" userId="950b76d7-29a8-4037-9cf6-1d47a6b96373" providerId="ADAL" clId="{0E72E064-B994-40C3-97B2-7A443233E461}" dt="2025-10-23T08:47:54.578" v="59" actId="1076"/>
          <ac:spMkLst>
            <pc:docMk/>
            <pc:sldMk cId="11821005" sldId="345"/>
            <ac:spMk id="9" creationId="{794968E8-CED0-B17D-6CFB-D3C60D06144E}"/>
          </ac:spMkLst>
        </pc:spChg>
      </pc:sldChg>
      <pc:sldChg chg="modSp mod">
        <pc:chgData name="Helen Lee" userId="950b76d7-29a8-4037-9cf6-1d47a6b96373" providerId="ADAL" clId="{0E72E064-B994-40C3-97B2-7A443233E461}" dt="2025-10-23T08:48:31.754" v="74" actId="20577"/>
        <pc:sldMkLst>
          <pc:docMk/>
          <pc:sldMk cId="4003489617" sldId="362"/>
        </pc:sldMkLst>
        <pc:spChg chg="mod">
          <ac:chgData name="Helen Lee" userId="950b76d7-29a8-4037-9cf6-1d47a6b96373" providerId="ADAL" clId="{0E72E064-B994-40C3-97B2-7A443233E461}" dt="2025-10-23T08:48:31.754" v="74" actId="20577"/>
          <ac:spMkLst>
            <pc:docMk/>
            <pc:sldMk cId="4003489617" sldId="362"/>
            <ac:spMk id="2" creationId="{6586376E-BDCD-FBA7-AB3E-F521FD70DFC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23/10/2025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23/10/2025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emf"/><Relationship Id="rId5" Type="http://schemas.openxmlformats.org/officeDocument/2006/relationships/package" Target="../embeddings/Microsoft_Word_Document.docx"/><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package" Target="../embeddings/Microsoft_Word_Document1.docx"/><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h.lee@uwtsd.ac.uk"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690303" y="3022598"/>
            <a:ext cx="7476838" cy="2911373"/>
          </a:xfrm>
        </p:spPr>
        <p:txBody>
          <a:bodyPr>
            <a:normAutofit/>
          </a:bodyPr>
          <a:lstStyle/>
          <a:p>
            <a:r>
              <a:rPr lang="en-US" sz="4800" dirty="0"/>
              <a:t>Week 2 </a:t>
            </a:r>
          </a:p>
          <a:p>
            <a:r>
              <a:rPr lang="en-US" sz="4800" dirty="0"/>
              <a:t>Assignment Brief </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581" y="347194"/>
            <a:ext cx="3316515" cy="2898925"/>
          </a:xfrm>
        </p:spPr>
        <p:txBody>
          <a:bodyPr>
            <a:normAutofit/>
          </a:bodyPr>
          <a:lstStyle/>
          <a:p>
            <a:pPr>
              <a:defRPr/>
            </a:pPr>
            <a:r>
              <a:rPr lang="en-GB" b="1" dirty="0"/>
              <a:t>LCDB7008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itle 1">
            <a:extLst>
              <a:ext uri="{FF2B5EF4-FFF2-40B4-BE49-F238E27FC236}">
                <a16:creationId xmlns:a16="http://schemas.microsoft.com/office/drawing/2014/main" id="{A9D7FF6F-831C-BD0B-2E13-9E92583D30DC}"/>
              </a:ext>
            </a:extLst>
          </p:cNvPr>
          <p:cNvSpPr txBox="1">
            <a:spLocks/>
          </p:cNvSpPr>
          <p:nvPr/>
        </p:nvSpPr>
        <p:spPr>
          <a:xfrm>
            <a:off x="739505" y="3864066"/>
            <a:ext cx="2813592" cy="781518"/>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t>Source : Moodle Handbook </a:t>
            </a:r>
            <a:endParaRPr lang="en-GB" dirty="0"/>
          </a:p>
        </p:txBody>
      </p:sp>
      <p:graphicFrame>
        <p:nvGraphicFramePr>
          <p:cNvPr id="3" name="Object 2">
            <a:extLst>
              <a:ext uri="{FF2B5EF4-FFF2-40B4-BE49-F238E27FC236}">
                <a16:creationId xmlns:a16="http://schemas.microsoft.com/office/drawing/2014/main" id="{2B6910A7-C9E6-68A7-6BDC-2A14D0355EB6}"/>
              </a:ext>
            </a:extLst>
          </p:cNvPr>
          <p:cNvGraphicFramePr>
            <a:graphicFrameLocks noChangeAspect="1"/>
          </p:cNvGraphicFramePr>
          <p:nvPr>
            <p:extLst>
              <p:ext uri="{D42A27DB-BD31-4B8C-83A1-F6EECF244321}">
                <p14:modId xmlns:p14="http://schemas.microsoft.com/office/powerpoint/2010/main" val="4194501779"/>
              </p:ext>
            </p:extLst>
          </p:nvPr>
        </p:nvGraphicFramePr>
        <p:xfrm>
          <a:off x="4172856" y="69162"/>
          <a:ext cx="7400835" cy="6353914"/>
        </p:xfrm>
        <a:graphic>
          <a:graphicData uri="http://schemas.openxmlformats.org/presentationml/2006/ole">
            <mc:AlternateContent xmlns:mc="http://schemas.openxmlformats.org/markup-compatibility/2006">
              <mc:Choice xmlns:v="urn:schemas-microsoft-com:vml" Requires="v">
                <p:oleObj name="Document" r:id="rId5" imgW="6655134" imgH="5713298" progId="Word.Document.12">
                  <p:embed/>
                </p:oleObj>
              </mc:Choice>
              <mc:Fallback>
                <p:oleObj name="Document" r:id="rId5" imgW="6655134" imgH="5713298" progId="Word.Document.12">
                  <p:embed/>
                  <p:pic>
                    <p:nvPicPr>
                      <p:cNvPr id="3" name="Object 2">
                        <a:extLst>
                          <a:ext uri="{FF2B5EF4-FFF2-40B4-BE49-F238E27FC236}">
                            <a16:creationId xmlns:a16="http://schemas.microsoft.com/office/drawing/2014/main" id="{2B6910A7-C9E6-68A7-6BDC-2A14D0355EB6}"/>
                          </a:ext>
                        </a:extLst>
                      </p:cNvPr>
                      <p:cNvPicPr/>
                      <p:nvPr/>
                    </p:nvPicPr>
                    <p:blipFill>
                      <a:blip r:embed="rId6"/>
                      <a:stretch>
                        <a:fillRect/>
                      </a:stretch>
                    </p:blipFill>
                    <p:spPr>
                      <a:xfrm>
                        <a:off x="4172856" y="69162"/>
                        <a:ext cx="7400835" cy="6353914"/>
                      </a:xfrm>
                      <a:prstGeom prst="rect">
                        <a:avLst/>
                      </a:prstGeom>
                    </p:spPr>
                  </p:pic>
                </p:oleObj>
              </mc:Fallback>
            </mc:AlternateContent>
          </a:graphicData>
        </a:graphic>
      </p:graphicFrame>
      <p:sp>
        <p:nvSpPr>
          <p:cNvPr id="9" name="Rectangle 8">
            <a:extLst>
              <a:ext uri="{FF2B5EF4-FFF2-40B4-BE49-F238E27FC236}">
                <a16:creationId xmlns:a16="http://schemas.microsoft.com/office/drawing/2014/main" id="{794968E8-CED0-B17D-6CFB-D3C60D06144E}"/>
              </a:ext>
            </a:extLst>
          </p:cNvPr>
          <p:cNvSpPr/>
          <p:nvPr/>
        </p:nvSpPr>
        <p:spPr>
          <a:xfrm>
            <a:off x="1208314" y="2647482"/>
            <a:ext cx="3102429" cy="781518"/>
          </a:xfrm>
          <a:prstGeom prst="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ln w="0"/>
                <a:solidFill>
                  <a:srgbClr val="FF0000"/>
                </a:solidFill>
                <a:effectLst>
                  <a:outerShdw blurRad="38100" dist="19050" dir="2700000" algn="tl" rotWithShape="0">
                    <a:schemeClr val="dk1">
                      <a:alpha val="40000"/>
                    </a:schemeClr>
                  </a:outerShdw>
                </a:effectLst>
              </a:rPr>
              <a:t>The submission date is extended to 2</a:t>
            </a:r>
            <a:r>
              <a:rPr lang="en-US" baseline="30000" dirty="0">
                <a:ln w="0"/>
                <a:solidFill>
                  <a:srgbClr val="FF0000"/>
                </a:solidFill>
                <a:effectLst>
                  <a:outerShdw blurRad="38100" dist="19050" dir="2700000" algn="tl" rotWithShape="0">
                    <a:schemeClr val="dk1">
                      <a:alpha val="40000"/>
                    </a:schemeClr>
                  </a:outerShdw>
                </a:effectLst>
              </a:rPr>
              <a:t>nd</a:t>
            </a:r>
            <a:r>
              <a:rPr lang="en-US" dirty="0">
                <a:ln w="0"/>
                <a:solidFill>
                  <a:srgbClr val="FF0000"/>
                </a:solidFill>
                <a:effectLst>
                  <a:outerShdw blurRad="38100" dist="19050" dir="2700000" algn="tl" rotWithShape="0">
                    <a:schemeClr val="dk1">
                      <a:alpha val="40000"/>
                    </a:schemeClr>
                  </a:outerShdw>
                </a:effectLst>
              </a:rPr>
              <a:t> Feb 2026</a:t>
            </a:r>
            <a:endParaRPr lang="en-GB" dirty="0">
              <a:solidFill>
                <a:srgbClr val="FF0000"/>
              </a:solidFill>
            </a:endParaRPr>
          </a:p>
        </p:txBody>
      </p:sp>
    </p:spTree>
    <p:extLst>
      <p:ext uri="{BB962C8B-B14F-4D97-AF65-F5344CB8AC3E}">
        <p14:creationId xmlns:p14="http://schemas.microsoft.com/office/powerpoint/2010/main" val="11821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986" y="304331"/>
            <a:ext cx="9510872" cy="981544"/>
          </a:xfrm>
        </p:spPr>
        <p:txBody>
          <a:bodyPr>
            <a:normAutofit/>
          </a:bodyPr>
          <a:lstStyle/>
          <a:p>
            <a:pPr>
              <a:defRPr/>
            </a:pPr>
            <a:r>
              <a:rPr lang="en-GB" b="1" dirty="0"/>
              <a:t>LCDB7008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AF5F949-8906-0517-D86F-E2BCCEABEC59}"/>
              </a:ext>
            </a:extLst>
          </p:cNvPr>
          <p:cNvPicPr>
            <a:picLocks noChangeAspect="1"/>
          </p:cNvPicPr>
          <p:nvPr/>
        </p:nvPicPr>
        <p:blipFill>
          <a:blip r:embed="rId5"/>
          <a:stretch>
            <a:fillRect/>
          </a:stretch>
        </p:blipFill>
        <p:spPr>
          <a:xfrm>
            <a:off x="0" y="1820770"/>
            <a:ext cx="12192000" cy="3216460"/>
          </a:xfrm>
          <a:prstGeom prst="rect">
            <a:avLst/>
          </a:prstGeom>
        </p:spPr>
      </p:pic>
    </p:spTree>
    <p:extLst>
      <p:ext uri="{BB962C8B-B14F-4D97-AF65-F5344CB8AC3E}">
        <p14:creationId xmlns:p14="http://schemas.microsoft.com/office/powerpoint/2010/main" val="1336373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09" y="204319"/>
            <a:ext cx="9510872" cy="945825"/>
          </a:xfrm>
        </p:spPr>
        <p:txBody>
          <a:bodyPr>
            <a:normAutofit/>
          </a:bodyPr>
          <a:lstStyle/>
          <a:p>
            <a:pPr>
              <a:defRPr/>
            </a:pPr>
            <a:r>
              <a:rPr lang="en-GB" b="1" dirty="0"/>
              <a:t>LCDB7008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4514CF9-8E9F-0F95-BC32-DAC004609AC2}"/>
              </a:ext>
            </a:extLst>
          </p:cNvPr>
          <p:cNvPicPr>
            <a:picLocks noChangeAspect="1"/>
          </p:cNvPicPr>
          <p:nvPr/>
        </p:nvPicPr>
        <p:blipFill>
          <a:blip r:embed="rId5"/>
          <a:stretch>
            <a:fillRect/>
          </a:stretch>
        </p:blipFill>
        <p:spPr>
          <a:xfrm>
            <a:off x="397009" y="1268144"/>
            <a:ext cx="11213307" cy="3276031"/>
          </a:xfrm>
          <a:prstGeom prst="rect">
            <a:avLst/>
          </a:prstGeom>
        </p:spPr>
      </p:pic>
    </p:spTree>
    <p:extLst>
      <p:ext uri="{BB962C8B-B14F-4D97-AF65-F5344CB8AC3E}">
        <p14:creationId xmlns:p14="http://schemas.microsoft.com/office/powerpoint/2010/main" val="316949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327" y="311475"/>
            <a:ext cx="9510872" cy="881531"/>
          </a:xfrm>
        </p:spPr>
        <p:txBody>
          <a:bodyPr>
            <a:normAutofit/>
          </a:bodyPr>
          <a:lstStyle/>
          <a:p>
            <a:pPr>
              <a:defRPr/>
            </a:pPr>
            <a:r>
              <a:rPr lang="en-GB" b="1" dirty="0"/>
              <a:t>LCDB7008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extBox 8">
            <a:extLst>
              <a:ext uri="{FF2B5EF4-FFF2-40B4-BE49-F238E27FC236}">
                <a16:creationId xmlns:a16="http://schemas.microsoft.com/office/drawing/2014/main" id="{DC18BF52-4852-EB96-1A3C-B4337ECF0D99}"/>
              </a:ext>
            </a:extLst>
          </p:cNvPr>
          <p:cNvSpPr txBox="1"/>
          <p:nvPr/>
        </p:nvSpPr>
        <p:spPr>
          <a:xfrm>
            <a:off x="196451" y="1082881"/>
            <a:ext cx="11378873" cy="5328510"/>
          </a:xfrm>
          <a:prstGeom prst="rect">
            <a:avLst/>
          </a:prstGeom>
          <a:noFill/>
        </p:spPr>
        <p:txBody>
          <a:bodyPr wrap="square">
            <a:spAutoFit/>
          </a:bodyPr>
          <a:lstStyle/>
          <a:p>
            <a:pPr marL="285750" marR="0" indent="-285750" algn="just" fontAlgn="base">
              <a:lnSpc>
                <a:spcPct val="107000"/>
              </a:lnSpc>
              <a:spcBef>
                <a:spcPts val="0"/>
              </a:spcBef>
              <a:spcAft>
                <a:spcPts val="800"/>
              </a:spcAft>
              <a:buFont typeface="Wingdings" panose="05000000000000000000" pitchFamily="2" charset="2"/>
              <a:buChar char="Ø"/>
            </a:pPr>
            <a:r>
              <a:rPr lang="en-GB" sz="2800" dirty="0">
                <a:highlight>
                  <a:srgbClr val="FFFFFF"/>
                </a:highlight>
              </a:rPr>
              <a:t>Select an important management challenge currently impacted by contemporary transformation in your field. This could involve areas like leadership, digitisation, organisational structure, management decision, operational efficiency, sustainability etc.</a:t>
            </a:r>
            <a:endParaRPr lang="en-GB" sz="2800" kern="100" dirty="0">
              <a:solidFill>
                <a:srgbClr val="201F1E"/>
              </a:solidFill>
              <a:highlight>
                <a:srgbClr val="FFFFFF"/>
              </a:highlight>
              <a:latin typeface="Arial" panose="020B0604020202020204" pitchFamily="34" charset="0"/>
              <a:ea typeface="DengXian" panose="02010600030101010101" pitchFamily="2" charset="-122"/>
              <a:cs typeface="Arial" panose="020B0604020202020204" pitchFamily="34" charset="0"/>
            </a:endParaRPr>
          </a:p>
          <a:p>
            <a:pPr marR="0">
              <a:lnSpc>
                <a:spcPct val="107000"/>
              </a:lnSpc>
              <a:spcBef>
                <a:spcPts val="0"/>
              </a:spcBef>
              <a:spcAft>
                <a:spcPts val="800"/>
              </a:spcAft>
            </a:pPr>
            <a:endParaRPr lang="en-GB" sz="28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285750" indent="-285750" algn="just" fontAlgn="base">
              <a:lnSpc>
                <a:spcPct val="107000"/>
              </a:lnSpc>
              <a:spcAft>
                <a:spcPts val="800"/>
              </a:spcAft>
              <a:buFont typeface="Wingdings" panose="05000000000000000000" pitchFamily="2" charset="2"/>
              <a:buChar char="Ø"/>
            </a:pPr>
            <a:r>
              <a:rPr lang="en-GB" sz="2800" dirty="0">
                <a:highlight>
                  <a:srgbClr val="FFFFFF"/>
                </a:highlight>
              </a:rPr>
              <a:t>Conduct a </a:t>
            </a:r>
            <a:r>
              <a:rPr lang="en-GB" sz="2800" dirty="0">
                <a:solidFill>
                  <a:srgbClr val="FF0000"/>
                </a:solidFill>
                <a:highlight>
                  <a:srgbClr val="FFFFFF"/>
                </a:highlight>
              </a:rPr>
              <a:t>comparative study </a:t>
            </a:r>
            <a:r>
              <a:rPr lang="en-GB" sz="2800" dirty="0">
                <a:highlight>
                  <a:srgbClr val="FFFFFF"/>
                </a:highlight>
              </a:rPr>
              <a:t>through extensive literature review to critically analyse key theories and models related to your chosen issue from both seminal and recent management practice literature. Synthesize this theoretical foundation to provide context.</a:t>
            </a:r>
          </a:p>
          <a:p>
            <a:pPr marR="0" fontAlgn="base">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0" marR="0">
              <a:lnSpc>
                <a:spcPct val="107000"/>
              </a:lnSpc>
              <a:spcBef>
                <a:spcPts val="0"/>
              </a:spcBef>
              <a:spcAft>
                <a:spcPts val="800"/>
              </a:spcAft>
            </a:pPr>
            <a:r>
              <a:rPr lang="en-GB" sz="1800" kern="10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824754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014" y="164265"/>
            <a:ext cx="9510872" cy="431475"/>
          </a:xfrm>
        </p:spPr>
        <p:txBody>
          <a:bodyPr>
            <a:normAutofit fontScale="90000"/>
          </a:bodyPr>
          <a:lstStyle/>
          <a:p>
            <a:pPr>
              <a:defRPr/>
            </a:pPr>
            <a:r>
              <a:rPr lang="en-GB" b="1" dirty="0"/>
              <a:t>LCDB7008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extBox 8">
            <a:extLst>
              <a:ext uri="{FF2B5EF4-FFF2-40B4-BE49-F238E27FC236}">
                <a16:creationId xmlns:a16="http://schemas.microsoft.com/office/drawing/2014/main" id="{DC18BF52-4852-EB96-1A3C-B4337ECF0D99}"/>
              </a:ext>
            </a:extLst>
          </p:cNvPr>
          <p:cNvSpPr txBox="1"/>
          <p:nvPr/>
        </p:nvSpPr>
        <p:spPr>
          <a:xfrm>
            <a:off x="244008" y="892968"/>
            <a:ext cx="11321723" cy="3939155"/>
          </a:xfrm>
          <a:prstGeom prst="rect">
            <a:avLst/>
          </a:prstGeom>
          <a:noFill/>
        </p:spPr>
        <p:txBody>
          <a:bodyPr wrap="square">
            <a:spAutoFit/>
          </a:bodyPr>
          <a:lstStyle/>
          <a:p>
            <a:pPr marL="285750" marR="0" indent="-285750">
              <a:lnSpc>
                <a:spcPct val="107000"/>
              </a:lnSpc>
              <a:spcBef>
                <a:spcPts val="0"/>
              </a:spcBef>
              <a:spcAft>
                <a:spcPts val="800"/>
              </a:spcAft>
              <a:buFont typeface="Wingdings" panose="05000000000000000000" pitchFamily="2" charset="2"/>
              <a:buChar char="Ø"/>
            </a:pPr>
            <a:r>
              <a:rPr lang="en-GB" sz="1800" kern="10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400" kern="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Analyse how the management challenge manifests specifically in your industry, utilising examples of practices adopted by real-world companies. Identify current debates and recent developments surrounding the issue.</a:t>
            </a: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285750" marR="0" indent="-285750">
              <a:lnSpc>
                <a:spcPct val="107000"/>
              </a:lnSpc>
              <a:spcBef>
                <a:spcPts val="0"/>
              </a:spcBef>
              <a:spcAft>
                <a:spcPts val="800"/>
              </a:spcAft>
              <a:buFont typeface="Wingdings" panose="05000000000000000000" pitchFamily="2" charset="2"/>
              <a:buChar char="Ø"/>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285750" marR="0" indent="-285750" fontAlgn="base">
              <a:lnSpc>
                <a:spcPct val="107000"/>
              </a:lnSpc>
              <a:spcBef>
                <a:spcPts val="0"/>
              </a:spcBef>
              <a:spcAft>
                <a:spcPts val="800"/>
              </a:spcAft>
              <a:buFont typeface="Wingdings" panose="05000000000000000000" pitchFamily="2" charset="2"/>
              <a:buChar char="Ø"/>
            </a:pPr>
            <a:r>
              <a:rPr lang="en-GB" sz="2400" kern="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Drawing on your literature analysis and contemporary application, propose an innovative management solution to address this challenge. Demonstrate how your solution is supported by rigorous theoretical frameworks and tailored to the modern industry context.</a:t>
            </a:r>
          </a:p>
          <a:p>
            <a:pPr marR="0" fontAlgn="base">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11973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014" y="164265"/>
            <a:ext cx="9510872" cy="431475"/>
          </a:xfrm>
        </p:spPr>
        <p:txBody>
          <a:bodyPr>
            <a:normAutofit fontScale="90000"/>
          </a:bodyPr>
          <a:lstStyle/>
          <a:p>
            <a:pPr>
              <a:defRPr/>
            </a:pPr>
            <a:r>
              <a:rPr lang="en-GB" b="1" dirty="0"/>
              <a:t>LCDB7008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extBox 8">
            <a:extLst>
              <a:ext uri="{FF2B5EF4-FFF2-40B4-BE49-F238E27FC236}">
                <a16:creationId xmlns:a16="http://schemas.microsoft.com/office/drawing/2014/main" id="{DC18BF52-4852-EB96-1A3C-B4337ECF0D99}"/>
              </a:ext>
            </a:extLst>
          </p:cNvPr>
          <p:cNvSpPr txBox="1"/>
          <p:nvPr/>
        </p:nvSpPr>
        <p:spPr>
          <a:xfrm>
            <a:off x="294014" y="721518"/>
            <a:ext cx="11112033" cy="4832092"/>
          </a:xfrm>
          <a:prstGeom prst="rect">
            <a:avLst/>
          </a:prstGeom>
          <a:noFill/>
        </p:spPr>
        <p:txBody>
          <a:bodyPr wrap="square">
            <a:spAutoFit/>
          </a:bodyPr>
          <a:lstStyle/>
          <a:p>
            <a:pPr marR="0">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342900" marR="0" indent="-342900" algn="just">
              <a:lnSpc>
                <a:spcPct val="107000"/>
              </a:lnSpc>
              <a:spcBef>
                <a:spcPts val="0"/>
              </a:spcBef>
              <a:spcAft>
                <a:spcPts val="800"/>
              </a:spcAft>
              <a:buFont typeface="Wingdings" panose="05000000000000000000" pitchFamily="2" charset="2"/>
              <a:buChar char="Ø"/>
            </a:pPr>
            <a:r>
              <a:rPr lang="en-GB" sz="2400" kern="10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400" kern="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Outline how your solution can be implemented through appropriate strategies and practices. Develop measures to assess its potential impact if applied in actual organisational settings.</a:t>
            </a:r>
          </a:p>
          <a:p>
            <a:pPr marL="342900" marR="0" indent="-342900">
              <a:lnSpc>
                <a:spcPct val="107000"/>
              </a:lnSpc>
              <a:spcBef>
                <a:spcPts val="0"/>
              </a:spcBef>
              <a:spcAft>
                <a:spcPts val="800"/>
              </a:spcAft>
              <a:buFont typeface="Wingdings" panose="05000000000000000000" pitchFamily="2" charset="2"/>
              <a:buChar char="Ø"/>
            </a:pPr>
            <a:endParaRPr lang="en-GB" sz="2400" kern="0" dirty="0">
              <a:solidFill>
                <a:srgbClr val="201F1E"/>
              </a:solidFill>
              <a:highlight>
                <a:srgbClr val="FFFFFF"/>
              </a:highlight>
              <a:latin typeface="Arial" panose="020B0604020202020204" pitchFamily="34" charset="0"/>
              <a:ea typeface="DengXian" panose="02010600030101010101" pitchFamily="2" charset="-122"/>
              <a:cs typeface="Arial" panose="020B0604020202020204" pitchFamily="34" charset="0"/>
            </a:endParaRPr>
          </a:p>
          <a:p>
            <a:pPr marL="342900" indent="-342900" algn="just">
              <a:lnSpc>
                <a:spcPct val="107000"/>
              </a:lnSpc>
              <a:spcAft>
                <a:spcPts val="800"/>
              </a:spcAft>
              <a:buFont typeface="Wingdings" panose="05000000000000000000" pitchFamily="2" charset="2"/>
              <a:buChar char="Ø"/>
            </a:pPr>
            <a:r>
              <a:rPr lang="en-GB" sz="2400" kern="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Overall, this assignment assesses your ability to blend management theory and evidence with industry insights to develop novel yet practical solutions grounded in cutting-edge DBA knowledge. The focus is on exhibiting critical analysis, synthesis, and application skills to address a live management issue through research-informed approaches.</a:t>
            </a: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R="0">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322529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C8F4-4902-D628-13F6-30D6B0478679}"/>
              </a:ext>
            </a:extLst>
          </p:cNvPr>
          <p:cNvSpPr>
            <a:spLocks noGrp="1"/>
          </p:cNvSpPr>
          <p:nvPr>
            <p:ph type="title"/>
          </p:nvPr>
        </p:nvSpPr>
        <p:spPr>
          <a:xfrm>
            <a:off x="202474" y="365125"/>
            <a:ext cx="4173583" cy="2097224"/>
          </a:xfrm>
        </p:spPr>
        <p:txBody>
          <a:bodyPr>
            <a:normAutofit/>
          </a:bodyPr>
          <a:lstStyle/>
          <a:p>
            <a:r>
              <a:rPr lang="en-GB" b="1" dirty="0"/>
              <a:t>Use of Generative AI in Assessment</a:t>
            </a:r>
            <a:br>
              <a:rPr lang="en-GB" dirty="0"/>
            </a:br>
            <a:endParaRPr lang="en-GB" dirty="0"/>
          </a:p>
        </p:txBody>
      </p:sp>
      <p:graphicFrame>
        <p:nvGraphicFramePr>
          <p:cNvPr id="5" name="Object 4">
            <a:extLst>
              <a:ext uri="{FF2B5EF4-FFF2-40B4-BE49-F238E27FC236}">
                <a16:creationId xmlns:a16="http://schemas.microsoft.com/office/drawing/2014/main" id="{93F72795-746F-87FA-F82B-31AF3CEB345C}"/>
              </a:ext>
            </a:extLst>
          </p:cNvPr>
          <p:cNvGraphicFramePr>
            <a:graphicFrameLocks noChangeAspect="1"/>
          </p:cNvGraphicFramePr>
          <p:nvPr>
            <p:extLst>
              <p:ext uri="{D42A27DB-BD31-4B8C-83A1-F6EECF244321}">
                <p14:modId xmlns:p14="http://schemas.microsoft.com/office/powerpoint/2010/main" val="1636784521"/>
              </p:ext>
            </p:extLst>
          </p:nvPr>
        </p:nvGraphicFramePr>
        <p:xfrm>
          <a:off x="4649651" y="195307"/>
          <a:ext cx="6654800" cy="6584950"/>
        </p:xfrm>
        <a:graphic>
          <a:graphicData uri="http://schemas.openxmlformats.org/presentationml/2006/ole">
            <mc:AlternateContent xmlns:mc="http://schemas.openxmlformats.org/markup-compatibility/2006">
              <mc:Choice xmlns:v="urn:schemas-microsoft-com:vml" Requires="v">
                <p:oleObj name="Document" r:id="rId2" imgW="6655134" imgH="6585166" progId="Word.Document.12">
                  <p:embed/>
                </p:oleObj>
              </mc:Choice>
              <mc:Fallback>
                <p:oleObj name="Document" r:id="rId2" imgW="6655134" imgH="6585166" progId="Word.Document.12">
                  <p:embed/>
                  <p:pic>
                    <p:nvPicPr>
                      <p:cNvPr id="5" name="Object 4">
                        <a:extLst>
                          <a:ext uri="{FF2B5EF4-FFF2-40B4-BE49-F238E27FC236}">
                            <a16:creationId xmlns:a16="http://schemas.microsoft.com/office/drawing/2014/main" id="{93F72795-746F-87FA-F82B-31AF3CEB345C}"/>
                          </a:ext>
                        </a:extLst>
                      </p:cNvPr>
                      <p:cNvPicPr/>
                      <p:nvPr/>
                    </p:nvPicPr>
                    <p:blipFill>
                      <a:blip r:embed="rId3"/>
                      <a:stretch>
                        <a:fillRect/>
                      </a:stretch>
                    </p:blipFill>
                    <p:spPr>
                      <a:xfrm>
                        <a:off x="4649651" y="195307"/>
                        <a:ext cx="6654800" cy="6584950"/>
                      </a:xfrm>
                      <a:prstGeom prst="rect">
                        <a:avLst/>
                      </a:prstGeom>
                    </p:spPr>
                  </p:pic>
                </p:oleObj>
              </mc:Fallback>
            </mc:AlternateContent>
          </a:graphicData>
        </a:graphic>
      </p:graphicFrame>
    </p:spTree>
    <p:extLst>
      <p:ext uri="{BB962C8B-B14F-4D97-AF65-F5344CB8AC3E}">
        <p14:creationId xmlns:p14="http://schemas.microsoft.com/office/powerpoint/2010/main" val="714647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09" y="417971"/>
            <a:ext cx="9510872" cy="967256"/>
          </a:xfrm>
        </p:spPr>
        <p:txBody>
          <a:bodyPr>
            <a:normAutofit fontScale="90000"/>
          </a:bodyPr>
          <a:lstStyle/>
          <a:p>
            <a:pPr>
              <a:defRPr/>
            </a:pPr>
            <a:r>
              <a:rPr lang="en-US" dirty="0"/>
              <a:t>GUIDANCE FOR STUDENTS IN THE COMPLETION OF TASKS</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extBox 8">
            <a:extLst>
              <a:ext uri="{FF2B5EF4-FFF2-40B4-BE49-F238E27FC236}">
                <a16:creationId xmlns:a16="http://schemas.microsoft.com/office/drawing/2014/main" id="{9E00BC32-B048-513B-FB30-73363E6B99D3}"/>
              </a:ext>
            </a:extLst>
          </p:cNvPr>
          <p:cNvSpPr txBox="1"/>
          <p:nvPr/>
        </p:nvSpPr>
        <p:spPr>
          <a:xfrm>
            <a:off x="397009" y="1623059"/>
            <a:ext cx="11311597" cy="3539430"/>
          </a:xfrm>
          <a:prstGeom prst="rect">
            <a:avLst/>
          </a:prstGeom>
          <a:noFill/>
        </p:spPr>
        <p:txBody>
          <a:bodyPr wrap="square">
            <a:spAutoFit/>
          </a:bodyPr>
          <a:lstStyle/>
          <a:p>
            <a:r>
              <a:rPr lang="en-US" dirty="0"/>
              <a:t>1. </a:t>
            </a:r>
            <a:r>
              <a:rPr lang="en-GB" dirty="0"/>
              <a:t>. </a:t>
            </a:r>
            <a:r>
              <a:rPr lang="en-GB" sz="3200" dirty="0"/>
              <a:t>Engagement with Literature Skills</a:t>
            </a:r>
            <a:endParaRPr lang="en-US" sz="3200" dirty="0"/>
          </a:p>
          <a:p>
            <a:endParaRPr lang="en-US" sz="3200" dirty="0"/>
          </a:p>
          <a:p>
            <a:pPr algn="just"/>
            <a:r>
              <a:rPr lang="en-US" sz="3200" dirty="0"/>
              <a:t>Guidance specific to this assessment: All sections should be appropriately referenced using the UWTSD </a:t>
            </a:r>
          </a:p>
          <a:p>
            <a:pPr algn="just"/>
            <a:r>
              <a:rPr lang="en-US" sz="3200" dirty="0">
                <a:solidFill>
                  <a:srgbClr val="FF0000"/>
                </a:solidFill>
              </a:rPr>
              <a:t>Harvard referencing standard</a:t>
            </a:r>
            <a:r>
              <a:rPr lang="en-US" sz="3200" dirty="0"/>
              <a:t>, with one combined list of references at the end of the document. </a:t>
            </a:r>
            <a:r>
              <a:rPr lang="en-US" sz="3200" dirty="0">
                <a:solidFill>
                  <a:srgbClr val="FF0000"/>
                </a:solidFill>
              </a:rPr>
              <a:t>A minimum of 50 credible and relevant sources </a:t>
            </a:r>
            <a:r>
              <a:rPr lang="en-US" sz="3200" dirty="0"/>
              <a:t>should be cited across the report</a:t>
            </a:r>
            <a:endParaRPr lang="en-GB" sz="3200" dirty="0"/>
          </a:p>
        </p:txBody>
      </p:sp>
    </p:spTree>
    <p:extLst>
      <p:ext uri="{BB962C8B-B14F-4D97-AF65-F5344CB8AC3E}">
        <p14:creationId xmlns:p14="http://schemas.microsoft.com/office/powerpoint/2010/main" val="2723504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3" y="1343025"/>
            <a:ext cx="11437143" cy="2838876"/>
          </a:xfrm>
        </p:spPr>
        <p:txBody>
          <a:bodyPr>
            <a:normAutofit fontScale="90000"/>
          </a:bodyPr>
          <a:lstStyle/>
          <a:p>
            <a:r>
              <a:rPr lang="en-US" dirty="0"/>
              <a:t>Guidance specific to this assessment: </a:t>
            </a:r>
            <a:br>
              <a:rPr lang="en-US" dirty="0"/>
            </a:br>
            <a:br>
              <a:rPr lang="en-US" dirty="0"/>
            </a:br>
            <a:r>
              <a:rPr lang="en-US" sz="3600"/>
              <a:t>• Written </a:t>
            </a:r>
            <a:r>
              <a:rPr lang="en-US" sz="3600" dirty="0"/>
              <a:t>in UK English in an appropriate business/academic style. </a:t>
            </a:r>
            <a:br>
              <a:rPr lang="en-US" sz="3600" dirty="0"/>
            </a:br>
            <a:r>
              <a:rPr lang="en-US" sz="3600" dirty="0"/>
              <a:t>• Length: 7,500 words (equivalent) +/- 10% (Marks will be taken off for skills for professional practice where the word count is exceeded) </a:t>
            </a:r>
            <a:br>
              <a:rPr lang="en-US" sz="3600" dirty="0"/>
            </a:br>
            <a:r>
              <a:rPr lang="en-US" sz="3600" dirty="0"/>
              <a:t>• Document format: </a:t>
            </a:r>
            <a:r>
              <a:rPr lang="en-US" sz="3600" b="1" dirty="0">
                <a:solidFill>
                  <a:srgbClr val="FF0000"/>
                </a:solidFill>
              </a:rPr>
              <a:t>Report </a:t>
            </a:r>
            <a:r>
              <a:rPr lang="en-US" sz="3600" dirty="0">
                <a:solidFill>
                  <a:srgbClr val="FF0000"/>
                </a:solidFill>
              </a:rPr>
              <a:t>w</a:t>
            </a:r>
            <a:r>
              <a:rPr lang="en-US" sz="3600" dirty="0"/>
              <a:t>ith a clear title page and each section clearly labelled.</a:t>
            </a:r>
            <a:br>
              <a:rPr lang="en-US" sz="3600" dirty="0"/>
            </a:br>
            <a:br>
              <a:rPr lang="en-US" sz="2200" dirty="0"/>
            </a:br>
            <a:br>
              <a:rPr lang="en-US" sz="2200" dirty="0"/>
            </a:br>
            <a:r>
              <a:rPr lang="en-GB" sz="2200" kern="0" dirty="0">
                <a:effectLst/>
                <a:latin typeface="Arial" panose="020B0604020202020204" pitchFamily="34" charset="0"/>
                <a:ea typeface="Times New Roman" panose="02020603050405020304" pitchFamily="18" charset="0"/>
              </a:rPr>
              <a:t>UWTSD References Guide </a:t>
            </a:r>
            <a:r>
              <a:rPr lang="en-GB" sz="2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https://uwtsd.ac.uk/media/uwtsd-website/content-assets/documents/library-and-learning-resources/infoskills/Harvard-eng_v.1.2.pdf</a:t>
            </a:r>
            <a:endParaRPr lang="en-GB" sz="2200"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907881"/>
            <a:ext cx="12192000" cy="950120"/>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66378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ED992-05C5-9F6F-B91C-529E1C67A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268AAD-EB41-F85F-1A03-E594625558D7}"/>
              </a:ext>
            </a:extLst>
          </p:cNvPr>
          <p:cNvSpPr>
            <a:spLocks noGrp="1"/>
          </p:cNvSpPr>
          <p:nvPr>
            <p:ph type="title"/>
          </p:nvPr>
        </p:nvSpPr>
        <p:spPr>
          <a:xfrm>
            <a:off x="253331" y="1852476"/>
            <a:ext cx="11437143" cy="2804433"/>
          </a:xfrm>
        </p:spPr>
        <p:txBody>
          <a:bodyPr>
            <a:noAutofit/>
          </a:bodyPr>
          <a:lstStyle/>
          <a:p>
            <a:r>
              <a:rPr lang="en-GB" sz="3200" dirty="0"/>
              <a:t>The structure of the report</a:t>
            </a:r>
            <a:br>
              <a:rPr lang="en-GB" sz="3200" dirty="0"/>
            </a:br>
            <a:br>
              <a:rPr lang="en-GB" sz="3200" dirty="0"/>
            </a:br>
            <a:r>
              <a:rPr lang="en-US" sz="3200" dirty="0"/>
              <a:t>1. Title and Abstract  </a:t>
            </a:r>
            <a:br>
              <a:rPr lang="en-GB" sz="3200" dirty="0"/>
            </a:br>
            <a:r>
              <a:rPr lang="en-US" sz="3200" dirty="0"/>
              <a:t>An abstract </a:t>
            </a:r>
            <a:r>
              <a:rPr lang="en-US" sz="3200" b="1" dirty="0"/>
              <a:t>(150 words and not included in the word count)</a:t>
            </a:r>
            <a:br>
              <a:rPr lang="en-GB" sz="3200" dirty="0"/>
            </a:br>
            <a:r>
              <a:rPr lang="en-US" sz="3200" dirty="0"/>
              <a:t>2. Article Text</a:t>
            </a:r>
            <a:br>
              <a:rPr lang="en-GB" sz="3200" dirty="0"/>
            </a:br>
            <a:r>
              <a:rPr lang="en-US" sz="3200" dirty="0"/>
              <a:t>Guideline lengths for key sections are: </a:t>
            </a:r>
            <a:br>
              <a:rPr lang="en-GB" sz="3200" dirty="0"/>
            </a:br>
            <a:r>
              <a:rPr lang="en-US" sz="3200" dirty="0"/>
              <a:t>- Introduction : Research background and gap, aim, </a:t>
            </a:r>
            <a:br>
              <a:rPr lang="en-GB" sz="3200" dirty="0"/>
            </a:br>
            <a:r>
              <a:rPr lang="en-US" sz="3200" dirty="0"/>
              <a:t>- Research Objectives and Research Questions </a:t>
            </a:r>
            <a:br>
              <a:rPr lang="en-GB" sz="3200" dirty="0"/>
            </a:br>
            <a:r>
              <a:rPr lang="en-US" sz="3200" dirty="0"/>
              <a:t>- Literature Review : Conceptual territory and context </a:t>
            </a:r>
            <a:br>
              <a:rPr lang="en-GB" sz="3200" dirty="0"/>
            </a:br>
            <a:r>
              <a:rPr lang="en-US" sz="3200" dirty="0"/>
              <a:t>- Methodology :Data gathering, analytical techniques, and process of data analysis.</a:t>
            </a:r>
            <a:br>
              <a:rPr lang="en-GB" sz="3200" dirty="0"/>
            </a:br>
            <a:r>
              <a:rPr lang="en-US" sz="3200" dirty="0"/>
              <a:t>- Findings and Discussion: Literature review results and discussion</a:t>
            </a:r>
            <a:br>
              <a:rPr lang="en-GB" sz="3200" dirty="0"/>
            </a:br>
            <a:r>
              <a:rPr lang="fr-FR" sz="3200" dirty="0"/>
              <a:t>- Conclusion: Contributions, limitations, </a:t>
            </a:r>
            <a:r>
              <a:rPr lang="fr-FR" sz="3200" dirty="0" err="1"/>
              <a:t>recommendations</a:t>
            </a:r>
            <a:br>
              <a:rPr lang="en-GB" sz="3200" dirty="0"/>
            </a:br>
            <a:endParaRPr lang="en-GB" sz="3200" dirty="0"/>
          </a:p>
        </p:txBody>
      </p:sp>
      <p:grpSp>
        <p:nvGrpSpPr>
          <p:cNvPr id="4" name="Group 3">
            <a:extLst>
              <a:ext uri="{FF2B5EF4-FFF2-40B4-BE49-F238E27FC236}">
                <a16:creationId xmlns:a16="http://schemas.microsoft.com/office/drawing/2014/main" id="{C67C3259-A0C1-E669-4055-6A1269F80995}"/>
              </a:ext>
            </a:extLst>
          </p:cNvPr>
          <p:cNvGrpSpPr/>
          <p:nvPr/>
        </p:nvGrpSpPr>
        <p:grpSpPr>
          <a:xfrm>
            <a:off x="0" y="5907881"/>
            <a:ext cx="12192000" cy="950120"/>
            <a:chOff x="0" y="5578608"/>
            <a:chExt cx="12192000" cy="1279393"/>
          </a:xfrm>
        </p:grpSpPr>
        <p:pic>
          <p:nvPicPr>
            <p:cNvPr id="5" name="Picture 4">
              <a:extLst>
                <a:ext uri="{FF2B5EF4-FFF2-40B4-BE49-F238E27FC236}">
                  <a16:creationId xmlns:a16="http://schemas.microsoft.com/office/drawing/2014/main" id="{00CCCF87-9FF2-E57E-BDFC-F9205406EB9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498E5E0-5C2A-04C1-A655-2BB7DBA82E8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5DABEFC-E3E1-D3B9-F605-61D5CAB3E9F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D69D8C6-8A9A-4472-D474-46C00B8C052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977437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569258" y="257467"/>
            <a:ext cx="10515600" cy="757238"/>
          </a:xfrm>
        </p:spPr>
        <p:txBody>
          <a:bodyPr>
            <a:normAutofit/>
          </a:bodyPr>
          <a:lstStyle/>
          <a:p>
            <a:r>
              <a:rPr lang="en-GB" sz="2800" b="1" dirty="0"/>
              <a:t>These following themes may facilitate your thoughts </a:t>
            </a:r>
          </a:p>
        </p:txBody>
      </p:sp>
      <p:sp>
        <p:nvSpPr>
          <p:cNvPr id="3" name="Content Placeholder 2">
            <a:extLst>
              <a:ext uri="{FF2B5EF4-FFF2-40B4-BE49-F238E27FC236}">
                <a16:creationId xmlns:a16="http://schemas.microsoft.com/office/drawing/2014/main" id="{A4933B9B-E6D4-1831-ECC8-A8376029BE6D}"/>
              </a:ext>
            </a:extLst>
          </p:cNvPr>
          <p:cNvSpPr>
            <a:spLocks noGrp="1"/>
          </p:cNvSpPr>
          <p:nvPr>
            <p:ph idx="1"/>
          </p:nvPr>
        </p:nvSpPr>
        <p:spPr>
          <a:xfrm>
            <a:off x="485191" y="1091682"/>
            <a:ext cx="11262049" cy="5551714"/>
          </a:xfrm>
        </p:spPr>
        <p:txBody>
          <a:bodyPr>
            <a:normAutofit fontScale="92500" lnSpcReduction="10000"/>
          </a:bodyPr>
          <a:lstStyle/>
          <a:p>
            <a:r>
              <a:rPr lang="en-GB" dirty="0"/>
              <a:t>Leadership</a:t>
            </a:r>
          </a:p>
          <a:p>
            <a:r>
              <a:rPr lang="en-GB" dirty="0"/>
              <a:t>Globalisation</a:t>
            </a:r>
          </a:p>
          <a:p>
            <a:r>
              <a:rPr lang="en-GB" dirty="0"/>
              <a:t>Technology (AI, digital innovations, ….)</a:t>
            </a:r>
          </a:p>
          <a:p>
            <a:r>
              <a:rPr lang="en-GB" dirty="0"/>
              <a:t>Generations theory (Baby Boomers to Gen-alpha)</a:t>
            </a:r>
          </a:p>
          <a:p>
            <a:r>
              <a:rPr lang="en-GB" dirty="0"/>
              <a:t>Corporate Social Responsibility (CSR)</a:t>
            </a:r>
          </a:p>
          <a:p>
            <a:r>
              <a:rPr lang="en-GB" dirty="0"/>
              <a:t>Environmental concern </a:t>
            </a:r>
          </a:p>
          <a:p>
            <a:r>
              <a:rPr lang="en-GB" dirty="0"/>
              <a:t>Sustainability</a:t>
            </a:r>
          </a:p>
          <a:p>
            <a:endParaRPr lang="en-GB" dirty="0"/>
          </a:p>
          <a:p>
            <a:pPr marL="0" indent="0">
              <a:buNone/>
            </a:pPr>
            <a:r>
              <a:rPr lang="en-GB" i="1" dirty="0"/>
              <a:t>You probably already have some ideas on your future specialism, they can be shared with the class. These themes are only a prompt to help you develop more expertise. You will not be asked to be an expert on them all, but you might choose to be an expert at one of them. You can suggest more themes and /or follow your favourites.</a:t>
            </a:r>
          </a:p>
        </p:txBody>
      </p:sp>
      <p:grpSp>
        <p:nvGrpSpPr>
          <p:cNvPr id="4" name="Group 3">
            <a:extLst>
              <a:ext uri="{FF2B5EF4-FFF2-40B4-BE49-F238E27FC236}">
                <a16:creationId xmlns:a16="http://schemas.microsoft.com/office/drawing/2014/main" id="{47519256-A23F-2C4E-BE06-6F9991BAEFC2}"/>
              </a:ext>
            </a:extLst>
          </p:cNvPr>
          <p:cNvGrpSpPr/>
          <p:nvPr/>
        </p:nvGrpSpPr>
        <p:grpSpPr>
          <a:xfrm>
            <a:off x="0" y="6343650"/>
            <a:ext cx="12192000" cy="514351"/>
            <a:chOff x="0" y="5578608"/>
            <a:chExt cx="12192000" cy="1279393"/>
          </a:xfrm>
        </p:grpSpPr>
        <p:pic>
          <p:nvPicPr>
            <p:cNvPr id="5" name="Picture 4">
              <a:extLst>
                <a:ext uri="{FF2B5EF4-FFF2-40B4-BE49-F238E27FC236}">
                  <a16:creationId xmlns:a16="http://schemas.microsoft.com/office/drawing/2014/main" id="{8B712E24-3DDF-6630-E4A3-066CDE4DA17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AD40413-10CA-4420-ACD4-4E19484FAA8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A4AE7AC-015C-95EE-59E7-BFA6A67778F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F3300DE2-AA77-09DE-26C6-666FDF2C479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25889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663" y="992981"/>
            <a:ext cx="11723914" cy="3979069"/>
          </a:xfrm>
        </p:spPr>
        <p:txBody>
          <a:bodyPr>
            <a:normAutofit/>
          </a:bodyPr>
          <a:lstStyle/>
          <a:p>
            <a:pPr algn="just">
              <a:defRPr/>
            </a:pPr>
            <a:r>
              <a:rPr lang="en-US" dirty="0"/>
              <a:t>Please submit your assignment proposal with topic, aim, objectives incorporated and the possible theories identified via email </a:t>
            </a:r>
            <a:r>
              <a:rPr lang="en-US" dirty="0">
                <a:hlinkClick r:id="rId2"/>
              </a:rPr>
              <a:t>h.lee@uwtsd.ac.uk</a:t>
            </a:r>
            <a:br>
              <a:rPr lang="en-US" dirty="0"/>
            </a:br>
            <a:r>
              <a:rPr lang="en-US" dirty="0"/>
              <a:t>by </a:t>
            </a:r>
            <a:r>
              <a:rPr lang="en-US" u="sng" dirty="0">
                <a:solidFill>
                  <a:srgbClr val="FF0000"/>
                </a:solidFill>
              </a:rPr>
              <a:t>14</a:t>
            </a:r>
            <a:r>
              <a:rPr lang="en-US" u="sng" baseline="30000" dirty="0">
                <a:solidFill>
                  <a:srgbClr val="FF0000"/>
                </a:solidFill>
              </a:rPr>
              <a:t>th</a:t>
            </a:r>
            <a:r>
              <a:rPr lang="en-US" u="sng" dirty="0">
                <a:solidFill>
                  <a:srgbClr val="FF0000"/>
                </a:solidFill>
              </a:rPr>
              <a:t> November 2025</a:t>
            </a:r>
            <a:r>
              <a:rPr lang="en-US" dirty="0">
                <a:solidFill>
                  <a:srgbClr val="FF0000"/>
                </a:solidFill>
              </a:rPr>
              <a:t>. </a:t>
            </a:r>
            <a:endParaRPr lang="en-GB" dirty="0">
              <a:solidFill>
                <a:srgbClr val="FF0000"/>
              </a:solidFill>
            </a:endParaRP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922169"/>
            <a:ext cx="12192000" cy="935832"/>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7466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734D1-07E1-3A94-9764-C903C48D1F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86376E-BDCD-FBA7-AB3E-F521FD70DFC0}"/>
              </a:ext>
            </a:extLst>
          </p:cNvPr>
          <p:cNvSpPr>
            <a:spLocks noGrp="1"/>
          </p:cNvSpPr>
          <p:nvPr>
            <p:ph type="title"/>
          </p:nvPr>
        </p:nvSpPr>
        <p:spPr>
          <a:xfrm>
            <a:off x="316326" y="1182190"/>
            <a:ext cx="11723914" cy="4597446"/>
          </a:xfrm>
        </p:spPr>
        <p:txBody>
          <a:bodyPr>
            <a:normAutofit/>
          </a:bodyPr>
          <a:lstStyle/>
          <a:p>
            <a:r>
              <a:rPr lang="en-US" dirty="0"/>
              <a:t>Topic </a:t>
            </a:r>
            <a:br>
              <a:rPr lang="en-US" dirty="0"/>
            </a:br>
            <a:r>
              <a:rPr lang="en-US" dirty="0"/>
              <a:t>Background</a:t>
            </a:r>
            <a:br>
              <a:rPr lang="en-US" dirty="0"/>
            </a:br>
            <a:r>
              <a:rPr lang="en-US" dirty="0"/>
              <a:t>Aim</a:t>
            </a:r>
            <a:br>
              <a:rPr lang="en-US" dirty="0"/>
            </a:br>
            <a:r>
              <a:rPr lang="en-US" dirty="0"/>
              <a:t>Objectives </a:t>
            </a:r>
            <a:br>
              <a:rPr lang="en-US" dirty="0"/>
            </a:br>
            <a:r>
              <a:rPr lang="en-US" dirty="0"/>
              <a:t>Research gap</a:t>
            </a:r>
            <a:br>
              <a:rPr lang="en-US" dirty="0"/>
            </a:br>
            <a:r>
              <a:rPr lang="en-US" dirty="0"/>
              <a:t>Potential theories(optional)</a:t>
            </a:r>
            <a:br>
              <a:rPr lang="en-US"/>
            </a:br>
            <a:r>
              <a:rPr lang="en-US"/>
              <a:t>Reference list</a:t>
            </a:r>
            <a:endParaRPr lang="en-GB" dirty="0"/>
          </a:p>
        </p:txBody>
      </p:sp>
      <p:grpSp>
        <p:nvGrpSpPr>
          <p:cNvPr id="4" name="Group 3">
            <a:extLst>
              <a:ext uri="{FF2B5EF4-FFF2-40B4-BE49-F238E27FC236}">
                <a16:creationId xmlns:a16="http://schemas.microsoft.com/office/drawing/2014/main" id="{EFBACE84-355F-F8BB-278A-22E161BC2780}"/>
              </a:ext>
            </a:extLst>
          </p:cNvPr>
          <p:cNvGrpSpPr/>
          <p:nvPr/>
        </p:nvGrpSpPr>
        <p:grpSpPr>
          <a:xfrm>
            <a:off x="0" y="5922169"/>
            <a:ext cx="12192000" cy="935832"/>
            <a:chOff x="0" y="5578608"/>
            <a:chExt cx="12192000" cy="1279393"/>
          </a:xfrm>
        </p:grpSpPr>
        <p:pic>
          <p:nvPicPr>
            <p:cNvPr id="5" name="Picture 4">
              <a:extLst>
                <a:ext uri="{FF2B5EF4-FFF2-40B4-BE49-F238E27FC236}">
                  <a16:creationId xmlns:a16="http://schemas.microsoft.com/office/drawing/2014/main" id="{CFC8845F-BE38-DD72-5561-9306EC69AC9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69AEC111-83CC-1FE1-667F-2552EE17355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F5DC7097-5F21-59BC-E150-8C3BB43D32A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55AFA362-6399-2983-26D6-02660F9987F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99BBEEF9-CD03-A620-5A0F-B15363F9A3AD}"/>
              </a:ext>
            </a:extLst>
          </p:cNvPr>
          <p:cNvSpPr txBox="1">
            <a:spLocks/>
          </p:cNvSpPr>
          <p:nvPr/>
        </p:nvSpPr>
        <p:spPr>
          <a:xfrm>
            <a:off x="316326" y="-463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Assignment proposal</a:t>
            </a:r>
            <a:endParaRPr lang="en-GB" dirty="0"/>
          </a:p>
        </p:txBody>
      </p:sp>
    </p:spTree>
    <p:extLst>
      <p:ext uri="{BB962C8B-B14F-4D97-AF65-F5344CB8AC3E}">
        <p14:creationId xmlns:p14="http://schemas.microsoft.com/office/powerpoint/2010/main" val="4003489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706</Words>
  <Application>Microsoft Office PowerPoint</Application>
  <PresentationFormat>Widescreen</PresentationFormat>
  <Paragraphs>45</Paragraphs>
  <Slides>14</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0" baseType="lpstr">
      <vt:lpstr>Arial</vt:lpstr>
      <vt:lpstr>Calibri</vt:lpstr>
      <vt:lpstr>Calibri Light</vt:lpstr>
      <vt:lpstr>Wingdings</vt:lpstr>
      <vt:lpstr>Office Theme</vt:lpstr>
      <vt:lpstr>Document</vt:lpstr>
      <vt:lpstr>LCDB7008 Visions for the Future : Theoretical Perspectives on Management</vt:lpstr>
      <vt:lpstr>LCDB7008 – Assignment Brief</vt:lpstr>
      <vt:lpstr>LCDB7008 – Assignment Brief</vt:lpstr>
      <vt:lpstr>LCDB7008 – Assignment Brief</vt:lpstr>
      <vt:lpstr>LCDB7008 – Assignment Brief</vt:lpstr>
      <vt:lpstr>LCDB7008 – Assignment Brief</vt:lpstr>
      <vt:lpstr>LCDB7008 – Assignment Brief</vt:lpstr>
      <vt:lpstr>Use of Generative AI in Assessment </vt:lpstr>
      <vt:lpstr>GUIDANCE FOR STUDENTS IN THE COMPLETION OF TASKS</vt:lpstr>
      <vt:lpstr>Guidance specific to this assessment:   • Written in UK English in an appropriate business/academic style.  • Length: 7,500 words (equivalent) +/- 10% (Marks will be taken off for skills for professional practice where the word count is exceeded)  • Document format: Report with a clear title page and each section clearly labelled.   UWTSD References Guide https://uwtsd.ac.uk/media/uwtsd-website/content-assets/documents/library-and-learning-resources/infoskills/Harvard-eng_v.1.2.pdf</vt:lpstr>
      <vt:lpstr>The structure of the report  1. Title and Abstract   An abstract (150 words and not included in the word count) 2. Article Text Guideline lengths for key sections are:  - Introduction : Research background and gap, aim,  - Research Objectives and Research Questions  - Literature Review : Conceptual territory and context  - Methodology :Data gathering, analytical techniques, and process of data analysis. - Findings and Discussion: Literature review results and discussion - Conclusion: Contributions, limitations, recommendations </vt:lpstr>
      <vt:lpstr>These following themes may facilitate your thoughts </vt:lpstr>
      <vt:lpstr>Please submit your assignment proposal with topic, aim, objectives incorporated and the possible theories identified via email h.lee@uwtsd.ac.uk by 14th November 2025. </vt:lpstr>
      <vt:lpstr>Topic  Background Aim Objectives  Research gap Potential theories(optional)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7</cp:revision>
  <cp:lastPrinted>2024-06-04T13:22:47Z</cp:lastPrinted>
  <dcterms:created xsi:type="dcterms:W3CDTF">2024-05-03T11:57:05Z</dcterms:created>
  <dcterms:modified xsi:type="dcterms:W3CDTF">2025-10-23T08:48:33Z</dcterms:modified>
</cp:coreProperties>
</file>