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handoutMasterIdLst>
    <p:handoutMasterId r:id="rId20"/>
  </p:handoutMasterIdLst>
  <p:sldIdLst>
    <p:sldId id="256" r:id="rId2"/>
    <p:sldId id="258" r:id="rId3"/>
    <p:sldId id="259" r:id="rId4"/>
    <p:sldId id="265" r:id="rId5"/>
    <p:sldId id="266" r:id="rId6"/>
    <p:sldId id="262" r:id="rId7"/>
    <p:sldId id="260" r:id="rId8"/>
    <p:sldId id="264" r:id="rId9"/>
    <p:sldId id="261" r:id="rId10"/>
    <p:sldId id="270" r:id="rId11"/>
    <p:sldId id="271" r:id="rId12"/>
    <p:sldId id="269" r:id="rId13"/>
    <p:sldId id="267" r:id="rId14"/>
    <p:sldId id="263" r:id="rId15"/>
    <p:sldId id="272" r:id="rId16"/>
    <p:sldId id="274" r:id="rId17"/>
    <p:sldId id="273"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7F2CF-E6F1-0DF3-B5B9-2226BEB89F2A}" v="115" dt="2023-10-21T15:35:23.778"/>
    <p1510:client id="{108C7149-5B53-306D-53FC-A94EDBBBCE70}" v="850" dt="2023-10-18T18:34:42.712"/>
    <p1510:client id="{2EEF88F0-4180-DCCC-C0FB-1A3E14CD2F49}" v="73" dt="2023-10-22T09:08:43.040"/>
    <p1510:client id="{35FA1069-9BBF-D8B4-1F49-2BB706E5C748}" v="9" dt="2023-10-22T20:41:32.817"/>
    <p1510:client id="{4B934C68-813B-4B25-B2B0-145FE138973B}" v="1" dt="2023-10-16T07:03:47.436"/>
    <p1510:client id="{704419D3-B359-CE0D-DC99-A5DB8987B7FD}" v="1268" dt="2023-10-19T18:00:44.306"/>
    <p1510:client id="{728564A2-6BAB-2EA9-1A8C-24C45DF922CB}" v="527" dt="2023-10-20T18:30:06.349"/>
    <p1510:client id="{9A07FA02-6191-6346-8F6C-9BFBD4954DA8}" v="594" dt="2023-10-20T15:25:29.288"/>
    <p1510:client id="{A1D93EA7-0B69-E0F5-C9D6-24C6C37E5C08}" v="189" dt="2023-10-20T15:55:30.638"/>
    <p1510:client id="{A387584B-5BD6-B940-FF2E-9B40771C9771}" v="575" dt="2023-10-20T08:54:51.911"/>
    <p1510:client id="{A73A40D6-30F2-7C19-F9DA-42046D50955C}" v="29" dt="2023-10-17T17:16:08.238"/>
    <p1510:client id="{AA66F89D-EE99-AA07-B489-2EFAE5622185}" v="37" dt="2023-10-21T17:06:59.808"/>
    <p1510:client id="{B3906A19-DEDE-D0A2-70EE-D36A94831E66}" v="32" dt="2023-10-23T09:53:55.960"/>
    <p1510:client id="{C397E108-4289-ABEC-9588-364CC3983B31}" v="81" dt="2023-10-14T20:08:06.209"/>
    <p1510:client id="{D07016CD-B553-7299-9568-1494359FD8B5}" v="4" dt="2023-10-10T17:47:50.329"/>
    <p1510:client id="{D7A8A130-EDDD-9A46-E5FC-F2979BFB2676}" v="524" dt="2023-10-20T09:37:36.135"/>
    <p1510:client id="{DE83B708-D301-D134-9CE2-1361C9D957B9}" v="132" dt="2023-10-23T09:46:02.971"/>
    <p1510:client id="{E2F7D1C5-4531-4913-9F48-330ECEFE14E2}" v="245" dt="2023-10-10T17:14:37.436"/>
    <p1510:client id="{EC8F379E-28C2-05B1-6B9F-531EBE94135B}" v="195" dt="2023-10-11T13:09:50.9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A63E8F-C35D-4F91-9BFD-9E95E790EEC0}"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GB"/>
        </a:p>
      </dgm:t>
    </dgm:pt>
    <dgm:pt modelId="{1BD475C0-AD2D-4C59-9906-591B57C471E9}">
      <dgm:prSet phldrT="[Text]" phldr="0"/>
      <dgm:spPr/>
      <dgm:t>
        <a:bodyPr/>
        <a:lstStyle/>
        <a:p>
          <a:pPr>
            <a:lnSpc>
              <a:spcPct val="100000"/>
            </a:lnSpc>
            <a:defRPr b="1"/>
          </a:pPr>
          <a:r>
            <a:rPr lang="en-GB">
              <a:latin typeface="Tw Cen MT" panose="020B0602020104020603"/>
            </a:rPr>
            <a:t>Preparation </a:t>
          </a:r>
        </a:p>
      </dgm:t>
    </dgm:pt>
    <dgm:pt modelId="{90A5159E-BF99-4A1C-967F-C5A3E7FF2684}" type="parTrans" cxnId="{D6BB25ED-D9DD-4E5F-A498-58C08F373CD0}">
      <dgm:prSet/>
      <dgm:spPr/>
      <dgm:t>
        <a:bodyPr/>
        <a:lstStyle/>
        <a:p>
          <a:endParaRPr lang="en-GB"/>
        </a:p>
      </dgm:t>
    </dgm:pt>
    <dgm:pt modelId="{09A3BAD4-7284-4AE8-8AF0-3C9D1DB6A9F1}" type="sibTrans" cxnId="{D6BB25ED-D9DD-4E5F-A498-58C08F373CD0}">
      <dgm:prSet/>
      <dgm:spPr/>
      <dgm:t>
        <a:bodyPr/>
        <a:lstStyle/>
        <a:p>
          <a:endParaRPr lang="en-GB"/>
        </a:p>
      </dgm:t>
    </dgm:pt>
    <dgm:pt modelId="{4F031130-2378-4623-A1A2-80F8BF8E57BA}">
      <dgm:prSet phldrT="[Text]" phldr="0"/>
      <dgm:spPr/>
      <dgm:t>
        <a:bodyPr/>
        <a:lstStyle/>
        <a:p>
          <a:pPr>
            <a:lnSpc>
              <a:spcPct val="100000"/>
            </a:lnSpc>
          </a:pPr>
          <a:r>
            <a:rPr lang="en-GB">
              <a:latin typeface="Tw Cen MT" panose="020B0602020104020603"/>
            </a:rPr>
            <a:t>Advertising</a:t>
          </a:r>
          <a:endParaRPr lang="en-GB"/>
        </a:p>
      </dgm:t>
    </dgm:pt>
    <dgm:pt modelId="{BF1DF53D-506D-4DDA-A084-7F291B9BBAF2}" type="parTrans" cxnId="{E58E843A-80C4-43D4-89F9-236498784703}">
      <dgm:prSet/>
      <dgm:spPr/>
      <dgm:t>
        <a:bodyPr/>
        <a:lstStyle/>
        <a:p>
          <a:endParaRPr lang="en-GB"/>
        </a:p>
      </dgm:t>
    </dgm:pt>
    <dgm:pt modelId="{69AF558E-2D98-47EC-9AE0-ED90E0A5B79A}" type="sibTrans" cxnId="{E58E843A-80C4-43D4-89F9-236498784703}">
      <dgm:prSet/>
      <dgm:spPr/>
      <dgm:t>
        <a:bodyPr/>
        <a:lstStyle/>
        <a:p>
          <a:endParaRPr lang="en-GB"/>
        </a:p>
      </dgm:t>
    </dgm:pt>
    <dgm:pt modelId="{0C0434A0-5733-44DD-A03F-72636D8AB4C1}">
      <dgm:prSet phldrT="[Text]" phldr="0"/>
      <dgm:spPr/>
      <dgm:t>
        <a:bodyPr/>
        <a:lstStyle/>
        <a:p>
          <a:pPr>
            <a:lnSpc>
              <a:spcPct val="100000"/>
            </a:lnSpc>
          </a:pPr>
          <a:r>
            <a:rPr lang="en-GB">
              <a:latin typeface="Tw Cen MT" panose="020B0602020104020603"/>
            </a:rPr>
            <a:t>Staff Training</a:t>
          </a:r>
          <a:endParaRPr lang="en-GB"/>
        </a:p>
      </dgm:t>
    </dgm:pt>
    <dgm:pt modelId="{82DA963A-DCF5-466A-88B0-E81536A581DD}" type="parTrans" cxnId="{A68D97DB-66B9-44E4-BF07-B4EC7CD13FE7}">
      <dgm:prSet/>
      <dgm:spPr/>
      <dgm:t>
        <a:bodyPr/>
        <a:lstStyle/>
        <a:p>
          <a:endParaRPr lang="en-GB"/>
        </a:p>
      </dgm:t>
    </dgm:pt>
    <dgm:pt modelId="{9A142D1E-1B3B-4E9F-9413-41817C5B4B12}" type="sibTrans" cxnId="{A68D97DB-66B9-44E4-BF07-B4EC7CD13FE7}">
      <dgm:prSet/>
      <dgm:spPr/>
      <dgm:t>
        <a:bodyPr/>
        <a:lstStyle/>
        <a:p>
          <a:endParaRPr lang="en-GB"/>
        </a:p>
      </dgm:t>
    </dgm:pt>
    <dgm:pt modelId="{D1A0CD0A-F68D-4362-BE96-11ECF45D3C14}">
      <dgm:prSet phldrT="[Text]" phldr="0"/>
      <dgm:spPr/>
      <dgm:t>
        <a:bodyPr/>
        <a:lstStyle/>
        <a:p>
          <a:pPr>
            <a:lnSpc>
              <a:spcPct val="100000"/>
            </a:lnSpc>
            <a:defRPr b="1"/>
          </a:pPr>
          <a:r>
            <a:rPr lang="en-GB">
              <a:latin typeface="Tw Cen MT" panose="020B0602020104020603"/>
            </a:rPr>
            <a:t>Evaluation</a:t>
          </a:r>
          <a:endParaRPr lang="en-GB"/>
        </a:p>
      </dgm:t>
    </dgm:pt>
    <dgm:pt modelId="{79401F15-4E72-4345-99AE-20C3BB367972}" type="parTrans" cxnId="{F7CC220E-E77B-4DD3-936F-3EF6E392D39F}">
      <dgm:prSet/>
      <dgm:spPr/>
      <dgm:t>
        <a:bodyPr/>
        <a:lstStyle/>
        <a:p>
          <a:endParaRPr lang="en-GB"/>
        </a:p>
      </dgm:t>
    </dgm:pt>
    <dgm:pt modelId="{24E9195C-0D1A-42B1-92A8-5F8F75B54B6C}" type="sibTrans" cxnId="{F7CC220E-E77B-4DD3-936F-3EF6E392D39F}">
      <dgm:prSet/>
      <dgm:spPr/>
      <dgm:t>
        <a:bodyPr/>
        <a:lstStyle/>
        <a:p>
          <a:endParaRPr lang="en-GB"/>
        </a:p>
      </dgm:t>
    </dgm:pt>
    <dgm:pt modelId="{939F58CE-60E7-4EF2-B9C1-094CBC312D92}">
      <dgm:prSet phldrT="[Text]" phldr="0"/>
      <dgm:spPr/>
      <dgm:t>
        <a:bodyPr/>
        <a:lstStyle/>
        <a:p>
          <a:pPr>
            <a:lnSpc>
              <a:spcPct val="100000"/>
            </a:lnSpc>
          </a:pPr>
          <a:r>
            <a:rPr lang="en-GB">
              <a:latin typeface="Tw Cen MT" panose="020B0602020104020603"/>
            </a:rPr>
            <a:t>Sales Analysis</a:t>
          </a:r>
          <a:endParaRPr lang="en-GB"/>
        </a:p>
      </dgm:t>
    </dgm:pt>
    <dgm:pt modelId="{F5BC9756-9E16-4652-A464-7BAFCB17989D}" type="parTrans" cxnId="{AC22A0E9-671A-4A4C-A0C0-6002B68A94E0}">
      <dgm:prSet/>
      <dgm:spPr/>
      <dgm:t>
        <a:bodyPr/>
        <a:lstStyle/>
        <a:p>
          <a:endParaRPr lang="en-GB"/>
        </a:p>
      </dgm:t>
    </dgm:pt>
    <dgm:pt modelId="{5D49BD03-AE8C-48F7-9A96-EAA899C60D38}" type="sibTrans" cxnId="{AC22A0E9-671A-4A4C-A0C0-6002B68A94E0}">
      <dgm:prSet/>
      <dgm:spPr/>
      <dgm:t>
        <a:bodyPr/>
        <a:lstStyle/>
        <a:p>
          <a:endParaRPr lang="en-GB"/>
        </a:p>
      </dgm:t>
    </dgm:pt>
    <dgm:pt modelId="{B6FDBAB0-4272-41E1-978E-2848034C620B}">
      <dgm:prSet phldrT="[Text]" phldr="0"/>
      <dgm:spPr/>
      <dgm:t>
        <a:bodyPr/>
        <a:lstStyle/>
        <a:p>
          <a:pPr>
            <a:lnSpc>
              <a:spcPct val="100000"/>
            </a:lnSpc>
          </a:pPr>
          <a:r>
            <a:rPr lang="en-GB">
              <a:latin typeface="Tw Cen MT" panose="020B0602020104020603"/>
            </a:rPr>
            <a:t>Customer Satisfaction Surveys</a:t>
          </a:r>
          <a:endParaRPr lang="en-GB"/>
        </a:p>
      </dgm:t>
    </dgm:pt>
    <dgm:pt modelId="{71243EAF-4194-4705-9616-F36C52A82F9A}" type="parTrans" cxnId="{4ADA49AD-4E5F-42D7-A58F-3A35B1399C50}">
      <dgm:prSet/>
      <dgm:spPr/>
      <dgm:t>
        <a:bodyPr/>
        <a:lstStyle/>
        <a:p>
          <a:endParaRPr lang="en-GB"/>
        </a:p>
      </dgm:t>
    </dgm:pt>
    <dgm:pt modelId="{BBBD02DA-40FC-4E62-ADE3-87D5ABE6C58F}" type="sibTrans" cxnId="{4ADA49AD-4E5F-42D7-A58F-3A35B1399C50}">
      <dgm:prSet/>
      <dgm:spPr/>
      <dgm:t>
        <a:bodyPr/>
        <a:lstStyle/>
        <a:p>
          <a:endParaRPr lang="en-GB"/>
        </a:p>
      </dgm:t>
    </dgm:pt>
    <dgm:pt modelId="{3681FCDB-1DA0-4DA9-90A5-7C84D1E18658}">
      <dgm:prSet phldr="0"/>
      <dgm:spPr/>
      <dgm:t>
        <a:bodyPr/>
        <a:lstStyle/>
        <a:p>
          <a:pPr>
            <a:lnSpc>
              <a:spcPct val="100000"/>
            </a:lnSpc>
            <a:defRPr b="1"/>
          </a:pPr>
          <a:r>
            <a:rPr lang="en-GB">
              <a:latin typeface="Tw Cen MT" panose="020B0602020104020603"/>
            </a:rPr>
            <a:t>Execution</a:t>
          </a:r>
          <a:endParaRPr lang="en-GB"/>
        </a:p>
      </dgm:t>
    </dgm:pt>
    <dgm:pt modelId="{758CC958-27DE-42C8-BA2B-FDA6642674D1}" type="parTrans" cxnId="{230EA38A-9419-4303-842D-E12AE686C962}">
      <dgm:prSet/>
      <dgm:spPr/>
    </dgm:pt>
    <dgm:pt modelId="{BDD6D65A-82BD-41B9-B2F0-4BCF93D854E9}" type="sibTrans" cxnId="{230EA38A-9419-4303-842D-E12AE686C962}">
      <dgm:prSet/>
      <dgm:spPr/>
    </dgm:pt>
    <dgm:pt modelId="{AAD150FF-DEE3-4C53-967F-18812736F65B}">
      <dgm:prSet phldr="0"/>
      <dgm:spPr/>
      <dgm:t>
        <a:bodyPr/>
        <a:lstStyle/>
        <a:p>
          <a:pPr>
            <a:lnSpc>
              <a:spcPct val="100000"/>
            </a:lnSpc>
          </a:pPr>
          <a:r>
            <a:rPr lang="en-GB">
              <a:latin typeface="Tw Cen MT" panose="020B0602020104020603"/>
            </a:rPr>
            <a:t>Identify Stakeholders</a:t>
          </a:r>
          <a:endParaRPr lang="en-GB"/>
        </a:p>
      </dgm:t>
    </dgm:pt>
    <dgm:pt modelId="{3D3F4912-8A11-4DEB-92B5-7A313DEEAD5C}" type="parTrans" cxnId="{5D74A620-39B2-4430-876D-FEDA4F7E9BD2}">
      <dgm:prSet/>
      <dgm:spPr/>
    </dgm:pt>
    <dgm:pt modelId="{4706EFB8-168B-46D3-B020-D186E58E42B9}" type="sibTrans" cxnId="{5D74A620-39B2-4430-876D-FEDA4F7E9BD2}">
      <dgm:prSet/>
      <dgm:spPr/>
    </dgm:pt>
    <dgm:pt modelId="{12CFF252-F15A-4BF5-9571-F0C1B41B1CA9}">
      <dgm:prSet phldr="0"/>
      <dgm:spPr/>
      <dgm:t>
        <a:bodyPr/>
        <a:lstStyle/>
        <a:p>
          <a:pPr>
            <a:lnSpc>
              <a:spcPct val="100000"/>
            </a:lnSpc>
          </a:pPr>
          <a:r>
            <a:rPr lang="en-GB">
              <a:latin typeface="Tw Cen MT" panose="020B0602020104020603"/>
            </a:rPr>
            <a:t>Market Research</a:t>
          </a:r>
        </a:p>
      </dgm:t>
    </dgm:pt>
    <dgm:pt modelId="{AF917ABA-64A9-45BB-844B-3C6754610371}" type="parTrans" cxnId="{B94B67D1-0186-4256-816E-B62E44CF4AAC}">
      <dgm:prSet/>
      <dgm:spPr/>
    </dgm:pt>
    <dgm:pt modelId="{494EA29F-38F1-40BF-BD9F-9476BF0B899C}" type="sibTrans" cxnId="{B94B67D1-0186-4256-816E-B62E44CF4AAC}">
      <dgm:prSet/>
      <dgm:spPr/>
    </dgm:pt>
    <dgm:pt modelId="{752EC6FC-9AE4-4CB4-814B-74DCD5381C30}">
      <dgm:prSet phldr="0"/>
      <dgm:spPr/>
      <dgm:t>
        <a:bodyPr/>
        <a:lstStyle/>
        <a:p>
          <a:pPr>
            <a:lnSpc>
              <a:spcPct val="100000"/>
            </a:lnSpc>
          </a:pPr>
          <a:r>
            <a:rPr lang="en-GB">
              <a:latin typeface="Tw Cen MT" panose="020B0602020104020603"/>
            </a:rPr>
            <a:t>Identify Company structure</a:t>
          </a:r>
        </a:p>
      </dgm:t>
    </dgm:pt>
    <dgm:pt modelId="{63555085-C6EC-4FBD-851C-3A0B3A93685C}" type="parTrans" cxnId="{F5F76F88-FE25-48F6-A06C-2D3FA0D9A22D}">
      <dgm:prSet/>
      <dgm:spPr/>
    </dgm:pt>
    <dgm:pt modelId="{21A1448F-C34A-4C07-8391-CEDA411AB21F}" type="sibTrans" cxnId="{F5F76F88-FE25-48F6-A06C-2D3FA0D9A22D}">
      <dgm:prSet/>
      <dgm:spPr/>
    </dgm:pt>
    <dgm:pt modelId="{2373BB03-73C2-439A-BAF7-F0A90572FB2A}">
      <dgm:prSet phldr="0"/>
      <dgm:spPr/>
      <dgm:t>
        <a:bodyPr/>
        <a:lstStyle/>
        <a:p>
          <a:pPr>
            <a:lnSpc>
              <a:spcPct val="100000"/>
            </a:lnSpc>
          </a:pPr>
          <a:r>
            <a:rPr lang="en-GB">
              <a:latin typeface="Tw Cen MT" panose="020B0602020104020603"/>
            </a:rPr>
            <a:t>Product design </a:t>
          </a:r>
        </a:p>
      </dgm:t>
    </dgm:pt>
    <dgm:pt modelId="{EC43C7C6-7D5B-4D27-B0AA-1B7A5FDBA1A5}" type="parTrans" cxnId="{C86FAEF6-9A03-4134-8377-7BF9B54BF9E0}">
      <dgm:prSet/>
      <dgm:spPr/>
    </dgm:pt>
    <dgm:pt modelId="{B99DAA7B-D5E8-43F9-A205-B8A949A393E4}" type="sibTrans" cxnId="{C86FAEF6-9A03-4134-8377-7BF9B54BF9E0}">
      <dgm:prSet/>
      <dgm:spPr/>
    </dgm:pt>
    <dgm:pt modelId="{B0255DB7-1172-4323-B235-3F780F07B428}">
      <dgm:prSet phldr="0"/>
      <dgm:spPr/>
      <dgm:t>
        <a:bodyPr/>
        <a:lstStyle/>
        <a:p>
          <a:pPr>
            <a:lnSpc>
              <a:spcPct val="100000"/>
            </a:lnSpc>
          </a:pPr>
          <a:r>
            <a:rPr lang="en-GB">
              <a:latin typeface="Tw Cen MT" panose="020B0602020104020603"/>
            </a:rPr>
            <a:t>Advertising </a:t>
          </a:r>
        </a:p>
      </dgm:t>
    </dgm:pt>
    <dgm:pt modelId="{945F68B5-5A0B-4F5E-A0B3-E81285D30B7D}" type="parTrans" cxnId="{765C9EAC-B125-4AC6-8921-1ABCA7B90B84}">
      <dgm:prSet/>
      <dgm:spPr/>
    </dgm:pt>
    <dgm:pt modelId="{E04F8F3B-0496-42E4-B4EF-F16B465D32C5}" type="sibTrans" cxnId="{765C9EAC-B125-4AC6-8921-1ABCA7B90B84}">
      <dgm:prSet/>
      <dgm:spPr/>
    </dgm:pt>
    <dgm:pt modelId="{53BE72A3-66B6-407C-A7DE-902F1D902174}">
      <dgm:prSet phldr="0"/>
      <dgm:spPr/>
      <dgm:t>
        <a:bodyPr/>
        <a:lstStyle/>
        <a:p>
          <a:pPr>
            <a:lnSpc>
              <a:spcPct val="100000"/>
            </a:lnSpc>
          </a:pPr>
          <a:r>
            <a:rPr lang="en-GB">
              <a:latin typeface="Tw Cen MT" panose="020B0602020104020603"/>
            </a:rPr>
            <a:t>Marketing</a:t>
          </a:r>
        </a:p>
      </dgm:t>
    </dgm:pt>
    <dgm:pt modelId="{399CCA48-B431-4C9F-B0E0-D7FEE6F5094B}" type="parTrans" cxnId="{7971D2BD-0B6A-4535-A274-301C60729EB7}">
      <dgm:prSet/>
      <dgm:spPr/>
    </dgm:pt>
    <dgm:pt modelId="{4AA941CC-DC0C-4475-AA67-C0DCDCAFACD4}" type="sibTrans" cxnId="{7971D2BD-0B6A-4535-A274-301C60729EB7}">
      <dgm:prSet/>
      <dgm:spPr/>
    </dgm:pt>
    <dgm:pt modelId="{F1F69E0D-4672-4E76-BBBF-10A1F6C3551A}">
      <dgm:prSet phldr="0"/>
      <dgm:spPr/>
      <dgm:t>
        <a:bodyPr/>
        <a:lstStyle/>
        <a:p>
          <a:pPr>
            <a:lnSpc>
              <a:spcPct val="100000"/>
            </a:lnSpc>
          </a:pPr>
          <a:r>
            <a:rPr lang="en-GB">
              <a:latin typeface="Tw Cen MT" panose="020B0602020104020603"/>
            </a:rPr>
            <a:t>Pre sale checks</a:t>
          </a:r>
        </a:p>
      </dgm:t>
    </dgm:pt>
    <dgm:pt modelId="{32EC8DB3-E9CE-4CAA-85F7-A4F69F5E6025}" type="parTrans" cxnId="{090458ED-B717-4DC0-82B0-63AF67859173}">
      <dgm:prSet/>
      <dgm:spPr/>
    </dgm:pt>
    <dgm:pt modelId="{343D946E-93F9-4FBE-AA7D-467675850804}" type="sibTrans" cxnId="{090458ED-B717-4DC0-82B0-63AF67859173}">
      <dgm:prSet/>
      <dgm:spPr/>
    </dgm:pt>
    <dgm:pt modelId="{92C8C84D-CD5C-4467-A313-87D6F334B473}">
      <dgm:prSet phldr="0"/>
      <dgm:spPr/>
      <dgm:t>
        <a:bodyPr/>
        <a:lstStyle/>
        <a:p>
          <a:pPr>
            <a:lnSpc>
              <a:spcPct val="100000"/>
            </a:lnSpc>
          </a:pPr>
          <a:r>
            <a:rPr lang="en-GB">
              <a:latin typeface="Tw Cen MT" panose="020B0602020104020603"/>
            </a:rPr>
            <a:t>Financial management</a:t>
          </a:r>
        </a:p>
      </dgm:t>
    </dgm:pt>
    <dgm:pt modelId="{B8834BD4-7876-4E33-8DA7-1FF300F785DE}" type="parTrans" cxnId="{5A0DE3BF-F0B9-4CA6-92A7-C68577D1FB70}">
      <dgm:prSet/>
      <dgm:spPr/>
    </dgm:pt>
    <dgm:pt modelId="{D79BE442-EFFA-4818-8094-2B2EA562EC24}" type="sibTrans" cxnId="{5A0DE3BF-F0B9-4CA6-92A7-C68577D1FB70}">
      <dgm:prSet/>
      <dgm:spPr/>
    </dgm:pt>
    <dgm:pt modelId="{A6390F5A-64C2-4A0C-88BA-4F08749C31A9}">
      <dgm:prSet phldr="0"/>
      <dgm:spPr/>
      <dgm:t>
        <a:bodyPr/>
        <a:lstStyle/>
        <a:p>
          <a:pPr>
            <a:lnSpc>
              <a:spcPct val="100000"/>
            </a:lnSpc>
          </a:pPr>
          <a:r>
            <a:rPr lang="en-GB">
              <a:latin typeface="Tw Cen MT" panose="020B0602020104020603"/>
            </a:rPr>
            <a:t>Performance Evaluations</a:t>
          </a:r>
        </a:p>
      </dgm:t>
    </dgm:pt>
    <dgm:pt modelId="{CA008EB4-A2B9-4398-9C7A-B07E404FE832}" type="parTrans" cxnId="{1A2E028B-9D59-4BB1-A356-7BF27EE090E6}">
      <dgm:prSet/>
      <dgm:spPr/>
    </dgm:pt>
    <dgm:pt modelId="{E1B8FA44-18BD-49DE-A35E-EBD5E496F273}" type="sibTrans" cxnId="{1A2E028B-9D59-4BB1-A356-7BF27EE090E6}">
      <dgm:prSet/>
      <dgm:spPr/>
    </dgm:pt>
    <dgm:pt modelId="{E3BE080A-EAB6-4F1E-8692-DB8907070041}">
      <dgm:prSet phldr="0"/>
      <dgm:spPr/>
      <dgm:t>
        <a:bodyPr/>
        <a:lstStyle/>
        <a:p>
          <a:pPr>
            <a:lnSpc>
              <a:spcPct val="100000"/>
            </a:lnSpc>
          </a:pPr>
          <a:r>
            <a:rPr lang="en-GB">
              <a:latin typeface="Tw Cen MT" panose="020B0602020104020603"/>
            </a:rPr>
            <a:t>Sustainability Iniatives</a:t>
          </a:r>
        </a:p>
      </dgm:t>
    </dgm:pt>
    <dgm:pt modelId="{6E160A7C-F692-49E7-B91B-922FABA7699F}" type="parTrans" cxnId="{F0E0998A-5932-4F7A-A130-441FA194BD75}">
      <dgm:prSet/>
      <dgm:spPr/>
    </dgm:pt>
    <dgm:pt modelId="{E6674523-5CDB-4BA0-8427-A4C0EBA0F8B8}" type="sibTrans" cxnId="{F0E0998A-5932-4F7A-A130-441FA194BD75}">
      <dgm:prSet/>
      <dgm:spPr/>
    </dgm:pt>
    <dgm:pt modelId="{8684DB9E-780F-438C-A173-66993C380C6D}">
      <dgm:prSet phldr="0"/>
      <dgm:spPr/>
      <dgm:t>
        <a:bodyPr/>
        <a:lstStyle/>
        <a:p>
          <a:pPr>
            <a:lnSpc>
              <a:spcPct val="100000"/>
            </a:lnSpc>
          </a:pPr>
          <a:r>
            <a:rPr lang="en-GB">
              <a:latin typeface="Tw Cen MT" panose="020B0602020104020603"/>
            </a:rPr>
            <a:t>Customer engagement with promotions </a:t>
          </a:r>
        </a:p>
      </dgm:t>
    </dgm:pt>
    <dgm:pt modelId="{0BAF99FC-5783-4DDD-8A8D-CAFA31267873}" type="parTrans" cxnId="{873CB24A-547B-46E6-86A3-63DC2B739055}">
      <dgm:prSet/>
      <dgm:spPr/>
    </dgm:pt>
    <dgm:pt modelId="{1932D604-2E7C-4E8C-9F9B-3A7DF64A1B0A}" type="sibTrans" cxnId="{873CB24A-547B-46E6-86A3-63DC2B739055}">
      <dgm:prSet/>
      <dgm:spPr/>
    </dgm:pt>
    <dgm:pt modelId="{DD480143-7B7D-4615-AA37-4CC6B3B49DDB}" type="pres">
      <dgm:prSet presAssocID="{69A63E8F-C35D-4F91-9BFD-9E95E790EEC0}" presName="root" presStyleCnt="0">
        <dgm:presLayoutVars>
          <dgm:dir/>
          <dgm:resizeHandles val="exact"/>
        </dgm:presLayoutVars>
      </dgm:prSet>
      <dgm:spPr/>
    </dgm:pt>
    <dgm:pt modelId="{0A6146C7-B84F-4342-8864-F941241C1FC5}" type="pres">
      <dgm:prSet presAssocID="{1BD475C0-AD2D-4C59-9906-591B57C471E9}" presName="compNode" presStyleCnt="0"/>
      <dgm:spPr/>
    </dgm:pt>
    <dgm:pt modelId="{EE5FAAC6-1026-4A76-9242-754FB502A50E}" type="pres">
      <dgm:prSet presAssocID="{1BD475C0-AD2D-4C59-9906-591B57C471E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848E93A2-8467-4B68-B6DD-5F83866E6D93}" type="pres">
      <dgm:prSet presAssocID="{1BD475C0-AD2D-4C59-9906-591B57C471E9}" presName="iconSpace" presStyleCnt="0"/>
      <dgm:spPr/>
    </dgm:pt>
    <dgm:pt modelId="{9F5AF8F8-A602-49D5-8136-EFC2D7F444A2}" type="pres">
      <dgm:prSet presAssocID="{1BD475C0-AD2D-4C59-9906-591B57C471E9}" presName="parTx" presStyleLbl="revTx" presStyleIdx="0" presStyleCnt="6">
        <dgm:presLayoutVars>
          <dgm:chMax val="0"/>
          <dgm:chPref val="0"/>
        </dgm:presLayoutVars>
      </dgm:prSet>
      <dgm:spPr/>
    </dgm:pt>
    <dgm:pt modelId="{53C5DDCA-C5B9-45A3-8C2E-3295F9226E54}" type="pres">
      <dgm:prSet presAssocID="{1BD475C0-AD2D-4C59-9906-591B57C471E9}" presName="txSpace" presStyleCnt="0"/>
      <dgm:spPr/>
    </dgm:pt>
    <dgm:pt modelId="{74E9C338-AF6B-4E96-97A6-92BC70A7674A}" type="pres">
      <dgm:prSet presAssocID="{1BD475C0-AD2D-4C59-9906-591B57C471E9}" presName="desTx" presStyleLbl="revTx" presStyleIdx="1" presStyleCnt="6">
        <dgm:presLayoutVars/>
      </dgm:prSet>
      <dgm:spPr/>
    </dgm:pt>
    <dgm:pt modelId="{BF54D3B3-9E29-47BD-9FA2-D785D25602AD}" type="pres">
      <dgm:prSet presAssocID="{09A3BAD4-7284-4AE8-8AF0-3C9D1DB6A9F1}" presName="sibTrans" presStyleCnt="0"/>
      <dgm:spPr/>
    </dgm:pt>
    <dgm:pt modelId="{370437C4-8E6D-4156-BD52-8F524466DBE0}" type="pres">
      <dgm:prSet presAssocID="{3681FCDB-1DA0-4DA9-90A5-7C84D1E18658}" presName="compNode" presStyleCnt="0"/>
      <dgm:spPr/>
    </dgm:pt>
    <dgm:pt modelId="{421440E9-197E-4230-AF26-464869D6A2F2}" type="pres">
      <dgm:prSet presAssocID="{3681FCDB-1DA0-4DA9-90A5-7C84D1E186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E23E4012-4F76-4387-A97E-4923A7C18785}" type="pres">
      <dgm:prSet presAssocID="{3681FCDB-1DA0-4DA9-90A5-7C84D1E18658}" presName="iconSpace" presStyleCnt="0"/>
      <dgm:spPr/>
    </dgm:pt>
    <dgm:pt modelId="{4DEB1C46-F368-46AC-80A6-FFBF35354069}" type="pres">
      <dgm:prSet presAssocID="{3681FCDB-1DA0-4DA9-90A5-7C84D1E18658}" presName="parTx" presStyleLbl="revTx" presStyleIdx="2" presStyleCnt="6">
        <dgm:presLayoutVars>
          <dgm:chMax val="0"/>
          <dgm:chPref val="0"/>
        </dgm:presLayoutVars>
      </dgm:prSet>
      <dgm:spPr/>
    </dgm:pt>
    <dgm:pt modelId="{1BAC655D-B1EE-4DE0-8FBA-F1A59140868E}" type="pres">
      <dgm:prSet presAssocID="{3681FCDB-1DA0-4DA9-90A5-7C84D1E18658}" presName="txSpace" presStyleCnt="0"/>
      <dgm:spPr/>
    </dgm:pt>
    <dgm:pt modelId="{3F2A0DA7-1F39-427D-9881-BD205926300E}" type="pres">
      <dgm:prSet presAssocID="{3681FCDB-1DA0-4DA9-90A5-7C84D1E18658}" presName="desTx" presStyleLbl="revTx" presStyleIdx="3" presStyleCnt="6">
        <dgm:presLayoutVars/>
      </dgm:prSet>
      <dgm:spPr/>
    </dgm:pt>
    <dgm:pt modelId="{B975E5F3-1528-4BD0-B4D2-F94AB3DEFBE9}" type="pres">
      <dgm:prSet presAssocID="{BDD6D65A-82BD-41B9-B2F0-4BCF93D854E9}" presName="sibTrans" presStyleCnt="0"/>
      <dgm:spPr/>
    </dgm:pt>
    <dgm:pt modelId="{C3064FEA-8E62-45F8-BE69-4FC25C7F06F5}" type="pres">
      <dgm:prSet presAssocID="{D1A0CD0A-F68D-4362-BE96-11ECF45D3C14}" presName="compNode" presStyleCnt="0"/>
      <dgm:spPr/>
    </dgm:pt>
    <dgm:pt modelId="{3D48C74F-AF63-437A-A75F-691BC67DA272}" type="pres">
      <dgm:prSet presAssocID="{D1A0CD0A-F68D-4362-BE96-11ECF45D3C1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056C5401-DA49-4C61-AD80-A3A1CED76170}" type="pres">
      <dgm:prSet presAssocID="{D1A0CD0A-F68D-4362-BE96-11ECF45D3C14}" presName="iconSpace" presStyleCnt="0"/>
      <dgm:spPr/>
    </dgm:pt>
    <dgm:pt modelId="{59FF9963-61D0-4560-B881-B1DE22AD86B1}" type="pres">
      <dgm:prSet presAssocID="{D1A0CD0A-F68D-4362-BE96-11ECF45D3C14}" presName="parTx" presStyleLbl="revTx" presStyleIdx="4" presStyleCnt="6">
        <dgm:presLayoutVars>
          <dgm:chMax val="0"/>
          <dgm:chPref val="0"/>
        </dgm:presLayoutVars>
      </dgm:prSet>
      <dgm:spPr/>
    </dgm:pt>
    <dgm:pt modelId="{76A6AB0E-B51B-4691-8191-5AD4CA46C7DB}" type="pres">
      <dgm:prSet presAssocID="{D1A0CD0A-F68D-4362-BE96-11ECF45D3C14}" presName="txSpace" presStyleCnt="0"/>
      <dgm:spPr/>
    </dgm:pt>
    <dgm:pt modelId="{7B984AB7-6C80-43D6-9861-3505E2D0FC0B}" type="pres">
      <dgm:prSet presAssocID="{D1A0CD0A-F68D-4362-BE96-11ECF45D3C14}" presName="desTx" presStyleLbl="revTx" presStyleIdx="5" presStyleCnt="6">
        <dgm:presLayoutVars/>
      </dgm:prSet>
      <dgm:spPr/>
    </dgm:pt>
  </dgm:ptLst>
  <dgm:cxnLst>
    <dgm:cxn modelId="{E6C1F704-772D-4106-9048-97B282EB1C09}" type="presOf" srcId="{53BE72A3-66B6-407C-A7DE-902F1D902174}" destId="{3F2A0DA7-1F39-427D-9881-BD205926300E}" srcOrd="0" destOrd="1" presId="urn:microsoft.com/office/officeart/2018/2/layout/IconLabelDescriptionList"/>
    <dgm:cxn modelId="{482C7206-8C02-4DAF-82C4-A031ECEDD255}" type="presOf" srcId="{8684DB9E-780F-438C-A173-66993C380C6D}" destId="{7B984AB7-6C80-43D6-9861-3505E2D0FC0B}" srcOrd="0" destOrd="4" presId="urn:microsoft.com/office/officeart/2018/2/layout/IconLabelDescriptionList"/>
    <dgm:cxn modelId="{F7CC220E-E77B-4DD3-936F-3EF6E392D39F}" srcId="{69A63E8F-C35D-4F91-9BFD-9E95E790EEC0}" destId="{D1A0CD0A-F68D-4362-BE96-11ECF45D3C14}" srcOrd="2" destOrd="0" parTransId="{79401F15-4E72-4345-99AE-20C3BB367972}" sibTransId="{24E9195C-0D1A-42B1-92A8-5F8F75B54B6C}"/>
    <dgm:cxn modelId="{C10D0318-BB88-452B-B1A8-1F6A7CADFD40}" type="presOf" srcId="{AAD150FF-DEE3-4C53-967F-18812736F65B}" destId="{74E9C338-AF6B-4E96-97A6-92BC70A7674A}" srcOrd="0" destOrd="1" presId="urn:microsoft.com/office/officeart/2018/2/layout/IconLabelDescriptionList"/>
    <dgm:cxn modelId="{5D74A620-39B2-4430-876D-FEDA4F7E9BD2}" srcId="{1BD475C0-AD2D-4C59-9906-591B57C471E9}" destId="{AAD150FF-DEE3-4C53-967F-18812736F65B}" srcOrd="1" destOrd="0" parTransId="{3D3F4912-8A11-4DEB-92B5-7A313DEEAD5C}" sibTransId="{4706EFB8-168B-46D3-B020-D186E58E42B9}"/>
    <dgm:cxn modelId="{2E5C8E26-DC89-4253-89B2-1A18E89AF771}" type="presOf" srcId="{E3BE080A-EAB6-4F1E-8692-DB8907070041}" destId="{7B984AB7-6C80-43D6-9861-3505E2D0FC0B}" srcOrd="0" destOrd="3" presId="urn:microsoft.com/office/officeart/2018/2/layout/IconLabelDescriptionList"/>
    <dgm:cxn modelId="{972AC527-2B7D-407C-9009-905FD099D6E0}" type="presOf" srcId="{0C0434A0-5733-44DD-A03F-72636D8AB4C1}" destId="{3F2A0DA7-1F39-427D-9881-BD205926300E}" srcOrd="0" destOrd="2" presId="urn:microsoft.com/office/officeart/2018/2/layout/IconLabelDescriptionList"/>
    <dgm:cxn modelId="{13727E2E-7B19-4663-A90D-1B5A46E873FB}" type="presOf" srcId="{12CFF252-F15A-4BF5-9571-F0C1B41B1CA9}" destId="{74E9C338-AF6B-4E96-97A6-92BC70A7674A}" srcOrd="0" destOrd="2" presId="urn:microsoft.com/office/officeart/2018/2/layout/IconLabelDescriptionList"/>
    <dgm:cxn modelId="{E58E843A-80C4-43D4-89F9-236498784703}" srcId="{3681FCDB-1DA0-4DA9-90A5-7C84D1E18658}" destId="{4F031130-2378-4623-A1A2-80F8BF8E57BA}" srcOrd="0" destOrd="0" parTransId="{BF1DF53D-506D-4DDA-A084-7F291B9BBAF2}" sibTransId="{69AF558E-2D98-47EC-9AE0-ED90E0A5B79A}"/>
    <dgm:cxn modelId="{F2D7555F-A83A-40D3-B25E-F552A537184D}" type="presOf" srcId="{4F031130-2378-4623-A1A2-80F8BF8E57BA}" destId="{3F2A0DA7-1F39-427D-9881-BD205926300E}" srcOrd="0" destOrd="0" presId="urn:microsoft.com/office/officeart/2018/2/layout/IconLabelDescriptionList"/>
    <dgm:cxn modelId="{14D00D4A-0562-4B0B-BCFC-ADF9E6B20EAF}" type="presOf" srcId="{3681FCDB-1DA0-4DA9-90A5-7C84D1E18658}" destId="{4DEB1C46-F368-46AC-80A6-FFBF35354069}" srcOrd="0" destOrd="0" presId="urn:microsoft.com/office/officeart/2018/2/layout/IconLabelDescriptionList"/>
    <dgm:cxn modelId="{873CB24A-547B-46E6-86A3-63DC2B739055}" srcId="{D1A0CD0A-F68D-4362-BE96-11ECF45D3C14}" destId="{8684DB9E-780F-438C-A173-66993C380C6D}" srcOrd="4" destOrd="0" parTransId="{0BAF99FC-5783-4DDD-8A8D-CAFA31267873}" sibTransId="{1932D604-2E7C-4E8C-9F9B-3A7DF64A1B0A}"/>
    <dgm:cxn modelId="{5280406C-8B8C-4CA0-B2D2-7F3AC8CDE55C}" type="presOf" srcId="{A6390F5A-64C2-4A0C-88BA-4F08749C31A9}" destId="{7B984AB7-6C80-43D6-9861-3505E2D0FC0B}" srcOrd="0" destOrd="2" presId="urn:microsoft.com/office/officeart/2018/2/layout/IconLabelDescriptionList"/>
    <dgm:cxn modelId="{F5F76F88-FE25-48F6-A06C-2D3FA0D9A22D}" srcId="{1BD475C0-AD2D-4C59-9906-591B57C471E9}" destId="{752EC6FC-9AE4-4CB4-814B-74DCD5381C30}" srcOrd="0" destOrd="0" parTransId="{63555085-C6EC-4FBD-851C-3A0B3A93685C}" sibTransId="{21A1448F-C34A-4C07-8391-CEDA411AB21F}"/>
    <dgm:cxn modelId="{F0E0998A-5932-4F7A-A130-441FA194BD75}" srcId="{D1A0CD0A-F68D-4362-BE96-11ECF45D3C14}" destId="{E3BE080A-EAB6-4F1E-8692-DB8907070041}" srcOrd="3" destOrd="0" parTransId="{6E160A7C-F692-49E7-B91B-922FABA7699F}" sibTransId="{E6674523-5CDB-4BA0-8427-A4C0EBA0F8B8}"/>
    <dgm:cxn modelId="{230EA38A-9419-4303-842D-E12AE686C962}" srcId="{69A63E8F-C35D-4F91-9BFD-9E95E790EEC0}" destId="{3681FCDB-1DA0-4DA9-90A5-7C84D1E18658}" srcOrd="1" destOrd="0" parTransId="{758CC958-27DE-42C8-BA2B-FDA6642674D1}" sibTransId="{BDD6D65A-82BD-41B9-B2F0-4BCF93D854E9}"/>
    <dgm:cxn modelId="{1A2E028B-9D59-4BB1-A356-7BF27EE090E6}" srcId="{D1A0CD0A-F68D-4362-BE96-11ECF45D3C14}" destId="{A6390F5A-64C2-4A0C-88BA-4F08749C31A9}" srcOrd="2" destOrd="0" parTransId="{CA008EB4-A2B9-4398-9C7A-B07E404FE832}" sibTransId="{E1B8FA44-18BD-49DE-A35E-EBD5E496F273}"/>
    <dgm:cxn modelId="{433F498D-B1DB-46B0-8477-144873C560F9}" type="presOf" srcId="{1BD475C0-AD2D-4C59-9906-591B57C471E9}" destId="{9F5AF8F8-A602-49D5-8136-EFC2D7F444A2}" srcOrd="0" destOrd="0" presId="urn:microsoft.com/office/officeart/2018/2/layout/IconLabelDescriptionList"/>
    <dgm:cxn modelId="{0D4D889C-2370-44F4-8A24-2011E9242667}" type="presOf" srcId="{B6FDBAB0-4272-41E1-978E-2848034C620B}" destId="{7B984AB7-6C80-43D6-9861-3505E2D0FC0B}" srcOrd="0" destOrd="1" presId="urn:microsoft.com/office/officeart/2018/2/layout/IconLabelDescriptionList"/>
    <dgm:cxn modelId="{CEF4CDA0-E103-45FC-9D44-52A6C8581E90}" type="presOf" srcId="{69A63E8F-C35D-4F91-9BFD-9E95E790EEC0}" destId="{DD480143-7B7D-4615-AA37-4CC6B3B49DDB}" srcOrd="0" destOrd="0" presId="urn:microsoft.com/office/officeart/2018/2/layout/IconLabelDescriptionList"/>
    <dgm:cxn modelId="{2FA181AA-4C13-4A63-9B67-34C5FD545826}" type="presOf" srcId="{939F58CE-60E7-4EF2-B9C1-094CBC312D92}" destId="{7B984AB7-6C80-43D6-9861-3505E2D0FC0B}" srcOrd="0" destOrd="0" presId="urn:microsoft.com/office/officeart/2018/2/layout/IconLabelDescriptionList"/>
    <dgm:cxn modelId="{765C9EAC-B125-4AC6-8921-1ABCA7B90B84}" srcId="{1BD475C0-AD2D-4C59-9906-591B57C471E9}" destId="{B0255DB7-1172-4323-B235-3F780F07B428}" srcOrd="4" destOrd="0" parTransId="{945F68B5-5A0B-4F5E-A0B3-E81285D30B7D}" sibTransId="{E04F8F3B-0496-42E4-B4EF-F16B465D32C5}"/>
    <dgm:cxn modelId="{4ADA49AD-4E5F-42D7-A58F-3A35B1399C50}" srcId="{D1A0CD0A-F68D-4362-BE96-11ECF45D3C14}" destId="{B6FDBAB0-4272-41E1-978E-2848034C620B}" srcOrd="1" destOrd="0" parTransId="{71243EAF-4194-4705-9616-F36C52A82F9A}" sibTransId="{BBBD02DA-40FC-4E62-ADE3-87D5ABE6C58F}"/>
    <dgm:cxn modelId="{C20D9EB7-4A9D-479A-8D42-55603AFF677D}" type="presOf" srcId="{B0255DB7-1172-4323-B235-3F780F07B428}" destId="{74E9C338-AF6B-4E96-97A6-92BC70A7674A}" srcOrd="0" destOrd="4" presId="urn:microsoft.com/office/officeart/2018/2/layout/IconLabelDescriptionList"/>
    <dgm:cxn modelId="{7971D2BD-0B6A-4535-A274-301C60729EB7}" srcId="{3681FCDB-1DA0-4DA9-90A5-7C84D1E18658}" destId="{53BE72A3-66B6-407C-A7DE-902F1D902174}" srcOrd="1" destOrd="0" parTransId="{399CCA48-B431-4C9F-B0E0-D7FEE6F5094B}" sibTransId="{4AA941CC-DC0C-4475-AA67-C0DCDCAFACD4}"/>
    <dgm:cxn modelId="{5A0DE3BF-F0B9-4CA6-92A7-C68577D1FB70}" srcId="{3681FCDB-1DA0-4DA9-90A5-7C84D1E18658}" destId="{92C8C84D-CD5C-4467-A313-87D6F334B473}" srcOrd="4" destOrd="0" parTransId="{B8834BD4-7876-4E33-8DA7-1FF300F785DE}" sibTransId="{D79BE442-EFFA-4818-8094-2B2EA562EC24}"/>
    <dgm:cxn modelId="{D9C2EDCD-13A8-423F-9B5B-7A13BD5E16E4}" type="presOf" srcId="{92C8C84D-CD5C-4467-A313-87D6F334B473}" destId="{3F2A0DA7-1F39-427D-9881-BD205926300E}" srcOrd="0" destOrd="4" presId="urn:microsoft.com/office/officeart/2018/2/layout/IconLabelDescriptionList"/>
    <dgm:cxn modelId="{B94B67D1-0186-4256-816E-B62E44CF4AAC}" srcId="{1BD475C0-AD2D-4C59-9906-591B57C471E9}" destId="{12CFF252-F15A-4BF5-9571-F0C1B41B1CA9}" srcOrd="2" destOrd="0" parTransId="{AF917ABA-64A9-45BB-844B-3C6754610371}" sibTransId="{494EA29F-38F1-40BF-BD9F-9476BF0B899C}"/>
    <dgm:cxn modelId="{CCE265D5-A63E-4B70-B45E-ADD0D74566D8}" type="presOf" srcId="{2373BB03-73C2-439A-BAF7-F0A90572FB2A}" destId="{74E9C338-AF6B-4E96-97A6-92BC70A7674A}" srcOrd="0" destOrd="3" presId="urn:microsoft.com/office/officeart/2018/2/layout/IconLabelDescriptionList"/>
    <dgm:cxn modelId="{C77E1BDB-F2BF-41FB-B0D1-37269D6D861A}" type="presOf" srcId="{D1A0CD0A-F68D-4362-BE96-11ECF45D3C14}" destId="{59FF9963-61D0-4560-B881-B1DE22AD86B1}" srcOrd="0" destOrd="0" presId="urn:microsoft.com/office/officeart/2018/2/layout/IconLabelDescriptionList"/>
    <dgm:cxn modelId="{A68D97DB-66B9-44E4-BF07-B4EC7CD13FE7}" srcId="{3681FCDB-1DA0-4DA9-90A5-7C84D1E18658}" destId="{0C0434A0-5733-44DD-A03F-72636D8AB4C1}" srcOrd="2" destOrd="0" parTransId="{82DA963A-DCF5-466A-88B0-E81536A581DD}" sibTransId="{9A142D1E-1B3B-4E9F-9413-41817C5B4B12}"/>
    <dgm:cxn modelId="{5D2D7BE4-E8DE-4618-A1BE-D99959D7D260}" type="presOf" srcId="{752EC6FC-9AE4-4CB4-814B-74DCD5381C30}" destId="{74E9C338-AF6B-4E96-97A6-92BC70A7674A}" srcOrd="0" destOrd="0" presId="urn:microsoft.com/office/officeart/2018/2/layout/IconLabelDescriptionList"/>
    <dgm:cxn modelId="{AC22A0E9-671A-4A4C-A0C0-6002B68A94E0}" srcId="{D1A0CD0A-F68D-4362-BE96-11ECF45D3C14}" destId="{939F58CE-60E7-4EF2-B9C1-094CBC312D92}" srcOrd="0" destOrd="0" parTransId="{F5BC9756-9E16-4652-A464-7BAFCB17989D}" sibTransId="{5D49BD03-AE8C-48F7-9A96-EAA899C60D38}"/>
    <dgm:cxn modelId="{D6BB25ED-D9DD-4E5F-A498-58C08F373CD0}" srcId="{69A63E8F-C35D-4F91-9BFD-9E95E790EEC0}" destId="{1BD475C0-AD2D-4C59-9906-591B57C471E9}" srcOrd="0" destOrd="0" parTransId="{90A5159E-BF99-4A1C-967F-C5A3E7FF2684}" sibTransId="{09A3BAD4-7284-4AE8-8AF0-3C9D1DB6A9F1}"/>
    <dgm:cxn modelId="{090458ED-B717-4DC0-82B0-63AF67859173}" srcId="{3681FCDB-1DA0-4DA9-90A5-7C84D1E18658}" destId="{F1F69E0D-4672-4E76-BBBF-10A1F6C3551A}" srcOrd="3" destOrd="0" parTransId="{32EC8DB3-E9CE-4CAA-85F7-A4F69F5E6025}" sibTransId="{343D946E-93F9-4FBE-AA7D-467675850804}"/>
    <dgm:cxn modelId="{C86FAEF6-9A03-4134-8377-7BF9B54BF9E0}" srcId="{1BD475C0-AD2D-4C59-9906-591B57C471E9}" destId="{2373BB03-73C2-439A-BAF7-F0A90572FB2A}" srcOrd="3" destOrd="0" parTransId="{EC43C7C6-7D5B-4D27-B0AA-1B7A5FDBA1A5}" sibTransId="{B99DAA7B-D5E8-43F9-A205-B8A949A393E4}"/>
    <dgm:cxn modelId="{D69D2BF9-E1A4-4B16-AF39-AD087F638438}" type="presOf" srcId="{F1F69E0D-4672-4E76-BBBF-10A1F6C3551A}" destId="{3F2A0DA7-1F39-427D-9881-BD205926300E}" srcOrd="0" destOrd="3" presId="urn:microsoft.com/office/officeart/2018/2/layout/IconLabelDescriptionList"/>
    <dgm:cxn modelId="{52565EDD-35DA-43DF-9B7F-A0C0B0469A1B}" type="presParOf" srcId="{DD480143-7B7D-4615-AA37-4CC6B3B49DDB}" destId="{0A6146C7-B84F-4342-8864-F941241C1FC5}" srcOrd="0" destOrd="0" presId="urn:microsoft.com/office/officeart/2018/2/layout/IconLabelDescriptionList"/>
    <dgm:cxn modelId="{8CC11588-D25F-46E4-9678-130B016FB3CD}" type="presParOf" srcId="{0A6146C7-B84F-4342-8864-F941241C1FC5}" destId="{EE5FAAC6-1026-4A76-9242-754FB502A50E}" srcOrd="0" destOrd="0" presId="urn:microsoft.com/office/officeart/2018/2/layout/IconLabelDescriptionList"/>
    <dgm:cxn modelId="{E3A3340A-EE1F-4151-A803-DEAAB544027D}" type="presParOf" srcId="{0A6146C7-B84F-4342-8864-F941241C1FC5}" destId="{848E93A2-8467-4B68-B6DD-5F83866E6D93}" srcOrd="1" destOrd="0" presId="urn:microsoft.com/office/officeart/2018/2/layout/IconLabelDescriptionList"/>
    <dgm:cxn modelId="{EEB1C9F8-0E11-4262-9765-249456ADFE77}" type="presParOf" srcId="{0A6146C7-B84F-4342-8864-F941241C1FC5}" destId="{9F5AF8F8-A602-49D5-8136-EFC2D7F444A2}" srcOrd="2" destOrd="0" presId="urn:microsoft.com/office/officeart/2018/2/layout/IconLabelDescriptionList"/>
    <dgm:cxn modelId="{33B9132B-AC7B-4860-A498-C0608337DAD2}" type="presParOf" srcId="{0A6146C7-B84F-4342-8864-F941241C1FC5}" destId="{53C5DDCA-C5B9-45A3-8C2E-3295F9226E54}" srcOrd="3" destOrd="0" presId="urn:microsoft.com/office/officeart/2018/2/layout/IconLabelDescriptionList"/>
    <dgm:cxn modelId="{A02F17DB-F113-4B42-8EE4-5BAE0EBC6911}" type="presParOf" srcId="{0A6146C7-B84F-4342-8864-F941241C1FC5}" destId="{74E9C338-AF6B-4E96-97A6-92BC70A7674A}" srcOrd="4" destOrd="0" presId="urn:microsoft.com/office/officeart/2018/2/layout/IconLabelDescriptionList"/>
    <dgm:cxn modelId="{35DC6536-06C2-4859-9136-08BCF4758153}" type="presParOf" srcId="{DD480143-7B7D-4615-AA37-4CC6B3B49DDB}" destId="{BF54D3B3-9E29-47BD-9FA2-D785D25602AD}" srcOrd="1" destOrd="0" presId="urn:microsoft.com/office/officeart/2018/2/layout/IconLabelDescriptionList"/>
    <dgm:cxn modelId="{EDFA6B6D-5F07-42A2-95F1-CF46C82B45F8}" type="presParOf" srcId="{DD480143-7B7D-4615-AA37-4CC6B3B49DDB}" destId="{370437C4-8E6D-4156-BD52-8F524466DBE0}" srcOrd="2" destOrd="0" presId="urn:microsoft.com/office/officeart/2018/2/layout/IconLabelDescriptionList"/>
    <dgm:cxn modelId="{16AC8439-9F8B-4CA9-AE6D-57A3765D9D42}" type="presParOf" srcId="{370437C4-8E6D-4156-BD52-8F524466DBE0}" destId="{421440E9-197E-4230-AF26-464869D6A2F2}" srcOrd="0" destOrd="0" presId="urn:microsoft.com/office/officeart/2018/2/layout/IconLabelDescriptionList"/>
    <dgm:cxn modelId="{50C99E85-EDFE-46F5-8DE1-F3BD4353789B}" type="presParOf" srcId="{370437C4-8E6D-4156-BD52-8F524466DBE0}" destId="{E23E4012-4F76-4387-A97E-4923A7C18785}" srcOrd="1" destOrd="0" presId="urn:microsoft.com/office/officeart/2018/2/layout/IconLabelDescriptionList"/>
    <dgm:cxn modelId="{ACD773FC-AC4D-4FFD-BE3C-F6B307903B3C}" type="presParOf" srcId="{370437C4-8E6D-4156-BD52-8F524466DBE0}" destId="{4DEB1C46-F368-46AC-80A6-FFBF35354069}" srcOrd="2" destOrd="0" presId="urn:microsoft.com/office/officeart/2018/2/layout/IconLabelDescriptionList"/>
    <dgm:cxn modelId="{CF93E775-C6F2-486E-9595-F4FF9CCA78EB}" type="presParOf" srcId="{370437C4-8E6D-4156-BD52-8F524466DBE0}" destId="{1BAC655D-B1EE-4DE0-8FBA-F1A59140868E}" srcOrd="3" destOrd="0" presId="urn:microsoft.com/office/officeart/2018/2/layout/IconLabelDescriptionList"/>
    <dgm:cxn modelId="{063DB4FF-CC83-4275-8FCD-A34300A861FB}" type="presParOf" srcId="{370437C4-8E6D-4156-BD52-8F524466DBE0}" destId="{3F2A0DA7-1F39-427D-9881-BD205926300E}" srcOrd="4" destOrd="0" presId="urn:microsoft.com/office/officeart/2018/2/layout/IconLabelDescriptionList"/>
    <dgm:cxn modelId="{24222263-C6E1-442B-85B9-1EC04832C5F7}" type="presParOf" srcId="{DD480143-7B7D-4615-AA37-4CC6B3B49DDB}" destId="{B975E5F3-1528-4BD0-B4D2-F94AB3DEFBE9}" srcOrd="3" destOrd="0" presId="urn:microsoft.com/office/officeart/2018/2/layout/IconLabelDescriptionList"/>
    <dgm:cxn modelId="{6D01A9F8-299C-4FF0-973B-AC8BFF4BD7EB}" type="presParOf" srcId="{DD480143-7B7D-4615-AA37-4CC6B3B49DDB}" destId="{C3064FEA-8E62-45F8-BE69-4FC25C7F06F5}" srcOrd="4" destOrd="0" presId="urn:microsoft.com/office/officeart/2018/2/layout/IconLabelDescriptionList"/>
    <dgm:cxn modelId="{23F7928C-0CB6-424D-A943-1FE56AB64D64}" type="presParOf" srcId="{C3064FEA-8E62-45F8-BE69-4FC25C7F06F5}" destId="{3D48C74F-AF63-437A-A75F-691BC67DA272}" srcOrd="0" destOrd="0" presId="urn:microsoft.com/office/officeart/2018/2/layout/IconLabelDescriptionList"/>
    <dgm:cxn modelId="{CD0DCF63-C7B8-4A33-A940-77B6A4297466}" type="presParOf" srcId="{C3064FEA-8E62-45F8-BE69-4FC25C7F06F5}" destId="{056C5401-DA49-4C61-AD80-A3A1CED76170}" srcOrd="1" destOrd="0" presId="urn:microsoft.com/office/officeart/2018/2/layout/IconLabelDescriptionList"/>
    <dgm:cxn modelId="{0554411C-424E-449D-A392-870DC5F28EB9}" type="presParOf" srcId="{C3064FEA-8E62-45F8-BE69-4FC25C7F06F5}" destId="{59FF9963-61D0-4560-B881-B1DE22AD86B1}" srcOrd="2" destOrd="0" presId="urn:microsoft.com/office/officeart/2018/2/layout/IconLabelDescriptionList"/>
    <dgm:cxn modelId="{F0F5EB72-6F21-4ED0-9D3B-CB009D7A4508}" type="presParOf" srcId="{C3064FEA-8E62-45F8-BE69-4FC25C7F06F5}" destId="{76A6AB0E-B51B-4691-8191-5AD4CA46C7DB}" srcOrd="3" destOrd="0" presId="urn:microsoft.com/office/officeart/2018/2/layout/IconLabelDescriptionList"/>
    <dgm:cxn modelId="{90E54BAA-AE16-40D3-BE23-A577B64839A4}" type="presParOf" srcId="{C3064FEA-8E62-45F8-BE69-4FC25C7F06F5}" destId="{7B984AB7-6C80-43D6-9861-3505E2D0FC0B}" srcOrd="4" destOrd="0" presId="urn:microsoft.com/office/officeart/2018/2/layout/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0E0C2A-37FC-4E2F-950B-E819629B7558}" type="doc">
      <dgm:prSet loTypeId="urn:microsoft.com/office/officeart/2005/8/layout/orgChart1" loCatId="hierarchy" qsTypeId="urn:microsoft.com/office/officeart/2005/8/quickstyle/simple4" qsCatId="simple" csTypeId="urn:microsoft.com/office/officeart/2005/8/colors/colorful5" csCatId="colorful" phldr="1"/>
      <dgm:spPr/>
      <dgm:t>
        <a:bodyPr/>
        <a:lstStyle/>
        <a:p>
          <a:endParaRPr lang="en-GB"/>
        </a:p>
      </dgm:t>
    </dgm:pt>
    <dgm:pt modelId="{1D9BC19C-A253-4974-9752-4A9910AE4D5E}">
      <dgm:prSet phldrT="[Text]" phldr="0"/>
      <dgm:spPr/>
      <dgm:t>
        <a:bodyPr/>
        <a:lstStyle/>
        <a:p>
          <a:pPr rtl="0"/>
          <a:r>
            <a:rPr lang="en-GB">
              <a:solidFill>
                <a:schemeClr val="tx1"/>
              </a:solidFill>
              <a:latin typeface="Tw Cen MT" panose="020B0602020104020603"/>
            </a:rPr>
            <a:t>Fizzy drink project</a:t>
          </a:r>
          <a:endParaRPr lang="en-GB">
            <a:solidFill>
              <a:schemeClr val="tx1"/>
            </a:solidFill>
          </a:endParaRPr>
        </a:p>
      </dgm:t>
    </dgm:pt>
    <dgm:pt modelId="{80B14E54-CCE2-4F05-9BC3-1B022EE9D633}" type="parTrans" cxnId="{ACB02F8A-751A-4D8F-8678-F24449A9C4BA}">
      <dgm:prSet/>
      <dgm:spPr/>
      <dgm:t>
        <a:bodyPr/>
        <a:lstStyle/>
        <a:p>
          <a:endParaRPr lang="en-GB"/>
        </a:p>
      </dgm:t>
    </dgm:pt>
    <dgm:pt modelId="{369BD3A5-CF50-4748-A824-AC223DCA7294}" type="sibTrans" cxnId="{ACB02F8A-751A-4D8F-8678-F24449A9C4BA}">
      <dgm:prSet/>
      <dgm:spPr/>
      <dgm:t>
        <a:bodyPr/>
        <a:lstStyle/>
        <a:p>
          <a:endParaRPr lang="en-GB"/>
        </a:p>
      </dgm:t>
    </dgm:pt>
    <dgm:pt modelId="{6BF42B31-6ED8-42AF-9C7B-27457B447464}">
      <dgm:prSet phldrT="[Text]" phldr="0"/>
      <dgm:spPr/>
      <dgm:t>
        <a:bodyPr/>
        <a:lstStyle/>
        <a:p>
          <a:r>
            <a:rPr lang="en-GB">
              <a:solidFill>
                <a:schemeClr val="tx1"/>
              </a:solidFill>
              <a:latin typeface="Tw Cen MT" panose="020B0602020104020603"/>
            </a:rPr>
            <a:t>Concept</a:t>
          </a:r>
          <a:endParaRPr lang="en-GB">
            <a:solidFill>
              <a:schemeClr val="tx1"/>
            </a:solidFill>
          </a:endParaRPr>
        </a:p>
      </dgm:t>
    </dgm:pt>
    <dgm:pt modelId="{6CF8E4CF-9614-482B-BE0C-9A1598A35047}" type="parTrans" cxnId="{EF893794-CC83-4AA3-B8AA-1A0242C04A4E}">
      <dgm:prSet/>
      <dgm:spPr/>
      <dgm:t>
        <a:bodyPr/>
        <a:lstStyle/>
        <a:p>
          <a:endParaRPr lang="en-GB"/>
        </a:p>
      </dgm:t>
    </dgm:pt>
    <dgm:pt modelId="{2A65C537-54AB-4BE3-95EE-1C6AB61EE54D}" type="sibTrans" cxnId="{EF893794-CC83-4AA3-B8AA-1A0242C04A4E}">
      <dgm:prSet/>
      <dgm:spPr/>
      <dgm:t>
        <a:bodyPr/>
        <a:lstStyle/>
        <a:p>
          <a:endParaRPr lang="en-GB"/>
        </a:p>
      </dgm:t>
    </dgm:pt>
    <dgm:pt modelId="{DD3CDFEF-076C-4C86-B38E-8A32451209DF}">
      <dgm:prSet phldrT="[Text]" phldr="0"/>
      <dgm:spPr/>
      <dgm:t>
        <a:bodyPr/>
        <a:lstStyle/>
        <a:p>
          <a:r>
            <a:rPr lang="en-GB">
              <a:solidFill>
                <a:schemeClr val="tx1"/>
              </a:solidFill>
              <a:latin typeface="Tw Cen MT" panose="020B0602020104020603"/>
            </a:rPr>
            <a:t>Design</a:t>
          </a:r>
          <a:endParaRPr lang="en-GB">
            <a:solidFill>
              <a:schemeClr val="tx1"/>
            </a:solidFill>
          </a:endParaRPr>
        </a:p>
      </dgm:t>
    </dgm:pt>
    <dgm:pt modelId="{DFBE14DA-1590-422E-827A-1310FA324ACB}" type="parTrans" cxnId="{B9C20E90-19A6-492F-8F94-1DCFCC7FFB13}">
      <dgm:prSet/>
      <dgm:spPr/>
      <dgm:t>
        <a:bodyPr/>
        <a:lstStyle/>
        <a:p>
          <a:endParaRPr lang="en-GB"/>
        </a:p>
      </dgm:t>
    </dgm:pt>
    <dgm:pt modelId="{DA843593-9F37-4018-BA8E-C2F793E93B61}" type="sibTrans" cxnId="{B9C20E90-19A6-492F-8F94-1DCFCC7FFB13}">
      <dgm:prSet/>
      <dgm:spPr/>
      <dgm:t>
        <a:bodyPr/>
        <a:lstStyle/>
        <a:p>
          <a:endParaRPr lang="en-GB"/>
        </a:p>
      </dgm:t>
    </dgm:pt>
    <dgm:pt modelId="{193A4E10-C1DC-4AEC-80C6-5FBEA0C26AB3}">
      <dgm:prSet phldr="0"/>
      <dgm:spPr/>
      <dgm:t>
        <a:bodyPr/>
        <a:lstStyle/>
        <a:p>
          <a:pPr rtl="0"/>
          <a:r>
            <a:rPr lang="en-GB">
              <a:solidFill>
                <a:schemeClr val="tx1"/>
              </a:solidFill>
              <a:latin typeface="Tw Cen MT" panose="020B0602020104020603"/>
            </a:rPr>
            <a:t>Development</a:t>
          </a:r>
        </a:p>
      </dgm:t>
    </dgm:pt>
    <dgm:pt modelId="{BA7E348A-ADBE-4306-A075-74AEC8A994EA}" type="parTrans" cxnId="{D69D18CE-3437-4623-9276-97A7A8AE9E04}">
      <dgm:prSet/>
      <dgm:spPr/>
    </dgm:pt>
    <dgm:pt modelId="{86D56CEE-E84C-43F2-9E48-68ADAAFF6BEA}" type="sibTrans" cxnId="{D69D18CE-3437-4623-9276-97A7A8AE9E04}">
      <dgm:prSet/>
      <dgm:spPr/>
    </dgm:pt>
    <dgm:pt modelId="{CDC71FC9-367B-4CE8-AE52-F37EF176B793}">
      <dgm:prSet phldr="0"/>
      <dgm:spPr/>
      <dgm:t>
        <a:bodyPr/>
        <a:lstStyle/>
        <a:p>
          <a:r>
            <a:rPr lang="en-GB">
              <a:solidFill>
                <a:schemeClr val="tx1"/>
              </a:solidFill>
              <a:latin typeface="Tw Cen MT" panose="020B0602020104020603"/>
            </a:rPr>
            <a:t>Manufacture</a:t>
          </a:r>
        </a:p>
      </dgm:t>
    </dgm:pt>
    <dgm:pt modelId="{ECF12B69-BBA2-4F15-BAD3-474B6B71BED8}" type="parTrans" cxnId="{92F256CC-F13C-4AA8-8D7C-D11597E69633}">
      <dgm:prSet/>
      <dgm:spPr/>
    </dgm:pt>
    <dgm:pt modelId="{945EF289-8458-488A-9349-5A78A01EC47D}" type="sibTrans" cxnId="{92F256CC-F13C-4AA8-8D7C-D11597E69633}">
      <dgm:prSet/>
      <dgm:spPr/>
    </dgm:pt>
    <dgm:pt modelId="{76952025-A1C9-478B-8838-4C28D5C47B0B}">
      <dgm:prSet phldr="0"/>
      <dgm:spPr/>
      <dgm:t>
        <a:bodyPr/>
        <a:lstStyle/>
        <a:p>
          <a:r>
            <a:rPr lang="en-GB">
              <a:solidFill>
                <a:schemeClr val="tx1"/>
              </a:solidFill>
              <a:latin typeface="Tw Cen MT" panose="020B0602020104020603"/>
            </a:rPr>
            <a:t>Distribution</a:t>
          </a:r>
        </a:p>
      </dgm:t>
    </dgm:pt>
    <dgm:pt modelId="{3B93A71C-6A83-4E4F-843D-8DE072D1DE50}" type="parTrans" cxnId="{B7E7ADCA-E006-41E0-A6D2-F6679689D5F4}">
      <dgm:prSet/>
      <dgm:spPr/>
    </dgm:pt>
    <dgm:pt modelId="{AE07DF09-01EB-4895-8547-D961D474E388}" type="sibTrans" cxnId="{B7E7ADCA-E006-41E0-A6D2-F6679689D5F4}">
      <dgm:prSet/>
      <dgm:spPr/>
    </dgm:pt>
    <dgm:pt modelId="{1197245F-29E2-49EE-8DA5-93940B448B85}">
      <dgm:prSet phldr="0"/>
      <dgm:spPr/>
      <dgm:t>
        <a:bodyPr/>
        <a:lstStyle/>
        <a:p>
          <a:pPr rtl="0"/>
          <a:r>
            <a:rPr lang="en-GB">
              <a:solidFill>
                <a:schemeClr val="tx1"/>
              </a:solidFill>
              <a:latin typeface="Tw Cen MT" panose="020B0602020104020603"/>
            </a:rPr>
            <a:t>Market research </a:t>
          </a:r>
        </a:p>
      </dgm:t>
    </dgm:pt>
    <dgm:pt modelId="{7BC8F78D-1C07-4771-8175-5D54A05D1BEB}" type="parTrans" cxnId="{D4A4AFC5-97E3-43E4-B4C1-7346F044D9A2}">
      <dgm:prSet/>
      <dgm:spPr/>
    </dgm:pt>
    <dgm:pt modelId="{70AD46E3-E1BD-4F19-8A6C-6E83B97B51DF}" type="sibTrans" cxnId="{D4A4AFC5-97E3-43E4-B4C1-7346F044D9A2}">
      <dgm:prSet/>
      <dgm:spPr/>
    </dgm:pt>
    <dgm:pt modelId="{0D64ED56-AA26-4028-86CC-D94D200B11FB}">
      <dgm:prSet phldr="0"/>
      <dgm:spPr/>
      <dgm:t>
        <a:bodyPr/>
        <a:lstStyle/>
        <a:p>
          <a:pPr rtl="0"/>
          <a:r>
            <a:rPr lang="en-GB">
              <a:solidFill>
                <a:schemeClr val="tx1"/>
              </a:solidFill>
              <a:latin typeface="Tw Cen MT" panose="020B0602020104020603"/>
            </a:rPr>
            <a:t>Drink design</a:t>
          </a:r>
        </a:p>
      </dgm:t>
    </dgm:pt>
    <dgm:pt modelId="{D3AA7111-7248-4442-A907-1FAB2680746A}" type="parTrans" cxnId="{5870C942-D74D-4D00-A8AD-602364ACD51F}">
      <dgm:prSet/>
      <dgm:spPr/>
    </dgm:pt>
    <dgm:pt modelId="{E8E15809-FA8C-4EAC-A1DD-70B217EC141D}" type="sibTrans" cxnId="{5870C942-D74D-4D00-A8AD-602364ACD51F}">
      <dgm:prSet/>
      <dgm:spPr/>
    </dgm:pt>
    <dgm:pt modelId="{D8E1A35D-6D5A-4324-B92C-0F1FC693C00E}">
      <dgm:prSet phldr="0"/>
      <dgm:spPr/>
      <dgm:t>
        <a:bodyPr/>
        <a:lstStyle/>
        <a:p>
          <a:pPr rtl="0"/>
          <a:r>
            <a:rPr lang="en-GB">
              <a:solidFill>
                <a:schemeClr val="tx1"/>
              </a:solidFill>
              <a:latin typeface="Tw Cen MT" panose="020B0602020104020603"/>
            </a:rPr>
            <a:t>Package design</a:t>
          </a:r>
          <a:endParaRPr lang="en-GB">
            <a:solidFill>
              <a:schemeClr val="tx1"/>
            </a:solidFill>
          </a:endParaRPr>
        </a:p>
      </dgm:t>
    </dgm:pt>
    <dgm:pt modelId="{1A6F0BB8-3B4C-4194-A3DD-FA9DBF23DB26}" type="parTrans" cxnId="{98C38915-B8E8-4E02-81ED-59572C47F851}">
      <dgm:prSet/>
      <dgm:spPr/>
    </dgm:pt>
    <dgm:pt modelId="{68E4695E-B9A0-4F9B-8451-02D66B59BF46}" type="sibTrans" cxnId="{98C38915-B8E8-4E02-81ED-59572C47F851}">
      <dgm:prSet/>
      <dgm:spPr/>
    </dgm:pt>
    <dgm:pt modelId="{1DD3D465-44EE-451D-AE14-F5D05582E3C4}">
      <dgm:prSet phldr="0"/>
      <dgm:spPr/>
      <dgm:t>
        <a:bodyPr/>
        <a:lstStyle/>
        <a:p>
          <a:r>
            <a:rPr lang="en-GB">
              <a:solidFill>
                <a:schemeClr val="tx1"/>
              </a:solidFill>
              <a:latin typeface="Tw Cen MT" panose="020B0602020104020603"/>
            </a:rPr>
            <a:t>Scannable QR code to enter a competition</a:t>
          </a:r>
          <a:endParaRPr lang="en-GB">
            <a:solidFill>
              <a:schemeClr val="tx1"/>
            </a:solidFill>
          </a:endParaRPr>
        </a:p>
      </dgm:t>
    </dgm:pt>
    <dgm:pt modelId="{DD62A2A2-081E-45A4-8FB0-B8362A28D60A}" type="parTrans" cxnId="{B34C1C6F-4880-45D0-8C40-19735BDDABF2}">
      <dgm:prSet/>
      <dgm:spPr/>
    </dgm:pt>
    <dgm:pt modelId="{50447B07-F13E-441D-B283-ED31CDCF0986}" type="sibTrans" cxnId="{B34C1C6F-4880-45D0-8C40-19735BDDABF2}">
      <dgm:prSet/>
      <dgm:spPr/>
    </dgm:pt>
    <dgm:pt modelId="{B3C6EBB8-8BDF-47BC-8BC8-052BD2E8F7C7}">
      <dgm:prSet phldr="0"/>
      <dgm:spPr/>
      <dgm:t>
        <a:bodyPr/>
        <a:lstStyle/>
        <a:p>
          <a:pPr rtl="0"/>
          <a:r>
            <a:rPr lang="en-GB">
              <a:solidFill>
                <a:schemeClr val="tx1"/>
              </a:solidFill>
              <a:latin typeface="Tw Cen MT" panose="020B0602020104020603"/>
            </a:rPr>
            <a:t>Sustainability of materials used</a:t>
          </a:r>
        </a:p>
      </dgm:t>
    </dgm:pt>
    <dgm:pt modelId="{90ED9DF9-7363-4187-AB7D-4E00B055B73D}" type="parTrans" cxnId="{58FDA7FE-2822-4A5F-A0A5-EA64D6CB4475}">
      <dgm:prSet/>
      <dgm:spPr/>
    </dgm:pt>
    <dgm:pt modelId="{F223950C-464F-4D5E-95C3-FC658098ADC1}" type="sibTrans" cxnId="{58FDA7FE-2822-4A5F-A0A5-EA64D6CB4475}">
      <dgm:prSet/>
      <dgm:spPr/>
    </dgm:pt>
    <dgm:pt modelId="{F808D127-5A9F-4C0D-8178-9FE9E77A5CA4}">
      <dgm:prSet phldr="0"/>
      <dgm:spPr/>
      <dgm:t>
        <a:bodyPr/>
        <a:lstStyle/>
        <a:p>
          <a:pPr rtl="0"/>
          <a:r>
            <a:rPr lang="en-GB">
              <a:solidFill>
                <a:schemeClr val="tx1"/>
              </a:solidFill>
              <a:latin typeface="Calibri"/>
              <a:cs typeface="Calibri"/>
            </a:rPr>
            <a:t>Brand Logo</a:t>
          </a:r>
          <a:endParaRPr lang="en-GB">
            <a:solidFill>
              <a:schemeClr val="tx1"/>
            </a:solidFill>
            <a:latin typeface="Tw Cen MT" panose="020B0602020104020603"/>
          </a:endParaRPr>
        </a:p>
      </dgm:t>
    </dgm:pt>
    <dgm:pt modelId="{533ED8C2-9E08-4AE6-89F2-5BB521167DA1}" type="parTrans" cxnId="{A594CBEE-5898-44FA-B577-4CECD5C9533C}">
      <dgm:prSet/>
      <dgm:spPr/>
    </dgm:pt>
    <dgm:pt modelId="{355C3EE4-3D55-4BA8-A161-632ECC3A59FC}" type="sibTrans" cxnId="{A594CBEE-5898-44FA-B577-4CECD5C9533C}">
      <dgm:prSet/>
      <dgm:spPr/>
    </dgm:pt>
    <dgm:pt modelId="{B4778724-E01B-4AA5-99DA-3A51EFB44413}">
      <dgm:prSet phldr="0"/>
      <dgm:spPr/>
      <dgm:t>
        <a:bodyPr/>
        <a:lstStyle/>
        <a:p>
          <a:r>
            <a:rPr lang="en-GB">
              <a:solidFill>
                <a:schemeClr val="tx1"/>
              </a:solidFill>
              <a:latin typeface="Tw Cen MT" panose="020B0602020104020603"/>
            </a:rPr>
            <a:t>Ingredients</a:t>
          </a:r>
        </a:p>
      </dgm:t>
    </dgm:pt>
    <dgm:pt modelId="{4DF59D99-418A-4A94-8421-EC0C6AEDACD7}" type="parTrans" cxnId="{775F677B-A714-4E89-A83D-42F6A480B78E}">
      <dgm:prSet/>
      <dgm:spPr/>
    </dgm:pt>
    <dgm:pt modelId="{BB15E0A3-7E65-4B13-A22A-BAE6D2EFEEF1}" type="sibTrans" cxnId="{775F677B-A714-4E89-A83D-42F6A480B78E}">
      <dgm:prSet/>
      <dgm:spPr/>
    </dgm:pt>
    <dgm:pt modelId="{D41DBF45-DC43-40D8-B2EE-FB1300FF6BFF}">
      <dgm:prSet phldr="0"/>
      <dgm:spPr/>
      <dgm:t>
        <a:bodyPr/>
        <a:lstStyle/>
        <a:p>
          <a:r>
            <a:rPr lang="en-GB">
              <a:solidFill>
                <a:schemeClr val="tx1"/>
              </a:solidFill>
              <a:latin typeface="Tw Cen MT" panose="020B0602020104020603"/>
            </a:rPr>
            <a:t>Questionnaires</a:t>
          </a:r>
        </a:p>
      </dgm:t>
    </dgm:pt>
    <dgm:pt modelId="{D9141298-8C65-4E9F-A4C5-8A236077BF7A}" type="parTrans" cxnId="{C8235A40-BB2E-415F-AE16-28D087C73456}">
      <dgm:prSet/>
      <dgm:spPr/>
    </dgm:pt>
    <dgm:pt modelId="{ECC432A9-248A-41AB-A373-2137D5197A76}" type="sibTrans" cxnId="{C8235A40-BB2E-415F-AE16-28D087C73456}">
      <dgm:prSet/>
      <dgm:spPr/>
    </dgm:pt>
    <dgm:pt modelId="{4C821B2C-1973-4602-B1FB-957F3CA33B31}">
      <dgm:prSet phldr="0"/>
      <dgm:spPr/>
      <dgm:t>
        <a:bodyPr/>
        <a:lstStyle/>
        <a:p>
          <a:pPr rtl="0"/>
          <a:r>
            <a:rPr lang="en-GB">
              <a:solidFill>
                <a:schemeClr val="tx1"/>
              </a:solidFill>
              <a:latin typeface="Tw Cen MT" panose="020B0602020104020603"/>
            </a:rPr>
            <a:t>Market size</a:t>
          </a:r>
        </a:p>
      </dgm:t>
    </dgm:pt>
    <dgm:pt modelId="{1F70BB28-37D9-4695-866A-84D73E7BFCB8}" type="parTrans" cxnId="{1FC9E7B9-1DFD-4782-990F-4EEA6AFDEF50}">
      <dgm:prSet/>
      <dgm:spPr/>
    </dgm:pt>
    <dgm:pt modelId="{CE359815-061D-4EA8-9522-85F577667BD3}" type="sibTrans" cxnId="{1FC9E7B9-1DFD-4782-990F-4EEA6AFDEF50}">
      <dgm:prSet/>
      <dgm:spPr/>
    </dgm:pt>
    <dgm:pt modelId="{A3D7CC1A-AB36-4630-B8AB-2E2523EF0F10}">
      <dgm:prSet phldr="0"/>
      <dgm:spPr/>
      <dgm:t>
        <a:bodyPr/>
        <a:lstStyle/>
        <a:p>
          <a:pPr rtl="0"/>
          <a:r>
            <a:rPr lang="en-GB">
              <a:solidFill>
                <a:schemeClr val="tx1"/>
              </a:solidFill>
              <a:latin typeface="Tw Cen MT" panose="020B0602020104020603"/>
            </a:rPr>
            <a:t>Swot Analysis</a:t>
          </a:r>
          <a:endParaRPr lang="en-GB">
            <a:solidFill>
              <a:schemeClr val="tx1"/>
            </a:solidFill>
          </a:endParaRPr>
        </a:p>
      </dgm:t>
    </dgm:pt>
    <dgm:pt modelId="{A64E7B85-D6D5-4C0B-B46B-4E5C5C5B8B49}" type="parTrans" cxnId="{D4A885F2-4F54-47CD-B2A1-2CC1EE423EC7}">
      <dgm:prSet/>
      <dgm:spPr/>
    </dgm:pt>
    <dgm:pt modelId="{B236CA8B-389F-4E71-860A-E90D7EE1B2D2}" type="sibTrans" cxnId="{D4A885F2-4F54-47CD-B2A1-2CC1EE423EC7}">
      <dgm:prSet/>
      <dgm:spPr/>
    </dgm:pt>
    <dgm:pt modelId="{80ADE031-3835-4ACB-B937-C17742203104}">
      <dgm:prSet phldr="0"/>
      <dgm:spPr/>
      <dgm:t>
        <a:bodyPr/>
        <a:lstStyle/>
        <a:p>
          <a:pPr rtl="0"/>
          <a:r>
            <a:rPr lang="en-GB">
              <a:solidFill>
                <a:schemeClr val="tx1"/>
              </a:solidFill>
              <a:latin typeface="Tw Cen MT" panose="020B0602020104020603"/>
            </a:rPr>
            <a:t>Consider consumer trends</a:t>
          </a:r>
        </a:p>
      </dgm:t>
    </dgm:pt>
    <dgm:pt modelId="{00E8DF23-9D49-4CC8-8F79-513EFBEC4CC6}" type="parTrans" cxnId="{A952F910-0E5C-42C0-9697-9220F86A7EF4}">
      <dgm:prSet/>
      <dgm:spPr/>
    </dgm:pt>
    <dgm:pt modelId="{E4990656-F456-4638-92BA-E7C1B9260A06}" type="sibTrans" cxnId="{A952F910-0E5C-42C0-9697-9220F86A7EF4}">
      <dgm:prSet/>
      <dgm:spPr/>
    </dgm:pt>
    <dgm:pt modelId="{DF07A1D0-00AB-4EE6-8758-F449909DDCFF}">
      <dgm:prSet phldr="0"/>
      <dgm:spPr/>
      <dgm:t>
        <a:bodyPr/>
        <a:lstStyle/>
        <a:p>
          <a:pPr rtl="0"/>
          <a:r>
            <a:rPr lang="en-GB">
              <a:solidFill>
                <a:schemeClr val="tx1"/>
              </a:solidFill>
              <a:latin typeface="Tw Cen MT" panose="020B0602020104020603"/>
            </a:rPr>
            <a:t>Laws and Regulations</a:t>
          </a:r>
        </a:p>
      </dgm:t>
    </dgm:pt>
    <dgm:pt modelId="{B4E2165B-4209-4589-A2A6-4C9B18C6A308}" type="parTrans" cxnId="{A9C13535-53F8-4FE5-8F35-B4C192196AAD}">
      <dgm:prSet/>
      <dgm:spPr/>
    </dgm:pt>
    <dgm:pt modelId="{985D888F-73B8-45F8-81A9-F3EC5A149DA6}" type="sibTrans" cxnId="{A9C13535-53F8-4FE5-8F35-B4C192196AAD}">
      <dgm:prSet/>
      <dgm:spPr/>
    </dgm:pt>
    <dgm:pt modelId="{16532DEF-2808-480F-AD79-659B22BE49DA}">
      <dgm:prSet phldr="0"/>
      <dgm:spPr/>
      <dgm:t>
        <a:bodyPr/>
        <a:lstStyle/>
        <a:p>
          <a:pPr rtl="0"/>
          <a:r>
            <a:rPr lang="en-GB">
              <a:solidFill>
                <a:schemeClr val="tx1"/>
              </a:solidFill>
              <a:latin typeface="Tw Cen MT" panose="020B0602020104020603"/>
            </a:rPr>
            <a:t>Testing of product</a:t>
          </a:r>
        </a:p>
      </dgm:t>
    </dgm:pt>
    <dgm:pt modelId="{7079A119-AA1C-4E10-B751-439219AC3E75}" type="parTrans" cxnId="{FC2DA3CC-4C3E-4963-9584-375939AA0908}">
      <dgm:prSet/>
      <dgm:spPr/>
    </dgm:pt>
    <dgm:pt modelId="{3248631A-AB3B-4E41-84A0-0D4AF1F15E0C}" type="sibTrans" cxnId="{FC2DA3CC-4C3E-4963-9584-375939AA0908}">
      <dgm:prSet/>
      <dgm:spPr/>
    </dgm:pt>
    <dgm:pt modelId="{4F96A016-EFDB-48EE-B7FA-B5C5874B54BF}">
      <dgm:prSet phldr="0"/>
      <dgm:spPr/>
      <dgm:t>
        <a:bodyPr/>
        <a:lstStyle/>
        <a:p>
          <a:r>
            <a:rPr lang="en-GB">
              <a:solidFill>
                <a:schemeClr val="tx1"/>
              </a:solidFill>
              <a:latin typeface="Tw Cen MT" panose="020B0602020104020603"/>
            </a:rPr>
            <a:t>Drink</a:t>
          </a:r>
        </a:p>
      </dgm:t>
    </dgm:pt>
    <dgm:pt modelId="{28DAA47D-5A00-40B4-AFF3-4AAC56F47C84}" type="parTrans" cxnId="{657D05E8-6450-4C37-8300-936C3312D5D5}">
      <dgm:prSet/>
      <dgm:spPr/>
    </dgm:pt>
    <dgm:pt modelId="{D7D4CC25-7D1B-42C4-80C6-16920C488072}" type="sibTrans" cxnId="{657D05E8-6450-4C37-8300-936C3312D5D5}">
      <dgm:prSet/>
      <dgm:spPr/>
    </dgm:pt>
    <dgm:pt modelId="{44970BBC-1586-4C6C-8C92-05E6BCEB3DEE}">
      <dgm:prSet phldr="0"/>
      <dgm:spPr/>
      <dgm:t>
        <a:bodyPr/>
        <a:lstStyle/>
        <a:p>
          <a:pPr rtl="0"/>
          <a:r>
            <a:rPr lang="en-GB">
              <a:solidFill>
                <a:schemeClr val="tx1"/>
              </a:solidFill>
              <a:latin typeface="Tw Cen MT" panose="020B0602020104020603"/>
            </a:rPr>
            <a:t>Audience similarities</a:t>
          </a:r>
        </a:p>
      </dgm:t>
    </dgm:pt>
    <dgm:pt modelId="{86A4D1F3-084B-4194-ADB7-00F49920CDDF}" type="parTrans" cxnId="{6700F3E5-5CD2-4FD5-8189-3A6E5DBFEE92}">
      <dgm:prSet/>
      <dgm:spPr/>
    </dgm:pt>
    <dgm:pt modelId="{84D95829-06A2-4C69-9438-4855935C2313}" type="sibTrans" cxnId="{6700F3E5-5CD2-4FD5-8189-3A6E5DBFEE92}">
      <dgm:prSet/>
      <dgm:spPr/>
    </dgm:pt>
    <dgm:pt modelId="{A418C5F9-6229-494A-920E-9F32B37E5E29}">
      <dgm:prSet phldr="0"/>
      <dgm:spPr/>
      <dgm:t>
        <a:bodyPr/>
        <a:lstStyle/>
        <a:p>
          <a:r>
            <a:rPr lang="en-GB">
              <a:solidFill>
                <a:schemeClr val="tx1"/>
              </a:solidFill>
              <a:latin typeface="Tw Cen MT" panose="020B0602020104020603"/>
            </a:rPr>
            <a:t>Packaging</a:t>
          </a:r>
        </a:p>
      </dgm:t>
    </dgm:pt>
    <dgm:pt modelId="{AEC1CF75-C695-48E7-89DD-848A33013710}" type="parTrans" cxnId="{16378DBA-3A48-4CFE-AFE4-F500F72AAB16}">
      <dgm:prSet/>
      <dgm:spPr/>
    </dgm:pt>
    <dgm:pt modelId="{03FD5959-B706-4438-A3BE-AE24B960D2BC}" type="sibTrans" cxnId="{16378DBA-3A48-4CFE-AFE4-F500F72AAB16}">
      <dgm:prSet/>
      <dgm:spPr/>
    </dgm:pt>
    <dgm:pt modelId="{F840965A-EB0A-4089-83AD-404794C26F80}">
      <dgm:prSet phldr="0"/>
      <dgm:spPr/>
      <dgm:t>
        <a:bodyPr/>
        <a:lstStyle/>
        <a:p>
          <a:r>
            <a:rPr lang="en-GB">
              <a:solidFill>
                <a:schemeClr val="tx1"/>
              </a:solidFill>
              <a:latin typeface="Tw Cen MT" panose="020B0602020104020603"/>
            </a:rPr>
            <a:t>Transportation</a:t>
          </a:r>
        </a:p>
      </dgm:t>
    </dgm:pt>
    <dgm:pt modelId="{A2095EE5-4912-4BD1-B4EF-4A321CA771D6}" type="parTrans" cxnId="{656A49BD-E45C-4360-B6B1-3DD7C698DD83}">
      <dgm:prSet/>
      <dgm:spPr/>
    </dgm:pt>
    <dgm:pt modelId="{0C280200-B42E-4E8F-8F34-DFF493412781}" type="sibTrans" cxnId="{656A49BD-E45C-4360-B6B1-3DD7C698DD83}">
      <dgm:prSet/>
      <dgm:spPr/>
    </dgm:pt>
    <dgm:pt modelId="{FE779AC5-4649-4715-A2C3-2D2821A29CB1}">
      <dgm:prSet phldr="0"/>
      <dgm:spPr/>
      <dgm:t>
        <a:bodyPr/>
        <a:lstStyle/>
        <a:p>
          <a:pPr rtl="0"/>
          <a:r>
            <a:rPr lang="en-GB">
              <a:solidFill>
                <a:schemeClr val="tx1"/>
              </a:solidFill>
              <a:latin typeface="Tw Cen MT" panose="020B0602020104020603"/>
            </a:rPr>
            <a:t>Carbon Emissions </a:t>
          </a:r>
        </a:p>
      </dgm:t>
    </dgm:pt>
    <dgm:pt modelId="{45439719-F2CE-48ED-8A6B-7B91BEF67233}" type="parTrans" cxnId="{6501511E-07C4-41DD-B3F3-6495EDEB7A76}">
      <dgm:prSet/>
      <dgm:spPr/>
    </dgm:pt>
    <dgm:pt modelId="{A371EF67-EDB3-4C59-B6F8-46B4403D460C}" type="sibTrans" cxnId="{6501511E-07C4-41DD-B3F3-6495EDEB7A76}">
      <dgm:prSet/>
      <dgm:spPr/>
    </dgm:pt>
    <dgm:pt modelId="{E97D12E1-C09E-4D49-991C-0FBB03AD1B82}">
      <dgm:prSet phldr="0"/>
      <dgm:spPr/>
      <dgm:t>
        <a:bodyPr/>
        <a:lstStyle/>
        <a:p>
          <a:pPr rtl="0"/>
          <a:r>
            <a:rPr lang="en-GB">
              <a:solidFill>
                <a:schemeClr val="tx1"/>
              </a:solidFill>
              <a:latin typeface="Tw Cen MT" panose="020B0602020104020603"/>
            </a:rPr>
            <a:t>Climate change</a:t>
          </a:r>
        </a:p>
      </dgm:t>
    </dgm:pt>
    <dgm:pt modelId="{CC3F7F64-4029-4FC2-B88E-02904902B6CC}" type="parTrans" cxnId="{F468B1C9-AB87-42EE-ABFC-C449D01A6D30}">
      <dgm:prSet/>
      <dgm:spPr/>
    </dgm:pt>
    <dgm:pt modelId="{DAD6602D-7AB8-4822-9D70-26310D412D2A}" type="sibTrans" cxnId="{F468B1C9-AB87-42EE-ABFC-C449D01A6D30}">
      <dgm:prSet/>
      <dgm:spPr/>
    </dgm:pt>
    <dgm:pt modelId="{53E3092C-2802-400E-8B18-92B96D9DC9E4}" type="pres">
      <dgm:prSet presAssocID="{0B0E0C2A-37FC-4E2F-950B-E819629B7558}" presName="hierChild1" presStyleCnt="0">
        <dgm:presLayoutVars>
          <dgm:orgChart val="1"/>
          <dgm:chPref val="1"/>
          <dgm:dir/>
          <dgm:animOne val="branch"/>
          <dgm:animLvl val="lvl"/>
          <dgm:resizeHandles/>
        </dgm:presLayoutVars>
      </dgm:prSet>
      <dgm:spPr/>
    </dgm:pt>
    <dgm:pt modelId="{DBD48B91-5ED2-4F9D-BFE0-9A587E8A457D}" type="pres">
      <dgm:prSet presAssocID="{1D9BC19C-A253-4974-9752-4A9910AE4D5E}" presName="hierRoot1" presStyleCnt="0">
        <dgm:presLayoutVars>
          <dgm:hierBranch val="init"/>
        </dgm:presLayoutVars>
      </dgm:prSet>
      <dgm:spPr/>
    </dgm:pt>
    <dgm:pt modelId="{A24B8817-2689-45D9-B2B7-5581F48BA6F7}" type="pres">
      <dgm:prSet presAssocID="{1D9BC19C-A253-4974-9752-4A9910AE4D5E}" presName="rootComposite1" presStyleCnt="0"/>
      <dgm:spPr/>
    </dgm:pt>
    <dgm:pt modelId="{500E2DF7-719F-48A7-9C10-B4ED6FD2F9E5}" type="pres">
      <dgm:prSet presAssocID="{1D9BC19C-A253-4974-9752-4A9910AE4D5E}" presName="rootText1" presStyleLbl="node0" presStyleIdx="0" presStyleCnt="1">
        <dgm:presLayoutVars>
          <dgm:chPref val="3"/>
        </dgm:presLayoutVars>
      </dgm:prSet>
      <dgm:spPr/>
    </dgm:pt>
    <dgm:pt modelId="{5D774C3E-B5B6-4642-98F0-45F2B10F2EA7}" type="pres">
      <dgm:prSet presAssocID="{1D9BC19C-A253-4974-9752-4A9910AE4D5E}" presName="rootConnector1" presStyleLbl="node1" presStyleIdx="0" presStyleCnt="0"/>
      <dgm:spPr/>
    </dgm:pt>
    <dgm:pt modelId="{A3A855B8-7FAC-4459-82DA-A0091BEB99D8}" type="pres">
      <dgm:prSet presAssocID="{1D9BC19C-A253-4974-9752-4A9910AE4D5E}" presName="hierChild2" presStyleCnt="0"/>
      <dgm:spPr/>
    </dgm:pt>
    <dgm:pt modelId="{ADCCEAC5-D4CD-44A5-863E-5623653B895B}" type="pres">
      <dgm:prSet presAssocID="{6CF8E4CF-9614-482B-BE0C-9A1598A35047}" presName="Name37" presStyleLbl="parChTrans1D2" presStyleIdx="0" presStyleCnt="5"/>
      <dgm:spPr/>
    </dgm:pt>
    <dgm:pt modelId="{59E42D9D-2DB3-416C-A364-F431236072F6}" type="pres">
      <dgm:prSet presAssocID="{6BF42B31-6ED8-42AF-9C7B-27457B447464}" presName="hierRoot2" presStyleCnt="0">
        <dgm:presLayoutVars>
          <dgm:hierBranch val="init"/>
        </dgm:presLayoutVars>
      </dgm:prSet>
      <dgm:spPr/>
    </dgm:pt>
    <dgm:pt modelId="{083A8173-7E23-4D81-BC3D-52235197F8E8}" type="pres">
      <dgm:prSet presAssocID="{6BF42B31-6ED8-42AF-9C7B-27457B447464}" presName="rootComposite" presStyleCnt="0"/>
      <dgm:spPr/>
    </dgm:pt>
    <dgm:pt modelId="{566A726A-CADB-45D1-AE5B-A16134804319}" type="pres">
      <dgm:prSet presAssocID="{6BF42B31-6ED8-42AF-9C7B-27457B447464}" presName="rootText" presStyleLbl="node2" presStyleIdx="0" presStyleCnt="5">
        <dgm:presLayoutVars>
          <dgm:chPref val="3"/>
        </dgm:presLayoutVars>
      </dgm:prSet>
      <dgm:spPr/>
    </dgm:pt>
    <dgm:pt modelId="{6FC31797-49E6-465D-8BFA-2A99F488DF25}" type="pres">
      <dgm:prSet presAssocID="{6BF42B31-6ED8-42AF-9C7B-27457B447464}" presName="rootConnector" presStyleLbl="node2" presStyleIdx="0" presStyleCnt="5"/>
      <dgm:spPr/>
    </dgm:pt>
    <dgm:pt modelId="{8B4E2AC5-F50A-40F1-B7B5-4C2500C098C1}" type="pres">
      <dgm:prSet presAssocID="{6BF42B31-6ED8-42AF-9C7B-27457B447464}" presName="hierChild4" presStyleCnt="0"/>
      <dgm:spPr/>
    </dgm:pt>
    <dgm:pt modelId="{3210219C-CA3D-4186-94F6-83A4AC32923A}" type="pres">
      <dgm:prSet presAssocID="{7BC8F78D-1C07-4771-8175-5D54A05D1BEB}" presName="Name37" presStyleLbl="parChTrans1D3" presStyleIdx="0" presStyleCnt="10"/>
      <dgm:spPr/>
    </dgm:pt>
    <dgm:pt modelId="{3FDE82FD-49B5-4632-96E9-635256F329B0}" type="pres">
      <dgm:prSet presAssocID="{1197245F-29E2-49EE-8DA5-93940B448B85}" presName="hierRoot2" presStyleCnt="0">
        <dgm:presLayoutVars>
          <dgm:hierBranch val="init"/>
        </dgm:presLayoutVars>
      </dgm:prSet>
      <dgm:spPr/>
    </dgm:pt>
    <dgm:pt modelId="{D20C1096-4422-44A8-B9AA-A377F41D0ABD}" type="pres">
      <dgm:prSet presAssocID="{1197245F-29E2-49EE-8DA5-93940B448B85}" presName="rootComposite" presStyleCnt="0"/>
      <dgm:spPr/>
    </dgm:pt>
    <dgm:pt modelId="{092CEA5A-8DA8-4688-AE92-70B8EF91EC47}" type="pres">
      <dgm:prSet presAssocID="{1197245F-29E2-49EE-8DA5-93940B448B85}" presName="rootText" presStyleLbl="node3" presStyleIdx="0" presStyleCnt="10">
        <dgm:presLayoutVars>
          <dgm:chPref val="3"/>
        </dgm:presLayoutVars>
      </dgm:prSet>
      <dgm:spPr/>
    </dgm:pt>
    <dgm:pt modelId="{82860B5C-E57E-49C6-917A-FB79815C6501}" type="pres">
      <dgm:prSet presAssocID="{1197245F-29E2-49EE-8DA5-93940B448B85}" presName="rootConnector" presStyleLbl="node3" presStyleIdx="0" presStyleCnt="10"/>
      <dgm:spPr/>
    </dgm:pt>
    <dgm:pt modelId="{95C55CFC-4C3A-40A3-ACA4-43BBA87D3A72}" type="pres">
      <dgm:prSet presAssocID="{1197245F-29E2-49EE-8DA5-93940B448B85}" presName="hierChild4" presStyleCnt="0"/>
      <dgm:spPr/>
    </dgm:pt>
    <dgm:pt modelId="{6E6729F0-8888-4719-B0DA-00D3C38679CA}" type="pres">
      <dgm:prSet presAssocID="{D9141298-8C65-4E9F-A4C5-8A236077BF7A}" presName="Name37" presStyleLbl="parChTrans1D4" presStyleIdx="0" presStyleCnt="9"/>
      <dgm:spPr/>
    </dgm:pt>
    <dgm:pt modelId="{B796F508-6B27-4234-AB09-D9C25A9C15E3}" type="pres">
      <dgm:prSet presAssocID="{D41DBF45-DC43-40D8-B2EE-FB1300FF6BFF}" presName="hierRoot2" presStyleCnt="0">
        <dgm:presLayoutVars>
          <dgm:hierBranch val="init"/>
        </dgm:presLayoutVars>
      </dgm:prSet>
      <dgm:spPr/>
    </dgm:pt>
    <dgm:pt modelId="{16D3EBB3-D8CC-4B1C-96E7-924A47680E3E}" type="pres">
      <dgm:prSet presAssocID="{D41DBF45-DC43-40D8-B2EE-FB1300FF6BFF}" presName="rootComposite" presStyleCnt="0"/>
      <dgm:spPr/>
    </dgm:pt>
    <dgm:pt modelId="{EDD08BA9-C5EA-46E6-975F-E737E18B1639}" type="pres">
      <dgm:prSet presAssocID="{D41DBF45-DC43-40D8-B2EE-FB1300FF6BFF}" presName="rootText" presStyleLbl="node4" presStyleIdx="0" presStyleCnt="9">
        <dgm:presLayoutVars>
          <dgm:chPref val="3"/>
        </dgm:presLayoutVars>
      </dgm:prSet>
      <dgm:spPr/>
    </dgm:pt>
    <dgm:pt modelId="{8A698861-6E3D-4766-9554-3B45029CEB11}" type="pres">
      <dgm:prSet presAssocID="{D41DBF45-DC43-40D8-B2EE-FB1300FF6BFF}" presName="rootConnector" presStyleLbl="node4" presStyleIdx="0" presStyleCnt="9"/>
      <dgm:spPr/>
    </dgm:pt>
    <dgm:pt modelId="{7AEB62AC-EEB4-4798-8654-CED220A412DC}" type="pres">
      <dgm:prSet presAssocID="{D41DBF45-DC43-40D8-B2EE-FB1300FF6BFF}" presName="hierChild4" presStyleCnt="0"/>
      <dgm:spPr/>
    </dgm:pt>
    <dgm:pt modelId="{620F78DF-AD42-47FE-B182-B1A5848AB233}" type="pres">
      <dgm:prSet presAssocID="{D41DBF45-DC43-40D8-B2EE-FB1300FF6BFF}" presName="hierChild5" presStyleCnt="0"/>
      <dgm:spPr/>
    </dgm:pt>
    <dgm:pt modelId="{3DAE55EB-2532-451D-8CFC-EFC77FCF0D0E}" type="pres">
      <dgm:prSet presAssocID="{1F70BB28-37D9-4695-866A-84D73E7BFCB8}" presName="Name37" presStyleLbl="parChTrans1D4" presStyleIdx="1" presStyleCnt="9"/>
      <dgm:spPr/>
    </dgm:pt>
    <dgm:pt modelId="{8F4B874D-310C-4BEB-B4F6-B994A81E7C33}" type="pres">
      <dgm:prSet presAssocID="{4C821B2C-1973-4602-B1FB-957F3CA33B31}" presName="hierRoot2" presStyleCnt="0">
        <dgm:presLayoutVars>
          <dgm:hierBranch val="init"/>
        </dgm:presLayoutVars>
      </dgm:prSet>
      <dgm:spPr/>
    </dgm:pt>
    <dgm:pt modelId="{D1847826-4D50-42D1-B57C-96CD54F09910}" type="pres">
      <dgm:prSet presAssocID="{4C821B2C-1973-4602-B1FB-957F3CA33B31}" presName="rootComposite" presStyleCnt="0"/>
      <dgm:spPr/>
    </dgm:pt>
    <dgm:pt modelId="{59ECB6E6-D455-4C75-AC5B-C6A2F6C69D1B}" type="pres">
      <dgm:prSet presAssocID="{4C821B2C-1973-4602-B1FB-957F3CA33B31}" presName="rootText" presStyleLbl="node4" presStyleIdx="1" presStyleCnt="9">
        <dgm:presLayoutVars>
          <dgm:chPref val="3"/>
        </dgm:presLayoutVars>
      </dgm:prSet>
      <dgm:spPr/>
    </dgm:pt>
    <dgm:pt modelId="{4CFA0723-1652-4C9D-8FC7-24F68E0D8809}" type="pres">
      <dgm:prSet presAssocID="{4C821B2C-1973-4602-B1FB-957F3CA33B31}" presName="rootConnector" presStyleLbl="node4" presStyleIdx="1" presStyleCnt="9"/>
      <dgm:spPr/>
    </dgm:pt>
    <dgm:pt modelId="{DAB3845E-9AC9-4291-98A5-18DDF41B7135}" type="pres">
      <dgm:prSet presAssocID="{4C821B2C-1973-4602-B1FB-957F3CA33B31}" presName="hierChild4" presStyleCnt="0"/>
      <dgm:spPr/>
    </dgm:pt>
    <dgm:pt modelId="{780F31FA-AC05-4E4F-8A96-83BD879F1562}" type="pres">
      <dgm:prSet presAssocID="{4C821B2C-1973-4602-B1FB-957F3CA33B31}" presName="hierChild5" presStyleCnt="0"/>
      <dgm:spPr/>
    </dgm:pt>
    <dgm:pt modelId="{9EFA9A6E-9DB6-4944-BEFD-78E9377D18AF}" type="pres">
      <dgm:prSet presAssocID="{A64E7B85-D6D5-4C0B-B46B-4E5C5C5B8B49}" presName="Name37" presStyleLbl="parChTrans1D4" presStyleIdx="2" presStyleCnt="9"/>
      <dgm:spPr/>
    </dgm:pt>
    <dgm:pt modelId="{AE91D4E4-2054-44B0-BEFD-0A2CAD621BFE}" type="pres">
      <dgm:prSet presAssocID="{A3D7CC1A-AB36-4630-B8AB-2E2523EF0F10}" presName="hierRoot2" presStyleCnt="0">
        <dgm:presLayoutVars>
          <dgm:hierBranch val="init"/>
        </dgm:presLayoutVars>
      </dgm:prSet>
      <dgm:spPr/>
    </dgm:pt>
    <dgm:pt modelId="{9F285E56-01E8-43BF-B7AC-0B41F97060BF}" type="pres">
      <dgm:prSet presAssocID="{A3D7CC1A-AB36-4630-B8AB-2E2523EF0F10}" presName="rootComposite" presStyleCnt="0"/>
      <dgm:spPr/>
    </dgm:pt>
    <dgm:pt modelId="{4FA40700-0649-40CF-820C-5217EE1FA8A2}" type="pres">
      <dgm:prSet presAssocID="{A3D7CC1A-AB36-4630-B8AB-2E2523EF0F10}" presName="rootText" presStyleLbl="node4" presStyleIdx="2" presStyleCnt="9">
        <dgm:presLayoutVars>
          <dgm:chPref val="3"/>
        </dgm:presLayoutVars>
      </dgm:prSet>
      <dgm:spPr/>
    </dgm:pt>
    <dgm:pt modelId="{5E93F2D0-2B51-4889-AC55-2346F8E0450F}" type="pres">
      <dgm:prSet presAssocID="{A3D7CC1A-AB36-4630-B8AB-2E2523EF0F10}" presName="rootConnector" presStyleLbl="node4" presStyleIdx="2" presStyleCnt="9"/>
      <dgm:spPr/>
    </dgm:pt>
    <dgm:pt modelId="{ADE6F5E8-0611-4752-B7F6-58DD1341C875}" type="pres">
      <dgm:prSet presAssocID="{A3D7CC1A-AB36-4630-B8AB-2E2523EF0F10}" presName="hierChild4" presStyleCnt="0"/>
      <dgm:spPr/>
    </dgm:pt>
    <dgm:pt modelId="{12CE1C44-CB45-4C16-BE5D-B29E0CF39AF7}" type="pres">
      <dgm:prSet presAssocID="{A3D7CC1A-AB36-4630-B8AB-2E2523EF0F10}" presName="hierChild5" presStyleCnt="0"/>
      <dgm:spPr/>
    </dgm:pt>
    <dgm:pt modelId="{533FD711-F23B-4F43-88FF-25BA4433C381}" type="pres">
      <dgm:prSet presAssocID="{00E8DF23-9D49-4CC8-8F79-513EFBEC4CC6}" presName="Name37" presStyleLbl="parChTrans1D4" presStyleIdx="3" presStyleCnt="9"/>
      <dgm:spPr/>
    </dgm:pt>
    <dgm:pt modelId="{9F73B2A9-7990-4C6A-B95D-882D868CD265}" type="pres">
      <dgm:prSet presAssocID="{80ADE031-3835-4ACB-B937-C17742203104}" presName="hierRoot2" presStyleCnt="0">
        <dgm:presLayoutVars>
          <dgm:hierBranch val="init"/>
        </dgm:presLayoutVars>
      </dgm:prSet>
      <dgm:spPr/>
    </dgm:pt>
    <dgm:pt modelId="{4C697868-DF41-444F-8A8C-BFCDC4EDD6F0}" type="pres">
      <dgm:prSet presAssocID="{80ADE031-3835-4ACB-B937-C17742203104}" presName="rootComposite" presStyleCnt="0"/>
      <dgm:spPr/>
    </dgm:pt>
    <dgm:pt modelId="{041CC556-5493-44FF-961F-BA6B0A63BDFA}" type="pres">
      <dgm:prSet presAssocID="{80ADE031-3835-4ACB-B937-C17742203104}" presName="rootText" presStyleLbl="node4" presStyleIdx="3" presStyleCnt="9">
        <dgm:presLayoutVars>
          <dgm:chPref val="3"/>
        </dgm:presLayoutVars>
      </dgm:prSet>
      <dgm:spPr/>
    </dgm:pt>
    <dgm:pt modelId="{B0BAE7EE-0FA8-490D-AD8D-0BC2DCC02707}" type="pres">
      <dgm:prSet presAssocID="{80ADE031-3835-4ACB-B937-C17742203104}" presName="rootConnector" presStyleLbl="node4" presStyleIdx="3" presStyleCnt="9"/>
      <dgm:spPr/>
    </dgm:pt>
    <dgm:pt modelId="{FEA161BB-C193-47B3-A70F-C732754770D2}" type="pres">
      <dgm:prSet presAssocID="{80ADE031-3835-4ACB-B937-C17742203104}" presName="hierChild4" presStyleCnt="0"/>
      <dgm:spPr/>
    </dgm:pt>
    <dgm:pt modelId="{A624268C-D7D1-42AD-BFB7-112B41464715}" type="pres">
      <dgm:prSet presAssocID="{80ADE031-3835-4ACB-B937-C17742203104}" presName="hierChild5" presStyleCnt="0"/>
      <dgm:spPr/>
    </dgm:pt>
    <dgm:pt modelId="{CE72BD9A-FD91-48B4-8803-CD703BC2397E}" type="pres">
      <dgm:prSet presAssocID="{1197245F-29E2-49EE-8DA5-93940B448B85}" presName="hierChild5" presStyleCnt="0"/>
      <dgm:spPr/>
    </dgm:pt>
    <dgm:pt modelId="{9E677881-4FC3-48F8-9A21-CC90FF7E7EF5}" type="pres">
      <dgm:prSet presAssocID="{6BF42B31-6ED8-42AF-9C7B-27457B447464}" presName="hierChild5" presStyleCnt="0"/>
      <dgm:spPr/>
    </dgm:pt>
    <dgm:pt modelId="{51AFC661-263A-4CBB-9602-1C2D64805F41}" type="pres">
      <dgm:prSet presAssocID="{DFBE14DA-1590-422E-827A-1310FA324ACB}" presName="Name37" presStyleLbl="parChTrans1D2" presStyleIdx="1" presStyleCnt="5"/>
      <dgm:spPr/>
    </dgm:pt>
    <dgm:pt modelId="{329BBDFF-45E8-448A-8A6E-9373C6A11C27}" type="pres">
      <dgm:prSet presAssocID="{DD3CDFEF-076C-4C86-B38E-8A32451209DF}" presName="hierRoot2" presStyleCnt="0">
        <dgm:presLayoutVars>
          <dgm:hierBranch val="init"/>
        </dgm:presLayoutVars>
      </dgm:prSet>
      <dgm:spPr/>
    </dgm:pt>
    <dgm:pt modelId="{96B73BB6-6C0E-4C0D-8B9D-217FB54D1858}" type="pres">
      <dgm:prSet presAssocID="{DD3CDFEF-076C-4C86-B38E-8A32451209DF}" presName="rootComposite" presStyleCnt="0"/>
      <dgm:spPr/>
    </dgm:pt>
    <dgm:pt modelId="{5504F4FA-4AA7-4832-83F1-37700ED29666}" type="pres">
      <dgm:prSet presAssocID="{DD3CDFEF-076C-4C86-B38E-8A32451209DF}" presName="rootText" presStyleLbl="node2" presStyleIdx="1" presStyleCnt="5">
        <dgm:presLayoutVars>
          <dgm:chPref val="3"/>
        </dgm:presLayoutVars>
      </dgm:prSet>
      <dgm:spPr/>
    </dgm:pt>
    <dgm:pt modelId="{F2623401-ACB7-47A8-842A-6B9C03E7655A}" type="pres">
      <dgm:prSet presAssocID="{DD3CDFEF-076C-4C86-B38E-8A32451209DF}" presName="rootConnector" presStyleLbl="node2" presStyleIdx="1" presStyleCnt="5"/>
      <dgm:spPr/>
    </dgm:pt>
    <dgm:pt modelId="{4D27F496-CE02-4B0B-9814-2A2608D3E6B7}" type="pres">
      <dgm:prSet presAssocID="{DD3CDFEF-076C-4C86-B38E-8A32451209DF}" presName="hierChild4" presStyleCnt="0"/>
      <dgm:spPr/>
    </dgm:pt>
    <dgm:pt modelId="{31376388-E033-401C-8AE8-6A8A16F939B9}" type="pres">
      <dgm:prSet presAssocID="{D3AA7111-7248-4442-A907-1FAB2680746A}" presName="Name37" presStyleLbl="parChTrans1D3" presStyleIdx="1" presStyleCnt="10"/>
      <dgm:spPr/>
    </dgm:pt>
    <dgm:pt modelId="{E05D542E-51EE-4757-B3CE-CC3CA31B4E48}" type="pres">
      <dgm:prSet presAssocID="{0D64ED56-AA26-4028-86CC-D94D200B11FB}" presName="hierRoot2" presStyleCnt="0">
        <dgm:presLayoutVars>
          <dgm:hierBranch val="init"/>
        </dgm:presLayoutVars>
      </dgm:prSet>
      <dgm:spPr/>
    </dgm:pt>
    <dgm:pt modelId="{7F63066B-BD85-4DA0-A56A-2AF81ECA2602}" type="pres">
      <dgm:prSet presAssocID="{0D64ED56-AA26-4028-86CC-D94D200B11FB}" presName="rootComposite" presStyleCnt="0"/>
      <dgm:spPr/>
    </dgm:pt>
    <dgm:pt modelId="{152226A2-AC56-439E-BBEE-C440822DD11C}" type="pres">
      <dgm:prSet presAssocID="{0D64ED56-AA26-4028-86CC-D94D200B11FB}" presName="rootText" presStyleLbl="node3" presStyleIdx="1" presStyleCnt="10">
        <dgm:presLayoutVars>
          <dgm:chPref val="3"/>
        </dgm:presLayoutVars>
      </dgm:prSet>
      <dgm:spPr/>
    </dgm:pt>
    <dgm:pt modelId="{7F22D044-48ED-415B-823F-7396E7495E6E}" type="pres">
      <dgm:prSet presAssocID="{0D64ED56-AA26-4028-86CC-D94D200B11FB}" presName="rootConnector" presStyleLbl="node3" presStyleIdx="1" presStyleCnt="10"/>
      <dgm:spPr/>
    </dgm:pt>
    <dgm:pt modelId="{5A7438EB-0BF9-4766-9B9C-EC6F87075EE6}" type="pres">
      <dgm:prSet presAssocID="{0D64ED56-AA26-4028-86CC-D94D200B11FB}" presName="hierChild4" presStyleCnt="0"/>
      <dgm:spPr/>
    </dgm:pt>
    <dgm:pt modelId="{5356C54D-CBFC-4937-AECE-B67415815F53}" type="pres">
      <dgm:prSet presAssocID="{4DF59D99-418A-4A94-8421-EC0C6AEDACD7}" presName="Name37" presStyleLbl="parChTrans1D4" presStyleIdx="4" presStyleCnt="9"/>
      <dgm:spPr/>
    </dgm:pt>
    <dgm:pt modelId="{176706DB-9A74-4F39-83E0-59D56DAC23C4}" type="pres">
      <dgm:prSet presAssocID="{B4778724-E01B-4AA5-99DA-3A51EFB44413}" presName="hierRoot2" presStyleCnt="0">
        <dgm:presLayoutVars>
          <dgm:hierBranch val="init"/>
        </dgm:presLayoutVars>
      </dgm:prSet>
      <dgm:spPr/>
    </dgm:pt>
    <dgm:pt modelId="{70292FA0-9BBF-475F-A658-656DB15A6A90}" type="pres">
      <dgm:prSet presAssocID="{B4778724-E01B-4AA5-99DA-3A51EFB44413}" presName="rootComposite" presStyleCnt="0"/>
      <dgm:spPr/>
    </dgm:pt>
    <dgm:pt modelId="{87D9C886-095F-45B4-9AA5-83F1F27DAD5F}" type="pres">
      <dgm:prSet presAssocID="{B4778724-E01B-4AA5-99DA-3A51EFB44413}" presName="rootText" presStyleLbl="node4" presStyleIdx="4" presStyleCnt="9">
        <dgm:presLayoutVars>
          <dgm:chPref val="3"/>
        </dgm:presLayoutVars>
      </dgm:prSet>
      <dgm:spPr/>
    </dgm:pt>
    <dgm:pt modelId="{0FFB1E98-BB12-432B-9265-9B547102E719}" type="pres">
      <dgm:prSet presAssocID="{B4778724-E01B-4AA5-99DA-3A51EFB44413}" presName="rootConnector" presStyleLbl="node4" presStyleIdx="4" presStyleCnt="9"/>
      <dgm:spPr/>
    </dgm:pt>
    <dgm:pt modelId="{2EDE4491-7727-4BE4-AFD3-C94EB1AF8476}" type="pres">
      <dgm:prSet presAssocID="{B4778724-E01B-4AA5-99DA-3A51EFB44413}" presName="hierChild4" presStyleCnt="0"/>
      <dgm:spPr/>
    </dgm:pt>
    <dgm:pt modelId="{3F11A464-BDC7-409E-8488-C0EE4E4970F1}" type="pres">
      <dgm:prSet presAssocID="{B4778724-E01B-4AA5-99DA-3A51EFB44413}" presName="hierChild5" presStyleCnt="0"/>
      <dgm:spPr/>
    </dgm:pt>
    <dgm:pt modelId="{CDB3C770-7575-4E0A-9D12-51F006846BB2}" type="pres">
      <dgm:prSet presAssocID="{86A4D1F3-084B-4194-ADB7-00F49920CDDF}" presName="Name37" presStyleLbl="parChTrans1D4" presStyleIdx="5" presStyleCnt="9"/>
      <dgm:spPr/>
    </dgm:pt>
    <dgm:pt modelId="{FEE1FCD0-30E6-40B6-BB4B-670194EB990A}" type="pres">
      <dgm:prSet presAssocID="{44970BBC-1586-4C6C-8C92-05E6BCEB3DEE}" presName="hierRoot2" presStyleCnt="0">
        <dgm:presLayoutVars>
          <dgm:hierBranch val="init"/>
        </dgm:presLayoutVars>
      </dgm:prSet>
      <dgm:spPr/>
    </dgm:pt>
    <dgm:pt modelId="{51774B72-B187-4548-8567-66839C840FA2}" type="pres">
      <dgm:prSet presAssocID="{44970BBC-1586-4C6C-8C92-05E6BCEB3DEE}" presName="rootComposite" presStyleCnt="0"/>
      <dgm:spPr/>
    </dgm:pt>
    <dgm:pt modelId="{B3AD286F-DCB5-4ECE-BEC8-A8B215A02967}" type="pres">
      <dgm:prSet presAssocID="{44970BBC-1586-4C6C-8C92-05E6BCEB3DEE}" presName="rootText" presStyleLbl="node4" presStyleIdx="5" presStyleCnt="9">
        <dgm:presLayoutVars>
          <dgm:chPref val="3"/>
        </dgm:presLayoutVars>
      </dgm:prSet>
      <dgm:spPr/>
    </dgm:pt>
    <dgm:pt modelId="{61A9DA6D-7BB9-4704-819A-B6273FB14B52}" type="pres">
      <dgm:prSet presAssocID="{44970BBC-1586-4C6C-8C92-05E6BCEB3DEE}" presName="rootConnector" presStyleLbl="node4" presStyleIdx="5" presStyleCnt="9"/>
      <dgm:spPr/>
    </dgm:pt>
    <dgm:pt modelId="{09CA0ADC-23FA-4C59-9F3F-7478227DC973}" type="pres">
      <dgm:prSet presAssocID="{44970BBC-1586-4C6C-8C92-05E6BCEB3DEE}" presName="hierChild4" presStyleCnt="0"/>
      <dgm:spPr/>
    </dgm:pt>
    <dgm:pt modelId="{03DF01BF-B84C-43EE-9D8E-6363205BADB5}" type="pres">
      <dgm:prSet presAssocID="{44970BBC-1586-4C6C-8C92-05E6BCEB3DEE}" presName="hierChild5" presStyleCnt="0"/>
      <dgm:spPr/>
    </dgm:pt>
    <dgm:pt modelId="{31A2DFE4-7A07-4BCF-9B3B-E559A5FD7FE2}" type="pres">
      <dgm:prSet presAssocID="{0D64ED56-AA26-4028-86CC-D94D200B11FB}" presName="hierChild5" presStyleCnt="0"/>
      <dgm:spPr/>
    </dgm:pt>
    <dgm:pt modelId="{330B7E89-1C70-4ED2-BF2D-15BF0941B53D}" type="pres">
      <dgm:prSet presAssocID="{1A6F0BB8-3B4C-4194-A3DD-FA9DBF23DB26}" presName="Name37" presStyleLbl="parChTrans1D3" presStyleIdx="2" presStyleCnt="10"/>
      <dgm:spPr/>
    </dgm:pt>
    <dgm:pt modelId="{788D7BFA-88E2-4B8B-85A1-34FCB14834F3}" type="pres">
      <dgm:prSet presAssocID="{D8E1A35D-6D5A-4324-B92C-0F1FC693C00E}" presName="hierRoot2" presStyleCnt="0">
        <dgm:presLayoutVars>
          <dgm:hierBranch val="init"/>
        </dgm:presLayoutVars>
      </dgm:prSet>
      <dgm:spPr/>
    </dgm:pt>
    <dgm:pt modelId="{EF2104D0-6279-4234-8098-B8EC2700D068}" type="pres">
      <dgm:prSet presAssocID="{D8E1A35D-6D5A-4324-B92C-0F1FC693C00E}" presName="rootComposite" presStyleCnt="0"/>
      <dgm:spPr/>
    </dgm:pt>
    <dgm:pt modelId="{56638031-7C08-4088-BB06-C87298FB05EA}" type="pres">
      <dgm:prSet presAssocID="{D8E1A35D-6D5A-4324-B92C-0F1FC693C00E}" presName="rootText" presStyleLbl="node3" presStyleIdx="2" presStyleCnt="10">
        <dgm:presLayoutVars>
          <dgm:chPref val="3"/>
        </dgm:presLayoutVars>
      </dgm:prSet>
      <dgm:spPr/>
    </dgm:pt>
    <dgm:pt modelId="{D0DE29E4-22DE-4494-9C3C-47AA64A0EE0A}" type="pres">
      <dgm:prSet presAssocID="{D8E1A35D-6D5A-4324-B92C-0F1FC693C00E}" presName="rootConnector" presStyleLbl="node3" presStyleIdx="2" presStyleCnt="10"/>
      <dgm:spPr/>
    </dgm:pt>
    <dgm:pt modelId="{125AA375-3053-451C-840C-3194E3B3DD95}" type="pres">
      <dgm:prSet presAssocID="{D8E1A35D-6D5A-4324-B92C-0F1FC693C00E}" presName="hierChild4" presStyleCnt="0"/>
      <dgm:spPr/>
    </dgm:pt>
    <dgm:pt modelId="{E87C4412-C203-4591-840D-5E0ACFACCC9A}" type="pres">
      <dgm:prSet presAssocID="{533ED8C2-9E08-4AE6-89F2-5BB521167DA1}" presName="Name37" presStyleLbl="parChTrans1D4" presStyleIdx="6" presStyleCnt="9"/>
      <dgm:spPr/>
    </dgm:pt>
    <dgm:pt modelId="{2BCCDA0F-D12C-4E11-8C15-C07771E02CF7}" type="pres">
      <dgm:prSet presAssocID="{F808D127-5A9F-4C0D-8178-9FE9E77A5CA4}" presName="hierRoot2" presStyleCnt="0">
        <dgm:presLayoutVars>
          <dgm:hierBranch val="init"/>
        </dgm:presLayoutVars>
      </dgm:prSet>
      <dgm:spPr/>
    </dgm:pt>
    <dgm:pt modelId="{BE3EA766-4CF5-4A1C-BF6C-8CFA54F67999}" type="pres">
      <dgm:prSet presAssocID="{F808D127-5A9F-4C0D-8178-9FE9E77A5CA4}" presName="rootComposite" presStyleCnt="0"/>
      <dgm:spPr/>
    </dgm:pt>
    <dgm:pt modelId="{6C1B4E00-DCC0-44C5-B11A-8450BC48A81E}" type="pres">
      <dgm:prSet presAssocID="{F808D127-5A9F-4C0D-8178-9FE9E77A5CA4}" presName="rootText" presStyleLbl="node4" presStyleIdx="6" presStyleCnt="9">
        <dgm:presLayoutVars>
          <dgm:chPref val="3"/>
        </dgm:presLayoutVars>
      </dgm:prSet>
      <dgm:spPr/>
    </dgm:pt>
    <dgm:pt modelId="{E6A8019E-413A-42E0-A61E-75067B439CF8}" type="pres">
      <dgm:prSet presAssocID="{F808D127-5A9F-4C0D-8178-9FE9E77A5CA4}" presName="rootConnector" presStyleLbl="node4" presStyleIdx="6" presStyleCnt="9"/>
      <dgm:spPr/>
    </dgm:pt>
    <dgm:pt modelId="{AFE1B069-2CAA-487D-B86B-E11759A29796}" type="pres">
      <dgm:prSet presAssocID="{F808D127-5A9F-4C0D-8178-9FE9E77A5CA4}" presName="hierChild4" presStyleCnt="0"/>
      <dgm:spPr/>
    </dgm:pt>
    <dgm:pt modelId="{17326051-AD76-4A8C-93F9-58F216A2E6F9}" type="pres">
      <dgm:prSet presAssocID="{F808D127-5A9F-4C0D-8178-9FE9E77A5CA4}" presName="hierChild5" presStyleCnt="0"/>
      <dgm:spPr/>
    </dgm:pt>
    <dgm:pt modelId="{D12B8C43-C04E-4015-AD13-A51CE2A7E835}" type="pres">
      <dgm:prSet presAssocID="{DD62A2A2-081E-45A4-8FB0-B8362A28D60A}" presName="Name37" presStyleLbl="parChTrans1D4" presStyleIdx="7" presStyleCnt="9"/>
      <dgm:spPr/>
    </dgm:pt>
    <dgm:pt modelId="{D84C19D6-1B10-4955-8711-A0A9F309DBDD}" type="pres">
      <dgm:prSet presAssocID="{1DD3D465-44EE-451D-AE14-F5D05582E3C4}" presName="hierRoot2" presStyleCnt="0">
        <dgm:presLayoutVars>
          <dgm:hierBranch val="init"/>
        </dgm:presLayoutVars>
      </dgm:prSet>
      <dgm:spPr/>
    </dgm:pt>
    <dgm:pt modelId="{3B801CCA-19DF-48D9-827C-809BC665CB35}" type="pres">
      <dgm:prSet presAssocID="{1DD3D465-44EE-451D-AE14-F5D05582E3C4}" presName="rootComposite" presStyleCnt="0"/>
      <dgm:spPr/>
    </dgm:pt>
    <dgm:pt modelId="{0ED61FA7-0E40-472F-9D7F-D38F3429B399}" type="pres">
      <dgm:prSet presAssocID="{1DD3D465-44EE-451D-AE14-F5D05582E3C4}" presName="rootText" presStyleLbl="node4" presStyleIdx="7" presStyleCnt="9">
        <dgm:presLayoutVars>
          <dgm:chPref val="3"/>
        </dgm:presLayoutVars>
      </dgm:prSet>
      <dgm:spPr/>
    </dgm:pt>
    <dgm:pt modelId="{FEF760B8-B994-4888-ADF0-7D8E72542E41}" type="pres">
      <dgm:prSet presAssocID="{1DD3D465-44EE-451D-AE14-F5D05582E3C4}" presName="rootConnector" presStyleLbl="node4" presStyleIdx="7" presStyleCnt="9"/>
      <dgm:spPr/>
    </dgm:pt>
    <dgm:pt modelId="{882253DD-CF24-4844-9A9A-8E9934A4E216}" type="pres">
      <dgm:prSet presAssocID="{1DD3D465-44EE-451D-AE14-F5D05582E3C4}" presName="hierChild4" presStyleCnt="0"/>
      <dgm:spPr/>
    </dgm:pt>
    <dgm:pt modelId="{B19B4C42-4647-4E07-90C1-027712DF1F19}" type="pres">
      <dgm:prSet presAssocID="{1DD3D465-44EE-451D-AE14-F5D05582E3C4}" presName="hierChild5" presStyleCnt="0"/>
      <dgm:spPr/>
    </dgm:pt>
    <dgm:pt modelId="{91F1E95F-A02A-41A0-9642-4FCBC424974C}" type="pres">
      <dgm:prSet presAssocID="{90ED9DF9-7363-4187-AB7D-4E00B055B73D}" presName="Name37" presStyleLbl="parChTrans1D4" presStyleIdx="8" presStyleCnt="9"/>
      <dgm:spPr/>
    </dgm:pt>
    <dgm:pt modelId="{C967F5C5-B2D5-4A15-80F8-F5AE75B5224E}" type="pres">
      <dgm:prSet presAssocID="{B3C6EBB8-8BDF-47BC-8BC8-052BD2E8F7C7}" presName="hierRoot2" presStyleCnt="0">
        <dgm:presLayoutVars>
          <dgm:hierBranch val="init"/>
        </dgm:presLayoutVars>
      </dgm:prSet>
      <dgm:spPr/>
    </dgm:pt>
    <dgm:pt modelId="{40F9135C-3ABA-4CF0-B61F-A7E8D8EA0395}" type="pres">
      <dgm:prSet presAssocID="{B3C6EBB8-8BDF-47BC-8BC8-052BD2E8F7C7}" presName="rootComposite" presStyleCnt="0"/>
      <dgm:spPr/>
    </dgm:pt>
    <dgm:pt modelId="{EF026CA2-DC7C-4A94-9335-1A91BB92B5C2}" type="pres">
      <dgm:prSet presAssocID="{B3C6EBB8-8BDF-47BC-8BC8-052BD2E8F7C7}" presName="rootText" presStyleLbl="node4" presStyleIdx="8" presStyleCnt="9">
        <dgm:presLayoutVars>
          <dgm:chPref val="3"/>
        </dgm:presLayoutVars>
      </dgm:prSet>
      <dgm:spPr/>
    </dgm:pt>
    <dgm:pt modelId="{F9E9D5BC-B41B-47AF-8EC0-92343BB5A8F2}" type="pres">
      <dgm:prSet presAssocID="{B3C6EBB8-8BDF-47BC-8BC8-052BD2E8F7C7}" presName="rootConnector" presStyleLbl="node4" presStyleIdx="8" presStyleCnt="9"/>
      <dgm:spPr/>
    </dgm:pt>
    <dgm:pt modelId="{0C1AE65D-745D-4349-BAA1-C6DAB3920D12}" type="pres">
      <dgm:prSet presAssocID="{B3C6EBB8-8BDF-47BC-8BC8-052BD2E8F7C7}" presName="hierChild4" presStyleCnt="0"/>
      <dgm:spPr/>
    </dgm:pt>
    <dgm:pt modelId="{A274EFCF-0B98-4BF1-BF44-C2226A7D757E}" type="pres">
      <dgm:prSet presAssocID="{B3C6EBB8-8BDF-47BC-8BC8-052BD2E8F7C7}" presName="hierChild5" presStyleCnt="0"/>
      <dgm:spPr/>
    </dgm:pt>
    <dgm:pt modelId="{636F3FC3-7AF0-42AD-84B4-3970EF83D4F5}" type="pres">
      <dgm:prSet presAssocID="{D8E1A35D-6D5A-4324-B92C-0F1FC693C00E}" presName="hierChild5" presStyleCnt="0"/>
      <dgm:spPr/>
    </dgm:pt>
    <dgm:pt modelId="{2FB91896-C28F-4A13-98BC-B464FCE65CC2}" type="pres">
      <dgm:prSet presAssocID="{DD3CDFEF-076C-4C86-B38E-8A32451209DF}" presName="hierChild5" presStyleCnt="0"/>
      <dgm:spPr/>
    </dgm:pt>
    <dgm:pt modelId="{CDA49537-584F-4C8D-920B-F86F1BB03CEF}" type="pres">
      <dgm:prSet presAssocID="{BA7E348A-ADBE-4306-A075-74AEC8A994EA}" presName="Name37" presStyleLbl="parChTrans1D2" presStyleIdx="2" presStyleCnt="5"/>
      <dgm:spPr/>
    </dgm:pt>
    <dgm:pt modelId="{CC9F2E8F-2BD2-495D-B9C6-85AAC0FA25FD}" type="pres">
      <dgm:prSet presAssocID="{193A4E10-C1DC-4AEC-80C6-5FBEA0C26AB3}" presName="hierRoot2" presStyleCnt="0">
        <dgm:presLayoutVars>
          <dgm:hierBranch val="init"/>
        </dgm:presLayoutVars>
      </dgm:prSet>
      <dgm:spPr/>
    </dgm:pt>
    <dgm:pt modelId="{FE69F6B6-CD9A-49DB-8FDC-2FC02272274F}" type="pres">
      <dgm:prSet presAssocID="{193A4E10-C1DC-4AEC-80C6-5FBEA0C26AB3}" presName="rootComposite" presStyleCnt="0"/>
      <dgm:spPr/>
    </dgm:pt>
    <dgm:pt modelId="{9CD68C3B-9C54-42F4-9E17-B93CE652F567}" type="pres">
      <dgm:prSet presAssocID="{193A4E10-C1DC-4AEC-80C6-5FBEA0C26AB3}" presName="rootText" presStyleLbl="node2" presStyleIdx="2" presStyleCnt="5">
        <dgm:presLayoutVars>
          <dgm:chPref val="3"/>
        </dgm:presLayoutVars>
      </dgm:prSet>
      <dgm:spPr/>
    </dgm:pt>
    <dgm:pt modelId="{61B3BA5D-8DB1-42D7-9729-37F52A4F32F3}" type="pres">
      <dgm:prSet presAssocID="{193A4E10-C1DC-4AEC-80C6-5FBEA0C26AB3}" presName="rootConnector" presStyleLbl="node2" presStyleIdx="2" presStyleCnt="5"/>
      <dgm:spPr/>
    </dgm:pt>
    <dgm:pt modelId="{7BE43BC3-0D8D-4267-BE5A-67A4C2582A92}" type="pres">
      <dgm:prSet presAssocID="{193A4E10-C1DC-4AEC-80C6-5FBEA0C26AB3}" presName="hierChild4" presStyleCnt="0"/>
      <dgm:spPr/>
    </dgm:pt>
    <dgm:pt modelId="{0EE911BB-708E-49B9-8EF6-4E78BD3D2135}" type="pres">
      <dgm:prSet presAssocID="{B4E2165B-4209-4589-A2A6-4C9B18C6A308}" presName="Name37" presStyleLbl="parChTrans1D3" presStyleIdx="3" presStyleCnt="10"/>
      <dgm:spPr/>
    </dgm:pt>
    <dgm:pt modelId="{70FC3799-B125-42E0-9EF2-4A1499715325}" type="pres">
      <dgm:prSet presAssocID="{DF07A1D0-00AB-4EE6-8758-F449909DDCFF}" presName="hierRoot2" presStyleCnt="0">
        <dgm:presLayoutVars>
          <dgm:hierBranch val="init"/>
        </dgm:presLayoutVars>
      </dgm:prSet>
      <dgm:spPr/>
    </dgm:pt>
    <dgm:pt modelId="{E16E66D3-44C8-4D05-A2F8-2971F70EC53A}" type="pres">
      <dgm:prSet presAssocID="{DF07A1D0-00AB-4EE6-8758-F449909DDCFF}" presName="rootComposite" presStyleCnt="0"/>
      <dgm:spPr/>
    </dgm:pt>
    <dgm:pt modelId="{2C8A1FCB-CD2E-48BB-B5AE-8A81156B77B7}" type="pres">
      <dgm:prSet presAssocID="{DF07A1D0-00AB-4EE6-8758-F449909DDCFF}" presName="rootText" presStyleLbl="node3" presStyleIdx="3" presStyleCnt="10">
        <dgm:presLayoutVars>
          <dgm:chPref val="3"/>
        </dgm:presLayoutVars>
      </dgm:prSet>
      <dgm:spPr/>
    </dgm:pt>
    <dgm:pt modelId="{05F20BF5-5676-4F40-BAD5-9CD9710F32E2}" type="pres">
      <dgm:prSet presAssocID="{DF07A1D0-00AB-4EE6-8758-F449909DDCFF}" presName="rootConnector" presStyleLbl="node3" presStyleIdx="3" presStyleCnt="10"/>
      <dgm:spPr/>
    </dgm:pt>
    <dgm:pt modelId="{2010E440-37D0-4AD2-B89B-DAE98EA6521A}" type="pres">
      <dgm:prSet presAssocID="{DF07A1D0-00AB-4EE6-8758-F449909DDCFF}" presName="hierChild4" presStyleCnt="0"/>
      <dgm:spPr/>
    </dgm:pt>
    <dgm:pt modelId="{E853C377-1182-41CB-9D5A-AAE888892189}" type="pres">
      <dgm:prSet presAssocID="{DF07A1D0-00AB-4EE6-8758-F449909DDCFF}" presName="hierChild5" presStyleCnt="0"/>
      <dgm:spPr/>
    </dgm:pt>
    <dgm:pt modelId="{6A0CD72B-257E-49F3-BF2B-10FF552B95FD}" type="pres">
      <dgm:prSet presAssocID="{7079A119-AA1C-4E10-B751-439219AC3E75}" presName="Name37" presStyleLbl="parChTrans1D3" presStyleIdx="4" presStyleCnt="10"/>
      <dgm:spPr/>
    </dgm:pt>
    <dgm:pt modelId="{295E5182-AAB6-432D-A8D3-57BC26619213}" type="pres">
      <dgm:prSet presAssocID="{16532DEF-2808-480F-AD79-659B22BE49DA}" presName="hierRoot2" presStyleCnt="0">
        <dgm:presLayoutVars>
          <dgm:hierBranch val="init"/>
        </dgm:presLayoutVars>
      </dgm:prSet>
      <dgm:spPr/>
    </dgm:pt>
    <dgm:pt modelId="{9F45A038-26E1-44B9-A5B3-CC814A812D0C}" type="pres">
      <dgm:prSet presAssocID="{16532DEF-2808-480F-AD79-659B22BE49DA}" presName="rootComposite" presStyleCnt="0"/>
      <dgm:spPr/>
    </dgm:pt>
    <dgm:pt modelId="{CA281870-C806-41CC-B78D-7D61F91E5637}" type="pres">
      <dgm:prSet presAssocID="{16532DEF-2808-480F-AD79-659B22BE49DA}" presName="rootText" presStyleLbl="node3" presStyleIdx="4" presStyleCnt="10">
        <dgm:presLayoutVars>
          <dgm:chPref val="3"/>
        </dgm:presLayoutVars>
      </dgm:prSet>
      <dgm:spPr/>
    </dgm:pt>
    <dgm:pt modelId="{A4F76499-05B7-4BF8-9FB0-22CA72BCB2FE}" type="pres">
      <dgm:prSet presAssocID="{16532DEF-2808-480F-AD79-659B22BE49DA}" presName="rootConnector" presStyleLbl="node3" presStyleIdx="4" presStyleCnt="10"/>
      <dgm:spPr/>
    </dgm:pt>
    <dgm:pt modelId="{95BF6D54-5EC5-4E62-A10F-1D3F2792067B}" type="pres">
      <dgm:prSet presAssocID="{16532DEF-2808-480F-AD79-659B22BE49DA}" presName="hierChild4" presStyleCnt="0"/>
      <dgm:spPr/>
    </dgm:pt>
    <dgm:pt modelId="{4557EF47-D5C1-416C-B248-A29E37DAC99B}" type="pres">
      <dgm:prSet presAssocID="{16532DEF-2808-480F-AD79-659B22BE49DA}" presName="hierChild5" presStyleCnt="0"/>
      <dgm:spPr/>
    </dgm:pt>
    <dgm:pt modelId="{F8BCC015-ADDC-48B3-B0C3-B460C0FA0666}" type="pres">
      <dgm:prSet presAssocID="{193A4E10-C1DC-4AEC-80C6-5FBEA0C26AB3}" presName="hierChild5" presStyleCnt="0"/>
      <dgm:spPr/>
    </dgm:pt>
    <dgm:pt modelId="{E6AB2A91-6603-4B1D-BF63-8EC605ED5035}" type="pres">
      <dgm:prSet presAssocID="{ECF12B69-BBA2-4F15-BAD3-474B6B71BED8}" presName="Name37" presStyleLbl="parChTrans1D2" presStyleIdx="3" presStyleCnt="5"/>
      <dgm:spPr/>
    </dgm:pt>
    <dgm:pt modelId="{D4B50915-CE9A-4EA7-8AEE-9D83A484926A}" type="pres">
      <dgm:prSet presAssocID="{CDC71FC9-367B-4CE8-AE52-F37EF176B793}" presName="hierRoot2" presStyleCnt="0">
        <dgm:presLayoutVars>
          <dgm:hierBranch val="init"/>
        </dgm:presLayoutVars>
      </dgm:prSet>
      <dgm:spPr/>
    </dgm:pt>
    <dgm:pt modelId="{93239711-91C4-400C-95F8-F7A662F93285}" type="pres">
      <dgm:prSet presAssocID="{CDC71FC9-367B-4CE8-AE52-F37EF176B793}" presName="rootComposite" presStyleCnt="0"/>
      <dgm:spPr/>
    </dgm:pt>
    <dgm:pt modelId="{162676BC-DB77-46E9-8BFB-164D7227761C}" type="pres">
      <dgm:prSet presAssocID="{CDC71FC9-367B-4CE8-AE52-F37EF176B793}" presName="rootText" presStyleLbl="node2" presStyleIdx="3" presStyleCnt="5">
        <dgm:presLayoutVars>
          <dgm:chPref val="3"/>
        </dgm:presLayoutVars>
      </dgm:prSet>
      <dgm:spPr/>
    </dgm:pt>
    <dgm:pt modelId="{6A985B9D-8D62-49C8-AFCD-C552ED206CA4}" type="pres">
      <dgm:prSet presAssocID="{CDC71FC9-367B-4CE8-AE52-F37EF176B793}" presName="rootConnector" presStyleLbl="node2" presStyleIdx="3" presStyleCnt="5"/>
      <dgm:spPr/>
    </dgm:pt>
    <dgm:pt modelId="{5FC39D60-9B02-4B55-AB4B-6872A0889BC4}" type="pres">
      <dgm:prSet presAssocID="{CDC71FC9-367B-4CE8-AE52-F37EF176B793}" presName="hierChild4" presStyleCnt="0"/>
      <dgm:spPr/>
    </dgm:pt>
    <dgm:pt modelId="{C7DA46C2-4DAC-4F93-A092-7EDA97AFB2DD}" type="pres">
      <dgm:prSet presAssocID="{28DAA47D-5A00-40B4-AFF3-4AAC56F47C84}" presName="Name37" presStyleLbl="parChTrans1D3" presStyleIdx="5" presStyleCnt="10"/>
      <dgm:spPr/>
    </dgm:pt>
    <dgm:pt modelId="{16178ED4-22E7-4F80-9050-AC50C8201E71}" type="pres">
      <dgm:prSet presAssocID="{4F96A016-EFDB-48EE-B7FA-B5C5874B54BF}" presName="hierRoot2" presStyleCnt="0">
        <dgm:presLayoutVars>
          <dgm:hierBranch val="init"/>
        </dgm:presLayoutVars>
      </dgm:prSet>
      <dgm:spPr/>
    </dgm:pt>
    <dgm:pt modelId="{C43BC287-9178-4609-98AF-0F185B407133}" type="pres">
      <dgm:prSet presAssocID="{4F96A016-EFDB-48EE-B7FA-B5C5874B54BF}" presName="rootComposite" presStyleCnt="0"/>
      <dgm:spPr/>
    </dgm:pt>
    <dgm:pt modelId="{2EF2C395-FDA3-4719-8094-59F54DEB6DCA}" type="pres">
      <dgm:prSet presAssocID="{4F96A016-EFDB-48EE-B7FA-B5C5874B54BF}" presName="rootText" presStyleLbl="node3" presStyleIdx="5" presStyleCnt="10">
        <dgm:presLayoutVars>
          <dgm:chPref val="3"/>
        </dgm:presLayoutVars>
      </dgm:prSet>
      <dgm:spPr/>
    </dgm:pt>
    <dgm:pt modelId="{E043F84A-E7D3-4E49-AAAC-C98D6EB77610}" type="pres">
      <dgm:prSet presAssocID="{4F96A016-EFDB-48EE-B7FA-B5C5874B54BF}" presName="rootConnector" presStyleLbl="node3" presStyleIdx="5" presStyleCnt="10"/>
      <dgm:spPr/>
    </dgm:pt>
    <dgm:pt modelId="{337862F7-D5A0-4E50-AF34-4F59A5D6B7EF}" type="pres">
      <dgm:prSet presAssocID="{4F96A016-EFDB-48EE-B7FA-B5C5874B54BF}" presName="hierChild4" presStyleCnt="0"/>
      <dgm:spPr/>
    </dgm:pt>
    <dgm:pt modelId="{ED782B3A-0AEC-4FEB-BEF0-77143DF15600}" type="pres">
      <dgm:prSet presAssocID="{4F96A016-EFDB-48EE-B7FA-B5C5874B54BF}" presName="hierChild5" presStyleCnt="0"/>
      <dgm:spPr/>
    </dgm:pt>
    <dgm:pt modelId="{C29B624B-2AA5-4793-9E63-C24E7B9DA447}" type="pres">
      <dgm:prSet presAssocID="{AEC1CF75-C695-48E7-89DD-848A33013710}" presName="Name37" presStyleLbl="parChTrans1D3" presStyleIdx="6" presStyleCnt="10"/>
      <dgm:spPr/>
    </dgm:pt>
    <dgm:pt modelId="{37463F65-96E6-4721-997A-6D3DB919DB8E}" type="pres">
      <dgm:prSet presAssocID="{A418C5F9-6229-494A-920E-9F32B37E5E29}" presName="hierRoot2" presStyleCnt="0">
        <dgm:presLayoutVars>
          <dgm:hierBranch val="init"/>
        </dgm:presLayoutVars>
      </dgm:prSet>
      <dgm:spPr/>
    </dgm:pt>
    <dgm:pt modelId="{79F32A49-EC08-407F-9151-CC95ADE307B4}" type="pres">
      <dgm:prSet presAssocID="{A418C5F9-6229-494A-920E-9F32B37E5E29}" presName="rootComposite" presStyleCnt="0"/>
      <dgm:spPr/>
    </dgm:pt>
    <dgm:pt modelId="{B1BDF8C7-034C-4B1B-B15F-2C40DD54F7CC}" type="pres">
      <dgm:prSet presAssocID="{A418C5F9-6229-494A-920E-9F32B37E5E29}" presName="rootText" presStyleLbl="node3" presStyleIdx="6" presStyleCnt="10">
        <dgm:presLayoutVars>
          <dgm:chPref val="3"/>
        </dgm:presLayoutVars>
      </dgm:prSet>
      <dgm:spPr/>
    </dgm:pt>
    <dgm:pt modelId="{C7A53790-4AF3-451D-A89C-C2BCA3B94ECC}" type="pres">
      <dgm:prSet presAssocID="{A418C5F9-6229-494A-920E-9F32B37E5E29}" presName="rootConnector" presStyleLbl="node3" presStyleIdx="6" presStyleCnt="10"/>
      <dgm:spPr/>
    </dgm:pt>
    <dgm:pt modelId="{1562777B-E359-4203-A4EB-FC04390BB7CE}" type="pres">
      <dgm:prSet presAssocID="{A418C5F9-6229-494A-920E-9F32B37E5E29}" presName="hierChild4" presStyleCnt="0"/>
      <dgm:spPr/>
    </dgm:pt>
    <dgm:pt modelId="{BBF3856E-4CC8-4D96-8FF1-5A4C7952E418}" type="pres">
      <dgm:prSet presAssocID="{A418C5F9-6229-494A-920E-9F32B37E5E29}" presName="hierChild5" presStyleCnt="0"/>
      <dgm:spPr/>
    </dgm:pt>
    <dgm:pt modelId="{85724101-45AC-49A2-A18A-70E03CCF99A5}" type="pres">
      <dgm:prSet presAssocID="{CDC71FC9-367B-4CE8-AE52-F37EF176B793}" presName="hierChild5" presStyleCnt="0"/>
      <dgm:spPr/>
    </dgm:pt>
    <dgm:pt modelId="{1A73165B-8716-406E-B8C7-244DA0E625E6}" type="pres">
      <dgm:prSet presAssocID="{3B93A71C-6A83-4E4F-843D-8DE072D1DE50}" presName="Name37" presStyleLbl="parChTrans1D2" presStyleIdx="4" presStyleCnt="5"/>
      <dgm:spPr/>
    </dgm:pt>
    <dgm:pt modelId="{7FB31D7A-52C0-4C7F-A8D2-2F49A1372C2A}" type="pres">
      <dgm:prSet presAssocID="{76952025-A1C9-478B-8838-4C28D5C47B0B}" presName="hierRoot2" presStyleCnt="0">
        <dgm:presLayoutVars>
          <dgm:hierBranch val="init"/>
        </dgm:presLayoutVars>
      </dgm:prSet>
      <dgm:spPr/>
    </dgm:pt>
    <dgm:pt modelId="{AD62F51D-61D1-44D7-B9F3-6C1EFEF08128}" type="pres">
      <dgm:prSet presAssocID="{76952025-A1C9-478B-8838-4C28D5C47B0B}" presName="rootComposite" presStyleCnt="0"/>
      <dgm:spPr/>
    </dgm:pt>
    <dgm:pt modelId="{A84062E1-431F-428F-85FF-7F4DD1A55D76}" type="pres">
      <dgm:prSet presAssocID="{76952025-A1C9-478B-8838-4C28D5C47B0B}" presName="rootText" presStyleLbl="node2" presStyleIdx="4" presStyleCnt="5">
        <dgm:presLayoutVars>
          <dgm:chPref val="3"/>
        </dgm:presLayoutVars>
      </dgm:prSet>
      <dgm:spPr/>
    </dgm:pt>
    <dgm:pt modelId="{5461CA6C-BA8D-4AC3-BCA4-8C5576963DCC}" type="pres">
      <dgm:prSet presAssocID="{76952025-A1C9-478B-8838-4C28D5C47B0B}" presName="rootConnector" presStyleLbl="node2" presStyleIdx="4" presStyleCnt="5"/>
      <dgm:spPr/>
    </dgm:pt>
    <dgm:pt modelId="{9BDC4D1E-F1F9-48AA-97C4-A5E2C8CB5C6C}" type="pres">
      <dgm:prSet presAssocID="{76952025-A1C9-478B-8838-4C28D5C47B0B}" presName="hierChild4" presStyleCnt="0"/>
      <dgm:spPr/>
    </dgm:pt>
    <dgm:pt modelId="{87CC8FF7-64FA-4524-9102-F181DEB7C154}" type="pres">
      <dgm:prSet presAssocID="{A2095EE5-4912-4BD1-B4EF-4A321CA771D6}" presName="Name37" presStyleLbl="parChTrans1D3" presStyleIdx="7" presStyleCnt="10"/>
      <dgm:spPr/>
    </dgm:pt>
    <dgm:pt modelId="{5B2C1763-A93D-49D5-A224-20748D0EEACF}" type="pres">
      <dgm:prSet presAssocID="{F840965A-EB0A-4089-83AD-404794C26F80}" presName="hierRoot2" presStyleCnt="0">
        <dgm:presLayoutVars>
          <dgm:hierBranch val="init"/>
        </dgm:presLayoutVars>
      </dgm:prSet>
      <dgm:spPr/>
    </dgm:pt>
    <dgm:pt modelId="{DD9EA01A-6C73-45BD-B8A1-FB63AF51C6A3}" type="pres">
      <dgm:prSet presAssocID="{F840965A-EB0A-4089-83AD-404794C26F80}" presName="rootComposite" presStyleCnt="0"/>
      <dgm:spPr/>
    </dgm:pt>
    <dgm:pt modelId="{328F230A-6978-4179-AF68-6014E4BBA352}" type="pres">
      <dgm:prSet presAssocID="{F840965A-EB0A-4089-83AD-404794C26F80}" presName="rootText" presStyleLbl="node3" presStyleIdx="7" presStyleCnt="10">
        <dgm:presLayoutVars>
          <dgm:chPref val="3"/>
        </dgm:presLayoutVars>
      </dgm:prSet>
      <dgm:spPr/>
    </dgm:pt>
    <dgm:pt modelId="{F556B28B-7F83-4EBA-B54C-E8ECA038720C}" type="pres">
      <dgm:prSet presAssocID="{F840965A-EB0A-4089-83AD-404794C26F80}" presName="rootConnector" presStyleLbl="node3" presStyleIdx="7" presStyleCnt="10"/>
      <dgm:spPr/>
    </dgm:pt>
    <dgm:pt modelId="{4A2CD506-5927-463A-913B-A81F1AA4D6CF}" type="pres">
      <dgm:prSet presAssocID="{F840965A-EB0A-4089-83AD-404794C26F80}" presName="hierChild4" presStyleCnt="0"/>
      <dgm:spPr/>
    </dgm:pt>
    <dgm:pt modelId="{9D20C726-09B9-490E-8516-E3E78B8B3CC2}" type="pres">
      <dgm:prSet presAssocID="{F840965A-EB0A-4089-83AD-404794C26F80}" presName="hierChild5" presStyleCnt="0"/>
      <dgm:spPr/>
    </dgm:pt>
    <dgm:pt modelId="{38923577-A717-4E3B-B07C-B18E495624E7}" type="pres">
      <dgm:prSet presAssocID="{45439719-F2CE-48ED-8A6B-7B91BEF67233}" presName="Name37" presStyleLbl="parChTrans1D3" presStyleIdx="8" presStyleCnt="10"/>
      <dgm:spPr/>
    </dgm:pt>
    <dgm:pt modelId="{1870ACB8-C260-47B7-851B-C98374AE7A44}" type="pres">
      <dgm:prSet presAssocID="{FE779AC5-4649-4715-A2C3-2D2821A29CB1}" presName="hierRoot2" presStyleCnt="0">
        <dgm:presLayoutVars>
          <dgm:hierBranch val="init"/>
        </dgm:presLayoutVars>
      </dgm:prSet>
      <dgm:spPr/>
    </dgm:pt>
    <dgm:pt modelId="{D14780AA-50B0-45AB-80D8-E1A84D812808}" type="pres">
      <dgm:prSet presAssocID="{FE779AC5-4649-4715-A2C3-2D2821A29CB1}" presName="rootComposite" presStyleCnt="0"/>
      <dgm:spPr/>
    </dgm:pt>
    <dgm:pt modelId="{5588FB61-6AC0-4180-8D24-0A72D6203385}" type="pres">
      <dgm:prSet presAssocID="{FE779AC5-4649-4715-A2C3-2D2821A29CB1}" presName="rootText" presStyleLbl="node3" presStyleIdx="8" presStyleCnt="10">
        <dgm:presLayoutVars>
          <dgm:chPref val="3"/>
        </dgm:presLayoutVars>
      </dgm:prSet>
      <dgm:spPr/>
    </dgm:pt>
    <dgm:pt modelId="{C0CC1EE9-44DA-442F-8173-CA77CF6752E0}" type="pres">
      <dgm:prSet presAssocID="{FE779AC5-4649-4715-A2C3-2D2821A29CB1}" presName="rootConnector" presStyleLbl="node3" presStyleIdx="8" presStyleCnt="10"/>
      <dgm:spPr/>
    </dgm:pt>
    <dgm:pt modelId="{47955252-3B81-4D9B-A388-7AB8270AC03A}" type="pres">
      <dgm:prSet presAssocID="{FE779AC5-4649-4715-A2C3-2D2821A29CB1}" presName="hierChild4" presStyleCnt="0"/>
      <dgm:spPr/>
    </dgm:pt>
    <dgm:pt modelId="{99C07BA4-CBA2-4CA8-9F83-B6AB7A8DDF0D}" type="pres">
      <dgm:prSet presAssocID="{FE779AC5-4649-4715-A2C3-2D2821A29CB1}" presName="hierChild5" presStyleCnt="0"/>
      <dgm:spPr/>
    </dgm:pt>
    <dgm:pt modelId="{DB1AAF5F-330B-4194-8CA9-E90347C1C5A0}" type="pres">
      <dgm:prSet presAssocID="{CC3F7F64-4029-4FC2-B88E-02904902B6CC}" presName="Name37" presStyleLbl="parChTrans1D3" presStyleIdx="9" presStyleCnt="10"/>
      <dgm:spPr/>
    </dgm:pt>
    <dgm:pt modelId="{ACFB3AE8-EACD-4452-9B62-7B73F5ADD28E}" type="pres">
      <dgm:prSet presAssocID="{E97D12E1-C09E-4D49-991C-0FBB03AD1B82}" presName="hierRoot2" presStyleCnt="0">
        <dgm:presLayoutVars>
          <dgm:hierBranch val="init"/>
        </dgm:presLayoutVars>
      </dgm:prSet>
      <dgm:spPr/>
    </dgm:pt>
    <dgm:pt modelId="{938C9B83-7270-4044-92F2-5D69193C1756}" type="pres">
      <dgm:prSet presAssocID="{E97D12E1-C09E-4D49-991C-0FBB03AD1B82}" presName="rootComposite" presStyleCnt="0"/>
      <dgm:spPr/>
    </dgm:pt>
    <dgm:pt modelId="{06866DAA-92E6-4F0F-A8B4-B8A2E7149935}" type="pres">
      <dgm:prSet presAssocID="{E97D12E1-C09E-4D49-991C-0FBB03AD1B82}" presName="rootText" presStyleLbl="node3" presStyleIdx="9" presStyleCnt="10">
        <dgm:presLayoutVars>
          <dgm:chPref val="3"/>
        </dgm:presLayoutVars>
      </dgm:prSet>
      <dgm:spPr/>
    </dgm:pt>
    <dgm:pt modelId="{963B6DE6-F7D8-4172-8FD2-452FF749CEAE}" type="pres">
      <dgm:prSet presAssocID="{E97D12E1-C09E-4D49-991C-0FBB03AD1B82}" presName="rootConnector" presStyleLbl="node3" presStyleIdx="9" presStyleCnt="10"/>
      <dgm:spPr/>
    </dgm:pt>
    <dgm:pt modelId="{754B2ADE-EAD3-4EC9-B4CE-8262A4E1C2AB}" type="pres">
      <dgm:prSet presAssocID="{E97D12E1-C09E-4D49-991C-0FBB03AD1B82}" presName="hierChild4" presStyleCnt="0"/>
      <dgm:spPr/>
    </dgm:pt>
    <dgm:pt modelId="{97A72245-14E2-4ABE-B879-0E79105B33AD}" type="pres">
      <dgm:prSet presAssocID="{E97D12E1-C09E-4D49-991C-0FBB03AD1B82}" presName="hierChild5" presStyleCnt="0"/>
      <dgm:spPr/>
    </dgm:pt>
    <dgm:pt modelId="{D4DACF14-3963-4DB4-8AD0-9648B8225F16}" type="pres">
      <dgm:prSet presAssocID="{76952025-A1C9-478B-8838-4C28D5C47B0B}" presName="hierChild5" presStyleCnt="0"/>
      <dgm:spPr/>
    </dgm:pt>
    <dgm:pt modelId="{6226AADC-88A4-4D14-BD54-39629EF3A145}" type="pres">
      <dgm:prSet presAssocID="{1D9BC19C-A253-4974-9752-4A9910AE4D5E}" presName="hierChild3" presStyleCnt="0"/>
      <dgm:spPr/>
    </dgm:pt>
  </dgm:ptLst>
  <dgm:cxnLst>
    <dgm:cxn modelId="{802A3B02-075A-42A4-9FF1-0526C3DDB625}" type="presOf" srcId="{ECF12B69-BBA2-4F15-BAD3-474B6B71BED8}" destId="{E6AB2A91-6603-4B1D-BF63-8EC605ED5035}" srcOrd="0" destOrd="0" presId="urn:microsoft.com/office/officeart/2005/8/layout/orgChart1"/>
    <dgm:cxn modelId="{06CACB03-AE3E-4E79-B7C5-E9797AB37D53}" type="presOf" srcId="{E97D12E1-C09E-4D49-991C-0FBB03AD1B82}" destId="{963B6DE6-F7D8-4172-8FD2-452FF749CEAE}" srcOrd="1" destOrd="0" presId="urn:microsoft.com/office/officeart/2005/8/layout/orgChart1"/>
    <dgm:cxn modelId="{361E6D07-B419-4943-BDDF-535989EBC420}" type="presOf" srcId="{D8E1A35D-6D5A-4324-B92C-0F1FC693C00E}" destId="{D0DE29E4-22DE-4494-9C3C-47AA64A0EE0A}" srcOrd="1" destOrd="0" presId="urn:microsoft.com/office/officeart/2005/8/layout/orgChart1"/>
    <dgm:cxn modelId="{EA56610B-3B24-499D-8E4A-E0398A4840DB}" type="presOf" srcId="{A2095EE5-4912-4BD1-B4EF-4A321CA771D6}" destId="{87CC8FF7-64FA-4524-9102-F181DEB7C154}" srcOrd="0" destOrd="0" presId="urn:microsoft.com/office/officeart/2005/8/layout/orgChart1"/>
    <dgm:cxn modelId="{5867CA0B-DC4B-49C5-A1C4-40D7B626B7BB}" type="presOf" srcId="{3B93A71C-6A83-4E4F-843D-8DE072D1DE50}" destId="{1A73165B-8716-406E-B8C7-244DA0E625E6}" srcOrd="0" destOrd="0" presId="urn:microsoft.com/office/officeart/2005/8/layout/orgChart1"/>
    <dgm:cxn modelId="{A952F910-0E5C-42C0-9697-9220F86A7EF4}" srcId="{1197245F-29E2-49EE-8DA5-93940B448B85}" destId="{80ADE031-3835-4ACB-B937-C17742203104}" srcOrd="3" destOrd="0" parTransId="{00E8DF23-9D49-4CC8-8F79-513EFBEC4CC6}" sibTransId="{E4990656-F456-4638-92BA-E7C1B9260A06}"/>
    <dgm:cxn modelId="{BB393611-E197-4F96-84D9-FAE2E7CCAE47}" type="presOf" srcId="{80ADE031-3835-4ACB-B937-C17742203104}" destId="{B0BAE7EE-0FA8-490D-AD8D-0BC2DCC02707}" srcOrd="1" destOrd="0" presId="urn:microsoft.com/office/officeart/2005/8/layout/orgChart1"/>
    <dgm:cxn modelId="{98C38915-B8E8-4E02-81ED-59572C47F851}" srcId="{DD3CDFEF-076C-4C86-B38E-8A32451209DF}" destId="{D8E1A35D-6D5A-4324-B92C-0F1FC693C00E}" srcOrd="1" destOrd="0" parTransId="{1A6F0BB8-3B4C-4194-A3DD-FA9DBF23DB26}" sibTransId="{68E4695E-B9A0-4F9B-8451-02D66B59BF46}"/>
    <dgm:cxn modelId="{FA2E441A-99A9-4EFB-B8DC-3EC7CC7F5B86}" type="presOf" srcId="{4C821B2C-1973-4602-B1FB-957F3CA33B31}" destId="{59ECB6E6-D455-4C75-AC5B-C6A2F6C69D1B}" srcOrd="0" destOrd="0" presId="urn:microsoft.com/office/officeart/2005/8/layout/orgChart1"/>
    <dgm:cxn modelId="{29692B1B-2EE7-42CB-9000-00EB6200EE16}" type="presOf" srcId="{7BC8F78D-1C07-4771-8175-5D54A05D1BEB}" destId="{3210219C-CA3D-4186-94F6-83A4AC32923A}" srcOrd="0" destOrd="0" presId="urn:microsoft.com/office/officeart/2005/8/layout/orgChart1"/>
    <dgm:cxn modelId="{2B96BC1D-41C1-4018-96C7-02EB74C600D8}" type="presOf" srcId="{DD3CDFEF-076C-4C86-B38E-8A32451209DF}" destId="{5504F4FA-4AA7-4832-83F1-37700ED29666}" srcOrd="0" destOrd="0" presId="urn:microsoft.com/office/officeart/2005/8/layout/orgChart1"/>
    <dgm:cxn modelId="{6501511E-07C4-41DD-B3F3-6495EDEB7A76}" srcId="{76952025-A1C9-478B-8838-4C28D5C47B0B}" destId="{FE779AC5-4649-4715-A2C3-2D2821A29CB1}" srcOrd="1" destOrd="0" parTransId="{45439719-F2CE-48ED-8A6B-7B91BEF67233}" sibTransId="{A371EF67-EDB3-4C59-B6F8-46B4403D460C}"/>
    <dgm:cxn modelId="{2B24B820-148B-4F7E-9864-69B29E67F476}" type="presOf" srcId="{28DAA47D-5A00-40B4-AFF3-4AAC56F47C84}" destId="{C7DA46C2-4DAC-4F93-A092-7EDA97AFB2DD}" srcOrd="0" destOrd="0" presId="urn:microsoft.com/office/officeart/2005/8/layout/orgChart1"/>
    <dgm:cxn modelId="{404E0122-99A7-43A4-BACB-7C6A4F296DF9}" type="presOf" srcId="{DF07A1D0-00AB-4EE6-8758-F449909DDCFF}" destId="{2C8A1FCB-CD2E-48BB-B5AE-8A81156B77B7}" srcOrd="0" destOrd="0" presId="urn:microsoft.com/office/officeart/2005/8/layout/orgChart1"/>
    <dgm:cxn modelId="{5A234A26-7DBF-4EC9-AA5A-6D767D2D169E}" type="presOf" srcId="{A418C5F9-6229-494A-920E-9F32B37E5E29}" destId="{C7A53790-4AF3-451D-A89C-C2BCA3B94ECC}" srcOrd="1" destOrd="0" presId="urn:microsoft.com/office/officeart/2005/8/layout/orgChart1"/>
    <dgm:cxn modelId="{EFA4A52D-12FB-4FEE-8F72-38B977DF0A23}" type="presOf" srcId="{D41DBF45-DC43-40D8-B2EE-FB1300FF6BFF}" destId="{EDD08BA9-C5EA-46E6-975F-E737E18B1639}" srcOrd="0" destOrd="0" presId="urn:microsoft.com/office/officeart/2005/8/layout/orgChart1"/>
    <dgm:cxn modelId="{F8ED322E-AF39-4471-9068-18A9477EE885}" type="presOf" srcId="{DFBE14DA-1590-422E-827A-1310FA324ACB}" destId="{51AFC661-263A-4CBB-9602-1C2D64805F41}" srcOrd="0" destOrd="0" presId="urn:microsoft.com/office/officeart/2005/8/layout/orgChart1"/>
    <dgm:cxn modelId="{7AEB0731-BF2C-4AC5-9352-6379FE92CAD1}" type="presOf" srcId="{D9141298-8C65-4E9F-A4C5-8A236077BF7A}" destId="{6E6729F0-8888-4719-B0DA-00D3C38679CA}" srcOrd="0" destOrd="0" presId="urn:microsoft.com/office/officeart/2005/8/layout/orgChart1"/>
    <dgm:cxn modelId="{7F762B32-D7D5-49CC-B5DF-580423478C7E}" type="presOf" srcId="{4F96A016-EFDB-48EE-B7FA-B5C5874B54BF}" destId="{2EF2C395-FDA3-4719-8094-59F54DEB6DCA}" srcOrd="0" destOrd="0" presId="urn:microsoft.com/office/officeart/2005/8/layout/orgChart1"/>
    <dgm:cxn modelId="{1CD24232-D757-45B2-A877-BB2FEA0E8031}" type="presOf" srcId="{193A4E10-C1DC-4AEC-80C6-5FBEA0C26AB3}" destId="{9CD68C3B-9C54-42F4-9E17-B93CE652F567}" srcOrd="0" destOrd="0" presId="urn:microsoft.com/office/officeart/2005/8/layout/orgChart1"/>
    <dgm:cxn modelId="{BA978034-CAE7-4450-803C-B2607AAED8F8}" type="presOf" srcId="{1197245F-29E2-49EE-8DA5-93940B448B85}" destId="{092CEA5A-8DA8-4688-AE92-70B8EF91EC47}" srcOrd="0" destOrd="0" presId="urn:microsoft.com/office/officeart/2005/8/layout/orgChart1"/>
    <dgm:cxn modelId="{02710135-BBEA-42F9-9FE1-7FE8CCEBD345}" type="presOf" srcId="{B4778724-E01B-4AA5-99DA-3A51EFB44413}" destId="{0FFB1E98-BB12-432B-9265-9B547102E719}" srcOrd="1" destOrd="0" presId="urn:microsoft.com/office/officeart/2005/8/layout/orgChart1"/>
    <dgm:cxn modelId="{A9C13535-53F8-4FE5-8F35-B4C192196AAD}" srcId="{193A4E10-C1DC-4AEC-80C6-5FBEA0C26AB3}" destId="{DF07A1D0-00AB-4EE6-8758-F449909DDCFF}" srcOrd="0" destOrd="0" parTransId="{B4E2165B-4209-4589-A2A6-4C9B18C6A308}" sibTransId="{985D888F-73B8-45F8-81A9-F3EC5A149DA6}"/>
    <dgm:cxn modelId="{6AE83838-2008-4A04-A808-919DC731C52A}" type="presOf" srcId="{44970BBC-1586-4C6C-8C92-05E6BCEB3DEE}" destId="{61A9DA6D-7BB9-4704-819A-B6273FB14B52}" srcOrd="1" destOrd="0" presId="urn:microsoft.com/office/officeart/2005/8/layout/orgChart1"/>
    <dgm:cxn modelId="{C8235A40-BB2E-415F-AE16-28D087C73456}" srcId="{1197245F-29E2-49EE-8DA5-93940B448B85}" destId="{D41DBF45-DC43-40D8-B2EE-FB1300FF6BFF}" srcOrd="0" destOrd="0" parTransId="{D9141298-8C65-4E9F-A4C5-8A236077BF7A}" sibTransId="{ECC432A9-248A-41AB-A373-2137D5197A76}"/>
    <dgm:cxn modelId="{7CCC825D-F704-494E-A24F-E293A82F19F6}" type="presOf" srcId="{A3D7CC1A-AB36-4630-B8AB-2E2523EF0F10}" destId="{4FA40700-0649-40CF-820C-5217EE1FA8A2}" srcOrd="0" destOrd="0" presId="urn:microsoft.com/office/officeart/2005/8/layout/orgChart1"/>
    <dgm:cxn modelId="{C4C25360-D1E5-478C-AA7B-0C0E00E45230}" type="presOf" srcId="{86A4D1F3-084B-4194-ADB7-00F49920CDDF}" destId="{CDB3C770-7575-4E0A-9D12-51F006846BB2}" srcOrd="0" destOrd="0" presId="urn:microsoft.com/office/officeart/2005/8/layout/orgChart1"/>
    <dgm:cxn modelId="{BC158042-692A-44A7-8599-ED7B12AE6000}" type="presOf" srcId="{4C821B2C-1973-4602-B1FB-957F3CA33B31}" destId="{4CFA0723-1652-4C9D-8FC7-24F68E0D8809}" srcOrd="1" destOrd="0" presId="urn:microsoft.com/office/officeart/2005/8/layout/orgChart1"/>
    <dgm:cxn modelId="{5870C942-D74D-4D00-A8AD-602364ACD51F}" srcId="{DD3CDFEF-076C-4C86-B38E-8A32451209DF}" destId="{0D64ED56-AA26-4028-86CC-D94D200B11FB}" srcOrd="0" destOrd="0" parTransId="{D3AA7111-7248-4442-A907-1FAB2680746A}" sibTransId="{E8E15809-FA8C-4EAC-A1DD-70B217EC141D}"/>
    <dgm:cxn modelId="{4BD3B767-E434-43D6-9800-6B17B770F11A}" type="presOf" srcId="{AEC1CF75-C695-48E7-89DD-848A33013710}" destId="{C29B624B-2AA5-4793-9E63-C24E7B9DA447}" srcOrd="0" destOrd="0" presId="urn:microsoft.com/office/officeart/2005/8/layout/orgChart1"/>
    <dgm:cxn modelId="{1863C067-B014-4C2D-B9F2-9618F1087D29}" type="presOf" srcId="{DD62A2A2-081E-45A4-8FB0-B8362A28D60A}" destId="{D12B8C43-C04E-4015-AD13-A51CE2A7E835}" srcOrd="0" destOrd="0" presId="urn:microsoft.com/office/officeart/2005/8/layout/orgChart1"/>
    <dgm:cxn modelId="{A863544A-2E0E-4049-B720-E1ED73E483E9}" type="presOf" srcId="{0D64ED56-AA26-4028-86CC-D94D200B11FB}" destId="{7F22D044-48ED-415B-823F-7396E7495E6E}" srcOrd="1" destOrd="0" presId="urn:microsoft.com/office/officeart/2005/8/layout/orgChart1"/>
    <dgm:cxn modelId="{FFDE864C-2EE4-4F6D-B202-B7E048555093}" type="presOf" srcId="{0D64ED56-AA26-4028-86CC-D94D200B11FB}" destId="{152226A2-AC56-439E-BBEE-C440822DD11C}" srcOrd="0" destOrd="0" presId="urn:microsoft.com/office/officeart/2005/8/layout/orgChart1"/>
    <dgm:cxn modelId="{CB59434D-D668-4146-BF4B-E8941850168E}" type="presOf" srcId="{1A6F0BB8-3B4C-4194-A3DD-FA9DBF23DB26}" destId="{330B7E89-1C70-4ED2-BF2D-15BF0941B53D}" srcOrd="0" destOrd="0" presId="urn:microsoft.com/office/officeart/2005/8/layout/orgChart1"/>
    <dgm:cxn modelId="{B34C1C6F-4880-45D0-8C40-19735BDDABF2}" srcId="{D8E1A35D-6D5A-4324-B92C-0F1FC693C00E}" destId="{1DD3D465-44EE-451D-AE14-F5D05582E3C4}" srcOrd="1" destOrd="0" parTransId="{DD62A2A2-081E-45A4-8FB0-B8362A28D60A}" sibTransId="{50447B07-F13E-441D-B283-ED31CDCF0986}"/>
    <dgm:cxn modelId="{4520F751-1120-4BDB-A9EB-F644B3AFE344}" type="presOf" srcId="{44970BBC-1586-4C6C-8C92-05E6BCEB3DEE}" destId="{B3AD286F-DCB5-4ECE-BEC8-A8B215A02967}" srcOrd="0" destOrd="0" presId="urn:microsoft.com/office/officeart/2005/8/layout/orgChart1"/>
    <dgm:cxn modelId="{0AED8A53-7348-47CB-A393-55311FB02DC8}" type="presOf" srcId="{D41DBF45-DC43-40D8-B2EE-FB1300FF6BFF}" destId="{8A698861-6E3D-4766-9554-3B45029CEB11}" srcOrd="1" destOrd="0" presId="urn:microsoft.com/office/officeart/2005/8/layout/orgChart1"/>
    <dgm:cxn modelId="{33D64B74-1E89-4FD2-91E7-137BB13BA149}" type="presOf" srcId="{76952025-A1C9-478B-8838-4C28D5C47B0B}" destId="{5461CA6C-BA8D-4AC3-BCA4-8C5576963DCC}" srcOrd="1" destOrd="0" presId="urn:microsoft.com/office/officeart/2005/8/layout/orgChart1"/>
    <dgm:cxn modelId="{27239576-873F-441D-8DE3-15BE227E03CE}" type="presOf" srcId="{DF07A1D0-00AB-4EE6-8758-F449909DDCFF}" destId="{05F20BF5-5676-4F40-BAD5-9CD9710F32E2}" srcOrd="1" destOrd="0" presId="urn:microsoft.com/office/officeart/2005/8/layout/orgChart1"/>
    <dgm:cxn modelId="{8B39FA76-282D-40D2-B6AE-6BB33A262C6D}" type="presOf" srcId="{CC3F7F64-4029-4FC2-B88E-02904902B6CC}" destId="{DB1AAF5F-330B-4194-8CA9-E90347C1C5A0}" srcOrd="0" destOrd="0" presId="urn:microsoft.com/office/officeart/2005/8/layout/orgChart1"/>
    <dgm:cxn modelId="{3841EE57-9276-4111-A4A7-648EA5082F7F}" type="presOf" srcId="{533ED8C2-9E08-4AE6-89F2-5BB521167DA1}" destId="{E87C4412-C203-4591-840D-5E0ACFACCC9A}" srcOrd="0" destOrd="0" presId="urn:microsoft.com/office/officeart/2005/8/layout/orgChart1"/>
    <dgm:cxn modelId="{0A111258-D4D9-42ED-931A-490F0ABFBFF3}" type="presOf" srcId="{B4778724-E01B-4AA5-99DA-3A51EFB44413}" destId="{87D9C886-095F-45B4-9AA5-83F1F27DAD5F}" srcOrd="0" destOrd="0" presId="urn:microsoft.com/office/officeart/2005/8/layout/orgChart1"/>
    <dgm:cxn modelId="{2570DC78-EE60-4A66-A3C2-5523D2450B52}" type="presOf" srcId="{B3C6EBB8-8BDF-47BC-8BC8-052BD2E8F7C7}" destId="{EF026CA2-DC7C-4A94-9335-1A91BB92B5C2}" srcOrd="0" destOrd="0" presId="urn:microsoft.com/office/officeart/2005/8/layout/orgChart1"/>
    <dgm:cxn modelId="{19A37979-99A2-4F6A-B2BA-49EF10B3FA88}" type="presOf" srcId="{16532DEF-2808-480F-AD79-659B22BE49DA}" destId="{CA281870-C806-41CC-B78D-7D61F91E5637}" srcOrd="0" destOrd="0" presId="urn:microsoft.com/office/officeart/2005/8/layout/orgChart1"/>
    <dgm:cxn modelId="{DD63067B-4FFB-428A-86B5-EDFF980B39A4}" type="presOf" srcId="{BA7E348A-ADBE-4306-A075-74AEC8A994EA}" destId="{CDA49537-584F-4C8D-920B-F86F1BB03CEF}" srcOrd="0" destOrd="0" presId="urn:microsoft.com/office/officeart/2005/8/layout/orgChart1"/>
    <dgm:cxn modelId="{775F677B-A714-4E89-A83D-42F6A480B78E}" srcId="{0D64ED56-AA26-4028-86CC-D94D200B11FB}" destId="{B4778724-E01B-4AA5-99DA-3A51EFB44413}" srcOrd="0" destOrd="0" parTransId="{4DF59D99-418A-4A94-8421-EC0C6AEDACD7}" sibTransId="{BB15E0A3-7E65-4B13-A22A-BAE6D2EFEEF1}"/>
    <dgm:cxn modelId="{79D84D7C-9072-43A9-8730-653CB525F6D8}" type="presOf" srcId="{7079A119-AA1C-4E10-B751-439219AC3E75}" destId="{6A0CD72B-257E-49F3-BF2B-10FF552B95FD}" srcOrd="0" destOrd="0" presId="urn:microsoft.com/office/officeart/2005/8/layout/orgChart1"/>
    <dgm:cxn modelId="{102CE480-752D-484E-A5CE-DB43C4B68064}" type="presOf" srcId="{D3AA7111-7248-4442-A907-1FAB2680746A}" destId="{31376388-E033-401C-8AE8-6A8A16F939B9}" srcOrd="0" destOrd="0" presId="urn:microsoft.com/office/officeart/2005/8/layout/orgChart1"/>
    <dgm:cxn modelId="{98F45A82-5DB8-40BA-A583-3DAED13477F8}" type="presOf" srcId="{DD3CDFEF-076C-4C86-B38E-8A32451209DF}" destId="{F2623401-ACB7-47A8-842A-6B9C03E7655A}" srcOrd="1" destOrd="0" presId="urn:microsoft.com/office/officeart/2005/8/layout/orgChart1"/>
    <dgm:cxn modelId="{C5B29685-F8B2-48F7-9899-1C253B053507}" type="presOf" srcId="{B3C6EBB8-8BDF-47BC-8BC8-052BD2E8F7C7}" destId="{F9E9D5BC-B41B-47AF-8EC0-92343BB5A8F2}" srcOrd="1" destOrd="0" presId="urn:microsoft.com/office/officeart/2005/8/layout/orgChart1"/>
    <dgm:cxn modelId="{706C9A88-790F-4B21-9F17-37E8D57F4137}" type="presOf" srcId="{F840965A-EB0A-4089-83AD-404794C26F80}" destId="{328F230A-6978-4179-AF68-6014E4BBA352}" srcOrd="0" destOrd="0" presId="urn:microsoft.com/office/officeart/2005/8/layout/orgChart1"/>
    <dgm:cxn modelId="{43990589-8A66-4CF6-B0A0-FE9F1AC2D6CE}" type="presOf" srcId="{4DF59D99-418A-4A94-8421-EC0C6AEDACD7}" destId="{5356C54D-CBFC-4937-AECE-B67415815F53}" srcOrd="0" destOrd="0" presId="urn:microsoft.com/office/officeart/2005/8/layout/orgChart1"/>
    <dgm:cxn modelId="{ACB02F8A-751A-4D8F-8678-F24449A9C4BA}" srcId="{0B0E0C2A-37FC-4E2F-950B-E819629B7558}" destId="{1D9BC19C-A253-4974-9752-4A9910AE4D5E}" srcOrd="0" destOrd="0" parTransId="{80B14E54-CCE2-4F05-9BC3-1B022EE9D633}" sibTransId="{369BD3A5-CF50-4748-A824-AC223DCA7294}"/>
    <dgm:cxn modelId="{85B7A48A-F244-4AF2-851C-35718885C02D}" type="presOf" srcId="{B4E2165B-4209-4589-A2A6-4C9B18C6A308}" destId="{0EE911BB-708E-49B9-8EF6-4E78BD3D2135}" srcOrd="0" destOrd="0" presId="urn:microsoft.com/office/officeart/2005/8/layout/orgChart1"/>
    <dgm:cxn modelId="{C6AF1C8B-BFC4-4479-BC50-7880067F893A}" type="presOf" srcId="{4F96A016-EFDB-48EE-B7FA-B5C5874B54BF}" destId="{E043F84A-E7D3-4E49-AAAC-C98D6EB77610}" srcOrd="1" destOrd="0" presId="urn:microsoft.com/office/officeart/2005/8/layout/orgChart1"/>
    <dgm:cxn modelId="{7B3C698C-C8BB-4E71-B303-AFB0D0C1E26A}" type="presOf" srcId="{1DD3D465-44EE-451D-AE14-F5D05582E3C4}" destId="{FEF760B8-B994-4888-ADF0-7D8E72542E41}" srcOrd="1" destOrd="0" presId="urn:microsoft.com/office/officeart/2005/8/layout/orgChart1"/>
    <dgm:cxn modelId="{2BE5248E-711F-444D-9F59-86C2D0E14EE1}" type="presOf" srcId="{1197245F-29E2-49EE-8DA5-93940B448B85}" destId="{82860B5C-E57E-49C6-917A-FB79815C6501}" srcOrd="1" destOrd="0" presId="urn:microsoft.com/office/officeart/2005/8/layout/orgChart1"/>
    <dgm:cxn modelId="{B9C20E90-19A6-492F-8F94-1DCFCC7FFB13}" srcId="{1D9BC19C-A253-4974-9752-4A9910AE4D5E}" destId="{DD3CDFEF-076C-4C86-B38E-8A32451209DF}" srcOrd="1" destOrd="0" parTransId="{DFBE14DA-1590-422E-827A-1310FA324ACB}" sibTransId="{DA843593-9F37-4018-BA8E-C2F793E93B61}"/>
    <dgm:cxn modelId="{CBD75F93-E479-4D6B-AB8C-1A198D5380BD}" type="presOf" srcId="{F840965A-EB0A-4089-83AD-404794C26F80}" destId="{F556B28B-7F83-4EBA-B54C-E8ECA038720C}" srcOrd="1" destOrd="0" presId="urn:microsoft.com/office/officeart/2005/8/layout/orgChart1"/>
    <dgm:cxn modelId="{7BF19293-7586-4FC8-9C5B-8A2F43BEAAB1}" type="presOf" srcId="{CDC71FC9-367B-4CE8-AE52-F37EF176B793}" destId="{6A985B9D-8D62-49C8-AFCD-C552ED206CA4}" srcOrd="1" destOrd="0" presId="urn:microsoft.com/office/officeart/2005/8/layout/orgChart1"/>
    <dgm:cxn modelId="{EF893794-CC83-4AA3-B8AA-1A0242C04A4E}" srcId="{1D9BC19C-A253-4974-9752-4A9910AE4D5E}" destId="{6BF42B31-6ED8-42AF-9C7B-27457B447464}" srcOrd="0" destOrd="0" parTransId="{6CF8E4CF-9614-482B-BE0C-9A1598A35047}" sibTransId="{2A65C537-54AB-4BE3-95EE-1C6AB61EE54D}"/>
    <dgm:cxn modelId="{71E45C9F-528D-4A34-B2BB-42A75C07F6F9}" type="presOf" srcId="{1D9BC19C-A253-4974-9752-4A9910AE4D5E}" destId="{500E2DF7-719F-48A7-9C10-B4ED6FD2F9E5}" srcOrd="0" destOrd="0" presId="urn:microsoft.com/office/officeart/2005/8/layout/orgChart1"/>
    <dgm:cxn modelId="{962B1BA4-B263-4B38-A3F6-249A91113ABF}" type="presOf" srcId="{FE779AC5-4649-4715-A2C3-2D2821A29CB1}" destId="{5588FB61-6AC0-4180-8D24-0A72D6203385}" srcOrd="0" destOrd="0" presId="urn:microsoft.com/office/officeart/2005/8/layout/orgChart1"/>
    <dgm:cxn modelId="{17BA44AA-644E-4B3A-8A45-0F3893C4B1D1}" type="presOf" srcId="{193A4E10-C1DC-4AEC-80C6-5FBEA0C26AB3}" destId="{61B3BA5D-8DB1-42D7-9729-37F52A4F32F3}" srcOrd="1" destOrd="0" presId="urn:microsoft.com/office/officeart/2005/8/layout/orgChart1"/>
    <dgm:cxn modelId="{D713B5AD-2BDF-4CCE-98A1-D3A374A7AE0B}" type="presOf" srcId="{80ADE031-3835-4ACB-B937-C17742203104}" destId="{041CC556-5493-44FF-961F-BA6B0A63BDFA}" srcOrd="0" destOrd="0" presId="urn:microsoft.com/office/officeart/2005/8/layout/orgChart1"/>
    <dgm:cxn modelId="{B38BEAB1-6ABB-4CBD-9434-7E96B191B4D1}" type="presOf" srcId="{6BF42B31-6ED8-42AF-9C7B-27457B447464}" destId="{6FC31797-49E6-465D-8BFA-2A99F488DF25}" srcOrd="1" destOrd="0" presId="urn:microsoft.com/office/officeart/2005/8/layout/orgChart1"/>
    <dgm:cxn modelId="{C500BDB3-ABAC-4E08-9ED3-EB0E63AC64BB}" type="presOf" srcId="{16532DEF-2808-480F-AD79-659B22BE49DA}" destId="{A4F76499-05B7-4BF8-9FB0-22CA72BCB2FE}" srcOrd="1" destOrd="0" presId="urn:microsoft.com/office/officeart/2005/8/layout/orgChart1"/>
    <dgm:cxn modelId="{B5BD9AB4-7CFE-4455-8825-66D03FCA1D77}" type="presOf" srcId="{6CF8E4CF-9614-482B-BE0C-9A1598A35047}" destId="{ADCCEAC5-D4CD-44A5-863E-5623653B895B}" srcOrd="0" destOrd="0" presId="urn:microsoft.com/office/officeart/2005/8/layout/orgChart1"/>
    <dgm:cxn modelId="{9E23F3B7-29BB-40CA-B023-2C588AA77266}" type="presOf" srcId="{76952025-A1C9-478B-8838-4C28D5C47B0B}" destId="{A84062E1-431F-428F-85FF-7F4DD1A55D76}" srcOrd="0" destOrd="0" presId="urn:microsoft.com/office/officeart/2005/8/layout/orgChart1"/>
    <dgm:cxn modelId="{1FC9E7B9-1DFD-4782-990F-4EEA6AFDEF50}" srcId="{1197245F-29E2-49EE-8DA5-93940B448B85}" destId="{4C821B2C-1973-4602-B1FB-957F3CA33B31}" srcOrd="1" destOrd="0" parTransId="{1F70BB28-37D9-4695-866A-84D73E7BFCB8}" sibTransId="{CE359815-061D-4EA8-9522-85F577667BD3}"/>
    <dgm:cxn modelId="{16378DBA-3A48-4CFE-AFE4-F500F72AAB16}" srcId="{CDC71FC9-367B-4CE8-AE52-F37EF176B793}" destId="{A418C5F9-6229-494A-920E-9F32B37E5E29}" srcOrd="1" destOrd="0" parTransId="{AEC1CF75-C695-48E7-89DD-848A33013710}" sibTransId="{03FD5959-B706-4438-A3BE-AE24B960D2BC}"/>
    <dgm:cxn modelId="{656A49BD-E45C-4360-B6B1-3DD7C698DD83}" srcId="{76952025-A1C9-478B-8838-4C28D5C47B0B}" destId="{F840965A-EB0A-4089-83AD-404794C26F80}" srcOrd="0" destOrd="0" parTransId="{A2095EE5-4912-4BD1-B4EF-4A321CA771D6}" sibTransId="{0C280200-B42E-4E8F-8F34-DFF493412781}"/>
    <dgm:cxn modelId="{D4A4AFC5-97E3-43E4-B4C1-7346F044D9A2}" srcId="{6BF42B31-6ED8-42AF-9C7B-27457B447464}" destId="{1197245F-29E2-49EE-8DA5-93940B448B85}" srcOrd="0" destOrd="0" parTransId="{7BC8F78D-1C07-4771-8175-5D54A05D1BEB}" sibTransId="{70AD46E3-E1BD-4F19-8A6C-6E83B97B51DF}"/>
    <dgm:cxn modelId="{7719A0C6-10A2-439C-AA43-2830688F24A5}" type="presOf" srcId="{A64E7B85-D6D5-4C0B-B46B-4E5C5C5B8B49}" destId="{9EFA9A6E-9DB6-4944-BEFD-78E9377D18AF}" srcOrd="0" destOrd="0" presId="urn:microsoft.com/office/officeart/2005/8/layout/orgChart1"/>
    <dgm:cxn modelId="{754F78C8-60E9-41BB-A0C7-42E2707C58AA}" type="presOf" srcId="{F808D127-5A9F-4C0D-8178-9FE9E77A5CA4}" destId="{E6A8019E-413A-42E0-A61E-75067B439CF8}" srcOrd="1" destOrd="0" presId="urn:microsoft.com/office/officeart/2005/8/layout/orgChart1"/>
    <dgm:cxn modelId="{F468B1C9-AB87-42EE-ABFC-C449D01A6D30}" srcId="{76952025-A1C9-478B-8838-4C28D5C47B0B}" destId="{E97D12E1-C09E-4D49-991C-0FBB03AD1B82}" srcOrd="2" destOrd="0" parTransId="{CC3F7F64-4029-4FC2-B88E-02904902B6CC}" sibTransId="{DAD6602D-7AB8-4822-9D70-26310D412D2A}"/>
    <dgm:cxn modelId="{B7E7ADCA-E006-41E0-A6D2-F6679689D5F4}" srcId="{1D9BC19C-A253-4974-9752-4A9910AE4D5E}" destId="{76952025-A1C9-478B-8838-4C28D5C47B0B}" srcOrd="4" destOrd="0" parTransId="{3B93A71C-6A83-4E4F-843D-8DE072D1DE50}" sibTransId="{AE07DF09-01EB-4895-8547-D961D474E388}"/>
    <dgm:cxn modelId="{A2F1CECA-15A6-41FE-B148-682E02121D26}" type="presOf" srcId="{E97D12E1-C09E-4D49-991C-0FBB03AD1B82}" destId="{06866DAA-92E6-4F0F-A8B4-B8A2E7149935}" srcOrd="0" destOrd="0" presId="urn:microsoft.com/office/officeart/2005/8/layout/orgChart1"/>
    <dgm:cxn modelId="{92F256CC-F13C-4AA8-8D7C-D11597E69633}" srcId="{1D9BC19C-A253-4974-9752-4A9910AE4D5E}" destId="{CDC71FC9-367B-4CE8-AE52-F37EF176B793}" srcOrd="3" destOrd="0" parTransId="{ECF12B69-BBA2-4F15-BAD3-474B6B71BED8}" sibTransId="{945EF289-8458-488A-9349-5A78A01EC47D}"/>
    <dgm:cxn modelId="{FC2DA3CC-4C3E-4963-9584-375939AA0908}" srcId="{193A4E10-C1DC-4AEC-80C6-5FBEA0C26AB3}" destId="{16532DEF-2808-480F-AD79-659B22BE49DA}" srcOrd="1" destOrd="0" parTransId="{7079A119-AA1C-4E10-B751-439219AC3E75}" sibTransId="{3248631A-AB3B-4E41-84A0-0D4AF1F15E0C}"/>
    <dgm:cxn modelId="{D69D18CE-3437-4623-9276-97A7A8AE9E04}" srcId="{1D9BC19C-A253-4974-9752-4A9910AE4D5E}" destId="{193A4E10-C1DC-4AEC-80C6-5FBEA0C26AB3}" srcOrd="2" destOrd="0" parTransId="{BA7E348A-ADBE-4306-A075-74AEC8A994EA}" sibTransId="{86D56CEE-E84C-43F2-9E48-68ADAAFF6BEA}"/>
    <dgm:cxn modelId="{A116B7D0-61F7-4FDB-A8F2-E6977672BA95}" type="presOf" srcId="{CDC71FC9-367B-4CE8-AE52-F37EF176B793}" destId="{162676BC-DB77-46E9-8BFB-164D7227761C}" srcOrd="0" destOrd="0" presId="urn:microsoft.com/office/officeart/2005/8/layout/orgChart1"/>
    <dgm:cxn modelId="{635AD3D0-C230-4ABF-91B9-19681E257F0C}" type="presOf" srcId="{D8E1A35D-6D5A-4324-B92C-0F1FC693C00E}" destId="{56638031-7C08-4088-BB06-C87298FB05EA}" srcOrd="0" destOrd="0" presId="urn:microsoft.com/office/officeart/2005/8/layout/orgChart1"/>
    <dgm:cxn modelId="{3C4260D6-D222-4F6E-98E5-8B5A98B73090}" type="presOf" srcId="{FE779AC5-4649-4715-A2C3-2D2821A29CB1}" destId="{C0CC1EE9-44DA-442F-8173-CA77CF6752E0}" srcOrd="1" destOrd="0" presId="urn:microsoft.com/office/officeart/2005/8/layout/orgChart1"/>
    <dgm:cxn modelId="{BE585ED7-A66F-4BB5-8EC7-6D425292F2D0}" type="presOf" srcId="{F808D127-5A9F-4C0D-8178-9FE9E77A5CA4}" destId="{6C1B4E00-DCC0-44C5-B11A-8450BC48A81E}" srcOrd="0" destOrd="0" presId="urn:microsoft.com/office/officeart/2005/8/layout/orgChart1"/>
    <dgm:cxn modelId="{6F4A88E3-B4D7-402C-846F-16D6141948B3}" type="presOf" srcId="{1F70BB28-37D9-4695-866A-84D73E7BFCB8}" destId="{3DAE55EB-2532-451D-8CFC-EFC77FCF0D0E}" srcOrd="0" destOrd="0" presId="urn:microsoft.com/office/officeart/2005/8/layout/orgChart1"/>
    <dgm:cxn modelId="{6700F3E5-5CD2-4FD5-8189-3A6E5DBFEE92}" srcId="{0D64ED56-AA26-4028-86CC-D94D200B11FB}" destId="{44970BBC-1586-4C6C-8C92-05E6BCEB3DEE}" srcOrd="1" destOrd="0" parTransId="{86A4D1F3-084B-4194-ADB7-00F49920CDDF}" sibTransId="{84D95829-06A2-4C69-9438-4855935C2313}"/>
    <dgm:cxn modelId="{657D05E8-6450-4C37-8300-936C3312D5D5}" srcId="{CDC71FC9-367B-4CE8-AE52-F37EF176B793}" destId="{4F96A016-EFDB-48EE-B7FA-B5C5874B54BF}" srcOrd="0" destOrd="0" parTransId="{28DAA47D-5A00-40B4-AFF3-4AAC56F47C84}" sibTransId="{D7D4CC25-7D1B-42C4-80C6-16920C488072}"/>
    <dgm:cxn modelId="{2C00DFE8-6DA1-4608-B3EC-D59C5203B458}" type="presOf" srcId="{A418C5F9-6229-494A-920E-9F32B37E5E29}" destId="{B1BDF8C7-034C-4B1B-B15F-2C40DD54F7CC}" srcOrd="0" destOrd="0" presId="urn:microsoft.com/office/officeart/2005/8/layout/orgChart1"/>
    <dgm:cxn modelId="{296855EA-A21F-4168-A0F7-E6B193A76F31}" type="presOf" srcId="{90ED9DF9-7363-4187-AB7D-4E00B055B73D}" destId="{91F1E95F-A02A-41A0-9642-4FCBC424974C}" srcOrd="0" destOrd="0" presId="urn:microsoft.com/office/officeart/2005/8/layout/orgChart1"/>
    <dgm:cxn modelId="{E773C8ED-A694-4CC7-9813-7AB0E26089DE}" type="presOf" srcId="{1DD3D465-44EE-451D-AE14-F5D05582E3C4}" destId="{0ED61FA7-0E40-472F-9D7F-D38F3429B399}" srcOrd="0" destOrd="0" presId="urn:microsoft.com/office/officeart/2005/8/layout/orgChart1"/>
    <dgm:cxn modelId="{A594CBEE-5898-44FA-B577-4CECD5C9533C}" srcId="{D8E1A35D-6D5A-4324-B92C-0F1FC693C00E}" destId="{F808D127-5A9F-4C0D-8178-9FE9E77A5CA4}" srcOrd="0" destOrd="0" parTransId="{533ED8C2-9E08-4AE6-89F2-5BB521167DA1}" sibTransId="{355C3EE4-3D55-4BA8-A161-632ECC3A59FC}"/>
    <dgm:cxn modelId="{4A5AF6F0-FC2F-4A99-BAD6-24E7AE9FCB09}" type="presOf" srcId="{6BF42B31-6ED8-42AF-9C7B-27457B447464}" destId="{566A726A-CADB-45D1-AE5B-A16134804319}" srcOrd="0" destOrd="0" presId="urn:microsoft.com/office/officeart/2005/8/layout/orgChart1"/>
    <dgm:cxn modelId="{D4A885F2-4F54-47CD-B2A1-2CC1EE423EC7}" srcId="{1197245F-29E2-49EE-8DA5-93940B448B85}" destId="{A3D7CC1A-AB36-4630-B8AB-2E2523EF0F10}" srcOrd="2" destOrd="0" parTransId="{A64E7B85-D6D5-4C0B-B46B-4E5C5C5B8B49}" sibTransId="{B236CA8B-389F-4E71-860A-E90D7EE1B2D2}"/>
    <dgm:cxn modelId="{224A52F3-2FB1-4F3D-9095-E1FDAAE1FC5A}" type="presOf" srcId="{0B0E0C2A-37FC-4E2F-950B-E819629B7558}" destId="{53E3092C-2802-400E-8B18-92B96D9DC9E4}" srcOrd="0" destOrd="0" presId="urn:microsoft.com/office/officeart/2005/8/layout/orgChart1"/>
    <dgm:cxn modelId="{E7EF74F5-F4C0-4EF4-B2C8-F4242404A2E7}" type="presOf" srcId="{45439719-F2CE-48ED-8A6B-7B91BEF67233}" destId="{38923577-A717-4E3B-B07C-B18E495624E7}" srcOrd="0" destOrd="0" presId="urn:microsoft.com/office/officeart/2005/8/layout/orgChart1"/>
    <dgm:cxn modelId="{9D3BA6F5-8052-42AC-8CA1-50B4A798A77F}" type="presOf" srcId="{1D9BC19C-A253-4974-9752-4A9910AE4D5E}" destId="{5D774C3E-B5B6-4642-98F0-45F2B10F2EA7}" srcOrd="1" destOrd="0" presId="urn:microsoft.com/office/officeart/2005/8/layout/orgChart1"/>
    <dgm:cxn modelId="{C4A02CF8-A75A-4CCF-B417-B5F23D076522}" type="presOf" srcId="{00E8DF23-9D49-4CC8-8F79-513EFBEC4CC6}" destId="{533FD711-F23B-4F43-88FF-25BA4433C381}" srcOrd="0" destOrd="0" presId="urn:microsoft.com/office/officeart/2005/8/layout/orgChart1"/>
    <dgm:cxn modelId="{58FDA7FE-2822-4A5F-A0A5-EA64D6CB4475}" srcId="{D8E1A35D-6D5A-4324-B92C-0F1FC693C00E}" destId="{B3C6EBB8-8BDF-47BC-8BC8-052BD2E8F7C7}" srcOrd="2" destOrd="0" parTransId="{90ED9DF9-7363-4187-AB7D-4E00B055B73D}" sibTransId="{F223950C-464F-4D5E-95C3-FC658098ADC1}"/>
    <dgm:cxn modelId="{BBDAC4FE-517E-4B2F-9549-CB48F882E000}" type="presOf" srcId="{A3D7CC1A-AB36-4630-B8AB-2E2523EF0F10}" destId="{5E93F2D0-2B51-4889-AC55-2346F8E0450F}" srcOrd="1" destOrd="0" presId="urn:microsoft.com/office/officeart/2005/8/layout/orgChart1"/>
    <dgm:cxn modelId="{35A59D86-9E90-4EB1-A957-5DA46A698CC3}" type="presParOf" srcId="{53E3092C-2802-400E-8B18-92B96D9DC9E4}" destId="{DBD48B91-5ED2-4F9D-BFE0-9A587E8A457D}" srcOrd="0" destOrd="0" presId="urn:microsoft.com/office/officeart/2005/8/layout/orgChart1"/>
    <dgm:cxn modelId="{87FE1835-D3E8-4CBC-A06C-EEC4ABAFD443}" type="presParOf" srcId="{DBD48B91-5ED2-4F9D-BFE0-9A587E8A457D}" destId="{A24B8817-2689-45D9-B2B7-5581F48BA6F7}" srcOrd="0" destOrd="0" presId="urn:microsoft.com/office/officeart/2005/8/layout/orgChart1"/>
    <dgm:cxn modelId="{2B27CFEE-9B63-4AE0-8B12-D086A39E8D2A}" type="presParOf" srcId="{A24B8817-2689-45D9-B2B7-5581F48BA6F7}" destId="{500E2DF7-719F-48A7-9C10-B4ED6FD2F9E5}" srcOrd="0" destOrd="0" presId="urn:microsoft.com/office/officeart/2005/8/layout/orgChart1"/>
    <dgm:cxn modelId="{3BC85881-27E6-4354-89AE-C0480DA6FCD3}" type="presParOf" srcId="{A24B8817-2689-45D9-B2B7-5581F48BA6F7}" destId="{5D774C3E-B5B6-4642-98F0-45F2B10F2EA7}" srcOrd="1" destOrd="0" presId="urn:microsoft.com/office/officeart/2005/8/layout/orgChart1"/>
    <dgm:cxn modelId="{8DA7F1AF-2E86-458D-9960-A90A7255399F}" type="presParOf" srcId="{DBD48B91-5ED2-4F9D-BFE0-9A587E8A457D}" destId="{A3A855B8-7FAC-4459-82DA-A0091BEB99D8}" srcOrd="1" destOrd="0" presId="urn:microsoft.com/office/officeart/2005/8/layout/orgChart1"/>
    <dgm:cxn modelId="{4C8A0A55-E60D-48A9-8247-16E69493E156}" type="presParOf" srcId="{A3A855B8-7FAC-4459-82DA-A0091BEB99D8}" destId="{ADCCEAC5-D4CD-44A5-863E-5623653B895B}" srcOrd="0" destOrd="0" presId="urn:microsoft.com/office/officeart/2005/8/layout/orgChart1"/>
    <dgm:cxn modelId="{D49EB0E2-771E-449D-B9AC-4961E32929B3}" type="presParOf" srcId="{A3A855B8-7FAC-4459-82DA-A0091BEB99D8}" destId="{59E42D9D-2DB3-416C-A364-F431236072F6}" srcOrd="1" destOrd="0" presId="urn:microsoft.com/office/officeart/2005/8/layout/orgChart1"/>
    <dgm:cxn modelId="{E9DE0867-D98A-4BFE-9A44-CC22918E4209}" type="presParOf" srcId="{59E42D9D-2DB3-416C-A364-F431236072F6}" destId="{083A8173-7E23-4D81-BC3D-52235197F8E8}" srcOrd="0" destOrd="0" presId="urn:microsoft.com/office/officeart/2005/8/layout/orgChart1"/>
    <dgm:cxn modelId="{D2922144-FE90-4AF8-AA5B-BA5789EC7A42}" type="presParOf" srcId="{083A8173-7E23-4D81-BC3D-52235197F8E8}" destId="{566A726A-CADB-45D1-AE5B-A16134804319}" srcOrd="0" destOrd="0" presId="urn:microsoft.com/office/officeart/2005/8/layout/orgChart1"/>
    <dgm:cxn modelId="{605063D3-FB18-48CC-BD32-3F236A6AB88D}" type="presParOf" srcId="{083A8173-7E23-4D81-BC3D-52235197F8E8}" destId="{6FC31797-49E6-465D-8BFA-2A99F488DF25}" srcOrd="1" destOrd="0" presId="urn:microsoft.com/office/officeart/2005/8/layout/orgChart1"/>
    <dgm:cxn modelId="{62AAA357-FB2F-47B0-91D2-BD7999833FF0}" type="presParOf" srcId="{59E42D9D-2DB3-416C-A364-F431236072F6}" destId="{8B4E2AC5-F50A-40F1-B7B5-4C2500C098C1}" srcOrd="1" destOrd="0" presId="urn:microsoft.com/office/officeart/2005/8/layout/orgChart1"/>
    <dgm:cxn modelId="{068292CE-BE44-41E3-9219-1D606553F6F0}" type="presParOf" srcId="{8B4E2AC5-F50A-40F1-B7B5-4C2500C098C1}" destId="{3210219C-CA3D-4186-94F6-83A4AC32923A}" srcOrd="0" destOrd="0" presId="urn:microsoft.com/office/officeart/2005/8/layout/orgChart1"/>
    <dgm:cxn modelId="{CB8E4F03-43C7-4090-A7A5-0DE4B0CE211B}" type="presParOf" srcId="{8B4E2AC5-F50A-40F1-B7B5-4C2500C098C1}" destId="{3FDE82FD-49B5-4632-96E9-635256F329B0}" srcOrd="1" destOrd="0" presId="urn:microsoft.com/office/officeart/2005/8/layout/orgChart1"/>
    <dgm:cxn modelId="{16CCF8F8-B2EE-48D8-8AC5-55F92B8CD70D}" type="presParOf" srcId="{3FDE82FD-49B5-4632-96E9-635256F329B0}" destId="{D20C1096-4422-44A8-B9AA-A377F41D0ABD}" srcOrd="0" destOrd="0" presId="urn:microsoft.com/office/officeart/2005/8/layout/orgChart1"/>
    <dgm:cxn modelId="{68102107-155A-4594-B9AE-C41CDD20B839}" type="presParOf" srcId="{D20C1096-4422-44A8-B9AA-A377F41D0ABD}" destId="{092CEA5A-8DA8-4688-AE92-70B8EF91EC47}" srcOrd="0" destOrd="0" presId="urn:microsoft.com/office/officeart/2005/8/layout/orgChart1"/>
    <dgm:cxn modelId="{D87C0085-517C-45D3-B029-4F5D2DA084F4}" type="presParOf" srcId="{D20C1096-4422-44A8-B9AA-A377F41D0ABD}" destId="{82860B5C-E57E-49C6-917A-FB79815C6501}" srcOrd="1" destOrd="0" presId="urn:microsoft.com/office/officeart/2005/8/layout/orgChart1"/>
    <dgm:cxn modelId="{66E79DC7-9B33-4FD8-933D-BCFED5B0C052}" type="presParOf" srcId="{3FDE82FD-49B5-4632-96E9-635256F329B0}" destId="{95C55CFC-4C3A-40A3-ACA4-43BBA87D3A72}" srcOrd="1" destOrd="0" presId="urn:microsoft.com/office/officeart/2005/8/layout/orgChart1"/>
    <dgm:cxn modelId="{04448D5B-A65A-4BF8-A8A0-E6718013CF06}" type="presParOf" srcId="{95C55CFC-4C3A-40A3-ACA4-43BBA87D3A72}" destId="{6E6729F0-8888-4719-B0DA-00D3C38679CA}" srcOrd="0" destOrd="0" presId="urn:microsoft.com/office/officeart/2005/8/layout/orgChart1"/>
    <dgm:cxn modelId="{99EFB528-EFB5-4C5F-AC4A-68A23A331C76}" type="presParOf" srcId="{95C55CFC-4C3A-40A3-ACA4-43BBA87D3A72}" destId="{B796F508-6B27-4234-AB09-D9C25A9C15E3}" srcOrd="1" destOrd="0" presId="urn:microsoft.com/office/officeart/2005/8/layout/orgChart1"/>
    <dgm:cxn modelId="{1AE76F32-8539-4AFD-A8EE-F3865BA4E66F}" type="presParOf" srcId="{B796F508-6B27-4234-AB09-D9C25A9C15E3}" destId="{16D3EBB3-D8CC-4B1C-96E7-924A47680E3E}" srcOrd="0" destOrd="0" presId="urn:microsoft.com/office/officeart/2005/8/layout/orgChart1"/>
    <dgm:cxn modelId="{94A5FB48-BA21-420C-BB3E-41BEA435B4C5}" type="presParOf" srcId="{16D3EBB3-D8CC-4B1C-96E7-924A47680E3E}" destId="{EDD08BA9-C5EA-46E6-975F-E737E18B1639}" srcOrd="0" destOrd="0" presId="urn:microsoft.com/office/officeart/2005/8/layout/orgChart1"/>
    <dgm:cxn modelId="{CECF4DEF-17AE-450B-9B0F-87EE2F08D907}" type="presParOf" srcId="{16D3EBB3-D8CC-4B1C-96E7-924A47680E3E}" destId="{8A698861-6E3D-4766-9554-3B45029CEB11}" srcOrd="1" destOrd="0" presId="urn:microsoft.com/office/officeart/2005/8/layout/orgChart1"/>
    <dgm:cxn modelId="{38C33124-3C97-4B97-ACEB-55357002E4F9}" type="presParOf" srcId="{B796F508-6B27-4234-AB09-D9C25A9C15E3}" destId="{7AEB62AC-EEB4-4798-8654-CED220A412DC}" srcOrd="1" destOrd="0" presId="urn:microsoft.com/office/officeart/2005/8/layout/orgChart1"/>
    <dgm:cxn modelId="{A4C3715F-C39E-436D-B4D7-119490CD7BAD}" type="presParOf" srcId="{B796F508-6B27-4234-AB09-D9C25A9C15E3}" destId="{620F78DF-AD42-47FE-B182-B1A5848AB233}" srcOrd="2" destOrd="0" presId="urn:microsoft.com/office/officeart/2005/8/layout/orgChart1"/>
    <dgm:cxn modelId="{E9E7A5A2-6C29-49DF-828D-772D22DDDEE0}" type="presParOf" srcId="{95C55CFC-4C3A-40A3-ACA4-43BBA87D3A72}" destId="{3DAE55EB-2532-451D-8CFC-EFC77FCF0D0E}" srcOrd="2" destOrd="0" presId="urn:microsoft.com/office/officeart/2005/8/layout/orgChart1"/>
    <dgm:cxn modelId="{AA860217-04EB-4EB0-817A-1875D96D3799}" type="presParOf" srcId="{95C55CFC-4C3A-40A3-ACA4-43BBA87D3A72}" destId="{8F4B874D-310C-4BEB-B4F6-B994A81E7C33}" srcOrd="3" destOrd="0" presId="urn:microsoft.com/office/officeart/2005/8/layout/orgChart1"/>
    <dgm:cxn modelId="{42B5D57E-8802-483F-A8A0-8B51289B7900}" type="presParOf" srcId="{8F4B874D-310C-4BEB-B4F6-B994A81E7C33}" destId="{D1847826-4D50-42D1-B57C-96CD54F09910}" srcOrd="0" destOrd="0" presId="urn:microsoft.com/office/officeart/2005/8/layout/orgChart1"/>
    <dgm:cxn modelId="{55ED9E91-3F2B-4739-BA13-5CF24D2548AE}" type="presParOf" srcId="{D1847826-4D50-42D1-B57C-96CD54F09910}" destId="{59ECB6E6-D455-4C75-AC5B-C6A2F6C69D1B}" srcOrd="0" destOrd="0" presId="urn:microsoft.com/office/officeart/2005/8/layout/orgChart1"/>
    <dgm:cxn modelId="{DD03BF7B-416D-4D10-BA90-C550C65D8673}" type="presParOf" srcId="{D1847826-4D50-42D1-B57C-96CD54F09910}" destId="{4CFA0723-1652-4C9D-8FC7-24F68E0D8809}" srcOrd="1" destOrd="0" presId="urn:microsoft.com/office/officeart/2005/8/layout/orgChart1"/>
    <dgm:cxn modelId="{E553565E-48C5-48CE-9DCE-96C0D7755C2D}" type="presParOf" srcId="{8F4B874D-310C-4BEB-B4F6-B994A81E7C33}" destId="{DAB3845E-9AC9-4291-98A5-18DDF41B7135}" srcOrd="1" destOrd="0" presId="urn:microsoft.com/office/officeart/2005/8/layout/orgChart1"/>
    <dgm:cxn modelId="{0791826A-6E79-4DB5-8F8D-ED0FA4C0F64D}" type="presParOf" srcId="{8F4B874D-310C-4BEB-B4F6-B994A81E7C33}" destId="{780F31FA-AC05-4E4F-8A96-83BD879F1562}" srcOrd="2" destOrd="0" presId="urn:microsoft.com/office/officeart/2005/8/layout/orgChart1"/>
    <dgm:cxn modelId="{D8B586D3-C673-4AB3-8AB5-8233CB24E30B}" type="presParOf" srcId="{95C55CFC-4C3A-40A3-ACA4-43BBA87D3A72}" destId="{9EFA9A6E-9DB6-4944-BEFD-78E9377D18AF}" srcOrd="4" destOrd="0" presId="urn:microsoft.com/office/officeart/2005/8/layout/orgChart1"/>
    <dgm:cxn modelId="{69A6711D-1820-4B73-B1B3-7B5B9CBDBD28}" type="presParOf" srcId="{95C55CFC-4C3A-40A3-ACA4-43BBA87D3A72}" destId="{AE91D4E4-2054-44B0-BEFD-0A2CAD621BFE}" srcOrd="5" destOrd="0" presId="urn:microsoft.com/office/officeart/2005/8/layout/orgChart1"/>
    <dgm:cxn modelId="{EB66D09A-9889-440F-943D-79818C76034A}" type="presParOf" srcId="{AE91D4E4-2054-44B0-BEFD-0A2CAD621BFE}" destId="{9F285E56-01E8-43BF-B7AC-0B41F97060BF}" srcOrd="0" destOrd="0" presId="urn:microsoft.com/office/officeart/2005/8/layout/orgChart1"/>
    <dgm:cxn modelId="{FC10F3F7-25A9-47E0-A12B-2BFFF065CB65}" type="presParOf" srcId="{9F285E56-01E8-43BF-B7AC-0B41F97060BF}" destId="{4FA40700-0649-40CF-820C-5217EE1FA8A2}" srcOrd="0" destOrd="0" presId="urn:microsoft.com/office/officeart/2005/8/layout/orgChart1"/>
    <dgm:cxn modelId="{D2288222-D2C7-46AD-B606-C0AA08497FB4}" type="presParOf" srcId="{9F285E56-01E8-43BF-B7AC-0B41F97060BF}" destId="{5E93F2D0-2B51-4889-AC55-2346F8E0450F}" srcOrd="1" destOrd="0" presId="urn:microsoft.com/office/officeart/2005/8/layout/orgChart1"/>
    <dgm:cxn modelId="{FACC0C28-4E2B-4E23-B823-C3240F1C42B5}" type="presParOf" srcId="{AE91D4E4-2054-44B0-BEFD-0A2CAD621BFE}" destId="{ADE6F5E8-0611-4752-B7F6-58DD1341C875}" srcOrd="1" destOrd="0" presId="urn:microsoft.com/office/officeart/2005/8/layout/orgChart1"/>
    <dgm:cxn modelId="{0B2EE4D0-0C3B-4D72-AB2B-7913B25DED2A}" type="presParOf" srcId="{AE91D4E4-2054-44B0-BEFD-0A2CAD621BFE}" destId="{12CE1C44-CB45-4C16-BE5D-B29E0CF39AF7}" srcOrd="2" destOrd="0" presId="urn:microsoft.com/office/officeart/2005/8/layout/orgChart1"/>
    <dgm:cxn modelId="{CD2D0D3C-5816-4150-86DE-ACBE060AC985}" type="presParOf" srcId="{95C55CFC-4C3A-40A3-ACA4-43BBA87D3A72}" destId="{533FD711-F23B-4F43-88FF-25BA4433C381}" srcOrd="6" destOrd="0" presId="urn:microsoft.com/office/officeart/2005/8/layout/orgChart1"/>
    <dgm:cxn modelId="{36E5BF86-0FE3-45ED-99C9-B5B1CF2E5854}" type="presParOf" srcId="{95C55CFC-4C3A-40A3-ACA4-43BBA87D3A72}" destId="{9F73B2A9-7990-4C6A-B95D-882D868CD265}" srcOrd="7" destOrd="0" presId="urn:microsoft.com/office/officeart/2005/8/layout/orgChart1"/>
    <dgm:cxn modelId="{4D1DE9C5-2DD7-416E-918A-EC59B5D57A1C}" type="presParOf" srcId="{9F73B2A9-7990-4C6A-B95D-882D868CD265}" destId="{4C697868-DF41-444F-8A8C-BFCDC4EDD6F0}" srcOrd="0" destOrd="0" presId="urn:microsoft.com/office/officeart/2005/8/layout/orgChart1"/>
    <dgm:cxn modelId="{6701F130-A5B9-4FBE-A7BF-AD640EBF2559}" type="presParOf" srcId="{4C697868-DF41-444F-8A8C-BFCDC4EDD6F0}" destId="{041CC556-5493-44FF-961F-BA6B0A63BDFA}" srcOrd="0" destOrd="0" presId="urn:microsoft.com/office/officeart/2005/8/layout/orgChart1"/>
    <dgm:cxn modelId="{699D3938-A660-490D-BBC2-C8B1992181FD}" type="presParOf" srcId="{4C697868-DF41-444F-8A8C-BFCDC4EDD6F0}" destId="{B0BAE7EE-0FA8-490D-AD8D-0BC2DCC02707}" srcOrd="1" destOrd="0" presId="urn:microsoft.com/office/officeart/2005/8/layout/orgChart1"/>
    <dgm:cxn modelId="{2DFC19B9-3071-4BB7-903B-9370A6B05626}" type="presParOf" srcId="{9F73B2A9-7990-4C6A-B95D-882D868CD265}" destId="{FEA161BB-C193-47B3-A70F-C732754770D2}" srcOrd="1" destOrd="0" presId="urn:microsoft.com/office/officeart/2005/8/layout/orgChart1"/>
    <dgm:cxn modelId="{785CA8AD-26CC-40DA-B8FE-B3E687C513D4}" type="presParOf" srcId="{9F73B2A9-7990-4C6A-B95D-882D868CD265}" destId="{A624268C-D7D1-42AD-BFB7-112B41464715}" srcOrd="2" destOrd="0" presId="urn:microsoft.com/office/officeart/2005/8/layout/orgChart1"/>
    <dgm:cxn modelId="{E766ECE4-EF50-4909-928C-EAB4D1369D97}" type="presParOf" srcId="{3FDE82FD-49B5-4632-96E9-635256F329B0}" destId="{CE72BD9A-FD91-48B4-8803-CD703BC2397E}" srcOrd="2" destOrd="0" presId="urn:microsoft.com/office/officeart/2005/8/layout/orgChart1"/>
    <dgm:cxn modelId="{CCB10613-46DC-4A22-9EA5-8942E057146A}" type="presParOf" srcId="{59E42D9D-2DB3-416C-A364-F431236072F6}" destId="{9E677881-4FC3-48F8-9A21-CC90FF7E7EF5}" srcOrd="2" destOrd="0" presId="urn:microsoft.com/office/officeart/2005/8/layout/orgChart1"/>
    <dgm:cxn modelId="{1189FD25-923E-4770-B517-A507F844D8D7}" type="presParOf" srcId="{A3A855B8-7FAC-4459-82DA-A0091BEB99D8}" destId="{51AFC661-263A-4CBB-9602-1C2D64805F41}" srcOrd="2" destOrd="0" presId="urn:microsoft.com/office/officeart/2005/8/layout/orgChart1"/>
    <dgm:cxn modelId="{EE1BA15D-8FAA-482E-87E8-2394CFB2C5D0}" type="presParOf" srcId="{A3A855B8-7FAC-4459-82DA-A0091BEB99D8}" destId="{329BBDFF-45E8-448A-8A6E-9373C6A11C27}" srcOrd="3" destOrd="0" presId="urn:microsoft.com/office/officeart/2005/8/layout/orgChart1"/>
    <dgm:cxn modelId="{9923449B-ADA4-4B87-A350-FFC8E0DB004F}" type="presParOf" srcId="{329BBDFF-45E8-448A-8A6E-9373C6A11C27}" destId="{96B73BB6-6C0E-4C0D-8B9D-217FB54D1858}" srcOrd="0" destOrd="0" presId="urn:microsoft.com/office/officeart/2005/8/layout/orgChart1"/>
    <dgm:cxn modelId="{14AB88F5-0162-420F-9720-5646806DC5DB}" type="presParOf" srcId="{96B73BB6-6C0E-4C0D-8B9D-217FB54D1858}" destId="{5504F4FA-4AA7-4832-83F1-37700ED29666}" srcOrd="0" destOrd="0" presId="urn:microsoft.com/office/officeart/2005/8/layout/orgChart1"/>
    <dgm:cxn modelId="{C08304F6-C86D-4CA9-BF72-109AC7F18555}" type="presParOf" srcId="{96B73BB6-6C0E-4C0D-8B9D-217FB54D1858}" destId="{F2623401-ACB7-47A8-842A-6B9C03E7655A}" srcOrd="1" destOrd="0" presId="urn:microsoft.com/office/officeart/2005/8/layout/orgChart1"/>
    <dgm:cxn modelId="{514C0BA0-82E3-4EA3-AD18-6013AA3AB5B8}" type="presParOf" srcId="{329BBDFF-45E8-448A-8A6E-9373C6A11C27}" destId="{4D27F496-CE02-4B0B-9814-2A2608D3E6B7}" srcOrd="1" destOrd="0" presId="urn:microsoft.com/office/officeart/2005/8/layout/orgChart1"/>
    <dgm:cxn modelId="{CC8560B2-9AAC-4415-86D3-28F829AC56E8}" type="presParOf" srcId="{4D27F496-CE02-4B0B-9814-2A2608D3E6B7}" destId="{31376388-E033-401C-8AE8-6A8A16F939B9}" srcOrd="0" destOrd="0" presId="urn:microsoft.com/office/officeart/2005/8/layout/orgChart1"/>
    <dgm:cxn modelId="{0A8DA302-4793-4489-A4FA-00665842E65F}" type="presParOf" srcId="{4D27F496-CE02-4B0B-9814-2A2608D3E6B7}" destId="{E05D542E-51EE-4757-B3CE-CC3CA31B4E48}" srcOrd="1" destOrd="0" presId="urn:microsoft.com/office/officeart/2005/8/layout/orgChart1"/>
    <dgm:cxn modelId="{88147068-2262-4BAB-9F63-D419FE28D5E3}" type="presParOf" srcId="{E05D542E-51EE-4757-B3CE-CC3CA31B4E48}" destId="{7F63066B-BD85-4DA0-A56A-2AF81ECA2602}" srcOrd="0" destOrd="0" presId="urn:microsoft.com/office/officeart/2005/8/layout/orgChart1"/>
    <dgm:cxn modelId="{02CF403A-4FBB-4CF5-BDA2-9F6421623D1D}" type="presParOf" srcId="{7F63066B-BD85-4DA0-A56A-2AF81ECA2602}" destId="{152226A2-AC56-439E-BBEE-C440822DD11C}" srcOrd="0" destOrd="0" presId="urn:microsoft.com/office/officeart/2005/8/layout/orgChart1"/>
    <dgm:cxn modelId="{03B29D1E-91B4-43DB-98DF-FAB38E0E400A}" type="presParOf" srcId="{7F63066B-BD85-4DA0-A56A-2AF81ECA2602}" destId="{7F22D044-48ED-415B-823F-7396E7495E6E}" srcOrd="1" destOrd="0" presId="urn:microsoft.com/office/officeart/2005/8/layout/orgChart1"/>
    <dgm:cxn modelId="{AF91267C-D8C7-494E-986D-877E8E6104D9}" type="presParOf" srcId="{E05D542E-51EE-4757-B3CE-CC3CA31B4E48}" destId="{5A7438EB-0BF9-4766-9B9C-EC6F87075EE6}" srcOrd="1" destOrd="0" presId="urn:microsoft.com/office/officeart/2005/8/layout/orgChart1"/>
    <dgm:cxn modelId="{AA22A828-6FCF-4D69-B370-90BE06D07036}" type="presParOf" srcId="{5A7438EB-0BF9-4766-9B9C-EC6F87075EE6}" destId="{5356C54D-CBFC-4937-AECE-B67415815F53}" srcOrd="0" destOrd="0" presId="urn:microsoft.com/office/officeart/2005/8/layout/orgChart1"/>
    <dgm:cxn modelId="{A794A515-033C-4ADD-8902-841FB37DE28F}" type="presParOf" srcId="{5A7438EB-0BF9-4766-9B9C-EC6F87075EE6}" destId="{176706DB-9A74-4F39-83E0-59D56DAC23C4}" srcOrd="1" destOrd="0" presId="urn:microsoft.com/office/officeart/2005/8/layout/orgChart1"/>
    <dgm:cxn modelId="{8EEC9B0B-A962-40F7-ADA7-9BB2737E328E}" type="presParOf" srcId="{176706DB-9A74-4F39-83E0-59D56DAC23C4}" destId="{70292FA0-9BBF-475F-A658-656DB15A6A90}" srcOrd="0" destOrd="0" presId="urn:microsoft.com/office/officeart/2005/8/layout/orgChart1"/>
    <dgm:cxn modelId="{0ABCEC27-152D-4102-8F33-093F97E9B387}" type="presParOf" srcId="{70292FA0-9BBF-475F-A658-656DB15A6A90}" destId="{87D9C886-095F-45B4-9AA5-83F1F27DAD5F}" srcOrd="0" destOrd="0" presId="urn:microsoft.com/office/officeart/2005/8/layout/orgChart1"/>
    <dgm:cxn modelId="{29B4766D-7775-441D-8565-B6FF3CFBF348}" type="presParOf" srcId="{70292FA0-9BBF-475F-A658-656DB15A6A90}" destId="{0FFB1E98-BB12-432B-9265-9B547102E719}" srcOrd="1" destOrd="0" presId="urn:microsoft.com/office/officeart/2005/8/layout/orgChart1"/>
    <dgm:cxn modelId="{BF72F25F-7118-4D68-9463-430AB8A0A721}" type="presParOf" srcId="{176706DB-9A74-4F39-83E0-59D56DAC23C4}" destId="{2EDE4491-7727-4BE4-AFD3-C94EB1AF8476}" srcOrd="1" destOrd="0" presId="urn:microsoft.com/office/officeart/2005/8/layout/orgChart1"/>
    <dgm:cxn modelId="{6ADFBCE3-FC42-41C9-B819-FC72BA4A9331}" type="presParOf" srcId="{176706DB-9A74-4F39-83E0-59D56DAC23C4}" destId="{3F11A464-BDC7-409E-8488-C0EE4E4970F1}" srcOrd="2" destOrd="0" presId="urn:microsoft.com/office/officeart/2005/8/layout/orgChart1"/>
    <dgm:cxn modelId="{CD9321AF-2884-4C65-8F5D-209CE5181E00}" type="presParOf" srcId="{5A7438EB-0BF9-4766-9B9C-EC6F87075EE6}" destId="{CDB3C770-7575-4E0A-9D12-51F006846BB2}" srcOrd="2" destOrd="0" presId="urn:microsoft.com/office/officeart/2005/8/layout/orgChart1"/>
    <dgm:cxn modelId="{B1D4F5E4-3155-4619-8644-AC7DFCA99AF2}" type="presParOf" srcId="{5A7438EB-0BF9-4766-9B9C-EC6F87075EE6}" destId="{FEE1FCD0-30E6-40B6-BB4B-670194EB990A}" srcOrd="3" destOrd="0" presId="urn:microsoft.com/office/officeart/2005/8/layout/orgChart1"/>
    <dgm:cxn modelId="{16F79AB2-2E12-47B6-A1C1-73D49E069034}" type="presParOf" srcId="{FEE1FCD0-30E6-40B6-BB4B-670194EB990A}" destId="{51774B72-B187-4548-8567-66839C840FA2}" srcOrd="0" destOrd="0" presId="urn:microsoft.com/office/officeart/2005/8/layout/orgChart1"/>
    <dgm:cxn modelId="{53072BC1-7D91-4701-BA98-BF1A9C7F268D}" type="presParOf" srcId="{51774B72-B187-4548-8567-66839C840FA2}" destId="{B3AD286F-DCB5-4ECE-BEC8-A8B215A02967}" srcOrd="0" destOrd="0" presId="urn:microsoft.com/office/officeart/2005/8/layout/orgChart1"/>
    <dgm:cxn modelId="{742ED378-2E49-4D0A-B43A-C617E7B16BEE}" type="presParOf" srcId="{51774B72-B187-4548-8567-66839C840FA2}" destId="{61A9DA6D-7BB9-4704-819A-B6273FB14B52}" srcOrd="1" destOrd="0" presId="urn:microsoft.com/office/officeart/2005/8/layout/orgChart1"/>
    <dgm:cxn modelId="{8DAFB2DF-1E3A-48C1-807A-8157EE4A566C}" type="presParOf" srcId="{FEE1FCD0-30E6-40B6-BB4B-670194EB990A}" destId="{09CA0ADC-23FA-4C59-9F3F-7478227DC973}" srcOrd="1" destOrd="0" presId="urn:microsoft.com/office/officeart/2005/8/layout/orgChart1"/>
    <dgm:cxn modelId="{BB1B2644-217C-4597-BF73-0F6B331B27A7}" type="presParOf" srcId="{FEE1FCD0-30E6-40B6-BB4B-670194EB990A}" destId="{03DF01BF-B84C-43EE-9D8E-6363205BADB5}" srcOrd="2" destOrd="0" presId="urn:microsoft.com/office/officeart/2005/8/layout/orgChart1"/>
    <dgm:cxn modelId="{DE26B040-0916-409D-818F-FA04A3E02260}" type="presParOf" srcId="{E05D542E-51EE-4757-B3CE-CC3CA31B4E48}" destId="{31A2DFE4-7A07-4BCF-9B3B-E559A5FD7FE2}" srcOrd="2" destOrd="0" presId="urn:microsoft.com/office/officeart/2005/8/layout/orgChart1"/>
    <dgm:cxn modelId="{091CA4F7-1FCE-47C2-AA97-98DED7E68CE5}" type="presParOf" srcId="{4D27F496-CE02-4B0B-9814-2A2608D3E6B7}" destId="{330B7E89-1C70-4ED2-BF2D-15BF0941B53D}" srcOrd="2" destOrd="0" presId="urn:microsoft.com/office/officeart/2005/8/layout/orgChart1"/>
    <dgm:cxn modelId="{B507DBD5-FDF6-4353-990B-4081D7308168}" type="presParOf" srcId="{4D27F496-CE02-4B0B-9814-2A2608D3E6B7}" destId="{788D7BFA-88E2-4B8B-85A1-34FCB14834F3}" srcOrd="3" destOrd="0" presId="urn:microsoft.com/office/officeart/2005/8/layout/orgChart1"/>
    <dgm:cxn modelId="{6D06F1C1-1E9A-4B3C-B832-A1F65D989038}" type="presParOf" srcId="{788D7BFA-88E2-4B8B-85A1-34FCB14834F3}" destId="{EF2104D0-6279-4234-8098-B8EC2700D068}" srcOrd="0" destOrd="0" presId="urn:microsoft.com/office/officeart/2005/8/layout/orgChart1"/>
    <dgm:cxn modelId="{0674C96C-7E3B-4FB0-9775-2FD7CC50D983}" type="presParOf" srcId="{EF2104D0-6279-4234-8098-B8EC2700D068}" destId="{56638031-7C08-4088-BB06-C87298FB05EA}" srcOrd="0" destOrd="0" presId="urn:microsoft.com/office/officeart/2005/8/layout/orgChart1"/>
    <dgm:cxn modelId="{E85F566B-BDDD-4E52-90C4-3C294160D257}" type="presParOf" srcId="{EF2104D0-6279-4234-8098-B8EC2700D068}" destId="{D0DE29E4-22DE-4494-9C3C-47AA64A0EE0A}" srcOrd="1" destOrd="0" presId="urn:microsoft.com/office/officeart/2005/8/layout/orgChart1"/>
    <dgm:cxn modelId="{86BA8157-0C2F-4EF1-B453-BEA407360470}" type="presParOf" srcId="{788D7BFA-88E2-4B8B-85A1-34FCB14834F3}" destId="{125AA375-3053-451C-840C-3194E3B3DD95}" srcOrd="1" destOrd="0" presId="urn:microsoft.com/office/officeart/2005/8/layout/orgChart1"/>
    <dgm:cxn modelId="{561C2A4B-1505-4E20-A8DC-5563172985F9}" type="presParOf" srcId="{125AA375-3053-451C-840C-3194E3B3DD95}" destId="{E87C4412-C203-4591-840D-5E0ACFACCC9A}" srcOrd="0" destOrd="0" presId="urn:microsoft.com/office/officeart/2005/8/layout/orgChart1"/>
    <dgm:cxn modelId="{9082C6F8-5C7B-44AA-BFD0-DAA0E82CC425}" type="presParOf" srcId="{125AA375-3053-451C-840C-3194E3B3DD95}" destId="{2BCCDA0F-D12C-4E11-8C15-C07771E02CF7}" srcOrd="1" destOrd="0" presId="urn:microsoft.com/office/officeart/2005/8/layout/orgChart1"/>
    <dgm:cxn modelId="{7C90C3F1-86B9-45AE-91A7-24F908B96FD2}" type="presParOf" srcId="{2BCCDA0F-D12C-4E11-8C15-C07771E02CF7}" destId="{BE3EA766-4CF5-4A1C-BF6C-8CFA54F67999}" srcOrd="0" destOrd="0" presId="urn:microsoft.com/office/officeart/2005/8/layout/orgChart1"/>
    <dgm:cxn modelId="{1572D892-7F16-48C2-9DA1-9CA1751F3C77}" type="presParOf" srcId="{BE3EA766-4CF5-4A1C-BF6C-8CFA54F67999}" destId="{6C1B4E00-DCC0-44C5-B11A-8450BC48A81E}" srcOrd="0" destOrd="0" presId="urn:microsoft.com/office/officeart/2005/8/layout/orgChart1"/>
    <dgm:cxn modelId="{74A28B26-4C6A-4B8E-91D2-C0E1EF647ADA}" type="presParOf" srcId="{BE3EA766-4CF5-4A1C-BF6C-8CFA54F67999}" destId="{E6A8019E-413A-42E0-A61E-75067B439CF8}" srcOrd="1" destOrd="0" presId="urn:microsoft.com/office/officeart/2005/8/layout/orgChart1"/>
    <dgm:cxn modelId="{5FB35F75-EEB5-4918-AC64-2429EC2A6A84}" type="presParOf" srcId="{2BCCDA0F-D12C-4E11-8C15-C07771E02CF7}" destId="{AFE1B069-2CAA-487D-B86B-E11759A29796}" srcOrd="1" destOrd="0" presId="urn:microsoft.com/office/officeart/2005/8/layout/orgChart1"/>
    <dgm:cxn modelId="{4DE3F5D0-3768-4BEE-826D-EAE393948248}" type="presParOf" srcId="{2BCCDA0F-D12C-4E11-8C15-C07771E02CF7}" destId="{17326051-AD76-4A8C-93F9-58F216A2E6F9}" srcOrd="2" destOrd="0" presId="urn:microsoft.com/office/officeart/2005/8/layout/orgChart1"/>
    <dgm:cxn modelId="{77CD1FC0-6390-4AE3-96DA-8A0E594EE359}" type="presParOf" srcId="{125AA375-3053-451C-840C-3194E3B3DD95}" destId="{D12B8C43-C04E-4015-AD13-A51CE2A7E835}" srcOrd="2" destOrd="0" presId="urn:microsoft.com/office/officeart/2005/8/layout/orgChart1"/>
    <dgm:cxn modelId="{96A9D8F2-4F32-4D1C-ABF4-CA1012B42F35}" type="presParOf" srcId="{125AA375-3053-451C-840C-3194E3B3DD95}" destId="{D84C19D6-1B10-4955-8711-A0A9F309DBDD}" srcOrd="3" destOrd="0" presId="urn:microsoft.com/office/officeart/2005/8/layout/orgChart1"/>
    <dgm:cxn modelId="{3BC9FE46-A75E-4A15-A96E-C573F0068AB5}" type="presParOf" srcId="{D84C19D6-1B10-4955-8711-A0A9F309DBDD}" destId="{3B801CCA-19DF-48D9-827C-809BC665CB35}" srcOrd="0" destOrd="0" presId="urn:microsoft.com/office/officeart/2005/8/layout/orgChart1"/>
    <dgm:cxn modelId="{4CC12BEC-6CAC-45E6-9BA4-2E0AFD0DDE56}" type="presParOf" srcId="{3B801CCA-19DF-48D9-827C-809BC665CB35}" destId="{0ED61FA7-0E40-472F-9D7F-D38F3429B399}" srcOrd="0" destOrd="0" presId="urn:microsoft.com/office/officeart/2005/8/layout/orgChart1"/>
    <dgm:cxn modelId="{1680895A-DE91-4335-9309-9498449AA0A0}" type="presParOf" srcId="{3B801CCA-19DF-48D9-827C-809BC665CB35}" destId="{FEF760B8-B994-4888-ADF0-7D8E72542E41}" srcOrd="1" destOrd="0" presId="urn:microsoft.com/office/officeart/2005/8/layout/orgChart1"/>
    <dgm:cxn modelId="{025CACB1-C2B7-4C6D-9731-274F90F10998}" type="presParOf" srcId="{D84C19D6-1B10-4955-8711-A0A9F309DBDD}" destId="{882253DD-CF24-4844-9A9A-8E9934A4E216}" srcOrd="1" destOrd="0" presId="urn:microsoft.com/office/officeart/2005/8/layout/orgChart1"/>
    <dgm:cxn modelId="{61DBEC80-738E-4FD5-8619-ED5F54144175}" type="presParOf" srcId="{D84C19D6-1B10-4955-8711-A0A9F309DBDD}" destId="{B19B4C42-4647-4E07-90C1-027712DF1F19}" srcOrd="2" destOrd="0" presId="urn:microsoft.com/office/officeart/2005/8/layout/orgChart1"/>
    <dgm:cxn modelId="{CC04FF70-6884-4C0E-B247-BD2A2A02D682}" type="presParOf" srcId="{125AA375-3053-451C-840C-3194E3B3DD95}" destId="{91F1E95F-A02A-41A0-9642-4FCBC424974C}" srcOrd="4" destOrd="0" presId="urn:microsoft.com/office/officeart/2005/8/layout/orgChart1"/>
    <dgm:cxn modelId="{7EE629EB-83D5-4FD5-AE7F-19DF85CDCC5E}" type="presParOf" srcId="{125AA375-3053-451C-840C-3194E3B3DD95}" destId="{C967F5C5-B2D5-4A15-80F8-F5AE75B5224E}" srcOrd="5" destOrd="0" presId="urn:microsoft.com/office/officeart/2005/8/layout/orgChart1"/>
    <dgm:cxn modelId="{E3FBA20F-0A39-479D-9137-149A63C3EC4A}" type="presParOf" srcId="{C967F5C5-B2D5-4A15-80F8-F5AE75B5224E}" destId="{40F9135C-3ABA-4CF0-B61F-A7E8D8EA0395}" srcOrd="0" destOrd="0" presId="urn:microsoft.com/office/officeart/2005/8/layout/orgChart1"/>
    <dgm:cxn modelId="{7DFF0F4A-5A8A-4A56-86EA-C626B06158CF}" type="presParOf" srcId="{40F9135C-3ABA-4CF0-B61F-A7E8D8EA0395}" destId="{EF026CA2-DC7C-4A94-9335-1A91BB92B5C2}" srcOrd="0" destOrd="0" presId="urn:microsoft.com/office/officeart/2005/8/layout/orgChart1"/>
    <dgm:cxn modelId="{CE8B2EA9-369C-428E-A150-AD0E58A0A922}" type="presParOf" srcId="{40F9135C-3ABA-4CF0-B61F-A7E8D8EA0395}" destId="{F9E9D5BC-B41B-47AF-8EC0-92343BB5A8F2}" srcOrd="1" destOrd="0" presId="urn:microsoft.com/office/officeart/2005/8/layout/orgChart1"/>
    <dgm:cxn modelId="{79B0176E-C2CB-4F3D-A24D-9B52F50D621F}" type="presParOf" srcId="{C967F5C5-B2D5-4A15-80F8-F5AE75B5224E}" destId="{0C1AE65D-745D-4349-BAA1-C6DAB3920D12}" srcOrd="1" destOrd="0" presId="urn:microsoft.com/office/officeart/2005/8/layout/orgChart1"/>
    <dgm:cxn modelId="{7B2A9EF3-57CF-42D4-9734-A5C41643CD13}" type="presParOf" srcId="{C967F5C5-B2D5-4A15-80F8-F5AE75B5224E}" destId="{A274EFCF-0B98-4BF1-BF44-C2226A7D757E}" srcOrd="2" destOrd="0" presId="urn:microsoft.com/office/officeart/2005/8/layout/orgChart1"/>
    <dgm:cxn modelId="{B49E72E0-C4F2-494E-8EAE-55EBF2B1349F}" type="presParOf" srcId="{788D7BFA-88E2-4B8B-85A1-34FCB14834F3}" destId="{636F3FC3-7AF0-42AD-84B4-3970EF83D4F5}" srcOrd="2" destOrd="0" presId="urn:microsoft.com/office/officeart/2005/8/layout/orgChart1"/>
    <dgm:cxn modelId="{FEB90D47-B628-4181-B4F2-E9FDF2E9418C}" type="presParOf" srcId="{329BBDFF-45E8-448A-8A6E-9373C6A11C27}" destId="{2FB91896-C28F-4A13-98BC-B464FCE65CC2}" srcOrd="2" destOrd="0" presId="urn:microsoft.com/office/officeart/2005/8/layout/orgChart1"/>
    <dgm:cxn modelId="{4D676FC9-83EC-4101-96F5-0E2920A9D559}" type="presParOf" srcId="{A3A855B8-7FAC-4459-82DA-A0091BEB99D8}" destId="{CDA49537-584F-4C8D-920B-F86F1BB03CEF}" srcOrd="4" destOrd="0" presId="urn:microsoft.com/office/officeart/2005/8/layout/orgChart1"/>
    <dgm:cxn modelId="{75F7CCE0-497F-4824-BA46-43BB0E6F3604}" type="presParOf" srcId="{A3A855B8-7FAC-4459-82DA-A0091BEB99D8}" destId="{CC9F2E8F-2BD2-495D-B9C6-85AAC0FA25FD}" srcOrd="5" destOrd="0" presId="urn:microsoft.com/office/officeart/2005/8/layout/orgChart1"/>
    <dgm:cxn modelId="{329A6815-79A9-4E0E-A7B4-0172F1CFA617}" type="presParOf" srcId="{CC9F2E8F-2BD2-495D-B9C6-85AAC0FA25FD}" destId="{FE69F6B6-CD9A-49DB-8FDC-2FC02272274F}" srcOrd="0" destOrd="0" presId="urn:microsoft.com/office/officeart/2005/8/layout/orgChart1"/>
    <dgm:cxn modelId="{9D311705-D7FE-4382-B63C-B2C6382F9D9B}" type="presParOf" srcId="{FE69F6B6-CD9A-49DB-8FDC-2FC02272274F}" destId="{9CD68C3B-9C54-42F4-9E17-B93CE652F567}" srcOrd="0" destOrd="0" presId="urn:microsoft.com/office/officeart/2005/8/layout/orgChart1"/>
    <dgm:cxn modelId="{84F11F23-2E2F-4392-80BE-0F5C05312809}" type="presParOf" srcId="{FE69F6B6-CD9A-49DB-8FDC-2FC02272274F}" destId="{61B3BA5D-8DB1-42D7-9729-37F52A4F32F3}" srcOrd="1" destOrd="0" presId="urn:microsoft.com/office/officeart/2005/8/layout/orgChart1"/>
    <dgm:cxn modelId="{5A0D37E9-C569-4D16-B945-047000529E99}" type="presParOf" srcId="{CC9F2E8F-2BD2-495D-B9C6-85AAC0FA25FD}" destId="{7BE43BC3-0D8D-4267-BE5A-67A4C2582A92}" srcOrd="1" destOrd="0" presId="urn:microsoft.com/office/officeart/2005/8/layout/orgChart1"/>
    <dgm:cxn modelId="{E00CB7D5-04FB-49F1-865F-BC03C1815AAF}" type="presParOf" srcId="{7BE43BC3-0D8D-4267-BE5A-67A4C2582A92}" destId="{0EE911BB-708E-49B9-8EF6-4E78BD3D2135}" srcOrd="0" destOrd="0" presId="urn:microsoft.com/office/officeart/2005/8/layout/orgChart1"/>
    <dgm:cxn modelId="{13F6C10D-3424-4179-9A3A-CEF662CAFD28}" type="presParOf" srcId="{7BE43BC3-0D8D-4267-BE5A-67A4C2582A92}" destId="{70FC3799-B125-42E0-9EF2-4A1499715325}" srcOrd="1" destOrd="0" presId="urn:microsoft.com/office/officeart/2005/8/layout/orgChart1"/>
    <dgm:cxn modelId="{9138211D-960E-4E58-8E2F-833C2A70ED76}" type="presParOf" srcId="{70FC3799-B125-42E0-9EF2-4A1499715325}" destId="{E16E66D3-44C8-4D05-A2F8-2971F70EC53A}" srcOrd="0" destOrd="0" presId="urn:microsoft.com/office/officeart/2005/8/layout/orgChart1"/>
    <dgm:cxn modelId="{74B34BA3-090B-4786-945B-044BA2512C0F}" type="presParOf" srcId="{E16E66D3-44C8-4D05-A2F8-2971F70EC53A}" destId="{2C8A1FCB-CD2E-48BB-B5AE-8A81156B77B7}" srcOrd="0" destOrd="0" presId="urn:microsoft.com/office/officeart/2005/8/layout/orgChart1"/>
    <dgm:cxn modelId="{B851808D-7099-469B-BFEB-0CA45F9B86BC}" type="presParOf" srcId="{E16E66D3-44C8-4D05-A2F8-2971F70EC53A}" destId="{05F20BF5-5676-4F40-BAD5-9CD9710F32E2}" srcOrd="1" destOrd="0" presId="urn:microsoft.com/office/officeart/2005/8/layout/orgChart1"/>
    <dgm:cxn modelId="{6A5512E3-A7BD-4C5D-89EA-C654C5E8B13D}" type="presParOf" srcId="{70FC3799-B125-42E0-9EF2-4A1499715325}" destId="{2010E440-37D0-4AD2-B89B-DAE98EA6521A}" srcOrd="1" destOrd="0" presId="urn:microsoft.com/office/officeart/2005/8/layout/orgChart1"/>
    <dgm:cxn modelId="{DFF668FF-C113-4D26-A840-8266B394CEC8}" type="presParOf" srcId="{70FC3799-B125-42E0-9EF2-4A1499715325}" destId="{E853C377-1182-41CB-9D5A-AAE888892189}" srcOrd="2" destOrd="0" presId="urn:microsoft.com/office/officeart/2005/8/layout/orgChart1"/>
    <dgm:cxn modelId="{DF762EF5-C85A-4D4B-A603-619A3D1EC8E4}" type="presParOf" srcId="{7BE43BC3-0D8D-4267-BE5A-67A4C2582A92}" destId="{6A0CD72B-257E-49F3-BF2B-10FF552B95FD}" srcOrd="2" destOrd="0" presId="urn:microsoft.com/office/officeart/2005/8/layout/orgChart1"/>
    <dgm:cxn modelId="{676E6A1C-A011-4E37-9E70-AC6D005AB1BF}" type="presParOf" srcId="{7BE43BC3-0D8D-4267-BE5A-67A4C2582A92}" destId="{295E5182-AAB6-432D-A8D3-57BC26619213}" srcOrd="3" destOrd="0" presId="urn:microsoft.com/office/officeart/2005/8/layout/orgChart1"/>
    <dgm:cxn modelId="{4529FE38-04AC-4D29-9367-F44C6AB25986}" type="presParOf" srcId="{295E5182-AAB6-432D-A8D3-57BC26619213}" destId="{9F45A038-26E1-44B9-A5B3-CC814A812D0C}" srcOrd="0" destOrd="0" presId="urn:microsoft.com/office/officeart/2005/8/layout/orgChart1"/>
    <dgm:cxn modelId="{F0B52AC2-5124-45AA-9C42-F94F2F2BE73B}" type="presParOf" srcId="{9F45A038-26E1-44B9-A5B3-CC814A812D0C}" destId="{CA281870-C806-41CC-B78D-7D61F91E5637}" srcOrd="0" destOrd="0" presId="urn:microsoft.com/office/officeart/2005/8/layout/orgChart1"/>
    <dgm:cxn modelId="{F6D5D9A4-C368-448E-AE17-C862E0347E9E}" type="presParOf" srcId="{9F45A038-26E1-44B9-A5B3-CC814A812D0C}" destId="{A4F76499-05B7-4BF8-9FB0-22CA72BCB2FE}" srcOrd="1" destOrd="0" presId="urn:microsoft.com/office/officeart/2005/8/layout/orgChart1"/>
    <dgm:cxn modelId="{0E2675C2-57E1-4690-9331-D1517E76231D}" type="presParOf" srcId="{295E5182-AAB6-432D-A8D3-57BC26619213}" destId="{95BF6D54-5EC5-4E62-A10F-1D3F2792067B}" srcOrd="1" destOrd="0" presId="urn:microsoft.com/office/officeart/2005/8/layout/orgChart1"/>
    <dgm:cxn modelId="{D2C66BD0-26BF-4A68-8380-0071B0856770}" type="presParOf" srcId="{295E5182-AAB6-432D-A8D3-57BC26619213}" destId="{4557EF47-D5C1-416C-B248-A29E37DAC99B}" srcOrd="2" destOrd="0" presId="urn:microsoft.com/office/officeart/2005/8/layout/orgChart1"/>
    <dgm:cxn modelId="{F8554819-BA21-4EB7-BC1F-B09249B58B06}" type="presParOf" srcId="{CC9F2E8F-2BD2-495D-B9C6-85AAC0FA25FD}" destId="{F8BCC015-ADDC-48B3-B0C3-B460C0FA0666}" srcOrd="2" destOrd="0" presId="urn:microsoft.com/office/officeart/2005/8/layout/orgChart1"/>
    <dgm:cxn modelId="{9C53DC6D-3A7D-47FC-BF31-0896687B2E7E}" type="presParOf" srcId="{A3A855B8-7FAC-4459-82DA-A0091BEB99D8}" destId="{E6AB2A91-6603-4B1D-BF63-8EC605ED5035}" srcOrd="6" destOrd="0" presId="urn:microsoft.com/office/officeart/2005/8/layout/orgChart1"/>
    <dgm:cxn modelId="{0332D248-816D-4E5B-9F26-5A75622AA1D9}" type="presParOf" srcId="{A3A855B8-7FAC-4459-82DA-A0091BEB99D8}" destId="{D4B50915-CE9A-4EA7-8AEE-9D83A484926A}" srcOrd="7" destOrd="0" presId="urn:microsoft.com/office/officeart/2005/8/layout/orgChart1"/>
    <dgm:cxn modelId="{D0483369-8DC8-4065-9EBC-944B8F2A246A}" type="presParOf" srcId="{D4B50915-CE9A-4EA7-8AEE-9D83A484926A}" destId="{93239711-91C4-400C-95F8-F7A662F93285}" srcOrd="0" destOrd="0" presId="urn:microsoft.com/office/officeart/2005/8/layout/orgChart1"/>
    <dgm:cxn modelId="{105A37C3-C2EB-45C9-A626-E8D2972DC35F}" type="presParOf" srcId="{93239711-91C4-400C-95F8-F7A662F93285}" destId="{162676BC-DB77-46E9-8BFB-164D7227761C}" srcOrd="0" destOrd="0" presId="urn:microsoft.com/office/officeart/2005/8/layout/orgChart1"/>
    <dgm:cxn modelId="{66830DCA-6C7C-4B43-A663-25DA8CF06602}" type="presParOf" srcId="{93239711-91C4-400C-95F8-F7A662F93285}" destId="{6A985B9D-8D62-49C8-AFCD-C552ED206CA4}" srcOrd="1" destOrd="0" presId="urn:microsoft.com/office/officeart/2005/8/layout/orgChart1"/>
    <dgm:cxn modelId="{E0E021E6-07FF-4420-8064-4A1581FAC546}" type="presParOf" srcId="{D4B50915-CE9A-4EA7-8AEE-9D83A484926A}" destId="{5FC39D60-9B02-4B55-AB4B-6872A0889BC4}" srcOrd="1" destOrd="0" presId="urn:microsoft.com/office/officeart/2005/8/layout/orgChart1"/>
    <dgm:cxn modelId="{8BA57D51-E1D1-48F2-9D9A-DB68A331E0DC}" type="presParOf" srcId="{5FC39D60-9B02-4B55-AB4B-6872A0889BC4}" destId="{C7DA46C2-4DAC-4F93-A092-7EDA97AFB2DD}" srcOrd="0" destOrd="0" presId="urn:microsoft.com/office/officeart/2005/8/layout/orgChart1"/>
    <dgm:cxn modelId="{81244708-C77F-48B4-8AA3-4802DDCB282B}" type="presParOf" srcId="{5FC39D60-9B02-4B55-AB4B-6872A0889BC4}" destId="{16178ED4-22E7-4F80-9050-AC50C8201E71}" srcOrd="1" destOrd="0" presId="urn:microsoft.com/office/officeart/2005/8/layout/orgChart1"/>
    <dgm:cxn modelId="{BEDA9060-FA5F-4E68-B5FB-1FFFDB7C13D0}" type="presParOf" srcId="{16178ED4-22E7-4F80-9050-AC50C8201E71}" destId="{C43BC287-9178-4609-98AF-0F185B407133}" srcOrd="0" destOrd="0" presId="urn:microsoft.com/office/officeart/2005/8/layout/orgChart1"/>
    <dgm:cxn modelId="{015B5DAB-F1DE-4D3F-9287-2D5309ABB500}" type="presParOf" srcId="{C43BC287-9178-4609-98AF-0F185B407133}" destId="{2EF2C395-FDA3-4719-8094-59F54DEB6DCA}" srcOrd="0" destOrd="0" presId="urn:microsoft.com/office/officeart/2005/8/layout/orgChart1"/>
    <dgm:cxn modelId="{17AB5803-DA1F-4D4E-9F75-01270CCC95B6}" type="presParOf" srcId="{C43BC287-9178-4609-98AF-0F185B407133}" destId="{E043F84A-E7D3-4E49-AAAC-C98D6EB77610}" srcOrd="1" destOrd="0" presId="urn:microsoft.com/office/officeart/2005/8/layout/orgChart1"/>
    <dgm:cxn modelId="{55430EE1-DC07-4773-8168-6380168AAA8C}" type="presParOf" srcId="{16178ED4-22E7-4F80-9050-AC50C8201E71}" destId="{337862F7-D5A0-4E50-AF34-4F59A5D6B7EF}" srcOrd="1" destOrd="0" presId="urn:microsoft.com/office/officeart/2005/8/layout/orgChart1"/>
    <dgm:cxn modelId="{22D52209-775F-42B4-BC9B-C64A56EADFAC}" type="presParOf" srcId="{16178ED4-22E7-4F80-9050-AC50C8201E71}" destId="{ED782B3A-0AEC-4FEB-BEF0-77143DF15600}" srcOrd="2" destOrd="0" presId="urn:microsoft.com/office/officeart/2005/8/layout/orgChart1"/>
    <dgm:cxn modelId="{A1F341E3-22A7-4446-B192-38B62A098020}" type="presParOf" srcId="{5FC39D60-9B02-4B55-AB4B-6872A0889BC4}" destId="{C29B624B-2AA5-4793-9E63-C24E7B9DA447}" srcOrd="2" destOrd="0" presId="urn:microsoft.com/office/officeart/2005/8/layout/orgChart1"/>
    <dgm:cxn modelId="{625C6CD8-E47B-4F50-9BBE-62B7A467757E}" type="presParOf" srcId="{5FC39D60-9B02-4B55-AB4B-6872A0889BC4}" destId="{37463F65-96E6-4721-997A-6D3DB919DB8E}" srcOrd="3" destOrd="0" presId="urn:microsoft.com/office/officeart/2005/8/layout/orgChart1"/>
    <dgm:cxn modelId="{AB769FA9-DDDF-432C-A30F-E51E82846719}" type="presParOf" srcId="{37463F65-96E6-4721-997A-6D3DB919DB8E}" destId="{79F32A49-EC08-407F-9151-CC95ADE307B4}" srcOrd="0" destOrd="0" presId="urn:microsoft.com/office/officeart/2005/8/layout/orgChart1"/>
    <dgm:cxn modelId="{3C35A97D-00C9-4DC4-BD1C-BEB7CF16B61F}" type="presParOf" srcId="{79F32A49-EC08-407F-9151-CC95ADE307B4}" destId="{B1BDF8C7-034C-4B1B-B15F-2C40DD54F7CC}" srcOrd="0" destOrd="0" presId="urn:microsoft.com/office/officeart/2005/8/layout/orgChart1"/>
    <dgm:cxn modelId="{51D4ED24-796D-40F7-8163-6303098CBBEA}" type="presParOf" srcId="{79F32A49-EC08-407F-9151-CC95ADE307B4}" destId="{C7A53790-4AF3-451D-A89C-C2BCA3B94ECC}" srcOrd="1" destOrd="0" presId="urn:microsoft.com/office/officeart/2005/8/layout/orgChart1"/>
    <dgm:cxn modelId="{CAF458FF-8092-49AD-9788-B9706637F3B2}" type="presParOf" srcId="{37463F65-96E6-4721-997A-6D3DB919DB8E}" destId="{1562777B-E359-4203-A4EB-FC04390BB7CE}" srcOrd="1" destOrd="0" presId="urn:microsoft.com/office/officeart/2005/8/layout/orgChart1"/>
    <dgm:cxn modelId="{EC570E0C-F9F0-47BC-A7BC-990916139861}" type="presParOf" srcId="{37463F65-96E6-4721-997A-6D3DB919DB8E}" destId="{BBF3856E-4CC8-4D96-8FF1-5A4C7952E418}" srcOrd="2" destOrd="0" presId="urn:microsoft.com/office/officeart/2005/8/layout/orgChart1"/>
    <dgm:cxn modelId="{C3186CFC-AEB0-42E0-AF1D-578F2EF99A1C}" type="presParOf" srcId="{D4B50915-CE9A-4EA7-8AEE-9D83A484926A}" destId="{85724101-45AC-49A2-A18A-70E03CCF99A5}" srcOrd="2" destOrd="0" presId="urn:microsoft.com/office/officeart/2005/8/layout/orgChart1"/>
    <dgm:cxn modelId="{8A7522E4-E738-4D03-84DF-BD46ABDF5033}" type="presParOf" srcId="{A3A855B8-7FAC-4459-82DA-A0091BEB99D8}" destId="{1A73165B-8716-406E-B8C7-244DA0E625E6}" srcOrd="8" destOrd="0" presId="urn:microsoft.com/office/officeart/2005/8/layout/orgChart1"/>
    <dgm:cxn modelId="{F369C04B-7A6F-4DA2-A7EA-2C07F430377D}" type="presParOf" srcId="{A3A855B8-7FAC-4459-82DA-A0091BEB99D8}" destId="{7FB31D7A-52C0-4C7F-A8D2-2F49A1372C2A}" srcOrd="9" destOrd="0" presId="urn:microsoft.com/office/officeart/2005/8/layout/orgChart1"/>
    <dgm:cxn modelId="{447D27F6-240C-47EE-AD53-C0BE7ECE80A2}" type="presParOf" srcId="{7FB31D7A-52C0-4C7F-A8D2-2F49A1372C2A}" destId="{AD62F51D-61D1-44D7-B9F3-6C1EFEF08128}" srcOrd="0" destOrd="0" presId="urn:microsoft.com/office/officeart/2005/8/layout/orgChart1"/>
    <dgm:cxn modelId="{BD95754B-056B-4153-A6A0-9B798DAE0CF2}" type="presParOf" srcId="{AD62F51D-61D1-44D7-B9F3-6C1EFEF08128}" destId="{A84062E1-431F-428F-85FF-7F4DD1A55D76}" srcOrd="0" destOrd="0" presId="urn:microsoft.com/office/officeart/2005/8/layout/orgChart1"/>
    <dgm:cxn modelId="{4961A747-A207-4C34-A2AA-58E20938692F}" type="presParOf" srcId="{AD62F51D-61D1-44D7-B9F3-6C1EFEF08128}" destId="{5461CA6C-BA8D-4AC3-BCA4-8C5576963DCC}" srcOrd="1" destOrd="0" presId="urn:microsoft.com/office/officeart/2005/8/layout/orgChart1"/>
    <dgm:cxn modelId="{DE5E8943-32D7-447B-8ED1-E93FDA52A1DC}" type="presParOf" srcId="{7FB31D7A-52C0-4C7F-A8D2-2F49A1372C2A}" destId="{9BDC4D1E-F1F9-48AA-97C4-A5E2C8CB5C6C}" srcOrd="1" destOrd="0" presId="urn:microsoft.com/office/officeart/2005/8/layout/orgChart1"/>
    <dgm:cxn modelId="{006AFD82-C38D-414A-BB42-1ACFAA89F35A}" type="presParOf" srcId="{9BDC4D1E-F1F9-48AA-97C4-A5E2C8CB5C6C}" destId="{87CC8FF7-64FA-4524-9102-F181DEB7C154}" srcOrd="0" destOrd="0" presId="urn:microsoft.com/office/officeart/2005/8/layout/orgChart1"/>
    <dgm:cxn modelId="{2D68750D-94AC-4B10-A4BE-75FB74985FAC}" type="presParOf" srcId="{9BDC4D1E-F1F9-48AA-97C4-A5E2C8CB5C6C}" destId="{5B2C1763-A93D-49D5-A224-20748D0EEACF}" srcOrd="1" destOrd="0" presId="urn:microsoft.com/office/officeart/2005/8/layout/orgChart1"/>
    <dgm:cxn modelId="{E3363680-1DD0-49CF-886B-7B655FF6C96E}" type="presParOf" srcId="{5B2C1763-A93D-49D5-A224-20748D0EEACF}" destId="{DD9EA01A-6C73-45BD-B8A1-FB63AF51C6A3}" srcOrd="0" destOrd="0" presId="urn:microsoft.com/office/officeart/2005/8/layout/orgChart1"/>
    <dgm:cxn modelId="{4991226C-F168-4BCB-B9C4-DA1AFD0D5DCC}" type="presParOf" srcId="{DD9EA01A-6C73-45BD-B8A1-FB63AF51C6A3}" destId="{328F230A-6978-4179-AF68-6014E4BBA352}" srcOrd="0" destOrd="0" presId="urn:microsoft.com/office/officeart/2005/8/layout/orgChart1"/>
    <dgm:cxn modelId="{25C7A7CC-F948-40C4-ACDC-96E603E2B2DC}" type="presParOf" srcId="{DD9EA01A-6C73-45BD-B8A1-FB63AF51C6A3}" destId="{F556B28B-7F83-4EBA-B54C-E8ECA038720C}" srcOrd="1" destOrd="0" presId="urn:microsoft.com/office/officeart/2005/8/layout/orgChart1"/>
    <dgm:cxn modelId="{ADDC812F-D40F-43A6-88B7-FE649492AF62}" type="presParOf" srcId="{5B2C1763-A93D-49D5-A224-20748D0EEACF}" destId="{4A2CD506-5927-463A-913B-A81F1AA4D6CF}" srcOrd="1" destOrd="0" presId="urn:microsoft.com/office/officeart/2005/8/layout/orgChart1"/>
    <dgm:cxn modelId="{E1C8B091-33AA-47FB-9875-15ABC65998CF}" type="presParOf" srcId="{5B2C1763-A93D-49D5-A224-20748D0EEACF}" destId="{9D20C726-09B9-490E-8516-E3E78B8B3CC2}" srcOrd="2" destOrd="0" presId="urn:microsoft.com/office/officeart/2005/8/layout/orgChart1"/>
    <dgm:cxn modelId="{95518734-36EB-45B2-A9EA-5FCF8E1E9A37}" type="presParOf" srcId="{9BDC4D1E-F1F9-48AA-97C4-A5E2C8CB5C6C}" destId="{38923577-A717-4E3B-B07C-B18E495624E7}" srcOrd="2" destOrd="0" presId="urn:microsoft.com/office/officeart/2005/8/layout/orgChart1"/>
    <dgm:cxn modelId="{1EE15EE6-B6B0-4827-8F3F-038F2BA97886}" type="presParOf" srcId="{9BDC4D1E-F1F9-48AA-97C4-A5E2C8CB5C6C}" destId="{1870ACB8-C260-47B7-851B-C98374AE7A44}" srcOrd="3" destOrd="0" presId="urn:microsoft.com/office/officeart/2005/8/layout/orgChart1"/>
    <dgm:cxn modelId="{A87C42FC-E13D-4508-92F0-423A57F69E8C}" type="presParOf" srcId="{1870ACB8-C260-47B7-851B-C98374AE7A44}" destId="{D14780AA-50B0-45AB-80D8-E1A84D812808}" srcOrd="0" destOrd="0" presId="urn:microsoft.com/office/officeart/2005/8/layout/orgChart1"/>
    <dgm:cxn modelId="{2AB832B5-D90D-4B7B-A1DE-4807C6164592}" type="presParOf" srcId="{D14780AA-50B0-45AB-80D8-E1A84D812808}" destId="{5588FB61-6AC0-4180-8D24-0A72D6203385}" srcOrd="0" destOrd="0" presId="urn:microsoft.com/office/officeart/2005/8/layout/orgChart1"/>
    <dgm:cxn modelId="{25D1FA3F-08D5-4F14-8B3E-716FB8586B10}" type="presParOf" srcId="{D14780AA-50B0-45AB-80D8-E1A84D812808}" destId="{C0CC1EE9-44DA-442F-8173-CA77CF6752E0}" srcOrd="1" destOrd="0" presId="urn:microsoft.com/office/officeart/2005/8/layout/orgChart1"/>
    <dgm:cxn modelId="{B818FF93-AC6D-4B5A-809B-3259743780B9}" type="presParOf" srcId="{1870ACB8-C260-47B7-851B-C98374AE7A44}" destId="{47955252-3B81-4D9B-A388-7AB8270AC03A}" srcOrd="1" destOrd="0" presId="urn:microsoft.com/office/officeart/2005/8/layout/orgChart1"/>
    <dgm:cxn modelId="{8DB2EF25-5AAD-4509-9C74-9327F550F512}" type="presParOf" srcId="{1870ACB8-C260-47B7-851B-C98374AE7A44}" destId="{99C07BA4-CBA2-4CA8-9F83-B6AB7A8DDF0D}" srcOrd="2" destOrd="0" presId="urn:microsoft.com/office/officeart/2005/8/layout/orgChart1"/>
    <dgm:cxn modelId="{37D4863A-74C7-471C-A3A0-7AE3C828E7C7}" type="presParOf" srcId="{9BDC4D1E-F1F9-48AA-97C4-A5E2C8CB5C6C}" destId="{DB1AAF5F-330B-4194-8CA9-E90347C1C5A0}" srcOrd="4" destOrd="0" presId="urn:microsoft.com/office/officeart/2005/8/layout/orgChart1"/>
    <dgm:cxn modelId="{759DC903-1B9E-4C79-A063-B2F91F6E5921}" type="presParOf" srcId="{9BDC4D1E-F1F9-48AA-97C4-A5E2C8CB5C6C}" destId="{ACFB3AE8-EACD-4452-9B62-7B73F5ADD28E}" srcOrd="5" destOrd="0" presId="urn:microsoft.com/office/officeart/2005/8/layout/orgChart1"/>
    <dgm:cxn modelId="{2B613BCD-A86E-4FDD-B05A-DAA305663538}" type="presParOf" srcId="{ACFB3AE8-EACD-4452-9B62-7B73F5ADD28E}" destId="{938C9B83-7270-4044-92F2-5D69193C1756}" srcOrd="0" destOrd="0" presId="urn:microsoft.com/office/officeart/2005/8/layout/orgChart1"/>
    <dgm:cxn modelId="{FC2E0FA8-0A8A-4BA8-80B7-1EBA1B02E18B}" type="presParOf" srcId="{938C9B83-7270-4044-92F2-5D69193C1756}" destId="{06866DAA-92E6-4F0F-A8B4-B8A2E7149935}" srcOrd="0" destOrd="0" presId="urn:microsoft.com/office/officeart/2005/8/layout/orgChart1"/>
    <dgm:cxn modelId="{C7F80CED-DB6B-40A4-A212-600188C31868}" type="presParOf" srcId="{938C9B83-7270-4044-92F2-5D69193C1756}" destId="{963B6DE6-F7D8-4172-8FD2-452FF749CEAE}" srcOrd="1" destOrd="0" presId="urn:microsoft.com/office/officeart/2005/8/layout/orgChart1"/>
    <dgm:cxn modelId="{03C11103-B530-4E95-9372-CED2748638FE}" type="presParOf" srcId="{ACFB3AE8-EACD-4452-9B62-7B73F5ADD28E}" destId="{754B2ADE-EAD3-4EC9-B4CE-8262A4E1C2AB}" srcOrd="1" destOrd="0" presId="urn:microsoft.com/office/officeart/2005/8/layout/orgChart1"/>
    <dgm:cxn modelId="{222348AB-8396-4375-B43F-0C2A4CDCEECC}" type="presParOf" srcId="{ACFB3AE8-EACD-4452-9B62-7B73F5ADD28E}" destId="{97A72245-14E2-4ABE-B879-0E79105B33AD}" srcOrd="2" destOrd="0" presId="urn:microsoft.com/office/officeart/2005/8/layout/orgChart1"/>
    <dgm:cxn modelId="{1127C93E-0F0F-409D-A737-ED540BD18217}" type="presParOf" srcId="{7FB31D7A-52C0-4C7F-A8D2-2F49A1372C2A}" destId="{D4DACF14-3963-4DB4-8AD0-9648B8225F16}" srcOrd="2" destOrd="0" presId="urn:microsoft.com/office/officeart/2005/8/layout/orgChart1"/>
    <dgm:cxn modelId="{D4FE37EF-4B94-40B5-96E8-D87D07A50EF2}" type="presParOf" srcId="{DBD48B91-5ED2-4F9D-BFE0-9A587E8A457D}" destId="{6226AADC-88A4-4D14-BD54-39629EF3A14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042FA7-F9AB-4011-A1BF-830F25E753EF}" type="doc">
      <dgm:prSet loTypeId="urn:microsoft.com/office/officeart/2005/8/layout/vList2" loCatId="list" qsTypeId="urn:microsoft.com/office/officeart/2005/8/quickstyle/simple4" qsCatId="simple" csTypeId="urn:microsoft.com/office/officeart/2005/8/colors/accent6_2" csCatId="accent6" phldr="1"/>
      <dgm:spPr/>
      <dgm:t>
        <a:bodyPr/>
        <a:lstStyle/>
        <a:p>
          <a:endParaRPr lang="en-US"/>
        </a:p>
      </dgm:t>
    </dgm:pt>
    <dgm:pt modelId="{A0A707A7-9F4C-425F-BFA9-06151DF7A643}">
      <dgm:prSet/>
      <dgm:spPr/>
      <dgm:t>
        <a:bodyPr/>
        <a:lstStyle/>
        <a:p>
          <a:pPr rtl="0"/>
          <a:r>
            <a:rPr lang="en-US">
              <a:latin typeface="Arial"/>
              <a:cs typeface="Arial"/>
            </a:rPr>
            <a:t>Food and beverage company gaining dominance</a:t>
          </a:r>
        </a:p>
      </dgm:t>
    </dgm:pt>
    <dgm:pt modelId="{6125B429-14E9-4E03-A7C8-8D86D43CEF67}" type="parTrans" cxnId="{DAD5304F-739D-4DDA-9BA4-C7988AE02CBC}">
      <dgm:prSet/>
      <dgm:spPr/>
      <dgm:t>
        <a:bodyPr/>
        <a:lstStyle/>
        <a:p>
          <a:endParaRPr lang="en-US"/>
        </a:p>
      </dgm:t>
    </dgm:pt>
    <dgm:pt modelId="{A30C2B70-B917-412C-99F1-75CA77E39967}" type="sibTrans" cxnId="{DAD5304F-739D-4DDA-9BA4-C7988AE02CBC}">
      <dgm:prSet/>
      <dgm:spPr/>
      <dgm:t>
        <a:bodyPr/>
        <a:lstStyle/>
        <a:p>
          <a:endParaRPr lang="en-US"/>
        </a:p>
      </dgm:t>
    </dgm:pt>
    <dgm:pt modelId="{FEB982FF-401C-47D9-8EF1-8594E4F0BFC5}">
      <dgm:prSet/>
      <dgm:spPr/>
      <dgm:t>
        <a:bodyPr/>
        <a:lstStyle/>
        <a:p>
          <a:pPr rtl="0"/>
          <a:r>
            <a:rPr lang="en-US">
              <a:latin typeface="Arial"/>
              <a:cs typeface="Arial"/>
            </a:rPr>
            <a:t>the scope  and project to be finished in time of the deadlines.</a:t>
          </a:r>
        </a:p>
      </dgm:t>
    </dgm:pt>
    <dgm:pt modelId="{434D16EE-0C37-49E3-82EA-5EF169F286D0}" type="parTrans" cxnId="{6BB80058-F5AB-482F-BBAD-DD2CEAB5B40F}">
      <dgm:prSet/>
      <dgm:spPr/>
      <dgm:t>
        <a:bodyPr/>
        <a:lstStyle/>
        <a:p>
          <a:endParaRPr lang="en-US"/>
        </a:p>
      </dgm:t>
    </dgm:pt>
    <dgm:pt modelId="{04F7F57A-A538-48AE-8F5A-302A5551CFD9}" type="sibTrans" cxnId="{6BB80058-F5AB-482F-BBAD-DD2CEAB5B40F}">
      <dgm:prSet/>
      <dgm:spPr/>
      <dgm:t>
        <a:bodyPr/>
        <a:lstStyle/>
        <a:p>
          <a:endParaRPr lang="en-US"/>
        </a:p>
      </dgm:t>
    </dgm:pt>
    <dgm:pt modelId="{201CA493-7FB2-41B9-BCB2-AC2BBEFCECCC}">
      <dgm:prSet/>
      <dgm:spPr/>
      <dgm:t>
        <a:bodyPr/>
        <a:lstStyle/>
        <a:p>
          <a:r>
            <a:rPr lang="en-US">
              <a:latin typeface="Arial"/>
              <a:cs typeface="Arial"/>
            </a:rPr>
            <a:t>To gain tractions from the companies it failed to attract the first time </a:t>
          </a:r>
        </a:p>
      </dgm:t>
    </dgm:pt>
    <dgm:pt modelId="{D91A72C9-1284-4756-88BC-5EF8914B9BAF}" type="parTrans" cxnId="{68786CF3-D2BA-424A-A566-E90E9E011668}">
      <dgm:prSet/>
      <dgm:spPr/>
      <dgm:t>
        <a:bodyPr/>
        <a:lstStyle/>
        <a:p>
          <a:endParaRPr lang="en-US"/>
        </a:p>
      </dgm:t>
    </dgm:pt>
    <dgm:pt modelId="{7208D373-EAB3-4060-ABC8-D8E4EE584C10}" type="sibTrans" cxnId="{68786CF3-D2BA-424A-A566-E90E9E011668}">
      <dgm:prSet/>
      <dgm:spPr/>
      <dgm:t>
        <a:bodyPr/>
        <a:lstStyle/>
        <a:p>
          <a:endParaRPr lang="en-US"/>
        </a:p>
      </dgm:t>
    </dgm:pt>
    <dgm:pt modelId="{CD31D77C-317D-4CCA-92D2-1F0E3991C047}">
      <dgm:prSet phldr="0"/>
      <dgm:spPr/>
      <dgm:t>
        <a:bodyPr/>
        <a:lstStyle/>
        <a:p>
          <a:pPr rtl="0"/>
          <a:r>
            <a:rPr lang="en-US">
              <a:latin typeface="Arial"/>
              <a:cs typeface="Arial"/>
            </a:rPr>
            <a:t>Costumers are satisfied </a:t>
          </a:r>
        </a:p>
      </dgm:t>
    </dgm:pt>
    <dgm:pt modelId="{0EDD8FB8-DFB1-4653-B315-0BADBA2DB684}" type="parTrans" cxnId="{045756E1-B60B-422A-A63A-1CF7752C348B}">
      <dgm:prSet/>
      <dgm:spPr/>
    </dgm:pt>
    <dgm:pt modelId="{B3D50C1A-E8F7-4C07-A0D1-5440F830DEF3}" type="sibTrans" cxnId="{045756E1-B60B-422A-A63A-1CF7752C348B}">
      <dgm:prSet/>
      <dgm:spPr/>
      <dgm:t>
        <a:bodyPr/>
        <a:lstStyle/>
        <a:p>
          <a:endParaRPr lang="en-GB"/>
        </a:p>
      </dgm:t>
    </dgm:pt>
    <dgm:pt modelId="{0322F3A3-9042-46AC-BEB9-3603FC23A045}" type="pres">
      <dgm:prSet presAssocID="{B7042FA7-F9AB-4011-A1BF-830F25E753EF}" presName="linear" presStyleCnt="0">
        <dgm:presLayoutVars>
          <dgm:animLvl val="lvl"/>
          <dgm:resizeHandles val="exact"/>
        </dgm:presLayoutVars>
      </dgm:prSet>
      <dgm:spPr/>
    </dgm:pt>
    <dgm:pt modelId="{95C32E30-7607-4F0E-95F4-243139169F77}" type="pres">
      <dgm:prSet presAssocID="{A0A707A7-9F4C-425F-BFA9-06151DF7A643}" presName="parentText" presStyleLbl="node1" presStyleIdx="0" presStyleCnt="4">
        <dgm:presLayoutVars>
          <dgm:chMax val="0"/>
          <dgm:bulletEnabled val="1"/>
        </dgm:presLayoutVars>
      </dgm:prSet>
      <dgm:spPr/>
    </dgm:pt>
    <dgm:pt modelId="{AE2DF73E-916D-4B88-90CB-D4CBC61E32B9}" type="pres">
      <dgm:prSet presAssocID="{A30C2B70-B917-412C-99F1-75CA77E39967}" presName="spacer" presStyleCnt="0"/>
      <dgm:spPr/>
    </dgm:pt>
    <dgm:pt modelId="{1E8413E5-B92B-4E07-BF1B-FEF5B6D19F1C}" type="pres">
      <dgm:prSet presAssocID="{CD31D77C-317D-4CCA-92D2-1F0E3991C047}" presName="parentText" presStyleLbl="node1" presStyleIdx="1" presStyleCnt="4">
        <dgm:presLayoutVars>
          <dgm:chMax val="0"/>
          <dgm:bulletEnabled val="1"/>
        </dgm:presLayoutVars>
      </dgm:prSet>
      <dgm:spPr/>
    </dgm:pt>
    <dgm:pt modelId="{34D06EFD-796C-4E08-987A-442F135FE583}" type="pres">
      <dgm:prSet presAssocID="{B3D50C1A-E8F7-4C07-A0D1-5440F830DEF3}" presName="spacer" presStyleCnt="0"/>
      <dgm:spPr/>
    </dgm:pt>
    <dgm:pt modelId="{BFB88970-68C6-4D13-96CA-385541E27C90}" type="pres">
      <dgm:prSet presAssocID="{FEB982FF-401C-47D9-8EF1-8594E4F0BFC5}" presName="parentText" presStyleLbl="node1" presStyleIdx="2" presStyleCnt="4">
        <dgm:presLayoutVars>
          <dgm:chMax val="0"/>
          <dgm:bulletEnabled val="1"/>
        </dgm:presLayoutVars>
      </dgm:prSet>
      <dgm:spPr/>
    </dgm:pt>
    <dgm:pt modelId="{91E06412-460F-4CEF-A72D-A7C4289E3B53}" type="pres">
      <dgm:prSet presAssocID="{04F7F57A-A538-48AE-8F5A-302A5551CFD9}" presName="spacer" presStyleCnt="0"/>
      <dgm:spPr/>
    </dgm:pt>
    <dgm:pt modelId="{A5F59B28-CC10-4209-9A65-0031D141B1A2}" type="pres">
      <dgm:prSet presAssocID="{201CA493-7FB2-41B9-BCB2-AC2BBEFCECCC}" presName="parentText" presStyleLbl="node1" presStyleIdx="3" presStyleCnt="4">
        <dgm:presLayoutVars>
          <dgm:chMax val="0"/>
          <dgm:bulletEnabled val="1"/>
        </dgm:presLayoutVars>
      </dgm:prSet>
      <dgm:spPr/>
    </dgm:pt>
  </dgm:ptLst>
  <dgm:cxnLst>
    <dgm:cxn modelId="{C47A8518-C966-427A-BFE0-257D8D3D7C52}" type="presOf" srcId="{A0A707A7-9F4C-425F-BFA9-06151DF7A643}" destId="{95C32E30-7607-4F0E-95F4-243139169F77}" srcOrd="0" destOrd="0" presId="urn:microsoft.com/office/officeart/2005/8/layout/vList2"/>
    <dgm:cxn modelId="{87986129-B2A3-4FEA-9ED5-2AC4C3322013}" type="presOf" srcId="{FEB982FF-401C-47D9-8EF1-8594E4F0BFC5}" destId="{BFB88970-68C6-4D13-96CA-385541E27C90}" srcOrd="0" destOrd="0" presId="urn:microsoft.com/office/officeart/2005/8/layout/vList2"/>
    <dgm:cxn modelId="{022D7B66-BD0C-4EF1-96D6-35FA92101762}" type="presOf" srcId="{B7042FA7-F9AB-4011-A1BF-830F25E753EF}" destId="{0322F3A3-9042-46AC-BEB9-3603FC23A045}" srcOrd="0" destOrd="0" presId="urn:microsoft.com/office/officeart/2005/8/layout/vList2"/>
    <dgm:cxn modelId="{9012676A-5AB5-4224-BB7C-62540C8A92D1}" type="presOf" srcId="{201CA493-7FB2-41B9-BCB2-AC2BBEFCECCC}" destId="{A5F59B28-CC10-4209-9A65-0031D141B1A2}" srcOrd="0" destOrd="0" presId="urn:microsoft.com/office/officeart/2005/8/layout/vList2"/>
    <dgm:cxn modelId="{DAD5304F-739D-4DDA-9BA4-C7988AE02CBC}" srcId="{B7042FA7-F9AB-4011-A1BF-830F25E753EF}" destId="{A0A707A7-9F4C-425F-BFA9-06151DF7A643}" srcOrd="0" destOrd="0" parTransId="{6125B429-14E9-4E03-A7C8-8D86D43CEF67}" sibTransId="{A30C2B70-B917-412C-99F1-75CA77E39967}"/>
    <dgm:cxn modelId="{823B9376-BBA6-43BE-B0CC-6A85F44CA27F}" type="presOf" srcId="{CD31D77C-317D-4CCA-92D2-1F0E3991C047}" destId="{1E8413E5-B92B-4E07-BF1B-FEF5B6D19F1C}" srcOrd="0" destOrd="0" presId="urn:microsoft.com/office/officeart/2005/8/layout/vList2"/>
    <dgm:cxn modelId="{6BB80058-F5AB-482F-BBAD-DD2CEAB5B40F}" srcId="{B7042FA7-F9AB-4011-A1BF-830F25E753EF}" destId="{FEB982FF-401C-47D9-8EF1-8594E4F0BFC5}" srcOrd="2" destOrd="0" parTransId="{434D16EE-0C37-49E3-82EA-5EF169F286D0}" sibTransId="{04F7F57A-A538-48AE-8F5A-302A5551CFD9}"/>
    <dgm:cxn modelId="{045756E1-B60B-422A-A63A-1CF7752C348B}" srcId="{B7042FA7-F9AB-4011-A1BF-830F25E753EF}" destId="{CD31D77C-317D-4CCA-92D2-1F0E3991C047}" srcOrd="1" destOrd="0" parTransId="{0EDD8FB8-DFB1-4653-B315-0BADBA2DB684}" sibTransId="{B3D50C1A-E8F7-4C07-A0D1-5440F830DEF3}"/>
    <dgm:cxn modelId="{68786CF3-D2BA-424A-A566-E90E9E011668}" srcId="{B7042FA7-F9AB-4011-A1BF-830F25E753EF}" destId="{201CA493-7FB2-41B9-BCB2-AC2BBEFCECCC}" srcOrd="3" destOrd="0" parTransId="{D91A72C9-1284-4756-88BC-5EF8914B9BAF}" sibTransId="{7208D373-EAB3-4060-ABC8-D8E4EE584C10}"/>
    <dgm:cxn modelId="{30121270-16AE-4C59-B928-69E69FB15247}" type="presParOf" srcId="{0322F3A3-9042-46AC-BEB9-3603FC23A045}" destId="{95C32E30-7607-4F0E-95F4-243139169F77}" srcOrd="0" destOrd="0" presId="urn:microsoft.com/office/officeart/2005/8/layout/vList2"/>
    <dgm:cxn modelId="{2B7BF777-B166-4169-ABD7-E71616C9C2C6}" type="presParOf" srcId="{0322F3A3-9042-46AC-BEB9-3603FC23A045}" destId="{AE2DF73E-916D-4B88-90CB-D4CBC61E32B9}" srcOrd="1" destOrd="0" presId="urn:microsoft.com/office/officeart/2005/8/layout/vList2"/>
    <dgm:cxn modelId="{319A05C3-16CF-4B4D-8A28-25E53722D3CA}" type="presParOf" srcId="{0322F3A3-9042-46AC-BEB9-3603FC23A045}" destId="{1E8413E5-B92B-4E07-BF1B-FEF5B6D19F1C}" srcOrd="2" destOrd="0" presId="urn:microsoft.com/office/officeart/2005/8/layout/vList2"/>
    <dgm:cxn modelId="{915E9682-DD85-493E-80B5-A11B98846E2C}" type="presParOf" srcId="{0322F3A3-9042-46AC-BEB9-3603FC23A045}" destId="{34D06EFD-796C-4E08-987A-442F135FE583}" srcOrd="3" destOrd="0" presId="urn:microsoft.com/office/officeart/2005/8/layout/vList2"/>
    <dgm:cxn modelId="{1E3646E6-7DB3-45B8-A2C3-4A320F2D96DF}" type="presParOf" srcId="{0322F3A3-9042-46AC-BEB9-3603FC23A045}" destId="{BFB88970-68C6-4D13-96CA-385541E27C90}" srcOrd="4" destOrd="0" presId="urn:microsoft.com/office/officeart/2005/8/layout/vList2"/>
    <dgm:cxn modelId="{62415DA4-1A3B-4BBB-888F-0D7DD1E22582}" type="presParOf" srcId="{0322F3A3-9042-46AC-BEB9-3603FC23A045}" destId="{91E06412-460F-4CEF-A72D-A7C4289E3B53}" srcOrd="5" destOrd="0" presId="urn:microsoft.com/office/officeart/2005/8/layout/vList2"/>
    <dgm:cxn modelId="{BBA243C8-C5D1-4992-87EF-89734C39CECA}" type="presParOf" srcId="{0322F3A3-9042-46AC-BEB9-3603FC23A045}" destId="{A5F59B28-CC10-4209-9A65-0031D141B1A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5FB584-A338-4DD6-9D1F-360554416B3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CBC8545-87BD-48E6-AB06-BB4FDD4BA5EA}">
      <dgm:prSet/>
      <dgm:spPr/>
      <dgm:t>
        <a:bodyPr/>
        <a:lstStyle/>
        <a:p>
          <a:r>
            <a:rPr lang="en-US"/>
            <a:t>Finance team </a:t>
          </a:r>
        </a:p>
      </dgm:t>
    </dgm:pt>
    <dgm:pt modelId="{2CA67237-2F87-454E-9AC7-8EF75632A4FA}" type="parTrans" cxnId="{08AE53DB-F3F8-47B6-AC22-A1016DAA0079}">
      <dgm:prSet/>
      <dgm:spPr/>
      <dgm:t>
        <a:bodyPr/>
        <a:lstStyle/>
        <a:p>
          <a:endParaRPr lang="en-US"/>
        </a:p>
      </dgm:t>
    </dgm:pt>
    <dgm:pt modelId="{61F4E9BD-3642-43D1-ADE0-E870A1FF566D}" type="sibTrans" cxnId="{08AE53DB-F3F8-47B6-AC22-A1016DAA0079}">
      <dgm:prSet/>
      <dgm:spPr/>
      <dgm:t>
        <a:bodyPr/>
        <a:lstStyle/>
        <a:p>
          <a:endParaRPr lang="en-US"/>
        </a:p>
      </dgm:t>
    </dgm:pt>
    <dgm:pt modelId="{7068B312-F5B5-44F6-B66F-520E1D355A3D}">
      <dgm:prSet/>
      <dgm:spPr/>
      <dgm:t>
        <a:bodyPr/>
        <a:lstStyle/>
        <a:p>
          <a:r>
            <a:rPr lang="en-US"/>
            <a:t>Employees</a:t>
          </a:r>
        </a:p>
      </dgm:t>
    </dgm:pt>
    <dgm:pt modelId="{2DFAF8EE-040E-4A53-9AF7-53D5A99FA23D}" type="parTrans" cxnId="{D1E7EFA4-F622-4050-99A9-F5096AF9BE5B}">
      <dgm:prSet/>
      <dgm:spPr/>
      <dgm:t>
        <a:bodyPr/>
        <a:lstStyle/>
        <a:p>
          <a:endParaRPr lang="en-US"/>
        </a:p>
      </dgm:t>
    </dgm:pt>
    <dgm:pt modelId="{470248E4-9DA7-4919-8A66-9C93EDB5C882}" type="sibTrans" cxnId="{D1E7EFA4-F622-4050-99A9-F5096AF9BE5B}">
      <dgm:prSet/>
      <dgm:spPr/>
      <dgm:t>
        <a:bodyPr/>
        <a:lstStyle/>
        <a:p>
          <a:endParaRPr lang="en-US"/>
        </a:p>
      </dgm:t>
    </dgm:pt>
    <dgm:pt modelId="{A5E55D46-22E7-4C6F-8330-6A31C8D915A8}">
      <dgm:prSet/>
      <dgm:spPr/>
      <dgm:t>
        <a:bodyPr/>
        <a:lstStyle/>
        <a:p>
          <a:r>
            <a:rPr lang="en-US"/>
            <a:t>Management team </a:t>
          </a:r>
        </a:p>
      </dgm:t>
    </dgm:pt>
    <dgm:pt modelId="{3FBD9C0E-6442-4EB7-B3F9-406B8FB8D50A}" type="parTrans" cxnId="{A09DC5B5-257E-4288-9C75-E912540B8FD6}">
      <dgm:prSet/>
      <dgm:spPr/>
      <dgm:t>
        <a:bodyPr/>
        <a:lstStyle/>
        <a:p>
          <a:endParaRPr lang="en-US"/>
        </a:p>
      </dgm:t>
    </dgm:pt>
    <dgm:pt modelId="{0A9D9FD9-80D4-4BCA-992D-99CBBC6C3388}" type="sibTrans" cxnId="{A09DC5B5-257E-4288-9C75-E912540B8FD6}">
      <dgm:prSet/>
      <dgm:spPr/>
      <dgm:t>
        <a:bodyPr/>
        <a:lstStyle/>
        <a:p>
          <a:endParaRPr lang="en-US"/>
        </a:p>
      </dgm:t>
    </dgm:pt>
    <dgm:pt modelId="{D20A6D95-F86C-4186-A4E1-8E05997F9641}">
      <dgm:prSet/>
      <dgm:spPr/>
      <dgm:t>
        <a:bodyPr/>
        <a:lstStyle/>
        <a:p>
          <a:r>
            <a:rPr lang="en-US"/>
            <a:t>Project development team </a:t>
          </a:r>
        </a:p>
      </dgm:t>
    </dgm:pt>
    <dgm:pt modelId="{CA53F4B4-35BF-4D7A-B261-0F9C35ED8044}" type="parTrans" cxnId="{BCF8272A-6B54-4637-9DC9-447E94C08BEA}">
      <dgm:prSet/>
      <dgm:spPr/>
      <dgm:t>
        <a:bodyPr/>
        <a:lstStyle/>
        <a:p>
          <a:endParaRPr lang="en-US"/>
        </a:p>
      </dgm:t>
    </dgm:pt>
    <dgm:pt modelId="{B1CDDFD4-35BA-4608-B60B-16828F8789CC}" type="sibTrans" cxnId="{BCF8272A-6B54-4637-9DC9-447E94C08BEA}">
      <dgm:prSet/>
      <dgm:spPr/>
      <dgm:t>
        <a:bodyPr/>
        <a:lstStyle/>
        <a:p>
          <a:endParaRPr lang="en-US"/>
        </a:p>
      </dgm:t>
    </dgm:pt>
    <dgm:pt modelId="{BC1222FA-B4D2-4CA8-AE61-CDC369FBB4C6}">
      <dgm:prSet/>
      <dgm:spPr/>
      <dgm:t>
        <a:bodyPr/>
        <a:lstStyle/>
        <a:p>
          <a:r>
            <a:rPr lang="en-US"/>
            <a:t>Marketing team</a:t>
          </a:r>
        </a:p>
      </dgm:t>
    </dgm:pt>
    <dgm:pt modelId="{FE6B18C6-402A-4016-9348-7E4F14160070}" type="parTrans" cxnId="{04141733-A070-4889-B315-0F4A126C8078}">
      <dgm:prSet/>
      <dgm:spPr/>
      <dgm:t>
        <a:bodyPr/>
        <a:lstStyle/>
        <a:p>
          <a:endParaRPr lang="en-US"/>
        </a:p>
      </dgm:t>
    </dgm:pt>
    <dgm:pt modelId="{8C420927-4377-48C3-AD05-2B0BB8876E1C}" type="sibTrans" cxnId="{04141733-A070-4889-B315-0F4A126C8078}">
      <dgm:prSet/>
      <dgm:spPr/>
      <dgm:t>
        <a:bodyPr/>
        <a:lstStyle/>
        <a:p>
          <a:endParaRPr lang="en-US"/>
        </a:p>
      </dgm:t>
    </dgm:pt>
    <dgm:pt modelId="{CBBAB1AD-B84E-4F43-B500-6CC418A3CE94}" type="pres">
      <dgm:prSet presAssocID="{935FB584-A338-4DD6-9D1F-360554416B38}" presName="vert0" presStyleCnt="0">
        <dgm:presLayoutVars>
          <dgm:dir/>
          <dgm:animOne val="branch"/>
          <dgm:animLvl val="lvl"/>
        </dgm:presLayoutVars>
      </dgm:prSet>
      <dgm:spPr/>
    </dgm:pt>
    <dgm:pt modelId="{75FA9F9D-726C-418C-8B99-AC42303A9B2D}" type="pres">
      <dgm:prSet presAssocID="{1CBC8545-87BD-48E6-AB06-BB4FDD4BA5EA}" presName="thickLine" presStyleLbl="alignNode1" presStyleIdx="0" presStyleCnt="5"/>
      <dgm:spPr/>
    </dgm:pt>
    <dgm:pt modelId="{EB1107A5-7BE0-45AD-9528-973C4A9024C6}" type="pres">
      <dgm:prSet presAssocID="{1CBC8545-87BD-48E6-AB06-BB4FDD4BA5EA}" presName="horz1" presStyleCnt="0"/>
      <dgm:spPr/>
    </dgm:pt>
    <dgm:pt modelId="{9BB8895D-9AC4-4FCA-A5D7-1B5EF71B5627}" type="pres">
      <dgm:prSet presAssocID="{1CBC8545-87BD-48E6-AB06-BB4FDD4BA5EA}" presName="tx1" presStyleLbl="revTx" presStyleIdx="0" presStyleCnt="5"/>
      <dgm:spPr/>
    </dgm:pt>
    <dgm:pt modelId="{D3964901-D946-4C85-BC0F-36C474B665CD}" type="pres">
      <dgm:prSet presAssocID="{1CBC8545-87BD-48E6-AB06-BB4FDD4BA5EA}" presName="vert1" presStyleCnt="0"/>
      <dgm:spPr/>
    </dgm:pt>
    <dgm:pt modelId="{EE6FCAA4-9B16-4965-8818-F1D29EFA8032}" type="pres">
      <dgm:prSet presAssocID="{7068B312-F5B5-44F6-B66F-520E1D355A3D}" presName="thickLine" presStyleLbl="alignNode1" presStyleIdx="1" presStyleCnt="5"/>
      <dgm:spPr/>
    </dgm:pt>
    <dgm:pt modelId="{D73F2ED0-6373-4C17-A4BC-411D3A1AB64C}" type="pres">
      <dgm:prSet presAssocID="{7068B312-F5B5-44F6-B66F-520E1D355A3D}" presName="horz1" presStyleCnt="0"/>
      <dgm:spPr/>
    </dgm:pt>
    <dgm:pt modelId="{C2FB012A-612E-48AE-8624-DD871C2F5568}" type="pres">
      <dgm:prSet presAssocID="{7068B312-F5B5-44F6-B66F-520E1D355A3D}" presName="tx1" presStyleLbl="revTx" presStyleIdx="1" presStyleCnt="5"/>
      <dgm:spPr/>
    </dgm:pt>
    <dgm:pt modelId="{5A769948-0FA4-423C-877C-0BBD7771F2DE}" type="pres">
      <dgm:prSet presAssocID="{7068B312-F5B5-44F6-B66F-520E1D355A3D}" presName="vert1" presStyleCnt="0"/>
      <dgm:spPr/>
    </dgm:pt>
    <dgm:pt modelId="{370A11FD-484D-4896-A263-B4346E7C5A42}" type="pres">
      <dgm:prSet presAssocID="{A5E55D46-22E7-4C6F-8330-6A31C8D915A8}" presName="thickLine" presStyleLbl="alignNode1" presStyleIdx="2" presStyleCnt="5"/>
      <dgm:spPr/>
    </dgm:pt>
    <dgm:pt modelId="{25E73CE5-ED29-415E-9A5C-AA200FD3F652}" type="pres">
      <dgm:prSet presAssocID="{A5E55D46-22E7-4C6F-8330-6A31C8D915A8}" presName="horz1" presStyleCnt="0"/>
      <dgm:spPr/>
    </dgm:pt>
    <dgm:pt modelId="{3188ACDA-E33C-4CB6-964D-2592C0B8618B}" type="pres">
      <dgm:prSet presAssocID="{A5E55D46-22E7-4C6F-8330-6A31C8D915A8}" presName="tx1" presStyleLbl="revTx" presStyleIdx="2" presStyleCnt="5"/>
      <dgm:spPr/>
    </dgm:pt>
    <dgm:pt modelId="{9A5AB1BD-F567-4CD6-BCEF-9C806D5AA581}" type="pres">
      <dgm:prSet presAssocID="{A5E55D46-22E7-4C6F-8330-6A31C8D915A8}" presName="vert1" presStyleCnt="0"/>
      <dgm:spPr/>
    </dgm:pt>
    <dgm:pt modelId="{EB7A79EF-DD13-4979-A743-AEE609ED9810}" type="pres">
      <dgm:prSet presAssocID="{D20A6D95-F86C-4186-A4E1-8E05997F9641}" presName="thickLine" presStyleLbl="alignNode1" presStyleIdx="3" presStyleCnt="5"/>
      <dgm:spPr/>
    </dgm:pt>
    <dgm:pt modelId="{5E0054AE-583D-448E-8412-E65E12D1120C}" type="pres">
      <dgm:prSet presAssocID="{D20A6D95-F86C-4186-A4E1-8E05997F9641}" presName="horz1" presStyleCnt="0"/>
      <dgm:spPr/>
    </dgm:pt>
    <dgm:pt modelId="{A6189575-7B34-409E-96FA-02DA6DF87A3B}" type="pres">
      <dgm:prSet presAssocID="{D20A6D95-F86C-4186-A4E1-8E05997F9641}" presName="tx1" presStyleLbl="revTx" presStyleIdx="3" presStyleCnt="5"/>
      <dgm:spPr/>
    </dgm:pt>
    <dgm:pt modelId="{137DA423-6AEB-411B-953D-78F2B7454EC6}" type="pres">
      <dgm:prSet presAssocID="{D20A6D95-F86C-4186-A4E1-8E05997F9641}" presName="vert1" presStyleCnt="0"/>
      <dgm:spPr/>
    </dgm:pt>
    <dgm:pt modelId="{5A7F1950-F894-4681-9BFF-ED413418DFA4}" type="pres">
      <dgm:prSet presAssocID="{BC1222FA-B4D2-4CA8-AE61-CDC369FBB4C6}" presName="thickLine" presStyleLbl="alignNode1" presStyleIdx="4" presStyleCnt="5"/>
      <dgm:spPr/>
    </dgm:pt>
    <dgm:pt modelId="{1C417957-A1F6-4FD4-92E9-F47B963ED7F7}" type="pres">
      <dgm:prSet presAssocID="{BC1222FA-B4D2-4CA8-AE61-CDC369FBB4C6}" presName="horz1" presStyleCnt="0"/>
      <dgm:spPr/>
    </dgm:pt>
    <dgm:pt modelId="{8049871F-710F-4854-AF7B-BAD7290213A2}" type="pres">
      <dgm:prSet presAssocID="{BC1222FA-B4D2-4CA8-AE61-CDC369FBB4C6}" presName="tx1" presStyleLbl="revTx" presStyleIdx="4" presStyleCnt="5"/>
      <dgm:spPr/>
    </dgm:pt>
    <dgm:pt modelId="{F00885B1-1152-4E23-82A9-326834C1BEB5}" type="pres">
      <dgm:prSet presAssocID="{BC1222FA-B4D2-4CA8-AE61-CDC369FBB4C6}" presName="vert1" presStyleCnt="0"/>
      <dgm:spPr/>
    </dgm:pt>
  </dgm:ptLst>
  <dgm:cxnLst>
    <dgm:cxn modelId="{2281B501-A65B-4F0B-A89A-4909135405CE}" type="presOf" srcId="{935FB584-A338-4DD6-9D1F-360554416B38}" destId="{CBBAB1AD-B84E-4F43-B500-6CC418A3CE94}" srcOrd="0" destOrd="0" presId="urn:microsoft.com/office/officeart/2008/layout/LinedList"/>
    <dgm:cxn modelId="{C3481C11-C972-4165-82DC-C4176B285F9B}" type="presOf" srcId="{A5E55D46-22E7-4C6F-8330-6A31C8D915A8}" destId="{3188ACDA-E33C-4CB6-964D-2592C0B8618B}" srcOrd="0" destOrd="0" presId="urn:microsoft.com/office/officeart/2008/layout/LinedList"/>
    <dgm:cxn modelId="{BCF8272A-6B54-4637-9DC9-447E94C08BEA}" srcId="{935FB584-A338-4DD6-9D1F-360554416B38}" destId="{D20A6D95-F86C-4186-A4E1-8E05997F9641}" srcOrd="3" destOrd="0" parTransId="{CA53F4B4-35BF-4D7A-B261-0F9C35ED8044}" sibTransId="{B1CDDFD4-35BA-4608-B60B-16828F8789CC}"/>
    <dgm:cxn modelId="{04141733-A070-4889-B315-0F4A126C8078}" srcId="{935FB584-A338-4DD6-9D1F-360554416B38}" destId="{BC1222FA-B4D2-4CA8-AE61-CDC369FBB4C6}" srcOrd="4" destOrd="0" parTransId="{FE6B18C6-402A-4016-9348-7E4F14160070}" sibTransId="{8C420927-4377-48C3-AD05-2B0BB8876E1C}"/>
    <dgm:cxn modelId="{1D685D4A-2329-486D-A8AA-9BA2AA7D2177}" type="presOf" srcId="{7068B312-F5B5-44F6-B66F-520E1D355A3D}" destId="{C2FB012A-612E-48AE-8624-DD871C2F5568}" srcOrd="0" destOrd="0" presId="urn:microsoft.com/office/officeart/2008/layout/LinedList"/>
    <dgm:cxn modelId="{D1E7EFA4-F622-4050-99A9-F5096AF9BE5B}" srcId="{935FB584-A338-4DD6-9D1F-360554416B38}" destId="{7068B312-F5B5-44F6-B66F-520E1D355A3D}" srcOrd="1" destOrd="0" parTransId="{2DFAF8EE-040E-4A53-9AF7-53D5A99FA23D}" sibTransId="{470248E4-9DA7-4919-8A66-9C93EDB5C882}"/>
    <dgm:cxn modelId="{440B19AB-6221-47C6-A786-9EFF24C08945}" type="presOf" srcId="{1CBC8545-87BD-48E6-AB06-BB4FDD4BA5EA}" destId="{9BB8895D-9AC4-4FCA-A5D7-1B5EF71B5627}" srcOrd="0" destOrd="0" presId="urn:microsoft.com/office/officeart/2008/layout/LinedList"/>
    <dgm:cxn modelId="{A09DC5B5-257E-4288-9C75-E912540B8FD6}" srcId="{935FB584-A338-4DD6-9D1F-360554416B38}" destId="{A5E55D46-22E7-4C6F-8330-6A31C8D915A8}" srcOrd="2" destOrd="0" parTransId="{3FBD9C0E-6442-4EB7-B3F9-406B8FB8D50A}" sibTransId="{0A9D9FD9-80D4-4BCA-992D-99CBBC6C3388}"/>
    <dgm:cxn modelId="{A16B73D1-8136-443B-A22F-C3D076C14395}" type="presOf" srcId="{BC1222FA-B4D2-4CA8-AE61-CDC369FBB4C6}" destId="{8049871F-710F-4854-AF7B-BAD7290213A2}" srcOrd="0" destOrd="0" presId="urn:microsoft.com/office/officeart/2008/layout/LinedList"/>
    <dgm:cxn modelId="{08AE53DB-F3F8-47B6-AC22-A1016DAA0079}" srcId="{935FB584-A338-4DD6-9D1F-360554416B38}" destId="{1CBC8545-87BD-48E6-AB06-BB4FDD4BA5EA}" srcOrd="0" destOrd="0" parTransId="{2CA67237-2F87-454E-9AC7-8EF75632A4FA}" sibTransId="{61F4E9BD-3642-43D1-ADE0-E870A1FF566D}"/>
    <dgm:cxn modelId="{170391FA-AB93-483E-B2D8-12B095A19B1B}" type="presOf" srcId="{D20A6D95-F86C-4186-A4E1-8E05997F9641}" destId="{A6189575-7B34-409E-96FA-02DA6DF87A3B}" srcOrd="0" destOrd="0" presId="urn:microsoft.com/office/officeart/2008/layout/LinedList"/>
    <dgm:cxn modelId="{FF27727A-578D-40F5-B87F-C0EF8F8D19FD}" type="presParOf" srcId="{CBBAB1AD-B84E-4F43-B500-6CC418A3CE94}" destId="{75FA9F9D-726C-418C-8B99-AC42303A9B2D}" srcOrd="0" destOrd="0" presId="urn:microsoft.com/office/officeart/2008/layout/LinedList"/>
    <dgm:cxn modelId="{CB7DD115-125E-425C-B898-73CA45CCD2AC}" type="presParOf" srcId="{CBBAB1AD-B84E-4F43-B500-6CC418A3CE94}" destId="{EB1107A5-7BE0-45AD-9528-973C4A9024C6}" srcOrd="1" destOrd="0" presId="urn:microsoft.com/office/officeart/2008/layout/LinedList"/>
    <dgm:cxn modelId="{C3E7FE54-4C8B-4C6C-8FC6-3233035C02C5}" type="presParOf" srcId="{EB1107A5-7BE0-45AD-9528-973C4A9024C6}" destId="{9BB8895D-9AC4-4FCA-A5D7-1B5EF71B5627}" srcOrd="0" destOrd="0" presId="urn:microsoft.com/office/officeart/2008/layout/LinedList"/>
    <dgm:cxn modelId="{58A2C1DB-83AE-4CA9-9E60-70D8139219EF}" type="presParOf" srcId="{EB1107A5-7BE0-45AD-9528-973C4A9024C6}" destId="{D3964901-D946-4C85-BC0F-36C474B665CD}" srcOrd="1" destOrd="0" presId="urn:microsoft.com/office/officeart/2008/layout/LinedList"/>
    <dgm:cxn modelId="{A7E1B221-C866-4493-8906-E9C7215B7087}" type="presParOf" srcId="{CBBAB1AD-B84E-4F43-B500-6CC418A3CE94}" destId="{EE6FCAA4-9B16-4965-8818-F1D29EFA8032}" srcOrd="2" destOrd="0" presId="urn:microsoft.com/office/officeart/2008/layout/LinedList"/>
    <dgm:cxn modelId="{07692D3D-D38E-4DCD-8CFA-91B5E1C24A7D}" type="presParOf" srcId="{CBBAB1AD-B84E-4F43-B500-6CC418A3CE94}" destId="{D73F2ED0-6373-4C17-A4BC-411D3A1AB64C}" srcOrd="3" destOrd="0" presId="urn:microsoft.com/office/officeart/2008/layout/LinedList"/>
    <dgm:cxn modelId="{E395B289-6F5D-4D0A-B164-A9895A308473}" type="presParOf" srcId="{D73F2ED0-6373-4C17-A4BC-411D3A1AB64C}" destId="{C2FB012A-612E-48AE-8624-DD871C2F5568}" srcOrd="0" destOrd="0" presId="urn:microsoft.com/office/officeart/2008/layout/LinedList"/>
    <dgm:cxn modelId="{F680254A-DA4F-4B03-942E-1427A0E8B8D5}" type="presParOf" srcId="{D73F2ED0-6373-4C17-A4BC-411D3A1AB64C}" destId="{5A769948-0FA4-423C-877C-0BBD7771F2DE}" srcOrd="1" destOrd="0" presId="urn:microsoft.com/office/officeart/2008/layout/LinedList"/>
    <dgm:cxn modelId="{3FF1F9E1-4F8E-4CA2-B695-62EF8F07C096}" type="presParOf" srcId="{CBBAB1AD-B84E-4F43-B500-6CC418A3CE94}" destId="{370A11FD-484D-4896-A263-B4346E7C5A42}" srcOrd="4" destOrd="0" presId="urn:microsoft.com/office/officeart/2008/layout/LinedList"/>
    <dgm:cxn modelId="{4E68577E-9090-4B33-B76B-6B4AC26D6F84}" type="presParOf" srcId="{CBBAB1AD-B84E-4F43-B500-6CC418A3CE94}" destId="{25E73CE5-ED29-415E-9A5C-AA200FD3F652}" srcOrd="5" destOrd="0" presId="urn:microsoft.com/office/officeart/2008/layout/LinedList"/>
    <dgm:cxn modelId="{E6BB6BC6-DB16-4E95-9C89-B95B99C9B354}" type="presParOf" srcId="{25E73CE5-ED29-415E-9A5C-AA200FD3F652}" destId="{3188ACDA-E33C-4CB6-964D-2592C0B8618B}" srcOrd="0" destOrd="0" presId="urn:microsoft.com/office/officeart/2008/layout/LinedList"/>
    <dgm:cxn modelId="{1F9D94F2-DD07-4308-A225-D6DC3331F33B}" type="presParOf" srcId="{25E73CE5-ED29-415E-9A5C-AA200FD3F652}" destId="{9A5AB1BD-F567-4CD6-BCEF-9C806D5AA581}" srcOrd="1" destOrd="0" presId="urn:microsoft.com/office/officeart/2008/layout/LinedList"/>
    <dgm:cxn modelId="{CE3044A5-99A5-4369-B57C-528ABC0E1F74}" type="presParOf" srcId="{CBBAB1AD-B84E-4F43-B500-6CC418A3CE94}" destId="{EB7A79EF-DD13-4979-A743-AEE609ED9810}" srcOrd="6" destOrd="0" presId="urn:microsoft.com/office/officeart/2008/layout/LinedList"/>
    <dgm:cxn modelId="{2A8DDC55-D7A3-468B-B561-CAD7C09FDFD5}" type="presParOf" srcId="{CBBAB1AD-B84E-4F43-B500-6CC418A3CE94}" destId="{5E0054AE-583D-448E-8412-E65E12D1120C}" srcOrd="7" destOrd="0" presId="urn:microsoft.com/office/officeart/2008/layout/LinedList"/>
    <dgm:cxn modelId="{3151C5FA-6706-49A5-B7D7-7F9570767B8C}" type="presParOf" srcId="{5E0054AE-583D-448E-8412-E65E12D1120C}" destId="{A6189575-7B34-409E-96FA-02DA6DF87A3B}" srcOrd="0" destOrd="0" presId="urn:microsoft.com/office/officeart/2008/layout/LinedList"/>
    <dgm:cxn modelId="{05CAE427-E187-4DEE-AAF6-5436B4726D10}" type="presParOf" srcId="{5E0054AE-583D-448E-8412-E65E12D1120C}" destId="{137DA423-6AEB-411B-953D-78F2B7454EC6}" srcOrd="1" destOrd="0" presId="urn:microsoft.com/office/officeart/2008/layout/LinedList"/>
    <dgm:cxn modelId="{65914AAA-7923-4336-A949-CEB9BC02866C}" type="presParOf" srcId="{CBBAB1AD-B84E-4F43-B500-6CC418A3CE94}" destId="{5A7F1950-F894-4681-9BFF-ED413418DFA4}" srcOrd="8" destOrd="0" presId="urn:microsoft.com/office/officeart/2008/layout/LinedList"/>
    <dgm:cxn modelId="{B09E7D23-32BF-4397-8BE5-336A628CEF6A}" type="presParOf" srcId="{CBBAB1AD-B84E-4F43-B500-6CC418A3CE94}" destId="{1C417957-A1F6-4FD4-92E9-F47B963ED7F7}" srcOrd="9" destOrd="0" presId="urn:microsoft.com/office/officeart/2008/layout/LinedList"/>
    <dgm:cxn modelId="{33C3AE96-819D-43BB-AFDF-A7961BEE5D18}" type="presParOf" srcId="{1C417957-A1F6-4FD4-92E9-F47B963ED7F7}" destId="{8049871F-710F-4854-AF7B-BAD7290213A2}" srcOrd="0" destOrd="0" presId="urn:microsoft.com/office/officeart/2008/layout/LinedList"/>
    <dgm:cxn modelId="{C82E935E-98BF-471C-948F-A328C4A57708}" type="presParOf" srcId="{1C417957-A1F6-4FD4-92E9-F47B963ED7F7}" destId="{F00885B1-1152-4E23-82A9-326834C1BEB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824731-67C2-4371-BED7-7CB2658A897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3071AEF-57B5-475F-826B-48A54B9451DC}">
      <dgm:prSet/>
      <dgm:spPr/>
      <dgm:t>
        <a:bodyPr/>
        <a:lstStyle/>
        <a:p>
          <a:r>
            <a:rPr lang="en-GB"/>
            <a:t>Comsumers </a:t>
          </a:r>
          <a:endParaRPr lang="en-US"/>
        </a:p>
      </dgm:t>
    </dgm:pt>
    <dgm:pt modelId="{26B104EB-EA52-4C43-8822-3284659DDBCA}" type="parTrans" cxnId="{16FC33C9-12BC-40D8-9183-0AEF1B7FBD97}">
      <dgm:prSet/>
      <dgm:spPr/>
      <dgm:t>
        <a:bodyPr/>
        <a:lstStyle/>
        <a:p>
          <a:endParaRPr lang="en-US"/>
        </a:p>
      </dgm:t>
    </dgm:pt>
    <dgm:pt modelId="{E5823F91-DC63-4919-A942-65D6E5C7490A}" type="sibTrans" cxnId="{16FC33C9-12BC-40D8-9183-0AEF1B7FBD97}">
      <dgm:prSet/>
      <dgm:spPr/>
      <dgm:t>
        <a:bodyPr/>
        <a:lstStyle/>
        <a:p>
          <a:endParaRPr lang="en-US"/>
        </a:p>
      </dgm:t>
    </dgm:pt>
    <dgm:pt modelId="{3FC450DF-C764-4D17-B0D7-0801C9141217}">
      <dgm:prSet/>
      <dgm:spPr/>
      <dgm:t>
        <a:bodyPr/>
        <a:lstStyle/>
        <a:p>
          <a:r>
            <a:rPr lang="en-GB"/>
            <a:t>Media </a:t>
          </a:r>
          <a:endParaRPr lang="en-US"/>
        </a:p>
      </dgm:t>
    </dgm:pt>
    <dgm:pt modelId="{0D7344F5-CE90-4366-99A1-363F3A08F275}" type="parTrans" cxnId="{E146DC69-3E15-42D9-814F-5806E74E0AD2}">
      <dgm:prSet/>
      <dgm:spPr/>
      <dgm:t>
        <a:bodyPr/>
        <a:lstStyle/>
        <a:p>
          <a:endParaRPr lang="en-US"/>
        </a:p>
      </dgm:t>
    </dgm:pt>
    <dgm:pt modelId="{00E89BEB-4D7D-471B-9567-2C28ADF11887}" type="sibTrans" cxnId="{E146DC69-3E15-42D9-814F-5806E74E0AD2}">
      <dgm:prSet/>
      <dgm:spPr/>
      <dgm:t>
        <a:bodyPr/>
        <a:lstStyle/>
        <a:p>
          <a:endParaRPr lang="en-US"/>
        </a:p>
      </dgm:t>
    </dgm:pt>
    <dgm:pt modelId="{43A368BC-6ED2-410A-B5EA-538997BAD100}">
      <dgm:prSet/>
      <dgm:spPr/>
      <dgm:t>
        <a:bodyPr/>
        <a:lstStyle/>
        <a:p>
          <a:r>
            <a:rPr lang="en-GB"/>
            <a:t>Internal regulation bodies </a:t>
          </a:r>
          <a:endParaRPr lang="en-US"/>
        </a:p>
      </dgm:t>
    </dgm:pt>
    <dgm:pt modelId="{0FFCA678-914B-41DD-BDBE-6542C091B207}" type="parTrans" cxnId="{BFC38A83-57D3-432C-B5DE-1BFC7EA7314D}">
      <dgm:prSet/>
      <dgm:spPr/>
      <dgm:t>
        <a:bodyPr/>
        <a:lstStyle/>
        <a:p>
          <a:endParaRPr lang="en-US"/>
        </a:p>
      </dgm:t>
    </dgm:pt>
    <dgm:pt modelId="{BBB1261F-A3F3-4A71-9DBF-84F514E5092C}" type="sibTrans" cxnId="{BFC38A83-57D3-432C-B5DE-1BFC7EA7314D}">
      <dgm:prSet/>
      <dgm:spPr/>
      <dgm:t>
        <a:bodyPr/>
        <a:lstStyle/>
        <a:p>
          <a:endParaRPr lang="en-US"/>
        </a:p>
      </dgm:t>
    </dgm:pt>
    <dgm:pt modelId="{32B92637-7E08-420C-B07F-78DF8CD85BDE}">
      <dgm:prSet/>
      <dgm:spPr/>
      <dgm:t>
        <a:bodyPr/>
        <a:lstStyle/>
        <a:p>
          <a:r>
            <a:rPr lang="en-GB"/>
            <a:t>Financial institutions</a:t>
          </a:r>
          <a:endParaRPr lang="en-US"/>
        </a:p>
      </dgm:t>
    </dgm:pt>
    <dgm:pt modelId="{D0E0A7A3-960A-4A7F-83F7-D632C9A4A16D}" type="parTrans" cxnId="{4140D5F8-9B23-46EA-A9AF-27C1C6601017}">
      <dgm:prSet/>
      <dgm:spPr/>
      <dgm:t>
        <a:bodyPr/>
        <a:lstStyle/>
        <a:p>
          <a:endParaRPr lang="en-US"/>
        </a:p>
      </dgm:t>
    </dgm:pt>
    <dgm:pt modelId="{D3329E03-CD74-4025-88D2-E0E72753EDFB}" type="sibTrans" cxnId="{4140D5F8-9B23-46EA-A9AF-27C1C6601017}">
      <dgm:prSet/>
      <dgm:spPr/>
      <dgm:t>
        <a:bodyPr/>
        <a:lstStyle/>
        <a:p>
          <a:endParaRPr lang="en-US"/>
        </a:p>
      </dgm:t>
    </dgm:pt>
    <dgm:pt modelId="{DB86CA6A-5FBD-47DC-8BEB-B3D788B37D54}">
      <dgm:prSet/>
      <dgm:spPr/>
      <dgm:t>
        <a:bodyPr/>
        <a:lstStyle/>
        <a:p>
          <a:r>
            <a:rPr lang="en-GB"/>
            <a:t>Government</a:t>
          </a:r>
          <a:endParaRPr lang="en-US"/>
        </a:p>
      </dgm:t>
    </dgm:pt>
    <dgm:pt modelId="{4A888361-FE3E-4CD4-9812-A02A9CA447A9}" type="parTrans" cxnId="{F1909E53-DE8B-4CEC-89D8-D6AECB40829D}">
      <dgm:prSet/>
      <dgm:spPr/>
      <dgm:t>
        <a:bodyPr/>
        <a:lstStyle/>
        <a:p>
          <a:endParaRPr lang="en-US"/>
        </a:p>
      </dgm:t>
    </dgm:pt>
    <dgm:pt modelId="{8EBDDED6-454B-4E04-ABE3-F506DEF94BF7}" type="sibTrans" cxnId="{F1909E53-DE8B-4CEC-89D8-D6AECB40829D}">
      <dgm:prSet/>
      <dgm:spPr/>
      <dgm:t>
        <a:bodyPr/>
        <a:lstStyle/>
        <a:p>
          <a:endParaRPr lang="en-US"/>
        </a:p>
      </dgm:t>
    </dgm:pt>
    <dgm:pt modelId="{31F8A4A9-9F12-4C3A-8939-459F055346E0}">
      <dgm:prSet/>
      <dgm:spPr/>
      <dgm:t>
        <a:bodyPr/>
        <a:lstStyle/>
        <a:p>
          <a:r>
            <a:rPr lang="en-GB"/>
            <a:t>Regulators</a:t>
          </a:r>
          <a:endParaRPr lang="en-US"/>
        </a:p>
      </dgm:t>
    </dgm:pt>
    <dgm:pt modelId="{B165E4E5-F942-460E-B6D1-42B161A6375F}" type="parTrans" cxnId="{2C4BC499-B2ED-4F7B-BB9C-35AB9C715E7D}">
      <dgm:prSet/>
      <dgm:spPr/>
      <dgm:t>
        <a:bodyPr/>
        <a:lstStyle/>
        <a:p>
          <a:endParaRPr lang="en-US"/>
        </a:p>
      </dgm:t>
    </dgm:pt>
    <dgm:pt modelId="{799E8AC5-995A-4BA7-88C5-A1E4CEDF38F0}" type="sibTrans" cxnId="{2C4BC499-B2ED-4F7B-BB9C-35AB9C715E7D}">
      <dgm:prSet/>
      <dgm:spPr/>
      <dgm:t>
        <a:bodyPr/>
        <a:lstStyle/>
        <a:p>
          <a:endParaRPr lang="en-US"/>
        </a:p>
      </dgm:t>
    </dgm:pt>
    <dgm:pt modelId="{CF8DE7F5-AE64-4D25-858D-277AAA597B8F}">
      <dgm:prSet/>
      <dgm:spPr/>
      <dgm:t>
        <a:bodyPr/>
        <a:lstStyle/>
        <a:p>
          <a:r>
            <a:rPr lang="en-GB"/>
            <a:t>Trade union </a:t>
          </a:r>
          <a:endParaRPr lang="en-US"/>
        </a:p>
      </dgm:t>
    </dgm:pt>
    <dgm:pt modelId="{7AC931DA-22FB-4BAB-8CCA-22708116F45C}" type="parTrans" cxnId="{4B7D07C6-AA67-4065-A941-3E432157C908}">
      <dgm:prSet/>
      <dgm:spPr/>
      <dgm:t>
        <a:bodyPr/>
        <a:lstStyle/>
        <a:p>
          <a:endParaRPr lang="en-US"/>
        </a:p>
      </dgm:t>
    </dgm:pt>
    <dgm:pt modelId="{01DC4276-1609-4463-B08A-27A18E122D69}" type="sibTrans" cxnId="{4B7D07C6-AA67-4065-A941-3E432157C908}">
      <dgm:prSet/>
      <dgm:spPr/>
      <dgm:t>
        <a:bodyPr/>
        <a:lstStyle/>
        <a:p>
          <a:endParaRPr lang="en-US"/>
        </a:p>
      </dgm:t>
    </dgm:pt>
    <dgm:pt modelId="{3A5D9246-7FDB-40A8-8BBD-A715AF52708F}" type="pres">
      <dgm:prSet presAssocID="{C6824731-67C2-4371-BED7-7CB2658A8973}" presName="vert0" presStyleCnt="0">
        <dgm:presLayoutVars>
          <dgm:dir/>
          <dgm:animOne val="branch"/>
          <dgm:animLvl val="lvl"/>
        </dgm:presLayoutVars>
      </dgm:prSet>
      <dgm:spPr/>
    </dgm:pt>
    <dgm:pt modelId="{21DBF352-5009-4817-8B12-4140A50D33A9}" type="pres">
      <dgm:prSet presAssocID="{23071AEF-57B5-475F-826B-48A54B9451DC}" presName="thickLine" presStyleLbl="alignNode1" presStyleIdx="0" presStyleCnt="7"/>
      <dgm:spPr/>
    </dgm:pt>
    <dgm:pt modelId="{42BF4C56-AA6B-419C-8CFE-EFB5ECB9BD60}" type="pres">
      <dgm:prSet presAssocID="{23071AEF-57B5-475F-826B-48A54B9451DC}" presName="horz1" presStyleCnt="0"/>
      <dgm:spPr/>
    </dgm:pt>
    <dgm:pt modelId="{C9FFF2D2-6EA3-4D68-A522-E6A381421219}" type="pres">
      <dgm:prSet presAssocID="{23071AEF-57B5-475F-826B-48A54B9451DC}" presName="tx1" presStyleLbl="revTx" presStyleIdx="0" presStyleCnt="7"/>
      <dgm:spPr/>
    </dgm:pt>
    <dgm:pt modelId="{79DED194-2D7C-4DE3-9069-C77F53C5EF16}" type="pres">
      <dgm:prSet presAssocID="{23071AEF-57B5-475F-826B-48A54B9451DC}" presName="vert1" presStyleCnt="0"/>
      <dgm:spPr/>
    </dgm:pt>
    <dgm:pt modelId="{F47565DD-2551-45D6-A52F-9D33148CE1F2}" type="pres">
      <dgm:prSet presAssocID="{3FC450DF-C764-4D17-B0D7-0801C9141217}" presName="thickLine" presStyleLbl="alignNode1" presStyleIdx="1" presStyleCnt="7"/>
      <dgm:spPr/>
    </dgm:pt>
    <dgm:pt modelId="{4C7FAD80-B0B6-4690-86DF-521DE39EC796}" type="pres">
      <dgm:prSet presAssocID="{3FC450DF-C764-4D17-B0D7-0801C9141217}" presName="horz1" presStyleCnt="0"/>
      <dgm:spPr/>
    </dgm:pt>
    <dgm:pt modelId="{FA1E505F-87B9-4892-B8CF-0EF3AFAD95E3}" type="pres">
      <dgm:prSet presAssocID="{3FC450DF-C764-4D17-B0D7-0801C9141217}" presName="tx1" presStyleLbl="revTx" presStyleIdx="1" presStyleCnt="7"/>
      <dgm:spPr/>
    </dgm:pt>
    <dgm:pt modelId="{55D0522F-4660-46AB-9245-952E9C7A1273}" type="pres">
      <dgm:prSet presAssocID="{3FC450DF-C764-4D17-B0D7-0801C9141217}" presName="vert1" presStyleCnt="0"/>
      <dgm:spPr/>
    </dgm:pt>
    <dgm:pt modelId="{A718CD2C-481F-404C-8454-5F861A946883}" type="pres">
      <dgm:prSet presAssocID="{43A368BC-6ED2-410A-B5EA-538997BAD100}" presName="thickLine" presStyleLbl="alignNode1" presStyleIdx="2" presStyleCnt="7"/>
      <dgm:spPr/>
    </dgm:pt>
    <dgm:pt modelId="{FCD6C453-2326-4A7C-94F8-057422EE50FD}" type="pres">
      <dgm:prSet presAssocID="{43A368BC-6ED2-410A-B5EA-538997BAD100}" presName="horz1" presStyleCnt="0"/>
      <dgm:spPr/>
    </dgm:pt>
    <dgm:pt modelId="{FEA34776-2EC1-4726-99BC-44FE200ADF7A}" type="pres">
      <dgm:prSet presAssocID="{43A368BC-6ED2-410A-B5EA-538997BAD100}" presName="tx1" presStyleLbl="revTx" presStyleIdx="2" presStyleCnt="7"/>
      <dgm:spPr/>
    </dgm:pt>
    <dgm:pt modelId="{A52E79FF-30D7-4DD3-ACBE-39709F4C1628}" type="pres">
      <dgm:prSet presAssocID="{43A368BC-6ED2-410A-B5EA-538997BAD100}" presName="vert1" presStyleCnt="0"/>
      <dgm:spPr/>
    </dgm:pt>
    <dgm:pt modelId="{3F3B02D5-06CB-4715-BDDE-C588CFA35CE7}" type="pres">
      <dgm:prSet presAssocID="{32B92637-7E08-420C-B07F-78DF8CD85BDE}" presName="thickLine" presStyleLbl="alignNode1" presStyleIdx="3" presStyleCnt="7"/>
      <dgm:spPr/>
    </dgm:pt>
    <dgm:pt modelId="{E3E13F7D-73E4-4002-8DBF-A3234A10A402}" type="pres">
      <dgm:prSet presAssocID="{32B92637-7E08-420C-B07F-78DF8CD85BDE}" presName="horz1" presStyleCnt="0"/>
      <dgm:spPr/>
    </dgm:pt>
    <dgm:pt modelId="{74F9D90E-5C5B-497E-8D23-B924E73BA2A9}" type="pres">
      <dgm:prSet presAssocID="{32B92637-7E08-420C-B07F-78DF8CD85BDE}" presName="tx1" presStyleLbl="revTx" presStyleIdx="3" presStyleCnt="7"/>
      <dgm:spPr/>
    </dgm:pt>
    <dgm:pt modelId="{7B0D8455-F01F-4EB0-AF57-89CE3334AD25}" type="pres">
      <dgm:prSet presAssocID="{32B92637-7E08-420C-B07F-78DF8CD85BDE}" presName="vert1" presStyleCnt="0"/>
      <dgm:spPr/>
    </dgm:pt>
    <dgm:pt modelId="{BD4D408F-3D68-48E5-9AB1-E55F7BC50F1D}" type="pres">
      <dgm:prSet presAssocID="{DB86CA6A-5FBD-47DC-8BEB-B3D788B37D54}" presName="thickLine" presStyleLbl="alignNode1" presStyleIdx="4" presStyleCnt="7"/>
      <dgm:spPr/>
    </dgm:pt>
    <dgm:pt modelId="{C6E78E0E-A605-4C14-84E2-992D9F442105}" type="pres">
      <dgm:prSet presAssocID="{DB86CA6A-5FBD-47DC-8BEB-B3D788B37D54}" presName="horz1" presStyleCnt="0"/>
      <dgm:spPr/>
    </dgm:pt>
    <dgm:pt modelId="{5DFA1AFF-3229-47BC-9E3F-9D9860AAB4CF}" type="pres">
      <dgm:prSet presAssocID="{DB86CA6A-5FBD-47DC-8BEB-B3D788B37D54}" presName="tx1" presStyleLbl="revTx" presStyleIdx="4" presStyleCnt="7"/>
      <dgm:spPr/>
    </dgm:pt>
    <dgm:pt modelId="{52DDE461-FC2F-44C5-9DA0-5E0832BEB04A}" type="pres">
      <dgm:prSet presAssocID="{DB86CA6A-5FBD-47DC-8BEB-B3D788B37D54}" presName="vert1" presStyleCnt="0"/>
      <dgm:spPr/>
    </dgm:pt>
    <dgm:pt modelId="{9BE1DCCD-2ACD-41AE-8D48-F2FC8316D5D5}" type="pres">
      <dgm:prSet presAssocID="{31F8A4A9-9F12-4C3A-8939-459F055346E0}" presName="thickLine" presStyleLbl="alignNode1" presStyleIdx="5" presStyleCnt="7"/>
      <dgm:spPr/>
    </dgm:pt>
    <dgm:pt modelId="{357853BB-1F67-4300-BF26-B08B4CF1ECF1}" type="pres">
      <dgm:prSet presAssocID="{31F8A4A9-9F12-4C3A-8939-459F055346E0}" presName="horz1" presStyleCnt="0"/>
      <dgm:spPr/>
    </dgm:pt>
    <dgm:pt modelId="{9571CF5F-7BC2-47E7-AE92-265D6C3C7AC2}" type="pres">
      <dgm:prSet presAssocID="{31F8A4A9-9F12-4C3A-8939-459F055346E0}" presName="tx1" presStyleLbl="revTx" presStyleIdx="5" presStyleCnt="7"/>
      <dgm:spPr/>
    </dgm:pt>
    <dgm:pt modelId="{AEF784F9-5778-4378-B426-22D69F97BA6C}" type="pres">
      <dgm:prSet presAssocID="{31F8A4A9-9F12-4C3A-8939-459F055346E0}" presName="vert1" presStyleCnt="0"/>
      <dgm:spPr/>
    </dgm:pt>
    <dgm:pt modelId="{B92C3BAA-28FF-4053-AFD3-9E91723EF4D9}" type="pres">
      <dgm:prSet presAssocID="{CF8DE7F5-AE64-4D25-858D-277AAA597B8F}" presName="thickLine" presStyleLbl="alignNode1" presStyleIdx="6" presStyleCnt="7"/>
      <dgm:spPr/>
    </dgm:pt>
    <dgm:pt modelId="{EA72830B-77A0-4241-AA43-EE3318246DBF}" type="pres">
      <dgm:prSet presAssocID="{CF8DE7F5-AE64-4D25-858D-277AAA597B8F}" presName="horz1" presStyleCnt="0"/>
      <dgm:spPr/>
    </dgm:pt>
    <dgm:pt modelId="{713376B7-36AF-4224-8A3F-9282193F6C95}" type="pres">
      <dgm:prSet presAssocID="{CF8DE7F5-AE64-4D25-858D-277AAA597B8F}" presName="tx1" presStyleLbl="revTx" presStyleIdx="6" presStyleCnt="7"/>
      <dgm:spPr/>
    </dgm:pt>
    <dgm:pt modelId="{3B18975D-1CE2-4555-82AA-AD9791DC501B}" type="pres">
      <dgm:prSet presAssocID="{CF8DE7F5-AE64-4D25-858D-277AAA597B8F}" presName="vert1" presStyleCnt="0"/>
      <dgm:spPr/>
    </dgm:pt>
  </dgm:ptLst>
  <dgm:cxnLst>
    <dgm:cxn modelId="{597AF032-0ABE-404C-846B-FD9F1139CB25}" type="presOf" srcId="{23071AEF-57B5-475F-826B-48A54B9451DC}" destId="{C9FFF2D2-6EA3-4D68-A522-E6A381421219}" srcOrd="0" destOrd="0" presId="urn:microsoft.com/office/officeart/2008/layout/LinedList"/>
    <dgm:cxn modelId="{5803EF67-F301-4C86-9B1F-69F5E09635AA}" type="presOf" srcId="{31F8A4A9-9F12-4C3A-8939-459F055346E0}" destId="{9571CF5F-7BC2-47E7-AE92-265D6C3C7AC2}" srcOrd="0" destOrd="0" presId="urn:microsoft.com/office/officeart/2008/layout/LinedList"/>
    <dgm:cxn modelId="{FDEA5348-1E8F-4430-854F-8E168A2D7C21}" type="presOf" srcId="{43A368BC-6ED2-410A-B5EA-538997BAD100}" destId="{FEA34776-2EC1-4726-99BC-44FE200ADF7A}" srcOrd="0" destOrd="0" presId="urn:microsoft.com/office/officeart/2008/layout/LinedList"/>
    <dgm:cxn modelId="{E146DC69-3E15-42D9-814F-5806E74E0AD2}" srcId="{C6824731-67C2-4371-BED7-7CB2658A8973}" destId="{3FC450DF-C764-4D17-B0D7-0801C9141217}" srcOrd="1" destOrd="0" parTransId="{0D7344F5-CE90-4366-99A1-363F3A08F275}" sibTransId="{00E89BEB-4D7D-471B-9567-2C28ADF11887}"/>
    <dgm:cxn modelId="{4662754A-E233-4E8A-9B38-30899991560D}" type="presOf" srcId="{CF8DE7F5-AE64-4D25-858D-277AAA597B8F}" destId="{713376B7-36AF-4224-8A3F-9282193F6C95}" srcOrd="0" destOrd="0" presId="urn:microsoft.com/office/officeart/2008/layout/LinedList"/>
    <dgm:cxn modelId="{07B8D552-3EB1-433F-A88C-3BA80CF0512A}" type="presOf" srcId="{3FC450DF-C764-4D17-B0D7-0801C9141217}" destId="{FA1E505F-87B9-4892-B8CF-0EF3AFAD95E3}" srcOrd="0" destOrd="0" presId="urn:microsoft.com/office/officeart/2008/layout/LinedList"/>
    <dgm:cxn modelId="{F1909E53-DE8B-4CEC-89D8-D6AECB40829D}" srcId="{C6824731-67C2-4371-BED7-7CB2658A8973}" destId="{DB86CA6A-5FBD-47DC-8BEB-B3D788B37D54}" srcOrd="4" destOrd="0" parTransId="{4A888361-FE3E-4CD4-9812-A02A9CA447A9}" sibTransId="{8EBDDED6-454B-4E04-ABE3-F506DEF94BF7}"/>
    <dgm:cxn modelId="{5446DE7F-65AA-4D4B-925D-62C1DCD0EAC0}" type="presOf" srcId="{32B92637-7E08-420C-B07F-78DF8CD85BDE}" destId="{74F9D90E-5C5B-497E-8D23-B924E73BA2A9}" srcOrd="0" destOrd="0" presId="urn:microsoft.com/office/officeart/2008/layout/LinedList"/>
    <dgm:cxn modelId="{BFC38A83-57D3-432C-B5DE-1BFC7EA7314D}" srcId="{C6824731-67C2-4371-BED7-7CB2658A8973}" destId="{43A368BC-6ED2-410A-B5EA-538997BAD100}" srcOrd="2" destOrd="0" parTransId="{0FFCA678-914B-41DD-BDBE-6542C091B207}" sibTransId="{BBB1261F-A3F3-4A71-9DBF-84F514E5092C}"/>
    <dgm:cxn modelId="{2C4BC499-B2ED-4F7B-BB9C-35AB9C715E7D}" srcId="{C6824731-67C2-4371-BED7-7CB2658A8973}" destId="{31F8A4A9-9F12-4C3A-8939-459F055346E0}" srcOrd="5" destOrd="0" parTransId="{B165E4E5-F942-460E-B6D1-42B161A6375F}" sibTransId="{799E8AC5-995A-4BA7-88C5-A1E4CEDF38F0}"/>
    <dgm:cxn modelId="{4B7D07C6-AA67-4065-A941-3E432157C908}" srcId="{C6824731-67C2-4371-BED7-7CB2658A8973}" destId="{CF8DE7F5-AE64-4D25-858D-277AAA597B8F}" srcOrd="6" destOrd="0" parTransId="{7AC931DA-22FB-4BAB-8CCA-22708116F45C}" sibTransId="{01DC4276-1609-4463-B08A-27A18E122D69}"/>
    <dgm:cxn modelId="{16FC33C9-12BC-40D8-9183-0AEF1B7FBD97}" srcId="{C6824731-67C2-4371-BED7-7CB2658A8973}" destId="{23071AEF-57B5-475F-826B-48A54B9451DC}" srcOrd="0" destOrd="0" parTransId="{26B104EB-EA52-4C43-8822-3284659DDBCA}" sibTransId="{E5823F91-DC63-4919-A942-65D6E5C7490A}"/>
    <dgm:cxn modelId="{7A5FC3D9-4160-4391-93FF-714D6A75C437}" type="presOf" srcId="{DB86CA6A-5FBD-47DC-8BEB-B3D788B37D54}" destId="{5DFA1AFF-3229-47BC-9E3F-9D9860AAB4CF}" srcOrd="0" destOrd="0" presId="urn:microsoft.com/office/officeart/2008/layout/LinedList"/>
    <dgm:cxn modelId="{4AC944F7-E13A-47A5-B25C-55DD981DDEBE}" type="presOf" srcId="{C6824731-67C2-4371-BED7-7CB2658A8973}" destId="{3A5D9246-7FDB-40A8-8BBD-A715AF52708F}" srcOrd="0" destOrd="0" presId="urn:microsoft.com/office/officeart/2008/layout/LinedList"/>
    <dgm:cxn modelId="{4140D5F8-9B23-46EA-A9AF-27C1C6601017}" srcId="{C6824731-67C2-4371-BED7-7CB2658A8973}" destId="{32B92637-7E08-420C-B07F-78DF8CD85BDE}" srcOrd="3" destOrd="0" parTransId="{D0E0A7A3-960A-4A7F-83F7-D632C9A4A16D}" sibTransId="{D3329E03-CD74-4025-88D2-E0E72753EDFB}"/>
    <dgm:cxn modelId="{7CAB4A33-589F-4070-B3CE-D88344681C70}" type="presParOf" srcId="{3A5D9246-7FDB-40A8-8BBD-A715AF52708F}" destId="{21DBF352-5009-4817-8B12-4140A50D33A9}" srcOrd="0" destOrd="0" presId="urn:microsoft.com/office/officeart/2008/layout/LinedList"/>
    <dgm:cxn modelId="{8757F128-1AE6-4328-A46A-F473E7C1FB5D}" type="presParOf" srcId="{3A5D9246-7FDB-40A8-8BBD-A715AF52708F}" destId="{42BF4C56-AA6B-419C-8CFE-EFB5ECB9BD60}" srcOrd="1" destOrd="0" presId="urn:microsoft.com/office/officeart/2008/layout/LinedList"/>
    <dgm:cxn modelId="{044D2660-707B-4EFF-8F69-5085D9D045D4}" type="presParOf" srcId="{42BF4C56-AA6B-419C-8CFE-EFB5ECB9BD60}" destId="{C9FFF2D2-6EA3-4D68-A522-E6A381421219}" srcOrd="0" destOrd="0" presId="urn:microsoft.com/office/officeart/2008/layout/LinedList"/>
    <dgm:cxn modelId="{DCECF214-3751-4611-8293-A0BA19FADC0B}" type="presParOf" srcId="{42BF4C56-AA6B-419C-8CFE-EFB5ECB9BD60}" destId="{79DED194-2D7C-4DE3-9069-C77F53C5EF16}" srcOrd="1" destOrd="0" presId="urn:microsoft.com/office/officeart/2008/layout/LinedList"/>
    <dgm:cxn modelId="{2F61E947-914C-4D2B-A548-899D506D81E7}" type="presParOf" srcId="{3A5D9246-7FDB-40A8-8BBD-A715AF52708F}" destId="{F47565DD-2551-45D6-A52F-9D33148CE1F2}" srcOrd="2" destOrd="0" presId="urn:microsoft.com/office/officeart/2008/layout/LinedList"/>
    <dgm:cxn modelId="{496E3083-3745-4AA5-941D-B4AD3EE174AC}" type="presParOf" srcId="{3A5D9246-7FDB-40A8-8BBD-A715AF52708F}" destId="{4C7FAD80-B0B6-4690-86DF-521DE39EC796}" srcOrd="3" destOrd="0" presId="urn:microsoft.com/office/officeart/2008/layout/LinedList"/>
    <dgm:cxn modelId="{4742DF8B-4428-424D-B6CC-8521AE8017E2}" type="presParOf" srcId="{4C7FAD80-B0B6-4690-86DF-521DE39EC796}" destId="{FA1E505F-87B9-4892-B8CF-0EF3AFAD95E3}" srcOrd="0" destOrd="0" presId="urn:microsoft.com/office/officeart/2008/layout/LinedList"/>
    <dgm:cxn modelId="{F7CDA718-CE3D-467E-9210-34BF83827437}" type="presParOf" srcId="{4C7FAD80-B0B6-4690-86DF-521DE39EC796}" destId="{55D0522F-4660-46AB-9245-952E9C7A1273}" srcOrd="1" destOrd="0" presId="urn:microsoft.com/office/officeart/2008/layout/LinedList"/>
    <dgm:cxn modelId="{4C264A63-2462-4A1E-8AA6-274803BCA62E}" type="presParOf" srcId="{3A5D9246-7FDB-40A8-8BBD-A715AF52708F}" destId="{A718CD2C-481F-404C-8454-5F861A946883}" srcOrd="4" destOrd="0" presId="urn:microsoft.com/office/officeart/2008/layout/LinedList"/>
    <dgm:cxn modelId="{E23A2005-4521-4359-835F-7240E3C7BB9B}" type="presParOf" srcId="{3A5D9246-7FDB-40A8-8BBD-A715AF52708F}" destId="{FCD6C453-2326-4A7C-94F8-057422EE50FD}" srcOrd="5" destOrd="0" presId="urn:microsoft.com/office/officeart/2008/layout/LinedList"/>
    <dgm:cxn modelId="{15CC47BB-BDDB-4287-9C48-0448F3DEB59C}" type="presParOf" srcId="{FCD6C453-2326-4A7C-94F8-057422EE50FD}" destId="{FEA34776-2EC1-4726-99BC-44FE200ADF7A}" srcOrd="0" destOrd="0" presId="urn:microsoft.com/office/officeart/2008/layout/LinedList"/>
    <dgm:cxn modelId="{5E7D0E3E-41B7-46BF-BBA3-9A30E354C628}" type="presParOf" srcId="{FCD6C453-2326-4A7C-94F8-057422EE50FD}" destId="{A52E79FF-30D7-4DD3-ACBE-39709F4C1628}" srcOrd="1" destOrd="0" presId="urn:microsoft.com/office/officeart/2008/layout/LinedList"/>
    <dgm:cxn modelId="{7C35CB7D-C62C-4EF6-9DD3-07B6868873D4}" type="presParOf" srcId="{3A5D9246-7FDB-40A8-8BBD-A715AF52708F}" destId="{3F3B02D5-06CB-4715-BDDE-C588CFA35CE7}" srcOrd="6" destOrd="0" presId="urn:microsoft.com/office/officeart/2008/layout/LinedList"/>
    <dgm:cxn modelId="{43FE7E5E-9841-4CBC-BC01-7B49DD8DF142}" type="presParOf" srcId="{3A5D9246-7FDB-40A8-8BBD-A715AF52708F}" destId="{E3E13F7D-73E4-4002-8DBF-A3234A10A402}" srcOrd="7" destOrd="0" presId="urn:microsoft.com/office/officeart/2008/layout/LinedList"/>
    <dgm:cxn modelId="{36126FC2-45D4-41D6-A3F5-A6D8AF8D17DE}" type="presParOf" srcId="{E3E13F7D-73E4-4002-8DBF-A3234A10A402}" destId="{74F9D90E-5C5B-497E-8D23-B924E73BA2A9}" srcOrd="0" destOrd="0" presId="urn:microsoft.com/office/officeart/2008/layout/LinedList"/>
    <dgm:cxn modelId="{0C0D2A59-3590-4BC7-9BB8-791C49E7CEEF}" type="presParOf" srcId="{E3E13F7D-73E4-4002-8DBF-A3234A10A402}" destId="{7B0D8455-F01F-4EB0-AF57-89CE3334AD25}" srcOrd="1" destOrd="0" presId="urn:microsoft.com/office/officeart/2008/layout/LinedList"/>
    <dgm:cxn modelId="{BC7D51E1-C1F0-4E9C-AD01-1A9FE41FC04B}" type="presParOf" srcId="{3A5D9246-7FDB-40A8-8BBD-A715AF52708F}" destId="{BD4D408F-3D68-48E5-9AB1-E55F7BC50F1D}" srcOrd="8" destOrd="0" presId="urn:microsoft.com/office/officeart/2008/layout/LinedList"/>
    <dgm:cxn modelId="{7D1B7955-72B6-423E-8ECE-0271DC4A4D84}" type="presParOf" srcId="{3A5D9246-7FDB-40A8-8BBD-A715AF52708F}" destId="{C6E78E0E-A605-4C14-84E2-992D9F442105}" srcOrd="9" destOrd="0" presId="urn:microsoft.com/office/officeart/2008/layout/LinedList"/>
    <dgm:cxn modelId="{14F82356-D559-4139-9D6C-49F47C3E19DD}" type="presParOf" srcId="{C6E78E0E-A605-4C14-84E2-992D9F442105}" destId="{5DFA1AFF-3229-47BC-9E3F-9D9860AAB4CF}" srcOrd="0" destOrd="0" presId="urn:microsoft.com/office/officeart/2008/layout/LinedList"/>
    <dgm:cxn modelId="{13C17DFF-2B42-4207-BD9C-FE8F617402A2}" type="presParOf" srcId="{C6E78E0E-A605-4C14-84E2-992D9F442105}" destId="{52DDE461-FC2F-44C5-9DA0-5E0832BEB04A}" srcOrd="1" destOrd="0" presId="urn:microsoft.com/office/officeart/2008/layout/LinedList"/>
    <dgm:cxn modelId="{BDAACE69-CDC6-4AA2-B9F7-C4746A73DB88}" type="presParOf" srcId="{3A5D9246-7FDB-40A8-8BBD-A715AF52708F}" destId="{9BE1DCCD-2ACD-41AE-8D48-F2FC8316D5D5}" srcOrd="10" destOrd="0" presId="urn:microsoft.com/office/officeart/2008/layout/LinedList"/>
    <dgm:cxn modelId="{0378A12C-4A0A-44BA-B9E5-74A535254BEE}" type="presParOf" srcId="{3A5D9246-7FDB-40A8-8BBD-A715AF52708F}" destId="{357853BB-1F67-4300-BF26-B08B4CF1ECF1}" srcOrd="11" destOrd="0" presId="urn:microsoft.com/office/officeart/2008/layout/LinedList"/>
    <dgm:cxn modelId="{2696D8AD-029A-42A1-BABB-C59E2161A0EE}" type="presParOf" srcId="{357853BB-1F67-4300-BF26-B08B4CF1ECF1}" destId="{9571CF5F-7BC2-47E7-AE92-265D6C3C7AC2}" srcOrd="0" destOrd="0" presId="urn:microsoft.com/office/officeart/2008/layout/LinedList"/>
    <dgm:cxn modelId="{BF256E47-27A8-4212-9D21-F4E7F5F111BC}" type="presParOf" srcId="{357853BB-1F67-4300-BF26-B08B4CF1ECF1}" destId="{AEF784F9-5778-4378-B426-22D69F97BA6C}" srcOrd="1" destOrd="0" presId="urn:microsoft.com/office/officeart/2008/layout/LinedList"/>
    <dgm:cxn modelId="{E7BCAACD-F0E5-48A6-8B4B-E5DE815DEF38}" type="presParOf" srcId="{3A5D9246-7FDB-40A8-8BBD-A715AF52708F}" destId="{B92C3BAA-28FF-4053-AFD3-9E91723EF4D9}" srcOrd="12" destOrd="0" presId="urn:microsoft.com/office/officeart/2008/layout/LinedList"/>
    <dgm:cxn modelId="{957D47C0-8E0A-4D9E-A806-2882B4CB3721}" type="presParOf" srcId="{3A5D9246-7FDB-40A8-8BBD-A715AF52708F}" destId="{EA72830B-77A0-4241-AA43-EE3318246DBF}" srcOrd="13" destOrd="0" presId="urn:microsoft.com/office/officeart/2008/layout/LinedList"/>
    <dgm:cxn modelId="{81EE17F5-BE96-41AF-A443-8289589D6638}" type="presParOf" srcId="{EA72830B-77A0-4241-AA43-EE3318246DBF}" destId="{713376B7-36AF-4224-8A3F-9282193F6C95}" srcOrd="0" destOrd="0" presId="urn:microsoft.com/office/officeart/2008/layout/LinedList"/>
    <dgm:cxn modelId="{84DA5365-F172-4A0E-B1B0-EBFB364454B8}" type="presParOf" srcId="{EA72830B-77A0-4241-AA43-EE3318246DBF}" destId="{3B18975D-1CE2-4555-82AA-AD9791DC501B}"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FAAC6-1026-4A76-9242-754FB502A50E}">
      <dsp:nvSpPr>
        <dsp:cNvPr id="0" name=""/>
        <dsp:cNvSpPr/>
      </dsp:nvSpPr>
      <dsp:spPr>
        <a:xfrm>
          <a:off x="4356" y="185531"/>
          <a:ext cx="696256" cy="6962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5AF8F8-A602-49D5-8136-EFC2D7F444A2}">
      <dsp:nvSpPr>
        <dsp:cNvPr id="0" name=""/>
        <dsp:cNvSpPr/>
      </dsp:nvSpPr>
      <dsp:spPr>
        <a:xfrm>
          <a:off x="4356" y="1013069"/>
          <a:ext cx="1989305" cy="298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100000"/>
            </a:lnSpc>
            <a:spcBef>
              <a:spcPct val="0"/>
            </a:spcBef>
            <a:spcAft>
              <a:spcPct val="35000"/>
            </a:spcAft>
            <a:buNone/>
            <a:defRPr b="1"/>
          </a:pPr>
          <a:r>
            <a:rPr lang="en-GB" sz="2100" kern="1200">
              <a:latin typeface="Tw Cen MT" panose="020B0602020104020603"/>
            </a:rPr>
            <a:t>Preparation </a:t>
          </a:r>
        </a:p>
      </dsp:txBody>
      <dsp:txXfrm>
        <a:off x="4356" y="1013069"/>
        <a:ext cx="1989305" cy="298395"/>
      </dsp:txXfrm>
    </dsp:sp>
    <dsp:sp modelId="{74E9C338-AF6B-4E96-97A6-92BC70A7674A}">
      <dsp:nvSpPr>
        <dsp:cNvPr id="0" name=""/>
        <dsp:cNvSpPr/>
      </dsp:nvSpPr>
      <dsp:spPr>
        <a:xfrm>
          <a:off x="4356" y="1372526"/>
          <a:ext cx="1989305" cy="1866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a:latin typeface="Tw Cen MT" panose="020B0602020104020603"/>
            </a:rPr>
            <a:t>Identify Company structure</a:t>
          </a:r>
        </a:p>
        <a:p>
          <a:pPr marL="0" lvl="0" indent="0" algn="l" defTabSz="711200">
            <a:lnSpc>
              <a:spcPct val="100000"/>
            </a:lnSpc>
            <a:spcBef>
              <a:spcPct val="0"/>
            </a:spcBef>
            <a:spcAft>
              <a:spcPct val="35000"/>
            </a:spcAft>
            <a:buNone/>
          </a:pPr>
          <a:r>
            <a:rPr lang="en-GB" sz="1600" kern="1200">
              <a:latin typeface="Tw Cen MT" panose="020B0602020104020603"/>
            </a:rPr>
            <a:t>Identify Stakeholders</a:t>
          </a:r>
          <a:endParaRPr lang="en-GB" sz="1600" kern="1200"/>
        </a:p>
        <a:p>
          <a:pPr marL="0" lvl="0" indent="0" algn="l" defTabSz="711200">
            <a:lnSpc>
              <a:spcPct val="100000"/>
            </a:lnSpc>
            <a:spcBef>
              <a:spcPct val="0"/>
            </a:spcBef>
            <a:spcAft>
              <a:spcPct val="35000"/>
            </a:spcAft>
            <a:buNone/>
          </a:pPr>
          <a:r>
            <a:rPr lang="en-GB" sz="1600" kern="1200">
              <a:latin typeface="Tw Cen MT" panose="020B0602020104020603"/>
            </a:rPr>
            <a:t>Market Research</a:t>
          </a:r>
        </a:p>
        <a:p>
          <a:pPr marL="0" lvl="0" indent="0" algn="l" defTabSz="711200">
            <a:lnSpc>
              <a:spcPct val="100000"/>
            </a:lnSpc>
            <a:spcBef>
              <a:spcPct val="0"/>
            </a:spcBef>
            <a:spcAft>
              <a:spcPct val="35000"/>
            </a:spcAft>
            <a:buNone/>
          </a:pPr>
          <a:r>
            <a:rPr lang="en-GB" sz="1600" kern="1200">
              <a:latin typeface="Tw Cen MT" panose="020B0602020104020603"/>
            </a:rPr>
            <a:t>Product design </a:t>
          </a:r>
        </a:p>
        <a:p>
          <a:pPr marL="0" lvl="0" indent="0" algn="l" defTabSz="711200">
            <a:lnSpc>
              <a:spcPct val="100000"/>
            </a:lnSpc>
            <a:spcBef>
              <a:spcPct val="0"/>
            </a:spcBef>
            <a:spcAft>
              <a:spcPct val="35000"/>
            </a:spcAft>
            <a:buNone/>
          </a:pPr>
          <a:r>
            <a:rPr lang="en-GB" sz="1600" kern="1200">
              <a:latin typeface="Tw Cen MT" panose="020B0602020104020603"/>
            </a:rPr>
            <a:t>Advertising </a:t>
          </a:r>
        </a:p>
      </dsp:txBody>
      <dsp:txXfrm>
        <a:off x="4356" y="1372526"/>
        <a:ext cx="1989305" cy="1866049"/>
      </dsp:txXfrm>
    </dsp:sp>
    <dsp:sp modelId="{421440E9-197E-4230-AF26-464869D6A2F2}">
      <dsp:nvSpPr>
        <dsp:cNvPr id="0" name=""/>
        <dsp:cNvSpPr/>
      </dsp:nvSpPr>
      <dsp:spPr>
        <a:xfrm>
          <a:off x="2341790" y="185531"/>
          <a:ext cx="696256" cy="6962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EB1C46-F368-46AC-80A6-FFBF35354069}">
      <dsp:nvSpPr>
        <dsp:cNvPr id="0" name=""/>
        <dsp:cNvSpPr/>
      </dsp:nvSpPr>
      <dsp:spPr>
        <a:xfrm>
          <a:off x="2341790" y="1013069"/>
          <a:ext cx="1989305" cy="298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100000"/>
            </a:lnSpc>
            <a:spcBef>
              <a:spcPct val="0"/>
            </a:spcBef>
            <a:spcAft>
              <a:spcPct val="35000"/>
            </a:spcAft>
            <a:buNone/>
            <a:defRPr b="1"/>
          </a:pPr>
          <a:r>
            <a:rPr lang="en-GB" sz="2100" kern="1200">
              <a:latin typeface="Tw Cen MT" panose="020B0602020104020603"/>
            </a:rPr>
            <a:t>Execution</a:t>
          </a:r>
          <a:endParaRPr lang="en-GB" sz="2100" kern="1200"/>
        </a:p>
      </dsp:txBody>
      <dsp:txXfrm>
        <a:off x="2341790" y="1013069"/>
        <a:ext cx="1989305" cy="298395"/>
      </dsp:txXfrm>
    </dsp:sp>
    <dsp:sp modelId="{3F2A0DA7-1F39-427D-9881-BD205926300E}">
      <dsp:nvSpPr>
        <dsp:cNvPr id="0" name=""/>
        <dsp:cNvSpPr/>
      </dsp:nvSpPr>
      <dsp:spPr>
        <a:xfrm>
          <a:off x="2341790" y="1372526"/>
          <a:ext cx="1989305" cy="1866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a:latin typeface="Tw Cen MT" panose="020B0602020104020603"/>
            </a:rPr>
            <a:t>Advertising</a:t>
          </a:r>
          <a:endParaRPr lang="en-GB" sz="1600" kern="1200"/>
        </a:p>
        <a:p>
          <a:pPr marL="0" lvl="0" indent="0" algn="l" defTabSz="711200">
            <a:lnSpc>
              <a:spcPct val="100000"/>
            </a:lnSpc>
            <a:spcBef>
              <a:spcPct val="0"/>
            </a:spcBef>
            <a:spcAft>
              <a:spcPct val="35000"/>
            </a:spcAft>
            <a:buNone/>
          </a:pPr>
          <a:r>
            <a:rPr lang="en-GB" sz="1600" kern="1200">
              <a:latin typeface="Tw Cen MT" panose="020B0602020104020603"/>
            </a:rPr>
            <a:t>Marketing</a:t>
          </a:r>
        </a:p>
        <a:p>
          <a:pPr marL="0" lvl="0" indent="0" algn="l" defTabSz="711200">
            <a:lnSpc>
              <a:spcPct val="100000"/>
            </a:lnSpc>
            <a:spcBef>
              <a:spcPct val="0"/>
            </a:spcBef>
            <a:spcAft>
              <a:spcPct val="35000"/>
            </a:spcAft>
            <a:buNone/>
          </a:pPr>
          <a:r>
            <a:rPr lang="en-GB" sz="1600" kern="1200">
              <a:latin typeface="Tw Cen MT" panose="020B0602020104020603"/>
            </a:rPr>
            <a:t>Staff Training</a:t>
          </a:r>
          <a:endParaRPr lang="en-GB" sz="1600" kern="1200"/>
        </a:p>
        <a:p>
          <a:pPr marL="0" lvl="0" indent="0" algn="l" defTabSz="711200">
            <a:lnSpc>
              <a:spcPct val="100000"/>
            </a:lnSpc>
            <a:spcBef>
              <a:spcPct val="0"/>
            </a:spcBef>
            <a:spcAft>
              <a:spcPct val="35000"/>
            </a:spcAft>
            <a:buNone/>
          </a:pPr>
          <a:r>
            <a:rPr lang="en-GB" sz="1600" kern="1200">
              <a:latin typeface="Tw Cen MT" panose="020B0602020104020603"/>
            </a:rPr>
            <a:t>Pre sale checks</a:t>
          </a:r>
        </a:p>
        <a:p>
          <a:pPr marL="0" lvl="0" indent="0" algn="l" defTabSz="711200">
            <a:lnSpc>
              <a:spcPct val="100000"/>
            </a:lnSpc>
            <a:spcBef>
              <a:spcPct val="0"/>
            </a:spcBef>
            <a:spcAft>
              <a:spcPct val="35000"/>
            </a:spcAft>
            <a:buNone/>
          </a:pPr>
          <a:r>
            <a:rPr lang="en-GB" sz="1600" kern="1200">
              <a:latin typeface="Tw Cen MT" panose="020B0602020104020603"/>
            </a:rPr>
            <a:t>Financial management</a:t>
          </a:r>
        </a:p>
      </dsp:txBody>
      <dsp:txXfrm>
        <a:off x="2341790" y="1372526"/>
        <a:ext cx="1989305" cy="1866049"/>
      </dsp:txXfrm>
    </dsp:sp>
    <dsp:sp modelId="{3D48C74F-AF63-437A-A75F-691BC67DA272}">
      <dsp:nvSpPr>
        <dsp:cNvPr id="0" name=""/>
        <dsp:cNvSpPr/>
      </dsp:nvSpPr>
      <dsp:spPr>
        <a:xfrm>
          <a:off x="4679224" y="185531"/>
          <a:ext cx="696256" cy="6962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FF9963-61D0-4560-B881-B1DE22AD86B1}">
      <dsp:nvSpPr>
        <dsp:cNvPr id="0" name=""/>
        <dsp:cNvSpPr/>
      </dsp:nvSpPr>
      <dsp:spPr>
        <a:xfrm>
          <a:off x="4679224" y="1013069"/>
          <a:ext cx="1989305" cy="298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100000"/>
            </a:lnSpc>
            <a:spcBef>
              <a:spcPct val="0"/>
            </a:spcBef>
            <a:spcAft>
              <a:spcPct val="35000"/>
            </a:spcAft>
            <a:buNone/>
            <a:defRPr b="1"/>
          </a:pPr>
          <a:r>
            <a:rPr lang="en-GB" sz="2100" kern="1200">
              <a:latin typeface="Tw Cen MT" panose="020B0602020104020603"/>
            </a:rPr>
            <a:t>Evaluation</a:t>
          </a:r>
          <a:endParaRPr lang="en-GB" sz="2100" kern="1200"/>
        </a:p>
      </dsp:txBody>
      <dsp:txXfrm>
        <a:off x="4679224" y="1013069"/>
        <a:ext cx="1989305" cy="298395"/>
      </dsp:txXfrm>
    </dsp:sp>
    <dsp:sp modelId="{7B984AB7-6C80-43D6-9861-3505E2D0FC0B}">
      <dsp:nvSpPr>
        <dsp:cNvPr id="0" name=""/>
        <dsp:cNvSpPr/>
      </dsp:nvSpPr>
      <dsp:spPr>
        <a:xfrm>
          <a:off x="4679224" y="1372526"/>
          <a:ext cx="1989305" cy="1866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a:latin typeface="Tw Cen MT" panose="020B0602020104020603"/>
            </a:rPr>
            <a:t>Sales Analysis</a:t>
          </a:r>
          <a:endParaRPr lang="en-GB" sz="1600" kern="1200"/>
        </a:p>
        <a:p>
          <a:pPr marL="0" lvl="0" indent="0" algn="l" defTabSz="711200">
            <a:lnSpc>
              <a:spcPct val="100000"/>
            </a:lnSpc>
            <a:spcBef>
              <a:spcPct val="0"/>
            </a:spcBef>
            <a:spcAft>
              <a:spcPct val="35000"/>
            </a:spcAft>
            <a:buNone/>
          </a:pPr>
          <a:r>
            <a:rPr lang="en-GB" sz="1600" kern="1200">
              <a:latin typeface="Tw Cen MT" panose="020B0602020104020603"/>
            </a:rPr>
            <a:t>Customer Satisfaction Surveys</a:t>
          </a:r>
          <a:endParaRPr lang="en-GB" sz="1600" kern="1200"/>
        </a:p>
        <a:p>
          <a:pPr marL="0" lvl="0" indent="0" algn="l" defTabSz="711200">
            <a:lnSpc>
              <a:spcPct val="100000"/>
            </a:lnSpc>
            <a:spcBef>
              <a:spcPct val="0"/>
            </a:spcBef>
            <a:spcAft>
              <a:spcPct val="35000"/>
            </a:spcAft>
            <a:buNone/>
          </a:pPr>
          <a:r>
            <a:rPr lang="en-GB" sz="1600" kern="1200">
              <a:latin typeface="Tw Cen MT" panose="020B0602020104020603"/>
            </a:rPr>
            <a:t>Performance Evaluations</a:t>
          </a:r>
        </a:p>
        <a:p>
          <a:pPr marL="0" lvl="0" indent="0" algn="l" defTabSz="711200">
            <a:lnSpc>
              <a:spcPct val="100000"/>
            </a:lnSpc>
            <a:spcBef>
              <a:spcPct val="0"/>
            </a:spcBef>
            <a:spcAft>
              <a:spcPct val="35000"/>
            </a:spcAft>
            <a:buNone/>
          </a:pPr>
          <a:r>
            <a:rPr lang="en-GB" sz="1600" kern="1200">
              <a:latin typeface="Tw Cen MT" panose="020B0602020104020603"/>
            </a:rPr>
            <a:t>Sustainability Iniatives</a:t>
          </a:r>
        </a:p>
        <a:p>
          <a:pPr marL="0" lvl="0" indent="0" algn="l" defTabSz="711200">
            <a:lnSpc>
              <a:spcPct val="100000"/>
            </a:lnSpc>
            <a:spcBef>
              <a:spcPct val="0"/>
            </a:spcBef>
            <a:spcAft>
              <a:spcPct val="35000"/>
            </a:spcAft>
            <a:buNone/>
          </a:pPr>
          <a:r>
            <a:rPr lang="en-GB" sz="1600" kern="1200">
              <a:latin typeface="Tw Cen MT" panose="020B0602020104020603"/>
            </a:rPr>
            <a:t>Customer engagement with promotions </a:t>
          </a:r>
        </a:p>
      </dsp:txBody>
      <dsp:txXfrm>
        <a:off x="4679224" y="1372526"/>
        <a:ext cx="1989305" cy="18660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AAF5F-330B-4194-8CA9-E90347C1C5A0}">
      <dsp:nvSpPr>
        <dsp:cNvPr id="0" name=""/>
        <dsp:cNvSpPr/>
      </dsp:nvSpPr>
      <dsp:spPr>
        <a:xfrm>
          <a:off x="10643323" y="1436904"/>
          <a:ext cx="177991" cy="2230832"/>
        </a:xfrm>
        <a:custGeom>
          <a:avLst/>
          <a:gdLst/>
          <a:ahLst/>
          <a:cxnLst/>
          <a:rect l="0" t="0" r="0" b="0"/>
          <a:pathLst>
            <a:path>
              <a:moveTo>
                <a:pt x="0" y="0"/>
              </a:moveTo>
              <a:lnTo>
                <a:pt x="0" y="2230832"/>
              </a:lnTo>
              <a:lnTo>
                <a:pt x="177991" y="2230832"/>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8923577-A717-4E3B-B07C-B18E495624E7}">
      <dsp:nvSpPr>
        <dsp:cNvPr id="0" name=""/>
        <dsp:cNvSpPr/>
      </dsp:nvSpPr>
      <dsp:spPr>
        <a:xfrm>
          <a:off x="10643323" y="1436904"/>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7CC8FF7-64FA-4524-9102-F181DEB7C154}">
      <dsp:nvSpPr>
        <dsp:cNvPr id="0" name=""/>
        <dsp:cNvSpPr/>
      </dsp:nvSpPr>
      <dsp:spPr>
        <a:xfrm>
          <a:off x="10643323" y="1436904"/>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A73165B-8716-406E-B8C7-244DA0E625E6}">
      <dsp:nvSpPr>
        <dsp:cNvPr id="0" name=""/>
        <dsp:cNvSpPr/>
      </dsp:nvSpPr>
      <dsp:spPr>
        <a:xfrm>
          <a:off x="7528463" y="594409"/>
          <a:ext cx="3589505" cy="249188"/>
        </a:xfrm>
        <a:custGeom>
          <a:avLst/>
          <a:gdLst/>
          <a:ahLst/>
          <a:cxnLst/>
          <a:rect l="0" t="0" r="0" b="0"/>
          <a:pathLst>
            <a:path>
              <a:moveTo>
                <a:pt x="0" y="0"/>
              </a:moveTo>
              <a:lnTo>
                <a:pt x="0" y="124594"/>
              </a:lnTo>
              <a:lnTo>
                <a:pt x="3589505" y="124594"/>
              </a:lnTo>
              <a:lnTo>
                <a:pt x="3589505" y="249188"/>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29B624B-2AA5-4793-9E63-C24E7B9DA447}">
      <dsp:nvSpPr>
        <dsp:cNvPr id="0" name=""/>
        <dsp:cNvSpPr/>
      </dsp:nvSpPr>
      <dsp:spPr>
        <a:xfrm>
          <a:off x="9207521" y="1436904"/>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7DA46C2-4DAC-4F93-A092-7EDA97AFB2DD}">
      <dsp:nvSpPr>
        <dsp:cNvPr id="0" name=""/>
        <dsp:cNvSpPr/>
      </dsp:nvSpPr>
      <dsp:spPr>
        <a:xfrm>
          <a:off x="9207521" y="1436904"/>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6AB2A91-6603-4B1D-BF63-8EC605ED5035}">
      <dsp:nvSpPr>
        <dsp:cNvPr id="0" name=""/>
        <dsp:cNvSpPr/>
      </dsp:nvSpPr>
      <dsp:spPr>
        <a:xfrm>
          <a:off x="7528463" y="594409"/>
          <a:ext cx="2153703" cy="249188"/>
        </a:xfrm>
        <a:custGeom>
          <a:avLst/>
          <a:gdLst/>
          <a:ahLst/>
          <a:cxnLst/>
          <a:rect l="0" t="0" r="0" b="0"/>
          <a:pathLst>
            <a:path>
              <a:moveTo>
                <a:pt x="0" y="0"/>
              </a:moveTo>
              <a:lnTo>
                <a:pt x="0" y="124594"/>
              </a:lnTo>
              <a:lnTo>
                <a:pt x="2153703" y="124594"/>
              </a:lnTo>
              <a:lnTo>
                <a:pt x="2153703" y="249188"/>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A0CD72B-257E-49F3-BF2B-10FF552B95FD}">
      <dsp:nvSpPr>
        <dsp:cNvPr id="0" name=""/>
        <dsp:cNvSpPr/>
      </dsp:nvSpPr>
      <dsp:spPr>
        <a:xfrm>
          <a:off x="7771719" y="1436904"/>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EE911BB-708E-49B9-8EF6-4E78BD3D2135}">
      <dsp:nvSpPr>
        <dsp:cNvPr id="0" name=""/>
        <dsp:cNvSpPr/>
      </dsp:nvSpPr>
      <dsp:spPr>
        <a:xfrm>
          <a:off x="7771719" y="1436904"/>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DA49537-584F-4C8D-920B-F86F1BB03CEF}">
      <dsp:nvSpPr>
        <dsp:cNvPr id="0" name=""/>
        <dsp:cNvSpPr/>
      </dsp:nvSpPr>
      <dsp:spPr>
        <a:xfrm>
          <a:off x="7528463" y="594409"/>
          <a:ext cx="717901" cy="249188"/>
        </a:xfrm>
        <a:custGeom>
          <a:avLst/>
          <a:gdLst/>
          <a:ahLst/>
          <a:cxnLst/>
          <a:rect l="0" t="0" r="0" b="0"/>
          <a:pathLst>
            <a:path>
              <a:moveTo>
                <a:pt x="0" y="0"/>
              </a:moveTo>
              <a:lnTo>
                <a:pt x="0" y="124594"/>
              </a:lnTo>
              <a:lnTo>
                <a:pt x="717901" y="124594"/>
              </a:lnTo>
              <a:lnTo>
                <a:pt x="717901" y="249188"/>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1F1E95F-A02A-41A0-9642-4FCBC424974C}">
      <dsp:nvSpPr>
        <dsp:cNvPr id="0" name=""/>
        <dsp:cNvSpPr/>
      </dsp:nvSpPr>
      <dsp:spPr>
        <a:xfrm>
          <a:off x="6335917" y="2279399"/>
          <a:ext cx="177991" cy="2230832"/>
        </a:xfrm>
        <a:custGeom>
          <a:avLst/>
          <a:gdLst/>
          <a:ahLst/>
          <a:cxnLst/>
          <a:rect l="0" t="0" r="0" b="0"/>
          <a:pathLst>
            <a:path>
              <a:moveTo>
                <a:pt x="0" y="0"/>
              </a:moveTo>
              <a:lnTo>
                <a:pt x="0" y="2230832"/>
              </a:lnTo>
              <a:lnTo>
                <a:pt x="177991" y="2230832"/>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12B8C43-C04E-4015-AD13-A51CE2A7E835}">
      <dsp:nvSpPr>
        <dsp:cNvPr id="0" name=""/>
        <dsp:cNvSpPr/>
      </dsp:nvSpPr>
      <dsp:spPr>
        <a:xfrm>
          <a:off x="6335917" y="2279399"/>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87C4412-C203-4591-840D-5E0ACFACCC9A}">
      <dsp:nvSpPr>
        <dsp:cNvPr id="0" name=""/>
        <dsp:cNvSpPr/>
      </dsp:nvSpPr>
      <dsp:spPr>
        <a:xfrm>
          <a:off x="6335917" y="2279399"/>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30B7E89-1C70-4ED2-BF2D-15BF0941B53D}">
      <dsp:nvSpPr>
        <dsp:cNvPr id="0" name=""/>
        <dsp:cNvSpPr/>
      </dsp:nvSpPr>
      <dsp:spPr>
        <a:xfrm>
          <a:off x="6092661" y="1436904"/>
          <a:ext cx="717901" cy="249188"/>
        </a:xfrm>
        <a:custGeom>
          <a:avLst/>
          <a:gdLst/>
          <a:ahLst/>
          <a:cxnLst/>
          <a:rect l="0" t="0" r="0" b="0"/>
          <a:pathLst>
            <a:path>
              <a:moveTo>
                <a:pt x="0" y="0"/>
              </a:moveTo>
              <a:lnTo>
                <a:pt x="0" y="124594"/>
              </a:lnTo>
              <a:lnTo>
                <a:pt x="717901" y="124594"/>
              </a:lnTo>
              <a:lnTo>
                <a:pt x="717901" y="249188"/>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DB3C770-7575-4E0A-9D12-51F006846BB2}">
      <dsp:nvSpPr>
        <dsp:cNvPr id="0" name=""/>
        <dsp:cNvSpPr/>
      </dsp:nvSpPr>
      <dsp:spPr>
        <a:xfrm>
          <a:off x="4900115" y="2279399"/>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356C54D-CBFC-4937-AECE-B67415815F53}">
      <dsp:nvSpPr>
        <dsp:cNvPr id="0" name=""/>
        <dsp:cNvSpPr/>
      </dsp:nvSpPr>
      <dsp:spPr>
        <a:xfrm>
          <a:off x="4900115" y="2279399"/>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1376388-E033-401C-8AE8-6A8A16F939B9}">
      <dsp:nvSpPr>
        <dsp:cNvPr id="0" name=""/>
        <dsp:cNvSpPr/>
      </dsp:nvSpPr>
      <dsp:spPr>
        <a:xfrm>
          <a:off x="5374760" y="1436904"/>
          <a:ext cx="717901" cy="249188"/>
        </a:xfrm>
        <a:custGeom>
          <a:avLst/>
          <a:gdLst/>
          <a:ahLst/>
          <a:cxnLst/>
          <a:rect l="0" t="0" r="0" b="0"/>
          <a:pathLst>
            <a:path>
              <a:moveTo>
                <a:pt x="717901" y="0"/>
              </a:moveTo>
              <a:lnTo>
                <a:pt x="717901" y="124594"/>
              </a:lnTo>
              <a:lnTo>
                <a:pt x="0" y="124594"/>
              </a:lnTo>
              <a:lnTo>
                <a:pt x="0" y="249188"/>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1AFC661-263A-4CBB-9602-1C2D64805F41}">
      <dsp:nvSpPr>
        <dsp:cNvPr id="0" name=""/>
        <dsp:cNvSpPr/>
      </dsp:nvSpPr>
      <dsp:spPr>
        <a:xfrm>
          <a:off x="6092661" y="594409"/>
          <a:ext cx="1435802" cy="249188"/>
        </a:xfrm>
        <a:custGeom>
          <a:avLst/>
          <a:gdLst/>
          <a:ahLst/>
          <a:cxnLst/>
          <a:rect l="0" t="0" r="0" b="0"/>
          <a:pathLst>
            <a:path>
              <a:moveTo>
                <a:pt x="1435802" y="0"/>
              </a:moveTo>
              <a:lnTo>
                <a:pt x="1435802" y="124594"/>
              </a:lnTo>
              <a:lnTo>
                <a:pt x="0" y="124594"/>
              </a:lnTo>
              <a:lnTo>
                <a:pt x="0" y="249188"/>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33FD711-F23B-4F43-88FF-25BA4433C381}">
      <dsp:nvSpPr>
        <dsp:cNvPr id="0" name=""/>
        <dsp:cNvSpPr/>
      </dsp:nvSpPr>
      <dsp:spPr>
        <a:xfrm>
          <a:off x="3464313" y="2279399"/>
          <a:ext cx="177991" cy="3073328"/>
        </a:xfrm>
        <a:custGeom>
          <a:avLst/>
          <a:gdLst/>
          <a:ahLst/>
          <a:cxnLst/>
          <a:rect l="0" t="0" r="0" b="0"/>
          <a:pathLst>
            <a:path>
              <a:moveTo>
                <a:pt x="0" y="0"/>
              </a:moveTo>
              <a:lnTo>
                <a:pt x="0" y="3073328"/>
              </a:lnTo>
              <a:lnTo>
                <a:pt x="177991" y="3073328"/>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EFA9A6E-9DB6-4944-BEFD-78E9377D18AF}">
      <dsp:nvSpPr>
        <dsp:cNvPr id="0" name=""/>
        <dsp:cNvSpPr/>
      </dsp:nvSpPr>
      <dsp:spPr>
        <a:xfrm>
          <a:off x="3464313" y="2279399"/>
          <a:ext cx="177991" cy="2230832"/>
        </a:xfrm>
        <a:custGeom>
          <a:avLst/>
          <a:gdLst/>
          <a:ahLst/>
          <a:cxnLst/>
          <a:rect l="0" t="0" r="0" b="0"/>
          <a:pathLst>
            <a:path>
              <a:moveTo>
                <a:pt x="0" y="0"/>
              </a:moveTo>
              <a:lnTo>
                <a:pt x="0" y="2230832"/>
              </a:lnTo>
              <a:lnTo>
                <a:pt x="177991" y="2230832"/>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DAE55EB-2532-451D-8CFC-EFC77FCF0D0E}">
      <dsp:nvSpPr>
        <dsp:cNvPr id="0" name=""/>
        <dsp:cNvSpPr/>
      </dsp:nvSpPr>
      <dsp:spPr>
        <a:xfrm>
          <a:off x="3464313" y="2279399"/>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E6729F0-8888-4719-B0DA-00D3C38679CA}">
      <dsp:nvSpPr>
        <dsp:cNvPr id="0" name=""/>
        <dsp:cNvSpPr/>
      </dsp:nvSpPr>
      <dsp:spPr>
        <a:xfrm>
          <a:off x="3464313" y="2279399"/>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210219C-CA3D-4186-94F6-83A4AC32923A}">
      <dsp:nvSpPr>
        <dsp:cNvPr id="0" name=""/>
        <dsp:cNvSpPr/>
      </dsp:nvSpPr>
      <dsp:spPr>
        <a:xfrm>
          <a:off x="3893238" y="1436904"/>
          <a:ext cx="91440" cy="249188"/>
        </a:xfrm>
        <a:custGeom>
          <a:avLst/>
          <a:gdLst/>
          <a:ahLst/>
          <a:cxnLst/>
          <a:rect l="0" t="0" r="0" b="0"/>
          <a:pathLst>
            <a:path>
              <a:moveTo>
                <a:pt x="45720" y="0"/>
              </a:moveTo>
              <a:lnTo>
                <a:pt x="45720" y="249188"/>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DCCEAC5-D4CD-44A5-863E-5623653B895B}">
      <dsp:nvSpPr>
        <dsp:cNvPr id="0" name=""/>
        <dsp:cNvSpPr/>
      </dsp:nvSpPr>
      <dsp:spPr>
        <a:xfrm>
          <a:off x="3938958" y="594409"/>
          <a:ext cx="3589505" cy="249188"/>
        </a:xfrm>
        <a:custGeom>
          <a:avLst/>
          <a:gdLst/>
          <a:ahLst/>
          <a:cxnLst/>
          <a:rect l="0" t="0" r="0" b="0"/>
          <a:pathLst>
            <a:path>
              <a:moveTo>
                <a:pt x="3589505" y="0"/>
              </a:moveTo>
              <a:lnTo>
                <a:pt x="3589505" y="124594"/>
              </a:lnTo>
              <a:lnTo>
                <a:pt x="0" y="124594"/>
              </a:lnTo>
              <a:lnTo>
                <a:pt x="0" y="249188"/>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00E2DF7-719F-48A7-9C10-B4ED6FD2F9E5}">
      <dsp:nvSpPr>
        <dsp:cNvPr id="0" name=""/>
        <dsp:cNvSpPr/>
      </dsp:nvSpPr>
      <dsp:spPr>
        <a:xfrm>
          <a:off x="6935157" y="1102"/>
          <a:ext cx="1186613" cy="593306"/>
        </a:xfrm>
        <a:prstGeom prst="rect">
          <a:avLst/>
        </a:prstGeom>
        <a:gradFill rotWithShape="0">
          <a:gsLst>
            <a:gs pos="0">
              <a:schemeClr val="accent4">
                <a:hueOff val="0"/>
                <a:satOff val="0"/>
                <a:lumOff val="0"/>
                <a:alphaOff val="0"/>
                <a:tint val="94000"/>
                <a:satMod val="100000"/>
                <a:lumMod val="108000"/>
              </a:schemeClr>
            </a:gs>
            <a:gs pos="50000">
              <a:schemeClr val="accent4">
                <a:hueOff val="0"/>
                <a:satOff val="0"/>
                <a:lumOff val="0"/>
                <a:alphaOff val="0"/>
                <a:tint val="98000"/>
                <a:shade val="100000"/>
                <a:satMod val="100000"/>
                <a:lumMod val="100000"/>
              </a:schemeClr>
            </a:gs>
            <a:gs pos="100000">
              <a:schemeClr val="accent4">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Fizzy drink project</a:t>
          </a:r>
          <a:endParaRPr lang="en-GB" sz="1500" kern="1200">
            <a:solidFill>
              <a:schemeClr val="tx1"/>
            </a:solidFill>
          </a:endParaRPr>
        </a:p>
      </dsp:txBody>
      <dsp:txXfrm>
        <a:off x="6935157" y="1102"/>
        <a:ext cx="1186613" cy="593306"/>
      </dsp:txXfrm>
    </dsp:sp>
    <dsp:sp modelId="{566A726A-CADB-45D1-AE5B-A16134804319}">
      <dsp:nvSpPr>
        <dsp:cNvPr id="0" name=""/>
        <dsp:cNvSpPr/>
      </dsp:nvSpPr>
      <dsp:spPr>
        <a:xfrm>
          <a:off x="3345652" y="843597"/>
          <a:ext cx="1186613" cy="593306"/>
        </a:xfrm>
        <a:prstGeom prst="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Concept</a:t>
          </a:r>
          <a:endParaRPr lang="en-GB" sz="1500" kern="1200">
            <a:solidFill>
              <a:schemeClr val="tx1"/>
            </a:solidFill>
          </a:endParaRPr>
        </a:p>
      </dsp:txBody>
      <dsp:txXfrm>
        <a:off x="3345652" y="843597"/>
        <a:ext cx="1186613" cy="593306"/>
      </dsp:txXfrm>
    </dsp:sp>
    <dsp:sp modelId="{092CEA5A-8DA8-4688-AE92-70B8EF91EC47}">
      <dsp:nvSpPr>
        <dsp:cNvPr id="0" name=""/>
        <dsp:cNvSpPr/>
      </dsp:nvSpPr>
      <dsp:spPr>
        <a:xfrm>
          <a:off x="3345652"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Market research </a:t>
          </a:r>
        </a:p>
      </dsp:txBody>
      <dsp:txXfrm>
        <a:off x="3345652" y="1686093"/>
        <a:ext cx="1186613" cy="593306"/>
      </dsp:txXfrm>
    </dsp:sp>
    <dsp:sp modelId="{EDD08BA9-C5EA-46E6-975F-E737E18B1639}">
      <dsp:nvSpPr>
        <dsp:cNvPr id="0" name=""/>
        <dsp:cNvSpPr/>
      </dsp:nvSpPr>
      <dsp:spPr>
        <a:xfrm>
          <a:off x="3642305" y="2528588"/>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Questionnaires</a:t>
          </a:r>
        </a:p>
      </dsp:txBody>
      <dsp:txXfrm>
        <a:off x="3642305" y="2528588"/>
        <a:ext cx="1186613" cy="593306"/>
      </dsp:txXfrm>
    </dsp:sp>
    <dsp:sp modelId="{59ECB6E6-D455-4C75-AC5B-C6A2F6C69D1B}">
      <dsp:nvSpPr>
        <dsp:cNvPr id="0" name=""/>
        <dsp:cNvSpPr/>
      </dsp:nvSpPr>
      <dsp:spPr>
        <a:xfrm>
          <a:off x="3642305" y="3371084"/>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Market size</a:t>
          </a:r>
        </a:p>
      </dsp:txBody>
      <dsp:txXfrm>
        <a:off x="3642305" y="3371084"/>
        <a:ext cx="1186613" cy="593306"/>
      </dsp:txXfrm>
    </dsp:sp>
    <dsp:sp modelId="{4FA40700-0649-40CF-820C-5217EE1FA8A2}">
      <dsp:nvSpPr>
        <dsp:cNvPr id="0" name=""/>
        <dsp:cNvSpPr/>
      </dsp:nvSpPr>
      <dsp:spPr>
        <a:xfrm>
          <a:off x="3642305" y="4213579"/>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Swot Analysis</a:t>
          </a:r>
          <a:endParaRPr lang="en-GB" sz="1500" kern="1200">
            <a:solidFill>
              <a:schemeClr val="tx1"/>
            </a:solidFill>
          </a:endParaRPr>
        </a:p>
      </dsp:txBody>
      <dsp:txXfrm>
        <a:off x="3642305" y="4213579"/>
        <a:ext cx="1186613" cy="593306"/>
      </dsp:txXfrm>
    </dsp:sp>
    <dsp:sp modelId="{041CC556-5493-44FF-961F-BA6B0A63BDFA}">
      <dsp:nvSpPr>
        <dsp:cNvPr id="0" name=""/>
        <dsp:cNvSpPr/>
      </dsp:nvSpPr>
      <dsp:spPr>
        <a:xfrm>
          <a:off x="3642305" y="5056074"/>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Consider consumer trends</a:t>
          </a:r>
        </a:p>
      </dsp:txBody>
      <dsp:txXfrm>
        <a:off x="3642305" y="5056074"/>
        <a:ext cx="1186613" cy="593306"/>
      </dsp:txXfrm>
    </dsp:sp>
    <dsp:sp modelId="{5504F4FA-4AA7-4832-83F1-37700ED29666}">
      <dsp:nvSpPr>
        <dsp:cNvPr id="0" name=""/>
        <dsp:cNvSpPr/>
      </dsp:nvSpPr>
      <dsp:spPr>
        <a:xfrm>
          <a:off x="5499355" y="843597"/>
          <a:ext cx="1186613" cy="593306"/>
        </a:xfrm>
        <a:prstGeom prst="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Design</a:t>
          </a:r>
          <a:endParaRPr lang="en-GB" sz="1500" kern="1200">
            <a:solidFill>
              <a:schemeClr val="tx1"/>
            </a:solidFill>
          </a:endParaRPr>
        </a:p>
      </dsp:txBody>
      <dsp:txXfrm>
        <a:off x="5499355" y="843597"/>
        <a:ext cx="1186613" cy="593306"/>
      </dsp:txXfrm>
    </dsp:sp>
    <dsp:sp modelId="{152226A2-AC56-439E-BBEE-C440822DD11C}">
      <dsp:nvSpPr>
        <dsp:cNvPr id="0" name=""/>
        <dsp:cNvSpPr/>
      </dsp:nvSpPr>
      <dsp:spPr>
        <a:xfrm>
          <a:off x="4781454"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Drink design</a:t>
          </a:r>
        </a:p>
      </dsp:txBody>
      <dsp:txXfrm>
        <a:off x="4781454" y="1686093"/>
        <a:ext cx="1186613" cy="593306"/>
      </dsp:txXfrm>
    </dsp:sp>
    <dsp:sp modelId="{87D9C886-095F-45B4-9AA5-83F1F27DAD5F}">
      <dsp:nvSpPr>
        <dsp:cNvPr id="0" name=""/>
        <dsp:cNvSpPr/>
      </dsp:nvSpPr>
      <dsp:spPr>
        <a:xfrm>
          <a:off x="5078107" y="2528588"/>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Ingredients</a:t>
          </a:r>
        </a:p>
      </dsp:txBody>
      <dsp:txXfrm>
        <a:off x="5078107" y="2528588"/>
        <a:ext cx="1186613" cy="593306"/>
      </dsp:txXfrm>
    </dsp:sp>
    <dsp:sp modelId="{B3AD286F-DCB5-4ECE-BEC8-A8B215A02967}">
      <dsp:nvSpPr>
        <dsp:cNvPr id="0" name=""/>
        <dsp:cNvSpPr/>
      </dsp:nvSpPr>
      <dsp:spPr>
        <a:xfrm>
          <a:off x="5078107" y="3371084"/>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Audience similarities</a:t>
          </a:r>
        </a:p>
      </dsp:txBody>
      <dsp:txXfrm>
        <a:off x="5078107" y="3371084"/>
        <a:ext cx="1186613" cy="593306"/>
      </dsp:txXfrm>
    </dsp:sp>
    <dsp:sp modelId="{56638031-7C08-4088-BB06-C87298FB05EA}">
      <dsp:nvSpPr>
        <dsp:cNvPr id="0" name=""/>
        <dsp:cNvSpPr/>
      </dsp:nvSpPr>
      <dsp:spPr>
        <a:xfrm>
          <a:off x="6217256"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Package design</a:t>
          </a:r>
          <a:endParaRPr lang="en-GB" sz="1500" kern="1200">
            <a:solidFill>
              <a:schemeClr val="tx1"/>
            </a:solidFill>
          </a:endParaRPr>
        </a:p>
      </dsp:txBody>
      <dsp:txXfrm>
        <a:off x="6217256" y="1686093"/>
        <a:ext cx="1186613" cy="593306"/>
      </dsp:txXfrm>
    </dsp:sp>
    <dsp:sp modelId="{6C1B4E00-DCC0-44C5-B11A-8450BC48A81E}">
      <dsp:nvSpPr>
        <dsp:cNvPr id="0" name=""/>
        <dsp:cNvSpPr/>
      </dsp:nvSpPr>
      <dsp:spPr>
        <a:xfrm>
          <a:off x="6513909" y="2528588"/>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Calibri"/>
              <a:cs typeface="Calibri"/>
            </a:rPr>
            <a:t>Brand Logo</a:t>
          </a:r>
          <a:endParaRPr lang="en-GB" sz="1500" kern="1200">
            <a:solidFill>
              <a:schemeClr val="tx1"/>
            </a:solidFill>
            <a:latin typeface="Tw Cen MT" panose="020B0602020104020603"/>
          </a:endParaRPr>
        </a:p>
      </dsp:txBody>
      <dsp:txXfrm>
        <a:off x="6513909" y="2528588"/>
        <a:ext cx="1186613" cy="593306"/>
      </dsp:txXfrm>
    </dsp:sp>
    <dsp:sp modelId="{0ED61FA7-0E40-472F-9D7F-D38F3429B399}">
      <dsp:nvSpPr>
        <dsp:cNvPr id="0" name=""/>
        <dsp:cNvSpPr/>
      </dsp:nvSpPr>
      <dsp:spPr>
        <a:xfrm>
          <a:off x="6513909" y="3371084"/>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Scannable QR code to enter a competition</a:t>
          </a:r>
          <a:endParaRPr lang="en-GB" sz="1500" kern="1200">
            <a:solidFill>
              <a:schemeClr val="tx1"/>
            </a:solidFill>
          </a:endParaRPr>
        </a:p>
      </dsp:txBody>
      <dsp:txXfrm>
        <a:off x="6513909" y="3371084"/>
        <a:ext cx="1186613" cy="593306"/>
      </dsp:txXfrm>
    </dsp:sp>
    <dsp:sp modelId="{EF026CA2-DC7C-4A94-9335-1A91BB92B5C2}">
      <dsp:nvSpPr>
        <dsp:cNvPr id="0" name=""/>
        <dsp:cNvSpPr/>
      </dsp:nvSpPr>
      <dsp:spPr>
        <a:xfrm>
          <a:off x="6513909" y="4213579"/>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Sustainability of materials used</a:t>
          </a:r>
        </a:p>
      </dsp:txBody>
      <dsp:txXfrm>
        <a:off x="6513909" y="4213579"/>
        <a:ext cx="1186613" cy="593306"/>
      </dsp:txXfrm>
    </dsp:sp>
    <dsp:sp modelId="{9CD68C3B-9C54-42F4-9E17-B93CE652F567}">
      <dsp:nvSpPr>
        <dsp:cNvPr id="0" name=""/>
        <dsp:cNvSpPr/>
      </dsp:nvSpPr>
      <dsp:spPr>
        <a:xfrm>
          <a:off x="7653058" y="843597"/>
          <a:ext cx="1186613" cy="593306"/>
        </a:xfrm>
        <a:prstGeom prst="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Development</a:t>
          </a:r>
        </a:p>
      </dsp:txBody>
      <dsp:txXfrm>
        <a:off x="7653058" y="843597"/>
        <a:ext cx="1186613" cy="593306"/>
      </dsp:txXfrm>
    </dsp:sp>
    <dsp:sp modelId="{2C8A1FCB-CD2E-48BB-B5AE-8A81156B77B7}">
      <dsp:nvSpPr>
        <dsp:cNvPr id="0" name=""/>
        <dsp:cNvSpPr/>
      </dsp:nvSpPr>
      <dsp:spPr>
        <a:xfrm>
          <a:off x="7949711"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Laws and Regulations</a:t>
          </a:r>
        </a:p>
      </dsp:txBody>
      <dsp:txXfrm>
        <a:off x="7949711" y="1686093"/>
        <a:ext cx="1186613" cy="593306"/>
      </dsp:txXfrm>
    </dsp:sp>
    <dsp:sp modelId="{CA281870-C806-41CC-B78D-7D61F91E5637}">
      <dsp:nvSpPr>
        <dsp:cNvPr id="0" name=""/>
        <dsp:cNvSpPr/>
      </dsp:nvSpPr>
      <dsp:spPr>
        <a:xfrm>
          <a:off x="7949711" y="2528588"/>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Testing of product</a:t>
          </a:r>
        </a:p>
      </dsp:txBody>
      <dsp:txXfrm>
        <a:off x="7949711" y="2528588"/>
        <a:ext cx="1186613" cy="593306"/>
      </dsp:txXfrm>
    </dsp:sp>
    <dsp:sp modelId="{162676BC-DB77-46E9-8BFB-164D7227761C}">
      <dsp:nvSpPr>
        <dsp:cNvPr id="0" name=""/>
        <dsp:cNvSpPr/>
      </dsp:nvSpPr>
      <dsp:spPr>
        <a:xfrm>
          <a:off x="9088860" y="843597"/>
          <a:ext cx="1186613" cy="593306"/>
        </a:xfrm>
        <a:prstGeom prst="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Manufacture</a:t>
          </a:r>
        </a:p>
      </dsp:txBody>
      <dsp:txXfrm>
        <a:off x="9088860" y="843597"/>
        <a:ext cx="1186613" cy="593306"/>
      </dsp:txXfrm>
    </dsp:sp>
    <dsp:sp modelId="{2EF2C395-FDA3-4719-8094-59F54DEB6DCA}">
      <dsp:nvSpPr>
        <dsp:cNvPr id="0" name=""/>
        <dsp:cNvSpPr/>
      </dsp:nvSpPr>
      <dsp:spPr>
        <a:xfrm>
          <a:off x="9385513"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Drink</a:t>
          </a:r>
        </a:p>
      </dsp:txBody>
      <dsp:txXfrm>
        <a:off x="9385513" y="1686093"/>
        <a:ext cx="1186613" cy="593306"/>
      </dsp:txXfrm>
    </dsp:sp>
    <dsp:sp modelId="{B1BDF8C7-034C-4B1B-B15F-2C40DD54F7CC}">
      <dsp:nvSpPr>
        <dsp:cNvPr id="0" name=""/>
        <dsp:cNvSpPr/>
      </dsp:nvSpPr>
      <dsp:spPr>
        <a:xfrm>
          <a:off x="9385513" y="2528588"/>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Packaging</a:t>
          </a:r>
        </a:p>
      </dsp:txBody>
      <dsp:txXfrm>
        <a:off x="9385513" y="2528588"/>
        <a:ext cx="1186613" cy="593306"/>
      </dsp:txXfrm>
    </dsp:sp>
    <dsp:sp modelId="{A84062E1-431F-428F-85FF-7F4DD1A55D76}">
      <dsp:nvSpPr>
        <dsp:cNvPr id="0" name=""/>
        <dsp:cNvSpPr/>
      </dsp:nvSpPr>
      <dsp:spPr>
        <a:xfrm>
          <a:off x="10524662" y="843597"/>
          <a:ext cx="1186613" cy="593306"/>
        </a:xfrm>
        <a:prstGeom prst="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Distribution</a:t>
          </a:r>
        </a:p>
      </dsp:txBody>
      <dsp:txXfrm>
        <a:off x="10524662" y="843597"/>
        <a:ext cx="1186613" cy="593306"/>
      </dsp:txXfrm>
    </dsp:sp>
    <dsp:sp modelId="{328F230A-6978-4179-AF68-6014E4BBA352}">
      <dsp:nvSpPr>
        <dsp:cNvPr id="0" name=""/>
        <dsp:cNvSpPr/>
      </dsp:nvSpPr>
      <dsp:spPr>
        <a:xfrm>
          <a:off x="10821315"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Transportation</a:t>
          </a:r>
        </a:p>
      </dsp:txBody>
      <dsp:txXfrm>
        <a:off x="10821315" y="1686093"/>
        <a:ext cx="1186613" cy="593306"/>
      </dsp:txXfrm>
    </dsp:sp>
    <dsp:sp modelId="{5588FB61-6AC0-4180-8D24-0A72D6203385}">
      <dsp:nvSpPr>
        <dsp:cNvPr id="0" name=""/>
        <dsp:cNvSpPr/>
      </dsp:nvSpPr>
      <dsp:spPr>
        <a:xfrm>
          <a:off x="10821315" y="2528588"/>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Carbon Emissions </a:t>
          </a:r>
        </a:p>
      </dsp:txBody>
      <dsp:txXfrm>
        <a:off x="10821315" y="2528588"/>
        <a:ext cx="1186613" cy="593306"/>
      </dsp:txXfrm>
    </dsp:sp>
    <dsp:sp modelId="{06866DAA-92E6-4F0F-A8B4-B8A2E7149935}">
      <dsp:nvSpPr>
        <dsp:cNvPr id="0" name=""/>
        <dsp:cNvSpPr/>
      </dsp:nvSpPr>
      <dsp:spPr>
        <a:xfrm>
          <a:off x="10821315" y="3371084"/>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Climate change</a:t>
          </a:r>
        </a:p>
      </dsp:txBody>
      <dsp:txXfrm>
        <a:off x="10821315" y="3371084"/>
        <a:ext cx="1186613" cy="593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32E30-7607-4F0E-95F4-243139169F77}">
      <dsp:nvSpPr>
        <dsp:cNvPr id="0" name=""/>
        <dsp:cNvSpPr/>
      </dsp:nvSpPr>
      <dsp:spPr>
        <a:xfrm>
          <a:off x="0" y="24283"/>
          <a:ext cx="6096626" cy="798524"/>
        </a:xfrm>
        <a:prstGeom prst="round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Arial"/>
              <a:cs typeface="Arial"/>
            </a:rPr>
            <a:t>Food and beverage company gaining dominance</a:t>
          </a:r>
        </a:p>
      </dsp:txBody>
      <dsp:txXfrm>
        <a:off x="38981" y="63264"/>
        <a:ext cx="6018664" cy="720562"/>
      </dsp:txXfrm>
    </dsp:sp>
    <dsp:sp modelId="{1E8413E5-B92B-4E07-BF1B-FEF5B6D19F1C}">
      <dsp:nvSpPr>
        <dsp:cNvPr id="0" name=""/>
        <dsp:cNvSpPr/>
      </dsp:nvSpPr>
      <dsp:spPr>
        <a:xfrm>
          <a:off x="0" y="883288"/>
          <a:ext cx="6096626" cy="798524"/>
        </a:xfrm>
        <a:prstGeom prst="round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Arial"/>
              <a:cs typeface="Arial"/>
            </a:rPr>
            <a:t>Costumers are satisfied </a:t>
          </a:r>
        </a:p>
      </dsp:txBody>
      <dsp:txXfrm>
        <a:off x="38981" y="922269"/>
        <a:ext cx="6018664" cy="720562"/>
      </dsp:txXfrm>
    </dsp:sp>
    <dsp:sp modelId="{BFB88970-68C6-4D13-96CA-385541E27C90}">
      <dsp:nvSpPr>
        <dsp:cNvPr id="0" name=""/>
        <dsp:cNvSpPr/>
      </dsp:nvSpPr>
      <dsp:spPr>
        <a:xfrm>
          <a:off x="0" y="1742293"/>
          <a:ext cx="6096626" cy="798524"/>
        </a:xfrm>
        <a:prstGeom prst="round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Arial"/>
              <a:cs typeface="Arial"/>
            </a:rPr>
            <a:t>the scope  and project to be finished in time of the deadlines.</a:t>
          </a:r>
        </a:p>
      </dsp:txBody>
      <dsp:txXfrm>
        <a:off x="38981" y="1781274"/>
        <a:ext cx="6018664" cy="720562"/>
      </dsp:txXfrm>
    </dsp:sp>
    <dsp:sp modelId="{A5F59B28-CC10-4209-9A65-0031D141B1A2}">
      <dsp:nvSpPr>
        <dsp:cNvPr id="0" name=""/>
        <dsp:cNvSpPr/>
      </dsp:nvSpPr>
      <dsp:spPr>
        <a:xfrm>
          <a:off x="0" y="2601298"/>
          <a:ext cx="6096626" cy="798524"/>
        </a:xfrm>
        <a:prstGeom prst="round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latin typeface="Arial"/>
              <a:cs typeface="Arial"/>
            </a:rPr>
            <a:t>To gain tractions from the companies it failed to attract the first time </a:t>
          </a:r>
        </a:p>
      </dsp:txBody>
      <dsp:txXfrm>
        <a:off x="38981" y="2640279"/>
        <a:ext cx="6018664" cy="7205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A9F9D-726C-418C-8B99-AC42303A9B2D}">
      <dsp:nvSpPr>
        <dsp:cNvPr id="0" name=""/>
        <dsp:cNvSpPr/>
      </dsp:nvSpPr>
      <dsp:spPr>
        <a:xfrm>
          <a:off x="0" y="417"/>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8895D-9AC4-4FCA-A5D7-1B5EF71B5627}">
      <dsp:nvSpPr>
        <dsp:cNvPr id="0" name=""/>
        <dsp:cNvSpPr/>
      </dsp:nvSpPr>
      <dsp:spPr>
        <a:xfrm>
          <a:off x="0" y="417"/>
          <a:ext cx="10363826" cy="684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Finance team </a:t>
          </a:r>
        </a:p>
      </dsp:txBody>
      <dsp:txXfrm>
        <a:off x="0" y="417"/>
        <a:ext cx="10363826" cy="684654"/>
      </dsp:txXfrm>
    </dsp:sp>
    <dsp:sp modelId="{EE6FCAA4-9B16-4965-8818-F1D29EFA8032}">
      <dsp:nvSpPr>
        <dsp:cNvPr id="0" name=""/>
        <dsp:cNvSpPr/>
      </dsp:nvSpPr>
      <dsp:spPr>
        <a:xfrm>
          <a:off x="0" y="685072"/>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FB012A-612E-48AE-8624-DD871C2F5568}">
      <dsp:nvSpPr>
        <dsp:cNvPr id="0" name=""/>
        <dsp:cNvSpPr/>
      </dsp:nvSpPr>
      <dsp:spPr>
        <a:xfrm>
          <a:off x="0" y="685072"/>
          <a:ext cx="10363826" cy="684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Employees</a:t>
          </a:r>
        </a:p>
      </dsp:txBody>
      <dsp:txXfrm>
        <a:off x="0" y="685072"/>
        <a:ext cx="10363826" cy="684654"/>
      </dsp:txXfrm>
    </dsp:sp>
    <dsp:sp modelId="{370A11FD-484D-4896-A263-B4346E7C5A42}">
      <dsp:nvSpPr>
        <dsp:cNvPr id="0" name=""/>
        <dsp:cNvSpPr/>
      </dsp:nvSpPr>
      <dsp:spPr>
        <a:xfrm>
          <a:off x="0" y="1369726"/>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88ACDA-E33C-4CB6-964D-2592C0B8618B}">
      <dsp:nvSpPr>
        <dsp:cNvPr id="0" name=""/>
        <dsp:cNvSpPr/>
      </dsp:nvSpPr>
      <dsp:spPr>
        <a:xfrm>
          <a:off x="0" y="1369726"/>
          <a:ext cx="10363826" cy="684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Management team </a:t>
          </a:r>
        </a:p>
      </dsp:txBody>
      <dsp:txXfrm>
        <a:off x="0" y="1369726"/>
        <a:ext cx="10363826" cy="684654"/>
      </dsp:txXfrm>
    </dsp:sp>
    <dsp:sp modelId="{EB7A79EF-DD13-4979-A743-AEE609ED9810}">
      <dsp:nvSpPr>
        <dsp:cNvPr id="0" name=""/>
        <dsp:cNvSpPr/>
      </dsp:nvSpPr>
      <dsp:spPr>
        <a:xfrm>
          <a:off x="0" y="2054380"/>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189575-7B34-409E-96FA-02DA6DF87A3B}">
      <dsp:nvSpPr>
        <dsp:cNvPr id="0" name=""/>
        <dsp:cNvSpPr/>
      </dsp:nvSpPr>
      <dsp:spPr>
        <a:xfrm>
          <a:off x="0" y="2054380"/>
          <a:ext cx="10363826" cy="684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Project development team </a:t>
          </a:r>
        </a:p>
      </dsp:txBody>
      <dsp:txXfrm>
        <a:off x="0" y="2054380"/>
        <a:ext cx="10363826" cy="684654"/>
      </dsp:txXfrm>
    </dsp:sp>
    <dsp:sp modelId="{5A7F1950-F894-4681-9BFF-ED413418DFA4}">
      <dsp:nvSpPr>
        <dsp:cNvPr id="0" name=""/>
        <dsp:cNvSpPr/>
      </dsp:nvSpPr>
      <dsp:spPr>
        <a:xfrm>
          <a:off x="0" y="2739034"/>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49871F-710F-4854-AF7B-BAD7290213A2}">
      <dsp:nvSpPr>
        <dsp:cNvPr id="0" name=""/>
        <dsp:cNvSpPr/>
      </dsp:nvSpPr>
      <dsp:spPr>
        <a:xfrm>
          <a:off x="0" y="2739034"/>
          <a:ext cx="10363826" cy="684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Marketing team</a:t>
          </a:r>
        </a:p>
      </dsp:txBody>
      <dsp:txXfrm>
        <a:off x="0" y="2739034"/>
        <a:ext cx="10363826" cy="6846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BF352-5009-4817-8B12-4140A50D33A9}">
      <dsp:nvSpPr>
        <dsp:cNvPr id="0" name=""/>
        <dsp:cNvSpPr/>
      </dsp:nvSpPr>
      <dsp:spPr>
        <a:xfrm>
          <a:off x="0" y="417"/>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FFF2D2-6EA3-4D68-A522-E6A381421219}">
      <dsp:nvSpPr>
        <dsp:cNvPr id="0" name=""/>
        <dsp:cNvSpPr/>
      </dsp:nvSpPr>
      <dsp:spPr>
        <a:xfrm>
          <a:off x="0" y="417"/>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Comsumers </a:t>
          </a:r>
          <a:endParaRPr lang="en-US" sz="2400" kern="1200"/>
        </a:p>
      </dsp:txBody>
      <dsp:txXfrm>
        <a:off x="0" y="417"/>
        <a:ext cx="10363826" cy="489038"/>
      </dsp:txXfrm>
    </dsp:sp>
    <dsp:sp modelId="{F47565DD-2551-45D6-A52F-9D33148CE1F2}">
      <dsp:nvSpPr>
        <dsp:cNvPr id="0" name=""/>
        <dsp:cNvSpPr/>
      </dsp:nvSpPr>
      <dsp:spPr>
        <a:xfrm>
          <a:off x="0" y="489456"/>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1E505F-87B9-4892-B8CF-0EF3AFAD95E3}">
      <dsp:nvSpPr>
        <dsp:cNvPr id="0" name=""/>
        <dsp:cNvSpPr/>
      </dsp:nvSpPr>
      <dsp:spPr>
        <a:xfrm>
          <a:off x="0" y="489456"/>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Media </a:t>
          </a:r>
          <a:endParaRPr lang="en-US" sz="2400" kern="1200"/>
        </a:p>
      </dsp:txBody>
      <dsp:txXfrm>
        <a:off x="0" y="489456"/>
        <a:ext cx="10363826" cy="489038"/>
      </dsp:txXfrm>
    </dsp:sp>
    <dsp:sp modelId="{A718CD2C-481F-404C-8454-5F861A946883}">
      <dsp:nvSpPr>
        <dsp:cNvPr id="0" name=""/>
        <dsp:cNvSpPr/>
      </dsp:nvSpPr>
      <dsp:spPr>
        <a:xfrm>
          <a:off x="0" y="978495"/>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A34776-2EC1-4726-99BC-44FE200ADF7A}">
      <dsp:nvSpPr>
        <dsp:cNvPr id="0" name=""/>
        <dsp:cNvSpPr/>
      </dsp:nvSpPr>
      <dsp:spPr>
        <a:xfrm>
          <a:off x="0" y="978495"/>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Internal regulation bodies </a:t>
          </a:r>
          <a:endParaRPr lang="en-US" sz="2400" kern="1200"/>
        </a:p>
      </dsp:txBody>
      <dsp:txXfrm>
        <a:off x="0" y="978495"/>
        <a:ext cx="10363826" cy="489038"/>
      </dsp:txXfrm>
    </dsp:sp>
    <dsp:sp modelId="{3F3B02D5-06CB-4715-BDDE-C588CFA35CE7}">
      <dsp:nvSpPr>
        <dsp:cNvPr id="0" name=""/>
        <dsp:cNvSpPr/>
      </dsp:nvSpPr>
      <dsp:spPr>
        <a:xfrm>
          <a:off x="0" y="1467534"/>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F9D90E-5C5B-497E-8D23-B924E73BA2A9}">
      <dsp:nvSpPr>
        <dsp:cNvPr id="0" name=""/>
        <dsp:cNvSpPr/>
      </dsp:nvSpPr>
      <dsp:spPr>
        <a:xfrm>
          <a:off x="0" y="1467534"/>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Financial institutions</a:t>
          </a:r>
          <a:endParaRPr lang="en-US" sz="2400" kern="1200"/>
        </a:p>
      </dsp:txBody>
      <dsp:txXfrm>
        <a:off x="0" y="1467534"/>
        <a:ext cx="10363826" cy="489038"/>
      </dsp:txXfrm>
    </dsp:sp>
    <dsp:sp modelId="{BD4D408F-3D68-48E5-9AB1-E55F7BC50F1D}">
      <dsp:nvSpPr>
        <dsp:cNvPr id="0" name=""/>
        <dsp:cNvSpPr/>
      </dsp:nvSpPr>
      <dsp:spPr>
        <a:xfrm>
          <a:off x="0" y="1956572"/>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FA1AFF-3229-47BC-9E3F-9D9860AAB4CF}">
      <dsp:nvSpPr>
        <dsp:cNvPr id="0" name=""/>
        <dsp:cNvSpPr/>
      </dsp:nvSpPr>
      <dsp:spPr>
        <a:xfrm>
          <a:off x="0" y="1956572"/>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Government</a:t>
          </a:r>
          <a:endParaRPr lang="en-US" sz="2400" kern="1200"/>
        </a:p>
      </dsp:txBody>
      <dsp:txXfrm>
        <a:off x="0" y="1956572"/>
        <a:ext cx="10363826" cy="489038"/>
      </dsp:txXfrm>
    </dsp:sp>
    <dsp:sp modelId="{9BE1DCCD-2ACD-41AE-8D48-F2FC8316D5D5}">
      <dsp:nvSpPr>
        <dsp:cNvPr id="0" name=""/>
        <dsp:cNvSpPr/>
      </dsp:nvSpPr>
      <dsp:spPr>
        <a:xfrm>
          <a:off x="0" y="2445611"/>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71CF5F-7BC2-47E7-AE92-265D6C3C7AC2}">
      <dsp:nvSpPr>
        <dsp:cNvPr id="0" name=""/>
        <dsp:cNvSpPr/>
      </dsp:nvSpPr>
      <dsp:spPr>
        <a:xfrm>
          <a:off x="0" y="2445611"/>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Regulators</a:t>
          </a:r>
          <a:endParaRPr lang="en-US" sz="2400" kern="1200"/>
        </a:p>
      </dsp:txBody>
      <dsp:txXfrm>
        <a:off x="0" y="2445611"/>
        <a:ext cx="10363826" cy="489038"/>
      </dsp:txXfrm>
    </dsp:sp>
    <dsp:sp modelId="{B92C3BAA-28FF-4053-AFD3-9E91723EF4D9}">
      <dsp:nvSpPr>
        <dsp:cNvPr id="0" name=""/>
        <dsp:cNvSpPr/>
      </dsp:nvSpPr>
      <dsp:spPr>
        <a:xfrm>
          <a:off x="0" y="2934650"/>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3376B7-36AF-4224-8A3F-9282193F6C95}">
      <dsp:nvSpPr>
        <dsp:cNvPr id="0" name=""/>
        <dsp:cNvSpPr/>
      </dsp:nvSpPr>
      <dsp:spPr>
        <a:xfrm>
          <a:off x="0" y="2934650"/>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Trade union </a:t>
          </a:r>
          <a:endParaRPr lang="en-US" sz="2400" kern="1200"/>
        </a:p>
      </dsp:txBody>
      <dsp:txXfrm>
        <a:off x="0" y="2934650"/>
        <a:ext cx="10363826" cy="48903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23/10/2023</a:t>
            </a:fld>
            <a:endParaRPr lang="en-GB"/>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Tree>
    <p:extLst>
      <p:ext uri="{BB962C8B-B14F-4D97-AF65-F5344CB8AC3E}">
        <p14:creationId xmlns:p14="http://schemas.microsoft.com/office/powerpoint/2010/main" val="27347984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rtlCol="0" anchor="b">
            <a:normAutofit/>
          </a:bodyPr>
          <a:lstStyle>
            <a:lvl1pPr algn="ctr">
              <a:defRPr sz="4800"/>
            </a:lvl1pPr>
          </a:lstStyle>
          <a:p>
            <a:pPr rtl="0"/>
            <a:r>
              <a:rPr lang="en-GB" noProof="0"/>
              <a:t>Click to edit Master title style</a:t>
            </a:r>
          </a:p>
        </p:txBody>
      </p:sp>
      <p:sp>
        <p:nvSpPr>
          <p:cNvPr id="3" name="Subtitle 2"/>
          <p:cNvSpPr>
            <a:spLocks noGrp="1"/>
          </p:cNvSpPr>
          <p:nvPr>
            <p:ph type="subTitle" idx="1"/>
          </p:nvPr>
        </p:nvSpPr>
        <p:spPr>
          <a:xfrm>
            <a:off x="1751012" y="3886200"/>
            <a:ext cx="8689976" cy="1371599"/>
          </a:xfrm>
        </p:spPr>
        <p:txBody>
          <a:bodyPr rtlCol="0">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BCBD3D87-62FA-444A-A3D6-247B02B8C677}"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rtlCol="0" anchor="b">
            <a:normAutofit/>
          </a:bodyPr>
          <a:lstStyle>
            <a:lvl1pPr>
              <a:defRPr sz="4000"/>
            </a:lvl1pPr>
          </a:lstStyle>
          <a:p>
            <a:pPr rtl="0"/>
            <a:r>
              <a:rPr lang="en-GB" noProof="0"/>
              <a:t>Click to edit Master title style</a:t>
            </a:r>
          </a:p>
        </p:txBody>
      </p:sp>
      <p:sp>
        <p:nvSpPr>
          <p:cNvPr id="3" name="Text Placeholder 2"/>
          <p:cNvSpPr>
            <a:spLocks noGrp="1"/>
          </p:cNvSpPr>
          <p:nvPr>
            <p:ph type="body" idx="1"/>
          </p:nvPr>
        </p:nvSpPr>
        <p:spPr>
          <a:xfrm>
            <a:off x="913774" y="3657457"/>
            <a:ext cx="10351752" cy="1368183"/>
          </a:xfrm>
        </p:spPr>
        <p:txBody>
          <a:bodyPr rtlCol="0">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39AAC8B-16B9-4188-95D2-E07EC8530E90}"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51060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Content Placeholder 3"/>
          <p:cNvSpPr>
            <a:spLocks noGrp="1"/>
          </p:cNvSpPr>
          <p:nvPr>
            <p:ph sz="quarter" idx="14"/>
          </p:nvPr>
        </p:nvSpPr>
        <p:spPr>
          <a:xfrm>
            <a:off x="6172200" y="2367092"/>
            <a:ext cx="5105400"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56AEE64A-5FEB-4DC7-93B7-D26AE111BF55}"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rtlCol="0"/>
          <a:lstStyle/>
          <a:p>
            <a:pPr rtl="0"/>
            <a:r>
              <a:rPr lang="en-GB" noProof="0"/>
              <a:t>Click to edit Master title style</a:t>
            </a:r>
          </a:p>
        </p:txBody>
      </p:sp>
      <p:sp>
        <p:nvSpPr>
          <p:cNvPr id="3" name="Text Placeholder 2"/>
          <p:cNvSpPr>
            <a:spLocks noGrp="1"/>
          </p:cNvSpPr>
          <p:nvPr>
            <p:ph type="body" idx="1"/>
          </p:nvPr>
        </p:nvSpPr>
        <p:spPr>
          <a:xfrm>
            <a:off x="1146328" y="2371018"/>
            <a:ext cx="4873474" cy="679994"/>
          </a:xfrm>
        </p:spPr>
        <p:txBody>
          <a:bodyPr rtlCol="0"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Content Placeholder 3"/>
          <p:cNvSpPr>
            <a:spLocks noGrp="1"/>
          </p:cNvSpPr>
          <p:nvPr>
            <p:ph sz="quarter" idx="13"/>
          </p:nvPr>
        </p:nvSpPr>
        <p:spPr>
          <a:xfrm>
            <a:off x="913774" y="3051012"/>
            <a:ext cx="5106027" cy="274018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396423" y="2371018"/>
            <a:ext cx="4881804" cy="679994"/>
          </a:xfrm>
        </p:spPr>
        <p:txBody>
          <a:bodyPr rtlCol="0"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3" name="Content Placeholder 5"/>
          <p:cNvSpPr>
            <a:spLocks noGrp="1"/>
          </p:cNvSpPr>
          <p:nvPr>
            <p:ph sz="quarter" idx="14"/>
          </p:nvPr>
        </p:nvSpPr>
        <p:spPr>
          <a:xfrm>
            <a:off x="6172200" y="3051012"/>
            <a:ext cx="5105401" cy="274018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D6B9CB90-2276-40D6-863B-14B360D75EE7}" type="datetime1">
              <a:rPr lang="en-GB" noProof="0" smtClean="0"/>
              <a:t>23/10/2023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C5225FFC-AB72-4EE6-9F3F-19ACD51584DB}" type="datetime1">
              <a:rPr lang="en-GB" noProof="0" smtClean="0"/>
              <a:t>23/10/2023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rtlCol="0"/>
          <a:lstStyle/>
          <a:p>
            <a:pPr rtl="0"/>
            <a:fld id="{EADF3062-ABE4-4CDC-BFE4-22C25FBF012E}" type="datetime1">
              <a:rPr lang="en-GB" noProof="0" smtClean="0"/>
              <a:t>23/10/2023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rtlCol="0" anchor="b"/>
          <a:lstStyle>
            <a:lvl1pPr algn="ctr">
              <a:defRPr sz="3200"/>
            </a:lvl1pPr>
          </a:lstStyle>
          <a:p>
            <a:pPr rtl="0"/>
            <a:r>
              <a:rPr lang="en-GB" noProof="0"/>
              <a:t>Click to edit Master title style</a:t>
            </a:r>
          </a:p>
        </p:txBody>
      </p:sp>
      <p:sp>
        <p:nvSpPr>
          <p:cNvPr id="10" name="Content Placeholder 2"/>
          <p:cNvSpPr>
            <a:spLocks noGrp="1"/>
          </p:cNvSpPr>
          <p:nvPr>
            <p:ph sz="quarter" idx="13"/>
          </p:nvPr>
        </p:nvSpPr>
        <p:spPr>
          <a:xfrm>
            <a:off x="5078062" y="609600"/>
            <a:ext cx="6200163" cy="518159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913774" y="2632852"/>
            <a:ext cx="3935689" cy="3158348"/>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65D12F01-C693-4D10-88F4-8D2065D68F03}"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rtlCol="0" anchor="b"/>
          <a:lstStyle>
            <a:lvl1pPr algn="ct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913794" y="2632852"/>
            <a:ext cx="5934949" cy="3158347"/>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5156F47F-D650-488F-8F96-B63E7D43BE94}"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rtlCol="0" anchor="b"/>
          <a:lstStyle>
            <a:lvl1pP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913774" y="5108728"/>
            <a:ext cx="10364452" cy="682472"/>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6CB425C-685B-4701-86E8-86BD48DFA679}"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rtlCol="0" anchor="ctr"/>
          <a:lstStyle>
            <a:lvl1pPr algn="ctr">
              <a:defRPr sz="3200"/>
            </a:lvl1pPr>
          </a:lstStyle>
          <a:p>
            <a:pPr rtl="0"/>
            <a:r>
              <a:rPr lang="en-GB" noProof="0"/>
              <a:t>Click to edit Master title style</a:t>
            </a:r>
          </a:p>
        </p:txBody>
      </p:sp>
      <p:sp>
        <p:nvSpPr>
          <p:cNvPr id="4" name="Text Placeholder 3"/>
          <p:cNvSpPr>
            <a:spLocks noGrp="1"/>
          </p:cNvSpPr>
          <p:nvPr>
            <p:ph type="body" sz="half" idx="2"/>
          </p:nvPr>
        </p:nvSpPr>
        <p:spPr>
          <a:xfrm>
            <a:off x="913775" y="4204821"/>
            <a:ext cx="10364452" cy="1586380"/>
          </a:xfrm>
        </p:spPr>
        <p:txBody>
          <a:bodyPr rtlCol="0"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22849ED-B8F6-43F7-9777-854C9EBB7BC8}"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rtlCol="0" anchor="ctr"/>
          <a:lstStyle>
            <a:lvl1pPr>
              <a:defRPr sz="3200"/>
            </a:lvl1pPr>
          </a:lstStyle>
          <a:p>
            <a:pPr rtl="0"/>
            <a:r>
              <a:rPr lang="en-GB" noProof="0"/>
              <a:t>Click to edit Master title style</a:t>
            </a:r>
          </a:p>
        </p:txBody>
      </p:sp>
      <p:sp>
        <p:nvSpPr>
          <p:cNvPr id="12" name="Text Placeholder 3"/>
          <p:cNvSpPr>
            <a:spLocks noGrp="1"/>
          </p:cNvSpPr>
          <p:nvPr>
            <p:ph type="body" sz="half" idx="13"/>
          </p:nvPr>
        </p:nvSpPr>
        <p:spPr>
          <a:xfrm>
            <a:off x="1720644" y="3610032"/>
            <a:ext cx="8752299" cy="59478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913774" y="4372796"/>
            <a:ext cx="10364452" cy="1421053"/>
          </a:xfrm>
        </p:spPr>
        <p:txBody>
          <a:bodyPr rtlCol="0"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007822F-2E8D-4838-90BF-B96EAF5F10FD}"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rtlCol="0" anchor="b"/>
          <a:lstStyle>
            <a:lvl1pPr algn="ctr">
              <a:defRPr sz="3200"/>
            </a:lvl1pPr>
          </a:lstStyle>
          <a:p>
            <a:pPr rtl="0"/>
            <a:r>
              <a:rPr lang="en-GB" noProof="0"/>
              <a:t>Click to edit Master title style</a:t>
            </a:r>
          </a:p>
        </p:txBody>
      </p:sp>
      <p:sp>
        <p:nvSpPr>
          <p:cNvPr id="4" name="Text Placeholder 3"/>
          <p:cNvSpPr>
            <a:spLocks noGrp="1"/>
          </p:cNvSpPr>
          <p:nvPr>
            <p:ph type="body" sz="half" idx="2"/>
          </p:nvPr>
        </p:nvSpPr>
        <p:spPr>
          <a:xfrm>
            <a:off x="913775" y="4662335"/>
            <a:ext cx="10364452" cy="1140644"/>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F5C8C03-99FF-4F3C-BDE3-B263BB89C0AA}"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rtlCol="0"/>
          <a:lstStyle/>
          <a:p>
            <a:pPr rtl="0"/>
            <a:r>
              <a:rPr lang="en-GB" noProof="0"/>
              <a:t>Click to edit Master title style</a:t>
            </a:r>
          </a:p>
        </p:txBody>
      </p:sp>
      <p:sp>
        <p:nvSpPr>
          <p:cNvPr id="7" name="Text Placeholder 2"/>
          <p:cNvSpPr>
            <a:spLocks noGrp="1"/>
          </p:cNvSpPr>
          <p:nvPr>
            <p:ph type="body" idx="1"/>
          </p:nvPr>
        </p:nvSpPr>
        <p:spPr>
          <a:xfrm>
            <a:off x="913774" y="2367093"/>
            <a:ext cx="3298976"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913774" y="2943355"/>
            <a:ext cx="3298976"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452389" y="2367093"/>
            <a:ext cx="3291521"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441348" y="2943355"/>
            <a:ext cx="3303351"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7973298" y="2367093"/>
            <a:ext cx="3304928"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7973298" y="2943355"/>
            <a:ext cx="3304928"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AB859DD-D771-403F-A09C-AB363FC36106}" type="datetime1">
              <a:rPr lang="en-GB" noProof="0" smtClean="0"/>
              <a:t>23/10/2023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rtlCol="0"/>
          <a:lstStyle/>
          <a:p>
            <a:pPr rtl="0"/>
            <a:r>
              <a:rPr lang="en-GB" noProof="0"/>
              <a:t>Click to edit Master title style</a:t>
            </a:r>
          </a:p>
        </p:txBody>
      </p:sp>
      <p:sp>
        <p:nvSpPr>
          <p:cNvPr id="19" name="Text Placeholder 2"/>
          <p:cNvSpPr>
            <a:spLocks noGrp="1"/>
          </p:cNvSpPr>
          <p:nvPr>
            <p:ph type="body" idx="1"/>
          </p:nvPr>
        </p:nvSpPr>
        <p:spPr>
          <a:xfrm>
            <a:off x="913774" y="4204820"/>
            <a:ext cx="3296409"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913774" y="4781082"/>
            <a:ext cx="3296409" cy="101011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442759" y="4204820"/>
            <a:ext cx="3301828"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441348" y="4781080"/>
            <a:ext cx="3303352" cy="101011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7973298" y="4204820"/>
            <a:ext cx="3300681"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7973173" y="4781078"/>
            <a:ext cx="3305053" cy="1010121"/>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F7F80836-B4DA-4D75-9752-C45D9B17717D}" type="datetime1">
              <a:rPr lang="en-GB" noProof="0" smtClean="0"/>
              <a:t>23/10/2023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1DF0510-D603-447E-9F49-63C818998997}"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rtlCol="0"/>
          <a:lstStyle>
            <a:lvl1pPr algn="l">
              <a:defRPr/>
            </a:lvl1pPr>
          </a:lstStyle>
          <a:p>
            <a:pPr rtl="0"/>
            <a:r>
              <a:rPr lang="en-GB" noProof="0"/>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A50DED6-9997-41D1-ACFB-4C4BA654B135}"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FE74A463-A24D-476C-9688-AF0DFFF26B89}" type="datetime1">
              <a:rPr lang="en-GB" noProof="0" smtClean="0"/>
              <a:t>23/10/2023</a:t>
            </a:fld>
            <a:endParaRPr lang="en-GB" noProof="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pPr rtl="0"/>
            <a:endParaRPr lang="en-GB" noProof="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pPr rtl="0"/>
            <a:fld id="{6D22F896-40B5-4ADD-8801-0D06FADFA095}" type="slidenum">
              <a:rPr lang="en-GB" noProof="0" smtClean="0"/>
              <a:pPr rtl="0"/>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9.jpeg"/><Relationship Id="rId7" Type="http://schemas.openxmlformats.org/officeDocument/2006/relationships/diagramQuickStyle" Target="../diagrams/quickStyle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png"/><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0.jpeg"/><Relationship Id="rId7" Type="http://schemas.openxmlformats.org/officeDocument/2006/relationships/diagramQuickStyle" Target="../diagrams/quickStyle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4.png"/><Relationship Id="rId4" Type="http://schemas.openxmlformats.org/officeDocument/2006/relationships/image" Target="../media/image23.sv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8.sv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4018/978-1-5225-3932-2" TargetMode="External"/><Relationship Id="rId2" Type="http://schemas.openxmlformats.org/officeDocument/2006/relationships/hyperlink" Target="https://doi.org/10.1088/1757-899X/446/1/012005" TargetMode="External"/><Relationship Id="rId1" Type="http://schemas.openxmlformats.org/officeDocument/2006/relationships/slideLayout" Target="../slideLayouts/slideLayout2.xml"/><Relationship Id="rId4" Type="http://schemas.openxmlformats.org/officeDocument/2006/relationships/hyperlink" Target="https://doi.org/10.7769/gesec.v14i10.2819"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doi.org/10.1088/1757-899X/913/5/052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532FBDB8-6F40-9AAB-C9FB-1187C0927891}"/>
              </a:ext>
            </a:extLst>
          </p:cNvPr>
          <p:cNvPicPr>
            <a:picLocks noChangeAspect="1"/>
          </p:cNvPicPr>
          <p:nvPr/>
        </p:nvPicPr>
        <p:blipFill rotWithShape="1">
          <a:blip r:embed="rId3"/>
          <a:srcRect l="34491" r="7784" b="8"/>
          <a:stretch/>
        </p:blipFill>
        <p:spPr>
          <a:xfrm>
            <a:off x="8860" y="10"/>
            <a:ext cx="6924201" cy="6857990"/>
          </a:xfrm>
          <a:prstGeom prst="rect">
            <a:avLst/>
          </a:prstGeom>
        </p:spPr>
      </p:pic>
      <p:sp>
        <p:nvSpPr>
          <p:cNvPr id="14" name="Rectangle 13">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7827959" y="1766732"/>
            <a:ext cx="3707844" cy="2730498"/>
          </a:xfrm>
        </p:spPr>
        <p:txBody>
          <a:bodyPr vert="horz" lIns="91440" tIns="45720" rIns="91440" bIns="45720" rtlCol="0">
            <a:normAutofit/>
          </a:bodyPr>
          <a:lstStyle/>
          <a:p>
            <a:r>
              <a:rPr lang="en-GB" sz="1900" cap="none">
                <a:latin typeface="Arial Nova"/>
                <a:ea typeface="Segoe UI"/>
                <a:cs typeface="Segoe UI"/>
              </a:rPr>
              <a:t>Rebecca Travers - 2128316</a:t>
            </a:r>
            <a:r>
              <a:rPr lang="en-GB" sz="1900" cap="none">
                <a:latin typeface="Arial Nova"/>
                <a:ea typeface="Arial"/>
                <a:cs typeface="Arial"/>
              </a:rPr>
              <a:t> </a:t>
            </a:r>
            <a:br>
              <a:rPr lang="en-GB" sz="1900" cap="none">
                <a:latin typeface="Arial Nova"/>
                <a:ea typeface="Arial"/>
                <a:cs typeface="Arial"/>
              </a:rPr>
            </a:br>
            <a:r>
              <a:rPr lang="en-GB" sz="1900" cap="none">
                <a:latin typeface="Arial Nova"/>
                <a:ea typeface="Arial"/>
                <a:cs typeface="Segoe UI"/>
              </a:rPr>
              <a:t>Jayne Stead -  2126373</a:t>
            </a:r>
            <a:br>
              <a:rPr lang="en-GB" sz="1900" cap="none">
                <a:latin typeface="Arial Nova"/>
                <a:ea typeface="Arial"/>
                <a:cs typeface="Segoe UI"/>
              </a:rPr>
            </a:br>
            <a:r>
              <a:rPr lang="en-GB" sz="1900" cap="none">
                <a:latin typeface="Arial Nova"/>
                <a:ea typeface="Arial"/>
                <a:cs typeface="Segoe UI"/>
              </a:rPr>
              <a:t>Syed Shahadat Hussain Imran -  2120439</a:t>
            </a:r>
            <a:endParaRPr lang="en-GB" sz="1900" cap="none">
              <a:latin typeface="Arial Nova"/>
              <a:ea typeface="Arial"/>
              <a:cs typeface="Arial"/>
            </a:endParaRPr>
          </a:p>
          <a:p>
            <a:r>
              <a:rPr lang="en-GB" sz="1900" cap="none">
                <a:latin typeface="Arial Nova"/>
                <a:ea typeface="Segoe UI"/>
                <a:cs typeface="Segoe UI"/>
              </a:rPr>
              <a:t>B A Leadership and Management</a:t>
            </a:r>
            <a:r>
              <a:rPr lang="en-GB" sz="1900" cap="none">
                <a:latin typeface="Arial Nova"/>
                <a:ea typeface="Segoe UI"/>
                <a:cs typeface="Arial"/>
              </a:rPr>
              <a:t> </a:t>
            </a:r>
            <a:endParaRPr lang="en-GB" sz="1900" cap="none">
              <a:latin typeface="Arial Nova"/>
              <a:ea typeface="Arial"/>
              <a:cs typeface="Arial"/>
            </a:endParaRPr>
          </a:p>
          <a:p>
            <a:r>
              <a:rPr lang="en-GB" sz="1900" cap="none">
                <a:latin typeface="Arial Nova"/>
                <a:ea typeface="Segoe UI"/>
                <a:cs typeface="Segoe UI"/>
              </a:rPr>
              <a:t>Managing projects in the workplace</a:t>
            </a:r>
            <a:r>
              <a:rPr lang="en-GB" sz="1900" cap="none">
                <a:latin typeface="Arial Nova"/>
                <a:ea typeface="Arial"/>
                <a:cs typeface="Segoe UI"/>
              </a:rPr>
              <a:t> </a:t>
            </a:r>
            <a:r>
              <a:rPr lang="en-GB" sz="1900" cap="none">
                <a:latin typeface="Arial Nova"/>
                <a:ea typeface="Arial"/>
                <a:cs typeface="Arial"/>
              </a:rPr>
              <a:t> </a:t>
            </a:r>
          </a:p>
          <a:p>
            <a:r>
              <a:rPr lang="en-GB" sz="1900" cap="none">
                <a:latin typeface="Arial Nova"/>
                <a:ea typeface="Segoe UI"/>
                <a:cs typeface="Segoe UI"/>
              </a:rPr>
              <a:t>BMSW5104_birm</a:t>
            </a:r>
            <a:r>
              <a:rPr lang="en-GB" sz="1900" cap="none">
                <a:latin typeface="Arial Nova"/>
                <a:ea typeface="Segoe UI"/>
                <a:cs typeface="Arial"/>
              </a:rPr>
              <a:t> </a:t>
            </a:r>
            <a:endParaRPr lang="en-GB" sz="1900" cap="none">
              <a:latin typeface="Arial Nova"/>
              <a:ea typeface="Arial"/>
              <a:cs typeface="Arial"/>
            </a:endParaRPr>
          </a:p>
          <a:p>
            <a:r>
              <a:rPr lang="en-GB" sz="1900" cap="none">
                <a:latin typeface="Arial Nova"/>
                <a:ea typeface="Segoe UI"/>
                <a:cs typeface="Segoe UI"/>
              </a:rPr>
              <a:t>Lecturer – Bente Fatema</a:t>
            </a:r>
            <a:endParaRPr lang="en-GB" sz="1900" cap="none" err="1">
              <a:latin typeface="Arial Nova"/>
              <a:cs typeface="Arial"/>
            </a:endParaRPr>
          </a:p>
        </p:txBody>
      </p:sp>
      <p:sp>
        <p:nvSpPr>
          <p:cNvPr id="6" name="TextBox 5">
            <a:extLst>
              <a:ext uri="{FF2B5EF4-FFF2-40B4-BE49-F238E27FC236}">
                <a16:creationId xmlns:a16="http://schemas.microsoft.com/office/drawing/2014/main" id="{7014BB29-4420-DC74-E8AF-48E584D610AB}"/>
              </a:ext>
            </a:extLst>
          </p:cNvPr>
          <p:cNvSpPr txBox="1"/>
          <p:nvPr/>
        </p:nvSpPr>
        <p:spPr>
          <a:xfrm>
            <a:off x="7945017" y="248277"/>
            <a:ext cx="3594802" cy="106821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a:spcAft>
                <a:spcPts val="600"/>
              </a:spcAft>
            </a:pPr>
            <a:r>
              <a:rPr lang="en-GB" sz="6600"/>
              <a:t>Welcome</a:t>
            </a:r>
          </a:p>
        </p:txBody>
      </p:sp>
    </p:spTree>
    <p:extLst>
      <p:ext uri="{BB962C8B-B14F-4D97-AF65-F5344CB8AC3E}">
        <p14:creationId xmlns:p14="http://schemas.microsoft.com/office/powerpoint/2010/main" val="262218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9" name="Picture 2">
            <a:extLst>
              <a:ext uri="{FF2B5EF4-FFF2-40B4-BE49-F238E27FC236}">
                <a16:creationId xmlns:a16="http://schemas.microsoft.com/office/drawing/2014/main" id="{93274B0C-1CB3-4AA4-A183-20B7FE5DB1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a:extLst>
              <a:ext uri="{FF2B5EF4-FFF2-40B4-BE49-F238E27FC236}">
                <a16:creationId xmlns:a16="http://schemas.microsoft.com/office/drawing/2014/main" id="{2E640319-3BB6-49BF-BAF4-D63FEC73E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3" name="Rectangle 32">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group of soda cans&#10;&#10;Description automatically generated">
            <a:extLst>
              <a:ext uri="{FF2B5EF4-FFF2-40B4-BE49-F238E27FC236}">
                <a16:creationId xmlns:a16="http://schemas.microsoft.com/office/drawing/2014/main" id="{7409889C-A07D-0B9E-4C5B-1CB1576E4960}"/>
              </a:ext>
            </a:extLst>
          </p:cNvPr>
          <p:cNvPicPr>
            <a:picLocks noChangeAspect="1"/>
          </p:cNvPicPr>
          <p:nvPr/>
        </p:nvPicPr>
        <p:blipFill rotWithShape="1">
          <a:blip r:embed="rId4"/>
          <a:srcRect b="1595"/>
          <a:stretch/>
        </p:blipFill>
        <p:spPr>
          <a:xfrm>
            <a:off x="-197581" y="10"/>
            <a:ext cx="12389581" cy="6857990"/>
          </a:xfrm>
          <a:prstGeom prst="rect">
            <a:avLst/>
          </a:prstGeom>
        </p:spPr>
      </p:pic>
      <p:pic>
        <p:nvPicPr>
          <p:cNvPr id="37" name="Picture 36">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
        <p:nvSpPr>
          <p:cNvPr id="3" name="TextBox 2">
            <a:extLst>
              <a:ext uri="{FF2B5EF4-FFF2-40B4-BE49-F238E27FC236}">
                <a16:creationId xmlns:a16="http://schemas.microsoft.com/office/drawing/2014/main" id="{BBC490A2-B710-000A-3D41-090AFF86FC69}"/>
              </a:ext>
            </a:extLst>
          </p:cNvPr>
          <p:cNvSpPr txBox="1"/>
          <p:nvPr/>
        </p:nvSpPr>
        <p:spPr>
          <a:xfrm>
            <a:off x="5755246" y="1757429"/>
            <a:ext cx="5325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4250019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DA70F40A-D18F-4F05-A106-6D2CB24DC79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Rolls of blueprints">
            <a:extLst>
              <a:ext uri="{FF2B5EF4-FFF2-40B4-BE49-F238E27FC236}">
                <a16:creationId xmlns:a16="http://schemas.microsoft.com/office/drawing/2014/main" id="{A260F3E0-E0D5-DC60-6486-28DF45AB3DFF}"/>
              </a:ext>
            </a:extLst>
          </p:cNvPr>
          <p:cNvPicPr>
            <a:picLocks noChangeAspect="1"/>
          </p:cNvPicPr>
          <p:nvPr/>
        </p:nvPicPr>
        <p:blipFill rotWithShape="1">
          <a:blip r:embed="rId4">
            <a:duotone>
              <a:schemeClr val="bg2">
                <a:shade val="45000"/>
                <a:satMod val="135000"/>
              </a:schemeClr>
              <a:prstClr val="white"/>
            </a:duotone>
            <a:alphaModFix amt="25000"/>
          </a:blip>
          <a:srcRect t="1241" r="-2" b="14362"/>
          <a:stretch/>
        </p:blipFill>
        <p:spPr>
          <a:xfrm>
            <a:off x="20" y="10"/>
            <a:ext cx="12191980" cy="6857990"/>
          </a:xfrm>
          <a:prstGeom prst="rect">
            <a:avLst/>
          </a:prstGeom>
        </p:spPr>
      </p:pic>
      <p:pic>
        <p:nvPicPr>
          <p:cNvPr id="17" name="Picture 16">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A0EC94C3-38CF-943B-2D31-623709580EA2}"/>
              </a:ext>
            </a:extLst>
          </p:cNvPr>
          <p:cNvSpPr txBox="1"/>
          <p:nvPr/>
        </p:nvSpPr>
        <p:spPr>
          <a:xfrm>
            <a:off x="2268453" y="2030329"/>
            <a:ext cx="5790197" cy="23561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7" name="Picture 6">
            <a:extLst>
              <a:ext uri="{FF2B5EF4-FFF2-40B4-BE49-F238E27FC236}">
                <a16:creationId xmlns:a16="http://schemas.microsoft.com/office/drawing/2014/main" id="{D8D8C2B7-5372-6D8A-A9A3-D9AF9B3A2C39}"/>
              </a:ext>
            </a:extLst>
          </p:cNvPr>
          <p:cNvPicPr>
            <a:picLocks noChangeAspect="1"/>
          </p:cNvPicPr>
          <p:nvPr/>
        </p:nvPicPr>
        <p:blipFill>
          <a:blip r:embed="rId5"/>
          <a:stretch>
            <a:fillRect/>
          </a:stretch>
        </p:blipFill>
        <p:spPr>
          <a:xfrm>
            <a:off x="2147" y="7176"/>
            <a:ext cx="12187706" cy="6854379"/>
          </a:xfrm>
          <a:prstGeom prst="rect">
            <a:avLst/>
          </a:prstGeom>
        </p:spPr>
      </p:pic>
    </p:spTree>
    <p:extLst>
      <p:ext uri="{BB962C8B-B14F-4D97-AF65-F5344CB8AC3E}">
        <p14:creationId xmlns:p14="http://schemas.microsoft.com/office/powerpoint/2010/main" val="133334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93274B0C-1CB3-4AA4-A183-20B7FE5DB1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2E640319-3BB6-49BF-BAF4-D63FEC73E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couple of glasses with orange juice and a fruit&#10;&#10;Description automatically generated">
            <a:extLst>
              <a:ext uri="{FF2B5EF4-FFF2-40B4-BE49-F238E27FC236}">
                <a16:creationId xmlns:a16="http://schemas.microsoft.com/office/drawing/2014/main" id="{B90DC225-96B0-9F37-1132-584DE31D1EA6}"/>
              </a:ext>
            </a:extLst>
          </p:cNvPr>
          <p:cNvPicPr>
            <a:picLocks noChangeAspect="1"/>
          </p:cNvPicPr>
          <p:nvPr/>
        </p:nvPicPr>
        <p:blipFill rotWithShape="1">
          <a:blip r:embed="rId4"/>
          <a:srcRect b="1595"/>
          <a:stretch/>
        </p:blipFill>
        <p:spPr>
          <a:xfrm>
            <a:off x="-197581" y="10"/>
            <a:ext cx="12389581" cy="6857990"/>
          </a:xfrm>
          <a:prstGeom prst="rect">
            <a:avLst/>
          </a:prstGeom>
        </p:spPr>
      </p:pic>
      <p:pic>
        <p:nvPicPr>
          <p:cNvPr id="17" name="Picture 16">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Tree>
    <p:extLst>
      <p:ext uri="{BB962C8B-B14F-4D97-AF65-F5344CB8AC3E}">
        <p14:creationId xmlns:p14="http://schemas.microsoft.com/office/powerpoint/2010/main" val="748811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1981535-B5AA-4E0C-ACE5-925CC19B20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BF97D060-AA7E-4411-BA62-28BD1EBD55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BA2F22AB-BD5A-F4DA-31A5-9247AB923F24}"/>
              </a:ext>
            </a:extLst>
          </p:cNvPr>
          <p:cNvPicPr>
            <a:picLocks noChangeAspect="1"/>
          </p:cNvPicPr>
          <p:nvPr/>
        </p:nvPicPr>
        <p:blipFill>
          <a:blip r:embed="rId4"/>
          <a:stretch>
            <a:fillRect/>
          </a:stretch>
        </p:blipFill>
        <p:spPr>
          <a:xfrm>
            <a:off x="1668491" y="804333"/>
            <a:ext cx="8796951" cy="4948285"/>
          </a:xfrm>
          <a:prstGeom prst="roundRect">
            <a:avLst>
              <a:gd name="adj" fmla="val 5301"/>
            </a:avLst>
          </a:prstGeom>
          <a:ln w="19050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123816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 name="Title 1">
            <a:extLst>
              <a:ext uri="{FF2B5EF4-FFF2-40B4-BE49-F238E27FC236}">
                <a16:creationId xmlns:a16="http://schemas.microsoft.com/office/drawing/2014/main" id="{B5152EC9-B4E9-7D01-4586-BF0253EE5259}"/>
              </a:ext>
            </a:extLst>
          </p:cNvPr>
          <p:cNvSpPr>
            <a:spLocks noGrp="1"/>
          </p:cNvSpPr>
          <p:nvPr>
            <p:ph type="title"/>
          </p:nvPr>
        </p:nvSpPr>
        <p:spPr>
          <a:xfrm>
            <a:off x="641074" y="1419900"/>
            <a:ext cx="2844002" cy="4018201"/>
          </a:xfrm>
        </p:spPr>
        <p:txBody>
          <a:bodyPr>
            <a:normAutofit/>
          </a:bodyPr>
          <a:lstStyle/>
          <a:p>
            <a:pPr algn="l"/>
            <a:r>
              <a:rPr lang="en-GB" sz="4400">
                <a:latin typeface="Arial"/>
                <a:cs typeface="Arial"/>
              </a:rPr>
              <a:t>Quad chart</a:t>
            </a:r>
            <a:endParaRPr lang="en-US" sz="440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pSp>
        <p:nvGrpSpPr>
          <p:cNvPr id="9" name="Group 8">
            <a:extLst>
              <a:ext uri="{FF2B5EF4-FFF2-40B4-BE49-F238E27FC236}">
                <a16:creationId xmlns:a16="http://schemas.microsoft.com/office/drawing/2014/main" id="{2ADD6CAD-4DC0-5E60-BCFD-62871859E5B7}"/>
              </a:ext>
            </a:extLst>
          </p:cNvPr>
          <p:cNvGrpSpPr/>
          <p:nvPr/>
        </p:nvGrpSpPr>
        <p:grpSpPr>
          <a:xfrm>
            <a:off x="4252177" y="1044422"/>
            <a:ext cx="7744493" cy="5026735"/>
            <a:chOff x="4252177" y="1044422"/>
            <a:chExt cx="7744493" cy="5026735"/>
          </a:xfrm>
        </p:grpSpPr>
        <p:pic>
          <p:nvPicPr>
            <p:cNvPr id="4" name="Picture 3" descr="A white rectangular grid with black text&#10;&#10;Description automatically generated">
              <a:extLst>
                <a:ext uri="{FF2B5EF4-FFF2-40B4-BE49-F238E27FC236}">
                  <a16:creationId xmlns:a16="http://schemas.microsoft.com/office/drawing/2014/main" id="{A23B04F6-5604-6DD8-49B7-8E643246DE7A}"/>
                </a:ext>
              </a:extLst>
            </p:cNvPr>
            <p:cNvPicPr>
              <a:picLocks noChangeAspect="1"/>
            </p:cNvPicPr>
            <p:nvPr/>
          </p:nvPicPr>
          <p:blipFill>
            <a:blip r:embed="rId4"/>
            <a:stretch>
              <a:fillRect/>
            </a:stretch>
          </p:blipFill>
          <p:spPr>
            <a:xfrm>
              <a:off x="4252177" y="1044422"/>
              <a:ext cx="7744493" cy="5026735"/>
            </a:xfrm>
            <a:prstGeom prst="rect">
              <a:avLst/>
            </a:prstGeom>
          </p:spPr>
        </p:pic>
        <p:sp>
          <p:nvSpPr>
            <p:cNvPr id="5" name="TextBox 4">
              <a:extLst>
                <a:ext uri="{FF2B5EF4-FFF2-40B4-BE49-F238E27FC236}">
                  <a16:creationId xmlns:a16="http://schemas.microsoft.com/office/drawing/2014/main" id="{E8FCF068-0FFE-DC9C-8D0D-C7B943620897}"/>
                </a:ext>
              </a:extLst>
            </p:cNvPr>
            <p:cNvSpPr txBox="1"/>
            <p:nvPr/>
          </p:nvSpPr>
          <p:spPr>
            <a:xfrm>
              <a:off x="4413697" y="2052570"/>
              <a:ext cx="34880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a:t>To make a drink</a:t>
              </a:r>
            </a:p>
            <a:p>
              <a:pPr marL="285750" indent="-285750">
                <a:buFont typeface="Calibri"/>
                <a:buChar char="-"/>
              </a:pPr>
              <a:r>
                <a:rPr lang="en-GB"/>
                <a:t>To satisfy thirst</a:t>
              </a:r>
            </a:p>
            <a:p>
              <a:pPr marL="285750" indent="-285750">
                <a:buFont typeface="Calibri"/>
                <a:buChar char="-"/>
              </a:pPr>
              <a:endParaRPr lang="en-GB"/>
            </a:p>
          </p:txBody>
        </p:sp>
        <p:sp>
          <p:nvSpPr>
            <p:cNvPr id="6" name="TextBox 5">
              <a:extLst>
                <a:ext uri="{FF2B5EF4-FFF2-40B4-BE49-F238E27FC236}">
                  <a16:creationId xmlns:a16="http://schemas.microsoft.com/office/drawing/2014/main" id="{8932C8D1-6568-870E-BD23-A25ABB68F547}"/>
                </a:ext>
              </a:extLst>
            </p:cNvPr>
            <p:cNvSpPr txBox="1"/>
            <p:nvPr/>
          </p:nvSpPr>
          <p:spPr>
            <a:xfrm>
              <a:off x="8398099" y="2106232"/>
              <a:ext cx="29916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a:t>The production team</a:t>
              </a:r>
            </a:p>
            <a:p>
              <a:pPr marL="285750" indent="-285750">
                <a:buFont typeface="Calibri"/>
                <a:buChar char="-"/>
              </a:pPr>
              <a:r>
                <a:rPr lang="en-GB"/>
                <a:t>The consumers</a:t>
              </a:r>
            </a:p>
          </p:txBody>
        </p:sp>
        <p:sp>
          <p:nvSpPr>
            <p:cNvPr id="7" name="TextBox 6">
              <a:extLst>
                <a:ext uri="{FF2B5EF4-FFF2-40B4-BE49-F238E27FC236}">
                  <a16:creationId xmlns:a16="http://schemas.microsoft.com/office/drawing/2014/main" id="{A37F5F72-38DD-76DC-0D02-94EAD82499F2}"/>
                </a:ext>
              </a:extLst>
            </p:cNvPr>
            <p:cNvSpPr txBox="1"/>
            <p:nvPr/>
          </p:nvSpPr>
          <p:spPr>
            <a:xfrm>
              <a:off x="4539803" y="4400281"/>
              <a:ext cx="32277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a:t>To make an acceptable drink</a:t>
              </a:r>
            </a:p>
            <a:p>
              <a:pPr marL="285750" indent="-285750">
                <a:buFont typeface="Calibri"/>
                <a:buChar char="-"/>
              </a:pPr>
              <a:r>
                <a:rPr lang="en-GB"/>
                <a:t>To satisfy the consumer's thirst</a:t>
              </a:r>
            </a:p>
            <a:p>
              <a:pPr marL="285750" indent="-285750">
                <a:buFont typeface="Calibri"/>
                <a:buChar char="-"/>
              </a:pPr>
              <a:endParaRPr lang="en-GB"/>
            </a:p>
          </p:txBody>
        </p:sp>
        <p:sp>
          <p:nvSpPr>
            <p:cNvPr id="3" name="TextBox 2">
              <a:extLst>
                <a:ext uri="{FF2B5EF4-FFF2-40B4-BE49-F238E27FC236}">
                  <a16:creationId xmlns:a16="http://schemas.microsoft.com/office/drawing/2014/main" id="{1DBF910D-2311-BB5C-BD4A-50F8B5D6C97F}"/>
                </a:ext>
              </a:extLst>
            </p:cNvPr>
            <p:cNvSpPr txBox="1"/>
            <p:nvPr/>
          </p:nvSpPr>
          <p:spPr>
            <a:xfrm>
              <a:off x="8126328" y="4208546"/>
              <a:ext cx="3809999" cy="1517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a:t>Returning customers</a:t>
              </a:r>
            </a:p>
            <a:p>
              <a:pPr marL="285750" indent="-285750">
                <a:buFont typeface="Calibri"/>
                <a:buChar char="-"/>
              </a:pPr>
              <a:r>
                <a:rPr lang="en-GB"/>
                <a:t>Contracts at schools, hotels, hospitals and stores</a:t>
              </a:r>
            </a:p>
            <a:p>
              <a:pPr marL="285750" indent="-285750">
                <a:buFont typeface="Calibri"/>
                <a:buChar char="-"/>
              </a:pPr>
              <a:r>
                <a:rPr lang="en-GB"/>
                <a:t>Receiving positive feedback</a:t>
              </a:r>
            </a:p>
            <a:p>
              <a:pPr marL="285750" indent="-285750">
                <a:buFont typeface="Calibri"/>
                <a:buChar char="-"/>
              </a:pPr>
              <a:r>
                <a:rPr lang="en-GB"/>
                <a:t>Bigger profits</a:t>
              </a:r>
            </a:p>
          </p:txBody>
        </p:sp>
      </p:grpSp>
    </p:spTree>
    <p:extLst>
      <p:ext uri="{BB962C8B-B14F-4D97-AF65-F5344CB8AC3E}">
        <p14:creationId xmlns:p14="http://schemas.microsoft.com/office/powerpoint/2010/main" val="3309190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027A094B-5506-ECC4-EA78-1650D8594887}"/>
              </a:ext>
            </a:extLst>
          </p:cNvPr>
          <p:cNvPicPr>
            <a:picLocks noChangeAspect="1"/>
          </p:cNvPicPr>
          <p:nvPr/>
        </p:nvPicPr>
        <p:blipFill rotWithShape="1">
          <a:blip r:embed="rId2"/>
          <a:srcRect l="34274" r="32714"/>
          <a:stretch/>
        </p:blipFill>
        <p:spPr>
          <a:xfrm>
            <a:off x="20" y="10"/>
            <a:ext cx="4024741" cy="6857990"/>
          </a:xfrm>
          <a:prstGeom prst="rect">
            <a:avLst/>
          </a:prstGeom>
        </p:spPr>
      </p:pic>
      <p:sp>
        <p:nvSpPr>
          <p:cNvPr id="31" name="Rectangle 30">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3E38711-DCFE-B015-A981-397934B16BF5}"/>
              </a:ext>
            </a:extLst>
          </p:cNvPr>
          <p:cNvSpPr>
            <a:spLocks noGrp="1"/>
          </p:cNvSpPr>
          <p:nvPr>
            <p:ph type="title"/>
          </p:nvPr>
        </p:nvSpPr>
        <p:spPr>
          <a:xfrm>
            <a:off x="4561642" y="-3962"/>
            <a:ext cx="6672886" cy="1596177"/>
          </a:xfrm>
        </p:spPr>
        <p:txBody>
          <a:bodyPr vert="horz" lIns="91440" tIns="45720" rIns="91440" bIns="45720" rtlCol="0">
            <a:normAutofit/>
          </a:bodyPr>
          <a:lstStyle/>
          <a:p>
            <a:r>
              <a:rPr lang="en-US"/>
              <a:t>work breakdown structure</a:t>
            </a:r>
          </a:p>
        </p:txBody>
      </p:sp>
      <p:graphicFrame>
        <p:nvGraphicFramePr>
          <p:cNvPr id="3" name="Diagram 2">
            <a:extLst>
              <a:ext uri="{FF2B5EF4-FFF2-40B4-BE49-F238E27FC236}">
                <a16:creationId xmlns:a16="http://schemas.microsoft.com/office/drawing/2014/main" id="{6A87ECA3-1379-57EB-920F-9AC3F939B7A9}"/>
              </a:ext>
            </a:extLst>
          </p:cNvPr>
          <p:cNvGraphicFramePr/>
          <p:nvPr>
            <p:extLst>
              <p:ext uri="{D42A27DB-BD31-4B8C-83A1-F6EECF244321}">
                <p14:modId xmlns:p14="http://schemas.microsoft.com/office/powerpoint/2010/main" val="4188921768"/>
              </p:ext>
            </p:extLst>
          </p:nvPr>
        </p:nvGraphicFramePr>
        <p:xfrm>
          <a:off x="4808485" y="2957374"/>
          <a:ext cx="6672887" cy="34241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8" name="TextBox 37">
            <a:extLst>
              <a:ext uri="{FF2B5EF4-FFF2-40B4-BE49-F238E27FC236}">
                <a16:creationId xmlns:a16="http://schemas.microsoft.com/office/drawing/2014/main" id="{5D6F10D4-AD3E-BFC8-B1A1-E2CFF4C54FBF}"/>
              </a:ext>
            </a:extLst>
          </p:cNvPr>
          <p:cNvSpPr txBox="1"/>
          <p:nvPr/>
        </p:nvSpPr>
        <p:spPr>
          <a:xfrm>
            <a:off x="4305838" y="1762259"/>
            <a:ext cx="76801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According to Ilham et al. (2018, p.2) 'Work Breakdown Structure (WBS) as a proven method to decomposed higher component to the smallest component is used to create the structured and completed guidelines.'</a:t>
            </a:r>
          </a:p>
        </p:txBody>
      </p:sp>
    </p:spTree>
    <p:extLst>
      <p:ext uri="{BB962C8B-B14F-4D97-AF65-F5344CB8AC3E}">
        <p14:creationId xmlns:p14="http://schemas.microsoft.com/office/powerpoint/2010/main" val="1514768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5FF42E3-1705-6509-9B84-30A3E031B6A0}"/>
              </a:ext>
            </a:extLst>
          </p:cNvPr>
          <p:cNvSpPr>
            <a:spLocks noGrp="1"/>
          </p:cNvSpPr>
          <p:nvPr>
            <p:ph type="title"/>
          </p:nvPr>
        </p:nvSpPr>
        <p:spPr>
          <a:xfrm>
            <a:off x="1998514" y="-3962"/>
            <a:ext cx="8474121" cy="1531782"/>
          </a:xfrm>
        </p:spPr>
        <p:txBody>
          <a:bodyPr>
            <a:normAutofit/>
          </a:bodyPr>
          <a:lstStyle/>
          <a:p>
            <a:r>
              <a:rPr lang="en-GB"/>
              <a:t>Work breakdown structure</a:t>
            </a:r>
          </a:p>
        </p:txBody>
      </p:sp>
      <p:graphicFrame>
        <p:nvGraphicFramePr>
          <p:cNvPr id="4" name="Content Placeholder 3">
            <a:extLst>
              <a:ext uri="{FF2B5EF4-FFF2-40B4-BE49-F238E27FC236}">
                <a16:creationId xmlns:a16="http://schemas.microsoft.com/office/drawing/2014/main" id="{350C233B-6E21-C965-C725-7DC5B3D3FF6B}"/>
              </a:ext>
            </a:extLst>
          </p:cNvPr>
          <p:cNvGraphicFramePr>
            <a:graphicFrameLocks noGrp="1"/>
          </p:cNvGraphicFramePr>
          <p:nvPr>
            <p:ph sz="quarter" idx="13"/>
            <p:extLst>
              <p:ext uri="{D42A27DB-BD31-4B8C-83A1-F6EECF244321}">
                <p14:modId xmlns:p14="http://schemas.microsoft.com/office/powerpoint/2010/main" val="4100768909"/>
              </p:ext>
            </p:extLst>
          </p:nvPr>
        </p:nvGraphicFramePr>
        <p:xfrm>
          <a:off x="-2207354" y="1206359"/>
          <a:ext cx="15353581" cy="56504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6774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81830-0BAF-5E3B-336B-B315AA5DC3DA}"/>
              </a:ext>
            </a:extLst>
          </p:cNvPr>
          <p:cNvSpPr>
            <a:spLocks noGrp="1"/>
          </p:cNvSpPr>
          <p:nvPr>
            <p:ph type="title"/>
          </p:nvPr>
        </p:nvSpPr>
        <p:spPr>
          <a:xfrm>
            <a:off x="913775" y="618517"/>
            <a:ext cx="10364451" cy="1596177"/>
          </a:xfrm>
        </p:spPr>
        <p:txBody>
          <a:bodyPr vert="horz" lIns="91440" tIns="45720" rIns="91440" bIns="45720" rtlCol="0" anchor="ctr">
            <a:normAutofit/>
          </a:bodyPr>
          <a:lstStyle/>
          <a:p>
            <a:pPr>
              <a:spcAft>
                <a:spcPts val="600"/>
              </a:spcAft>
            </a:pPr>
            <a:r>
              <a:rPr lang="en-US"/>
              <a:t>.</a:t>
            </a:r>
          </a:p>
        </p:txBody>
      </p:sp>
      <p:sp>
        <p:nvSpPr>
          <p:cNvPr id="6" name="TextBox 5">
            <a:extLst>
              <a:ext uri="{FF2B5EF4-FFF2-40B4-BE49-F238E27FC236}">
                <a16:creationId xmlns:a16="http://schemas.microsoft.com/office/drawing/2014/main" id="{C223D5B5-1EEA-7F95-973A-A1AF43670CB3}"/>
              </a:ext>
            </a:extLst>
          </p:cNvPr>
          <p:cNvSpPr txBox="1"/>
          <p:nvPr/>
        </p:nvSpPr>
        <p:spPr>
          <a:xfrm>
            <a:off x="2565187" y="4940127"/>
            <a:ext cx="7350842"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endParaRPr lang="en-GB" sz="2000"/>
          </a:p>
          <a:p>
            <a:pPr>
              <a:spcAft>
                <a:spcPts val="600"/>
              </a:spcAft>
            </a:pPr>
            <a:r>
              <a:rPr lang="en-GB" sz="2000" err="1">
                <a:latin typeface="Arial"/>
                <a:cs typeface="Arial"/>
              </a:rPr>
              <a:t>T.Wang</a:t>
            </a:r>
            <a:r>
              <a:rPr lang="en-GB" sz="2000">
                <a:latin typeface="Arial"/>
                <a:cs typeface="Arial"/>
              </a:rPr>
              <a:t> </a:t>
            </a:r>
            <a:r>
              <a:rPr lang="en-GB" sz="2000" err="1">
                <a:latin typeface="Arial"/>
                <a:cs typeface="Arial"/>
              </a:rPr>
              <a:t>et,.al</a:t>
            </a:r>
            <a:r>
              <a:rPr lang="en-GB" sz="2000">
                <a:latin typeface="Arial"/>
                <a:cs typeface="Arial"/>
              </a:rPr>
              <a:t> (2023) says, To identify the Criteria factors it provides a basis of measuring the success possibility of a business.</a:t>
            </a:r>
          </a:p>
          <a:p>
            <a:pPr>
              <a:spcAft>
                <a:spcPts val="600"/>
              </a:spcAft>
            </a:pPr>
            <a:r>
              <a:rPr lang="en-GB" sz="2000">
                <a:latin typeface="Arial"/>
                <a:cs typeface="Arial"/>
              </a:rPr>
              <a:t>And serve to identify areas for further improvement.</a:t>
            </a:r>
          </a:p>
        </p:txBody>
      </p:sp>
      <p:pic>
        <p:nvPicPr>
          <p:cNvPr id="5" name="Picture 4" descr="Containers of various colours are lined up">
            <a:extLst>
              <a:ext uri="{FF2B5EF4-FFF2-40B4-BE49-F238E27FC236}">
                <a16:creationId xmlns:a16="http://schemas.microsoft.com/office/drawing/2014/main" id="{76656DCD-430E-D0A5-CF98-BB54C7DECA4D}"/>
              </a:ext>
            </a:extLst>
          </p:cNvPr>
          <p:cNvPicPr>
            <a:picLocks noChangeAspect="1"/>
          </p:cNvPicPr>
          <p:nvPr/>
        </p:nvPicPr>
        <p:blipFill rotWithShape="1">
          <a:blip r:embed="rId2">
            <a:duotone>
              <a:schemeClr val="bg2">
                <a:shade val="45000"/>
                <a:satMod val="135000"/>
              </a:schemeClr>
              <a:prstClr val="white"/>
            </a:duotone>
            <a:alphaModFix amt="25000"/>
          </a:blip>
          <a:srcRect t="8774" r="-2" b="16176"/>
          <a:stretch/>
        </p:blipFill>
        <p:spPr>
          <a:xfrm>
            <a:off x="2559190" y="15225633"/>
            <a:ext cx="12191980" cy="6857990"/>
          </a:xfrm>
          <a:prstGeom prst="rect">
            <a:avLst/>
          </a:prstGeom>
        </p:spPr>
      </p:pic>
      <p:graphicFrame>
        <p:nvGraphicFramePr>
          <p:cNvPr id="37" name="TextBox 2">
            <a:extLst>
              <a:ext uri="{FF2B5EF4-FFF2-40B4-BE49-F238E27FC236}">
                <a16:creationId xmlns:a16="http://schemas.microsoft.com/office/drawing/2014/main" id="{136C5351-7996-9272-7D74-C35017B1BFC3}"/>
              </a:ext>
            </a:extLst>
          </p:cNvPr>
          <p:cNvGraphicFramePr/>
          <p:nvPr>
            <p:extLst>
              <p:ext uri="{D42A27DB-BD31-4B8C-83A1-F6EECF244321}">
                <p14:modId xmlns:p14="http://schemas.microsoft.com/office/powerpoint/2010/main" val="557365705"/>
              </p:ext>
            </p:extLst>
          </p:nvPr>
        </p:nvGraphicFramePr>
        <p:xfrm>
          <a:off x="1186944" y="1274413"/>
          <a:ext cx="6096626" cy="3424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TextBox 21">
            <a:extLst>
              <a:ext uri="{FF2B5EF4-FFF2-40B4-BE49-F238E27FC236}">
                <a16:creationId xmlns:a16="http://schemas.microsoft.com/office/drawing/2014/main" id="{0DF2239F-B1FF-10F1-7158-8555A2F4D79F}"/>
              </a:ext>
            </a:extLst>
          </p:cNvPr>
          <p:cNvSpPr txBox="1"/>
          <p:nvPr/>
        </p:nvSpPr>
        <p:spPr>
          <a:xfrm>
            <a:off x="4740517" y="289887"/>
            <a:ext cx="359601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SUCCESS CRITRIA</a:t>
            </a:r>
          </a:p>
        </p:txBody>
      </p:sp>
    </p:spTree>
    <p:extLst>
      <p:ext uri="{BB962C8B-B14F-4D97-AF65-F5344CB8AC3E}">
        <p14:creationId xmlns:p14="http://schemas.microsoft.com/office/powerpoint/2010/main" val="3919730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C08B58CE-A486-4D86-A04C-CEBEC0C6E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2">
            <a:extLst>
              <a:ext uri="{FF2B5EF4-FFF2-40B4-BE49-F238E27FC236}">
                <a16:creationId xmlns:a16="http://schemas.microsoft.com/office/drawing/2014/main" id="{7EF397AE-0609-4FFB-A98F-ECD05F0EF2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olourful pins connected with a thread">
            <a:extLst>
              <a:ext uri="{FF2B5EF4-FFF2-40B4-BE49-F238E27FC236}">
                <a16:creationId xmlns:a16="http://schemas.microsoft.com/office/drawing/2014/main" id="{D5E64BAA-DE37-4F7E-AC99-CD6F2828CE0B}"/>
              </a:ext>
            </a:extLst>
          </p:cNvPr>
          <p:cNvPicPr>
            <a:picLocks noChangeAspect="1"/>
          </p:cNvPicPr>
          <p:nvPr/>
        </p:nvPicPr>
        <p:blipFill rotWithShape="1">
          <a:blip r:embed="rId3">
            <a:duotone>
              <a:schemeClr val="bg2">
                <a:shade val="45000"/>
                <a:satMod val="135000"/>
              </a:schemeClr>
              <a:prstClr val="white"/>
            </a:duotone>
            <a:alphaModFix amt="25000"/>
          </a:blip>
          <a:srcRect b="15730"/>
          <a:stretch/>
        </p:blipFill>
        <p:spPr>
          <a:xfrm>
            <a:off x="20" y="21475"/>
            <a:ext cx="12191980" cy="6857990"/>
          </a:xfrm>
          <a:prstGeom prst="rect">
            <a:avLst/>
          </a:prstGeom>
        </p:spPr>
      </p:pic>
      <p:pic>
        <p:nvPicPr>
          <p:cNvPr id="59" name="Picture 58">
            <a:extLst>
              <a:ext uri="{FF2B5EF4-FFF2-40B4-BE49-F238E27FC236}">
                <a16:creationId xmlns:a16="http://schemas.microsoft.com/office/drawing/2014/main" id="{FF0509A6-53B5-44A9-B59C-1D9C4DD3C2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F72E3F3-F549-DA2C-D174-99004EAB1898}"/>
              </a:ext>
            </a:extLst>
          </p:cNvPr>
          <p:cNvSpPr>
            <a:spLocks noGrp="1"/>
          </p:cNvSpPr>
          <p:nvPr>
            <p:ph type="title"/>
          </p:nvPr>
        </p:nvSpPr>
        <p:spPr>
          <a:xfrm>
            <a:off x="913775" y="618517"/>
            <a:ext cx="10364451" cy="1596177"/>
          </a:xfrm>
        </p:spPr>
        <p:txBody>
          <a:bodyPr vert="horz" lIns="91440" tIns="45720" rIns="91440" bIns="45720" rtlCol="0" anchor="ctr">
            <a:normAutofit/>
          </a:bodyPr>
          <a:lstStyle/>
          <a:p>
            <a:r>
              <a:rPr lang="en-US"/>
              <a:t>Internal stakeholders </a:t>
            </a:r>
            <a:br>
              <a:rPr lang="en-US"/>
            </a:br>
            <a:endParaRPr lang="en-US"/>
          </a:p>
        </p:txBody>
      </p:sp>
      <p:sp>
        <p:nvSpPr>
          <p:cNvPr id="6" name="TextBox 5">
            <a:extLst>
              <a:ext uri="{FF2B5EF4-FFF2-40B4-BE49-F238E27FC236}">
                <a16:creationId xmlns:a16="http://schemas.microsoft.com/office/drawing/2014/main" id="{E98558DE-EC10-C546-20BF-A21831BAFEA4}"/>
              </a:ext>
            </a:extLst>
          </p:cNvPr>
          <p:cNvSpPr txBox="1"/>
          <p:nvPr/>
        </p:nvSpPr>
        <p:spPr>
          <a:xfrm>
            <a:off x="917810" y="5303907"/>
            <a:ext cx="8452883"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err="1">
                <a:latin typeface="Arial"/>
                <a:ea typeface="+mn-lt"/>
                <a:cs typeface="+mn-lt"/>
              </a:rPr>
              <a:t>Sharon.A.A</a:t>
            </a:r>
            <a:r>
              <a:rPr lang="en-GB" sz="1600">
                <a:latin typeface="Arial"/>
                <a:ea typeface="+mn-lt"/>
                <a:cs typeface="+mn-lt"/>
              </a:rPr>
              <a:t>, </a:t>
            </a:r>
            <a:r>
              <a:rPr lang="en-GB" sz="1600" err="1">
                <a:latin typeface="Arial"/>
                <a:ea typeface="+mn-lt"/>
                <a:cs typeface="+mn-lt"/>
              </a:rPr>
              <a:t>et,.al</a:t>
            </a:r>
            <a:r>
              <a:rPr lang="en-GB" sz="1600">
                <a:latin typeface="Arial"/>
                <a:ea typeface="+mn-lt"/>
                <a:cs typeface="+mn-lt"/>
              </a:rPr>
              <a:t> (2023) says, Stakeholders self-identify with a firm when they believe they affect and are themselves affected by the actions of a firm. When a firm is already operating and engaging in actions that are more or less consistent with its business model, stakeholders can evaluate whether they are affected or whether they affect the firm. </a:t>
            </a:r>
            <a:endParaRPr lang="en-US" sz="1600">
              <a:latin typeface="Arial"/>
            </a:endParaRPr>
          </a:p>
        </p:txBody>
      </p:sp>
      <p:graphicFrame>
        <p:nvGraphicFramePr>
          <p:cNvPr id="61" name="TextBox 3">
            <a:extLst>
              <a:ext uri="{FF2B5EF4-FFF2-40B4-BE49-F238E27FC236}">
                <a16:creationId xmlns:a16="http://schemas.microsoft.com/office/drawing/2014/main" id="{FE36C75E-6577-1B59-5730-D386E303EA9F}"/>
              </a:ext>
            </a:extLst>
          </p:cNvPr>
          <p:cNvGraphicFramePr/>
          <p:nvPr/>
        </p:nvGraphicFramePr>
        <p:xfrm>
          <a:off x="827510" y="1590715"/>
          <a:ext cx="10363826" cy="342410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13736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08B58CE-A486-4D86-A04C-CEBEC0C6E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2">
            <a:extLst>
              <a:ext uri="{FF2B5EF4-FFF2-40B4-BE49-F238E27FC236}">
                <a16:creationId xmlns:a16="http://schemas.microsoft.com/office/drawing/2014/main" id="{7EF397AE-0609-4FFB-A98F-ECD05F0EF2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Magnifying glass showing decling performance">
            <a:extLst>
              <a:ext uri="{FF2B5EF4-FFF2-40B4-BE49-F238E27FC236}">
                <a16:creationId xmlns:a16="http://schemas.microsoft.com/office/drawing/2014/main" id="{6A187E2D-6966-6903-09DC-B5B3E4FED3B8}"/>
              </a:ext>
            </a:extLst>
          </p:cNvPr>
          <p:cNvPicPr>
            <a:picLocks noChangeAspect="1"/>
          </p:cNvPicPr>
          <p:nvPr/>
        </p:nvPicPr>
        <p:blipFill rotWithShape="1">
          <a:blip r:embed="rId3">
            <a:duotone>
              <a:schemeClr val="bg2">
                <a:shade val="45000"/>
                <a:satMod val="135000"/>
              </a:schemeClr>
              <a:prstClr val="white"/>
            </a:duotone>
            <a:alphaModFix amt="25000"/>
          </a:blip>
          <a:srcRect t="7056" b="8674"/>
          <a:stretch/>
        </p:blipFill>
        <p:spPr>
          <a:xfrm>
            <a:off x="-1222055" y="-359424"/>
            <a:ext cx="12191980" cy="6857990"/>
          </a:xfrm>
          <a:prstGeom prst="rect">
            <a:avLst/>
          </a:prstGeom>
        </p:spPr>
      </p:pic>
      <p:pic>
        <p:nvPicPr>
          <p:cNvPr id="49" name="Picture 48">
            <a:extLst>
              <a:ext uri="{FF2B5EF4-FFF2-40B4-BE49-F238E27FC236}">
                <a16:creationId xmlns:a16="http://schemas.microsoft.com/office/drawing/2014/main" id="{FF0509A6-53B5-44A9-B59C-1D9C4DD3C2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975B607-C740-BEF4-251B-29525771050E}"/>
              </a:ext>
            </a:extLst>
          </p:cNvPr>
          <p:cNvSpPr>
            <a:spLocks noGrp="1"/>
          </p:cNvSpPr>
          <p:nvPr>
            <p:ph type="title"/>
          </p:nvPr>
        </p:nvSpPr>
        <p:spPr>
          <a:xfrm>
            <a:off x="913775" y="618517"/>
            <a:ext cx="10364451" cy="1596177"/>
          </a:xfrm>
        </p:spPr>
        <p:txBody>
          <a:bodyPr>
            <a:normAutofit/>
          </a:bodyPr>
          <a:lstStyle/>
          <a:p>
            <a:r>
              <a:rPr lang="en-GB">
                <a:latin typeface="Arial"/>
                <a:cs typeface="Arial"/>
              </a:rPr>
              <a:t>External Stakeholders </a:t>
            </a:r>
          </a:p>
        </p:txBody>
      </p:sp>
      <p:graphicFrame>
        <p:nvGraphicFramePr>
          <p:cNvPr id="38" name="Content Placeholder 2">
            <a:extLst>
              <a:ext uri="{FF2B5EF4-FFF2-40B4-BE49-F238E27FC236}">
                <a16:creationId xmlns:a16="http://schemas.microsoft.com/office/drawing/2014/main" id="{258BF6D5-FCC8-983D-A2A5-BFFB6E4D2F39}"/>
              </a:ext>
            </a:extLst>
          </p:cNvPr>
          <p:cNvGraphicFramePr>
            <a:graphicFrameLocks noGrp="1"/>
          </p:cNvGraphicFramePr>
          <p:nvPr>
            <p:ph sz="quarter" idx="13"/>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88449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7E2BA2D5-46A3-46C0-98C9-A072D543B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573895B-DA42-4260-AE1E-182BA41232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descr="A diagram of a project&#10;&#10;Description automatically generated">
            <a:extLst>
              <a:ext uri="{FF2B5EF4-FFF2-40B4-BE49-F238E27FC236}">
                <a16:creationId xmlns:a16="http://schemas.microsoft.com/office/drawing/2014/main" id="{B2E18261-82A0-75D6-C018-37112CA121AE}"/>
              </a:ext>
            </a:extLst>
          </p:cNvPr>
          <p:cNvPicPr>
            <a:picLocks noGrp="1" noChangeAspect="1"/>
          </p:cNvPicPr>
          <p:nvPr>
            <p:ph sz="quarter" idx="13"/>
          </p:nvPr>
        </p:nvPicPr>
        <p:blipFill>
          <a:blip r:embed="rId4"/>
          <a:stretch>
            <a:fillRect/>
          </a:stretch>
        </p:blipFill>
        <p:spPr>
          <a:xfrm>
            <a:off x="960120" y="989195"/>
            <a:ext cx="6002432" cy="487697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D0E3AB7C-62A3-8A02-E40F-3D00CD451A02}"/>
              </a:ext>
            </a:extLst>
          </p:cNvPr>
          <p:cNvSpPr>
            <a:spLocks noGrp="1"/>
          </p:cNvSpPr>
          <p:nvPr>
            <p:ph type="title"/>
          </p:nvPr>
        </p:nvSpPr>
        <p:spPr>
          <a:xfrm>
            <a:off x="7620513" y="275697"/>
            <a:ext cx="3667739" cy="1607913"/>
          </a:xfrm>
        </p:spPr>
        <p:txBody>
          <a:bodyPr vert="horz" lIns="91440" tIns="45720" rIns="91440" bIns="45720" rtlCol="0" anchor="b">
            <a:normAutofit/>
          </a:bodyPr>
          <a:lstStyle/>
          <a:p>
            <a:r>
              <a:rPr lang="en-US" sz="4800"/>
              <a:t>Risk assessment</a:t>
            </a:r>
          </a:p>
        </p:txBody>
      </p:sp>
      <p:sp>
        <p:nvSpPr>
          <p:cNvPr id="5" name="TextBox 4">
            <a:extLst>
              <a:ext uri="{FF2B5EF4-FFF2-40B4-BE49-F238E27FC236}">
                <a16:creationId xmlns:a16="http://schemas.microsoft.com/office/drawing/2014/main" id="{9D0B7407-E145-B971-08A7-5F716C66E342}"/>
              </a:ext>
            </a:extLst>
          </p:cNvPr>
          <p:cNvSpPr txBox="1"/>
          <p:nvPr/>
        </p:nvSpPr>
        <p:spPr>
          <a:xfrm>
            <a:off x="1622738" y="6130344"/>
            <a:ext cx="39881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cap="all" baseline="-25000"/>
              <a:t> VORONINA, AND STEKSOVA, (2020) </a:t>
            </a:r>
            <a:endParaRPr lang="en-US" sz="2400" b="1"/>
          </a:p>
        </p:txBody>
      </p:sp>
      <p:sp>
        <p:nvSpPr>
          <p:cNvPr id="3" name="TextBox 2">
            <a:extLst>
              <a:ext uri="{FF2B5EF4-FFF2-40B4-BE49-F238E27FC236}">
                <a16:creationId xmlns:a16="http://schemas.microsoft.com/office/drawing/2014/main" id="{FB9C0C4E-A453-1866-89B0-A647089847FC}"/>
              </a:ext>
            </a:extLst>
          </p:cNvPr>
          <p:cNvSpPr txBox="1"/>
          <p:nvPr/>
        </p:nvSpPr>
        <p:spPr>
          <a:xfrm>
            <a:off x="7632532" y="2230854"/>
            <a:ext cx="39478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srgbClr val="000000"/>
              </a:solidFill>
              <a:ea typeface="+mn-lt"/>
              <a:cs typeface="+mn-lt"/>
            </a:endParaRPr>
          </a:p>
        </p:txBody>
      </p:sp>
      <p:sp>
        <p:nvSpPr>
          <p:cNvPr id="6" name="TextBox 5">
            <a:extLst>
              <a:ext uri="{FF2B5EF4-FFF2-40B4-BE49-F238E27FC236}">
                <a16:creationId xmlns:a16="http://schemas.microsoft.com/office/drawing/2014/main" id="{0EC88F00-2575-410F-5457-CEE86F5A1B55}"/>
              </a:ext>
            </a:extLst>
          </p:cNvPr>
          <p:cNvSpPr txBox="1"/>
          <p:nvPr/>
        </p:nvSpPr>
        <p:spPr>
          <a:xfrm>
            <a:off x="7635704" y="2598821"/>
            <a:ext cx="407302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74151"/>
                </a:solidFill>
                <a:latin typeface="Arial"/>
                <a:cs typeface="Arial"/>
              </a:rPr>
              <a:t>According to </a:t>
            </a:r>
            <a:r>
              <a:rPr lang="en-US" err="1">
                <a:solidFill>
                  <a:srgbClr val="374151"/>
                </a:solidFill>
                <a:latin typeface="Arial"/>
                <a:cs typeface="Arial"/>
              </a:rPr>
              <a:t>Pomaza</a:t>
            </a:r>
            <a:r>
              <a:rPr lang="en-US">
                <a:solidFill>
                  <a:srgbClr val="374151"/>
                </a:solidFill>
                <a:latin typeface="Arial"/>
                <a:cs typeface="Arial"/>
              </a:rPr>
              <a:t>-Ponomarenko et al</a:t>
            </a:r>
            <a:r>
              <a:rPr lang="en-GB" sz="1300" cap="all">
                <a:solidFill>
                  <a:srgbClr val="000000"/>
                </a:solidFill>
                <a:latin typeface="Arial"/>
                <a:cs typeface="Arial"/>
              </a:rPr>
              <a:t>. </a:t>
            </a:r>
            <a:r>
              <a:rPr lang="en-US">
                <a:solidFill>
                  <a:srgbClr val="374151"/>
                </a:solidFill>
                <a:latin typeface="Söhne"/>
              </a:rPr>
              <a:t>(2023),an all-encompassing structure for pioneering risk management includes the recognition of risks unique to inventive projects, the evaluation of their potential consequences, and the creation of efficient risk reduction strategies.</a:t>
            </a:r>
            <a:endParaRPr lang="en-US">
              <a:solidFill>
                <a:srgbClr val="000000"/>
              </a:solidFill>
              <a:latin typeface="Tw Cen MT" panose="020B0602020104020603"/>
            </a:endParaRPr>
          </a:p>
        </p:txBody>
      </p:sp>
    </p:spTree>
    <p:extLst>
      <p:ext uri="{BB962C8B-B14F-4D97-AF65-F5344CB8AC3E}">
        <p14:creationId xmlns:p14="http://schemas.microsoft.com/office/powerpoint/2010/main" val="3435626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D2CA358-2EA6-49C2-AAEF-0C79C1F76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2">
            <a:extLst>
              <a:ext uri="{FF2B5EF4-FFF2-40B4-BE49-F238E27FC236}">
                <a16:creationId xmlns:a16="http://schemas.microsoft.com/office/drawing/2014/main" id="{AAD74829-8970-4A28-B5F6-387E0E313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Warning">
            <a:extLst>
              <a:ext uri="{FF2B5EF4-FFF2-40B4-BE49-F238E27FC236}">
                <a16:creationId xmlns:a16="http://schemas.microsoft.com/office/drawing/2014/main" id="{A7D68A95-A96C-DE3E-F44F-F292112AA6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01455" y="618518"/>
            <a:ext cx="2649616" cy="2649616"/>
          </a:xfrm>
          <a:prstGeom prst="rect">
            <a:avLst/>
          </a:prstGeom>
          <a:scene3d>
            <a:camera prst="orthographicFront"/>
            <a:lightRig rig="threePt" dir="t">
              <a:rot lat="0" lon="0" rev="2700000"/>
            </a:lightRig>
          </a:scene3d>
          <a:sp3d contourW="6350">
            <a:bevelT h="38100"/>
            <a:contourClr>
              <a:srgbClr val="C0C0C0"/>
            </a:contourClr>
          </a:sp3d>
        </p:spPr>
      </p:pic>
      <p:pic>
        <p:nvPicPr>
          <p:cNvPr id="4" name="Picture 3" descr="A colorful stairs with numbers&#10;&#10;Description automatically generated">
            <a:extLst>
              <a:ext uri="{FF2B5EF4-FFF2-40B4-BE49-F238E27FC236}">
                <a16:creationId xmlns:a16="http://schemas.microsoft.com/office/drawing/2014/main" id="{85BDF9C4-65C8-8B53-86F8-947955BAFB93}"/>
              </a:ext>
            </a:extLst>
          </p:cNvPr>
          <p:cNvPicPr>
            <a:picLocks noChangeAspect="1"/>
          </p:cNvPicPr>
          <p:nvPr/>
        </p:nvPicPr>
        <p:blipFill>
          <a:blip r:embed="rId5"/>
          <a:stretch>
            <a:fillRect/>
          </a:stretch>
        </p:blipFill>
        <p:spPr>
          <a:xfrm>
            <a:off x="7503997" y="3602890"/>
            <a:ext cx="4044539" cy="2598616"/>
          </a:xfrm>
          <a:prstGeom prst="rect">
            <a:avLst/>
          </a:prstGeom>
        </p:spPr>
      </p:pic>
      <p:pic>
        <p:nvPicPr>
          <p:cNvPr id="21" name="Picture 20">
            <a:extLst>
              <a:ext uri="{FF2B5EF4-FFF2-40B4-BE49-F238E27FC236}">
                <a16:creationId xmlns:a16="http://schemas.microsoft.com/office/drawing/2014/main" id="{D976ACB9-C2D4-45C2-924A-2CF7CFF511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2"/>
            <a:ext cx="12192000" cy="6858000"/>
          </a:xfrm>
          <a:prstGeom prst="rect">
            <a:avLst/>
          </a:prstGeom>
        </p:spPr>
      </p:pic>
      <p:sp>
        <p:nvSpPr>
          <p:cNvPr id="2" name="Title 1">
            <a:extLst>
              <a:ext uri="{FF2B5EF4-FFF2-40B4-BE49-F238E27FC236}">
                <a16:creationId xmlns:a16="http://schemas.microsoft.com/office/drawing/2014/main" id="{01D5918F-B825-EC5A-EBF4-8F1F88876AB9}"/>
              </a:ext>
            </a:extLst>
          </p:cNvPr>
          <p:cNvSpPr>
            <a:spLocks noGrp="1"/>
          </p:cNvSpPr>
          <p:nvPr>
            <p:ph type="title"/>
          </p:nvPr>
        </p:nvSpPr>
        <p:spPr>
          <a:xfrm>
            <a:off x="1172120" y="360940"/>
            <a:ext cx="5855416" cy="1596177"/>
          </a:xfrm>
        </p:spPr>
        <p:txBody>
          <a:bodyPr>
            <a:normAutofit/>
          </a:bodyPr>
          <a:lstStyle/>
          <a:p>
            <a:r>
              <a:rPr lang="en-GB"/>
              <a:t>Risk assessment</a:t>
            </a:r>
          </a:p>
        </p:txBody>
      </p:sp>
      <p:sp>
        <p:nvSpPr>
          <p:cNvPr id="5" name="TextBox 4">
            <a:extLst>
              <a:ext uri="{FF2B5EF4-FFF2-40B4-BE49-F238E27FC236}">
                <a16:creationId xmlns:a16="http://schemas.microsoft.com/office/drawing/2014/main" id="{81B3A225-BBF1-3AEA-B2E1-9E17203FA44D}"/>
              </a:ext>
            </a:extLst>
          </p:cNvPr>
          <p:cNvSpPr txBox="1"/>
          <p:nvPr/>
        </p:nvSpPr>
        <p:spPr>
          <a:xfrm>
            <a:off x="7190704" y="4199049"/>
            <a:ext cx="32197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Impact</a:t>
            </a:r>
          </a:p>
        </p:txBody>
      </p:sp>
      <p:sp>
        <p:nvSpPr>
          <p:cNvPr id="6" name="TextBox 5">
            <a:extLst>
              <a:ext uri="{FF2B5EF4-FFF2-40B4-BE49-F238E27FC236}">
                <a16:creationId xmlns:a16="http://schemas.microsoft.com/office/drawing/2014/main" id="{790D5DC4-DC94-0498-8CF4-000AD5947520}"/>
              </a:ext>
            </a:extLst>
          </p:cNvPr>
          <p:cNvSpPr txBox="1"/>
          <p:nvPr/>
        </p:nvSpPr>
        <p:spPr>
          <a:xfrm>
            <a:off x="9245958" y="3265329"/>
            <a:ext cx="17574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Probability</a:t>
            </a:r>
          </a:p>
        </p:txBody>
      </p:sp>
      <p:graphicFrame>
        <p:nvGraphicFramePr>
          <p:cNvPr id="8" name="Table 7">
            <a:extLst>
              <a:ext uri="{FF2B5EF4-FFF2-40B4-BE49-F238E27FC236}">
                <a16:creationId xmlns:a16="http://schemas.microsoft.com/office/drawing/2014/main" id="{BF56EFA6-4276-5C19-180F-8B2ADD2CBCCD}"/>
              </a:ext>
            </a:extLst>
          </p:cNvPr>
          <p:cNvGraphicFramePr>
            <a:graphicFrameLocks noGrp="1"/>
          </p:cNvGraphicFramePr>
          <p:nvPr>
            <p:extLst>
              <p:ext uri="{D42A27DB-BD31-4B8C-83A1-F6EECF244321}">
                <p14:modId xmlns:p14="http://schemas.microsoft.com/office/powerpoint/2010/main" val="4251897140"/>
              </p:ext>
            </p:extLst>
          </p:nvPr>
        </p:nvGraphicFramePr>
        <p:xfrm>
          <a:off x="70184" y="1945105"/>
          <a:ext cx="7103117" cy="4037921"/>
        </p:xfrm>
        <a:graphic>
          <a:graphicData uri="http://schemas.openxmlformats.org/drawingml/2006/table">
            <a:tbl>
              <a:tblPr firstRow="1" bandRow="1">
                <a:tableStyleId>{5C22544A-7EE6-4342-B048-85BDC9FD1C3A}</a:tableStyleId>
              </a:tblPr>
              <a:tblGrid>
                <a:gridCol w="3458781">
                  <a:extLst>
                    <a:ext uri="{9D8B030D-6E8A-4147-A177-3AD203B41FA5}">
                      <a16:colId xmlns:a16="http://schemas.microsoft.com/office/drawing/2014/main" val="2291566658"/>
                    </a:ext>
                  </a:extLst>
                </a:gridCol>
                <a:gridCol w="1173736">
                  <a:extLst>
                    <a:ext uri="{9D8B030D-6E8A-4147-A177-3AD203B41FA5}">
                      <a16:colId xmlns:a16="http://schemas.microsoft.com/office/drawing/2014/main" val="3881821913"/>
                    </a:ext>
                  </a:extLst>
                </a:gridCol>
                <a:gridCol w="1235300">
                  <a:extLst>
                    <a:ext uri="{9D8B030D-6E8A-4147-A177-3AD203B41FA5}">
                      <a16:colId xmlns:a16="http://schemas.microsoft.com/office/drawing/2014/main" val="3830059484"/>
                    </a:ext>
                  </a:extLst>
                </a:gridCol>
                <a:gridCol w="1235300">
                  <a:extLst>
                    <a:ext uri="{9D8B030D-6E8A-4147-A177-3AD203B41FA5}">
                      <a16:colId xmlns:a16="http://schemas.microsoft.com/office/drawing/2014/main" val="659096866"/>
                    </a:ext>
                  </a:extLst>
                </a:gridCol>
              </a:tblGrid>
              <a:tr h="913788">
                <a:tc>
                  <a:txBody>
                    <a:bodyPr/>
                    <a:lstStyle/>
                    <a:p>
                      <a:pPr lvl="0">
                        <a:buNone/>
                      </a:pPr>
                      <a:r>
                        <a:rPr lang="en-GB" sz="2000" b="0" i="0" u="none" strike="noStrike" cap="all" noProof="0">
                          <a:solidFill>
                            <a:schemeClr val="tx1"/>
                          </a:solidFill>
                          <a:latin typeface="Calibri"/>
                        </a:rPr>
                        <a:t>Identified risks</a:t>
                      </a:r>
                      <a:endParaRPr lang="en-US">
                        <a:solidFill>
                          <a:schemeClr val="tx1"/>
                        </a:solidFill>
                        <a:latin typeface="Calibri"/>
                      </a:endParaRPr>
                    </a:p>
                  </a:txBody>
                  <a:tcPr/>
                </a:tc>
                <a:tc>
                  <a:txBody>
                    <a:bodyPr/>
                    <a:lstStyle/>
                    <a:p>
                      <a:r>
                        <a:rPr lang="en-GB">
                          <a:solidFill>
                            <a:schemeClr val="tx1"/>
                          </a:solidFill>
                          <a:latin typeface="Calibri"/>
                        </a:rPr>
                        <a:t>Impact score</a:t>
                      </a:r>
                    </a:p>
                  </a:txBody>
                  <a:tcPr/>
                </a:tc>
                <a:tc>
                  <a:txBody>
                    <a:bodyPr/>
                    <a:lstStyle/>
                    <a:p>
                      <a:r>
                        <a:rPr lang="en-GB">
                          <a:solidFill>
                            <a:schemeClr val="tx1"/>
                          </a:solidFill>
                          <a:latin typeface="Calibri"/>
                        </a:rPr>
                        <a:t>Probability score</a:t>
                      </a:r>
                    </a:p>
                  </a:txBody>
                  <a:tcPr/>
                </a:tc>
                <a:tc>
                  <a:txBody>
                    <a:bodyPr/>
                    <a:lstStyle/>
                    <a:p>
                      <a:pPr lvl="0">
                        <a:buNone/>
                      </a:pPr>
                      <a:r>
                        <a:rPr lang="en-GB">
                          <a:solidFill>
                            <a:schemeClr val="tx1"/>
                          </a:solidFill>
                          <a:latin typeface="Calibri"/>
                        </a:rPr>
                        <a:t>Overall score</a:t>
                      </a:r>
                    </a:p>
                  </a:txBody>
                  <a:tcPr/>
                </a:tc>
                <a:extLst>
                  <a:ext uri="{0D108BD9-81ED-4DB2-BD59-A6C34878D82A}">
                    <a16:rowId xmlns:a16="http://schemas.microsoft.com/office/drawing/2014/main" val="1206588366"/>
                  </a:ext>
                </a:extLst>
              </a:tr>
              <a:tr h="689309">
                <a:tc>
                  <a:txBody>
                    <a:bodyPr/>
                    <a:lstStyle/>
                    <a:p>
                      <a:pPr lvl="0">
                        <a:buNone/>
                      </a:pPr>
                      <a:r>
                        <a:rPr lang="en-GB" sz="2000" b="0" i="0" u="none" strike="noStrike" cap="all" noProof="0">
                          <a:solidFill>
                            <a:srgbClr val="000000"/>
                          </a:solidFill>
                          <a:latin typeface="Calibri"/>
                        </a:rPr>
                        <a:t>Drink/package designing project overruns</a:t>
                      </a:r>
                      <a:endParaRPr lang="en-US">
                        <a:latin typeface="Calibri"/>
                      </a:endParaRPr>
                    </a:p>
                  </a:txBody>
                  <a:tcPr/>
                </a:tc>
                <a:tc>
                  <a:txBody>
                    <a:bodyPr/>
                    <a:lstStyle/>
                    <a:p>
                      <a:r>
                        <a:rPr lang="en-GB"/>
                        <a:t>5</a:t>
                      </a:r>
                    </a:p>
                  </a:txBody>
                  <a:tcPr/>
                </a:tc>
                <a:tc>
                  <a:txBody>
                    <a:bodyPr/>
                    <a:lstStyle/>
                    <a:p>
                      <a:r>
                        <a:rPr lang="en-GB"/>
                        <a:t>2</a:t>
                      </a:r>
                    </a:p>
                  </a:txBody>
                  <a:tcPr/>
                </a:tc>
                <a:tc>
                  <a:txBody>
                    <a:bodyPr/>
                    <a:lstStyle/>
                    <a:p>
                      <a:pPr lvl="0">
                        <a:buNone/>
                      </a:pPr>
                      <a:r>
                        <a:rPr lang="en-GB" b="1">
                          <a:solidFill>
                            <a:schemeClr val="tx1"/>
                          </a:solidFill>
                        </a:rPr>
                        <a:t>10</a:t>
                      </a:r>
                    </a:p>
                  </a:txBody>
                  <a:tcPr/>
                </a:tc>
                <a:extLst>
                  <a:ext uri="{0D108BD9-81ED-4DB2-BD59-A6C34878D82A}">
                    <a16:rowId xmlns:a16="http://schemas.microsoft.com/office/drawing/2014/main" val="2952413837"/>
                  </a:ext>
                </a:extLst>
              </a:tr>
              <a:tr h="411848">
                <a:tc>
                  <a:txBody>
                    <a:bodyPr/>
                    <a:lstStyle/>
                    <a:p>
                      <a:pPr lvl="0">
                        <a:buNone/>
                      </a:pPr>
                      <a:r>
                        <a:rPr lang="en-GB" sz="2000" b="0" i="0" u="none" strike="noStrike" cap="all" noProof="0">
                          <a:solidFill>
                            <a:srgbClr val="000000"/>
                          </a:solidFill>
                          <a:latin typeface="Calibri"/>
                        </a:rPr>
                        <a:t>Supply chain issues</a:t>
                      </a:r>
                    </a:p>
                  </a:txBody>
                  <a:tcPr/>
                </a:tc>
                <a:tc>
                  <a:txBody>
                    <a:bodyPr/>
                    <a:lstStyle/>
                    <a:p>
                      <a:r>
                        <a:rPr lang="en-GB"/>
                        <a:t>3</a:t>
                      </a:r>
                    </a:p>
                  </a:txBody>
                  <a:tcPr/>
                </a:tc>
                <a:tc>
                  <a:txBody>
                    <a:bodyPr/>
                    <a:lstStyle/>
                    <a:p>
                      <a:r>
                        <a:rPr lang="en-GB"/>
                        <a:t>3</a:t>
                      </a:r>
                    </a:p>
                  </a:txBody>
                  <a:tcPr/>
                </a:tc>
                <a:tc>
                  <a:txBody>
                    <a:bodyPr/>
                    <a:lstStyle/>
                    <a:p>
                      <a:pPr lvl="0">
                        <a:buNone/>
                      </a:pPr>
                      <a:r>
                        <a:rPr lang="en-GB" b="1">
                          <a:solidFill>
                            <a:schemeClr val="tx1"/>
                          </a:solidFill>
                        </a:rPr>
                        <a:t>9</a:t>
                      </a:r>
                    </a:p>
                  </a:txBody>
                  <a:tcPr/>
                </a:tc>
                <a:extLst>
                  <a:ext uri="{0D108BD9-81ED-4DB2-BD59-A6C34878D82A}">
                    <a16:rowId xmlns:a16="http://schemas.microsoft.com/office/drawing/2014/main" val="303465849"/>
                  </a:ext>
                </a:extLst>
              </a:tr>
              <a:tr h="411848">
                <a:tc>
                  <a:txBody>
                    <a:bodyPr/>
                    <a:lstStyle/>
                    <a:p>
                      <a:pPr lvl="0">
                        <a:buNone/>
                      </a:pPr>
                      <a:r>
                        <a:rPr lang="en-GB" sz="2000" b="0" i="0" u="none" strike="noStrike" cap="all" noProof="0">
                          <a:solidFill>
                            <a:srgbClr val="000000"/>
                          </a:solidFill>
                          <a:latin typeface="Calibri"/>
                        </a:rPr>
                        <a:t>Customer complaints</a:t>
                      </a:r>
                      <a:endParaRPr lang="en-US">
                        <a:latin typeface="Calibri"/>
                      </a:endParaRPr>
                    </a:p>
                  </a:txBody>
                  <a:tcPr/>
                </a:tc>
                <a:tc>
                  <a:txBody>
                    <a:bodyPr/>
                    <a:lstStyle/>
                    <a:p>
                      <a:r>
                        <a:rPr lang="en-GB"/>
                        <a:t>3</a:t>
                      </a:r>
                    </a:p>
                  </a:txBody>
                  <a:tcPr/>
                </a:tc>
                <a:tc>
                  <a:txBody>
                    <a:bodyPr/>
                    <a:lstStyle/>
                    <a:p>
                      <a:r>
                        <a:rPr lang="en-GB"/>
                        <a:t>2</a:t>
                      </a:r>
                    </a:p>
                  </a:txBody>
                  <a:tcPr/>
                </a:tc>
                <a:tc>
                  <a:txBody>
                    <a:bodyPr/>
                    <a:lstStyle/>
                    <a:p>
                      <a:pPr lvl="0">
                        <a:buNone/>
                      </a:pPr>
                      <a:r>
                        <a:rPr lang="en-GB" b="1">
                          <a:solidFill>
                            <a:schemeClr val="tx1"/>
                          </a:solidFill>
                        </a:rPr>
                        <a:t>6</a:t>
                      </a:r>
                    </a:p>
                  </a:txBody>
                  <a:tcPr/>
                </a:tc>
                <a:extLst>
                  <a:ext uri="{0D108BD9-81ED-4DB2-BD59-A6C34878D82A}">
                    <a16:rowId xmlns:a16="http://schemas.microsoft.com/office/drawing/2014/main" val="561742745"/>
                  </a:ext>
                </a:extLst>
              </a:tr>
              <a:tr h="411848">
                <a:tc>
                  <a:txBody>
                    <a:bodyPr/>
                    <a:lstStyle/>
                    <a:p>
                      <a:pPr lvl="0">
                        <a:buNone/>
                      </a:pPr>
                      <a:r>
                        <a:rPr lang="en-GB" sz="2000" b="0" i="0" u="none" strike="noStrike" cap="all" noProof="0">
                          <a:solidFill>
                            <a:srgbClr val="000000"/>
                          </a:solidFill>
                          <a:latin typeface="Calibri"/>
                        </a:rPr>
                        <a:t>Staff motivation</a:t>
                      </a:r>
                      <a:endParaRPr lang="en-US">
                        <a:latin typeface="Calibri"/>
                      </a:endParaRPr>
                    </a:p>
                  </a:txBody>
                  <a:tcPr/>
                </a:tc>
                <a:tc>
                  <a:txBody>
                    <a:bodyPr/>
                    <a:lstStyle/>
                    <a:p>
                      <a:r>
                        <a:rPr lang="en-GB"/>
                        <a:t>2</a:t>
                      </a:r>
                    </a:p>
                  </a:txBody>
                  <a:tcPr/>
                </a:tc>
                <a:tc>
                  <a:txBody>
                    <a:bodyPr/>
                    <a:lstStyle/>
                    <a:p>
                      <a:r>
                        <a:rPr lang="en-GB"/>
                        <a:t>2</a:t>
                      </a:r>
                    </a:p>
                  </a:txBody>
                  <a:tcPr/>
                </a:tc>
                <a:tc>
                  <a:txBody>
                    <a:bodyPr/>
                    <a:lstStyle/>
                    <a:p>
                      <a:pPr lvl="0">
                        <a:buNone/>
                      </a:pPr>
                      <a:r>
                        <a:rPr lang="en-GB" b="1">
                          <a:solidFill>
                            <a:schemeClr val="tx1"/>
                          </a:solidFill>
                        </a:rPr>
                        <a:t>4</a:t>
                      </a:r>
                    </a:p>
                  </a:txBody>
                  <a:tcPr/>
                </a:tc>
                <a:extLst>
                  <a:ext uri="{0D108BD9-81ED-4DB2-BD59-A6C34878D82A}">
                    <a16:rowId xmlns:a16="http://schemas.microsoft.com/office/drawing/2014/main" val="4094820616"/>
                  </a:ext>
                </a:extLst>
              </a:tr>
              <a:tr h="402464">
                <a:tc>
                  <a:txBody>
                    <a:bodyPr/>
                    <a:lstStyle/>
                    <a:p>
                      <a:pPr lvl="0">
                        <a:buNone/>
                      </a:pPr>
                      <a:r>
                        <a:rPr lang="en-GB" sz="2000" b="0" i="0" u="none" strike="noStrike" cap="all" noProof="0">
                          <a:solidFill>
                            <a:srgbClr val="000000"/>
                          </a:solidFill>
                          <a:latin typeface="Calibri"/>
                        </a:rPr>
                        <a:t>System performance issues</a:t>
                      </a:r>
                      <a:endParaRPr lang="en-US">
                        <a:latin typeface="Calibri"/>
                      </a:endParaRPr>
                    </a:p>
                  </a:txBody>
                  <a:tcPr/>
                </a:tc>
                <a:tc>
                  <a:txBody>
                    <a:bodyPr/>
                    <a:lstStyle/>
                    <a:p>
                      <a:r>
                        <a:rPr lang="en-GB"/>
                        <a:t>4</a:t>
                      </a:r>
                    </a:p>
                  </a:txBody>
                  <a:tcPr/>
                </a:tc>
                <a:tc>
                  <a:txBody>
                    <a:bodyPr/>
                    <a:lstStyle/>
                    <a:p>
                      <a:r>
                        <a:rPr lang="en-GB"/>
                        <a:t>2</a:t>
                      </a:r>
                    </a:p>
                  </a:txBody>
                  <a:tcPr/>
                </a:tc>
                <a:tc>
                  <a:txBody>
                    <a:bodyPr/>
                    <a:lstStyle/>
                    <a:p>
                      <a:pPr lvl="0">
                        <a:buNone/>
                      </a:pPr>
                      <a:r>
                        <a:rPr lang="en-GB" b="1">
                          <a:solidFill>
                            <a:schemeClr val="tx1"/>
                          </a:solidFill>
                        </a:rPr>
                        <a:t>8</a:t>
                      </a:r>
                    </a:p>
                  </a:txBody>
                  <a:tcPr/>
                </a:tc>
                <a:extLst>
                  <a:ext uri="{0D108BD9-81ED-4DB2-BD59-A6C34878D82A}">
                    <a16:rowId xmlns:a16="http://schemas.microsoft.com/office/drawing/2014/main" val="628994542"/>
                  </a:ext>
                </a:extLst>
              </a:tr>
              <a:tr h="411848">
                <a:tc>
                  <a:txBody>
                    <a:bodyPr/>
                    <a:lstStyle/>
                    <a:p>
                      <a:pPr lvl="0">
                        <a:buNone/>
                      </a:pPr>
                      <a:r>
                        <a:rPr lang="en-GB" sz="2000" b="0" i="0" u="none" strike="noStrike" cap="all" noProof="0">
                          <a:solidFill>
                            <a:srgbClr val="000000"/>
                          </a:solidFill>
                          <a:latin typeface="Calibri"/>
                        </a:rPr>
                        <a:t>Stakeholder resistance </a:t>
                      </a:r>
                      <a:endParaRPr lang="en-US">
                        <a:latin typeface="Calibri"/>
                      </a:endParaRPr>
                    </a:p>
                  </a:txBody>
                  <a:tcPr/>
                </a:tc>
                <a:tc>
                  <a:txBody>
                    <a:bodyPr/>
                    <a:lstStyle/>
                    <a:p>
                      <a:r>
                        <a:rPr lang="en-GB"/>
                        <a:t>5</a:t>
                      </a:r>
                    </a:p>
                  </a:txBody>
                  <a:tcPr/>
                </a:tc>
                <a:tc>
                  <a:txBody>
                    <a:bodyPr/>
                    <a:lstStyle/>
                    <a:p>
                      <a:r>
                        <a:rPr lang="en-GB"/>
                        <a:t>1</a:t>
                      </a:r>
                    </a:p>
                  </a:txBody>
                  <a:tcPr/>
                </a:tc>
                <a:tc>
                  <a:txBody>
                    <a:bodyPr/>
                    <a:lstStyle/>
                    <a:p>
                      <a:pPr lvl="0">
                        <a:buNone/>
                      </a:pPr>
                      <a:r>
                        <a:rPr lang="en-GB" b="1">
                          <a:solidFill>
                            <a:schemeClr val="tx1"/>
                          </a:solidFill>
                        </a:rPr>
                        <a:t>5</a:t>
                      </a:r>
                    </a:p>
                  </a:txBody>
                  <a:tcPr/>
                </a:tc>
                <a:extLst>
                  <a:ext uri="{0D108BD9-81ED-4DB2-BD59-A6C34878D82A}">
                    <a16:rowId xmlns:a16="http://schemas.microsoft.com/office/drawing/2014/main" val="2106808371"/>
                  </a:ext>
                </a:extLst>
              </a:tr>
              <a:tr h="373237">
                <a:tc>
                  <a:txBody>
                    <a:bodyPr/>
                    <a:lstStyle/>
                    <a:p>
                      <a:r>
                        <a:rPr lang="en-GB"/>
                        <a:t>FINANCIAL ISSUES</a:t>
                      </a:r>
                    </a:p>
                  </a:txBody>
                  <a:tcPr/>
                </a:tc>
                <a:tc>
                  <a:txBody>
                    <a:bodyPr/>
                    <a:lstStyle/>
                    <a:p>
                      <a:r>
                        <a:rPr lang="en-GB"/>
                        <a:t>5</a:t>
                      </a:r>
                    </a:p>
                  </a:txBody>
                  <a:tcPr/>
                </a:tc>
                <a:tc>
                  <a:txBody>
                    <a:bodyPr/>
                    <a:lstStyle/>
                    <a:p>
                      <a:r>
                        <a:rPr lang="en-GB"/>
                        <a:t>2</a:t>
                      </a:r>
                    </a:p>
                  </a:txBody>
                  <a:tcPr/>
                </a:tc>
                <a:tc>
                  <a:txBody>
                    <a:bodyPr/>
                    <a:lstStyle/>
                    <a:p>
                      <a:pPr lvl="0">
                        <a:buNone/>
                      </a:pPr>
                      <a:r>
                        <a:rPr lang="en-GB" b="1"/>
                        <a:t>10</a:t>
                      </a:r>
                    </a:p>
                  </a:txBody>
                  <a:tcPr/>
                </a:tc>
                <a:extLst>
                  <a:ext uri="{0D108BD9-81ED-4DB2-BD59-A6C34878D82A}">
                    <a16:rowId xmlns:a16="http://schemas.microsoft.com/office/drawing/2014/main" val="4219526846"/>
                  </a:ext>
                </a:extLst>
              </a:tr>
            </a:tbl>
          </a:graphicData>
        </a:graphic>
      </p:graphicFrame>
    </p:spTree>
    <p:extLst>
      <p:ext uri="{BB962C8B-B14F-4D97-AF65-F5344CB8AC3E}">
        <p14:creationId xmlns:p14="http://schemas.microsoft.com/office/powerpoint/2010/main" val="700117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Exclamation mark on a yellow background">
            <a:extLst>
              <a:ext uri="{FF2B5EF4-FFF2-40B4-BE49-F238E27FC236}">
                <a16:creationId xmlns:a16="http://schemas.microsoft.com/office/drawing/2014/main" id="{BCBC2D87-2235-EABA-0E21-015AADFDA220}"/>
              </a:ext>
            </a:extLst>
          </p:cNvPr>
          <p:cNvPicPr>
            <a:picLocks noChangeAspect="1"/>
          </p:cNvPicPr>
          <p:nvPr/>
        </p:nvPicPr>
        <p:blipFill rotWithShape="1">
          <a:blip r:embed="rId2"/>
          <a:srcRect l="15639" r="2571" b="4"/>
          <a:stretch/>
        </p:blipFill>
        <p:spPr>
          <a:xfrm>
            <a:off x="1" y="10"/>
            <a:ext cx="7479157" cy="6857990"/>
          </a:xfrm>
          <a:prstGeom prst="rect">
            <a:avLst/>
          </a:prstGeom>
        </p:spPr>
      </p:pic>
      <p:sp>
        <p:nvSpPr>
          <p:cNvPr id="20" name="Rectangle 19">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Green glass bottles">
            <a:extLst>
              <a:ext uri="{FF2B5EF4-FFF2-40B4-BE49-F238E27FC236}">
                <a16:creationId xmlns:a16="http://schemas.microsoft.com/office/drawing/2014/main" id="{0DA9E081-EC5F-359B-C5A4-83FAD1CA1D4A}"/>
              </a:ext>
            </a:extLst>
          </p:cNvPr>
          <p:cNvPicPr>
            <a:picLocks noChangeAspect="1"/>
          </p:cNvPicPr>
          <p:nvPr/>
        </p:nvPicPr>
        <p:blipFill rotWithShape="1">
          <a:blip r:embed="rId4"/>
          <a:srcRect l="32166" r="29233" b="-6"/>
          <a:stretch/>
        </p:blipFill>
        <p:spPr>
          <a:xfrm>
            <a:off x="20" y="10"/>
            <a:ext cx="4024741" cy="6857990"/>
          </a:xfrm>
          <a:prstGeom prst="rect">
            <a:avLst/>
          </a:prstGeom>
        </p:spPr>
      </p:pic>
      <p:sp>
        <p:nvSpPr>
          <p:cNvPr id="14" name="Rectangle 13">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0C1EBC-44DC-36AF-A794-FFF497C3B022}"/>
              </a:ext>
            </a:extLst>
          </p:cNvPr>
          <p:cNvSpPr>
            <a:spLocks noGrp="1"/>
          </p:cNvSpPr>
          <p:nvPr>
            <p:ph type="title"/>
          </p:nvPr>
        </p:nvSpPr>
        <p:spPr>
          <a:xfrm>
            <a:off x="5577705" y="-3112"/>
            <a:ext cx="5723986" cy="1058708"/>
          </a:xfrm>
        </p:spPr>
        <p:txBody>
          <a:bodyPr>
            <a:normAutofit/>
          </a:bodyPr>
          <a:lstStyle/>
          <a:p>
            <a:pPr algn="l"/>
            <a:r>
              <a:rPr lang="en-GB"/>
              <a:t>Risk assessment Response</a:t>
            </a:r>
          </a:p>
        </p:txBody>
      </p:sp>
      <p:sp>
        <p:nvSpPr>
          <p:cNvPr id="3" name="TextBox 2">
            <a:extLst>
              <a:ext uri="{FF2B5EF4-FFF2-40B4-BE49-F238E27FC236}">
                <a16:creationId xmlns:a16="http://schemas.microsoft.com/office/drawing/2014/main" id="{D441EC94-CAB2-55EE-C757-BFAFCDA45270}"/>
              </a:ext>
            </a:extLst>
          </p:cNvPr>
          <p:cNvSpPr txBox="1"/>
          <p:nvPr/>
        </p:nvSpPr>
        <p:spPr>
          <a:xfrm>
            <a:off x="4647127" y="1027626"/>
            <a:ext cx="7448280"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Supply chain issues need to be logged with multiple suppliers being identified and competitive contracts being signed and completed. A specific team should be identified to continuously monitor the situation between the supply chain and  competitors within the industry that could help with cost mitigation.</a:t>
            </a:r>
          </a:p>
          <a:p>
            <a:pPr marL="285750" indent="-285750">
              <a:buFont typeface="Arial"/>
              <a:buChar char="•"/>
            </a:pPr>
            <a:endParaRPr lang="en-US">
              <a:latin typeface="Arial"/>
            </a:endParaRPr>
          </a:p>
          <a:p>
            <a:pPr marL="285750" indent="-285750">
              <a:buFont typeface="Arial"/>
              <a:buChar char="•"/>
            </a:pPr>
            <a:r>
              <a:rPr lang="en-US">
                <a:latin typeface="Arial"/>
              </a:rPr>
              <a:t>Staff motivation is an area that can be achieved by setting clear achievable goals and project scope. Regular performance reviews and staff training and development are areas to aid staff motivation. </a:t>
            </a:r>
            <a:br>
              <a:rPr lang="en-US">
                <a:latin typeface="Arial"/>
              </a:rPr>
            </a:br>
            <a:endParaRPr lang="en-US">
              <a:latin typeface="Arial"/>
              <a:cs typeface="Arial"/>
            </a:endParaRPr>
          </a:p>
          <a:p>
            <a:pPr marL="285750" indent="-285750">
              <a:buFont typeface="Arial"/>
              <a:buChar char="•"/>
            </a:pPr>
            <a:r>
              <a:rPr lang="en-GB">
                <a:latin typeface="Arial"/>
                <a:ea typeface="+mn-lt"/>
                <a:cs typeface="+mn-lt"/>
              </a:rPr>
              <a:t>Early warning system mechanisms provide a chance to identify latent economic fragilities and susceptibilities, enabling the development of a proactive strategy to mitigate the threats of a financial crisis. Manzoor (2018)</a:t>
            </a:r>
          </a:p>
          <a:p>
            <a:pPr marL="285750" indent="-285750">
              <a:buFont typeface="Arial"/>
              <a:buChar char="•"/>
            </a:pPr>
            <a:endParaRPr lang="en-GB">
              <a:latin typeface="Arial"/>
              <a:cs typeface="Arial"/>
            </a:endParaRPr>
          </a:p>
          <a:p>
            <a:pPr marL="285750" indent="-285750">
              <a:buFont typeface="Arial"/>
              <a:buChar char="•"/>
            </a:pPr>
            <a:r>
              <a:rPr lang="en-GB">
                <a:latin typeface="Arial"/>
                <a:cs typeface="Arial"/>
              </a:rPr>
              <a:t>System performance issues such as breakdowns in manufacturing machinery, or IT  can be prevented by having technicians on site to aid with technical issues.</a:t>
            </a:r>
          </a:p>
        </p:txBody>
      </p:sp>
    </p:spTree>
    <p:extLst>
      <p:ext uri="{BB962C8B-B14F-4D97-AF65-F5344CB8AC3E}">
        <p14:creationId xmlns:p14="http://schemas.microsoft.com/office/powerpoint/2010/main" val="1686788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48EC41B9-2D25-48A6-BC40-DA8F79F3E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miling Face with No Fill">
            <a:extLst>
              <a:ext uri="{FF2B5EF4-FFF2-40B4-BE49-F238E27FC236}">
                <a16:creationId xmlns:a16="http://schemas.microsoft.com/office/drawing/2014/main" id="{CEA05467-8786-3AB7-95F7-AF93E2343E1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476508" y="957486"/>
            <a:ext cx="3285330" cy="32853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5" name="Picture 14">
            <a:extLst>
              <a:ext uri="{FF2B5EF4-FFF2-40B4-BE49-F238E27FC236}">
                <a16:creationId xmlns:a16="http://schemas.microsoft.com/office/drawing/2014/main" id="{F8F21547-A433-450A-B2A3-930DCFAB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71324"/>
          <a:stretch/>
        </p:blipFill>
        <p:spPr>
          <a:xfrm>
            <a:off x="0" y="0"/>
            <a:ext cx="3496235" cy="6858000"/>
          </a:xfrm>
          <a:prstGeom prst="rect">
            <a:avLst/>
          </a:prstGeom>
        </p:spPr>
      </p:pic>
      <p:sp>
        <p:nvSpPr>
          <p:cNvPr id="2" name="Title 1">
            <a:extLst>
              <a:ext uri="{FF2B5EF4-FFF2-40B4-BE49-F238E27FC236}">
                <a16:creationId xmlns:a16="http://schemas.microsoft.com/office/drawing/2014/main" id="{990F7BF6-BC97-FEC7-45A5-50FA9F4A5B9F}"/>
              </a:ext>
            </a:extLst>
          </p:cNvPr>
          <p:cNvSpPr>
            <a:spLocks noGrp="1"/>
          </p:cNvSpPr>
          <p:nvPr>
            <p:ph type="title"/>
          </p:nvPr>
        </p:nvSpPr>
        <p:spPr>
          <a:xfrm>
            <a:off x="635211" y="4562855"/>
            <a:ext cx="10916365" cy="1137554"/>
          </a:xfrm>
        </p:spPr>
        <p:txBody>
          <a:bodyPr vert="horz" lIns="91440" tIns="45720" rIns="91440" bIns="45720" rtlCol="0" anchor="b">
            <a:normAutofit/>
          </a:bodyPr>
          <a:lstStyle/>
          <a:p>
            <a:r>
              <a:rPr lang="en-US" sz="3700"/>
              <a:t>Thank you for your time today</a:t>
            </a:r>
            <a:br>
              <a:rPr lang="en-US" sz="3700"/>
            </a:br>
            <a:r>
              <a:rPr lang="en-US" sz="3700"/>
              <a:t>We now welcome any questions</a:t>
            </a:r>
          </a:p>
        </p:txBody>
      </p:sp>
      <p:pic>
        <p:nvPicPr>
          <p:cNvPr id="17" name="Picture 16">
            <a:extLst>
              <a:ext uri="{FF2B5EF4-FFF2-40B4-BE49-F238E27FC236}">
                <a16:creationId xmlns:a16="http://schemas.microsoft.com/office/drawing/2014/main" id="{A73B520B-D7E7-436A-B263-0682940B4F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61810" r="21258"/>
          <a:stretch/>
        </p:blipFill>
        <p:spPr>
          <a:xfrm>
            <a:off x="0" y="4238951"/>
            <a:ext cx="9600237" cy="2619049"/>
          </a:xfrm>
          <a:prstGeom prst="rect">
            <a:avLst/>
          </a:prstGeom>
        </p:spPr>
      </p:pic>
    </p:spTree>
    <p:extLst>
      <p:ext uri="{BB962C8B-B14F-4D97-AF65-F5344CB8AC3E}">
        <p14:creationId xmlns:p14="http://schemas.microsoft.com/office/powerpoint/2010/main" val="2393094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8FC83-DB3C-5CD9-3B2C-42585E1B0A83}"/>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6AA7FF77-3632-D1FC-B8C7-5E671F369BC1}"/>
              </a:ext>
            </a:extLst>
          </p:cNvPr>
          <p:cNvSpPr>
            <a:spLocks noGrp="1"/>
          </p:cNvSpPr>
          <p:nvPr>
            <p:ph sz="quarter" idx="13"/>
          </p:nvPr>
        </p:nvSpPr>
        <p:spPr/>
        <p:txBody>
          <a:bodyPr vert="horz" lIns="91440" tIns="45720" rIns="91440" bIns="45720" rtlCol="0" anchor="t">
            <a:normAutofit lnSpcReduction="10000"/>
          </a:bodyPr>
          <a:lstStyle/>
          <a:p>
            <a:pPr>
              <a:lnSpc>
                <a:spcPct val="100000"/>
              </a:lnSpc>
              <a:spcBef>
                <a:spcPts val="0"/>
              </a:spcBef>
            </a:pPr>
            <a:r>
              <a:rPr lang="en-US" sz="1400">
                <a:solidFill>
                  <a:srgbClr val="333333"/>
                </a:solidFill>
                <a:latin typeface="Arial"/>
                <a:cs typeface="Arial"/>
              </a:rPr>
              <a:t>Ilham, R.M. </a:t>
            </a:r>
            <a:r>
              <a:rPr lang="en-US" sz="1400" i="1">
                <a:solidFill>
                  <a:srgbClr val="333333"/>
                </a:solidFill>
                <a:latin typeface="Arial"/>
                <a:cs typeface="Arial"/>
              </a:rPr>
              <a:t>Et al. </a:t>
            </a:r>
            <a:r>
              <a:rPr lang="en-US" sz="1400">
                <a:solidFill>
                  <a:srgbClr val="333333"/>
                </a:solidFill>
                <a:latin typeface="Arial"/>
                <a:cs typeface="Arial"/>
              </a:rPr>
              <a:t>(2018) 'development of maintenance-reparation guidance, and material specification for green building's electrical component in government building based on work breakdown structure (WBS)'</a:t>
            </a:r>
            <a:r>
              <a:rPr lang="en-US" sz="1400" i="1">
                <a:solidFill>
                  <a:srgbClr val="333333"/>
                </a:solidFill>
                <a:latin typeface="Arial"/>
                <a:cs typeface="Arial"/>
              </a:rPr>
              <a:t> IOP conference series. Materials science and engineering. </a:t>
            </a:r>
            <a:r>
              <a:rPr lang="en-US" sz="1400">
                <a:solidFill>
                  <a:srgbClr val="333333"/>
                </a:solidFill>
                <a:latin typeface="Arial"/>
                <a:cs typeface="Arial"/>
              </a:rPr>
              <a:t> Available at </a:t>
            </a:r>
            <a:r>
              <a:rPr lang="en-GB" sz="1400">
                <a:solidFill>
                  <a:srgbClr val="56BCFE"/>
                </a:solidFill>
                <a:latin typeface="Arial"/>
                <a:cs typeface="Arial"/>
                <a:hlinkClick r:id="rId2">
                  <a:extLst>
                    <a:ext uri="{A12FA001-AC4F-418D-AE19-62706E023703}">
                      <ahyp:hlinkClr xmlns:ahyp="http://schemas.microsoft.com/office/drawing/2018/hyperlinkcolor" val="tx"/>
                    </a:ext>
                  </a:extLst>
                </a:hlinkClick>
              </a:rPr>
              <a:t>HTTPS://DOI.</a:t>
            </a:r>
            <a:r>
              <a:rPr lang="en-GB" sz="1400">
                <a:solidFill>
                  <a:srgbClr val="56BCFE"/>
                </a:solidFill>
                <a:latin typeface="Arial"/>
                <a:cs typeface="Arial"/>
                <a:hlinkClick r:id="rId2"/>
              </a:rPr>
              <a:t>Org</a:t>
            </a:r>
            <a:r>
              <a:rPr lang="en-GB" sz="1400">
                <a:solidFill>
                  <a:srgbClr val="56BCFE"/>
                </a:solidFill>
                <a:latin typeface="Arial"/>
                <a:cs typeface="Arial"/>
                <a:hlinkClick r:id="rId2">
                  <a:extLst>
                    <a:ext uri="{A12FA001-AC4F-418D-AE19-62706E023703}">
                      <ahyp:hlinkClr xmlns:ahyp="http://schemas.microsoft.com/office/drawing/2018/hyperlinkcolor" val="tx"/>
                    </a:ext>
                  </a:extLst>
                </a:hlinkClick>
              </a:rPr>
              <a:t>/</a:t>
            </a:r>
            <a:r>
              <a:rPr lang="en-GB" sz="1400">
                <a:solidFill>
                  <a:srgbClr val="56BCFE"/>
                </a:solidFill>
                <a:latin typeface="Arial"/>
                <a:cs typeface="Arial"/>
                <a:hlinkClick r:id="rId2"/>
              </a:rPr>
              <a:t>10.1088/1757-899x</a:t>
            </a:r>
            <a:r>
              <a:rPr lang="en-GB" sz="1400">
                <a:solidFill>
                  <a:srgbClr val="56BCFE"/>
                </a:solidFill>
                <a:latin typeface="Arial"/>
                <a:cs typeface="Arial"/>
                <a:hlinkClick r:id="rId2">
                  <a:extLst>
                    <a:ext uri="{A12FA001-AC4F-418D-AE19-62706E023703}">
                      <ahyp:hlinkClr xmlns:ahyp="http://schemas.microsoft.com/office/drawing/2018/hyperlinkcolor" val="tx"/>
                    </a:ext>
                  </a:extLst>
                </a:hlinkClick>
              </a:rPr>
              <a:t>/446/1/012005</a:t>
            </a:r>
            <a:r>
              <a:rPr lang="en-GB" sz="1400">
                <a:latin typeface="Arial"/>
                <a:cs typeface="Arial"/>
              </a:rPr>
              <a:t>.</a:t>
            </a:r>
            <a:r>
              <a:rPr lang="en-US" sz="1400">
                <a:solidFill>
                  <a:srgbClr val="333333"/>
                </a:solidFill>
                <a:latin typeface="Arial"/>
                <a:cs typeface="Arial"/>
              </a:rPr>
              <a:t>  (Accessed: 20 </a:t>
            </a:r>
            <a:r>
              <a:rPr lang="en-US" sz="1400" err="1">
                <a:solidFill>
                  <a:srgbClr val="333333"/>
                </a:solidFill>
                <a:latin typeface="Arial"/>
                <a:cs typeface="Arial"/>
              </a:rPr>
              <a:t>october</a:t>
            </a:r>
            <a:r>
              <a:rPr lang="en-US" sz="1400">
                <a:solidFill>
                  <a:srgbClr val="333333"/>
                </a:solidFill>
                <a:latin typeface="Arial"/>
                <a:cs typeface="Arial"/>
              </a:rPr>
              <a:t>)</a:t>
            </a:r>
            <a:r>
              <a:rPr lang="en-GB" sz="1400">
                <a:solidFill>
                  <a:srgbClr val="333333"/>
                </a:solidFill>
                <a:latin typeface="Arial"/>
                <a:cs typeface="Arial"/>
              </a:rPr>
              <a:t> </a:t>
            </a:r>
            <a:endParaRPr lang="en-US" sz="1400">
              <a:solidFill>
                <a:srgbClr val="333333"/>
              </a:solidFill>
              <a:latin typeface="Arial"/>
              <a:cs typeface="Arial"/>
            </a:endParaRPr>
          </a:p>
          <a:p>
            <a:pPr>
              <a:lnSpc>
                <a:spcPct val="100000"/>
              </a:lnSpc>
              <a:spcBef>
                <a:spcPts val="0"/>
              </a:spcBef>
              <a:buClr>
                <a:srgbClr val="000000"/>
              </a:buClr>
            </a:pPr>
            <a:endParaRPr lang="en-US" sz="1400">
              <a:solidFill>
                <a:srgbClr val="333333"/>
              </a:solidFill>
              <a:latin typeface="Arial"/>
              <a:cs typeface="Arial"/>
            </a:endParaRPr>
          </a:p>
          <a:p>
            <a:pPr>
              <a:lnSpc>
                <a:spcPct val="100000"/>
              </a:lnSpc>
              <a:spcBef>
                <a:spcPts val="0"/>
              </a:spcBef>
              <a:buClr>
                <a:srgbClr val="000000"/>
              </a:buClr>
            </a:pPr>
            <a:r>
              <a:rPr lang="en-US" sz="1400">
                <a:solidFill>
                  <a:srgbClr val="333333"/>
                </a:solidFill>
                <a:latin typeface="Arial"/>
                <a:cs typeface="Arial"/>
              </a:rPr>
              <a:t>Manzoor, A. (2018) 'breakthroughs in research practice' </a:t>
            </a:r>
            <a:r>
              <a:rPr lang="en-US" sz="1400" i="1">
                <a:solidFill>
                  <a:srgbClr val="333333"/>
                </a:solidFill>
                <a:latin typeface="Arial"/>
                <a:cs typeface="Arial"/>
              </a:rPr>
              <a:t>risk and contingency management. </a:t>
            </a:r>
            <a:r>
              <a:rPr lang="en-US" sz="1400">
                <a:solidFill>
                  <a:srgbClr val="333333"/>
                </a:solidFill>
                <a:latin typeface="Arial"/>
                <a:cs typeface="Arial"/>
              </a:rPr>
              <a:t>Available at </a:t>
            </a:r>
            <a:r>
              <a:rPr lang="en-GB" sz="1400">
                <a:latin typeface="Arial"/>
                <a:cs typeface="Arial"/>
              </a:rPr>
              <a:t>: </a:t>
            </a:r>
            <a:r>
              <a:rPr lang="en-GB" sz="1400">
                <a:solidFill>
                  <a:srgbClr val="56BCFE"/>
                </a:solidFill>
                <a:latin typeface="Arial"/>
                <a:cs typeface="Arial"/>
                <a:hlinkClick r:id="rId3">
                  <a:extLst>
                    <a:ext uri="{A12FA001-AC4F-418D-AE19-62706E023703}">
                      <ahyp:hlinkClr xmlns:ahyp="http://schemas.microsoft.com/office/drawing/2018/hyperlinkcolor" val="tx"/>
                    </a:ext>
                  </a:extLst>
                </a:hlinkClick>
              </a:rPr>
              <a:t>HTTPS://DOI.</a:t>
            </a:r>
            <a:r>
              <a:rPr lang="en-GB" sz="1400">
                <a:solidFill>
                  <a:srgbClr val="56BCFE"/>
                </a:solidFill>
                <a:latin typeface="Arial"/>
                <a:cs typeface="Arial"/>
                <a:hlinkClick r:id="rId3"/>
              </a:rPr>
              <a:t>Org</a:t>
            </a:r>
            <a:r>
              <a:rPr lang="en-GB" sz="1400">
                <a:solidFill>
                  <a:srgbClr val="56BCFE"/>
                </a:solidFill>
                <a:latin typeface="Arial"/>
                <a:cs typeface="Arial"/>
                <a:hlinkClick r:id="rId3">
                  <a:extLst>
                    <a:ext uri="{A12FA001-AC4F-418D-AE19-62706E023703}">
                      <ahyp:hlinkClr xmlns:ahyp="http://schemas.microsoft.com/office/drawing/2018/hyperlinkcolor" val="tx"/>
                    </a:ext>
                  </a:extLst>
                </a:hlinkClick>
              </a:rPr>
              <a:t>/10.4018/978-1-5225-3932-2</a:t>
            </a:r>
            <a:r>
              <a:rPr lang="en-GB" sz="1400">
                <a:latin typeface="Arial"/>
                <a:cs typeface="Arial"/>
              </a:rPr>
              <a:t>.</a:t>
            </a:r>
            <a:r>
              <a:rPr lang="en-US" sz="1400">
                <a:latin typeface="Arial"/>
                <a:cs typeface="Arial"/>
              </a:rPr>
              <a:t> </a:t>
            </a:r>
            <a:r>
              <a:rPr lang="en-US" sz="1400">
                <a:solidFill>
                  <a:srgbClr val="333333"/>
                </a:solidFill>
                <a:latin typeface="Arial"/>
                <a:cs typeface="Arial"/>
              </a:rPr>
              <a:t>(Accessed: 20 october) </a:t>
            </a:r>
          </a:p>
          <a:p>
            <a:pPr>
              <a:lnSpc>
                <a:spcPct val="100000"/>
              </a:lnSpc>
              <a:spcBef>
                <a:spcPts val="0"/>
              </a:spcBef>
              <a:buClr>
                <a:srgbClr val="000000"/>
              </a:buClr>
            </a:pPr>
            <a:endParaRPr lang="en-US" sz="1400">
              <a:solidFill>
                <a:srgbClr val="333333"/>
              </a:solidFill>
              <a:latin typeface="Arial"/>
              <a:cs typeface="Arial"/>
            </a:endParaRPr>
          </a:p>
          <a:p>
            <a:pPr>
              <a:lnSpc>
                <a:spcPct val="100000"/>
              </a:lnSpc>
              <a:spcBef>
                <a:spcPts val="0"/>
              </a:spcBef>
              <a:buClr>
                <a:srgbClr val="000000"/>
              </a:buClr>
            </a:pPr>
            <a:r>
              <a:rPr lang="en-GB" sz="1400">
                <a:solidFill>
                  <a:srgbClr val="000000"/>
                </a:solidFill>
                <a:latin typeface="Arial"/>
                <a:cs typeface="Arial"/>
              </a:rPr>
              <a:t>NEDA,.K M,. KERRY RICHARD F,. MARK G ET,.AT (2023) </a:t>
            </a:r>
            <a:r>
              <a:rPr lang="en-GB" sz="1400" i="1">
                <a:solidFill>
                  <a:srgbClr val="000000"/>
                </a:solidFill>
                <a:latin typeface="Arial"/>
                <a:cs typeface="Arial"/>
              </a:rPr>
              <a:t>(FORECASTING PROJECT SUCCESS IN THE CONSTRUCTION INDUSTRY USING ADAPTIVE NEURO-FUZZY INFERENCE SYSTEM)</a:t>
            </a:r>
          </a:p>
          <a:p>
            <a:pPr>
              <a:lnSpc>
                <a:spcPct val="100000"/>
              </a:lnSpc>
              <a:spcBef>
                <a:spcPts val="0"/>
              </a:spcBef>
              <a:buClr>
                <a:srgbClr val="000000"/>
              </a:buClr>
            </a:pPr>
            <a:endParaRPr lang="en-US" sz="1400">
              <a:solidFill>
                <a:srgbClr val="333333"/>
              </a:solidFill>
              <a:latin typeface="Arial"/>
              <a:cs typeface="Arial"/>
            </a:endParaRPr>
          </a:p>
          <a:p>
            <a:pPr>
              <a:lnSpc>
                <a:spcPct val="100000"/>
              </a:lnSpc>
              <a:spcBef>
                <a:spcPts val="0"/>
              </a:spcBef>
              <a:buClr>
                <a:srgbClr val="000000"/>
              </a:buClr>
            </a:pPr>
            <a:endParaRPr lang="en-US" sz="1400">
              <a:solidFill>
                <a:srgbClr val="333333"/>
              </a:solidFill>
              <a:latin typeface="Arial"/>
              <a:cs typeface="Arial"/>
            </a:endParaRPr>
          </a:p>
          <a:p>
            <a:pPr>
              <a:lnSpc>
                <a:spcPct val="100000"/>
              </a:lnSpc>
              <a:spcBef>
                <a:spcPts val="0"/>
              </a:spcBef>
              <a:buClr>
                <a:srgbClr val="000000"/>
              </a:buClr>
            </a:pPr>
            <a:r>
              <a:rPr lang="en-US" sz="1400" err="1">
                <a:solidFill>
                  <a:srgbClr val="333333"/>
                </a:solidFill>
                <a:latin typeface="Arial"/>
                <a:cs typeface="Arial"/>
              </a:rPr>
              <a:t>Pomaza-ponomarenko</a:t>
            </a:r>
            <a:r>
              <a:rPr lang="en-US" sz="1400">
                <a:solidFill>
                  <a:srgbClr val="333333"/>
                </a:solidFill>
                <a:latin typeface="Arial"/>
                <a:cs typeface="Arial"/>
              </a:rPr>
              <a:t>, A. </a:t>
            </a:r>
            <a:r>
              <a:rPr lang="en-US" sz="1400" i="1">
                <a:solidFill>
                  <a:srgbClr val="333333"/>
                </a:solidFill>
                <a:latin typeface="Arial"/>
                <a:cs typeface="Arial"/>
              </a:rPr>
              <a:t>Et al</a:t>
            </a:r>
            <a:r>
              <a:rPr lang="en-US" sz="1400">
                <a:solidFill>
                  <a:srgbClr val="333333"/>
                </a:solidFill>
                <a:latin typeface="Arial"/>
                <a:cs typeface="Arial"/>
              </a:rPr>
              <a:t>. (2023) 'innovative risk management: identification, assessment and management of risks in the context of innovative project management.' </a:t>
            </a:r>
            <a:r>
              <a:rPr lang="en-US" sz="1400" i="1">
                <a:solidFill>
                  <a:srgbClr val="333333"/>
                </a:solidFill>
                <a:latin typeface="Arial"/>
                <a:cs typeface="Arial"/>
              </a:rPr>
              <a:t>GESEC : </a:t>
            </a:r>
            <a:r>
              <a:rPr lang="en-US" sz="1400" i="1" err="1">
                <a:solidFill>
                  <a:srgbClr val="333333"/>
                </a:solidFill>
                <a:latin typeface="Arial"/>
                <a:cs typeface="Arial"/>
              </a:rPr>
              <a:t>revista</a:t>
            </a:r>
            <a:r>
              <a:rPr lang="en-US" sz="1400" i="1">
                <a:solidFill>
                  <a:srgbClr val="333333"/>
                </a:solidFill>
                <a:latin typeface="Arial"/>
                <a:cs typeface="Arial"/>
              </a:rPr>
              <a:t> de </a:t>
            </a:r>
            <a:r>
              <a:rPr lang="en-US" sz="1400" i="1" err="1">
                <a:solidFill>
                  <a:srgbClr val="333333"/>
                </a:solidFill>
                <a:latin typeface="Arial"/>
                <a:cs typeface="Arial"/>
              </a:rPr>
              <a:t>gestáo</a:t>
            </a:r>
            <a:r>
              <a:rPr lang="en-US" sz="1400" i="1">
                <a:solidFill>
                  <a:srgbClr val="333333"/>
                </a:solidFill>
                <a:latin typeface="Arial"/>
                <a:cs typeface="Arial"/>
              </a:rPr>
              <a:t> e </a:t>
            </a:r>
            <a:r>
              <a:rPr lang="en-US" sz="1400" i="1" err="1">
                <a:solidFill>
                  <a:srgbClr val="333333"/>
                </a:solidFill>
                <a:latin typeface="Arial"/>
                <a:cs typeface="Arial"/>
              </a:rPr>
              <a:t>secretariado</a:t>
            </a:r>
            <a:r>
              <a:rPr lang="en-US" sz="1400" i="1">
                <a:solidFill>
                  <a:srgbClr val="333333"/>
                </a:solidFill>
                <a:latin typeface="Arial"/>
                <a:cs typeface="Arial"/>
              </a:rPr>
              <a:t>. </a:t>
            </a:r>
            <a:r>
              <a:rPr lang="en-US" sz="1400">
                <a:solidFill>
                  <a:srgbClr val="333333"/>
                </a:solidFill>
                <a:latin typeface="Arial"/>
                <a:cs typeface="Arial"/>
              </a:rPr>
              <a:t>Available at:</a:t>
            </a:r>
            <a:r>
              <a:rPr lang="en-GB" sz="1400">
                <a:latin typeface="Arial"/>
                <a:cs typeface="Arial"/>
              </a:rPr>
              <a:t> </a:t>
            </a:r>
            <a:r>
              <a:rPr lang="en-GB" sz="1400">
                <a:solidFill>
                  <a:srgbClr val="56BCFE"/>
                </a:solidFill>
                <a:latin typeface="Arial"/>
                <a:cs typeface="Arial"/>
                <a:hlinkClick r:id="rId4"/>
              </a:rPr>
              <a:t>https</a:t>
            </a:r>
            <a:r>
              <a:rPr lang="en-GB" sz="1400">
                <a:solidFill>
                  <a:srgbClr val="56BCFE"/>
                </a:solidFill>
                <a:latin typeface="Arial"/>
                <a:cs typeface="Arial"/>
                <a:hlinkClick r:id="rId4">
                  <a:extLst>
                    <a:ext uri="{A12FA001-AC4F-418D-AE19-62706E023703}">
                      <ahyp:hlinkClr xmlns:ahyp="http://schemas.microsoft.com/office/drawing/2018/hyperlinkcolor" val="tx"/>
                    </a:ext>
                  </a:extLst>
                </a:hlinkClick>
              </a:rPr>
              <a:t>://DOI.</a:t>
            </a:r>
            <a:r>
              <a:rPr lang="en-GB" sz="1400">
                <a:solidFill>
                  <a:srgbClr val="56BCFE"/>
                </a:solidFill>
                <a:latin typeface="Arial"/>
                <a:cs typeface="Arial"/>
                <a:hlinkClick r:id="rId4"/>
              </a:rPr>
              <a:t>Org</a:t>
            </a:r>
            <a:r>
              <a:rPr lang="en-GB" sz="1400">
                <a:solidFill>
                  <a:srgbClr val="56BCFE"/>
                </a:solidFill>
                <a:latin typeface="Arial"/>
                <a:cs typeface="Arial"/>
                <a:hlinkClick r:id="rId4">
                  <a:extLst>
                    <a:ext uri="{A12FA001-AC4F-418D-AE19-62706E023703}">
                      <ahyp:hlinkClr xmlns:ahyp="http://schemas.microsoft.com/office/drawing/2018/hyperlinkcolor" val="tx"/>
                    </a:ext>
                  </a:extLst>
                </a:hlinkClick>
              </a:rPr>
              <a:t>/10.7769/</a:t>
            </a:r>
            <a:r>
              <a:rPr lang="en-GB" sz="1400">
                <a:solidFill>
                  <a:srgbClr val="56BCFE"/>
                </a:solidFill>
                <a:latin typeface="Arial"/>
                <a:cs typeface="Arial"/>
                <a:hlinkClick r:id="rId4"/>
              </a:rPr>
              <a:t>gesec</a:t>
            </a:r>
            <a:r>
              <a:rPr lang="en-GB" sz="1400">
                <a:solidFill>
                  <a:srgbClr val="56BCFE"/>
                </a:solidFill>
                <a:latin typeface="Arial"/>
                <a:cs typeface="Arial"/>
                <a:hlinkClick r:id="rId4">
                  <a:extLst>
                    <a:ext uri="{A12FA001-AC4F-418D-AE19-62706E023703}">
                      <ahyp:hlinkClr xmlns:ahyp="http://schemas.microsoft.com/office/drawing/2018/hyperlinkcolor" val="tx"/>
                    </a:ext>
                  </a:extLst>
                </a:hlinkClick>
              </a:rPr>
              <a:t>.V14i10.2819</a:t>
            </a:r>
            <a:r>
              <a:rPr lang="en-GB" sz="1400">
                <a:latin typeface="Arial"/>
                <a:cs typeface="Arial"/>
              </a:rPr>
              <a:t>. </a:t>
            </a:r>
            <a:r>
              <a:rPr lang="en-US" sz="1400">
                <a:latin typeface="Arial"/>
                <a:cs typeface="Arial"/>
              </a:rPr>
              <a:t> </a:t>
            </a:r>
            <a:r>
              <a:rPr lang="en-US" sz="1400">
                <a:solidFill>
                  <a:srgbClr val="333333"/>
                </a:solidFill>
                <a:latin typeface="Arial"/>
                <a:cs typeface="Arial"/>
              </a:rPr>
              <a:t>(Accessed: 21 </a:t>
            </a:r>
            <a:r>
              <a:rPr lang="en-US" sz="1400" err="1">
                <a:solidFill>
                  <a:srgbClr val="333333"/>
                </a:solidFill>
                <a:latin typeface="Arial"/>
                <a:cs typeface="Arial"/>
              </a:rPr>
              <a:t>october</a:t>
            </a:r>
            <a:r>
              <a:rPr lang="en-US" sz="1400">
                <a:solidFill>
                  <a:srgbClr val="333333"/>
                </a:solidFill>
                <a:latin typeface="Arial"/>
                <a:cs typeface="Arial"/>
              </a:rPr>
              <a:t>)</a:t>
            </a:r>
          </a:p>
          <a:p>
            <a:pPr>
              <a:lnSpc>
                <a:spcPct val="100000"/>
              </a:lnSpc>
              <a:spcBef>
                <a:spcPts val="0"/>
              </a:spcBef>
              <a:buClr>
                <a:srgbClr val="000000"/>
              </a:buClr>
            </a:pPr>
            <a:endParaRPr lang="en-GB"/>
          </a:p>
        </p:txBody>
      </p:sp>
    </p:spTree>
    <p:extLst>
      <p:ext uri="{BB962C8B-B14F-4D97-AF65-F5344CB8AC3E}">
        <p14:creationId xmlns:p14="http://schemas.microsoft.com/office/powerpoint/2010/main" val="1574090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22D8C761-CC53-27BA-CC4E-D820D8E5F1E2}"/>
              </a:ext>
            </a:extLst>
          </p:cNvPr>
          <p:cNvSpPr>
            <a:spLocks noGrp="1"/>
          </p:cNvSpPr>
          <p:nvPr>
            <p:ph type="title"/>
          </p:nvPr>
        </p:nvSpPr>
        <p:spPr>
          <a:xfrm>
            <a:off x="913775" y="618517"/>
            <a:ext cx="7859564" cy="1596177"/>
          </a:xfrm>
        </p:spPr>
        <p:txBody>
          <a:bodyPr>
            <a:normAutofit/>
          </a:bodyPr>
          <a:lstStyle/>
          <a:p>
            <a:r>
              <a:rPr lang="en-GB" sz="4000"/>
              <a:t>references</a:t>
            </a:r>
          </a:p>
        </p:txBody>
      </p:sp>
      <p:pic>
        <p:nvPicPr>
          <p:cNvPr id="27" name="Picture 26">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29" name="Picture 28">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sp>
        <p:nvSpPr>
          <p:cNvPr id="3" name="Content Placeholder 2">
            <a:extLst>
              <a:ext uri="{FF2B5EF4-FFF2-40B4-BE49-F238E27FC236}">
                <a16:creationId xmlns:a16="http://schemas.microsoft.com/office/drawing/2014/main" id="{D7F68206-5A2E-6754-35B4-3C5C7353F6A4}"/>
              </a:ext>
            </a:extLst>
          </p:cNvPr>
          <p:cNvSpPr>
            <a:spLocks noGrp="1"/>
          </p:cNvSpPr>
          <p:nvPr>
            <p:ph sz="quarter" idx="13"/>
          </p:nvPr>
        </p:nvSpPr>
        <p:spPr>
          <a:xfrm>
            <a:off x="913773" y="2367092"/>
            <a:ext cx="7859565" cy="3424107"/>
          </a:xfrm>
        </p:spPr>
        <p:txBody>
          <a:bodyPr vert="horz" lIns="91440" tIns="45720" rIns="91440" bIns="45720" rtlCol="0" anchor="t">
            <a:normAutofit/>
          </a:bodyPr>
          <a:lstStyle/>
          <a:p>
            <a:endParaRPr lang="en-GB" sz="1800" i="1">
              <a:latin typeface="Arial"/>
              <a:cs typeface="Arial"/>
            </a:endParaRPr>
          </a:p>
          <a:p>
            <a:pPr>
              <a:buClr>
                <a:srgbClr val="000000"/>
              </a:buClr>
            </a:pPr>
            <a:r>
              <a:rPr lang="en-US" sz="1400" cap="none">
                <a:solidFill>
                  <a:srgbClr val="333333"/>
                </a:solidFill>
                <a:latin typeface="Arial"/>
                <a:ea typeface="+mn-lt"/>
                <a:cs typeface="+mn-lt"/>
              </a:rPr>
              <a:t>Voronina, N.V. And </a:t>
            </a:r>
            <a:r>
              <a:rPr lang="en-US" sz="1400" cap="none" err="1">
                <a:solidFill>
                  <a:srgbClr val="333333"/>
                </a:solidFill>
                <a:latin typeface="Arial"/>
                <a:ea typeface="+mn-lt"/>
                <a:cs typeface="+mn-lt"/>
              </a:rPr>
              <a:t>steksova</a:t>
            </a:r>
            <a:r>
              <a:rPr lang="en-US" sz="1400" cap="none">
                <a:solidFill>
                  <a:srgbClr val="333333"/>
                </a:solidFill>
                <a:latin typeface="Arial"/>
                <a:ea typeface="+mn-lt"/>
                <a:cs typeface="+mn-lt"/>
              </a:rPr>
              <a:t>, S.Y. (2020) ‘project finance risk management at the stages of the housing projects’ life cycle’ IOP conference series. </a:t>
            </a:r>
            <a:r>
              <a:rPr lang="en-US" sz="1400" i="1" cap="none">
                <a:solidFill>
                  <a:srgbClr val="333333"/>
                </a:solidFill>
                <a:latin typeface="Arial"/>
                <a:ea typeface="+mn-lt"/>
                <a:cs typeface="+mn-lt"/>
              </a:rPr>
              <a:t>Materials science and engineering. </a:t>
            </a:r>
            <a:r>
              <a:rPr lang="en-US" sz="1400" cap="none">
                <a:solidFill>
                  <a:srgbClr val="333333"/>
                </a:solidFill>
                <a:latin typeface="Arial"/>
                <a:ea typeface="+mn-lt"/>
                <a:cs typeface="+mn-lt"/>
              </a:rPr>
              <a:t>Available at </a:t>
            </a:r>
            <a:r>
              <a:rPr lang="en-GB" sz="1400" cap="none">
                <a:solidFill>
                  <a:srgbClr val="56BCFE"/>
                </a:solidFill>
                <a:latin typeface="Arial"/>
                <a:ea typeface="+mn-lt"/>
                <a:cs typeface="Segoe UI"/>
                <a:hlinkClick r:id="rId4"/>
              </a:rPr>
              <a:t>https</a:t>
            </a:r>
            <a:r>
              <a:rPr lang="en-GB" sz="1400" cap="none">
                <a:solidFill>
                  <a:srgbClr val="56BCFE"/>
                </a:solidFill>
                <a:latin typeface="Arial"/>
                <a:ea typeface="+mn-lt"/>
                <a:cs typeface="Segoe UI"/>
                <a:hlinkClick r:id="rId4">
                  <a:extLst>
                    <a:ext uri="{A12FA001-AC4F-418D-AE19-62706E023703}">
                      <ahyp:hlinkClr xmlns:ahyp="http://schemas.microsoft.com/office/drawing/2018/hyperlinkcolor" val="tx"/>
                    </a:ext>
                  </a:extLst>
                </a:hlinkClick>
              </a:rPr>
              <a:t>://DOI.</a:t>
            </a:r>
            <a:r>
              <a:rPr lang="en-GB" sz="1400" cap="none">
                <a:solidFill>
                  <a:srgbClr val="56BCFE"/>
                </a:solidFill>
                <a:latin typeface="Arial"/>
                <a:ea typeface="+mn-lt"/>
                <a:cs typeface="Segoe UI"/>
                <a:hlinkClick r:id="rId4"/>
              </a:rPr>
              <a:t>Org</a:t>
            </a:r>
            <a:r>
              <a:rPr lang="en-GB" sz="1400" cap="none">
                <a:solidFill>
                  <a:srgbClr val="56BCFE"/>
                </a:solidFill>
                <a:latin typeface="Arial"/>
                <a:ea typeface="+mn-lt"/>
                <a:cs typeface="Segoe UI"/>
                <a:hlinkClick r:id="rId4">
                  <a:extLst>
                    <a:ext uri="{A12FA001-AC4F-418D-AE19-62706E023703}">
                      <ahyp:hlinkClr xmlns:ahyp="http://schemas.microsoft.com/office/drawing/2018/hyperlinkcolor" val="tx"/>
                    </a:ext>
                  </a:extLst>
                </a:hlinkClick>
              </a:rPr>
              <a:t>/</a:t>
            </a:r>
            <a:r>
              <a:rPr lang="en-GB" sz="1400" cap="none">
                <a:solidFill>
                  <a:srgbClr val="56BCFE"/>
                </a:solidFill>
                <a:latin typeface="Arial"/>
                <a:ea typeface="+mn-lt"/>
                <a:cs typeface="Segoe UI"/>
                <a:hlinkClick r:id="rId4"/>
              </a:rPr>
              <a:t>10.1088/1757-899x</a:t>
            </a:r>
            <a:r>
              <a:rPr lang="en-GB" sz="1400" cap="none">
                <a:solidFill>
                  <a:srgbClr val="56BCFE"/>
                </a:solidFill>
                <a:latin typeface="Arial"/>
                <a:ea typeface="+mn-lt"/>
                <a:cs typeface="Segoe UI"/>
                <a:hlinkClick r:id="rId4">
                  <a:extLst>
                    <a:ext uri="{A12FA001-AC4F-418D-AE19-62706E023703}">
                      <ahyp:hlinkClr xmlns:ahyp="http://schemas.microsoft.com/office/drawing/2018/hyperlinkcolor" val="tx"/>
                    </a:ext>
                  </a:extLst>
                </a:hlinkClick>
              </a:rPr>
              <a:t>/913/5/052002</a:t>
            </a:r>
            <a:r>
              <a:rPr lang="en-GB" sz="1400" cap="none">
                <a:latin typeface="Arial"/>
                <a:ea typeface="+mn-lt"/>
                <a:cs typeface="+mn-lt"/>
              </a:rPr>
              <a:t>.</a:t>
            </a:r>
            <a:r>
              <a:rPr lang="en-US" sz="1400" cap="none">
                <a:solidFill>
                  <a:srgbClr val="333333"/>
                </a:solidFill>
                <a:latin typeface="Arial"/>
                <a:ea typeface="+mn-lt"/>
                <a:cs typeface="+mn-lt"/>
              </a:rPr>
              <a:t> (Accessed: 19 october) </a:t>
            </a:r>
            <a:endParaRPr lang="en-GB" sz="1800" cap="none">
              <a:latin typeface="Arial"/>
              <a:ea typeface="+mn-lt"/>
              <a:cs typeface="+mn-lt"/>
            </a:endParaRPr>
          </a:p>
          <a:p>
            <a:pPr>
              <a:buClr>
                <a:srgbClr val="000000"/>
              </a:buClr>
            </a:pPr>
            <a:r>
              <a:rPr lang="en-GB" sz="1800" cap="none">
                <a:latin typeface="Arial"/>
                <a:ea typeface="+mn-lt"/>
                <a:cs typeface="+mn-lt"/>
              </a:rPr>
              <a:t>Ting W, </a:t>
            </a:r>
            <a:r>
              <a:rPr lang="en-GB" sz="1800" cap="none" err="1">
                <a:latin typeface="Arial"/>
                <a:ea typeface="+mn-lt"/>
                <a:cs typeface="+mn-lt"/>
              </a:rPr>
              <a:t>junyan</a:t>
            </a:r>
            <a:r>
              <a:rPr lang="en-GB" sz="1800" cap="none">
                <a:latin typeface="Arial"/>
                <a:ea typeface="+mn-lt"/>
                <a:cs typeface="+mn-lt"/>
              </a:rPr>
              <a:t> xu, qinghua he, albert P.C. Chan, emmanuel K o (2022) (</a:t>
            </a:r>
            <a:r>
              <a:rPr lang="en-GB" sz="1800" i="1" cap="none">
                <a:latin typeface="Arial"/>
                <a:ea typeface="+mn-lt"/>
                <a:cs typeface="+mn-lt"/>
              </a:rPr>
              <a:t>engineering, construction and architectural management</a:t>
            </a:r>
            <a:r>
              <a:rPr lang="en-GB" sz="1800" cap="none">
                <a:latin typeface="Arial"/>
                <a:ea typeface="+mn-lt"/>
                <a:cs typeface="+mn-lt"/>
              </a:rPr>
              <a:t>)</a:t>
            </a:r>
            <a:endParaRPr lang="en-GB" cap="none">
              <a:latin typeface="Arial"/>
              <a:cs typeface="Arial"/>
            </a:endParaRPr>
          </a:p>
          <a:p>
            <a:pPr>
              <a:buClr>
                <a:srgbClr val="000000"/>
              </a:buClr>
            </a:pPr>
            <a:endParaRPr lang="en-GB" sz="1800">
              <a:latin typeface="Arial"/>
              <a:cs typeface="Arial"/>
            </a:endParaRPr>
          </a:p>
        </p:txBody>
      </p:sp>
      <p:pic>
        <p:nvPicPr>
          <p:cNvPr id="31" name="Picture 30">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33" name="Picture 32">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289569972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Droplet</vt:lpstr>
      <vt:lpstr>Rebecca Travers - 2128316  Jayne Stead -  2126373 Syed Shahadat Hussain Imran -  2120439 B A Leadership and Management  Managing projects in the workplace   BMSW5104_birm  Lecturer – Bente Fatema</vt:lpstr>
      <vt:lpstr>PowerPoint Presentation</vt:lpstr>
      <vt:lpstr>PowerPoint Presentation</vt:lpstr>
      <vt:lpstr>PowerPoint Presentation</vt:lpstr>
      <vt:lpstr>PowerPoint Presentation</vt:lpstr>
      <vt:lpstr>Quad chart</vt:lpstr>
      <vt:lpstr>work breakdown structure</vt:lpstr>
      <vt:lpstr>Work breakdown structure</vt:lpstr>
      <vt:lpstr>.</vt:lpstr>
      <vt:lpstr>Internal stakeholders  </vt:lpstr>
      <vt:lpstr>External Stakeholders </vt:lpstr>
      <vt:lpstr>Risk assessment</vt:lpstr>
      <vt:lpstr>Risk assessment</vt:lpstr>
      <vt:lpstr>Risk assessment Response</vt:lpstr>
      <vt:lpstr>Thank you for your time today We now welcome any questions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2023-10-10T13:29:13Z</dcterms:created>
  <dcterms:modified xsi:type="dcterms:W3CDTF">2023-10-23T10:14:56Z</dcterms:modified>
</cp:coreProperties>
</file>