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03" r:id="rId6"/>
    <p:sldId id="304" r:id="rId7"/>
    <p:sldId id="291" r:id="rId8"/>
    <p:sldId id="295" r:id="rId9"/>
    <p:sldId id="297" r:id="rId10"/>
    <p:sldId id="296" r:id="rId11"/>
    <p:sldId id="298" r:id="rId12"/>
    <p:sldId id="293" r:id="rId13"/>
    <p:sldId id="299" r:id="rId14"/>
    <p:sldId id="300" r:id="rId15"/>
    <p:sldId id="301" r:id="rId16"/>
    <p:sldId id="305" r:id="rId17"/>
    <p:sldId id="302" r:id="rId18"/>
    <p:sldId id="307" r:id="rId19"/>
    <p:sldId id="308" r:id="rId20"/>
    <p:sldId id="30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01-Oct-2018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Databases Summarised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r>
              <a:rPr lang="en-GB" dirty="0"/>
              <a:t>Imagine trying to answer the following queries in the Estate Management Scenario: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</a:t>
            </a:r>
            <a:r>
              <a:rPr lang="en-GB" u="sng" dirty="0"/>
              <a:t>only</a:t>
            </a:r>
            <a:r>
              <a:rPr lang="en-GB" dirty="0"/>
              <a:t>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9056</TotalTime>
  <Words>957</Words>
  <Application>Microsoft Office PowerPoint</Application>
  <PresentationFormat>On-screen Show (4:3)</PresentationFormat>
  <Paragraphs>128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Historical Development of Databases</vt:lpstr>
      <vt:lpstr>History of Databases Summarised</vt:lpstr>
      <vt:lpstr>File-Based Systems</vt:lpstr>
      <vt:lpstr>Limitations of File-Based Approach</vt:lpstr>
      <vt:lpstr>Limitations of File-Based Approach</vt:lpstr>
      <vt:lpstr>Limitations of File-Based Approach</vt:lpstr>
      <vt:lpstr>Limitations of File-Based Approach</vt:lpstr>
      <vt:lpstr>Database Approach</vt:lpstr>
      <vt:lpstr>Database Recap</vt:lpstr>
      <vt:lpstr>Database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Review 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1237</cp:revision>
  <cp:lastPrinted>2014-09-29T16:21:25Z</cp:lastPrinted>
  <dcterms:created xsi:type="dcterms:W3CDTF">2013-09-18T07:00:31Z</dcterms:created>
  <dcterms:modified xsi:type="dcterms:W3CDTF">2018-10-02T17:50:15Z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