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1" r:id="rId4"/>
    <p:sldId id="262" r:id="rId5"/>
    <p:sldId id="260" r:id="rId6"/>
    <p:sldId id="263" r:id="rId7"/>
    <p:sldId id="264" r:id="rId8"/>
    <p:sldId id="265" r:id="rId9"/>
    <p:sldId id="266" r:id="rId10"/>
    <p:sldId id="267" r:id="rId11"/>
    <p:sldId id="268" r:id="rId12"/>
    <p:sldId id="270" r:id="rId13"/>
    <p:sldId id="269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FF3300"/>
    <a:srgbClr val="FF66CC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81" autoAdjust="0"/>
    <p:restoredTop sz="94660"/>
  </p:normalViewPr>
  <p:slideViewPr>
    <p:cSldViewPr snapToGrid="0">
      <p:cViewPr>
        <p:scale>
          <a:sx n="80" d="100"/>
          <a:sy n="80" d="100"/>
        </p:scale>
        <p:origin x="-187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6542E29-0973-4989-B3D0-23FF4FD481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A1C4F5-57E7-4EF5-A7FF-93FE75999B3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E613C-7CFD-47D6-8F90-6EB8AE8968B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F18D0B-732E-413D-9DDB-1CA21363C3D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3348864-BDD0-49A8-9309-F894540D80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9783B61-1A29-4D7B-AE13-2B68C6BE964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38C2FA-E600-4DD6-ACF7-544E04C59119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B2873D-27BD-43D1-86E6-A9255135CF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2FD18F-5E7A-419F-B835-B9E6F4C39F4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FEFFCD-97D1-4184-B333-F29A8A87867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6287F2-F495-49E8-9429-9822A40C64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A34F0100-99D5-4F3E-BB9B-62EA679AAE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F4A8B5A-B330-4117-9138-0E62420F5DB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Missing Number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Find the missing number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 each question.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8" name="AutoShape 28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1462" name="AutoShape 22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3" name="Text Box 23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64" name="AutoShape 24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65" name="Text Box 25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66" name="Text Box 26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67" name="Text Box 27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6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4521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2469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2473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5545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6569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7593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9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8617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9641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0665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2713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689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3737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4761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5785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6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6809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7833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30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8857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9881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FF66CC"/>
              </a:gs>
              <a:gs pos="100000">
                <a:srgbClr val="FF66CC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FF33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250825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266700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3308350" y="2224088"/>
            <a:ext cx="2144713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33242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chemeClr val="accent2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6535738" y="2224088"/>
            <a:ext cx="2330450" cy="24082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6643688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0905" name="Text Box 9"/>
          <p:cNvSpPr txBox="1">
            <a:spLocks noChangeArrowheads="1"/>
          </p:cNvSpPr>
          <p:nvPr/>
        </p:nvSpPr>
        <p:spPr bwMode="auto">
          <a:xfrm>
            <a:off x="177482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+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4930775" y="2468563"/>
            <a:ext cx="2114550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=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117</Words>
  <Application>Microsoft Office PowerPoint</Application>
  <PresentationFormat>On-screen Show (4:3)</PresentationFormat>
  <Paragraphs>106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39</cp:revision>
  <dcterms:created xsi:type="dcterms:W3CDTF">2006-03-03T16:34:11Z</dcterms:created>
  <dcterms:modified xsi:type="dcterms:W3CDTF">2011-11-25T20:06:03Z</dcterms:modified>
</cp:coreProperties>
</file>