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62" d="100"/>
          <a:sy n="62" d="100"/>
        </p:scale>
        <p:origin x="828" y="2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5A94ED-8C78-9073-0000-6182ACE6B5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146967-5D56-B6EC-6CD8-B986378D97E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A28781-0107-3497-E571-A85652064B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CEBA9-5460-40C0-A1E6-12C8B6081628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7905EE-5033-A0E5-912D-70ED1A6A86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AF8EC6-84B4-EB3C-9D4E-889C5591BB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666FDB-5638-4E8A-9FE8-482261FF9F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77869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FF67B1-061A-5425-6CD1-DC0B249DF4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2BF851-9C47-5EC6-03C7-14C3BF28B7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45B0E1-3595-5D29-3ED2-9AE78AEA38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CEBA9-5460-40C0-A1E6-12C8B6081628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A87A79-A46A-26A0-95B1-370D4877DA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7130EA-5653-F582-DFA7-2C1EDB7A7B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666FDB-5638-4E8A-9FE8-482261FF9F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67672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67D53F-BCA3-B4E8-5616-CFB18517E6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7F2820-A76B-372A-AA39-83CCB525E6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1EBBA3-9BB2-3FD0-8181-ED5EF99214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CEBA9-5460-40C0-A1E6-12C8B6081628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A88F3-A55B-8F31-1E7E-D85F79556C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D714DF-3E11-8267-D21D-A51FB5F0E9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666FDB-5638-4E8A-9FE8-482261FF9F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90226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2C88A5-5BF1-5A25-7899-275DA4566A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8645C1-24AD-EBF4-00E9-FC4156E536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3D9B9E-B899-AAC4-27F7-15AD262C0A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E3C961C-8880-6D68-464D-B734BA4005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CEBA9-5460-40C0-A1E6-12C8B6081628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6C8F6B-1E5D-A139-1368-4929D85FEA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D5BD39-A074-975D-2CF8-904A712102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666FDB-5638-4E8A-9FE8-482261FF9F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12994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698647-C35C-6ACF-A48F-DD25D07784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A4C468-CDF4-C14A-3F44-148A2B963B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C09FF2F-B724-9CDA-5428-797A9E451C3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6E7D069-5717-6E69-2CC3-A38ABD23CD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265183-9089-AECD-D84B-7F1B831856C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B6ADAA1-520B-78F2-B4E7-2327DFF029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CEBA9-5460-40C0-A1E6-12C8B6081628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AB06C51-8C21-E391-4304-AB62CBA80F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A18C5C-36EC-5F89-D78B-7BE62F9788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666FDB-5638-4E8A-9FE8-482261FF9F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56090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AF8DD7-E635-57A0-61B5-A12EB464F5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8DE0DDB-2C5D-6E20-30C1-0E9CA9248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CEBA9-5460-40C0-A1E6-12C8B6081628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EDD6727-1B41-4D3D-23B5-7462F1BAE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CFE54A0-9A96-88F8-5511-883BAD6F96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666FDB-5638-4E8A-9FE8-482261FF9F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20457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6AAC99-FA93-525D-8501-6A47E1C4EC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CEBA9-5460-40C0-A1E6-12C8B6081628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BD603F8-EBBE-3B9F-CDCD-F2D53CB4E7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E1A805-53D9-2C94-DA45-F6A91CECD2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666FDB-5638-4E8A-9FE8-482261FF9F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4749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DD1A70-1A85-7214-D51C-C7384070FF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61CB3F-73CE-ACB6-93BA-8D49010C36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C82920-DE94-E374-E6B6-EBA8DD93302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CADDBC-ADD5-2F53-2D5D-539FB522E5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CEBA9-5460-40C0-A1E6-12C8B6081628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0618A3-770F-359E-718B-8210FA39A1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6931A7-43BF-7619-D174-C8410B7D50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666FDB-5638-4E8A-9FE8-482261FF9F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3293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57F408-AAB8-1717-A353-82F65AF964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8AD0D0B-5766-2D56-3171-2DAA63ECD8C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642C9FF-98D5-8540-745A-9910E03B8AA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72B597-085D-42E0-D363-C3BF459593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CEBA9-5460-40C0-A1E6-12C8B6081628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F1E58-E3AD-7730-5A3F-D05A183E3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41F16E-A475-C870-247E-CB59D5EAD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666FDB-5638-4E8A-9FE8-482261FF9F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74677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054860-47CC-85C3-D4ED-2E8CE66631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96F5FD2-639B-BCAF-3703-1EF4DB9C24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B5A99B-088D-9F3C-C278-15F215649C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CEBA9-5460-40C0-A1E6-12C8B6081628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A542A0-5BB2-8CEC-ADEF-2EB3214428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515333-97AF-BAD3-C4D0-401EDE8684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666FDB-5638-4E8A-9FE8-482261FF9F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36663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5FCBEF-085E-3213-2777-A19D720C77D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27B9BBD-BD87-CD9B-F6F3-2B7A67735BB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A23ECB-ED94-1281-B6BE-BDE09F3F49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CEBA9-5460-40C0-A1E6-12C8B6081628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9F5551-5682-E711-0ED4-BCCE2E7C68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18A216-EFFF-3FAA-47BD-2000508A81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666FDB-5638-4E8A-9FE8-482261FF9F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72582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225C4E9-F2E2-E054-B2A4-271BA69A36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1888DA-6160-EACC-D915-343014B1F4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880AE1-C380-1924-F76E-6D97B8A2410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1DCEBA9-5460-40C0-A1E6-12C8B6081628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480DC-F0F6-6400-7D85-6000508298A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8B18F5-8602-4F56-C6F9-D29DE4CB2BE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9666FDB-5638-4E8A-9FE8-482261FF9F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424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CB946F1-CD16-AA72-E9AC-1DC0BC0EAC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33108" y="241635"/>
            <a:ext cx="5665342" cy="603587"/>
          </a:xfrm>
        </p:spPr>
        <p:txBody>
          <a:bodyPr>
            <a:normAutofit fontScale="90000"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DEVELOPING EMOTIONAL INTELLIGENCE</a:t>
            </a:r>
            <a:b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BY 2235506 Oral Nelson </a:t>
            </a:r>
            <a:b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LCLM5006 Lecturer Nishi Ramsurrun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7392D97-D9AF-9881-41D2-F18B4BD064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2116" y="502964"/>
            <a:ext cx="5181600" cy="6149317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1000" b="1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pPr>
              <a:lnSpc>
                <a:spcPct val="100000"/>
              </a:lnSpc>
            </a:pPr>
            <a:r>
              <a:rPr lang="en-GB" sz="1000" i="1">
                <a:latin typeface="Arial" panose="020B0604020202020204" pitchFamily="34" charset="0"/>
                <a:cs typeface="Arial" panose="020B0604020202020204" pitchFamily="34" charset="0"/>
              </a:rPr>
              <a:t>Quote: “if you are tuned out off your own emotions, you will be poor at reading them in other people.”-Daniel Goleman.</a:t>
            </a:r>
          </a:p>
          <a:p>
            <a:pPr>
              <a:lnSpc>
                <a:spcPct val="100000"/>
              </a:lnSpc>
            </a:pPr>
            <a:r>
              <a:rPr lang="en-GB" sz="1000">
                <a:latin typeface="Arial" panose="020B0604020202020204" pitchFamily="34" charset="0"/>
                <a:cs typeface="Arial" panose="020B0604020202020204" pitchFamily="34" charset="0"/>
              </a:rPr>
              <a:t>Emotional Intelligence (EI)= ability to recognize, understand, manage emotions in self and in others.</a:t>
            </a:r>
          </a:p>
          <a:p>
            <a:pPr>
              <a:lnSpc>
                <a:spcPct val="100000"/>
              </a:lnSpc>
            </a:pPr>
            <a:r>
              <a:rPr lang="en-GB" sz="1000">
                <a:latin typeface="Arial" panose="020B0604020202020204" pitchFamily="34" charset="0"/>
                <a:cs typeface="Arial" panose="020B0604020202020204" pitchFamily="34" charset="0"/>
              </a:rPr>
              <a:t>EI is crucial for students affects stress, motivation, relationships and academic performance.     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000" b="1">
                <a:latin typeface="Arial" panose="020B0604020202020204" pitchFamily="34" charset="0"/>
                <a:cs typeface="Arial" panose="020B0604020202020204" pitchFamily="34" charset="0"/>
              </a:rPr>
              <a:t>Developing Emotional Intelligence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000" b="1">
                <a:latin typeface="Arial" panose="020B0604020202020204" pitchFamily="34" charset="0"/>
                <a:cs typeface="Arial" panose="020B0604020202020204" pitchFamily="34" charset="0"/>
              </a:rPr>
              <a:t>5 Key Components of EI:</a:t>
            </a:r>
          </a:p>
          <a:p>
            <a:pPr>
              <a:lnSpc>
                <a:spcPct val="100000"/>
              </a:lnSpc>
              <a:buFont typeface="+mj-lt"/>
              <a:buAutoNum type="arabicPeriod"/>
            </a:pPr>
            <a:r>
              <a:rPr lang="en-GB" sz="1000" b="1">
                <a:latin typeface="Arial" panose="020B0604020202020204" pitchFamily="34" charset="0"/>
                <a:cs typeface="Arial" panose="020B0604020202020204" pitchFamily="34" charset="0"/>
              </a:rPr>
              <a:t>Self-Awareness: </a:t>
            </a:r>
            <a:r>
              <a:rPr lang="en-GB" sz="1000">
                <a:latin typeface="Arial" panose="020B0604020202020204" pitchFamily="34" charset="0"/>
                <a:cs typeface="Arial" panose="020B0604020202020204" pitchFamily="34" charset="0"/>
              </a:rPr>
              <a:t>Track emotions &amp; triggers</a:t>
            </a:r>
          </a:p>
          <a:p>
            <a:pPr>
              <a:lnSpc>
                <a:spcPct val="100000"/>
              </a:lnSpc>
              <a:buFont typeface="+mj-lt"/>
              <a:buAutoNum type="arabicPeriod"/>
            </a:pPr>
            <a:r>
              <a:rPr lang="en-GB" sz="1000" b="1">
                <a:latin typeface="Arial" panose="020B0604020202020204" pitchFamily="34" charset="0"/>
                <a:cs typeface="Arial" panose="020B0604020202020204" pitchFamily="34" charset="0"/>
              </a:rPr>
              <a:t>Self-Regulation</a:t>
            </a:r>
            <a:r>
              <a:rPr lang="en-GB" sz="1000">
                <a:latin typeface="Arial" panose="020B0604020202020204" pitchFamily="34" charset="0"/>
                <a:cs typeface="Arial" panose="020B0604020202020204" pitchFamily="34" charset="0"/>
              </a:rPr>
              <a:t>: Manage reactions &amp; stress</a:t>
            </a:r>
          </a:p>
          <a:p>
            <a:pPr>
              <a:lnSpc>
                <a:spcPct val="100000"/>
              </a:lnSpc>
              <a:buFont typeface="+mj-lt"/>
              <a:buAutoNum type="arabicPeriod"/>
            </a:pPr>
            <a:r>
              <a:rPr lang="en-GB" sz="1000" b="1">
                <a:latin typeface="Arial" panose="020B0604020202020204" pitchFamily="34" charset="0"/>
                <a:cs typeface="Arial" panose="020B0604020202020204" pitchFamily="34" charset="0"/>
              </a:rPr>
              <a:t>Empathy</a:t>
            </a:r>
            <a:r>
              <a:rPr lang="en-GB" sz="1000">
                <a:latin typeface="Arial" panose="020B0604020202020204" pitchFamily="34" charset="0"/>
                <a:cs typeface="Arial" panose="020B0604020202020204" pitchFamily="34" charset="0"/>
              </a:rPr>
              <a:t>: Listen &amp; understand others</a:t>
            </a:r>
          </a:p>
          <a:p>
            <a:pPr>
              <a:lnSpc>
                <a:spcPct val="100000"/>
              </a:lnSpc>
              <a:buFont typeface="+mj-lt"/>
              <a:buAutoNum type="arabicPeriod"/>
            </a:pPr>
            <a:r>
              <a:rPr lang="en-GB" sz="1000" b="1">
                <a:latin typeface="Arial" panose="020B0604020202020204" pitchFamily="34" charset="0"/>
                <a:cs typeface="Arial" panose="020B0604020202020204" pitchFamily="34" charset="0"/>
              </a:rPr>
              <a:t>Motivation</a:t>
            </a:r>
            <a:r>
              <a:rPr lang="en-GB" sz="1000">
                <a:latin typeface="Arial" panose="020B0604020202020204" pitchFamily="34" charset="0"/>
                <a:cs typeface="Arial" panose="020B0604020202020204" pitchFamily="34" charset="0"/>
              </a:rPr>
              <a:t>: Set meaningful goals</a:t>
            </a:r>
          </a:p>
          <a:p>
            <a:pPr>
              <a:lnSpc>
                <a:spcPct val="100000"/>
              </a:lnSpc>
              <a:buFont typeface="+mj-lt"/>
              <a:buAutoNum type="arabicPeriod"/>
            </a:pPr>
            <a:r>
              <a:rPr lang="en-GB" sz="1000" b="1">
                <a:latin typeface="Arial" panose="020B0604020202020204" pitchFamily="34" charset="0"/>
                <a:cs typeface="Arial" panose="020B0604020202020204" pitchFamily="34" charset="0"/>
              </a:rPr>
              <a:t>Social Skills</a:t>
            </a:r>
            <a:r>
              <a:rPr lang="en-GB" sz="1000">
                <a:latin typeface="Arial" panose="020B0604020202020204" pitchFamily="34" charset="0"/>
                <a:cs typeface="Arial" panose="020B0604020202020204" pitchFamily="34" charset="0"/>
              </a:rPr>
              <a:t>: Teamwork &amp; communication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000" i="1">
                <a:latin typeface="Arial" panose="020B0604020202020204" pitchFamily="34" charset="0"/>
                <a:cs typeface="Arial" panose="020B0604020202020204" pitchFamily="34" charset="0"/>
              </a:rPr>
              <a:t>Visual: </a:t>
            </a:r>
            <a:r>
              <a:rPr lang="en-GB" sz="1000">
                <a:latin typeface="Arial" panose="020B0604020202020204" pitchFamily="34" charset="0"/>
                <a:cs typeface="Arial" panose="020B0604020202020204" pitchFamily="34" charset="0"/>
              </a:rPr>
              <a:t>Circular diagram with icons for each component.</a:t>
            </a:r>
            <a:endParaRPr lang="en-GB" sz="1000" i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1000" b="1">
                <a:latin typeface="Arial" panose="020B0604020202020204" pitchFamily="34" charset="0"/>
                <a:cs typeface="Arial" panose="020B0604020202020204" pitchFamily="34" charset="0"/>
              </a:rPr>
              <a:t>Academic Success &amp; EI Challenges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000" b="1">
                <a:latin typeface="Arial" panose="020B0604020202020204" pitchFamily="34" charset="0"/>
                <a:cs typeface="Arial" panose="020B0604020202020204" pitchFamily="34" charset="0"/>
              </a:rPr>
              <a:t>    Challenge            EI Strategy                                                  Outcome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000">
                <a:latin typeface="Arial" panose="020B0604020202020204" pitchFamily="34" charset="0"/>
                <a:cs typeface="Arial" panose="020B0604020202020204" pitchFamily="34" charset="0"/>
              </a:rPr>
              <a:t>Stress                     Mindfulness/ Exercise                                 Reduced anxiety                           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1000">
                <a:latin typeface="Arial" panose="020B0604020202020204" pitchFamily="34" charset="0"/>
                <a:cs typeface="Arial" panose="020B0604020202020204" pitchFamily="34" charset="0"/>
              </a:rPr>
              <a:t>Procrastination       Goals setting/ Self-discipline                       Improved focus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1000">
                <a:latin typeface="Arial" panose="020B0604020202020204" pitchFamily="34" charset="0"/>
                <a:cs typeface="Arial" panose="020B0604020202020204" pitchFamily="34" charset="0"/>
              </a:rPr>
              <a:t>Conflicts                 Empathy/ Communication                           Better relationships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0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000">
                <a:latin typeface="Arial" panose="020B0604020202020204" pitchFamily="34" charset="0"/>
                <a:cs typeface="Arial" panose="020B0604020202020204" pitchFamily="34" charset="0"/>
              </a:rPr>
              <a:t>Motivation              Reflect on goals/ Celebrate wins                 Sustained motivation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10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D1D071E-AB2E-A5E7-0D60-E2C8E52ACA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10400" y="348727"/>
            <a:ext cx="5181600" cy="435133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050" b="1" dirty="0">
                <a:latin typeface="Arial" panose="020B0604020202020204" pitchFamily="34" charset="0"/>
                <a:cs typeface="Arial" panose="020B0604020202020204" pitchFamily="34" charset="0"/>
              </a:rPr>
              <a:t>Method </a:t>
            </a:r>
          </a:p>
          <a:p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Literature review:</a:t>
            </a:r>
            <a:r>
              <a:rPr lang="en-GB" sz="105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journals, Goleman`s books, online resources.</a:t>
            </a:r>
          </a:p>
          <a:p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Personal reflection to identify practical strategies.</a:t>
            </a:r>
          </a:p>
          <a:p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Focused on mindfulness, self-awareness and emotional control</a:t>
            </a:r>
          </a:p>
          <a:p>
            <a:pPr marL="0" indent="0">
              <a:buNone/>
            </a:pPr>
            <a:r>
              <a:rPr lang="en-GB" sz="1050" i="1" dirty="0">
                <a:latin typeface="Arial" panose="020B0604020202020204" pitchFamily="34" charset="0"/>
                <a:cs typeface="Arial" panose="020B0604020202020204" pitchFamily="34" charset="0"/>
              </a:rPr>
              <a:t>Visual: Small flowchart: Research⇀ Reflection ⇀ Strategy ⇀ EI.</a:t>
            </a:r>
          </a:p>
          <a:p>
            <a:pPr marL="0" indent="0">
              <a:buNone/>
            </a:pP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1050" b="1" dirty="0">
                <a:latin typeface="Arial" panose="020B0604020202020204" pitchFamily="34" charset="0"/>
                <a:cs typeface="Arial" panose="020B0604020202020204" pitchFamily="34" charset="0"/>
              </a:rPr>
              <a:t>Mindfulness &amp; Emotional Control</a:t>
            </a:r>
          </a:p>
          <a:p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b="1" dirty="0">
                <a:latin typeface="Arial" panose="020B0604020202020204" pitchFamily="34" charset="0"/>
                <a:cs typeface="Arial" panose="020B0604020202020204" pitchFamily="34" charset="0"/>
              </a:rPr>
              <a:t>Mindfulness: 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Meditation, deep breathing and focus exercises</a:t>
            </a:r>
          </a:p>
          <a:p>
            <a:r>
              <a:rPr lang="en-GB" sz="1050" b="1" dirty="0">
                <a:latin typeface="Arial" panose="020B0604020202020204" pitchFamily="34" charset="0"/>
                <a:cs typeface="Arial" panose="020B0604020202020204" pitchFamily="34" charset="0"/>
              </a:rPr>
              <a:t>Emotional Control: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lvl="1"/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Pause before reacting </a:t>
            </a:r>
          </a:p>
          <a:p>
            <a:pPr lvl="1"/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Reframe negative self-talk</a:t>
            </a:r>
          </a:p>
          <a:p>
            <a:pPr lvl="1"/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Take breaks to prevent burnout </a:t>
            </a:r>
          </a:p>
          <a:p>
            <a:pPr lvl="1"/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Seek support from peers/mentors            </a:t>
            </a:r>
          </a:p>
          <a:p>
            <a:pPr marL="0" indent="0" algn="just">
              <a:buNone/>
            </a:pPr>
            <a:r>
              <a:rPr lang="en-GB" sz="1050" i="1" dirty="0">
                <a:latin typeface="Arial" panose="020B0604020202020204" pitchFamily="34" charset="0"/>
                <a:cs typeface="Arial" panose="020B0604020202020204" pitchFamily="34" charset="0"/>
              </a:rPr>
              <a:t>Visual: Flowchart: Trigger⇀ Awareness ⇀ Pause⇀ Mindful Response⇀ Positive Outcome’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      </a:t>
            </a:r>
          </a:p>
          <a:p>
            <a:pPr marL="0" indent="0" algn="just">
              <a:buNone/>
            </a:pPr>
            <a:r>
              <a:rPr lang="en-GB" sz="105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 algn="just"/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Self-awareness= first step to EI</a:t>
            </a:r>
          </a:p>
          <a:p>
            <a:pPr algn="just"/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Mindfulness and refection improve  emotional control and academic performance</a:t>
            </a:r>
          </a:p>
          <a:p>
            <a:pPr algn="just"/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EI enhances relationships, resilience and personal growth</a:t>
            </a:r>
          </a:p>
          <a:p>
            <a:pPr marL="0" indent="0" algn="just">
              <a:buNone/>
            </a:pP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Visual: Students meditating or studying calmly       </a:t>
            </a:r>
          </a:p>
          <a:p>
            <a:pPr marL="0" indent="0" algn="just">
              <a:buNone/>
            </a:pPr>
            <a:r>
              <a:rPr lang="en-GB" sz="1050" b="1" dirty="0">
                <a:latin typeface="Arial" panose="020B0604020202020204" pitchFamily="34" charset="0"/>
                <a:cs typeface="Arial" panose="020B0604020202020204" pitchFamily="34" charset="0"/>
              </a:rPr>
              <a:t>References:</a:t>
            </a:r>
          </a:p>
          <a:p>
            <a:pPr marL="0" indent="0" algn="just">
              <a:buNone/>
            </a:pP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Goleman, D. (1995). </a:t>
            </a:r>
            <a:r>
              <a:rPr lang="en-GB" sz="1050" i="1" dirty="0">
                <a:latin typeface="Arial" panose="020B0604020202020204" pitchFamily="34" charset="0"/>
                <a:cs typeface="Arial" panose="020B0604020202020204" pitchFamily="34" charset="0"/>
              </a:rPr>
              <a:t>Emotional Intelligence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. Bantam Books.</a:t>
            </a:r>
          </a:p>
          <a:p>
            <a:pPr marL="0" indent="0" algn="just">
              <a:buNone/>
            </a:pP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Salovey, P.,&amp; Mayer, J. D. (1990</a:t>
            </a:r>
            <a:r>
              <a:rPr lang="en-GB" sz="1050" i="1" dirty="0">
                <a:latin typeface="Arial" panose="020B0604020202020204" pitchFamily="34" charset="0"/>
                <a:cs typeface="Arial" panose="020B0604020202020204" pitchFamily="34" charset="0"/>
              </a:rPr>
              <a:t>). Imagination, Cognition and Personality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,9(3), 185-211.        </a:t>
            </a:r>
          </a:p>
          <a:p>
            <a:pPr marL="0" indent="0" algn="just">
              <a:buNone/>
            </a:pP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Brown, K. W., &amp; Ryan, R. M. (2003</a:t>
            </a:r>
            <a:r>
              <a:rPr lang="en-GB" sz="1050" i="1" dirty="0">
                <a:latin typeface="Arial" panose="020B0604020202020204" pitchFamily="34" charset="0"/>
                <a:cs typeface="Arial" panose="020B0604020202020204" pitchFamily="34" charset="0"/>
              </a:rPr>
              <a:t>). Journal of personality and Social Psychology, 84(4), 822-848.</a:t>
            </a:r>
          </a:p>
          <a:p>
            <a:pPr marL="0" indent="0" algn="just">
              <a:buNone/>
            </a:pPr>
            <a:r>
              <a:rPr lang="en-GB" sz="1050" i="1" dirty="0">
                <a:latin typeface="Arial" panose="020B0604020202020204" pitchFamily="34" charset="0"/>
                <a:cs typeface="Arial" panose="020B0604020202020204" pitchFamily="34" charset="0"/>
              </a:rPr>
              <a:t>Schutte, N. S., et al (2007). Journal of Applied Psychology, 92(1), 113-133.</a:t>
            </a:r>
            <a:endParaRPr lang="en-GB" sz="10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     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           </a:t>
            </a:r>
          </a:p>
        </p:txBody>
      </p:sp>
    </p:spTree>
    <p:extLst>
      <p:ext uri="{BB962C8B-B14F-4D97-AF65-F5344CB8AC3E}">
        <p14:creationId xmlns:p14="http://schemas.microsoft.com/office/powerpoint/2010/main" val="3788410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6f3ab0a0-177c-4664-a7c5-83ebe3d5d33a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AF1B30F5168BD4798AF0BC34582E39D" ma:contentTypeVersion="9" ma:contentTypeDescription="Create a new document." ma:contentTypeScope="" ma:versionID="68145a4b92bb0c5a282fd75385ddf928">
  <xsd:schema xmlns:xsd="http://www.w3.org/2001/XMLSchema" xmlns:xs="http://www.w3.org/2001/XMLSchema" xmlns:p="http://schemas.microsoft.com/office/2006/metadata/properties" xmlns:ns3="6f3ab0a0-177c-4664-a7c5-83ebe3d5d33a" xmlns:ns4="40f56d7e-19cf-4c71-ac65-8a0d9fdd6cc1" targetNamespace="http://schemas.microsoft.com/office/2006/metadata/properties" ma:root="true" ma:fieldsID="f540b5a963ce0a80ee007e44d662d15d" ns3:_="" ns4:_="">
    <xsd:import namespace="6f3ab0a0-177c-4664-a7c5-83ebe3d5d33a"/>
    <xsd:import namespace="40f56d7e-19cf-4c71-ac65-8a0d9fdd6c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f3ab0a0-177c-4664-a7c5-83ebe3d5d33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f56d7e-19cf-4c71-ac65-8a0d9fdd6cc1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988C057-2FD5-4C89-94BC-8B7F0BEB0DD4}">
  <ds:schemaRefs>
    <ds:schemaRef ds:uri="6f3ab0a0-177c-4664-a7c5-83ebe3d5d33a"/>
    <ds:schemaRef ds:uri="http://purl.org/dc/dcmitype/"/>
    <ds:schemaRef ds:uri="http://schemas.microsoft.com/office/2006/metadata/properties"/>
    <ds:schemaRef ds:uri="http://purl.org/dc/elements/1.1/"/>
    <ds:schemaRef ds:uri="http://purl.org/dc/terms/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40f56d7e-19cf-4c71-ac65-8a0d9fdd6cc1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6CD239A1-6408-4F02-8A78-F63AE573DC3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8299358-EF08-4A53-8640-FD9DD3F5AA5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f3ab0a0-177c-4664-a7c5-83ebe3d5d33a"/>
    <ds:schemaRef ds:uri="40f56d7e-19cf-4c71-ac65-8a0d9fdd6cc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132</TotalTime>
  <Words>375</Words>
  <Application>Microsoft Office PowerPoint</Application>
  <PresentationFormat>Widescreen</PresentationFormat>
  <Paragraphs>48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DEVELOPING EMOTIONAL INTELLIGENCE BY 2235506 Oral Nelson  LCLM5006 Lecturer Nishi Ramsurrun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Oral Nelson (2235506)</dc:creator>
  <cp:lastModifiedBy>Oral Nelson (2235506)</cp:lastModifiedBy>
  <cp:revision>4</cp:revision>
  <dcterms:created xsi:type="dcterms:W3CDTF">2025-10-16T22:18:50Z</dcterms:created>
  <dcterms:modified xsi:type="dcterms:W3CDTF">2025-10-17T12:57:32Z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0x010100DAF1B30F5168BD4798AF0BC34582E39D</vt:lpwstr>
  </property>
</Properties>
</file>