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1"/>
  </p:notesMasterIdLst>
  <p:sldIdLst>
    <p:sldId id="256" r:id="rId2"/>
    <p:sldId id="275" r:id="rId3"/>
    <p:sldId id="257" r:id="rId4"/>
    <p:sldId id="258" r:id="rId5"/>
    <p:sldId id="274" r:id="rId6"/>
    <p:sldId id="259"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5677" autoAdjust="0"/>
  </p:normalViewPr>
  <p:slideViewPr>
    <p:cSldViewPr snapToGrid="0">
      <p:cViewPr varScale="1">
        <p:scale>
          <a:sx n="95" d="100"/>
          <a:sy n="95" d="100"/>
        </p:scale>
        <p:origin x="666" y="10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64" name="Google Shape;16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 name="Google Shape;16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dirty="0">
                <a:solidFill>
                  <a:schemeClr val="dk1"/>
                </a:solidFill>
                <a:latin typeface="Times New Roman"/>
                <a:ea typeface="Times New Roman"/>
                <a:cs typeface="Times New Roman"/>
                <a:sym typeface="Times New Roman"/>
              </a:rPr>
              <a:t>Team working not only helps to benefit the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by achieving </a:t>
            </a:r>
            <a:r>
              <a:rPr lang="en-US" sz="1200" dirty="0" err="1">
                <a:solidFill>
                  <a:schemeClr val="dk1"/>
                </a:solidFill>
                <a:latin typeface="Times New Roman"/>
                <a:ea typeface="Times New Roman"/>
                <a:cs typeface="Times New Roman"/>
                <a:sym typeface="Times New Roman"/>
              </a:rPr>
              <a:t>organisational</a:t>
            </a:r>
            <a:r>
              <a:rPr lang="en-US" sz="1200" dirty="0">
                <a:solidFill>
                  <a:schemeClr val="dk1"/>
                </a:solidFill>
                <a:latin typeface="Times New Roman"/>
                <a:ea typeface="Times New Roman"/>
                <a:cs typeface="Times New Roman"/>
                <a:sym typeface="Times New Roman"/>
              </a:rPr>
              <a:t> goals but also facilitates in helping individuals to attain personal and professional growth. This aspect of support can help employees to help team members and share the professional knowledge they possess and learn other aspects in return. Thus, as implied by </a:t>
            </a:r>
            <a:r>
              <a:rPr lang="en-US" sz="1200" dirty="0" err="1">
                <a:solidFill>
                  <a:schemeClr val="dk1"/>
                </a:solidFill>
                <a:latin typeface="Times New Roman"/>
                <a:ea typeface="Times New Roman"/>
                <a:cs typeface="Times New Roman"/>
                <a:sym typeface="Times New Roman"/>
              </a:rPr>
              <a:t>Onyett</a:t>
            </a:r>
            <a:r>
              <a:rPr lang="en-US" sz="1200" dirty="0">
                <a:solidFill>
                  <a:schemeClr val="dk1"/>
                </a:solidFill>
                <a:latin typeface="Times New Roman"/>
                <a:ea typeface="Times New Roman"/>
                <a:cs typeface="Times New Roman"/>
                <a:sym typeface="Times New Roman"/>
              </a:rPr>
              <a:t> (2018), team working is a collaborative effort that enables team members to not only aim at own growth but helps others to grow as well.</a:t>
            </a:r>
            <a:endParaRPr dirty="0">
              <a:latin typeface="Times New Roman"/>
              <a:ea typeface="Times New Roman"/>
              <a:cs typeface="Times New Roman"/>
              <a:sym typeface="Times New Roman"/>
            </a:endParaRPr>
          </a:p>
        </p:txBody>
      </p:sp>
      <p:sp>
        <p:nvSpPr>
          <p:cNvPr id="182" name="Google Shape;182;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latin typeface="Times New Roman"/>
                <a:ea typeface="Times New Roman"/>
                <a:cs typeface="Times New Roman"/>
                <a:sym typeface="Times New Roman"/>
              </a:rPr>
              <a:t>Through the five comprehensive steps, a team goes form a phase of unfamiliarity and conflicts to a phase of harmonious and effective teamwork.</a:t>
            </a:r>
            <a:endParaRPr>
              <a:latin typeface="Times New Roman"/>
              <a:ea typeface="Times New Roman"/>
              <a:cs typeface="Times New Roman"/>
              <a:sym typeface="Times New Roman"/>
            </a:endParaRPr>
          </a:p>
        </p:txBody>
      </p:sp>
      <p:sp>
        <p:nvSpPr>
          <p:cNvPr id="196" name="Google Shape;196;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b="1" dirty="0">
                <a:solidFill>
                  <a:schemeClr val="dk1"/>
                </a:solidFill>
                <a:latin typeface="Times New Roman"/>
                <a:ea typeface="Times New Roman"/>
                <a:cs typeface="Times New Roman"/>
                <a:sym typeface="Times New Roman"/>
              </a:rPr>
              <a:t>Forming</a:t>
            </a:r>
            <a:endParaRPr dirty="0"/>
          </a:p>
          <a:p>
            <a:pPr marL="0" marR="0" lvl="0" indent="0" algn="just" rtl="0">
              <a:lnSpc>
                <a:spcPct val="100000"/>
              </a:lnSpc>
              <a:spcBef>
                <a:spcPts val="0"/>
              </a:spcBef>
              <a:spcAft>
                <a:spcPts val="0"/>
              </a:spcAft>
              <a:buClr>
                <a:schemeClr val="dk1"/>
              </a:buClr>
              <a:buSzPts val="1200"/>
              <a:buFont typeface="Times New Roman"/>
              <a:buNone/>
            </a:pPr>
            <a:r>
              <a:rPr lang="en-US" sz="1200" dirty="0">
                <a:solidFill>
                  <a:schemeClr val="dk1"/>
                </a:solidFill>
                <a:latin typeface="Times New Roman"/>
                <a:ea typeface="Times New Roman"/>
                <a:cs typeface="Times New Roman"/>
                <a:sym typeface="Times New Roman"/>
              </a:rPr>
              <a:t>As opined by Block (2018), in this stage of the process, the members are uncertain with regard to whether the project would help them in any professional development as well as out of distrust for other team members.</a:t>
            </a:r>
            <a:endParaRPr sz="1200" dirty="0">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US" sz="1200" b="1" dirty="0">
                <a:solidFill>
                  <a:schemeClr val="dk1"/>
                </a:solidFill>
                <a:latin typeface="Times New Roman"/>
                <a:ea typeface="Times New Roman"/>
                <a:cs typeface="Times New Roman"/>
                <a:sym typeface="Times New Roman"/>
              </a:rPr>
              <a:t>Storming</a:t>
            </a:r>
            <a:endParaRPr sz="1200" dirty="0">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US" sz="1200" dirty="0">
                <a:solidFill>
                  <a:schemeClr val="dk1"/>
                </a:solidFill>
                <a:latin typeface="Times New Roman"/>
                <a:ea typeface="Times New Roman"/>
                <a:cs typeface="Times New Roman"/>
                <a:sym typeface="Times New Roman"/>
              </a:rPr>
              <a:t>However, due to the uncertainties specified in the norming stage, the team may disagree on certain aspects, seriously hampering the effectiveness of the team as a collective unit.</a:t>
            </a:r>
            <a:endParaRPr dirty="0"/>
          </a:p>
          <a:p>
            <a:pPr marL="0" marR="0" lvl="0" indent="0" algn="just" rtl="0">
              <a:lnSpc>
                <a:spcPct val="100000"/>
              </a:lnSpc>
              <a:spcBef>
                <a:spcPts val="0"/>
              </a:spcBef>
              <a:spcAft>
                <a:spcPts val="0"/>
              </a:spcAft>
              <a:buClr>
                <a:schemeClr val="dk1"/>
              </a:buClr>
              <a:buSzPts val="1200"/>
              <a:buFont typeface="Times New Roman"/>
              <a:buNone/>
            </a:pPr>
            <a:r>
              <a:rPr lang="en-US" sz="1200" b="1" dirty="0">
                <a:solidFill>
                  <a:schemeClr val="dk1"/>
                </a:solidFill>
                <a:latin typeface="Times New Roman"/>
                <a:ea typeface="Times New Roman"/>
                <a:cs typeface="Times New Roman"/>
                <a:sym typeface="Times New Roman"/>
              </a:rPr>
              <a:t>Norming</a:t>
            </a:r>
            <a:endParaRPr sz="1200" dirty="0">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chemeClr val="dk1"/>
              </a:buClr>
              <a:buSzPts val="1200"/>
              <a:buFont typeface="Times New Roman"/>
              <a:buNone/>
            </a:pPr>
            <a:r>
              <a:rPr lang="en-US" sz="1200" dirty="0">
                <a:solidFill>
                  <a:schemeClr val="dk1"/>
                </a:solidFill>
                <a:latin typeface="Times New Roman"/>
                <a:ea typeface="Times New Roman"/>
                <a:cs typeface="Times New Roman"/>
                <a:sym typeface="Times New Roman"/>
              </a:rPr>
              <a:t>In this stage, the team works in harmony, leading to productive and positive development with regard to achieving and completing the tasks delegated to them. According to Woodcock (2017), this stage can be the most turbulent due to evident disagreements and differences in opinions.</a:t>
            </a:r>
            <a:endParaRPr sz="1200" dirty="0">
              <a:solidFill>
                <a:schemeClr val="dk1"/>
              </a:solidFill>
              <a:latin typeface="Times New Roman"/>
              <a:ea typeface="Times New Roman"/>
              <a:cs typeface="Times New Roman"/>
              <a:sym typeface="Times New Roman"/>
            </a:endParaRPr>
          </a:p>
        </p:txBody>
      </p:sp>
      <p:sp>
        <p:nvSpPr>
          <p:cNvPr id="204" name="Google Shape;204;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b="1">
                <a:solidFill>
                  <a:schemeClr val="dk1"/>
                </a:solidFill>
                <a:latin typeface="Times New Roman"/>
                <a:ea typeface="Times New Roman"/>
                <a:cs typeface="Times New Roman"/>
                <a:sym typeface="Times New Roman"/>
              </a:rPr>
              <a:t>Performing</a:t>
            </a:r>
            <a:endParaRPr/>
          </a:p>
          <a:p>
            <a:pPr marL="0" lvl="0" indent="0" algn="just" rtl="0">
              <a:spcBef>
                <a:spcPts val="0"/>
              </a:spcBef>
              <a:spcAft>
                <a:spcPts val="0"/>
              </a:spcAft>
              <a:buNone/>
            </a:pPr>
            <a:r>
              <a:rPr lang="en-US" sz="1200">
                <a:solidFill>
                  <a:schemeClr val="dk1"/>
                </a:solidFill>
                <a:latin typeface="Times New Roman"/>
                <a:ea typeface="Times New Roman"/>
                <a:cs typeface="Times New Roman"/>
                <a:sym typeface="Times New Roman"/>
              </a:rPr>
              <a:t>This stage involves making use of the newfound efficiency and understanding among team members to start working on the various aspects of the project at hand.</a:t>
            </a:r>
            <a:endParaRPr/>
          </a:p>
          <a:p>
            <a:pPr marL="0" marR="0" lvl="0" indent="0" algn="just" rtl="0">
              <a:lnSpc>
                <a:spcPct val="100000"/>
              </a:lnSpc>
              <a:spcBef>
                <a:spcPts val="0"/>
              </a:spcBef>
              <a:spcAft>
                <a:spcPts val="0"/>
              </a:spcAft>
              <a:buClr>
                <a:schemeClr val="dk1"/>
              </a:buClr>
              <a:buSzPts val="1200"/>
              <a:buFont typeface="Times New Roman"/>
              <a:buNone/>
            </a:pPr>
            <a:r>
              <a:rPr lang="en-US" sz="1200" b="1">
                <a:solidFill>
                  <a:schemeClr val="dk1"/>
                </a:solidFill>
                <a:latin typeface="Times New Roman"/>
                <a:ea typeface="Times New Roman"/>
                <a:cs typeface="Times New Roman"/>
                <a:sym typeface="Times New Roman"/>
              </a:rPr>
              <a:t>Adjourning</a:t>
            </a:r>
            <a:endParaRPr sz="1200">
              <a:solidFill>
                <a:schemeClr val="dk1"/>
              </a:solidFill>
              <a:latin typeface="Times New Roman"/>
              <a:ea typeface="Times New Roman"/>
              <a:cs typeface="Times New Roman"/>
              <a:sym typeface="Times New Roman"/>
            </a:endParaRPr>
          </a:p>
          <a:p>
            <a:pPr marL="0" lvl="0" indent="0" algn="just" rtl="0">
              <a:spcBef>
                <a:spcPts val="0"/>
              </a:spcBef>
              <a:spcAft>
                <a:spcPts val="0"/>
              </a:spcAft>
              <a:buNone/>
            </a:pPr>
            <a:r>
              <a:rPr lang="en-US" sz="1200">
                <a:solidFill>
                  <a:schemeClr val="dk1"/>
                </a:solidFill>
                <a:latin typeface="Times New Roman"/>
                <a:ea typeface="Times New Roman"/>
                <a:cs typeface="Times New Roman"/>
                <a:sym typeface="Times New Roman"/>
              </a:rPr>
              <a:t>In this stage, members may have grown fond of each other during the entire course of the project. In order to prevent any regrets, a ceremonial closure of the project is required to be conducted by celebrating.</a:t>
            </a:r>
            <a:endParaRPr sz="1200">
              <a:solidFill>
                <a:schemeClr val="dk1"/>
              </a:solidFill>
              <a:latin typeface="Times New Roman"/>
              <a:ea typeface="Times New Roman"/>
              <a:cs typeface="Times New Roman"/>
              <a:sym typeface="Times New Roman"/>
            </a:endParaRPr>
          </a:p>
        </p:txBody>
      </p:sp>
      <p:sp>
        <p:nvSpPr>
          <p:cNvPr id="211" name="Google Shape;211;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solidFill>
                  <a:schemeClr val="dk1"/>
                </a:solidFill>
                <a:latin typeface="Times New Roman"/>
                <a:ea typeface="Times New Roman"/>
                <a:cs typeface="Times New Roman"/>
                <a:sym typeface="Times New Roman"/>
              </a:rPr>
              <a:t>Through the presence of the various different team roles, efficiency in the team can be ensured.</a:t>
            </a:r>
            <a:endParaRPr>
              <a:solidFill>
                <a:schemeClr val="dk1"/>
              </a:solidFill>
              <a:latin typeface="Times New Roman"/>
              <a:ea typeface="Times New Roman"/>
              <a:cs typeface="Times New Roman"/>
              <a:sym typeface="Times New Roman"/>
            </a:endParaRPr>
          </a:p>
        </p:txBody>
      </p:sp>
      <p:sp>
        <p:nvSpPr>
          <p:cNvPr id="218" name="Google Shape;218;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5" name="Google Shape;225;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solidFill>
                  <a:schemeClr val="dk1"/>
                </a:solidFill>
                <a:latin typeface="Times New Roman"/>
                <a:ea typeface="Times New Roman"/>
                <a:cs typeface="Times New Roman"/>
                <a:sym typeface="Times New Roman"/>
              </a:rPr>
              <a:t>Action-oriented roles are those where the individual undertakes some sort of action within the organisation as a form of carrying out tasks.</a:t>
            </a:r>
            <a:endParaRPr>
              <a:solidFill>
                <a:schemeClr val="dk1"/>
              </a:solidFill>
              <a:latin typeface="Times New Roman"/>
              <a:ea typeface="Times New Roman"/>
              <a:cs typeface="Times New Roman"/>
              <a:sym typeface="Times New Roman"/>
            </a:endParaRPr>
          </a:p>
        </p:txBody>
      </p:sp>
      <p:sp>
        <p:nvSpPr>
          <p:cNvPr id="226" name="Google Shape;226;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latin typeface="Times New Roman"/>
                <a:ea typeface="Times New Roman"/>
                <a:cs typeface="Times New Roman"/>
                <a:sym typeface="Times New Roman"/>
              </a:rPr>
              <a:t>Individuals within the category of people-oriented roles manage people and human resources in a way that can lead to efficiency in the overall results of the team.</a:t>
            </a:r>
            <a:endParaRPr>
              <a:latin typeface="Times New Roman"/>
              <a:ea typeface="Times New Roman"/>
              <a:cs typeface="Times New Roman"/>
              <a:sym typeface="Times New Roman"/>
            </a:endParaRPr>
          </a:p>
        </p:txBody>
      </p:sp>
      <p:sp>
        <p:nvSpPr>
          <p:cNvPr id="233" name="Google Shape;233;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solidFill>
                  <a:schemeClr val="dk1"/>
                </a:solidFill>
                <a:latin typeface="Times New Roman"/>
                <a:ea typeface="Times New Roman"/>
                <a:cs typeface="Times New Roman"/>
                <a:sym typeface="Times New Roman"/>
              </a:rPr>
              <a:t>Team members belonging to the three thought-oriented roles contribute to the team through the means of thinking and implementing actions they think would be beneficial for the team.</a:t>
            </a:r>
            <a:endParaRPr>
              <a:solidFill>
                <a:schemeClr val="dk1"/>
              </a:solidFill>
              <a:latin typeface="Times New Roman"/>
              <a:ea typeface="Times New Roman"/>
              <a:cs typeface="Times New Roman"/>
              <a:sym typeface="Times New Roman"/>
            </a:endParaRPr>
          </a:p>
        </p:txBody>
      </p:sp>
      <p:sp>
        <p:nvSpPr>
          <p:cNvPr id="240" name="Google Shape;240;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US">
                <a:latin typeface="Times New Roman"/>
                <a:ea typeface="Times New Roman"/>
                <a:cs typeface="Times New Roman"/>
                <a:sym typeface="Times New Roman"/>
              </a:rPr>
              <a:t>For this matter, there is a need for managers and organisations to implement relevant models and theories that can help to manage any conflicts (Prause and Mujtaba, 2015).</a:t>
            </a:r>
            <a:endParaRPr>
              <a:latin typeface="Times New Roman"/>
              <a:ea typeface="Times New Roman"/>
              <a:cs typeface="Times New Roman"/>
              <a:sym typeface="Times New Roman"/>
            </a:endParaRPr>
          </a:p>
        </p:txBody>
      </p:sp>
      <p:sp>
        <p:nvSpPr>
          <p:cNvPr id="247" name="Google Shape;247;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3" name="Google Shape;253;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US">
                <a:latin typeface="Times New Roman"/>
                <a:ea typeface="Times New Roman"/>
                <a:cs typeface="Times New Roman"/>
                <a:sym typeface="Times New Roman"/>
              </a:rPr>
              <a:t>Through the means of implementing the Thomas Kilmann model, the level and categorisation of the conflict in the team can be ascertained. According to Koley and Rao (2018), the model can help managers to manage the elements of the conflict in accordance with the category they are found to be falling into.</a:t>
            </a:r>
            <a:endParaRPr>
              <a:latin typeface="Times New Roman"/>
              <a:ea typeface="Times New Roman"/>
              <a:cs typeface="Times New Roman"/>
              <a:sym typeface="Times New Roman"/>
            </a:endParaRPr>
          </a:p>
        </p:txBody>
      </p:sp>
      <p:sp>
        <p:nvSpPr>
          <p:cNvPr id="254" name="Google Shape;254;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1" name="Google Shape;261;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sz="1200" b="1">
                <a:solidFill>
                  <a:schemeClr val="dk1"/>
                </a:solidFill>
                <a:latin typeface="Times New Roman"/>
                <a:ea typeface="Times New Roman"/>
                <a:cs typeface="Times New Roman"/>
                <a:sym typeface="Times New Roman"/>
              </a:rPr>
              <a:t>Benefits of successful team development</a:t>
            </a:r>
            <a:endParaRPr sz="1200">
              <a:solidFill>
                <a:schemeClr val="dk1"/>
              </a:solidFill>
              <a:latin typeface="Times New Roman"/>
              <a:ea typeface="Times New Roman"/>
              <a:cs typeface="Times New Roman"/>
              <a:sym typeface="Times New Roman"/>
            </a:endParaRPr>
          </a:p>
          <a:p>
            <a:pPr marL="0" lvl="0" indent="-76200" algn="just" rtl="0">
              <a:spcBef>
                <a:spcPts val="0"/>
              </a:spcBef>
              <a:spcAft>
                <a:spcPts val="0"/>
              </a:spcAft>
              <a:buClr>
                <a:schemeClr val="dk1"/>
              </a:buClr>
              <a:buSzPts val="1200"/>
              <a:buFont typeface="Arial"/>
              <a:buChar char="•"/>
            </a:pPr>
            <a:r>
              <a:rPr lang="en-US" sz="1200">
                <a:solidFill>
                  <a:schemeClr val="dk1"/>
                </a:solidFill>
                <a:latin typeface="Times New Roman"/>
                <a:ea typeface="Times New Roman"/>
                <a:cs typeface="Times New Roman"/>
                <a:sym typeface="Times New Roman"/>
              </a:rPr>
              <a:t>There are multiple benefits of successful team development:</a:t>
            </a:r>
            <a:endParaRPr sz="1200">
              <a:solidFill>
                <a:schemeClr val="dk1"/>
              </a:solidFill>
              <a:latin typeface="Times New Roman"/>
              <a:ea typeface="Times New Roman"/>
              <a:cs typeface="Times New Roman"/>
              <a:sym typeface="Times New Roman"/>
            </a:endParaRPr>
          </a:p>
          <a:p>
            <a:pPr marL="0" lvl="0" indent="-76200" algn="just" rtl="0">
              <a:spcBef>
                <a:spcPts val="0"/>
              </a:spcBef>
              <a:spcAft>
                <a:spcPts val="0"/>
              </a:spcAft>
              <a:buClr>
                <a:schemeClr val="dk1"/>
              </a:buClr>
              <a:buSzPts val="1200"/>
              <a:buFont typeface="Arial"/>
              <a:buChar char="•"/>
            </a:pPr>
            <a:r>
              <a:rPr lang="en-US" sz="1200" u="none" strike="noStrike">
                <a:solidFill>
                  <a:schemeClr val="dk1"/>
                </a:solidFill>
                <a:latin typeface="Times New Roman"/>
                <a:ea typeface="Times New Roman"/>
                <a:cs typeface="Times New Roman"/>
                <a:sym typeface="Times New Roman"/>
              </a:rPr>
              <a:t>Proper development of a team can lead to increased productivity</a:t>
            </a:r>
            <a:endParaRPr sz="1200" u="none" strike="noStrike">
              <a:solidFill>
                <a:schemeClr val="dk1"/>
              </a:solidFill>
              <a:latin typeface="Times New Roman"/>
              <a:ea typeface="Times New Roman"/>
              <a:cs typeface="Times New Roman"/>
              <a:sym typeface="Times New Roman"/>
            </a:endParaRPr>
          </a:p>
          <a:p>
            <a:pPr marL="0" lvl="0" indent="-76200" algn="just" rtl="0">
              <a:spcBef>
                <a:spcPts val="0"/>
              </a:spcBef>
              <a:spcAft>
                <a:spcPts val="0"/>
              </a:spcAft>
              <a:buClr>
                <a:schemeClr val="dk1"/>
              </a:buClr>
              <a:buSzPts val="1200"/>
              <a:buFont typeface="Arial"/>
              <a:buChar char="•"/>
            </a:pPr>
            <a:r>
              <a:rPr lang="en-US" sz="1200" u="none" strike="noStrike">
                <a:solidFill>
                  <a:schemeClr val="dk1"/>
                </a:solidFill>
                <a:latin typeface="Times New Roman"/>
                <a:ea typeface="Times New Roman"/>
                <a:cs typeface="Times New Roman"/>
                <a:sym typeface="Times New Roman"/>
              </a:rPr>
              <a:t>Motivation of employees can also increase through successful development of team</a:t>
            </a:r>
            <a:endParaRPr sz="1200" u="none" strike="noStrike">
              <a:solidFill>
                <a:schemeClr val="dk1"/>
              </a:solidFill>
              <a:latin typeface="Times New Roman"/>
              <a:ea typeface="Times New Roman"/>
              <a:cs typeface="Times New Roman"/>
              <a:sym typeface="Times New Roman"/>
            </a:endParaRPr>
          </a:p>
          <a:p>
            <a:pPr marL="0" lvl="0" indent="-76200" algn="just" rtl="0">
              <a:spcBef>
                <a:spcPts val="0"/>
              </a:spcBef>
              <a:spcAft>
                <a:spcPts val="0"/>
              </a:spcAft>
              <a:buClr>
                <a:schemeClr val="dk1"/>
              </a:buClr>
              <a:buSzPts val="1200"/>
              <a:buFont typeface="Arial"/>
              <a:buChar char="•"/>
            </a:pPr>
            <a:r>
              <a:rPr lang="en-US" sz="1200">
                <a:solidFill>
                  <a:schemeClr val="dk1"/>
                </a:solidFill>
                <a:latin typeface="Times New Roman"/>
                <a:ea typeface="Times New Roman"/>
                <a:cs typeface="Times New Roman"/>
                <a:sym typeface="Times New Roman"/>
              </a:rPr>
              <a:t>Increased sense of collaboration and coordination among team members</a:t>
            </a:r>
            <a:endParaRPr>
              <a:latin typeface="Times New Roman"/>
              <a:ea typeface="Times New Roman"/>
              <a:cs typeface="Times New Roman"/>
              <a:sym typeface="Times New Roman"/>
            </a:endParaRPr>
          </a:p>
        </p:txBody>
      </p:sp>
      <p:sp>
        <p:nvSpPr>
          <p:cNvPr id="262" name="Google Shape;262;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8" name="Google Shape;26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4" name="Google Shape;274;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0" name="Google Shape;280;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bg>
      <p:bgPr>
        <a:solidFill>
          <a:schemeClr val="lt2"/>
        </a:solidFill>
        <a:effectLst/>
      </p:bgPr>
    </p:bg>
    <p:spTree>
      <p:nvGrpSpPr>
        <p:cNvPr id="1" name="Shape 24"/>
        <p:cNvGrpSpPr/>
        <p:nvPr/>
      </p:nvGrpSpPr>
      <p:grpSpPr>
        <a:xfrm>
          <a:off x="0" y="0"/>
          <a:ext cx="0" cy="0"/>
          <a:chOff x="0" y="0"/>
          <a:chExt cx="0" cy="0"/>
        </a:xfrm>
      </p:grpSpPr>
      <p:sp>
        <p:nvSpPr>
          <p:cNvPr id="25" name="Google Shape;25;p2"/>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26" name="Google Shape;26;p2"/>
          <p:cNvSpPr/>
          <p:nvPr/>
        </p:nvSpPr>
        <p:spPr>
          <a:xfrm>
            <a:off x="8991600" y="2286"/>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27" name="Google Shape;27;p2"/>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28" name="Google Shape;28;p2"/>
          <p:cNvSpPr/>
          <p:nvPr/>
        </p:nvSpPr>
        <p:spPr>
          <a:xfrm>
            <a:off x="0" y="0"/>
            <a:ext cx="9144000" cy="188595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29" name="Google Shape;29;p2"/>
          <p:cNvSpPr/>
          <p:nvPr/>
        </p:nvSpPr>
        <p:spPr>
          <a:xfrm>
            <a:off x="146304" y="4793743"/>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30" name="Google Shape;30;p2"/>
          <p:cNvSpPr txBox="1">
            <a:spLocks noGrp="1"/>
          </p:cNvSpPr>
          <p:nvPr>
            <p:ph type="subTitle" idx="1"/>
          </p:nvPr>
        </p:nvSpPr>
        <p:spPr>
          <a:xfrm>
            <a:off x="1371600" y="2114550"/>
            <a:ext cx="6400800" cy="1314450"/>
          </a:xfrm>
          <a:prstGeom prst="rect">
            <a:avLst/>
          </a:prstGeom>
          <a:noFill/>
          <a:ln>
            <a:noFill/>
          </a:ln>
        </p:spPr>
        <p:txBody>
          <a:bodyPr spcFirstLastPara="1" wrap="square" lIns="91425" tIns="45700" rIns="91425" bIns="45700" anchor="t" anchorCtr="0">
            <a:noAutofit/>
          </a:bodyPr>
          <a:lstStyle>
            <a:lvl1pPr lvl="0" algn="ctr">
              <a:spcBef>
                <a:spcPts val="320"/>
              </a:spcBef>
              <a:spcAft>
                <a:spcPts val="0"/>
              </a:spcAft>
              <a:buSzPts val="1360"/>
              <a:buNone/>
              <a:defRPr sz="1600" b="1" cap="none">
                <a:solidFill>
                  <a:schemeClr val="dk2"/>
                </a:solidFill>
              </a:defRPr>
            </a:lvl1pPr>
            <a:lvl2pPr lvl="1" algn="ctr">
              <a:spcBef>
                <a:spcPts val="360"/>
              </a:spcBef>
              <a:spcAft>
                <a:spcPts val="0"/>
              </a:spcAft>
              <a:buSzPts val="1260"/>
              <a:buNone/>
              <a:defRPr/>
            </a:lvl2pPr>
            <a:lvl3pPr lvl="2" algn="ctr">
              <a:spcBef>
                <a:spcPts val="360"/>
              </a:spcBef>
              <a:spcAft>
                <a:spcPts val="0"/>
              </a:spcAft>
              <a:buSzPts val="1350"/>
              <a:buNone/>
              <a:defRPr/>
            </a:lvl3pPr>
            <a:lvl4pPr lvl="3" algn="ctr">
              <a:spcBef>
                <a:spcPts val="360"/>
              </a:spcBef>
              <a:spcAft>
                <a:spcPts val="0"/>
              </a:spcAft>
              <a:buSzPts val="1260"/>
              <a:buNone/>
              <a:defRPr/>
            </a:lvl4pPr>
            <a:lvl5pPr lvl="4" algn="ctr">
              <a:spcBef>
                <a:spcPts val="360"/>
              </a:spcBef>
              <a:spcAft>
                <a:spcPts val="0"/>
              </a:spcAft>
              <a:buSzPts val="1800"/>
              <a:buNone/>
              <a:defRPr/>
            </a:lvl5pPr>
            <a:lvl6pPr lvl="5" algn="ctr">
              <a:spcBef>
                <a:spcPts val="360"/>
              </a:spcBef>
              <a:spcAft>
                <a:spcPts val="0"/>
              </a:spcAft>
              <a:buSzPts val="1440"/>
              <a:buNone/>
              <a:defRPr/>
            </a:lvl6pPr>
            <a:lvl7pPr lvl="6" algn="ctr">
              <a:spcBef>
                <a:spcPts val="360"/>
              </a:spcBef>
              <a:spcAft>
                <a:spcPts val="0"/>
              </a:spcAft>
              <a:buSzPts val="1620"/>
              <a:buNone/>
              <a:defRPr/>
            </a:lvl7pPr>
            <a:lvl8pPr lvl="7" algn="ctr">
              <a:spcBef>
                <a:spcPts val="360"/>
              </a:spcBef>
              <a:spcAft>
                <a:spcPts val="0"/>
              </a:spcAft>
              <a:buSzPts val="1800"/>
              <a:buNone/>
              <a:defRPr/>
            </a:lvl8pPr>
            <a:lvl9pPr lvl="8" algn="ctr">
              <a:spcBef>
                <a:spcPts val="360"/>
              </a:spcBef>
              <a:spcAft>
                <a:spcPts val="0"/>
              </a:spcAft>
              <a:buSzPts val="1620"/>
              <a:buNone/>
              <a:defRPr/>
            </a:lvl9pPr>
          </a:lstStyle>
          <a:p>
            <a:endParaRPr/>
          </a:p>
        </p:txBody>
      </p:sp>
      <p:sp>
        <p:nvSpPr>
          <p:cNvPr id="31" name="Google Shape;31;p2"/>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33" name="Google Shape;33;p2"/>
          <p:cNvCxnSpPr/>
          <p:nvPr/>
        </p:nvCxnSpPr>
        <p:spPr>
          <a:xfrm>
            <a:off x="155448" y="1815084"/>
            <a:ext cx="8833104" cy="0"/>
          </a:xfrm>
          <a:prstGeom prst="straightConnector1">
            <a:avLst/>
          </a:prstGeom>
          <a:noFill/>
          <a:ln w="11425" cap="flat" cmpd="sng">
            <a:solidFill>
              <a:srgbClr val="7A9798"/>
            </a:solidFill>
            <a:prstDash val="dash"/>
            <a:round/>
            <a:headEnd type="none" w="sm" len="sm"/>
            <a:tailEnd type="none" w="sm" len="sm"/>
          </a:ln>
        </p:spPr>
      </p:cxnSp>
      <p:sp>
        <p:nvSpPr>
          <p:cNvPr id="34" name="Google Shape;34;p2"/>
          <p:cNvSpPr/>
          <p:nvPr/>
        </p:nvSpPr>
        <p:spPr>
          <a:xfrm>
            <a:off x="152400" y="114300"/>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35" name="Google Shape;35;p2"/>
          <p:cNvSpPr/>
          <p:nvPr/>
        </p:nvSpPr>
        <p:spPr>
          <a:xfrm>
            <a:off x="4267200" y="1586484"/>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36" name="Google Shape;36;p2"/>
          <p:cNvSpPr/>
          <p:nvPr/>
        </p:nvSpPr>
        <p:spPr>
          <a:xfrm>
            <a:off x="4361688" y="1657350"/>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37" name="Google Shape;37;p2"/>
          <p:cNvSpPr txBox="1">
            <a:spLocks noGrp="1"/>
          </p:cNvSpPr>
          <p:nvPr>
            <p:ph type="sldNum" idx="12"/>
          </p:nvPr>
        </p:nvSpPr>
        <p:spPr>
          <a:xfrm>
            <a:off x="4343400" y="1649588"/>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sz="1600">
                <a:solidFill>
                  <a:srgbClr val="7A9798"/>
                </a:solidFill>
                <a:latin typeface="Georgia"/>
                <a:ea typeface="Georgia"/>
                <a:cs typeface="Georgia"/>
                <a:sym typeface="Georgia"/>
              </a:defRPr>
            </a:lvl1pPr>
            <a:lvl2pPr marL="0" lvl="1" indent="0" algn="ctr">
              <a:spcBef>
                <a:spcPts val="0"/>
              </a:spcBef>
              <a:buNone/>
              <a:defRPr sz="1600">
                <a:solidFill>
                  <a:srgbClr val="7A9798"/>
                </a:solidFill>
                <a:latin typeface="Georgia"/>
                <a:ea typeface="Georgia"/>
                <a:cs typeface="Georgia"/>
                <a:sym typeface="Georgia"/>
              </a:defRPr>
            </a:lvl2pPr>
            <a:lvl3pPr marL="0" lvl="2" indent="0" algn="ctr">
              <a:spcBef>
                <a:spcPts val="0"/>
              </a:spcBef>
              <a:buNone/>
              <a:defRPr sz="1600">
                <a:solidFill>
                  <a:srgbClr val="7A9798"/>
                </a:solidFill>
                <a:latin typeface="Georgia"/>
                <a:ea typeface="Georgia"/>
                <a:cs typeface="Georgia"/>
                <a:sym typeface="Georgia"/>
              </a:defRPr>
            </a:lvl3pPr>
            <a:lvl4pPr marL="0" lvl="3" indent="0" algn="ctr">
              <a:spcBef>
                <a:spcPts val="0"/>
              </a:spcBef>
              <a:buNone/>
              <a:defRPr sz="1600">
                <a:solidFill>
                  <a:srgbClr val="7A9798"/>
                </a:solidFill>
                <a:latin typeface="Georgia"/>
                <a:ea typeface="Georgia"/>
                <a:cs typeface="Georgia"/>
                <a:sym typeface="Georgia"/>
              </a:defRPr>
            </a:lvl4pPr>
            <a:lvl5pPr marL="0" lvl="4" indent="0" algn="ctr">
              <a:spcBef>
                <a:spcPts val="0"/>
              </a:spcBef>
              <a:buNone/>
              <a:defRPr sz="1600">
                <a:solidFill>
                  <a:srgbClr val="7A9798"/>
                </a:solidFill>
                <a:latin typeface="Georgia"/>
                <a:ea typeface="Georgia"/>
                <a:cs typeface="Georgia"/>
                <a:sym typeface="Georgia"/>
              </a:defRPr>
            </a:lvl5pPr>
            <a:lvl6pPr marL="0" lvl="5" indent="0" algn="ctr">
              <a:spcBef>
                <a:spcPts val="0"/>
              </a:spcBef>
              <a:buNone/>
              <a:defRPr sz="1600">
                <a:solidFill>
                  <a:srgbClr val="7A9798"/>
                </a:solidFill>
                <a:latin typeface="Georgia"/>
                <a:ea typeface="Georgia"/>
                <a:cs typeface="Georgia"/>
                <a:sym typeface="Georgia"/>
              </a:defRPr>
            </a:lvl6pPr>
            <a:lvl7pPr marL="0" lvl="6" indent="0" algn="ctr">
              <a:spcBef>
                <a:spcPts val="0"/>
              </a:spcBef>
              <a:buNone/>
              <a:defRPr sz="1600">
                <a:solidFill>
                  <a:srgbClr val="7A9798"/>
                </a:solidFill>
                <a:latin typeface="Georgia"/>
                <a:ea typeface="Georgia"/>
                <a:cs typeface="Georgia"/>
                <a:sym typeface="Georgia"/>
              </a:defRPr>
            </a:lvl7pPr>
            <a:lvl8pPr marL="0" lvl="7" indent="0" algn="ctr">
              <a:spcBef>
                <a:spcPts val="0"/>
              </a:spcBef>
              <a:buNone/>
              <a:defRPr sz="1600">
                <a:solidFill>
                  <a:srgbClr val="7A9798"/>
                </a:solidFill>
                <a:latin typeface="Georgia"/>
                <a:ea typeface="Georgia"/>
                <a:cs typeface="Georgia"/>
                <a:sym typeface="Georgia"/>
              </a:defRPr>
            </a:lvl8pPr>
            <a:lvl9pPr marL="0" lvl="8" indent="0" algn="ctr">
              <a:spcBef>
                <a:spcPts val="0"/>
              </a:spcBef>
              <a:buNone/>
              <a:defRPr sz="1600">
                <a:solidFill>
                  <a:srgbClr val="7A9798"/>
                </a:solidFill>
                <a:latin typeface="Georgia"/>
                <a:ea typeface="Georgia"/>
                <a:cs typeface="Georgia"/>
                <a:sym typeface="Georgia"/>
              </a:defRPr>
            </a:lvl9pPr>
          </a:lstStyle>
          <a:p>
            <a:pPr marL="0" lvl="0" indent="0" algn="ctr" rtl="0">
              <a:spcBef>
                <a:spcPts val="0"/>
              </a:spcBef>
              <a:spcAft>
                <a:spcPts val="0"/>
              </a:spcAft>
              <a:buNone/>
            </a:pPr>
            <a:fld id="{00000000-1234-1234-1234-123412341234}" type="slidenum">
              <a:rPr lang="en-US"/>
              <a:t>‹#›</a:t>
            </a:fld>
            <a:endParaRPr/>
          </a:p>
        </p:txBody>
      </p:sp>
      <p:sp>
        <p:nvSpPr>
          <p:cNvPr id="38" name="Google Shape;38;p2"/>
          <p:cNvSpPr txBox="1">
            <a:spLocks noGrp="1"/>
          </p:cNvSpPr>
          <p:nvPr>
            <p:ph type="ctrTitle"/>
          </p:nvPr>
        </p:nvSpPr>
        <p:spPr>
          <a:xfrm>
            <a:off x="685800" y="285750"/>
            <a:ext cx="7772400" cy="1314450"/>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chemeClr val="accent1"/>
              </a:buClr>
              <a:buSzPts val="4200"/>
              <a:buFont typeface="Georgia"/>
              <a:buNone/>
              <a:defRPr sz="420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bg>
      <p:bgPr>
        <a:solidFill>
          <a:schemeClr val="lt2"/>
        </a:solidFill>
        <a:effectLst/>
      </p:bgPr>
    </p:bg>
    <p:spTree>
      <p:nvGrpSpPr>
        <p:cNvPr id="1" name="Shape 39"/>
        <p:cNvGrpSpPr/>
        <p:nvPr/>
      </p:nvGrpSpPr>
      <p:grpSpPr>
        <a:xfrm>
          <a:off x="0" y="0"/>
          <a:ext cx="0" cy="0"/>
          <a:chOff x="0" y="0"/>
          <a:chExt cx="0" cy="0"/>
        </a:xfrm>
      </p:grpSpPr>
      <p:sp>
        <p:nvSpPr>
          <p:cNvPr id="40" name="Google Shape;40;p3"/>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7A9798"/>
              </a:buClr>
              <a:buSzPts val="3300"/>
              <a:buFont typeface="Georgia"/>
              <a:buNone/>
              <a:defRPr>
                <a:solidFill>
                  <a:srgbClr val="7A979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3"/>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3"/>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3"/>
          <p:cNvSpPr txBox="1">
            <a:spLocks noGrp="1"/>
          </p:cNvSpPr>
          <p:nvPr>
            <p:ph type="sldNum" idx="12"/>
          </p:nvPr>
        </p:nvSpPr>
        <p:spPr>
          <a:xfrm>
            <a:off x="4361688" y="769779"/>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44" name="Google Shape;44;p3"/>
          <p:cNvSpPr txBox="1">
            <a:spLocks noGrp="1"/>
          </p:cNvSpPr>
          <p:nvPr>
            <p:ph type="body" idx="1"/>
          </p:nvPr>
        </p:nvSpPr>
        <p:spPr>
          <a:xfrm>
            <a:off x="301752" y="1145286"/>
            <a:ext cx="8503920" cy="3429000"/>
          </a:xfrm>
          <a:prstGeom prst="rect">
            <a:avLst/>
          </a:prstGeom>
          <a:noFill/>
          <a:ln>
            <a:noFill/>
          </a:ln>
        </p:spPr>
        <p:txBody>
          <a:bodyPr spcFirstLastPara="1" wrap="square" lIns="91425" tIns="45700" rIns="91425" bIns="45700" anchor="t" anchorCtr="0">
            <a:noAutofit/>
          </a:bodyPr>
          <a:lstStyle>
            <a:lvl1pPr marL="457200" lvl="0" indent="-325755" algn="l">
              <a:spcBef>
                <a:spcPts val="360"/>
              </a:spcBef>
              <a:spcAft>
                <a:spcPts val="0"/>
              </a:spcAft>
              <a:buSzPts val="1530"/>
              <a:buChar char="⚫"/>
              <a:defRPr/>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lt1"/>
        </a:solidFill>
        <a:effectLst/>
      </p:bgPr>
    </p:bg>
    <p:spTree>
      <p:nvGrpSpPr>
        <p:cNvPr id="1" name="Shape 45"/>
        <p:cNvGrpSpPr/>
        <p:nvPr/>
      </p:nvGrpSpPr>
      <p:grpSpPr>
        <a:xfrm>
          <a:off x="0" y="0"/>
          <a:ext cx="0" cy="0"/>
          <a:chOff x="0" y="0"/>
          <a:chExt cx="0" cy="0"/>
        </a:xfrm>
      </p:grpSpPr>
      <p:sp>
        <p:nvSpPr>
          <p:cNvPr id="46" name="Google Shape;46;p4"/>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47" name="Google Shape;47;p4"/>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48" name="Google Shape;48;p4"/>
          <p:cNvSpPr/>
          <p:nvPr/>
        </p:nvSpPr>
        <p:spPr>
          <a:xfrm>
            <a:off x="0" y="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49" name="Google Shape;49;p4"/>
          <p:cNvSpPr/>
          <p:nvPr/>
        </p:nvSpPr>
        <p:spPr>
          <a:xfrm>
            <a:off x="8991600" y="14288"/>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50" name="Google Shape;50;p4"/>
          <p:cNvSpPr/>
          <p:nvPr/>
        </p:nvSpPr>
        <p:spPr>
          <a:xfrm>
            <a:off x="152400" y="1714500"/>
            <a:ext cx="8833104" cy="2286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51" name="Google Shape;51;p4"/>
          <p:cNvSpPr/>
          <p:nvPr/>
        </p:nvSpPr>
        <p:spPr>
          <a:xfrm>
            <a:off x="155448" y="106764"/>
            <a:ext cx="8833104" cy="1604772"/>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52" name="Google Shape;52;p4"/>
          <p:cNvSpPr txBox="1">
            <a:spLocks noGrp="1"/>
          </p:cNvSpPr>
          <p:nvPr>
            <p:ph type="body" idx="1"/>
          </p:nvPr>
        </p:nvSpPr>
        <p:spPr>
          <a:xfrm>
            <a:off x="1368426" y="2057400"/>
            <a:ext cx="6480174" cy="1254919"/>
          </a:xfrm>
          <a:prstGeom prst="rect">
            <a:avLst/>
          </a:prstGeom>
          <a:noFill/>
          <a:ln>
            <a:noFill/>
          </a:ln>
        </p:spPr>
        <p:txBody>
          <a:bodyPr spcFirstLastPara="1" wrap="square" lIns="91425" tIns="45700" rIns="91425" bIns="45700" anchor="t" anchorCtr="0">
            <a:noAutofit/>
          </a:bodyPr>
          <a:lstStyle>
            <a:lvl1pPr marL="457200" lvl="0" indent="-228600" algn="ctr">
              <a:spcBef>
                <a:spcPts val="320"/>
              </a:spcBef>
              <a:spcAft>
                <a:spcPts val="0"/>
              </a:spcAft>
              <a:buSzPts val="1360"/>
              <a:buNone/>
              <a:defRPr sz="1600" b="1" cap="none">
                <a:solidFill>
                  <a:schemeClr val="dk2"/>
                </a:solidFill>
              </a:defRPr>
            </a:lvl1pPr>
            <a:lvl2pPr marL="914400" lvl="1" indent="-228600" algn="l">
              <a:spcBef>
                <a:spcPts val="360"/>
              </a:spcBef>
              <a:spcAft>
                <a:spcPts val="0"/>
              </a:spcAft>
              <a:buSzPts val="1260"/>
              <a:buNone/>
              <a:defRPr sz="1800">
                <a:solidFill>
                  <a:srgbClr val="888888"/>
                </a:solidFill>
              </a:defRPr>
            </a:lvl2pPr>
            <a:lvl3pPr marL="1371600" lvl="2" indent="-228600" algn="l">
              <a:spcBef>
                <a:spcPts val="320"/>
              </a:spcBef>
              <a:spcAft>
                <a:spcPts val="0"/>
              </a:spcAft>
              <a:buSzPts val="1200"/>
              <a:buNone/>
              <a:defRPr sz="1600">
                <a:solidFill>
                  <a:srgbClr val="888888"/>
                </a:solidFill>
              </a:defRPr>
            </a:lvl3pPr>
            <a:lvl4pPr marL="1828800" lvl="3" indent="-228600" algn="l">
              <a:spcBef>
                <a:spcPts val="280"/>
              </a:spcBef>
              <a:spcAft>
                <a:spcPts val="0"/>
              </a:spcAft>
              <a:buSzPts val="980"/>
              <a:buNone/>
              <a:defRPr sz="1400">
                <a:solidFill>
                  <a:srgbClr val="888888"/>
                </a:solidFill>
              </a:defRPr>
            </a:lvl4pPr>
            <a:lvl5pPr marL="2286000" lvl="4" indent="-228600" algn="l">
              <a:spcBef>
                <a:spcPts val="280"/>
              </a:spcBef>
              <a:spcAft>
                <a:spcPts val="0"/>
              </a:spcAft>
              <a:buSzPts val="1400"/>
              <a:buFont typeface="Georgia"/>
              <a:buNone/>
              <a:defRPr sz="1400">
                <a:solidFill>
                  <a:srgbClr val="888888"/>
                </a:solidFill>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53" name="Google Shape;53;p4"/>
          <p:cNvSpPr/>
          <p:nvPr/>
        </p:nvSpPr>
        <p:spPr>
          <a:xfrm>
            <a:off x="146304" y="4793743"/>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54" name="Google Shape;54;p4"/>
          <p:cNvSpPr/>
          <p:nvPr/>
        </p:nvSpPr>
        <p:spPr>
          <a:xfrm>
            <a:off x="152400" y="114300"/>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55" name="Google Shape;55;p4"/>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4"/>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57" name="Google Shape;57;p4"/>
          <p:cNvCxnSpPr/>
          <p:nvPr/>
        </p:nvCxnSpPr>
        <p:spPr>
          <a:xfrm>
            <a:off x="152400" y="1828800"/>
            <a:ext cx="8833104" cy="0"/>
          </a:xfrm>
          <a:prstGeom prst="straightConnector1">
            <a:avLst/>
          </a:prstGeom>
          <a:noFill/>
          <a:ln w="11425" cap="flat" cmpd="sng">
            <a:solidFill>
              <a:srgbClr val="7A9798"/>
            </a:solidFill>
            <a:prstDash val="dash"/>
            <a:round/>
            <a:headEnd type="none" w="sm" len="sm"/>
            <a:tailEnd type="none" w="sm" len="sm"/>
          </a:ln>
        </p:spPr>
      </p:cxnSp>
      <p:sp>
        <p:nvSpPr>
          <p:cNvPr id="58" name="Google Shape;58;p4"/>
          <p:cNvSpPr/>
          <p:nvPr/>
        </p:nvSpPr>
        <p:spPr>
          <a:xfrm>
            <a:off x="4267200" y="1586484"/>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59" name="Google Shape;59;p4"/>
          <p:cNvSpPr/>
          <p:nvPr/>
        </p:nvSpPr>
        <p:spPr>
          <a:xfrm>
            <a:off x="4361688" y="1657350"/>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60" name="Google Shape;60;p4"/>
          <p:cNvSpPr txBox="1">
            <a:spLocks noGrp="1"/>
          </p:cNvSpPr>
          <p:nvPr>
            <p:ph type="sldNum" idx="12"/>
          </p:nvPr>
        </p:nvSpPr>
        <p:spPr>
          <a:xfrm>
            <a:off x="4343400" y="1649588"/>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sz="1600">
                <a:solidFill>
                  <a:srgbClr val="7A9798"/>
                </a:solidFill>
                <a:latin typeface="Georgia"/>
                <a:ea typeface="Georgia"/>
                <a:cs typeface="Georgia"/>
                <a:sym typeface="Georgia"/>
              </a:defRPr>
            </a:lvl1pPr>
            <a:lvl2pPr marL="0" lvl="1" indent="0" algn="ctr">
              <a:spcBef>
                <a:spcPts val="0"/>
              </a:spcBef>
              <a:buNone/>
              <a:defRPr sz="1600">
                <a:solidFill>
                  <a:srgbClr val="7A9798"/>
                </a:solidFill>
                <a:latin typeface="Georgia"/>
                <a:ea typeface="Georgia"/>
                <a:cs typeface="Georgia"/>
                <a:sym typeface="Georgia"/>
              </a:defRPr>
            </a:lvl2pPr>
            <a:lvl3pPr marL="0" lvl="2" indent="0" algn="ctr">
              <a:spcBef>
                <a:spcPts val="0"/>
              </a:spcBef>
              <a:buNone/>
              <a:defRPr sz="1600">
                <a:solidFill>
                  <a:srgbClr val="7A9798"/>
                </a:solidFill>
                <a:latin typeface="Georgia"/>
                <a:ea typeface="Georgia"/>
                <a:cs typeface="Georgia"/>
                <a:sym typeface="Georgia"/>
              </a:defRPr>
            </a:lvl3pPr>
            <a:lvl4pPr marL="0" lvl="3" indent="0" algn="ctr">
              <a:spcBef>
                <a:spcPts val="0"/>
              </a:spcBef>
              <a:buNone/>
              <a:defRPr sz="1600">
                <a:solidFill>
                  <a:srgbClr val="7A9798"/>
                </a:solidFill>
                <a:latin typeface="Georgia"/>
                <a:ea typeface="Georgia"/>
                <a:cs typeface="Georgia"/>
                <a:sym typeface="Georgia"/>
              </a:defRPr>
            </a:lvl4pPr>
            <a:lvl5pPr marL="0" lvl="4" indent="0" algn="ctr">
              <a:spcBef>
                <a:spcPts val="0"/>
              </a:spcBef>
              <a:buNone/>
              <a:defRPr sz="1600">
                <a:solidFill>
                  <a:srgbClr val="7A9798"/>
                </a:solidFill>
                <a:latin typeface="Georgia"/>
                <a:ea typeface="Georgia"/>
                <a:cs typeface="Georgia"/>
                <a:sym typeface="Georgia"/>
              </a:defRPr>
            </a:lvl5pPr>
            <a:lvl6pPr marL="0" lvl="5" indent="0" algn="ctr">
              <a:spcBef>
                <a:spcPts val="0"/>
              </a:spcBef>
              <a:buNone/>
              <a:defRPr sz="1600">
                <a:solidFill>
                  <a:srgbClr val="7A9798"/>
                </a:solidFill>
                <a:latin typeface="Georgia"/>
                <a:ea typeface="Georgia"/>
                <a:cs typeface="Georgia"/>
                <a:sym typeface="Georgia"/>
              </a:defRPr>
            </a:lvl6pPr>
            <a:lvl7pPr marL="0" lvl="6" indent="0" algn="ctr">
              <a:spcBef>
                <a:spcPts val="0"/>
              </a:spcBef>
              <a:buNone/>
              <a:defRPr sz="1600">
                <a:solidFill>
                  <a:srgbClr val="7A9798"/>
                </a:solidFill>
                <a:latin typeface="Georgia"/>
                <a:ea typeface="Georgia"/>
                <a:cs typeface="Georgia"/>
                <a:sym typeface="Georgia"/>
              </a:defRPr>
            </a:lvl7pPr>
            <a:lvl8pPr marL="0" lvl="7" indent="0" algn="ctr">
              <a:spcBef>
                <a:spcPts val="0"/>
              </a:spcBef>
              <a:buNone/>
              <a:defRPr sz="1600">
                <a:solidFill>
                  <a:srgbClr val="7A9798"/>
                </a:solidFill>
                <a:latin typeface="Georgia"/>
                <a:ea typeface="Georgia"/>
                <a:cs typeface="Georgia"/>
                <a:sym typeface="Georgia"/>
              </a:defRPr>
            </a:lvl8pPr>
            <a:lvl9pPr marL="0" lvl="8" indent="0" algn="ctr">
              <a:spcBef>
                <a:spcPts val="0"/>
              </a:spcBef>
              <a:buNone/>
              <a:defRPr sz="1600">
                <a:solidFill>
                  <a:srgbClr val="7A9798"/>
                </a:solidFill>
                <a:latin typeface="Georgia"/>
                <a:ea typeface="Georgia"/>
                <a:cs typeface="Georgia"/>
                <a:sym typeface="Georgia"/>
              </a:defRPr>
            </a:lvl9pPr>
          </a:lstStyle>
          <a:p>
            <a:pPr marL="0" lvl="0" indent="0" algn="ctr" rtl="0">
              <a:spcBef>
                <a:spcPts val="0"/>
              </a:spcBef>
              <a:spcAft>
                <a:spcPts val="0"/>
              </a:spcAft>
              <a:buNone/>
            </a:pPr>
            <a:fld id="{00000000-1234-1234-1234-123412341234}" type="slidenum">
              <a:rPr lang="en-US"/>
              <a:t>‹#›</a:t>
            </a:fld>
            <a:endParaRPr/>
          </a:p>
        </p:txBody>
      </p:sp>
      <p:sp>
        <p:nvSpPr>
          <p:cNvPr id="61" name="Google Shape;61;p4"/>
          <p:cNvSpPr txBox="1">
            <a:spLocks noGrp="1"/>
          </p:cNvSpPr>
          <p:nvPr>
            <p:ph type="title"/>
          </p:nvPr>
        </p:nvSpPr>
        <p:spPr>
          <a:xfrm>
            <a:off x="722313" y="400050"/>
            <a:ext cx="7772400" cy="1143000"/>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FFFFFF"/>
              </a:buClr>
              <a:buSzPts val="4200"/>
              <a:buFont typeface="Georgia"/>
              <a:buNone/>
              <a:defRPr sz="4200" b="0" cap="none">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solidFill>
          <a:schemeClr val="lt2"/>
        </a:solidFill>
        <a:effectLst/>
      </p:bgPr>
    </p:bg>
    <p:spTree>
      <p:nvGrpSpPr>
        <p:cNvPr id="1" name="Shape 62"/>
        <p:cNvGrpSpPr/>
        <p:nvPr/>
      </p:nvGrpSpPr>
      <p:grpSpPr>
        <a:xfrm>
          <a:off x="0" y="0"/>
          <a:ext cx="0" cy="0"/>
          <a:chOff x="0" y="0"/>
          <a:chExt cx="0" cy="0"/>
        </a:xfrm>
      </p:grpSpPr>
      <p:sp>
        <p:nvSpPr>
          <p:cNvPr id="63" name="Google Shape;63;p5"/>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7A9798"/>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5"/>
          <p:cNvSpPr txBox="1">
            <a:spLocks noGrp="1"/>
          </p:cNvSpPr>
          <p:nvPr>
            <p:ph type="dt" idx="10"/>
          </p:nvPr>
        </p:nvSpPr>
        <p:spPr>
          <a:xfrm>
            <a:off x="5791200" y="480745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
          <p:cNvSpPr txBox="1">
            <a:spLocks noGrp="1"/>
          </p:cNvSpPr>
          <p:nvPr>
            <p:ph type="sldNum" idx="12"/>
          </p:nvPr>
        </p:nvSpPr>
        <p:spPr>
          <a:xfrm>
            <a:off x="4343400" y="780131"/>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cxnSp>
        <p:nvCxnSpPr>
          <p:cNvPr id="67" name="Google Shape;67;p5"/>
          <p:cNvCxnSpPr/>
          <p:nvPr/>
        </p:nvCxnSpPr>
        <p:spPr>
          <a:xfrm rot="10800000" flipH="1">
            <a:off x="4563081" y="1181739"/>
            <a:ext cx="8921" cy="3614668"/>
          </a:xfrm>
          <a:prstGeom prst="straightConnector1">
            <a:avLst/>
          </a:prstGeom>
          <a:noFill/>
          <a:ln w="9525" cap="flat" cmpd="sng">
            <a:solidFill>
              <a:schemeClr val="dk2"/>
            </a:solidFill>
            <a:prstDash val="dash"/>
            <a:round/>
            <a:headEnd type="none" w="sm" len="sm"/>
            <a:tailEnd type="none" w="sm" len="sm"/>
          </a:ln>
        </p:spPr>
      </p:cxnSp>
      <p:sp>
        <p:nvSpPr>
          <p:cNvPr id="68" name="Google Shape;68;p5"/>
          <p:cNvSpPr txBox="1">
            <a:spLocks noGrp="1"/>
          </p:cNvSpPr>
          <p:nvPr>
            <p:ph type="body" idx="1"/>
          </p:nvPr>
        </p:nvSpPr>
        <p:spPr>
          <a:xfrm>
            <a:off x="301752" y="1028700"/>
            <a:ext cx="4038600" cy="3511296"/>
          </a:xfrm>
          <a:prstGeom prst="rect">
            <a:avLst/>
          </a:prstGeom>
          <a:noFill/>
          <a:ln>
            <a:noFill/>
          </a:ln>
        </p:spPr>
        <p:txBody>
          <a:bodyPr spcFirstLastPara="1" wrap="square" lIns="91425" tIns="45700" rIns="91425" bIns="45700" anchor="t" anchorCtr="0">
            <a:noAutofit/>
          </a:bodyPr>
          <a:lstStyle>
            <a:lvl1pPr marL="457200" lvl="0" indent="-363537" algn="l">
              <a:spcBef>
                <a:spcPts val="500"/>
              </a:spcBef>
              <a:spcAft>
                <a:spcPts val="0"/>
              </a:spcAft>
              <a:buSzPts val="2125"/>
              <a:buChar char="⚫"/>
              <a:defRPr sz="2500"/>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69" name="Google Shape;69;p5"/>
          <p:cNvSpPr txBox="1">
            <a:spLocks noGrp="1"/>
          </p:cNvSpPr>
          <p:nvPr>
            <p:ph type="body" idx="2"/>
          </p:nvPr>
        </p:nvSpPr>
        <p:spPr>
          <a:xfrm>
            <a:off x="4800600" y="1028700"/>
            <a:ext cx="4038600" cy="3511296"/>
          </a:xfrm>
          <a:prstGeom prst="rect">
            <a:avLst/>
          </a:prstGeom>
          <a:noFill/>
          <a:ln>
            <a:noFill/>
          </a:ln>
        </p:spPr>
        <p:txBody>
          <a:bodyPr spcFirstLastPara="1" wrap="square" lIns="91425" tIns="45700" rIns="91425" bIns="45700" anchor="t" anchorCtr="0">
            <a:noAutofit/>
          </a:bodyPr>
          <a:lstStyle>
            <a:lvl1pPr marL="457200" lvl="0" indent="-363537" algn="l">
              <a:spcBef>
                <a:spcPts val="500"/>
              </a:spcBef>
              <a:spcAft>
                <a:spcPts val="0"/>
              </a:spcAft>
              <a:buSzPts val="2125"/>
              <a:buChar char="⚫"/>
              <a:defRPr sz="2500"/>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bg>
      <p:bgPr>
        <a:solidFill>
          <a:schemeClr val="lt2"/>
        </a:solidFill>
        <a:effectLst/>
      </p:bgPr>
    </p:bg>
    <p:spTree>
      <p:nvGrpSpPr>
        <p:cNvPr id="1" name="Shape 70"/>
        <p:cNvGrpSpPr/>
        <p:nvPr/>
      </p:nvGrpSpPr>
      <p:grpSpPr>
        <a:xfrm>
          <a:off x="0" y="0"/>
          <a:ext cx="0" cy="0"/>
          <a:chOff x="0" y="0"/>
          <a:chExt cx="0" cy="0"/>
        </a:xfrm>
      </p:grpSpPr>
      <p:cxnSp>
        <p:nvCxnSpPr>
          <p:cNvPr id="71" name="Google Shape;71;p6"/>
          <p:cNvCxnSpPr/>
          <p:nvPr/>
        </p:nvCxnSpPr>
        <p:spPr>
          <a:xfrm rot="10800000">
            <a:off x="4572000" y="1650206"/>
            <a:ext cx="0" cy="3140964"/>
          </a:xfrm>
          <a:prstGeom prst="straightConnector1">
            <a:avLst/>
          </a:prstGeom>
          <a:noFill/>
          <a:ln w="9525" cap="flat" cmpd="sng">
            <a:solidFill>
              <a:schemeClr val="dk2"/>
            </a:solidFill>
            <a:prstDash val="dash"/>
            <a:round/>
            <a:headEnd type="none" w="sm" len="sm"/>
            <a:tailEnd type="none" w="sm" len="sm"/>
          </a:ln>
        </p:spPr>
      </p:cxnSp>
      <p:sp>
        <p:nvSpPr>
          <p:cNvPr id="72" name="Google Shape;72;p6"/>
          <p:cNvSpPr/>
          <p:nvPr/>
        </p:nvSpPr>
        <p:spPr>
          <a:xfrm>
            <a:off x="0" y="0"/>
            <a:ext cx="9144000" cy="108585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73" name="Google Shape;73;p6"/>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74" name="Google Shape;74;p6"/>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75" name="Google Shape;75;p6"/>
          <p:cNvSpPr/>
          <p:nvPr/>
        </p:nvSpPr>
        <p:spPr>
          <a:xfrm>
            <a:off x="899160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76" name="Google Shape;76;p6"/>
          <p:cNvSpPr/>
          <p:nvPr/>
        </p:nvSpPr>
        <p:spPr>
          <a:xfrm>
            <a:off x="152400" y="1028700"/>
            <a:ext cx="8833104" cy="6858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77" name="Google Shape;77;p6"/>
          <p:cNvSpPr/>
          <p:nvPr/>
        </p:nvSpPr>
        <p:spPr>
          <a:xfrm>
            <a:off x="145923" y="4793742"/>
            <a:ext cx="8833104" cy="233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78" name="Google Shape;78;p6"/>
          <p:cNvSpPr txBox="1">
            <a:spLocks noGrp="1"/>
          </p:cNvSpPr>
          <p:nvPr>
            <p:ph type="body" idx="1"/>
          </p:nvPr>
        </p:nvSpPr>
        <p:spPr>
          <a:xfrm>
            <a:off x="301752" y="1143000"/>
            <a:ext cx="4040188" cy="549731"/>
          </a:xfrm>
          <a:prstGeom prst="rect">
            <a:avLst/>
          </a:prstGeom>
          <a:noFill/>
          <a:ln>
            <a:noFill/>
          </a:ln>
          <a:effectLst>
            <a:outerShdw blurRad="50800" dist="25400" dir="5400000" rotWithShape="0">
              <a:srgbClr val="000000">
                <a:alpha val="34901"/>
              </a:srgbClr>
            </a:outerShdw>
          </a:effectLst>
        </p:spPr>
        <p:txBody>
          <a:bodyPr spcFirstLastPara="1" wrap="square" lIns="91425" tIns="45700" rIns="91425" bIns="45700" anchor="ctr" anchorCtr="0">
            <a:noAutofit/>
          </a:bodyPr>
          <a:lstStyle>
            <a:lvl1pPr marL="457200" lvl="0" indent="-228600" algn="l">
              <a:spcBef>
                <a:spcPts val="440"/>
              </a:spcBef>
              <a:spcAft>
                <a:spcPts val="0"/>
              </a:spcAft>
              <a:buSzPts val="1870"/>
              <a:buNone/>
              <a:defRPr sz="2200" b="1">
                <a:solidFill>
                  <a:srgbClr val="FFFFFF"/>
                </a:solidFill>
                <a:latin typeface="Georgia"/>
                <a:ea typeface="Georgia"/>
                <a:cs typeface="Georgia"/>
                <a:sym typeface="Georgia"/>
              </a:defRPr>
            </a:lvl1pPr>
            <a:lvl2pPr marL="914400" lvl="1" indent="-228600" algn="l">
              <a:spcBef>
                <a:spcPts val="400"/>
              </a:spcBef>
              <a:spcAft>
                <a:spcPts val="0"/>
              </a:spcAft>
              <a:buSzPts val="1400"/>
              <a:buNone/>
              <a:defRPr sz="2000" b="1">
                <a:solidFill>
                  <a:schemeClr val="lt1"/>
                </a:solidFill>
                <a:latin typeface="Georgia"/>
                <a:ea typeface="Georgia"/>
                <a:cs typeface="Georgia"/>
                <a:sym typeface="Georgia"/>
              </a:defRPr>
            </a:lvl2pPr>
            <a:lvl3pPr marL="1371600" lvl="2" indent="-228600" algn="l">
              <a:spcBef>
                <a:spcPts val="360"/>
              </a:spcBef>
              <a:spcAft>
                <a:spcPts val="0"/>
              </a:spcAft>
              <a:buSzPts val="1350"/>
              <a:buNone/>
              <a:defRPr sz="1800" b="1">
                <a:solidFill>
                  <a:schemeClr val="lt1"/>
                </a:solidFill>
                <a:latin typeface="Georgia"/>
                <a:ea typeface="Georgia"/>
                <a:cs typeface="Georgia"/>
                <a:sym typeface="Georgia"/>
              </a:defRPr>
            </a:lvl3pPr>
            <a:lvl4pPr marL="1828800" lvl="3" indent="-228600" algn="l">
              <a:spcBef>
                <a:spcPts val="320"/>
              </a:spcBef>
              <a:spcAft>
                <a:spcPts val="0"/>
              </a:spcAft>
              <a:buSzPts val="1120"/>
              <a:buNone/>
              <a:defRPr sz="1600" b="1">
                <a:solidFill>
                  <a:schemeClr val="lt1"/>
                </a:solidFill>
                <a:latin typeface="Georgia"/>
                <a:ea typeface="Georgia"/>
                <a:cs typeface="Georgia"/>
                <a:sym typeface="Georgia"/>
              </a:defRPr>
            </a:lvl4pPr>
            <a:lvl5pPr marL="2286000" lvl="4" indent="-228600" algn="l">
              <a:spcBef>
                <a:spcPts val="320"/>
              </a:spcBef>
              <a:spcAft>
                <a:spcPts val="0"/>
              </a:spcAft>
              <a:buSzPts val="1600"/>
              <a:buFont typeface="Georgia"/>
              <a:buNone/>
              <a:defRPr sz="1600" b="1">
                <a:solidFill>
                  <a:schemeClr val="lt1"/>
                </a:solidFill>
                <a:latin typeface="Georgia"/>
                <a:ea typeface="Georgia"/>
                <a:cs typeface="Georgia"/>
                <a:sym typeface="Georgia"/>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79" name="Google Shape;79;p6"/>
          <p:cNvSpPr txBox="1">
            <a:spLocks noGrp="1"/>
          </p:cNvSpPr>
          <p:nvPr>
            <p:ph type="body" idx="2"/>
          </p:nvPr>
        </p:nvSpPr>
        <p:spPr>
          <a:xfrm>
            <a:off x="4791331" y="1143000"/>
            <a:ext cx="4041775" cy="548640"/>
          </a:xfrm>
          <a:prstGeom prst="rect">
            <a:avLst/>
          </a:prstGeom>
          <a:noFill/>
          <a:ln>
            <a:noFill/>
          </a:ln>
          <a:effectLst>
            <a:outerShdw blurRad="50800" dist="25400" dir="5400000" rotWithShape="0">
              <a:srgbClr val="000000">
                <a:alpha val="34901"/>
              </a:srgbClr>
            </a:outerShdw>
          </a:effectLst>
        </p:spPr>
        <p:txBody>
          <a:bodyPr spcFirstLastPara="1" wrap="square" lIns="91425" tIns="45700" rIns="91425" bIns="45700" anchor="ctr" anchorCtr="0">
            <a:noAutofit/>
          </a:bodyPr>
          <a:lstStyle>
            <a:lvl1pPr marL="457200" lvl="0" indent="-228600" algn="l">
              <a:spcBef>
                <a:spcPts val="440"/>
              </a:spcBef>
              <a:spcAft>
                <a:spcPts val="0"/>
              </a:spcAft>
              <a:buSzPts val="1870"/>
              <a:buNone/>
              <a:defRPr sz="2200" b="1">
                <a:solidFill>
                  <a:schemeClr val="lt1"/>
                </a:solidFill>
                <a:latin typeface="Georgia"/>
                <a:ea typeface="Georgia"/>
                <a:cs typeface="Georgia"/>
                <a:sym typeface="Georgia"/>
              </a:defRPr>
            </a:lvl1pPr>
            <a:lvl2pPr marL="914400" lvl="1" indent="-228600" algn="l">
              <a:spcBef>
                <a:spcPts val="400"/>
              </a:spcBef>
              <a:spcAft>
                <a:spcPts val="0"/>
              </a:spcAft>
              <a:buSzPts val="1400"/>
              <a:buNone/>
              <a:defRPr sz="2000" b="1">
                <a:solidFill>
                  <a:schemeClr val="lt1"/>
                </a:solidFill>
                <a:latin typeface="Georgia"/>
                <a:ea typeface="Georgia"/>
                <a:cs typeface="Georgia"/>
                <a:sym typeface="Georgia"/>
              </a:defRPr>
            </a:lvl2pPr>
            <a:lvl3pPr marL="1371600" lvl="2" indent="-228600" algn="l">
              <a:spcBef>
                <a:spcPts val="360"/>
              </a:spcBef>
              <a:spcAft>
                <a:spcPts val="0"/>
              </a:spcAft>
              <a:buSzPts val="1350"/>
              <a:buNone/>
              <a:defRPr sz="1800" b="1">
                <a:solidFill>
                  <a:schemeClr val="lt1"/>
                </a:solidFill>
                <a:latin typeface="Georgia"/>
                <a:ea typeface="Georgia"/>
                <a:cs typeface="Georgia"/>
                <a:sym typeface="Georgia"/>
              </a:defRPr>
            </a:lvl3pPr>
            <a:lvl4pPr marL="1828800" lvl="3" indent="-228600" algn="l">
              <a:spcBef>
                <a:spcPts val="320"/>
              </a:spcBef>
              <a:spcAft>
                <a:spcPts val="0"/>
              </a:spcAft>
              <a:buSzPts val="1120"/>
              <a:buNone/>
              <a:defRPr sz="1600" b="1">
                <a:solidFill>
                  <a:schemeClr val="lt1"/>
                </a:solidFill>
                <a:latin typeface="Georgia"/>
                <a:ea typeface="Georgia"/>
                <a:cs typeface="Georgia"/>
                <a:sym typeface="Georgia"/>
              </a:defRPr>
            </a:lvl4pPr>
            <a:lvl5pPr marL="2286000" lvl="4" indent="-228600" algn="l">
              <a:spcBef>
                <a:spcPts val="320"/>
              </a:spcBef>
              <a:spcAft>
                <a:spcPts val="0"/>
              </a:spcAft>
              <a:buSzPts val="1600"/>
              <a:buFont typeface="Georgia"/>
              <a:buNone/>
              <a:defRPr sz="1600" b="1">
                <a:solidFill>
                  <a:schemeClr val="lt1"/>
                </a:solidFill>
                <a:latin typeface="Georgia"/>
                <a:ea typeface="Georgia"/>
                <a:cs typeface="Georgia"/>
                <a:sym typeface="Georgia"/>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80" name="Google Shape;80;p6"/>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
          <p:cNvSpPr txBox="1">
            <a:spLocks noGrp="1"/>
          </p:cNvSpPr>
          <p:nvPr>
            <p:ph type="ftr" idx="11"/>
          </p:nvPr>
        </p:nvSpPr>
        <p:spPr>
          <a:xfrm>
            <a:off x="304800" y="4807458"/>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82" name="Google Shape;82;p6"/>
          <p:cNvCxnSpPr/>
          <p:nvPr/>
        </p:nvCxnSpPr>
        <p:spPr>
          <a:xfrm>
            <a:off x="152400" y="960120"/>
            <a:ext cx="8833104" cy="0"/>
          </a:xfrm>
          <a:prstGeom prst="straightConnector1">
            <a:avLst/>
          </a:prstGeom>
          <a:noFill/>
          <a:ln w="11425" cap="flat" cmpd="sng">
            <a:solidFill>
              <a:srgbClr val="7A9798"/>
            </a:solidFill>
            <a:prstDash val="dash"/>
            <a:round/>
            <a:headEnd type="none" w="sm" len="sm"/>
            <a:tailEnd type="none" w="sm" len="sm"/>
          </a:ln>
        </p:spPr>
      </p:cxnSp>
      <p:sp>
        <p:nvSpPr>
          <p:cNvPr id="83" name="Google Shape;83;p6"/>
          <p:cNvSpPr/>
          <p:nvPr/>
        </p:nvSpPr>
        <p:spPr>
          <a:xfrm>
            <a:off x="152400" y="116586"/>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84" name="Google Shape;84;p6"/>
          <p:cNvSpPr txBox="1">
            <a:spLocks noGrp="1"/>
          </p:cNvSpPr>
          <p:nvPr>
            <p:ph type="body" idx="3"/>
          </p:nvPr>
        </p:nvSpPr>
        <p:spPr>
          <a:xfrm>
            <a:off x="301752" y="1853537"/>
            <a:ext cx="4041648" cy="2863803"/>
          </a:xfrm>
          <a:prstGeom prst="rect">
            <a:avLst/>
          </a:prstGeom>
          <a:noFill/>
          <a:ln>
            <a:noFill/>
          </a:ln>
        </p:spPr>
        <p:txBody>
          <a:bodyPr spcFirstLastPara="1" wrap="square" lIns="91425" tIns="45700" rIns="91425" bIns="45700" anchor="t" anchorCtr="0">
            <a:noAutofit/>
          </a:bodyPr>
          <a:lstStyle>
            <a:lvl1pPr marL="457200" lvl="0" indent="-325755" algn="l">
              <a:spcBef>
                <a:spcPts val="360"/>
              </a:spcBef>
              <a:spcAft>
                <a:spcPts val="0"/>
              </a:spcAft>
              <a:buSzPts val="1530"/>
              <a:buChar char="⚫"/>
              <a:defRPr/>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85" name="Google Shape;85;p6"/>
          <p:cNvSpPr txBox="1">
            <a:spLocks noGrp="1"/>
          </p:cNvSpPr>
          <p:nvPr>
            <p:ph type="body" idx="4"/>
          </p:nvPr>
        </p:nvSpPr>
        <p:spPr>
          <a:xfrm>
            <a:off x="4800600" y="1853537"/>
            <a:ext cx="4038600" cy="2866644"/>
          </a:xfrm>
          <a:prstGeom prst="rect">
            <a:avLst/>
          </a:prstGeom>
          <a:noFill/>
          <a:ln>
            <a:noFill/>
          </a:ln>
        </p:spPr>
        <p:txBody>
          <a:bodyPr spcFirstLastPara="1" wrap="square" lIns="91425" tIns="45700" rIns="91425" bIns="45700" anchor="t" anchorCtr="0">
            <a:noAutofit/>
          </a:bodyPr>
          <a:lstStyle>
            <a:lvl1pPr marL="457200" lvl="0" indent="-325755" algn="l">
              <a:spcBef>
                <a:spcPts val="360"/>
              </a:spcBef>
              <a:spcAft>
                <a:spcPts val="0"/>
              </a:spcAft>
              <a:buSzPts val="1530"/>
              <a:buChar char="⚫"/>
              <a:defRPr/>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86" name="Google Shape;86;p6"/>
          <p:cNvSpPr/>
          <p:nvPr/>
        </p:nvSpPr>
        <p:spPr>
          <a:xfrm>
            <a:off x="4267200" y="717027"/>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87" name="Google Shape;87;p6"/>
          <p:cNvSpPr/>
          <p:nvPr/>
        </p:nvSpPr>
        <p:spPr>
          <a:xfrm>
            <a:off x="4361688" y="787893"/>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88" name="Google Shape;88;p6"/>
          <p:cNvSpPr txBox="1">
            <a:spLocks noGrp="1"/>
          </p:cNvSpPr>
          <p:nvPr>
            <p:ph type="sldNum" idx="12"/>
          </p:nvPr>
        </p:nvSpPr>
        <p:spPr>
          <a:xfrm>
            <a:off x="4343400" y="781812"/>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sz="1600">
                <a:solidFill>
                  <a:srgbClr val="7A9798"/>
                </a:solidFill>
                <a:latin typeface="Georgia"/>
                <a:ea typeface="Georgia"/>
                <a:cs typeface="Georgia"/>
                <a:sym typeface="Georgia"/>
              </a:defRPr>
            </a:lvl1pPr>
            <a:lvl2pPr marL="0" lvl="1" indent="0" algn="ctr">
              <a:spcBef>
                <a:spcPts val="0"/>
              </a:spcBef>
              <a:buNone/>
              <a:defRPr sz="1600">
                <a:solidFill>
                  <a:srgbClr val="7A9798"/>
                </a:solidFill>
                <a:latin typeface="Georgia"/>
                <a:ea typeface="Georgia"/>
                <a:cs typeface="Georgia"/>
                <a:sym typeface="Georgia"/>
              </a:defRPr>
            </a:lvl2pPr>
            <a:lvl3pPr marL="0" lvl="2" indent="0" algn="ctr">
              <a:spcBef>
                <a:spcPts val="0"/>
              </a:spcBef>
              <a:buNone/>
              <a:defRPr sz="1600">
                <a:solidFill>
                  <a:srgbClr val="7A9798"/>
                </a:solidFill>
                <a:latin typeface="Georgia"/>
                <a:ea typeface="Georgia"/>
                <a:cs typeface="Georgia"/>
                <a:sym typeface="Georgia"/>
              </a:defRPr>
            </a:lvl3pPr>
            <a:lvl4pPr marL="0" lvl="3" indent="0" algn="ctr">
              <a:spcBef>
                <a:spcPts val="0"/>
              </a:spcBef>
              <a:buNone/>
              <a:defRPr sz="1600">
                <a:solidFill>
                  <a:srgbClr val="7A9798"/>
                </a:solidFill>
                <a:latin typeface="Georgia"/>
                <a:ea typeface="Georgia"/>
                <a:cs typeface="Georgia"/>
                <a:sym typeface="Georgia"/>
              </a:defRPr>
            </a:lvl4pPr>
            <a:lvl5pPr marL="0" lvl="4" indent="0" algn="ctr">
              <a:spcBef>
                <a:spcPts val="0"/>
              </a:spcBef>
              <a:buNone/>
              <a:defRPr sz="1600">
                <a:solidFill>
                  <a:srgbClr val="7A9798"/>
                </a:solidFill>
                <a:latin typeface="Georgia"/>
                <a:ea typeface="Georgia"/>
                <a:cs typeface="Georgia"/>
                <a:sym typeface="Georgia"/>
              </a:defRPr>
            </a:lvl5pPr>
            <a:lvl6pPr marL="0" lvl="5" indent="0" algn="ctr">
              <a:spcBef>
                <a:spcPts val="0"/>
              </a:spcBef>
              <a:buNone/>
              <a:defRPr sz="1600">
                <a:solidFill>
                  <a:srgbClr val="7A9798"/>
                </a:solidFill>
                <a:latin typeface="Georgia"/>
                <a:ea typeface="Georgia"/>
                <a:cs typeface="Georgia"/>
                <a:sym typeface="Georgia"/>
              </a:defRPr>
            </a:lvl6pPr>
            <a:lvl7pPr marL="0" lvl="6" indent="0" algn="ctr">
              <a:spcBef>
                <a:spcPts val="0"/>
              </a:spcBef>
              <a:buNone/>
              <a:defRPr sz="1600">
                <a:solidFill>
                  <a:srgbClr val="7A9798"/>
                </a:solidFill>
                <a:latin typeface="Georgia"/>
                <a:ea typeface="Georgia"/>
                <a:cs typeface="Georgia"/>
                <a:sym typeface="Georgia"/>
              </a:defRPr>
            </a:lvl7pPr>
            <a:lvl8pPr marL="0" lvl="7" indent="0" algn="ctr">
              <a:spcBef>
                <a:spcPts val="0"/>
              </a:spcBef>
              <a:buNone/>
              <a:defRPr sz="1600">
                <a:solidFill>
                  <a:srgbClr val="7A9798"/>
                </a:solidFill>
                <a:latin typeface="Georgia"/>
                <a:ea typeface="Georgia"/>
                <a:cs typeface="Georgia"/>
                <a:sym typeface="Georgia"/>
              </a:defRPr>
            </a:lvl8pPr>
            <a:lvl9pPr marL="0" lvl="8" indent="0" algn="ctr">
              <a:spcBef>
                <a:spcPts val="0"/>
              </a:spcBef>
              <a:buNone/>
              <a:defRPr sz="1600">
                <a:solidFill>
                  <a:srgbClr val="7A9798"/>
                </a:solidFill>
                <a:latin typeface="Georgia"/>
                <a:ea typeface="Georgia"/>
                <a:cs typeface="Georgia"/>
                <a:sym typeface="Georgia"/>
              </a:defRPr>
            </a:lvl9pPr>
          </a:lstStyle>
          <a:p>
            <a:pPr marL="0" lvl="0" indent="0" algn="ctr" rtl="0">
              <a:spcBef>
                <a:spcPts val="0"/>
              </a:spcBef>
              <a:spcAft>
                <a:spcPts val="0"/>
              </a:spcAft>
              <a:buNone/>
            </a:pPr>
            <a:fld id="{00000000-1234-1234-1234-123412341234}" type="slidenum">
              <a:rPr lang="en-US"/>
              <a:t>‹#›</a:t>
            </a:fld>
            <a:endParaRPr/>
          </a:p>
        </p:txBody>
      </p:sp>
      <p:sp>
        <p:nvSpPr>
          <p:cNvPr id="89" name="Google Shape;89;p6"/>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7A9798"/>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0"/>
        <p:cNvGrpSpPr/>
        <p:nvPr/>
      </p:nvGrpSpPr>
      <p:grpSpPr>
        <a:xfrm>
          <a:off x="0" y="0"/>
          <a:ext cx="0" cy="0"/>
          <a:chOff x="0" y="0"/>
          <a:chExt cx="0" cy="0"/>
        </a:xfrm>
      </p:grpSpPr>
      <p:sp>
        <p:nvSpPr>
          <p:cNvPr id="91" name="Google Shape;91;p7"/>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7A9798"/>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7"/>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7"/>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7"/>
          <p:cNvSpPr txBox="1">
            <a:spLocks noGrp="1"/>
          </p:cNvSpPr>
          <p:nvPr>
            <p:ph type="sldNum" idx="12"/>
          </p:nvPr>
        </p:nvSpPr>
        <p:spPr>
          <a:xfrm>
            <a:off x="4343400" y="777015"/>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95"/>
        <p:cNvGrpSpPr/>
        <p:nvPr/>
      </p:nvGrpSpPr>
      <p:grpSpPr>
        <a:xfrm>
          <a:off x="0" y="0"/>
          <a:ext cx="0" cy="0"/>
          <a:chOff x="0" y="0"/>
          <a:chExt cx="0" cy="0"/>
        </a:xfrm>
      </p:grpSpPr>
      <p:sp>
        <p:nvSpPr>
          <p:cNvPr id="96" name="Google Shape;96;p8"/>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97" name="Google Shape;97;p8"/>
          <p:cNvSpPr/>
          <p:nvPr/>
        </p:nvSpPr>
        <p:spPr>
          <a:xfrm>
            <a:off x="0" y="0"/>
            <a:ext cx="9144000" cy="116586"/>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98" name="Google Shape;98;p8"/>
          <p:cNvSpPr/>
          <p:nvPr/>
        </p:nvSpPr>
        <p:spPr>
          <a:xfrm>
            <a:off x="899160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99" name="Google Shape;99;p8"/>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00" name="Google Shape;100;p8"/>
          <p:cNvSpPr/>
          <p:nvPr/>
        </p:nvSpPr>
        <p:spPr>
          <a:xfrm>
            <a:off x="146304" y="4793743"/>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01" name="Google Shape;101;p8"/>
          <p:cNvSpPr/>
          <p:nvPr/>
        </p:nvSpPr>
        <p:spPr>
          <a:xfrm>
            <a:off x="152400" y="118872"/>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02" name="Google Shape;102;p8"/>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8"/>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8"/>
          <p:cNvSpPr txBox="1">
            <a:spLocks noGrp="1"/>
          </p:cNvSpPr>
          <p:nvPr>
            <p:ph type="sldNum" idx="12"/>
          </p:nvPr>
        </p:nvSpPr>
        <p:spPr>
          <a:xfrm>
            <a:off x="4267200" y="4743450"/>
            <a:ext cx="609600" cy="330993"/>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sz="1600">
                <a:solidFill>
                  <a:srgbClr val="FFFFFF"/>
                </a:solidFill>
                <a:latin typeface="Georgia"/>
                <a:ea typeface="Georgia"/>
                <a:cs typeface="Georgia"/>
                <a:sym typeface="Georgia"/>
              </a:defRPr>
            </a:lvl1pPr>
            <a:lvl2pPr marL="0" lvl="1" indent="0" algn="ctr">
              <a:spcBef>
                <a:spcPts val="0"/>
              </a:spcBef>
              <a:buNone/>
              <a:defRPr sz="1600">
                <a:solidFill>
                  <a:srgbClr val="FFFFFF"/>
                </a:solidFill>
                <a:latin typeface="Georgia"/>
                <a:ea typeface="Georgia"/>
                <a:cs typeface="Georgia"/>
                <a:sym typeface="Georgia"/>
              </a:defRPr>
            </a:lvl2pPr>
            <a:lvl3pPr marL="0" lvl="2" indent="0" algn="ctr">
              <a:spcBef>
                <a:spcPts val="0"/>
              </a:spcBef>
              <a:buNone/>
              <a:defRPr sz="1600">
                <a:solidFill>
                  <a:srgbClr val="FFFFFF"/>
                </a:solidFill>
                <a:latin typeface="Georgia"/>
                <a:ea typeface="Georgia"/>
                <a:cs typeface="Georgia"/>
                <a:sym typeface="Georgia"/>
              </a:defRPr>
            </a:lvl3pPr>
            <a:lvl4pPr marL="0" lvl="3" indent="0" algn="ctr">
              <a:spcBef>
                <a:spcPts val="0"/>
              </a:spcBef>
              <a:buNone/>
              <a:defRPr sz="1600">
                <a:solidFill>
                  <a:srgbClr val="FFFFFF"/>
                </a:solidFill>
                <a:latin typeface="Georgia"/>
                <a:ea typeface="Georgia"/>
                <a:cs typeface="Georgia"/>
                <a:sym typeface="Georgia"/>
              </a:defRPr>
            </a:lvl4pPr>
            <a:lvl5pPr marL="0" lvl="4" indent="0" algn="ctr">
              <a:spcBef>
                <a:spcPts val="0"/>
              </a:spcBef>
              <a:buNone/>
              <a:defRPr sz="1600">
                <a:solidFill>
                  <a:srgbClr val="FFFFFF"/>
                </a:solidFill>
                <a:latin typeface="Georgia"/>
                <a:ea typeface="Georgia"/>
                <a:cs typeface="Georgia"/>
                <a:sym typeface="Georgia"/>
              </a:defRPr>
            </a:lvl5pPr>
            <a:lvl6pPr marL="0" lvl="5" indent="0" algn="ctr">
              <a:spcBef>
                <a:spcPts val="0"/>
              </a:spcBef>
              <a:buNone/>
              <a:defRPr sz="1600">
                <a:solidFill>
                  <a:srgbClr val="FFFFFF"/>
                </a:solidFill>
                <a:latin typeface="Georgia"/>
                <a:ea typeface="Georgia"/>
                <a:cs typeface="Georgia"/>
                <a:sym typeface="Georgia"/>
              </a:defRPr>
            </a:lvl6pPr>
            <a:lvl7pPr marL="0" lvl="6" indent="0" algn="ctr">
              <a:spcBef>
                <a:spcPts val="0"/>
              </a:spcBef>
              <a:buNone/>
              <a:defRPr sz="1600">
                <a:solidFill>
                  <a:srgbClr val="FFFFFF"/>
                </a:solidFill>
                <a:latin typeface="Georgia"/>
                <a:ea typeface="Georgia"/>
                <a:cs typeface="Georgia"/>
                <a:sym typeface="Georgia"/>
              </a:defRPr>
            </a:lvl7pPr>
            <a:lvl8pPr marL="0" lvl="7" indent="0" algn="ctr">
              <a:spcBef>
                <a:spcPts val="0"/>
              </a:spcBef>
              <a:buNone/>
              <a:defRPr sz="1600">
                <a:solidFill>
                  <a:srgbClr val="FFFFFF"/>
                </a:solidFill>
                <a:latin typeface="Georgia"/>
                <a:ea typeface="Georgia"/>
                <a:cs typeface="Georgia"/>
                <a:sym typeface="Georgia"/>
              </a:defRPr>
            </a:lvl8pPr>
            <a:lvl9pPr marL="0" lvl="8" indent="0" algn="ctr">
              <a:spcBef>
                <a:spcPts val="0"/>
              </a:spcBef>
              <a:buNone/>
              <a:defRPr sz="1600">
                <a:solidFill>
                  <a:srgbClr val="FFFFFF"/>
                </a:solidFill>
                <a:latin typeface="Georgia"/>
                <a:ea typeface="Georgia"/>
                <a:cs typeface="Georgia"/>
                <a:sym typeface="Georgia"/>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bg>
      <p:bgPr>
        <a:solidFill>
          <a:schemeClr val="lt1"/>
        </a:solidFill>
        <a:effectLst/>
      </p:bgPr>
    </p:bg>
    <p:spTree>
      <p:nvGrpSpPr>
        <p:cNvPr id="1" name="Shape 105"/>
        <p:cNvGrpSpPr/>
        <p:nvPr/>
      </p:nvGrpSpPr>
      <p:grpSpPr>
        <a:xfrm>
          <a:off x="0" y="0"/>
          <a:ext cx="0" cy="0"/>
          <a:chOff x="0" y="0"/>
          <a:chExt cx="0" cy="0"/>
        </a:xfrm>
      </p:grpSpPr>
      <p:sp>
        <p:nvSpPr>
          <p:cNvPr id="106" name="Google Shape;106;p9"/>
          <p:cNvSpPr/>
          <p:nvPr/>
        </p:nvSpPr>
        <p:spPr>
          <a:xfrm>
            <a:off x="152400" y="114300"/>
            <a:ext cx="8833104" cy="2286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07" name="Google Shape;107;p9"/>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08" name="Google Shape;108;p9"/>
          <p:cNvSpPr/>
          <p:nvPr/>
        </p:nvSpPr>
        <p:spPr>
          <a:xfrm>
            <a:off x="899160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09" name="Google Shape;109;p9"/>
          <p:cNvSpPr/>
          <p:nvPr/>
        </p:nvSpPr>
        <p:spPr>
          <a:xfrm>
            <a:off x="0" y="0"/>
            <a:ext cx="9144000" cy="89154"/>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10" name="Google Shape;110;p9"/>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11" name="Google Shape;111;p9"/>
          <p:cNvSpPr/>
          <p:nvPr/>
        </p:nvSpPr>
        <p:spPr>
          <a:xfrm>
            <a:off x="152400" y="457200"/>
            <a:ext cx="2743200" cy="440055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12" name="Google Shape;112;p9"/>
          <p:cNvSpPr txBox="1">
            <a:spLocks noGrp="1"/>
          </p:cNvSpPr>
          <p:nvPr>
            <p:ph type="title"/>
          </p:nvPr>
        </p:nvSpPr>
        <p:spPr>
          <a:xfrm>
            <a:off x="381000" y="685800"/>
            <a:ext cx="2362200" cy="7429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rgbClr val="FFFFFF"/>
              </a:buClr>
              <a:buSzPts val="2200"/>
              <a:buFont typeface="Georgia"/>
              <a:buNone/>
              <a:defRPr sz="2200" b="1">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3" name="Google Shape;113;p9"/>
          <p:cNvSpPr txBox="1">
            <a:spLocks noGrp="1"/>
          </p:cNvSpPr>
          <p:nvPr>
            <p:ph type="body" idx="1"/>
          </p:nvPr>
        </p:nvSpPr>
        <p:spPr>
          <a:xfrm>
            <a:off x="381000" y="1485901"/>
            <a:ext cx="2362200" cy="3108722"/>
          </a:xfrm>
          <a:prstGeom prst="rect">
            <a:avLst/>
          </a:prstGeom>
          <a:noFill/>
          <a:ln>
            <a:noFill/>
          </a:ln>
        </p:spPr>
        <p:txBody>
          <a:bodyPr spcFirstLastPara="1" wrap="square" lIns="91425" tIns="45700" rIns="91425" bIns="45700" anchor="t" anchorCtr="0">
            <a:noAutofit/>
          </a:bodyPr>
          <a:lstStyle>
            <a:lvl1pPr marL="457200" lvl="0" indent="-228600" algn="l">
              <a:spcBef>
                <a:spcPts val="320"/>
              </a:spcBef>
              <a:spcAft>
                <a:spcPts val="0"/>
              </a:spcAft>
              <a:buSzPts val="1360"/>
              <a:buNone/>
              <a:defRPr sz="1600">
                <a:solidFill>
                  <a:srgbClr val="FFFFFF"/>
                </a:solidFill>
              </a:defRPr>
            </a:lvl1pPr>
            <a:lvl2pPr marL="914400" lvl="1" indent="-228600" algn="l">
              <a:spcBef>
                <a:spcPts val="1000"/>
              </a:spcBef>
              <a:spcAft>
                <a:spcPts val="0"/>
              </a:spcAft>
              <a:buSzPts val="840"/>
              <a:buNone/>
              <a:defRPr sz="1200"/>
            </a:lvl2pPr>
            <a:lvl3pPr marL="1371600" lvl="2" indent="-228600" algn="l">
              <a:spcBef>
                <a:spcPts val="200"/>
              </a:spcBef>
              <a:spcAft>
                <a:spcPts val="0"/>
              </a:spcAft>
              <a:buSzPts val="750"/>
              <a:buNone/>
              <a:defRPr sz="1000"/>
            </a:lvl3pPr>
            <a:lvl4pPr marL="1828800" lvl="3" indent="-228600" algn="l">
              <a:spcBef>
                <a:spcPts val="180"/>
              </a:spcBef>
              <a:spcAft>
                <a:spcPts val="0"/>
              </a:spcAft>
              <a:buSzPts val="630"/>
              <a:buNone/>
              <a:defRPr sz="900"/>
            </a:lvl4pPr>
            <a:lvl5pPr marL="2286000" lvl="4" indent="-228600" algn="l">
              <a:spcBef>
                <a:spcPts val="180"/>
              </a:spcBef>
              <a:spcAft>
                <a:spcPts val="0"/>
              </a:spcAft>
              <a:buSzPts val="900"/>
              <a:buFont typeface="Georgia"/>
              <a:buNone/>
              <a:defRPr sz="900"/>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114" name="Google Shape;114;p9"/>
          <p:cNvSpPr/>
          <p:nvPr/>
        </p:nvSpPr>
        <p:spPr>
          <a:xfrm>
            <a:off x="152400" y="114300"/>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cxnSp>
        <p:nvCxnSpPr>
          <p:cNvPr id="115" name="Google Shape;115;p9"/>
          <p:cNvCxnSpPr/>
          <p:nvPr/>
        </p:nvCxnSpPr>
        <p:spPr>
          <a:xfrm>
            <a:off x="152400" y="400050"/>
            <a:ext cx="8833104" cy="0"/>
          </a:xfrm>
          <a:prstGeom prst="straightConnector1">
            <a:avLst/>
          </a:prstGeom>
          <a:noFill/>
          <a:ln w="11425" cap="flat" cmpd="sng">
            <a:solidFill>
              <a:srgbClr val="7A9798"/>
            </a:solidFill>
            <a:prstDash val="dash"/>
            <a:round/>
            <a:headEnd type="none" w="sm" len="sm"/>
            <a:tailEnd type="none" w="sm" len="sm"/>
          </a:ln>
        </p:spPr>
      </p:cxnSp>
      <p:sp>
        <p:nvSpPr>
          <p:cNvPr id="116" name="Google Shape;116;p9"/>
          <p:cNvSpPr txBox="1">
            <a:spLocks noGrp="1"/>
          </p:cNvSpPr>
          <p:nvPr>
            <p:ph type="body" idx="2"/>
          </p:nvPr>
        </p:nvSpPr>
        <p:spPr>
          <a:xfrm>
            <a:off x="3124200" y="514350"/>
            <a:ext cx="5638800" cy="4057650"/>
          </a:xfrm>
          <a:prstGeom prst="rect">
            <a:avLst/>
          </a:prstGeom>
          <a:noFill/>
          <a:ln>
            <a:noFill/>
          </a:ln>
        </p:spPr>
        <p:txBody>
          <a:bodyPr spcFirstLastPara="1" wrap="square" lIns="91425" tIns="45700" rIns="91425" bIns="45700" anchor="t" anchorCtr="0">
            <a:noAutofit/>
          </a:bodyPr>
          <a:lstStyle>
            <a:lvl1pPr marL="457200" lvl="0" indent="-325755" algn="l">
              <a:spcBef>
                <a:spcPts val="360"/>
              </a:spcBef>
              <a:spcAft>
                <a:spcPts val="0"/>
              </a:spcAft>
              <a:buSzPts val="1530"/>
              <a:buChar char="⚫"/>
              <a:defRPr/>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117" name="Google Shape;117;p9"/>
          <p:cNvSpPr/>
          <p:nvPr/>
        </p:nvSpPr>
        <p:spPr>
          <a:xfrm>
            <a:off x="1295400" y="171450"/>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18" name="Google Shape;118;p9"/>
          <p:cNvSpPr/>
          <p:nvPr/>
        </p:nvSpPr>
        <p:spPr>
          <a:xfrm>
            <a:off x="1389888" y="242316"/>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19" name="Google Shape;119;p9"/>
          <p:cNvSpPr txBox="1">
            <a:spLocks noGrp="1"/>
          </p:cNvSpPr>
          <p:nvPr>
            <p:ph type="sldNum" idx="12"/>
          </p:nvPr>
        </p:nvSpPr>
        <p:spPr>
          <a:xfrm>
            <a:off x="1371600" y="234554"/>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sz="1600">
                <a:solidFill>
                  <a:srgbClr val="7A9798"/>
                </a:solidFill>
                <a:latin typeface="Georgia"/>
                <a:ea typeface="Georgia"/>
                <a:cs typeface="Georgia"/>
                <a:sym typeface="Georgia"/>
              </a:defRPr>
            </a:lvl1pPr>
            <a:lvl2pPr marL="0" lvl="1" indent="0" algn="ctr">
              <a:spcBef>
                <a:spcPts val="0"/>
              </a:spcBef>
              <a:buNone/>
              <a:defRPr sz="1600">
                <a:solidFill>
                  <a:srgbClr val="7A9798"/>
                </a:solidFill>
                <a:latin typeface="Georgia"/>
                <a:ea typeface="Georgia"/>
                <a:cs typeface="Georgia"/>
                <a:sym typeface="Georgia"/>
              </a:defRPr>
            </a:lvl2pPr>
            <a:lvl3pPr marL="0" lvl="2" indent="0" algn="ctr">
              <a:spcBef>
                <a:spcPts val="0"/>
              </a:spcBef>
              <a:buNone/>
              <a:defRPr sz="1600">
                <a:solidFill>
                  <a:srgbClr val="7A9798"/>
                </a:solidFill>
                <a:latin typeface="Georgia"/>
                <a:ea typeface="Georgia"/>
                <a:cs typeface="Georgia"/>
                <a:sym typeface="Georgia"/>
              </a:defRPr>
            </a:lvl3pPr>
            <a:lvl4pPr marL="0" lvl="3" indent="0" algn="ctr">
              <a:spcBef>
                <a:spcPts val="0"/>
              </a:spcBef>
              <a:buNone/>
              <a:defRPr sz="1600">
                <a:solidFill>
                  <a:srgbClr val="7A9798"/>
                </a:solidFill>
                <a:latin typeface="Georgia"/>
                <a:ea typeface="Georgia"/>
                <a:cs typeface="Georgia"/>
                <a:sym typeface="Georgia"/>
              </a:defRPr>
            </a:lvl4pPr>
            <a:lvl5pPr marL="0" lvl="4" indent="0" algn="ctr">
              <a:spcBef>
                <a:spcPts val="0"/>
              </a:spcBef>
              <a:buNone/>
              <a:defRPr sz="1600">
                <a:solidFill>
                  <a:srgbClr val="7A9798"/>
                </a:solidFill>
                <a:latin typeface="Georgia"/>
                <a:ea typeface="Georgia"/>
                <a:cs typeface="Georgia"/>
                <a:sym typeface="Georgia"/>
              </a:defRPr>
            </a:lvl5pPr>
            <a:lvl6pPr marL="0" lvl="5" indent="0" algn="ctr">
              <a:spcBef>
                <a:spcPts val="0"/>
              </a:spcBef>
              <a:buNone/>
              <a:defRPr sz="1600">
                <a:solidFill>
                  <a:srgbClr val="7A9798"/>
                </a:solidFill>
                <a:latin typeface="Georgia"/>
                <a:ea typeface="Georgia"/>
                <a:cs typeface="Georgia"/>
                <a:sym typeface="Georgia"/>
              </a:defRPr>
            </a:lvl6pPr>
            <a:lvl7pPr marL="0" lvl="6" indent="0" algn="ctr">
              <a:spcBef>
                <a:spcPts val="0"/>
              </a:spcBef>
              <a:buNone/>
              <a:defRPr sz="1600">
                <a:solidFill>
                  <a:srgbClr val="7A9798"/>
                </a:solidFill>
                <a:latin typeface="Georgia"/>
                <a:ea typeface="Georgia"/>
                <a:cs typeface="Georgia"/>
                <a:sym typeface="Georgia"/>
              </a:defRPr>
            </a:lvl7pPr>
            <a:lvl8pPr marL="0" lvl="7" indent="0" algn="ctr">
              <a:spcBef>
                <a:spcPts val="0"/>
              </a:spcBef>
              <a:buNone/>
              <a:defRPr sz="1600">
                <a:solidFill>
                  <a:srgbClr val="7A9798"/>
                </a:solidFill>
                <a:latin typeface="Georgia"/>
                <a:ea typeface="Georgia"/>
                <a:cs typeface="Georgia"/>
                <a:sym typeface="Georgia"/>
              </a:defRPr>
            </a:lvl8pPr>
            <a:lvl9pPr marL="0" lvl="8" indent="0" algn="ctr">
              <a:spcBef>
                <a:spcPts val="0"/>
              </a:spcBef>
              <a:buNone/>
              <a:defRPr sz="1600">
                <a:solidFill>
                  <a:srgbClr val="7A9798"/>
                </a:solidFill>
                <a:latin typeface="Georgia"/>
                <a:ea typeface="Georgia"/>
                <a:cs typeface="Georgia"/>
                <a:sym typeface="Georgia"/>
              </a:defRPr>
            </a:lvl9pPr>
          </a:lstStyle>
          <a:p>
            <a:pPr marL="0" lvl="0" indent="0" algn="ctr" rtl="0">
              <a:spcBef>
                <a:spcPts val="0"/>
              </a:spcBef>
              <a:spcAft>
                <a:spcPts val="0"/>
              </a:spcAft>
              <a:buNone/>
            </a:pPr>
            <a:fld id="{00000000-1234-1234-1234-123412341234}" type="slidenum">
              <a:rPr lang="en-US"/>
              <a:t>‹#›</a:t>
            </a:fld>
            <a:endParaRPr/>
          </a:p>
        </p:txBody>
      </p:sp>
      <p:sp>
        <p:nvSpPr>
          <p:cNvPr id="120" name="Google Shape;120;p9"/>
          <p:cNvSpPr/>
          <p:nvPr/>
        </p:nvSpPr>
        <p:spPr>
          <a:xfrm>
            <a:off x="149352" y="4791289"/>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21" name="Google Shape;121;p9"/>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9"/>
          <p:cNvSpPr txBox="1">
            <a:spLocks noGrp="1"/>
          </p:cNvSpPr>
          <p:nvPr>
            <p:ph type="ftr" idx="11"/>
          </p:nvPr>
        </p:nvSpPr>
        <p:spPr>
          <a:xfrm>
            <a:off x="301752" y="4808136"/>
            <a:ext cx="338328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123"/>
        <p:cNvGrpSpPr/>
        <p:nvPr/>
      </p:nvGrpSpPr>
      <p:grpSpPr>
        <a:xfrm>
          <a:off x="0" y="0"/>
          <a:ext cx="0" cy="0"/>
          <a:chOff x="0" y="0"/>
          <a:chExt cx="0" cy="0"/>
        </a:xfrm>
      </p:grpSpPr>
      <p:cxnSp>
        <p:nvCxnSpPr>
          <p:cNvPr id="124" name="Google Shape;124;p10"/>
          <p:cNvCxnSpPr/>
          <p:nvPr/>
        </p:nvCxnSpPr>
        <p:spPr>
          <a:xfrm>
            <a:off x="152400" y="400050"/>
            <a:ext cx="8833104" cy="0"/>
          </a:xfrm>
          <a:prstGeom prst="straightConnector1">
            <a:avLst/>
          </a:prstGeom>
          <a:noFill/>
          <a:ln w="11425" cap="flat" cmpd="sng">
            <a:solidFill>
              <a:srgbClr val="7A9798"/>
            </a:solidFill>
            <a:prstDash val="dash"/>
            <a:round/>
            <a:headEnd type="none" w="sm" len="sm"/>
            <a:tailEnd type="none" w="sm" len="sm"/>
          </a:ln>
        </p:spPr>
      </p:cxnSp>
      <p:sp>
        <p:nvSpPr>
          <p:cNvPr id="125" name="Google Shape;125;p10"/>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26" name="Google Shape;126;p10"/>
          <p:cNvSpPr/>
          <p:nvPr/>
        </p:nvSpPr>
        <p:spPr>
          <a:xfrm>
            <a:off x="899160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27" name="Google Shape;127;p10"/>
          <p:cNvSpPr/>
          <p:nvPr/>
        </p:nvSpPr>
        <p:spPr>
          <a:xfrm>
            <a:off x="0" y="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28" name="Google Shape;128;p10"/>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29" name="Google Shape;129;p10"/>
          <p:cNvSpPr/>
          <p:nvPr/>
        </p:nvSpPr>
        <p:spPr>
          <a:xfrm>
            <a:off x="152400" y="114300"/>
            <a:ext cx="8833104" cy="226314"/>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30" name="Google Shape;130;p10"/>
          <p:cNvSpPr/>
          <p:nvPr/>
        </p:nvSpPr>
        <p:spPr>
          <a:xfrm>
            <a:off x="152400" y="457200"/>
            <a:ext cx="2743200" cy="440055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31" name="Google Shape;131;p10"/>
          <p:cNvSpPr/>
          <p:nvPr/>
        </p:nvSpPr>
        <p:spPr>
          <a:xfrm>
            <a:off x="152400" y="116586"/>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32" name="Google Shape;132;p10"/>
          <p:cNvSpPr/>
          <p:nvPr/>
        </p:nvSpPr>
        <p:spPr>
          <a:xfrm>
            <a:off x="1295400" y="171450"/>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33" name="Google Shape;133;p10"/>
          <p:cNvSpPr/>
          <p:nvPr/>
        </p:nvSpPr>
        <p:spPr>
          <a:xfrm>
            <a:off x="1389888" y="242316"/>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34" name="Google Shape;134;p10"/>
          <p:cNvSpPr txBox="1">
            <a:spLocks noGrp="1"/>
          </p:cNvSpPr>
          <p:nvPr>
            <p:ph type="sldNum" idx="12"/>
          </p:nvPr>
        </p:nvSpPr>
        <p:spPr>
          <a:xfrm>
            <a:off x="1371600" y="234554"/>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135" name="Google Shape;135;p10"/>
          <p:cNvSpPr txBox="1">
            <a:spLocks noGrp="1"/>
          </p:cNvSpPr>
          <p:nvPr>
            <p:ph type="title"/>
          </p:nvPr>
        </p:nvSpPr>
        <p:spPr>
          <a:xfrm>
            <a:off x="3000375" y="3771900"/>
            <a:ext cx="5867400" cy="914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2"/>
              </a:buClr>
              <a:buSzPts val="2400"/>
              <a:buFont typeface="Georgia"/>
              <a:buNone/>
              <a:defRPr sz="24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 name="Google Shape;136;p10"/>
          <p:cNvSpPr>
            <a:spLocks noGrp="1"/>
          </p:cNvSpPr>
          <p:nvPr>
            <p:ph type="pic" idx="2"/>
          </p:nvPr>
        </p:nvSpPr>
        <p:spPr>
          <a:xfrm>
            <a:off x="3000375" y="457200"/>
            <a:ext cx="5867400" cy="3200400"/>
          </a:xfrm>
          <a:prstGeom prst="rect">
            <a:avLst/>
          </a:prstGeom>
          <a:noFill/>
          <a:ln>
            <a:noFill/>
          </a:ln>
        </p:spPr>
        <p:txBody>
          <a:bodyPr spcFirstLastPara="1" wrap="square" lIns="91425" tIns="45700" rIns="91425" bIns="45700" anchor="t" anchorCtr="0">
            <a:noAutofit/>
          </a:bodyPr>
          <a:lstStyle>
            <a:lvl1pPr marR="0" lvl="0" algn="l" rtl="0">
              <a:spcBef>
                <a:spcPts val="640"/>
              </a:spcBef>
              <a:spcAft>
                <a:spcPts val="0"/>
              </a:spcAft>
              <a:buClr>
                <a:schemeClr val="accent1"/>
              </a:buClr>
              <a:buSzPts val="2720"/>
              <a:buFont typeface="Noto Sans Symbols"/>
              <a:buNone/>
              <a:defRPr sz="3200" b="0" i="0" u="none" strike="noStrike" cap="none">
                <a:solidFill>
                  <a:schemeClr val="dk1"/>
                </a:solidFill>
                <a:latin typeface="Georgia"/>
                <a:ea typeface="Georgia"/>
                <a:cs typeface="Georgia"/>
                <a:sym typeface="Georgia"/>
              </a:defRPr>
            </a:lvl1pPr>
            <a:lvl2pPr marR="0" lvl="1" algn="l" rtl="0">
              <a:spcBef>
                <a:spcPts val="440"/>
              </a:spcBef>
              <a:spcAft>
                <a:spcPts val="0"/>
              </a:spcAft>
              <a:buClr>
                <a:schemeClr val="accent2"/>
              </a:buClr>
              <a:buSzPts val="1540"/>
              <a:buFont typeface="Noto Sans Symbols"/>
              <a:buChar char="⚪"/>
              <a:defRPr sz="2200" b="0" i="0" u="none" strike="noStrike" cap="none">
                <a:solidFill>
                  <a:schemeClr val="dk2"/>
                </a:solidFill>
                <a:latin typeface="Georgia"/>
                <a:ea typeface="Georgia"/>
                <a:cs typeface="Georgia"/>
                <a:sym typeface="Georgia"/>
              </a:defRPr>
            </a:lvl2pPr>
            <a:lvl3pPr marR="0" lvl="2" algn="l" rtl="0">
              <a:spcBef>
                <a:spcPts val="400"/>
              </a:spcBef>
              <a:spcAft>
                <a:spcPts val="0"/>
              </a:spcAft>
              <a:buClr>
                <a:schemeClr val="accent3"/>
              </a:buClr>
              <a:buSzPts val="1500"/>
              <a:buFont typeface="Noto Sans Symbols"/>
              <a:buChar char="⯍"/>
              <a:defRPr sz="2000" b="0" i="0" u="none" strike="noStrike" cap="none">
                <a:solidFill>
                  <a:schemeClr val="dk1"/>
                </a:solidFill>
                <a:latin typeface="Georgia"/>
                <a:ea typeface="Georgia"/>
                <a:cs typeface="Georgia"/>
                <a:sym typeface="Georgia"/>
              </a:defRPr>
            </a:lvl3pPr>
            <a:lvl4pPr marR="0" lvl="3" algn="l" rtl="0">
              <a:spcBef>
                <a:spcPts val="400"/>
              </a:spcBef>
              <a:spcAft>
                <a:spcPts val="0"/>
              </a:spcAft>
              <a:buClr>
                <a:schemeClr val="accent4"/>
              </a:buClr>
              <a:buSzPts val="1400"/>
              <a:buFont typeface="Noto Sans Symbols"/>
              <a:buChar char="🞆"/>
              <a:defRPr sz="2000" b="0" i="0" u="none" strike="noStrike" cap="none">
                <a:solidFill>
                  <a:schemeClr val="dk2"/>
                </a:solidFill>
                <a:latin typeface="Georgia"/>
                <a:ea typeface="Georgia"/>
                <a:cs typeface="Georgia"/>
                <a:sym typeface="Georgia"/>
              </a:defRPr>
            </a:lvl4pPr>
            <a:lvl5pPr marR="0" lvl="4" algn="l" rtl="0">
              <a:spcBef>
                <a:spcPts val="360"/>
              </a:spcBef>
              <a:spcAft>
                <a:spcPts val="0"/>
              </a:spcAft>
              <a:buClr>
                <a:schemeClr val="accent5"/>
              </a:buClr>
              <a:buSzPts val="1800"/>
              <a:buFont typeface="Georgia"/>
              <a:buChar char="•"/>
              <a:defRPr sz="1800" b="0" i="0" u="none" strike="noStrike" cap="none">
                <a:solidFill>
                  <a:schemeClr val="dk1"/>
                </a:solidFill>
                <a:latin typeface="Georgia"/>
                <a:ea typeface="Georgia"/>
                <a:cs typeface="Georgia"/>
                <a:sym typeface="Georgia"/>
              </a:defRPr>
            </a:lvl5pPr>
            <a:lvl6pPr marR="0" lvl="5" algn="l" rtl="0">
              <a:spcBef>
                <a:spcPts val="360"/>
              </a:spcBef>
              <a:spcAft>
                <a:spcPts val="0"/>
              </a:spcAft>
              <a:buClr>
                <a:schemeClr val="accent6"/>
              </a:buClr>
              <a:buSzPts val="1440"/>
              <a:buFont typeface="Noto Sans Symbols"/>
              <a:buChar char="⚫"/>
              <a:defRPr sz="1800" b="0" i="0" u="none" strike="noStrike" cap="none">
                <a:solidFill>
                  <a:schemeClr val="dk1"/>
                </a:solidFill>
                <a:latin typeface="Georgia"/>
                <a:ea typeface="Georgia"/>
                <a:cs typeface="Georgia"/>
                <a:sym typeface="Georgia"/>
              </a:defRPr>
            </a:lvl6pPr>
            <a:lvl7pPr marR="0" lvl="6" algn="l" rtl="0">
              <a:spcBef>
                <a:spcPts val="320"/>
              </a:spcBef>
              <a:spcAft>
                <a:spcPts val="0"/>
              </a:spcAft>
              <a:buClr>
                <a:srgbClr val="B75640"/>
              </a:buClr>
              <a:buSzPts val="1440"/>
              <a:buFont typeface="Georgia"/>
              <a:buChar char="•"/>
              <a:defRPr sz="1600" b="0" i="0" u="none" strike="noStrike" cap="none">
                <a:solidFill>
                  <a:schemeClr val="dk1"/>
                </a:solidFill>
                <a:latin typeface="Georgia"/>
                <a:ea typeface="Georgia"/>
                <a:cs typeface="Georgia"/>
                <a:sym typeface="Georgia"/>
              </a:defRPr>
            </a:lvl7pPr>
            <a:lvl8pPr marR="0" lvl="7" algn="l" rtl="0">
              <a:spcBef>
                <a:spcPts val="320"/>
              </a:spcBef>
              <a:spcAft>
                <a:spcPts val="0"/>
              </a:spcAft>
              <a:buClr>
                <a:srgbClr val="7A6B62"/>
              </a:buClr>
              <a:buSzPts val="1600"/>
              <a:buFont typeface="Georgia"/>
              <a:buChar char="•"/>
              <a:defRPr sz="1600" b="0" i="0" u="none" strike="noStrike" cap="none">
                <a:solidFill>
                  <a:schemeClr val="dk1"/>
                </a:solidFill>
                <a:latin typeface="Georgia"/>
                <a:ea typeface="Georgia"/>
                <a:cs typeface="Georgia"/>
                <a:sym typeface="Georgia"/>
              </a:defRPr>
            </a:lvl8pPr>
            <a:lvl9pPr marR="0" lvl="8" algn="l" rtl="0">
              <a:spcBef>
                <a:spcPts val="280"/>
              </a:spcBef>
              <a:spcAft>
                <a:spcPts val="0"/>
              </a:spcAft>
              <a:buClr>
                <a:srgbClr val="B29D00"/>
              </a:buClr>
              <a:buSzPts val="1260"/>
              <a:buFont typeface="Georgia"/>
              <a:buChar char="•"/>
              <a:defRPr sz="1400" b="0" i="0" u="none" strike="noStrike" cap="none">
                <a:solidFill>
                  <a:schemeClr val="dk1"/>
                </a:solidFill>
                <a:latin typeface="Georgia"/>
                <a:ea typeface="Georgia"/>
                <a:cs typeface="Georgia"/>
                <a:sym typeface="Georgia"/>
              </a:defRPr>
            </a:lvl9pPr>
          </a:lstStyle>
          <a:p>
            <a:endParaRPr/>
          </a:p>
        </p:txBody>
      </p:sp>
      <p:sp>
        <p:nvSpPr>
          <p:cNvPr id="137" name="Google Shape;137;p10"/>
          <p:cNvSpPr txBox="1">
            <a:spLocks noGrp="1"/>
          </p:cNvSpPr>
          <p:nvPr>
            <p:ph type="body" idx="1"/>
          </p:nvPr>
        </p:nvSpPr>
        <p:spPr>
          <a:xfrm>
            <a:off x="381000" y="742950"/>
            <a:ext cx="2438400" cy="3943350"/>
          </a:xfrm>
          <a:prstGeom prst="rect">
            <a:avLst/>
          </a:prstGeom>
          <a:noFill/>
          <a:ln>
            <a:noFill/>
          </a:ln>
        </p:spPr>
        <p:txBody>
          <a:bodyPr spcFirstLastPara="1" wrap="square" lIns="91425" tIns="45700" rIns="91425" bIns="45700" anchor="t" anchorCtr="0">
            <a:noAutofit/>
          </a:bodyPr>
          <a:lstStyle>
            <a:lvl1pPr marL="457200" lvl="0" indent="-228600" algn="l">
              <a:spcBef>
                <a:spcPts val="320"/>
              </a:spcBef>
              <a:spcAft>
                <a:spcPts val="0"/>
              </a:spcAft>
              <a:buSzPts val="1360"/>
              <a:buFont typeface="Georgia"/>
              <a:buNone/>
              <a:defRPr sz="1600">
                <a:solidFill>
                  <a:srgbClr val="FFFFFF"/>
                </a:solidFill>
              </a:defRPr>
            </a:lvl1pPr>
            <a:lvl2pPr marL="914400" lvl="1" indent="-281940" algn="l">
              <a:spcBef>
                <a:spcPts val="1000"/>
              </a:spcBef>
              <a:spcAft>
                <a:spcPts val="0"/>
              </a:spcAft>
              <a:buSzPts val="840"/>
              <a:buChar char="⚪"/>
              <a:defRPr sz="1200"/>
            </a:lvl2pPr>
            <a:lvl3pPr marL="1371600" lvl="2" indent="-276225" algn="l">
              <a:spcBef>
                <a:spcPts val="200"/>
              </a:spcBef>
              <a:spcAft>
                <a:spcPts val="0"/>
              </a:spcAft>
              <a:buSzPts val="750"/>
              <a:buChar char="⯍"/>
              <a:defRPr sz="1000"/>
            </a:lvl3pPr>
            <a:lvl4pPr marL="1828800" lvl="3" indent="-268605" algn="l">
              <a:spcBef>
                <a:spcPts val="180"/>
              </a:spcBef>
              <a:spcAft>
                <a:spcPts val="0"/>
              </a:spcAft>
              <a:buSzPts val="630"/>
              <a:buChar char="🞆"/>
              <a:defRPr sz="900"/>
            </a:lvl4pPr>
            <a:lvl5pPr marL="2286000" lvl="4" indent="-285750" algn="l">
              <a:spcBef>
                <a:spcPts val="180"/>
              </a:spcBef>
              <a:spcAft>
                <a:spcPts val="0"/>
              </a:spcAft>
              <a:buSzPts val="900"/>
              <a:buFont typeface="Georgia"/>
              <a:buChar char="•"/>
              <a:defRPr sz="900"/>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138" name="Google Shape;138;p10"/>
          <p:cNvSpPr/>
          <p:nvPr/>
        </p:nvSpPr>
        <p:spPr>
          <a:xfrm>
            <a:off x="149352" y="4791289"/>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39" name="Google Shape;139;p10"/>
          <p:cNvSpPr txBox="1">
            <a:spLocks noGrp="1"/>
          </p:cNvSpPr>
          <p:nvPr>
            <p:ph type="dt" idx="10"/>
          </p:nvPr>
        </p:nvSpPr>
        <p:spPr>
          <a:xfrm>
            <a:off x="5788152"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10"/>
          <p:cNvSpPr txBox="1">
            <a:spLocks noGrp="1"/>
          </p:cNvSpPr>
          <p:nvPr>
            <p:ph type="ftr" idx="11"/>
          </p:nvPr>
        </p:nvSpPr>
        <p:spPr>
          <a:xfrm>
            <a:off x="301752" y="4808136"/>
            <a:ext cx="3584448"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bg>
      <p:bgPr>
        <a:solidFill>
          <a:schemeClr val="lt2"/>
        </a:solidFill>
        <a:effectLst/>
      </p:bgPr>
    </p:bg>
    <p:spTree>
      <p:nvGrpSpPr>
        <p:cNvPr id="1" name="Shape 141"/>
        <p:cNvGrpSpPr/>
        <p:nvPr/>
      </p:nvGrpSpPr>
      <p:grpSpPr>
        <a:xfrm>
          <a:off x="0" y="0"/>
          <a:ext cx="0" cy="0"/>
          <a:chOff x="0" y="0"/>
          <a:chExt cx="0" cy="0"/>
        </a:xfrm>
      </p:grpSpPr>
      <p:sp>
        <p:nvSpPr>
          <p:cNvPr id="142" name="Google Shape;142;p11"/>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7A9798"/>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11"/>
          <p:cNvSpPr txBox="1">
            <a:spLocks noGrp="1"/>
          </p:cNvSpPr>
          <p:nvPr>
            <p:ph type="body" idx="1"/>
          </p:nvPr>
        </p:nvSpPr>
        <p:spPr>
          <a:xfrm rot="5400000">
            <a:off x="2844165" y="-1399413"/>
            <a:ext cx="3449574" cy="8534400"/>
          </a:xfrm>
          <a:prstGeom prst="rect">
            <a:avLst/>
          </a:prstGeom>
          <a:noFill/>
          <a:ln>
            <a:noFill/>
          </a:ln>
        </p:spPr>
        <p:txBody>
          <a:bodyPr spcFirstLastPara="1" wrap="square" lIns="91425" tIns="45700" rIns="91425" bIns="45700" anchor="t" anchorCtr="0">
            <a:noAutofit/>
          </a:bodyPr>
          <a:lstStyle>
            <a:lvl1pPr marL="457200" lvl="0" indent="-325755" algn="l">
              <a:spcBef>
                <a:spcPts val="360"/>
              </a:spcBef>
              <a:spcAft>
                <a:spcPts val="0"/>
              </a:spcAft>
              <a:buSzPts val="1530"/>
              <a:buChar char="⚫"/>
              <a:defRPr/>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144" name="Google Shape;144;p11"/>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11"/>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11"/>
          <p:cNvSpPr txBox="1">
            <a:spLocks noGrp="1"/>
          </p:cNvSpPr>
          <p:nvPr>
            <p:ph type="sldNum" idx="12"/>
          </p:nvPr>
        </p:nvSpPr>
        <p:spPr>
          <a:xfrm>
            <a:off x="4343400" y="780131"/>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bg>
      <p:bgPr>
        <a:solidFill>
          <a:schemeClr val="lt2"/>
        </a:solidFill>
        <a:effectLst/>
      </p:bgPr>
    </p:bg>
    <p:spTree>
      <p:nvGrpSpPr>
        <p:cNvPr id="1" name="Shape 147"/>
        <p:cNvGrpSpPr/>
        <p:nvPr/>
      </p:nvGrpSpPr>
      <p:grpSpPr>
        <a:xfrm>
          <a:off x="0" y="0"/>
          <a:ext cx="0" cy="0"/>
          <a:chOff x="0" y="0"/>
          <a:chExt cx="0" cy="0"/>
        </a:xfrm>
      </p:grpSpPr>
      <p:sp>
        <p:nvSpPr>
          <p:cNvPr id="148" name="Google Shape;148;p12"/>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49" name="Google Shape;149;p12"/>
          <p:cNvSpPr/>
          <p:nvPr/>
        </p:nvSpPr>
        <p:spPr>
          <a:xfrm>
            <a:off x="7010400" y="0"/>
            <a:ext cx="21336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50" name="Google Shape;150;p12"/>
          <p:cNvSpPr/>
          <p:nvPr/>
        </p:nvSpPr>
        <p:spPr>
          <a:xfrm>
            <a:off x="0" y="0"/>
            <a:ext cx="9144000" cy="116586"/>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51" name="Google Shape;151;p12"/>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52" name="Google Shape;152;p12"/>
          <p:cNvSpPr/>
          <p:nvPr/>
        </p:nvSpPr>
        <p:spPr>
          <a:xfrm>
            <a:off x="146304" y="4793743"/>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53" name="Google Shape;153;p12"/>
          <p:cNvSpPr/>
          <p:nvPr/>
        </p:nvSpPr>
        <p:spPr>
          <a:xfrm>
            <a:off x="152400" y="116586"/>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cxnSp>
        <p:nvCxnSpPr>
          <p:cNvPr id="154" name="Google Shape;154;p12"/>
          <p:cNvCxnSpPr/>
          <p:nvPr/>
        </p:nvCxnSpPr>
        <p:spPr>
          <a:xfrm rot="5400000">
            <a:off x="4802505" y="2458593"/>
            <a:ext cx="4684014" cy="0"/>
          </a:xfrm>
          <a:prstGeom prst="straightConnector1">
            <a:avLst/>
          </a:prstGeom>
          <a:noFill/>
          <a:ln w="9525" cap="flat" cmpd="sng">
            <a:solidFill>
              <a:srgbClr val="7A9798"/>
            </a:solidFill>
            <a:prstDash val="dash"/>
            <a:round/>
            <a:headEnd type="none" w="sm" len="sm"/>
            <a:tailEnd type="none" w="sm" len="sm"/>
          </a:ln>
        </p:spPr>
      </p:cxnSp>
      <p:sp>
        <p:nvSpPr>
          <p:cNvPr id="155" name="Google Shape;155;p12"/>
          <p:cNvSpPr/>
          <p:nvPr/>
        </p:nvSpPr>
        <p:spPr>
          <a:xfrm>
            <a:off x="6839712" y="2194322"/>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56" name="Google Shape;156;p12"/>
          <p:cNvSpPr/>
          <p:nvPr/>
        </p:nvSpPr>
        <p:spPr>
          <a:xfrm>
            <a:off x="6934200" y="2265188"/>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157" name="Google Shape;157;p12"/>
          <p:cNvSpPr txBox="1">
            <a:spLocks noGrp="1"/>
          </p:cNvSpPr>
          <p:nvPr>
            <p:ph type="sldNum" idx="12"/>
          </p:nvPr>
        </p:nvSpPr>
        <p:spPr>
          <a:xfrm>
            <a:off x="6915912" y="2257426"/>
            <a:ext cx="457200" cy="330994"/>
          </a:xfrm>
          <a:prstGeom prst="rect">
            <a:avLst/>
          </a:prstGeom>
          <a:noFill/>
          <a:ln>
            <a:noFill/>
          </a:ln>
        </p:spPr>
        <p:txBody>
          <a:bodyPr spcFirstLastPara="1" wrap="square" lIns="45700" tIns="45700" rIns="45700"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158" name="Google Shape;158;p12"/>
          <p:cNvSpPr txBox="1">
            <a:spLocks noGrp="1"/>
          </p:cNvSpPr>
          <p:nvPr>
            <p:ph type="body" idx="1"/>
          </p:nvPr>
        </p:nvSpPr>
        <p:spPr>
          <a:xfrm rot="5400000">
            <a:off x="1398387" y="-864988"/>
            <a:ext cx="4366025" cy="6553200"/>
          </a:xfrm>
          <a:prstGeom prst="rect">
            <a:avLst/>
          </a:prstGeom>
          <a:noFill/>
          <a:ln>
            <a:noFill/>
          </a:ln>
        </p:spPr>
        <p:txBody>
          <a:bodyPr spcFirstLastPara="1" wrap="square" lIns="91425" tIns="45700" rIns="91425" bIns="45700" anchor="t" anchorCtr="0">
            <a:noAutofit/>
          </a:bodyPr>
          <a:lstStyle>
            <a:lvl1pPr marL="457200" lvl="0" indent="-325755" algn="l">
              <a:spcBef>
                <a:spcPts val="360"/>
              </a:spcBef>
              <a:spcAft>
                <a:spcPts val="0"/>
              </a:spcAft>
              <a:buSzPts val="1530"/>
              <a:buChar char="⚫"/>
              <a:defRPr/>
            </a:lvl1pPr>
            <a:lvl2pPr marL="914400" lvl="1" indent="-308610" algn="l">
              <a:spcBef>
                <a:spcPts val="360"/>
              </a:spcBef>
              <a:spcAft>
                <a:spcPts val="0"/>
              </a:spcAft>
              <a:buSzPts val="1260"/>
              <a:buChar char="⚪"/>
              <a:defRPr/>
            </a:lvl2pPr>
            <a:lvl3pPr marL="1371600" lvl="2" indent="-314325" algn="l">
              <a:spcBef>
                <a:spcPts val="360"/>
              </a:spcBef>
              <a:spcAft>
                <a:spcPts val="0"/>
              </a:spcAft>
              <a:buSzPts val="1350"/>
              <a:buChar char="⯍"/>
              <a:defRPr/>
            </a:lvl3pPr>
            <a:lvl4pPr marL="1828800" lvl="3" indent="-308610" algn="l">
              <a:spcBef>
                <a:spcPts val="360"/>
              </a:spcBef>
              <a:spcAft>
                <a:spcPts val="0"/>
              </a:spcAft>
              <a:buSzPts val="1260"/>
              <a:buChar char="🞆"/>
              <a:defRPr/>
            </a:lvl4pPr>
            <a:lvl5pPr marL="2286000" lvl="4" indent="-342900" algn="l">
              <a:spcBef>
                <a:spcPts val="360"/>
              </a:spcBef>
              <a:spcAft>
                <a:spcPts val="0"/>
              </a:spcAft>
              <a:buSzPts val="1800"/>
              <a:buChar char="•"/>
              <a:defRPr/>
            </a:lvl5pPr>
            <a:lvl6pPr marL="2743200" lvl="5" indent="-320039" algn="l">
              <a:spcBef>
                <a:spcPts val="360"/>
              </a:spcBef>
              <a:spcAft>
                <a:spcPts val="0"/>
              </a:spcAft>
              <a:buSzPts val="1440"/>
              <a:buChar char="⚫"/>
              <a:defRPr/>
            </a:lvl6pPr>
            <a:lvl7pPr marL="3200400" lvl="6" indent="-331470" algn="l">
              <a:spcBef>
                <a:spcPts val="360"/>
              </a:spcBef>
              <a:spcAft>
                <a:spcPts val="0"/>
              </a:spcAft>
              <a:buSzPts val="1620"/>
              <a:buChar char="•"/>
              <a:defRPr/>
            </a:lvl7pPr>
            <a:lvl8pPr marL="3657600" lvl="7" indent="-342900" algn="l">
              <a:spcBef>
                <a:spcPts val="360"/>
              </a:spcBef>
              <a:spcAft>
                <a:spcPts val="0"/>
              </a:spcAft>
              <a:buSzPts val="1800"/>
              <a:buChar char="•"/>
              <a:defRPr/>
            </a:lvl8pPr>
            <a:lvl9pPr marL="4114800" lvl="8" indent="-331470" algn="l">
              <a:spcBef>
                <a:spcPts val="360"/>
              </a:spcBef>
              <a:spcAft>
                <a:spcPts val="0"/>
              </a:spcAft>
              <a:buSzPts val="1620"/>
              <a:buChar char="•"/>
              <a:defRPr/>
            </a:lvl9pPr>
          </a:lstStyle>
          <a:p>
            <a:endParaRPr/>
          </a:p>
        </p:txBody>
      </p:sp>
      <p:sp>
        <p:nvSpPr>
          <p:cNvPr id="159" name="Google Shape;159;p12"/>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0" name="Google Shape;160;p12"/>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12"/>
          <p:cNvSpPr txBox="1">
            <a:spLocks noGrp="1"/>
          </p:cNvSpPr>
          <p:nvPr>
            <p:ph type="title"/>
          </p:nvPr>
        </p:nvSpPr>
        <p:spPr>
          <a:xfrm rot="5400000">
            <a:off x="5920978" y="1699023"/>
            <a:ext cx="4388644" cy="1447800"/>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7A9798"/>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p:nvPr/>
        </p:nvSpPr>
        <p:spPr>
          <a:xfrm>
            <a:off x="0" y="5029200"/>
            <a:ext cx="9144000" cy="1143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1" name="Google Shape;11;p1"/>
          <p:cNvSpPr/>
          <p:nvPr/>
        </p:nvSpPr>
        <p:spPr>
          <a:xfrm>
            <a:off x="0" y="1"/>
            <a:ext cx="9144000" cy="1045028"/>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2" name="Google Shape;12;p1"/>
          <p:cNvSpPr/>
          <p:nvPr/>
        </p:nvSpPr>
        <p:spPr>
          <a:xfrm>
            <a:off x="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3" name="Google Shape;13;p1"/>
          <p:cNvSpPr/>
          <p:nvPr/>
        </p:nvSpPr>
        <p:spPr>
          <a:xfrm>
            <a:off x="8991600" y="0"/>
            <a:ext cx="152400" cy="51435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4" name="Google Shape;14;p1"/>
          <p:cNvSpPr/>
          <p:nvPr/>
        </p:nvSpPr>
        <p:spPr>
          <a:xfrm>
            <a:off x="149352" y="4791289"/>
            <a:ext cx="8833104" cy="232172"/>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sp>
        <p:nvSpPr>
          <p:cNvPr id="15" name="Google Shape;15;p1"/>
          <p:cNvSpPr txBox="1">
            <a:spLocks noGrp="1"/>
          </p:cNvSpPr>
          <p:nvPr>
            <p:ph type="dt" idx="10"/>
          </p:nvPr>
        </p:nvSpPr>
        <p:spPr>
          <a:xfrm>
            <a:off x="5791200" y="4803738"/>
            <a:ext cx="3044952" cy="27432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400">
                <a:solidFill>
                  <a:srgbClr val="FFFFFF"/>
                </a:solidFill>
                <a:latin typeface="Georgia"/>
                <a:ea typeface="Georgia"/>
                <a:cs typeface="Georgia"/>
                <a:sym typeface="Georgia"/>
              </a:defRPr>
            </a:lvl1pPr>
            <a:lvl2pPr marR="0" lvl="1"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2pPr>
            <a:lvl3pPr marR="0" lvl="2"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3pPr>
            <a:lvl4pPr marR="0" lvl="3"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4pPr>
            <a:lvl5pPr marR="0" lvl="4"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5pPr>
            <a:lvl6pPr marR="0" lvl="5"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6pPr>
            <a:lvl7pPr marR="0" lvl="6"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7pPr>
            <a:lvl8pPr marR="0" lvl="7"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8pPr>
            <a:lvl9pPr marR="0" lvl="8"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9pPr>
          </a:lstStyle>
          <a:p>
            <a:endParaRPr/>
          </a:p>
        </p:txBody>
      </p:sp>
      <p:sp>
        <p:nvSpPr>
          <p:cNvPr id="16" name="Google Shape;16;p1"/>
          <p:cNvSpPr txBox="1">
            <a:spLocks noGrp="1"/>
          </p:cNvSpPr>
          <p:nvPr>
            <p:ph type="ftr" idx="11"/>
          </p:nvPr>
        </p:nvSpPr>
        <p:spPr>
          <a:xfrm>
            <a:off x="304800" y="4808136"/>
            <a:ext cx="3581400" cy="27432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a:solidFill>
                  <a:srgbClr val="FFFFFF"/>
                </a:solidFill>
                <a:latin typeface="Georgia"/>
                <a:ea typeface="Georgia"/>
                <a:cs typeface="Georgia"/>
                <a:sym typeface="Georgia"/>
              </a:defRPr>
            </a:lvl1pPr>
            <a:lvl2pPr marR="0" lvl="1"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2pPr>
            <a:lvl3pPr marR="0" lvl="2"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3pPr>
            <a:lvl4pPr marR="0" lvl="3"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4pPr>
            <a:lvl5pPr marR="0" lvl="4"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5pPr>
            <a:lvl6pPr marR="0" lvl="5"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6pPr>
            <a:lvl7pPr marR="0" lvl="6"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7pPr>
            <a:lvl8pPr marR="0" lvl="7"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8pPr>
            <a:lvl9pPr marR="0" lvl="8" algn="l" rtl="0">
              <a:spcBef>
                <a:spcPts val="0"/>
              </a:spcBef>
              <a:spcAft>
                <a:spcPts val="0"/>
              </a:spcAft>
              <a:buSzPts val="1400"/>
              <a:buNone/>
              <a:defRPr sz="1350" b="0" i="0" u="none" strike="noStrike" cap="none">
                <a:solidFill>
                  <a:schemeClr val="dk1"/>
                </a:solidFill>
                <a:latin typeface="Georgia"/>
                <a:ea typeface="Georgia"/>
                <a:cs typeface="Georgia"/>
                <a:sym typeface="Georgia"/>
              </a:defRPr>
            </a:lvl9pPr>
          </a:lstStyle>
          <a:p>
            <a:endParaRPr/>
          </a:p>
        </p:txBody>
      </p:sp>
      <p:sp>
        <p:nvSpPr>
          <p:cNvPr id="17" name="Google Shape;17;p1"/>
          <p:cNvSpPr/>
          <p:nvPr/>
        </p:nvSpPr>
        <p:spPr>
          <a:xfrm>
            <a:off x="152400" y="116586"/>
            <a:ext cx="8833104" cy="4910328"/>
          </a:xfrm>
          <a:prstGeom prst="rect">
            <a:avLst/>
          </a:prstGeom>
          <a:noFill/>
          <a:ln w="9525" cap="flat" cmpd="sng">
            <a:solidFill>
              <a:srgbClr val="7A979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350">
              <a:solidFill>
                <a:schemeClr val="dk1"/>
              </a:solidFill>
              <a:latin typeface="Georgia"/>
              <a:ea typeface="Georgia"/>
              <a:cs typeface="Georgia"/>
              <a:sym typeface="Georgia"/>
            </a:endParaRPr>
          </a:p>
        </p:txBody>
      </p:sp>
      <p:cxnSp>
        <p:nvCxnSpPr>
          <p:cNvPr id="18" name="Google Shape;18;p1"/>
          <p:cNvCxnSpPr/>
          <p:nvPr/>
        </p:nvCxnSpPr>
        <p:spPr>
          <a:xfrm>
            <a:off x="152400" y="957557"/>
            <a:ext cx="8833104" cy="0"/>
          </a:xfrm>
          <a:prstGeom prst="straightConnector1">
            <a:avLst/>
          </a:prstGeom>
          <a:noFill/>
          <a:ln w="9525" cap="flat" cmpd="sng">
            <a:solidFill>
              <a:srgbClr val="7A9798"/>
            </a:solidFill>
            <a:prstDash val="dash"/>
            <a:round/>
            <a:headEnd type="none" w="sm" len="sm"/>
            <a:tailEnd type="none" w="sm" len="sm"/>
          </a:ln>
        </p:spPr>
      </p:cxnSp>
      <p:sp>
        <p:nvSpPr>
          <p:cNvPr id="19" name="Google Shape;19;p1"/>
          <p:cNvSpPr/>
          <p:nvPr/>
        </p:nvSpPr>
        <p:spPr>
          <a:xfrm>
            <a:off x="4267200" y="717027"/>
            <a:ext cx="609600" cy="457200"/>
          </a:xfrm>
          <a:prstGeom prst="ellipse">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20" name="Google Shape;20;p1"/>
          <p:cNvSpPr/>
          <p:nvPr/>
        </p:nvSpPr>
        <p:spPr>
          <a:xfrm>
            <a:off x="4361688" y="787893"/>
            <a:ext cx="420624" cy="315468"/>
          </a:xfrm>
          <a:prstGeom prst="ellipse">
            <a:avLst/>
          </a:prstGeom>
          <a:solidFill>
            <a:srgbClr val="FFFFFF"/>
          </a:solidFill>
          <a:ln w="50800" cap="rnd" cmpd="dbl">
            <a:solidFill>
              <a:srgbClr val="7A9798"/>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350">
              <a:solidFill>
                <a:schemeClr val="lt1"/>
              </a:solidFill>
              <a:latin typeface="Georgia"/>
              <a:ea typeface="Georgia"/>
              <a:cs typeface="Georgia"/>
              <a:sym typeface="Georgia"/>
            </a:endParaRPr>
          </a:p>
        </p:txBody>
      </p:sp>
      <p:sp>
        <p:nvSpPr>
          <p:cNvPr id="21" name="Google Shape;21;p1"/>
          <p:cNvSpPr txBox="1">
            <a:spLocks noGrp="1"/>
          </p:cNvSpPr>
          <p:nvPr>
            <p:ph type="sldNum" idx="12"/>
          </p:nvPr>
        </p:nvSpPr>
        <p:spPr>
          <a:xfrm>
            <a:off x="4343400" y="780131"/>
            <a:ext cx="457200" cy="330994"/>
          </a:xfrm>
          <a:prstGeom prst="rect">
            <a:avLst/>
          </a:prstGeom>
          <a:noFill/>
          <a:ln>
            <a:noFill/>
          </a:ln>
        </p:spPr>
        <p:txBody>
          <a:bodyPr spcFirstLastPara="1" wrap="square" lIns="45700" tIns="45700" rIns="45700" bIns="45700" anchor="ctr" anchorCtr="0">
            <a:noAutofit/>
          </a:bodyPr>
          <a:lstStyle>
            <a:lvl1pPr marL="0" marR="0" lvl="0" indent="0" algn="ctr" rtl="0">
              <a:spcBef>
                <a:spcPts val="0"/>
              </a:spcBef>
              <a:buNone/>
              <a:defRPr sz="1600" b="0" u="none">
                <a:solidFill>
                  <a:srgbClr val="7A9798"/>
                </a:solidFill>
                <a:latin typeface="Georgia"/>
                <a:ea typeface="Georgia"/>
                <a:cs typeface="Georgia"/>
                <a:sym typeface="Georgia"/>
              </a:defRPr>
            </a:lvl1pPr>
            <a:lvl2pPr marL="0" marR="0" lvl="1" indent="0" algn="ctr" rtl="0">
              <a:spcBef>
                <a:spcPts val="0"/>
              </a:spcBef>
              <a:buNone/>
              <a:defRPr sz="1600" b="0" u="none">
                <a:solidFill>
                  <a:srgbClr val="7A9798"/>
                </a:solidFill>
                <a:latin typeface="Georgia"/>
                <a:ea typeface="Georgia"/>
                <a:cs typeface="Georgia"/>
                <a:sym typeface="Georgia"/>
              </a:defRPr>
            </a:lvl2pPr>
            <a:lvl3pPr marL="0" marR="0" lvl="2" indent="0" algn="ctr" rtl="0">
              <a:spcBef>
                <a:spcPts val="0"/>
              </a:spcBef>
              <a:buNone/>
              <a:defRPr sz="1600" b="0" u="none">
                <a:solidFill>
                  <a:srgbClr val="7A9798"/>
                </a:solidFill>
                <a:latin typeface="Georgia"/>
                <a:ea typeface="Georgia"/>
                <a:cs typeface="Georgia"/>
                <a:sym typeface="Georgia"/>
              </a:defRPr>
            </a:lvl3pPr>
            <a:lvl4pPr marL="0" marR="0" lvl="3" indent="0" algn="ctr" rtl="0">
              <a:spcBef>
                <a:spcPts val="0"/>
              </a:spcBef>
              <a:buNone/>
              <a:defRPr sz="1600" b="0" u="none">
                <a:solidFill>
                  <a:srgbClr val="7A9798"/>
                </a:solidFill>
                <a:latin typeface="Georgia"/>
                <a:ea typeface="Georgia"/>
                <a:cs typeface="Georgia"/>
                <a:sym typeface="Georgia"/>
              </a:defRPr>
            </a:lvl4pPr>
            <a:lvl5pPr marL="0" marR="0" lvl="4" indent="0" algn="ctr" rtl="0">
              <a:spcBef>
                <a:spcPts val="0"/>
              </a:spcBef>
              <a:buNone/>
              <a:defRPr sz="1600" b="0" u="none">
                <a:solidFill>
                  <a:srgbClr val="7A9798"/>
                </a:solidFill>
                <a:latin typeface="Georgia"/>
                <a:ea typeface="Georgia"/>
                <a:cs typeface="Georgia"/>
                <a:sym typeface="Georgia"/>
              </a:defRPr>
            </a:lvl5pPr>
            <a:lvl6pPr marL="0" marR="0" lvl="5" indent="0" algn="ctr" rtl="0">
              <a:spcBef>
                <a:spcPts val="0"/>
              </a:spcBef>
              <a:buNone/>
              <a:defRPr sz="1600" b="0" u="none">
                <a:solidFill>
                  <a:srgbClr val="7A9798"/>
                </a:solidFill>
                <a:latin typeface="Georgia"/>
                <a:ea typeface="Georgia"/>
                <a:cs typeface="Georgia"/>
                <a:sym typeface="Georgia"/>
              </a:defRPr>
            </a:lvl6pPr>
            <a:lvl7pPr marL="0" marR="0" lvl="6" indent="0" algn="ctr" rtl="0">
              <a:spcBef>
                <a:spcPts val="0"/>
              </a:spcBef>
              <a:buNone/>
              <a:defRPr sz="1600" b="0" u="none">
                <a:solidFill>
                  <a:srgbClr val="7A9798"/>
                </a:solidFill>
                <a:latin typeface="Georgia"/>
                <a:ea typeface="Georgia"/>
                <a:cs typeface="Georgia"/>
                <a:sym typeface="Georgia"/>
              </a:defRPr>
            </a:lvl7pPr>
            <a:lvl8pPr marL="0" marR="0" lvl="7" indent="0" algn="ctr" rtl="0">
              <a:spcBef>
                <a:spcPts val="0"/>
              </a:spcBef>
              <a:buNone/>
              <a:defRPr sz="1600" b="0" u="none">
                <a:solidFill>
                  <a:srgbClr val="7A9798"/>
                </a:solidFill>
                <a:latin typeface="Georgia"/>
                <a:ea typeface="Georgia"/>
                <a:cs typeface="Georgia"/>
                <a:sym typeface="Georgia"/>
              </a:defRPr>
            </a:lvl8pPr>
            <a:lvl9pPr marL="0" marR="0" lvl="8" indent="0" algn="ctr" rtl="0">
              <a:spcBef>
                <a:spcPts val="0"/>
              </a:spcBef>
              <a:buNone/>
              <a:defRPr sz="1600" b="0" u="none">
                <a:solidFill>
                  <a:srgbClr val="7A9798"/>
                </a:solidFill>
                <a:latin typeface="Georgia"/>
                <a:ea typeface="Georgia"/>
                <a:cs typeface="Georgia"/>
                <a:sym typeface="Georgia"/>
              </a:defRPr>
            </a:lvl9pPr>
          </a:lstStyle>
          <a:p>
            <a:pPr marL="0" lvl="0" indent="0" algn="ctr" rtl="0">
              <a:spcBef>
                <a:spcPts val="0"/>
              </a:spcBef>
              <a:spcAft>
                <a:spcPts val="0"/>
              </a:spcAft>
              <a:buNone/>
            </a:pPr>
            <a:fld id="{00000000-1234-1234-1234-123412341234}" type="slidenum">
              <a:rPr lang="en-US"/>
              <a:t>‹#›</a:t>
            </a:fld>
            <a:endParaRPr/>
          </a:p>
        </p:txBody>
      </p:sp>
      <p:sp>
        <p:nvSpPr>
          <p:cNvPr id="22" name="Google Shape;22;p1"/>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lvl1pPr marR="0" lvl="0" algn="ctr" rtl="0">
              <a:spcBef>
                <a:spcPts val="0"/>
              </a:spcBef>
              <a:spcAft>
                <a:spcPts val="0"/>
              </a:spcAft>
              <a:buClr>
                <a:srgbClr val="7A9798"/>
              </a:buClr>
              <a:buSzPts val="3300"/>
              <a:buFont typeface="Georgia"/>
              <a:buNone/>
              <a:defRPr sz="3300" b="0" i="0" u="none" strike="noStrike" cap="none">
                <a:solidFill>
                  <a:srgbClr val="7A9798"/>
                </a:solidFill>
                <a:latin typeface="Georgia"/>
                <a:ea typeface="Georgia"/>
                <a:cs typeface="Georgia"/>
                <a:sym typeface="Georgia"/>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3" name="Google Shape;23;p1"/>
          <p:cNvSpPr txBox="1">
            <a:spLocks noGrp="1"/>
          </p:cNvSpPr>
          <p:nvPr>
            <p:ph type="body" idx="1"/>
          </p:nvPr>
        </p:nvSpPr>
        <p:spPr>
          <a:xfrm>
            <a:off x="301752" y="1143000"/>
            <a:ext cx="8534400" cy="3449574"/>
          </a:xfrm>
          <a:prstGeom prst="rect">
            <a:avLst/>
          </a:prstGeom>
          <a:noFill/>
          <a:ln>
            <a:noFill/>
          </a:ln>
        </p:spPr>
        <p:txBody>
          <a:bodyPr spcFirstLastPara="1" wrap="square" lIns="91425" tIns="45700" rIns="91425" bIns="45700" anchor="t" anchorCtr="0">
            <a:noAutofit/>
          </a:bodyPr>
          <a:lstStyle>
            <a:lvl1pPr marL="457200" marR="0" lvl="0" indent="-374332" algn="l" rtl="0">
              <a:spcBef>
                <a:spcPts val="540"/>
              </a:spcBef>
              <a:spcAft>
                <a:spcPts val="0"/>
              </a:spcAft>
              <a:buClr>
                <a:schemeClr val="accent1"/>
              </a:buClr>
              <a:buSzPts val="2295"/>
              <a:buFont typeface="Noto Sans Symbols"/>
              <a:buChar char="⚫"/>
              <a:defRPr sz="2700" b="0" i="0" u="none" strike="noStrike" cap="none">
                <a:solidFill>
                  <a:schemeClr val="dk1"/>
                </a:solidFill>
                <a:latin typeface="Georgia"/>
                <a:ea typeface="Georgia"/>
                <a:cs typeface="Georgia"/>
                <a:sym typeface="Georgia"/>
              </a:defRPr>
            </a:lvl1pPr>
            <a:lvl2pPr marL="914400" marR="0" lvl="1" indent="-326390" algn="l" rtl="0">
              <a:spcBef>
                <a:spcPts val="440"/>
              </a:spcBef>
              <a:spcAft>
                <a:spcPts val="0"/>
              </a:spcAft>
              <a:buClr>
                <a:schemeClr val="accent2"/>
              </a:buClr>
              <a:buSzPts val="1540"/>
              <a:buFont typeface="Noto Sans Symbols"/>
              <a:buChar char="⚪"/>
              <a:defRPr sz="2200" b="0" i="0" u="none" strike="noStrike" cap="none">
                <a:solidFill>
                  <a:schemeClr val="dk2"/>
                </a:solidFill>
                <a:latin typeface="Georgia"/>
                <a:ea typeface="Georgia"/>
                <a:cs typeface="Georgia"/>
                <a:sym typeface="Georgia"/>
              </a:defRPr>
            </a:lvl2pPr>
            <a:lvl3pPr marL="1371600" marR="0" lvl="2" indent="-323850" algn="l" rtl="0">
              <a:spcBef>
                <a:spcPts val="400"/>
              </a:spcBef>
              <a:spcAft>
                <a:spcPts val="0"/>
              </a:spcAft>
              <a:buClr>
                <a:schemeClr val="accent3"/>
              </a:buClr>
              <a:buSzPts val="1500"/>
              <a:buFont typeface="Noto Sans Symbols"/>
              <a:buChar char="⯍"/>
              <a:defRPr sz="2000" b="0" i="0" u="none" strike="noStrike" cap="none">
                <a:solidFill>
                  <a:schemeClr val="dk1"/>
                </a:solidFill>
                <a:latin typeface="Georgia"/>
                <a:ea typeface="Georgia"/>
                <a:cs typeface="Georgia"/>
                <a:sym typeface="Georgia"/>
              </a:defRPr>
            </a:lvl3pPr>
            <a:lvl4pPr marL="1828800" marR="0" lvl="3" indent="-317500" algn="l" rtl="0">
              <a:spcBef>
                <a:spcPts val="400"/>
              </a:spcBef>
              <a:spcAft>
                <a:spcPts val="0"/>
              </a:spcAft>
              <a:buClr>
                <a:schemeClr val="accent4"/>
              </a:buClr>
              <a:buSzPts val="1400"/>
              <a:buFont typeface="Noto Sans Symbols"/>
              <a:buChar char="🞆"/>
              <a:defRPr sz="2000" b="0" i="0" u="none" strike="noStrike" cap="none">
                <a:solidFill>
                  <a:schemeClr val="dk2"/>
                </a:solidFill>
                <a:latin typeface="Georgia"/>
                <a:ea typeface="Georgia"/>
                <a:cs typeface="Georgia"/>
                <a:sym typeface="Georgia"/>
              </a:defRPr>
            </a:lvl4pPr>
            <a:lvl5pPr marL="2286000" marR="0" lvl="4" indent="-342900" algn="l" rtl="0">
              <a:spcBef>
                <a:spcPts val="360"/>
              </a:spcBef>
              <a:spcAft>
                <a:spcPts val="0"/>
              </a:spcAft>
              <a:buClr>
                <a:schemeClr val="accent5"/>
              </a:buClr>
              <a:buSzPts val="1800"/>
              <a:buFont typeface="Georgia"/>
              <a:buChar char="•"/>
              <a:defRPr sz="1800" b="0" i="0" u="none" strike="noStrike" cap="none">
                <a:solidFill>
                  <a:schemeClr val="dk1"/>
                </a:solidFill>
                <a:latin typeface="Georgia"/>
                <a:ea typeface="Georgia"/>
                <a:cs typeface="Georgia"/>
                <a:sym typeface="Georgia"/>
              </a:defRPr>
            </a:lvl5pPr>
            <a:lvl6pPr marL="2743200" marR="0" lvl="5" indent="-320039" algn="l" rtl="0">
              <a:spcBef>
                <a:spcPts val="360"/>
              </a:spcBef>
              <a:spcAft>
                <a:spcPts val="0"/>
              </a:spcAft>
              <a:buClr>
                <a:schemeClr val="accent6"/>
              </a:buClr>
              <a:buSzPts val="1440"/>
              <a:buFont typeface="Noto Sans Symbols"/>
              <a:buChar char="⚫"/>
              <a:defRPr sz="1800" b="0" i="0" u="none" strike="noStrike" cap="none">
                <a:solidFill>
                  <a:schemeClr val="dk1"/>
                </a:solidFill>
                <a:latin typeface="Georgia"/>
                <a:ea typeface="Georgia"/>
                <a:cs typeface="Georgia"/>
                <a:sym typeface="Georgia"/>
              </a:defRPr>
            </a:lvl6pPr>
            <a:lvl7pPr marL="3200400" marR="0" lvl="6" indent="-320039" algn="l" rtl="0">
              <a:spcBef>
                <a:spcPts val="320"/>
              </a:spcBef>
              <a:spcAft>
                <a:spcPts val="0"/>
              </a:spcAft>
              <a:buClr>
                <a:srgbClr val="B75640"/>
              </a:buClr>
              <a:buSzPts val="1440"/>
              <a:buFont typeface="Georgia"/>
              <a:buChar char="•"/>
              <a:defRPr sz="1600" b="0" i="0" u="none" strike="noStrike" cap="none">
                <a:solidFill>
                  <a:schemeClr val="dk1"/>
                </a:solidFill>
                <a:latin typeface="Georgia"/>
                <a:ea typeface="Georgia"/>
                <a:cs typeface="Georgia"/>
                <a:sym typeface="Georgia"/>
              </a:defRPr>
            </a:lvl7pPr>
            <a:lvl8pPr marL="3657600" marR="0" lvl="7" indent="-330200" algn="l" rtl="0">
              <a:spcBef>
                <a:spcPts val="320"/>
              </a:spcBef>
              <a:spcAft>
                <a:spcPts val="0"/>
              </a:spcAft>
              <a:buClr>
                <a:srgbClr val="7A6B62"/>
              </a:buClr>
              <a:buSzPts val="1600"/>
              <a:buFont typeface="Georgia"/>
              <a:buChar char="•"/>
              <a:defRPr sz="1600" b="0" i="0" u="none" strike="noStrike" cap="none">
                <a:solidFill>
                  <a:schemeClr val="dk1"/>
                </a:solidFill>
                <a:latin typeface="Georgia"/>
                <a:ea typeface="Georgia"/>
                <a:cs typeface="Georgia"/>
                <a:sym typeface="Georgia"/>
              </a:defRPr>
            </a:lvl8pPr>
            <a:lvl9pPr marL="4114800" marR="0" lvl="8" indent="-308609" algn="l" rtl="0">
              <a:spcBef>
                <a:spcPts val="280"/>
              </a:spcBef>
              <a:spcAft>
                <a:spcPts val="0"/>
              </a:spcAft>
              <a:buClr>
                <a:srgbClr val="B29D00"/>
              </a:buClr>
              <a:buSzPts val="1260"/>
              <a:buFont typeface="Georgia"/>
              <a:buChar char="•"/>
              <a:defRPr sz="1400" b="0" i="0" u="none" strike="noStrike" cap="none">
                <a:solidFill>
                  <a:schemeClr val="dk1"/>
                </a:solidFill>
                <a:latin typeface="Georgia"/>
                <a:ea typeface="Georgia"/>
                <a:cs typeface="Georgia"/>
                <a:sym typeface="Georgia"/>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3"/>
          <p:cNvSpPr txBox="1">
            <a:spLocks noGrp="1"/>
          </p:cNvSpPr>
          <p:nvPr>
            <p:ph type="ctrTitle"/>
          </p:nvPr>
        </p:nvSpPr>
        <p:spPr>
          <a:xfrm>
            <a:off x="1020357" y="110532"/>
            <a:ext cx="7103286" cy="152735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800"/>
              <a:buFont typeface="Times New Roman"/>
              <a:buNone/>
            </a:pPr>
            <a:r>
              <a:rPr lang="en-US" sz="3600" b="1" dirty="0">
                <a:solidFill>
                  <a:schemeClr val="dk1"/>
                </a:solidFill>
                <a:latin typeface="Times New Roman"/>
                <a:ea typeface="Times New Roman"/>
                <a:cs typeface="Times New Roman"/>
                <a:sym typeface="Times New Roman"/>
              </a:rPr>
              <a:t>EFFECTIVE TEAM WORKING &amp; COMMUNICATION</a:t>
            </a:r>
            <a:endParaRPr sz="3600" dirty="0">
              <a:solidFill>
                <a:schemeClr val="dk1"/>
              </a:solidFill>
              <a:latin typeface="Times New Roman"/>
              <a:ea typeface="Times New Roman"/>
              <a:cs typeface="Times New Roman"/>
              <a:sym typeface="Times New Roman"/>
            </a:endParaRPr>
          </a:p>
        </p:txBody>
      </p:sp>
      <p:sp>
        <p:nvSpPr>
          <p:cNvPr id="2" name="Rectangle 1">
            <a:extLst>
              <a:ext uri="{FF2B5EF4-FFF2-40B4-BE49-F238E27FC236}">
                <a16:creationId xmlns:a16="http://schemas.microsoft.com/office/drawing/2014/main" id="{653EB71D-178C-4663-B61B-85C4ABF865B9}"/>
              </a:ext>
            </a:extLst>
          </p:cNvPr>
          <p:cNvSpPr/>
          <p:nvPr/>
        </p:nvSpPr>
        <p:spPr>
          <a:xfrm>
            <a:off x="0" y="2413429"/>
            <a:ext cx="6511332" cy="2400657"/>
          </a:xfrm>
          <a:prstGeom prst="rect">
            <a:avLst/>
          </a:prstGeom>
        </p:spPr>
        <p:txBody>
          <a:bodyPr wrap="square">
            <a:spAutoFit/>
          </a:bodyPr>
          <a:lstStyle/>
          <a:p>
            <a:pPr marL="457200" lvl="0" indent="-325755">
              <a:spcBef>
                <a:spcPts val="360"/>
              </a:spcBef>
              <a:buClr>
                <a:srgbClr val="D16349"/>
              </a:buClr>
              <a:buSzPts val="1530"/>
              <a:buFont typeface="Noto Sans Symbols"/>
              <a:buChar char="⚫"/>
            </a:pPr>
            <a:r>
              <a:rPr lang="en-GB" sz="1200" kern="1200" dirty="0">
                <a:latin typeface="Arial" pitchFamily="34"/>
                <a:cs typeface="Times New Roman" pitchFamily="18"/>
                <a:sym typeface="Georgia"/>
              </a:rPr>
              <a:t>Student 1 : MARIA ADRIANA PITA, Student number : 1816554</a:t>
            </a:r>
          </a:p>
          <a:p>
            <a:pPr marL="457200" lvl="0" indent="-325755">
              <a:spcBef>
                <a:spcPts val="360"/>
              </a:spcBef>
              <a:buClr>
                <a:srgbClr val="D16349"/>
              </a:buClr>
              <a:buSzPts val="1530"/>
              <a:buFont typeface="Noto Sans Symbols"/>
              <a:buChar char="⚫"/>
            </a:pPr>
            <a:r>
              <a:rPr lang="en-GB" sz="1200" kern="1200" dirty="0">
                <a:latin typeface="Arial" pitchFamily="34"/>
                <a:cs typeface="Times New Roman" pitchFamily="18"/>
                <a:sym typeface="Georgia"/>
              </a:rPr>
              <a:t>Student 2 : ILIE IULIAN RUXANDESCU, Student number : 1816185</a:t>
            </a:r>
          </a:p>
          <a:p>
            <a:pPr marL="457200" lvl="0" indent="-325755">
              <a:spcBef>
                <a:spcPts val="360"/>
              </a:spcBef>
              <a:buClr>
                <a:srgbClr val="D16349"/>
              </a:buClr>
              <a:buSzPts val="1530"/>
              <a:buFont typeface="Noto Sans Symbols"/>
              <a:buChar char="⚫"/>
            </a:pPr>
            <a:r>
              <a:rPr lang="en-GB" sz="1200" kern="1200" dirty="0">
                <a:latin typeface="Arial" pitchFamily="34"/>
                <a:cs typeface="Times New Roman" pitchFamily="18"/>
                <a:sym typeface="Georgia"/>
              </a:rPr>
              <a:t>Student 3 : ANDREEA DUMITRITA ALEXANDRU, Student number : 1816556</a:t>
            </a:r>
            <a:endParaRPr lang="en-GB" sz="1200" kern="1200" dirty="0">
              <a:latin typeface="Calibri" pitchFamily="34"/>
              <a:cs typeface="Times New Roman" pitchFamily="18"/>
              <a:sym typeface="Georgia"/>
            </a:endParaRPr>
          </a:p>
          <a:p>
            <a:pPr marL="457200" lvl="0" indent="-325755">
              <a:spcBef>
                <a:spcPts val="360"/>
              </a:spcBef>
              <a:buClr>
                <a:srgbClr val="D16349"/>
              </a:buClr>
              <a:buSzPts val="1530"/>
              <a:buFont typeface="Noto Sans Symbols"/>
              <a:buChar char="⚫"/>
            </a:pPr>
            <a:r>
              <a:rPr lang="en-GB" sz="1200" kern="1200" dirty="0">
                <a:latin typeface="Arial" pitchFamily="34"/>
                <a:cs typeface="Times New Roman" pitchFamily="18"/>
                <a:sym typeface="Georgia"/>
              </a:rPr>
              <a:t>Student 4: COSMIN IONUT CIUC ,Student number : 1815909</a:t>
            </a:r>
          </a:p>
          <a:p>
            <a:pPr marL="457200" lvl="0" indent="-325755">
              <a:spcBef>
                <a:spcPts val="360"/>
              </a:spcBef>
              <a:buClr>
                <a:srgbClr val="D16349"/>
              </a:buClr>
              <a:buSzPts val="1530"/>
              <a:buFont typeface="Noto Sans Symbols"/>
              <a:buChar char="⚫"/>
            </a:pPr>
            <a:r>
              <a:rPr lang="en-GB" sz="1200" kern="1200" dirty="0">
                <a:latin typeface="Arial" pitchFamily="34"/>
                <a:cs typeface="Times New Roman" pitchFamily="18"/>
                <a:sym typeface="Georgia"/>
              </a:rPr>
              <a:t>Student 5 : DORIN RACOTEA, Student number : 1816553</a:t>
            </a:r>
          </a:p>
          <a:p>
            <a:pPr marL="457200" lvl="0" indent="-325755">
              <a:spcBef>
                <a:spcPts val="360"/>
              </a:spcBef>
              <a:buClr>
                <a:srgbClr val="D16349"/>
              </a:buClr>
              <a:buSzPts val="1530"/>
              <a:buFont typeface="Noto Sans Symbols"/>
              <a:buChar char="⚫"/>
            </a:pPr>
            <a:endParaRPr lang="en-GB" sz="1200" kern="1200" dirty="0">
              <a:latin typeface="Arial" pitchFamily="34"/>
              <a:cs typeface="Times New Roman" pitchFamily="18"/>
              <a:sym typeface="Georgia"/>
            </a:endParaRPr>
          </a:p>
          <a:p>
            <a:pPr marL="457200" lvl="0" indent="-325755">
              <a:spcBef>
                <a:spcPts val="360"/>
              </a:spcBef>
              <a:buClr>
                <a:srgbClr val="D16349"/>
              </a:buClr>
              <a:buSzPts val="1530"/>
              <a:buFont typeface="Noto Sans Symbols"/>
              <a:buChar char="⚫"/>
            </a:pPr>
            <a:endParaRPr lang="en-GB" sz="1200" kern="1200" dirty="0">
              <a:latin typeface="Arial" pitchFamily="34"/>
              <a:cs typeface="Times New Roman" pitchFamily="18"/>
              <a:sym typeface="Georgia"/>
            </a:endParaRPr>
          </a:p>
          <a:p>
            <a:pPr marL="457200" lvl="0" indent="-325755">
              <a:spcBef>
                <a:spcPts val="360"/>
              </a:spcBef>
              <a:buClr>
                <a:srgbClr val="D16349"/>
              </a:buClr>
              <a:buSzPts val="1530"/>
              <a:buFont typeface="Noto Sans Symbols"/>
              <a:buChar char="⚫"/>
            </a:pPr>
            <a:endParaRPr lang="en-GB" sz="1200" kern="1200" dirty="0">
              <a:latin typeface="Arial" pitchFamily="34"/>
              <a:cs typeface="Times New Roman" pitchFamily="18"/>
              <a:sym typeface="Georgia"/>
            </a:endParaRPr>
          </a:p>
          <a:p>
            <a:pPr marL="457200" lvl="0" indent="-325755">
              <a:spcBef>
                <a:spcPts val="360"/>
              </a:spcBef>
              <a:buClr>
                <a:srgbClr val="D16349"/>
              </a:buClr>
              <a:buSzPts val="1530"/>
              <a:buFont typeface="Noto Sans Symbols"/>
              <a:buChar char="⚫"/>
            </a:pPr>
            <a:endParaRPr lang="en-GB" sz="1200" kern="1200" dirty="0">
              <a:latin typeface="Arial" pitchFamily="34"/>
              <a:cs typeface="Times New Roman" pitchFamily="18"/>
              <a:sym typeface="Georgia"/>
            </a:endParaRPr>
          </a:p>
          <a:p>
            <a:pPr marL="457200" lvl="0" indent="-325755">
              <a:spcBef>
                <a:spcPts val="360"/>
              </a:spcBef>
              <a:buClr>
                <a:srgbClr val="D16349"/>
              </a:buClr>
              <a:buSzPts val="1530"/>
              <a:buFont typeface="Noto Sans Symbols"/>
              <a:buChar char="⚫"/>
            </a:pPr>
            <a:r>
              <a:rPr lang="en-GB" sz="1200" kern="1200" dirty="0">
                <a:latin typeface="Arial" pitchFamily="34"/>
                <a:cs typeface="Times New Roman" pitchFamily="18"/>
                <a:sym typeface="Georgia"/>
              </a:rPr>
              <a:t>Lector AFZAL MUNNA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8FAE7-8055-4301-A705-8551D56FBD47}"/>
              </a:ext>
            </a:extLst>
          </p:cNvPr>
          <p:cNvSpPr>
            <a:spLocks noGrp="1"/>
          </p:cNvSpPr>
          <p:nvPr>
            <p:ph type="title"/>
          </p:nvPr>
        </p:nvSpPr>
        <p:spPr>
          <a:xfrm>
            <a:off x="301752" y="130629"/>
            <a:ext cx="8534400" cy="610035"/>
          </a:xfrm>
        </p:spPr>
        <p:txBody>
          <a:bodyPr/>
          <a:lstStyle/>
          <a:p>
            <a:br>
              <a:rPr lang="en-GB" dirty="0"/>
            </a:br>
            <a:r>
              <a:rPr lang="en-GB" b="1" dirty="0">
                <a:solidFill>
                  <a:schemeClr val="tx1"/>
                </a:solidFill>
              </a:rPr>
              <a:t>TABLE OF CONTENTS</a:t>
            </a:r>
            <a:endParaRPr lang="en-GB" dirty="0">
              <a:solidFill>
                <a:schemeClr val="tx1"/>
              </a:solidFill>
            </a:endParaRPr>
          </a:p>
        </p:txBody>
      </p:sp>
      <p:sp>
        <p:nvSpPr>
          <p:cNvPr id="3" name="Text Placeholder 2">
            <a:extLst>
              <a:ext uri="{FF2B5EF4-FFF2-40B4-BE49-F238E27FC236}">
                <a16:creationId xmlns:a16="http://schemas.microsoft.com/office/drawing/2014/main" id="{E4907D7D-99F8-4896-9084-2313E4DB7F7C}"/>
              </a:ext>
            </a:extLst>
          </p:cNvPr>
          <p:cNvSpPr>
            <a:spLocks noGrp="1"/>
          </p:cNvSpPr>
          <p:nvPr>
            <p:ph type="body" idx="1"/>
          </p:nvPr>
        </p:nvSpPr>
        <p:spPr/>
        <p:txBody>
          <a:bodyPr/>
          <a:lstStyle/>
          <a:p>
            <a:r>
              <a:rPr lang="en-GB" sz="1400" dirty="0"/>
              <a:t>INTRODUCTION</a:t>
            </a:r>
          </a:p>
          <a:p>
            <a:r>
              <a:rPr lang="en-GB" sz="1400" dirty="0"/>
              <a:t>AIM OF THE PRESENTATION</a:t>
            </a:r>
          </a:p>
          <a:p>
            <a:r>
              <a:rPr lang="en-GB" sz="1400" dirty="0"/>
              <a:t>DEFINITION OF TEAMWORK </a:t>
            </a:r>
          </a:p>
          <a:p>
            <a:r>
              <a:rPr lang="en-GB" sz="1400" dirty="0"/>
              <a:t>BENEFITS OF TEAM WORKING</a:t>
            </a:r>
          </a:p>
          <a:p>
            <a:r>
              <a:rPr lang="en-GB" sz="1400" dirty="0"/>
              <a:t>STAGES OF TEAM DEVELOPMENT</a:t>
            </a:r>
          </a:p>
          <a:p>
            <a:r>
              <a:rPr lang="en-GB" sz="1400" dirty="0"/>
              <a:t>TEAM ROLES</a:t>
            </a:r>
          </a:p>
          <a:p>
            <a:r>
              <a:rPr lang="en-GB" sz="1400" dirty="0"/>
              <a:t>MANAGING CONFLICT</a:t>
            </a:r>
          </a:p>
          <a:p>
            <a:r>
              <a:rPr lang="en-GB" sz="1400" dirty="0"/>
              <a:t>SUCCESSFUL TEAM DEVELOPMENT</a:t>
            </a:r>
          </a:p>
          <a:p>
            <a:r>
              <a:rPr lang="en-GB" sz="1400" dirty="0"/>
              <a:t>CONCLUSION</a:t>
            </a:r>
          </a:p>
          <a:p>
            <a:r>
              <a:rPr lang="en-GB" sz="1400" dirty="0"/>
              <a:t>REFERENCE LIST</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1484947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4"/>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959"/>
              <a:buFont typeface="Times New Roman"/>
              <a:buNone/>
            </a:pPr>
            <a:r>
              <a:rPr lang="en-US" sz="3959" b="1">
                <a:solidFill>
                  <a:schemeClr val="dk1"/>
                </a:solidFill>
                <a:latin typeface="Times New Roman"/>
                <a:ea typeface="Times New Roman"/>
                <a:cs typeface="Times New Roman"/>
                <a:sym typeface="Times New Roman"/>
              </a:rPr>
              <a:t>INTRODUCTION</a:t>
            </a:r>
            <a:endParaRPr sz="3959">
              <a:solidFill>
                <a:schemeClr val="dk1"/>
              </a:solidFill>
              <a:latin typeface="Times New Roman"/>
              <a:ea typeface="Times New Roman"/>
              <a:cs typeface="Times New Roman"/>
              <a:sym typeface="Times New Roman"/>
            </a:endParaRPr>
          </a:p>
        </p:txBody>
      </p:sp>
      <p:sp>
        <p:nvSpPr>
          <p:cNvPr id="172" name="Google Shape;172;p14"/>
          <p:cNvSpPr txBox="1">
            <a:spLocks noGrp="1"/>
          </p:cNvSpPr>
          <p:nvPr>
            <p:ph type="body" idx="1"/>
          </p:nvPr>
        </p:nvSpPr>
        <p:spPr>
          <a:xfrm>
            <a:off x="428017" y="1292087"/>
            <a:ext cx="8326877" cy="3474466"/>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2380"/>
              <a:buNone/>
            </a:pPr>
            <a:r>
              <a:rPr lang="en-US" sz="2000" dirty="0"/>
              <a:t>In this study, the various aspects of team working and communication have been </a:t>
            </a:r>
            <a:r>
              <a:rPr lang="en-US" sz="2000" dirty="0" err="1"/>
              <a:t>analysed</a:t>
            </a:r>
            <a:r>
              <a:rPr lang="en-US" sz="2000" dirty="0"/>
              <a:t> to understand the ways in which team working can be made more efficient. Additionally, the various stages of team development have also been </a:t>
            </a:r>
            <a:r>
              <a:rPr lang="en-US" sz="2000" dirty="0" err="1"/>
              <a:t>analysed</a:t>
            </a:r>
            <a:r>
              <a:rPr lang="en-US" sz="2000" dirty="0"/>
              <a:t> to understand the roles and responsibilities of team members across each stage.</a:t>
            </a:r>
            <a:endParaRPr sz="20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15"/>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600"/>
              <a:buFont typeface="Times New Roman"/>
              <a:buNone/>
            </a:pPr>
            <a:r>
              <a:rPr lang="en-US" sz="3600" b="1">
                <a:solidFill>
                  <a:schemeClr val="dk1"/>
                </a:solidFill>
                <a:latin typeface="Times New Roman"/>
                <a:ea typeface="Times New Roman"/>
                <a:cs typeface="Times New Roman"/>
                <a:sym typeface="Times New Roman"/>
              </a:rPr>
              <a:t>AIM OF THE PRESENTATION</a:t>
            </a:r>
            <a:endParaRPr sz="3600">
              <a:solidFill>
                <a:schemeClr val="dk1"/>
              </a:solidFill>
              <a:latin typeface="Times New Roman"/>
              <a:ea typeface="Times New Roman"/>
              <a:cs typeface="Times New Roman"/>
              <a:sym typeface="Times New Roman"/>
            </a:endParaRPr>
          </a:p>
        </p:txBody>
      </p:sp>
      <p:sp>
        <p:nvSpPr>
          <p:cNvPr id="178" name="Google Shape;178;p15"/>
          <p:cNvSpPr txBox="1">
            <a:spLocks noGrp="1"/>
          </p:cNvSpPr>
          <p:nvPr>
            <p:ph type="body" idx="1"/>
          </p:nvPr>
        </p:nvSpPr>
        <p:spPr>
          <a:xfrm>
            <a:off x="389107" y="1272209"/>
            <a:ext cx="8385242" cy="3242641"/>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2720"/>
              <a:buNone/>
            </a:pPr>
            <a:r>
              <a:rPr lang="en-US" sz="2000" dirty="0"/>
              <a:t>The aim of this presentation is to understand the aspect of team working within an </a:t>
            </a:r>
            <a:r>
              <a:rPr lang="en-US" sz="2000" dirty="0" err="1"/>
              <a:t>organisation</a:t>
            </a:r>
            <a:r>
              <a:rPr lang="en-US" sz="2000" dirty="0"/>
              <a:t> and the way team working evolves in accordance with </a:t>
            </a:r>
            <a:r>
              <a:rPr lang="en-US" sz="2000" dirty="0" err="1"/>
              <a:t>organisational</a:t>
            </a:r>
            <a:r>
              <a:rPr lang="en-US" sz="2000" dirty="0"/>
              <a:t> requirements.</a:t>
            </a:r>
            <a:endParaRPr sz="20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FE245-8DF7-4897-BB0F-BE94F9DB0C03}"/>
              </a:ext>
            </a:extLst>
          </p:cNvPr>
          <p:cNvSpPr>
            <a:spLocks noGrp="1"/>
          </p:cNvSpPr>
          <p:nvPr>
            <p:ph type="title"/>
          </p:nvPr>
        </p:nvSpPr>
        <p:spPr/>
        <p:txBody>
          <a:bodyPr/>
          <a:lstStyle/>
          <a:p>
            <a:r>
              <a:rPr lang="en-GB" b="1" dirty="0">
                <a:solidFill>
                  <a:schemeClr val="tx1"/>
                </a:solidFill>
              </a:rPr>
              <a:t>DEFINITION OF TEAMWORK </a:t>
            </a:r>
          </a:p>
        </p:txBody>
      </p:sp>
      <p:sp>
        <p:nvSpPr>
          <p:cNvPr id="3" name="Text Placeholder 2">
            <a:extLst>
              <a:ext uri="{FF2B5EF4-FFF2-40B4-BE49-F238E27FC236}">
                <a16:creationId xmlns:a16="http://schemas.microsoft.com/office/drawing/2014/main" id="{36B04864-F2A4-4D28-B268-87FA199DED4B}"/>
              </a:ext>
            </a:extLst>
          </p:cNvPr>
          <p:cNvSpPr>
            <a:spLocks noGrp="1"/>
          </p:cNvSpPr>
          <p:nvPr>
            <p:ph type="body" idx="1"/>
          </p:nvPr>
        </p:nvSpPr>
        <p:spPr/>
        <p:txBody>
          <a:bodyPr/>
          <a:lstStyle/>
          <a:p>
            <a:r>
              <a:rPr lang="en-GB" sz="2000" dirty="0"/>
              <a:t>According to Business Directory, team work has been defined as the “process by which a group of people work collaboratively to achieve a set or given goal/ task”. According to this definition, team work means that people will try to cooperate, using their different individual skills and talents to provide constructive feedback despite the fact that individuals may have personal conflict among themselves. This definition acknowledges that team work brings together ideologically different people, with different skill sets for the accomplishment of a set target or goal.</a:t>
            </a:r>
          </a:p>
        </p:txBody>
      </p:sp>
    </p:spTree>
    <p:extLst>
      <p:ext uri="{BB962C8B-B14F-4D97-AF65-F5344CB8AC3E}">
        <p14:creationId xmlns:p14="http://schemas.microsoft.com/office/powerpoint/2010/main" val="2896827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6"/>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000"/>
              <a:buFont typeface="Times New Roman"/>
              <a:buNone/>
            </a:pPr>
            <a:r>
              <a:rPr lang="en-US" sz="4000" b="1" dirty="0">
                <a:solidFill>
                  <a:schemeClr val="dk1"/>
                </a:solidFill>
                <a:latin typeface="Times New Roman"/>
                <a:ea typeface="Times New Roman"/>
                <a:cs typeface="Times New Roman"/>
                <a:sym typeface="Times New Roman"/>
              </a:rPr>
              <a:t>BENEFITS OF TEAM WORKING</a:t>
            </a:r>
            <a:endParaRPr sz="4000" dirty="0">
              <a:solidFill>
                <a:schemeClr val="dk1"/>
              </a:solidFill>
              <a:latin typeface="Times New Roman"/>
              <a:ea typeface="Times New Roman"/>
              <a:cs typeface="Times New Roman"/>
              <a:sym typeface="Times New Roman"/>
            </a:endParaRPr>
          </a:p>
        </p:txBody>
      </p:sp>
      <p:sp>
        <p:nvSpPr>
          <p:cNvPr id="185" name="Google Shape;185;p16"/>
          <p:cNvSpPr txBox="1">
            <a:spLocks noGrp="1"/>
          </p:cNvSpPr>
          <p:nvPr>
            <p:ph type="body" idx="1"/>
          </p:nvPr>
        </p:nvSpPr>
        <p:spPr>
          <a:xfrm>
            <a:off x="301752" y="967562"/>
            <a:ext cx="8503920" cy="3606723"/>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2380"/>
              <a:buChar char="⚫"/>
            </a:pPr>
            <a:r>
              <a:rPr lang="en-US" sz="2000" dirty="0">
                <a:latin typeface="Times New Roman"/>
                <a:ea typeface="Times New Roman"/>
                <a:cs typeface="Times New Roman"/>
                <a:sym typeface="Times New Roman"/>
              </a:rPr>
              <a:t>Team working helps in facilitating personal growth of team members through the means of multiple individuals working together, leading to the sharing of ideas and methods.</a:t>
            </a:r>
            <a:endParaRPr sz="2000" dirty="0">
              <a:latin typeface="Times New Roman"/>
              <a:ea typeface="Times New Roman"/>
              <a:cs typeface="Times New Roman"/>
              <a:sym typeface="Times New Roman"/>
            </a:endParaRPr>
          </a:p>
          <a:p>
            <a:pPr marL="274320" lvl="0" indent="-274320" algn="just" rtl="0">
              <a:spcBef>
                <a:spcPts val="560"/>
              </a:spcBef>
              <a:spcAft>
                <a:spcPts val="0"/>
              </a:spcAft>
              <a:buSzPts val="2380"/>
              <a:buChar char="⚫"/>
            </a:pPr>
            <a:r>
              <a:rPr lang="en-US" sz="2000" dirty="0">
                <a:latin typeface="Times New Roman"/>
                <a:ea typeface="Times New Roman"/>
                <a:cs typeface="Times New Roman"/>
                <a:sym typeface="Times New Roman"/>
              </a:rPr>
              <a:t>As implied by DeHart (2017), team working also enables employees and individuals to challenge themselves by attempting tasks that they would otherwise not be able to achieve.</a:t>
            </a:r>
            <a:endParaRPr sz="2000" dirty="0">
              <a:latin typeface="Times New Roman"/>
              <a:ea typeface="Times New Roman"/>
              <a:cs typeface="Times New Roman"/>
              <a:sym typeface="Times New Roman"/>
            </a:endParaRPr>
          </a:p>
        </p:txBody>
      </p:sp>
      <p:sp>
        <p:nvSpPr>
          <p:cNvPr id="2" name="Rectangle 1">
            <a:extLst>
              <a:ext uri="{FF2B5EF4-FFF2-40B4-BE49-F238E27FC236}">
                <a16:creationId xmlns:a16="http://schemas.microsoft.com/office/drawing/2014/main" id="{F5FF75C6-66B2-4A9F-96A9-BBF0F950C294}"/>
              </a:ext>
            </a:extLst>
          </p:cNvPr>
          <p:cNvSpPr/>
          <p:nvPr/>
        </p:nvSpPr>
        <p:spPr>
          <a:xfrm>
            <a:off x="301752" y="2835433"/>
            <a:ext cx="8672127" cy="2015936"/>
          </a:xfrm>
          <a:prstGeom prst="rect">
            <a:avLst/>
          </a:prstGeom>
        </p:spPr>
        <p:txBody>
          <a:bodyPr wrap="square">
            <a:spAutoFit/>
          </a:bodyPr>
          <a:lstStyle/>
          <a:p>
            <a:pPr marL="274320" lvl="0" indent="-274320" algn="just">
              <a:buClr>
                <a:srgbClr val="D16349"/>
              </a:buClr>
              <a:buSzPts val="2380"/>
              <a:buFont typeface="Noto Sans Symbols"/>
              <a:buChar char="⚫"/>
            </a:pPr>
            <a:r>
              <a:rPr lang="en-GB" sz="2000" dirty="0">
                <a:latin typeface="Times New Roman"/>
                <a:ea typeface="Times New Roman"/>
                <a:cs typeface="Times New Roman"/>
                <a:sym typeface="Times New Roman"/>
              </a:rPr>
              <a:t>According to Tuckman </a:t>
            </a:r>
            <a:r>
              <a:rPr lang="en-GB" sz="2000" i="1" dirty="0">
                <a:latin typeface="Times New Roman"/>
                <a:ea typeface="Times New Roman"/>
                <a:cs typeface="Times New Roman"/>
                <a:sym typeface="Times New Roman"/>
              </a:rPr>
              <a:t>et al. </a:t>
            </a:r>
            <a:r>
              <a:rPr lang="en-GB" sz="2000" dirty="0">
                <a:latin typeface="Times New Roman"/>
                <a:ea typeface="Times New Roman"/>
                <a:cs typeface="Times New Roman"/>
                <a:sym typeface="Times New Roman"/>
              </a:rPr>
              <a:t>(2015), team working also helps to foster creativity and innovation among team members by brainstorming to develop the most efficient way of conducting a specific task.</a:t>
            </a:r>
          </a:p>
          <a:p>
            <a:pPr marL="274320" lvl="0" indent="-274320" algn="just">
              <a:spcBef>
                <a:spcPts val="560"/>
              </a:spcBef>
              <a:buClr>
                <a:srgbClr val="D16349"/>
              </a:buClr>
              <a:buSzPts val="2380"/>
              <a:buFont typeface="Noto Sans Symbols"/>
              <a:buChar char="⚫"/>
            </a:pPr>
            <a:r>
              <a:rPr lang="en-GB" sz="2000" dirty="0">
                <a:latin typeface="Times New Roman"/>
                <a:ea typeface="Times New Roman"/>
                <a:cs typeface="Times New Roman"/>
                <a:sym typeface="Times New Roman"/>
              </a:rPr>
              <a:t>Through the means of team working, individuals can also develop new insights and perspectives on certain aspects of work and the way that tasks can be accomplished using unconventional methods.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8"/>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600"/>
              <a:buFont typeface="Times New Roman"/>
              <a:buNone/>
            </a:pPr>
            <a:r>
              <a:rPr lang="en-US" sz="3600" b="1" dirty="0">
                <a:solidFill>
                  <a:schemeClr val="dk1"/>
                </a:solidFill>
                <a:latin typeface="Times New Roman"/>
                <a:ea typeface="Times New Roman"/>
                <a:cs typeface="Times New Roman"/>
                <a:sym typeface="Times New Roman"/>
              </a:rPr>
              <a:t>STAGES OF TEAM DEVELOPMENT</a:t>
            </a:r>
            <a:endParaRPr sz="3600" dirty="0">
              <a:solidFill>
                <a:schemeClr val="dk1"/>
              </a:solidFill>
              <a:latin typeface="Times New Roman"/>
              <a:ea typeface="Times New Roman"/>
              <a:cs typeface="Times New Roman"/>
              <a:sym typeface="Times New Roman"/>
            </a:endParaRPr>
          </a:p>
        </p:txBody>
      </p:sp>
      <p:sp>
        <p:nvSpPr>
          <p:cNvPr id="199" name="Google Shape;199;p18"/>
          <p:cNvSpPr txBox="1">
            <a:spLocks noGrp="1"/>
          </p:cNvSpPr>
          <p:nvPr>
            <p:ph type="body" idx="1"/>
          </p:nvPr>
        </p:nvSpPr>
        <p:spPr>
          <a:xfrm>
            <a:off x="301753" y="1145286"/>
            <a:ext cx="3475118"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2295"/>
              <a:buNone/>
            </a:pPr>
            <a:r>
              <a:rPr lang="en-US">
                <a:latin typeface="Times New Roman"/>
                <a:ea typeface="Times New Roman"/>
                <a:cs typeface="Times New Roman"/>
                <a:sym typeface="Times New Roman"/>
              </a:rPr>
              <a:t>The five stages of team development are:</a:t>
            </a:r>
            <a:endParaRPr/>
          </a:p>
          <a:p>
            <a:pPr marL="274320" lvl="0" indent="-274320" algn="just" rtl="0">
              <a:spcBef>
                <a:spcPts val="540"/>
              </a:spcBef>
              <a:spcAft>
                <a:spcPts val="0"/>
              </a:spcAft>
              <a:buSzPts val="2295"/>
              <a:buChar char="⚫"/>
            </a:pPr>
            <a:r>
              <a:rPr lang="en-US">
                <a:latin typeface="Times New Roman"/>
                <a:ea typeface="Times New Roman"/>
                <a:cs typeface="Times New Roman"/>
                <a:sym typeface="Times New Roman"/>
              </a:rPr>
              <a:t>Forming</a:t>
            </a:r>
            <a:endParaRPr/>
          </a:p>
          <a:p>
            <a:pPr marL="274320" lvl="0" indent="-274320" algn="just" rtl="0">
              <a:spcBef>
                <a:spcPts val="540"/>
              </a:spcBef>
              <a:spcAft>
                <a:spcPts val="0"/>
              </a:spcAft>
              <a:buSzPts val="2295"/>
              <a:buChar char="⚫"/>
            </a:pPr>
            <a:r>
              <a:rPr lang="en-US">
                <a:latin typeface="Times New Roman"/>
                <a:ea typeface="Times New Roman"/>
                <a:cs typeface="Times New Roman"/>
                <a:sym typeface="Times New Roman"/>
              </a:rPr>
              <a:t>Storming</a:t>
            </a:r>
            <a:endParaRPr/>
          </a:p>
          <a:p>
            <a:pPr marL="274320" lvl="0" indent="-274320" algn="just" rtl="0">
              <a:spcBef>
                <a:spcPts val="540"/>
              </a:spcBef>
              <a:spcAft>
                <a:spcPts val="0"/>
              </a:spcAft>
              <a:buSzPts val="2295"/>
              <a:buChar char="⚫"/>
            </a:pPr>
            <a:r>
              <a:rPr lang="en-US">
                <a:latin typeface="Times New Roman"/>
                <a:ea typeface="Times New Roman"/>
                <a:cs typeface="Times New Roman"/>
                <a:sym typeface="Times New Roman"/>
              </a:rPr>
              <a:t>Norming</a:t>
            </a:r>
            <a:endParaRPr>
              <a:latin typeface="Times New Roman"/>
              <a:ea typeface="Times New Roman"/>
              <a:cs typeface="Times New Roman"/>
              <a:sym typeface="Times New Roman"/>
            </a:endParaRPr>
          </a:p>
          <a:p>
            <a:pPr marL="274320" lvl="0" indent="-274320" algn="just" rtl="0">
              <a:spcBef>
                <a:spcPts val="540"/>
              </a:spcBef>
              <a:spcAft>
                <a:spcPts val="0"/>
              </a:spcAft>
              <a:buSzPts val="2295"/>
              <a:buChar char="⚫"/>
            </a:pPr>
            <a:r>
              <a:rPr lang="en-US">
                <a:latin typeface="Times New Roman"/>
                <a:ea typeface="Times New Roman"/>
                <a:cs typeface="Times New Roman"/>
                <a:sym typeface="Times New Roman"/>
              </a:rPr>
              <a:t>Performing</a:t>
            </a:r>
            <a:endParaRPr/>
          </a:p>
          <a:p>
            <a:pPr marL="274320" lvl="0" indent="-274320" algn="just" rtl="0">
              <a:spcBef>
                <a:spcPts val="540"/>
              </a:spcBef>
              <a:spcAft>
                <a:spcPts val="0"/>
              </a:spcAft>
              <a:buSzPts val="2295"/>
              <a:buChar char="⚫"/>
            </a:pPr>
            <a:r>
              <a:rPr lang="en-US">
                <a:latin typeface="Times New Roman"/>
                <a:ea typeface="Times New Roman"/>
                <a:cs typeface="Times New Roman"/>
                <a:sym typeface="Times New Roman"/>
              </a:rPr>
              <a:t>Adjourning</a:t>
            </a:r>
            <a:endParaRPr>
              <a:latin typeface="Times New Roman"/>
              <a:ea typeface="Times New Roman"/>
              <a:cs typeface="Times New Roman"/>
              <a:sym typeface="Times New Roman"/>
            </a:endParaRPr>
          </a:p>
        </p:txBody>
      </p:sp>
      <p:pic>
        <p:nvPicPr>
          <p:cNvPr id="200" name="Google Shape;200;p18"/>
          <p:cNvPicPr preferRelativeResize="0"/>
          <p:nvPr/>
        </p:nvPicPr>
        <p:blipFill rotWithShape="1">
          <a:blip r:embed="rId3">
            <a:alphaModFix/>
          </a:blip>
          <a:srcRect/>
          <a:stretch/>
        </p:blipFill>
        <p:spPr>
          <a:xfrm>
            <a:off x="3220278" y="2244310"/>
            <a:ext cx="5669860" cy="2006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9"/>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600"/>
              <a:buFont typeface="Times New Roman"/>
              <a:buNone/>
            </a:pPr>
            <a:r>
              <a:rPr lang="en-US" sz="3600" b="1">
                <a:solidFill>
                  <a:schemeClr val="dk1"/>
                </a:solidFill>
                <a:latin typeface="Times New Roman"/>
                <a:ea typeface="Times New Roman"/>
                <a:cs typeface="Times New Roman"/>
                <a:sym typeface="Times New Roman"/>
              </a:rPr>
              <a:t>STAGES OF TEAM DEVELOPMENT</a:t>
            </a:r>
            <a:endParaRPr sz="3600">
              <a:solidFill>
                <a:schemeClr val="dk1"/>
              </a:solidFill>
              <a:latin typeface="Times New Roman"/>
              <a:ea typeface="Times New Roman"/>
              <a:cs typeface="Times New Roman"/>
              <a:sym typeface="Times New Roman"/>
            </a:endParaRPr>
          </a:p>
        </p:txBody>
      </p:sp>
      <p:sp>
        <p:nvSpPr>
          <p:cNvPr id="207" name="Google Shape;207;p19"/>
          <p:cNvSpPr txBox="1">
            <a:spLocks noGrp="1"/>
          </p:cNvSpPr>
          <p:nvPr>
            <p:ph type="body" idx="1"/>
          </p:nvPr>
        </p:nvSpPr>
        <p:spPr>
          <a:xfrm>
            <a:off x="301752" y="1045896"/>
            <a:ext cx="8504317"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700"/>
              <a:buNone/>
            </a:pPr>
            <a:r>
              <a:rPr lang="en-US" sz="2000" b="1" dirty="0">
                <a:latin typeface="Times New Roman"/>
                <a:ea typeface="Times New Roman"/>
                <a:cs typeface="Times New Roman"/>
                <a:sym typeface="Times New Roman"/>
              </a:rPr>
              <a:t>Forming</a:t>
            </a:r>
            <a:endParaRPr sz="2000" dirty="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dirty="0">
                <a:latin typeface="Times New Roman"/>
                <a:ea typeface="Times New Roman"/>
                <a:cs typeface="Times New Roman"/>
                <a:sym typeface="Times New Roman"/>
              </a:rPr>
              <a:t>Forming refers to the stage where the team is formed through careful consideration of the different capabilities of team members and aligning them with the project and </a:t>
            </a:r>
            <a:r>
              <a:rPr lang="en-US" sz="2000" dirty="0" err="1">
                <a:latin typeface="Times New Roman"/>
                <a:ea typeface="Times New Roman"/>
                <a:cs typeface="Times New Roman"/>
                <a:sym typeface="Times New Roman"/>
              </a:rPr>
              <a:t>organisational</a:t>
            </a:r>
            <a:r>
              <a:rPr lang="en-US" sz="2000" dirty="0">
                <a:latin typeface="Times New Roman"/>
                <a:ea typeface="Times New Roman"/>
                <a:cs typeface="Times New Roman"/>
                <a:sym typeface="Times New Roman"/>
              </a:rPr>
              <a:t> requirements.</a:t>
            </a:r>
            <a:endParaRPr dirty="0"/>
          </a:p>
          <a:p>
            <a:pPr marL="274320" lvl="0" indent="-274320" algn="just" rtl="0">
              <a:spcBef>
                <a:spcPts val="400"/>
              </a:spcBef>
              <a:spcAft>
                <a:spcPts val="0"/>
              </a:spcAft>
              <a:buSzPts val="1700"/>
              <a:buNone/>
            </a:pPr>
            <a:r>
              <a:rPr lang="en-US" sz="2000" b="1" dirty="0">
                <a:latin typeface="Times New Roman"/>
                <a:ea typeface="Times New Roman"/>
                <a:cs typeface="Times New Roman"/>
                <a:sym typeface="Times New Roman"/>
              </a:rPr>
              <a:t>Storming</a:t>
            </a:r>
            <a:endParaRPr sz="2000" dirty="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dirty="0">
                <a:latin typeface="Times New Roman"/>
                <a:ea typeface="Times New Roman"/>
                <a:cs typeface="Times New Roman"/>
                <a:sym typeface="Times New Roman"/>
              </a:rPr>
              <a:t>Storming refers to the stage of team development where the team starts to work on the project by discussing team goals.</a:t>
            </a:r>
            <a:endParaRPr dirty="0"/>
          </a:p>
          <a:p>
            <a:pPr marL="274320" lvl="0" indent="-274320" algn="just" rtl="0">
              <a:spcBef>
                <a:spcPts val="400"/>
              </a:spcBef>
              <a:spcAft>
                <a:spcPts val="0"/>
              </a:spcAft>
              <a:buSzPts val="1700"/>
              <a:buNone/>
            </a:pPr>
            <a:r>
              <a:rPr lang="en-US" sz="2000" b="1" dirty="0">
                <a:latin typeface="Times New Roman"/>
                <a:ea typeface="Times New Roman"/>
                <a:cs typeface="Times New Roman"/>
                <a:sym typeface="Times New Roman"/>
              </a:rPr>
              <a:t>Norming</a:t>
            </a:r>
            <a:endParaRPr sz="2000" dirty="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dirty="0">
                <a:latin typeface="Times New Roman"/>
                <a:ea typeface="Times New Roman"/>
                <a:cs typeface="Times New Roman"/>
                <a:sym typeface="Times New Roman"/>
              </a:rPr>
              <a:t>Norming is the stage where the team starts to work better owing to resolving personal and professional conflicts and developing a certain level of unity within the team.</a:t>
            </a:r>
            <a:endParaRPr sz="2000" dirty="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20"/>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600"/>
              <a:buFont typeface="Times New Roman"/>
              <a:buNone/>
            </a:pPr>
            <a:r>
              <a:rPr lang="en-US" sz="3600" b="1">
                <a:solidFill>
                  <a:schemeClr val="dk1"/>
                </a:solidFill>
                <a:latin typeface="Times New Roman"/>
                <a:ea typeface="Times New Roman"/>
                <a:cs typeface="Times New Roman"/>
                <a:sym typeface="Times New Roman"/>
              </a:rPr>
              <a:t>STAGES OF TEAM DEVELOPMENT</a:t>
            </a:r>
            <a:endParaRPr sz="3600">
              <a:solidFill>
                <a:schemeClr val="dk1"/>
              </a:solidFill>
              <a:latin typeface="Times New Roman"/>
              <a:ea typeface="Times New Roman"/>
              <a:cs typeface="Times New Roman"/>
              <a:sym typeface="Times New Roman"/>
            </a:endParaRPr>
          </a:p>
        </p:txBody>
      </p:sp>
      <p:sp>
        <p:nvSpPr>
          <p:cNvPr id="214" name="Google Shape;214;p20"/>
          <p:cNvSpPr txBox="1">
            <a:spLocks noGrp="1"/>
          </p:cNvSpPr>
          <p:nvPr>
            <p:ph type="body" idx="1"/>
          </p:nvPr>
        </p:nvSpPr>
        <p:spPr>
          <a:xfrm>
            <a:off x="301752" y="1145286"/>
            <a:ext cx="8504317" cy="3429000"/>
          </a:xfrm>
          <a:prstGeom prst="rect">
            <a:avLst/>
          </a:prstGeom>
          <a:noFill/>
          <a:ln>
            <a:noFill/>
          </a:ln>
        </p:spPr>
        <p:txBody>
          <a:bodyPr spcFirstLastPara="1" wrap="square" lIns="91425" tIns="45700" rIns="91425" bIns="45700" anchor="t" anchorCtr="0">
            <a:noAutofit/>
          </a:bodyPr>
          <a:lstStyle/>
          <a:p>
            <a:pPr marL="274320" lvl="0" indent="-274320" algn="l" rtl="0">
              <a:lnSpc>
                <a:spcPct val="80000"/>
              </a:lnSpc>
              <a:spcBef>
                <a:spcPts val="0"/>
              </a:spcBef>
              <a:spcAft>
                <a:spcPts val="0"/>
              </a:spcAft>
              <a:buSzPts val="1434"/>
              <a:buNone/>
            </a:pPr>
            <a:r>
              <a:rPr lang="en-US" sz="1687" b="1"/>
              <a:t>Performing</a:t>
            </a:r>
            <a:endParaRPr sz="1687"/>
          </a:p>
          <a:p>
            <a:pPr marL="274320" lvl="0" indent="-274320" algn="l" rtl="0">
              <a:lnSpc>
                <a:spcPct val="80000"/>
              </a:lnSpc>
              <a:spcBef>
                <a:spcPts val="337"/>
              </a:spcBef>
              <a:spcAft>
                <a:spcPts val="0"/>
              </a:spcAft>
              <a:buSzPts val="1434"/>
              <a:buChar char="⚫"/>
            </a:pPr>
            <a:r>
              <a:rPr lang="en-US" sz="1687"/>
              <a:t>In the performing stage, the team has moved past the norming stage and has learned to cooperate to work effectively in a collaborative manner.</a:t>
            </a:r>
            <a:endParaRPr sz="1687"/>
          </a:p>
          <a:p>
            <a:pPr marL="274320" lvl="0" indent="-274320" algn="l" rtl="0">
              <a:lnSpc>
                <a:spcPct val="80000"/>
              </a:lnSpc>
              <a:spcBef>
                <a:spcPts val="337"/>
              </a:spcBef>
              <a:spcAft>
                <a:spcPts val="0"/>
              </a:spcAft>
              <a:buSzPts val="1434"/>
              <a:buChar char="⚫"/>
            </a:pPr>
            <a:r>
              <a:rPr lang="en-US" sz="1687"/>
              <a:t>According to Raes </a:t>
            </a:r>
            <a:r>
              <a:rPr lang="en-US" sz="1687" i="1"/>
              <a:t>et al.</a:t>
            </a:r>
            <a:r>
              <a:rPr lang="en-US" sz="1687"/>
              <a:t> (2015), despite having resolved huge conflict in the previous stage, minute conflicts may also arise in this stage although they are dealt with in an efficient manner.</a:t>
            </a:r>
            <a:endParaRPr/>
          </a:p>
          <a:p>
            <a:pPr marL="274320" lvl="0" indent="-274320" algn="l" rtl="0">
              <a:lnSpc>
                <a:spcPct val="80000"/>
              </a:lnSpc>
              <a:spcBef>
                <a:spcPts val="337"/>
              </a:spcBef>
              <a:spcAft>
                <a:spcPts val="0"/>
              </a:spcAft>
              <a:buSzPts val="1434"/>
              <a:buNone/>
            </a:pPr>
            <a:endParaRPr sz="1687"/>
          </a:p>
          <a:p>
            <a:pPr marL="274320" lvl="0" indent="-274320" algn="l" rtl="0">
              <a:lnSpc>
                <a:spcPct val="80000"/>
              </a:lnSpc>
              <a:spcBef>
                <a:spcPts val="337"/>
              </a:spcBef>
              <a:spcAft>
                <a:spcPts val="0"/>
              </a:spcAft>
              <a:buSzPts val="1434"/>
              <a:buNone/>
            </a:pPr>
            <a:r>
              <a:rPr lang="en-US" sz="1687" b="1"/>
              <a:t>Adjourning</a:t>
            </a:r>
            <a:endParaRPr sz="1687"/>
          </a:p>
          <a:p>
            <a:pPr marL="274320" lvl="0" indent="-274320" algn="l" rtl="0">
              <a:lnSpc>
                <a:spcPct val="80000"/>
              </a:lnSpc>
              <a:spcBef>
                <a:spcPts val="337"/>
              </a:spcBef>
              <a:spcAft>
                <a:spcPts val="0"/>
              </a:spcAft>
              <a:buSzPts val="1434"/>
              <a:buChar char="⚫"/>
            </a:pPr>
            <a:r>
              <a:rPr lang="en-US" sz="1687"/>
              <a:t>In the last stage of the process, the project has been completed through the means of accomplishing the various tasks within the project.</a:t>
            </a:r>
            <a:endParaRPr sz="1687"/>
          </a:p>
          <a:p>
            <a:pPr marL="274320" lvl="0" indent="-274320" algn="l" rtl="0">
              <a:lnSpc>
                <a:spcPct val="80000"/>
              </a:lnSpc>
              <a:spcBef>
                <a:spcPts val="337"/>
              </a:spcBef>
              <a:spcAft>
                <a:spcPts val="0"/>
              </a:spcAft>
              <a:buSzPts val="1434"/>
              <a:buChar char="⚫"/>
            </a:pPr>
            <a:r>
              <a:rPr lang="en-US" sz="1687"/>
              <a:t>Closure in the form of submitting the required documentation is required to be submitted to the concerned personnel along with formal disbandment of the team (Lunenburg and Lunenburg, 2015).</a:t>
            </a:r>
            <a:endParaRPr sz="1687"/>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21"/>
          <p:cNvSpPr txBox="1">
            <a:spLocks noGrp="1"/>
          </p:cNvSpPr>
          <p:nvPr>
            <p:ph type="title"/>
          </p:nvPr>
        </p:nvSpPr>
        <p:spPr>
          <a:xfrm>
            <a:off x="301752" y="250962"/>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400"/>
              <a:buFont typeface="Times New Roman"/>
              <a:buNone/>
            </a:pPr>
            <a:r>
              <a:rPr lang="en-US" sz="4400" b="1" dirty="0">
                <a:solidFill>
                  <a:schemeClr val="dk1"/>
                </a:solidFill>
                <a:latin typeface="Times New Roman"/>
                <a:ea typeface="Times New Roman"/>
                <a:cs typeface="Times New Roman"/>
                <a:sym typeface="Times New Roman"/>
              </a:rPr>
              <a:t>TEAM ROLES</a:t>
            </a:r>
            <a:endParaRPr sz="4400" dirty="0">
              <a:solidFill>
                <a:schemeClr val="dk1"/>
              </a:solidFill>
              <a:latin typeface="Times New Roman"/>
              <a:ea typeface="Times New Roman"/>
              <a:cs typeface="Times New Roman"/>
              <a:sym typeface="Times New Roman"/>
            </a:endParaRPr>
          </a:p>
        </p:txBody>
      </p:sp>
      <p:sp>
        <p:nvSpPr>
          <p:cNvPr id="221" name="Google Shape;221;p21"/>
          <p:cNvSpPr txBox="1">
            <a:spLocks noGrp="1"/>
          </p:cNvSpPr>
          <p:nvPr>
            <p:ph type="body" idx="1"/>
          </p:nvPr>
        </p:nvSpPr>
        <p:spPr>
          <a:xfrm>
            <a:off x="301753" y="1065774"/>
            <a:ext cx="3793169"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2380"/>
              <a:buNone/>
            </a:pPr>
            <a:r>
              <a:rPr lang="en-US" sz="2800">
                <a:latin typeface="Times New Roman"/>
                <a:ea typeface="Times New Roman"/>
                <a:cs typeface="Times New Roman"/>
                <a:sym typeface="Times New Roman"/>
              </a:rPr>
              <a:t>The various roles in a team can be classified into:</a:t>
            </a:r>
            <a:endParaRPr/>
          </a:p>
          <a:p>
            <a:pPr marL="274320" lvl="0" indent="-274320" algn="just" rtl="0">
              <a:spcBef>
                <a:spcPts val="560"/>
              </a:spcBef>
              <a:spcAft>
                <a:spcPts val="0"/>
              </a:spcAft>
              <a:buSzPts val="2380"/>
              <a:buChar char="⚫"/>
            </a:pPr>
            <a:r>
              <a:rPr lang="en-US" sz="2800">
                <a:latin typeface="Times New Roman"/>
                <a:ea typeface="Times New Roman"/>
                <a:cs typeface="Times New Roman"/>
                <a:sym typeface="Times New Roman"/>
              </a:rPr>
              <a:t>Action-oriented Roles</a:t>
            </a:r>
            <a:endParaRPr sz="2800">
              <a:latin typeface="Times New Roman"/>
              <a:ea typeface="Times New Roman"/>
              <a:cs typeface="Times New Roman"/>
              <a:sym typeface="Times New Roman"/>
            </a:endParaRPr>
          </a:p>
          <a:p>
            <a:pPr marL="274320" lvl="0" indent="-274320" algn="just" rtl="0">
              <a:spcBef>
                <a:spcPts val="560"/>
              </a:spcBef>
              <a:spcAft>
                <a:spcPts val="0"/>
              </a:spcAft>
              <a:buSzPts val="2380"/>
              <a:buChar char="⚫"/>
            </a:pPr>
            <a:r>
              <a:rPr lang="en-US" sz="2800">
                <a:latin typeface="Times New Roman"/>
                <a:ea typeface="Times New Roman"/>
                <a:cs typeface="Times New Roman"/>
                <a:sym typeface="Times New Roman"/>
              </a:rPr>
              <a:t>People-oriented Roles</a:t>
            </a:r>
            <a:endParaRPr sz="2800">
              <a:latin typeface="Times New Roman"/>
              <a:ea typeface="Times New Roman"/>
              <a:cs typeface="Times New Roman"/>
              <a:sym typeface="Times New Roman"/>
            </a:endParaRPr>
          </a:p>
          <a:p>
            <a:pPr marL="274320" lvl="0" indent="-274320" algn="just" rtl="0">
              <a:spcBef>
                <a:spcPts val="560"/>
              </a:spcBef>
              <a:spcAft>
                <a:spcPts val="0"/>
              </a:spcAft>
              <a:buSzPts val="2380"/>
              <a:buChar char="⚫"/>
            </a:pPr>
            <a:r>
              <a:rPr lang="en-US" sz="2800">
                <a:latin typeface="Times New Roman"/>
                <a:ea typeface="Times New Roman"/>
                <a:cs typeface="Times New Roman"/>
                <a:sym typeface="Times New Roman"/>
              </a:rPr>
              <a:t>Thought-oriented Roles</a:t>
            </a:r>
            <a:endParaRPr sz="2800">
              <a:latin typeface="Times New Roman"/>
              <a:ea typeface="Times New Roman"/>
              <a:cs typeface="Times New Roman"/>
              <a:sym typeface="Times New Roman"/>
            </a:endParaRPr>
          </a:p>
        </p:txBody>
      </p:sp>
      <p:pic>
        <p:nvPicPr>
          <p:cNvPr id="222" name="Google Shape;222;p21"/>
          <p:cNvPicPr preferRelativeResize="0"/>
          <p:nvPr/>
        </p:nvPicPr>
        <p:blipFill rotWithShape="1">
          <a:blip r:embed="rId3">
            <a:alphaModFix/>
          </a:blip>
          <a:srcRect/>
          <a:stretch/>
        </p:blipFill>
        <p:spPr>
          <a:xfrm>
            <a:off x="4313584" y="1192697"/>
            <a:ext cx="4571170" cy="346233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22"/>
          <p:cNvSpPr txBox="1">
            <a:spLocks noGrp="1"/>
          </p:cNvSpPr>
          <p:nvPr>
            <p:ph type="title"/>
          </p:nvPr>
        </p:nvSpPr>
        <p:spPr>
          <a:xfrm>
            <a:off x="301752" y="250962"/>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400"/>
              <a:buFont typeface="Times New Roman"/>
              <a:buNone/>
            </a:pPr>
            <a:r>
              <a:rPr lang="en-US" sz="4400" b="1">
                <a:solidFill>
                  <a:schemeClr val="dk1"/>
                </a:solidFill>
                <a:latin typeface="Times New Roman"/>
                <a:ea typeface="Times New Roman"/>
                <a:cs typeface="Times New Roman"/>
                <a:sym typeface="Times New Roman"/>
              </a:rPr>
              <a:t>TEAM ROLES</a:t>
            </a:r>
            <a:endParaRPr sz="4400">
              <a:solidFill>
                <a:schemeClr val="dk1"/>
              </a:solidFill>
              <a:latin typeface="Times New Roman"/>
              <a:ea typeface="Times New Roman"/>
              <a:cs typeface="Times New Roman"/>
              <a:sym typeface="Times New Roman"/>
            </a:endParaRPr>
          </a:p>
        </p:txBody>
      </p:sp>
      <p:sp>
        <p:nvSpPr>
          <p:cNvPr id="229" name="Google Shape;229;p22"/>
          <p:cNvSpPr txBox="1">
            <a:spLocks noGrp="1"/>
          </p:cNvSpPr>
          <p:nvPr>
            <p:ph type="body" idx="1"/>
          </p:nvPr>
        </p:nvSpPr>
        <p:spPr>
          <a:xfrm>
            <a:off x="301753" y="1065773"/>
            <a:ext cx="8544073" cy="3665253"/>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615"/>
              <a:buNone/>
            </a:pPr>
            <a:r>
              <a:rPr lang="en-US" sz="1900" b="1">
                <a:latin typeface="Times New Roman"/>
                <a:ea typeface="Times New Roman"/>
                <a:cs typeface="Times New Roman"/>
                <a:sym typeface="Times New Roman"/>
              </a:rPr>
              <a:t>Action-oriented Roles</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None/>
            </a:pPr>
            <a:r>
              <a:rPr lang="en-US" sz="1900" b="1">
                <a:latin typeface="Times New Roman"/>
                <a:ea typeface="Times New Roman"/>
                <a:cs typeface="Times New Roman"/>
                <a:sym typeface="Times New Roman"/>
              </a:rPr>
              <a:t>Shaper</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Char char="⚫"/>
            </a:pPr>
            <a:r>
              <a:rPr lang="en-US" sz="1900">
                <a:latin typeface="Times New Roman"/>
                <a:ea typeface="Times New Roman"/>
                <a:cs typeface="Times New Roman"/>
                <a:sym typeface="Times New Roman"/>
              </a:rPr>
              <a:t>Individuals under this category are dynamic personalities who compel other team members to challenge themselves and undertake risks (Lynch </a:t>
            </a:r>
            <a:r>
              <a:rPr lang="en-US" sz="1900" i="1">
                <a:latin typeface="Times New Roman"/>
                <a:ea typeface="Times New Roman"/>
                <a:cs typeface="Times New Roman"/>
                <a:sym typeface="Times New Roman"/>
              </a:rPr>
              <a:t>et al. </a:t>
            </a:r>
            <a:r>
              <a:rPr lang="en-US" sz="1900">
                <a:latin typeface="Times New Roman"/>
                <a:ea typeface="Times New Roman"/>
                <a:cs typeface="Times New Roman"/>
                <a:sym typeface="Times New Roman"/>
              </a:rPr>
              <a:t>2018).</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None/>
            </a:pPr>
            <a:r>
              <a:rPr lang="en-US" sz="1900" b="1">
                <a:latin typeface="Times New Roman"/>
                <a:ea typeface="Times New Roman"/>
                <a:cs typeface="Times New Roman"/>
                <a:sym typeface="Times New Roman"/>
              </a:rPr>
              <a:t>Implementer</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Char char="⚫"/>
            </a:pPr>
            <a:r>
              <a:rPr lang="en-US" sz="1900">
                <a:latin typeface="Times New Roman"/>
                <a:ea typeface="Times New Roman"/>
                <a:cs typeface="Times New Roman"/>
                <a:sym typeface="Times New Roman"/>
              </a:rPr>
              <a:t>Implementers are doers of the group who turn the ideas and concepts of others into reality by implementing actions and getting tasks done.</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None/>
            </a:pPr>
            <a:r>
              <a:rPr lang="en-US" sz="1900" b="1">
                <a:latin typeface="Times New Roman"/>
                <a:ea typeface="Times New Roman"/>
                <a:cs typeface="Times New Roman"/>
                <a:sym typeface="Times New Roman"/>
              </a:rPr>
              <a:t>Completer Finisher</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Char char="⚫"/>
            </a:pPr>
            <a:r>
              <a:rPr lang="en-US" sz="1900">
                <a:latin typeface="Times New Roman"/>
                <a:ea typeface="Times New Roman"/>
                <a:cs typeface="Times New Roman"/>
                <a:sym typeface="Times New Roman"/>
              </a:rPr>
              <a:t>As implied by Senaratne and Gunawardane (2015), completer-finishers are those who look t it that the various aspects of the project are finished in a proper manner, leading to the completion of the project as a whole.</a:t>
            </a:r>
            <a:endParaRPr sz="19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23"/>
          <p:cNvSpPr txBox="1">
            <a:spLocks noGrp="1"/>
          </p:cNvSpPr>
          <p:nvPr>
            <p:ph type="title"/>
          </p:nvPr>
        </p:nvSpPr>
        <p:spPr>
          <a:xfrm>
            <a:off x="301752" y="250962"/>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400"/>
              <a:buFont typeface="Times New Roman"/>
              <a:buNone/>
            </a:pPr>
            <a:r>
              <a:rPr lang="en-US" sz="4400" b="1" dirty="0">
                <a:solidFill>
                  <a:schemeClr val="dk1"/>
                </a:solidFill>
                <a:latin typeface="Times New Roman"/>
                <a:ea typeface="Times New Roman"/>
                <a:cs typeface="Times New Roman"/>
                <a:sym typeface="Times New Roman"/>
              </a:rPr>
              <a:t>TEAM ROLES</a:t>
            </a:r>
            <a:endParaRPr sz="4400" dirty="0">
              <a:solidFill>
                <a:schemeClr val="dk1"/>
              </a:solidFill>
              <a:latin typeface="Times New Roman"/>
              <a:ea typeface="Times New Roman"/>
              <a:cs typeface="Times New Roman"/>
              <a:sym typeface="Times New Roman"/>
            </a:endParaRPr>
          </a:p>
        </p:txBody>
      </p:sp>
      <p:sp>
        <p:nvSpPr>
          <p:cNvPr id="236" name="Google Shape;236;p23"/>
          <p:cNvSpPr txBox="1">
            <a:spLocks noGrp="1"/>
          </p:cNvSpPr>
          <p:nvPr>
            <p:ph type="body" idx="1"/>
          </p:nvPr>
        </p:nvSpPr>
        <p:spPr>
          <a:xfrm>
            <a:off x="301753" y="1065773"/>
            <a:ext cx="8544073" cy="3665253"/>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615"/>
              <a:buNone/>
            </a:pPr>
            <a:r>
              <a:rPr lang="en-US" sz="1900" b="1">
                <a:latin typeface="Times New Roman"/>
                <a:ea typeface="Times New Roman"/>
                <a:cs typeface="Times New Roman"/>
                <a:sym typeface="Times New Roman"/>
              </a:rPr>
              <a:t>People-oriented Roles</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None/>
            </a:pPr>
            <a:r>
              <a:rPr lang="en-US" sz="1900" b="1">
                <a:latin typeface="Times New Roman"/>
                <a:ea typeface="Times New Roman"/>
                <a:cs typeface="Times New Roman"/>
                <a:sym typeface="Times New Roman"/>
              </a:rPr>
              <a:t>Coordinator</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Char char="⚫"/>
            </a:pPr>
            <a:r>
              <a:rPr lang="en-US" sz="1900">
                <a:latin typeface="Times New Roman"/>
                <a:ea typeface="Times New Roman"/>
                <a:cs typeface="Times New Roman"/>
                <a:sym typeface="Times New Roman"/>
              </a:rPr>
              <a:t>As stated by Eubanks </a:t>
            </a:r>
            <a:r>
              <a:rPr lang="en-US" sz="1900" i="1">
                <a:latin typeface="Times New Roman"/>
                <a:ea typeface="Times New Roman"/>
                <a:cs typeface="Times New Roman"/>
                <a:sym typeface="Times New Roman"/>
              </a:rPr>
              <a:t>et al.</a:t>
            </a:r>
            <a:r>
              <a:rPr lang="en-US" sz="1900">
                <a:latin typeface="Times New Roman"/>
                <a:ea typeface="Times New Roman"/>
                <a:cs typeface="Times New Roman"/>
                <a:sym typeface="Times New Roman"/>
              </a:rPr>
              <a:t> (2016), coordinators are those who tend to take responsibility for the various team aspects traditionally looked after by team leaders.</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None/>
            </a:pPr>
            <a:r>
              <a:rPr lang="en-US" sz="1900" b="1">
                <a:latin typeface="Times New Roman"/>
                <a:ea typeface="Times New Roman"/>
                <a:cs typeface="Times New Roman"/>
                <a:sym typeface="Times New Roman"/>
              </a:rPr>
              <a:t>Team worker</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Char char="⚫"/>
            </a:pPr>
            <a:r>
              <a:rPr lang="en-US" sz="1900">
                <a:latin typeface="Times New Roman"/>
                <a:ea typeface="Times New Roman"/>
                <a:cs typeface="Times New Roman"/>
                <a:sym typeface="Times New Roman"/>
              </a:rPr>
              <a:t>As the term suggests, team workers make efforts to ensure that they are able to bring the team together for the common purpose of fulfilling the team objectives.</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None/>
            </a:pPr>
            <a:r>
              <a:rPr lang="en-US" sz="1900" b="1">
                <a:latin typeface="Times New Roman"/>
                <a:ea typeface="Times New Roman"/>
                <a:cs typeface="Times New Roman"/>
                <a:sym typeface="Times New Roman"/>
              </a:rPr>
              <a:t>Resource investigator</a:t>
            </a:r>
            <a:endParaRPr sz="1900">
              <a:latin typeface="Times New Roman"/>
              <a:ea typeface="Times New Roman"/>
              <a:cs typeface="Times New Roman"/>
              <a:sym typeface="Times New Roman"/>
            </a:endParaRPr>
          </a:p>
          <a:p>
            <a:pPr marL="274320" lvl="0" indent="-274320" algn="just" rtl="0">
              <a:spcBef>
                <a:spcPts val="380"/>
              </a:spcBef>
              <a:spcAft>
                <a:spcPts val="0"/>
              </a:spcAft>
              <a:buSzPts val="1615"/>
              <a:buChar char="⚫"/>
            </a:pPr>
            <a:r>
              <a:rPr lang="en-US" sz="1900">
                <a:latin typeface="Times New Roman"/>
                <a:ea typeface="Times New Roman"/>
                <a:cs typeface="Times New Roman"/>
                <a:sym typeface="Times New Roman"/>
              </a:rPr>
              <a:t>Resources investigators are highly resourceful individuals who tend to take on the role of being highly social for acquiring resources for the team.</a:t>
            </a:r>
            <a:endParaRPr sz="19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24"/>
          <p:cNvSpPr txBox="1">
            <a:spLocks noGrp="1"/>
          </p:cNvSpPr>
          <p:nvPr>
            <p:ph type="title"/>
          </p:nvPr>
        </p:nvSpPr>
        <p:spPr>
          <a:xfrm>
            <a:off x="301752" y="250962"/>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400"/>
              <a:buFont typeface="Times New Roman"/>
              <a:buNone/>
            </a:pPr>
            <a:r>
              <a:rPr lang="en-US" sz="4400" b="1">
                <a:solidFill>
                  <a:schemeClr val="dk1"/>
                </a:solidFill>
                <a:latin typeface="Times New Roman"/>
                <a:ea typeface="Times New Roman"/>
                <a:cs typeface="Times New Roman"/>
                <a:sym typeface="Times New Roman"/>
              </a:rPr>
              <a:t>TEAM ROLES</a:t>
            </a:r>
            <a:endParaRPr sz="4400">
              <a:solidFill>
                <a:schemeClr val="dk1"/>
              </a:solidFill>
              <a:latin typeface="Times New Roman"/>
              <a:ea typeface="Times New Roman"/>
              <a:cs typeface="Times New Roman"/>
              <a:sym typeface="Times New Roman"/>
            </a:endParaRPr>
          </a:p>
        </p:txBody>
      </p:sp>
      <p:sp>
        <p:nvSpPr>
          <p:cNvPr id="243" name="Google Shape;243;p24"/>
          <p:cNvSpPr txBox="1">
            <a:spLocks noGrp="1"/>
          </p:cNvSpPr>
          <p:nvPr>
            <p:ph type="body" idx="1"/>
          </p:nvPr>
        </p:nvSpPr>
        <p:spPr>
          <a:xfrm>
            <a:off x="301753" y="1065773"/>
            <a:ext cx="8544073" cy="3665253"/>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785"/>
              <a:buNone/>
            </a:pPr>
            <a:r>
              <a:rPr lang="en-US" sz="2100" b="1">
                <a:latin typeface="Times New Roman"/>
                <a:ea typeface="Times New Roman"/>
                <a:cs typeface="Times New Roman"/>
                <a:sym typeface="Times New Roman"/>
              </a:rPr>
              <a:t>Thought-oriented Roles</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None/>
            </a:pPr>
            <a:r>
              <a:rPr lang="en-US" sz="2100" b="1">
                <a:latin typeface="Times New Roman"/>
                <a:ea typeface="Times New Roman"/>
                <a:cs typeface="Times New Roman"/>
                <a:sym typeface="Times New Roman"/>
              </a:rPr>
              <a:t>Plant</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Char char="⚫"/>
            </a:pPr>
            <a:r>
              <a:rPr lang="en-US" sz="2100">
                <a:latin typeface="Times New Roman"/>
                <a:ea typeface="Times New Roman"/>
                <a:cs typeface="Times New Roman"/>
                <a:sym typeface="Times New Roman"/>
              </a:rPr>
              <a:t>The plant is the member of the team who is responsible for coming up with new and innovative ideas through which the project can be undertaken.</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None/>
            </a:pPr>
            <a:r>
              <a:rPr lang="en-US" sz="2100" b="1">
                <a:latin typeface="Times New Roman"/>
                <a:ea typeface="Times New Roman"/>
                <a:cs typeface="Times New Roman"/>
                <a:sym typeface="Times New Roman"/>
              </a:rPr>
              <a:t>Monitor Evaluator</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Char char="⚫"/>
            </a:pPr>
            <a:r>
              <a:rPr lang="en-US" sz="2100">
                <a:latin typeface="Times New Roman"/>
                <a:ea typeface="Times New Roman"/>
                <a:cs typeface="Times New Roman"/>
                <a:sym typeface="Times New Roman"/>
              </a:rPr>
              <a:t>Monitor-evaluators analyse the situation to monitor and evaluate the ideas and concepts that other team members come up with.</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None/>
            </a:pPr>
            <a:r>
              <a:rPr lang="en-US" sz="2100" b="1">
                <a:latin typeface="Times New Roman"/>
                <a:ea typeface="Times New Roman"/>
                <a:cs typeface="Times New Roman"/>
                <a:sym typeface="Times New Roman"/>
              </a:rPr>
              <a:t>Specialist</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Char char="⚫"/>
            </a:pPr>
            <a:r>
              <a:rPr lang="en-US" sz="2100">
                <a:latin typeface="Times New Roman"/>
                <a:ea typeface="Times New Roman"/>
                <a:cs typeface="Times New Roman"/>
                <a:sym typeface="Times New Roman"/>
              </a:rPr>
              <a:t>Specialists are those individuals who possess specialist knowledge on the basic requirements of the project.</a:t>
            </a:r>
            <a:endParaRPr sz="21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25"/>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000"/>
              <a:buFont typeface="Times New Roman"/>
              <a:buNone/>
            </a:pPr>
            <a:r>
              <a:rPr lang="en-US" sz="4000" b="1" dirty="0">
                <a:solidFill>
                  <a:schemeClr val="dk1"/>
                </a:solidFill>
                <a:latin typeface="Times New Roman"/>
                <a:ea typeface="Times New Roman"/>
                <a:cs typeface="Times New Roman"/>
                <a:sym typeface="Times New Roman"/>
              </a:rPr>
              <a:t>MANAGING CONFLICT</a:t>
            </a:r>
            <a:endParaRPr sz="4000" dirty="0">
              <a:solidFill>
                <a:schemeClr val="dk1"/>
              </a:solidFill>
              <a:latin typeface="Times New Roman"/>
              <a:ea typeface="Times New Roman"/>
              <a:cs typeface="Times New Roman"/>
              <a:sym typeface="Times New Roman"/>
            </a:endParaRPr>
          </a:p>
        </p:txBody>
      </p:sp>
      <p:sp>
        <p:nvSpPr>
          <p:cNvPr id="250" name="Google Shape;250;p25"/>
          <p:cNvSpPr txBox="1">
            <a:spLocks noGrp="1"/>
          </p:cNvSpPr>
          <p:nvPr>
            <p:ph type="body" idx="1"/>
          </p:nvPr>
        </p:nvSpPr>
        <p:spPr>
          <a:xfrm>
            <a:off x="301752" y="1145286"/>
            <a:ext cx="8503920"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2720"/>
              <a:buChar char="⚫"/>
            </a:pPr>
            <a:r>
              <a:rPr lang="en-US" sz="3200">
                <a:latin typeface="Times New Roman"/>
                <a:ea typeface="Times New Roman"/>
                <a:cs typeface="Times New Roman"/>
                <a:sym typeface="Times New Roman"/>
              </a:rPr>
              <a:t>In the course of conducting a project, there is a huge potential for conflicts among team members.</a:t>
            </a:r>
            <a:endParaRPr sz="3200">
              <a:latin typeface="Times New Roman"/>
              <a:ea typeface="Times New Roman"/>
              <a:cs typeface="Times New Roman"/>
              <a:sym typeface="Times New Roman"/>
            </a:endParaRPr>
          </a:p>
          <a:p>
            <a:pPr marL="274320" lvl="0" indent="-274320" algn="just" rtl="0">
              <a:spcBef>
                <a:spcPts val="640"/>
              </a:spcBef>
              <a:spcAft>
                <a:spcPts val="0"/>
              </a:spcAft>
              <a:buSzPts val="2720"/>
              <a:buChar char="⚫"/>
            </a:pPr>
            <a:r>
              <a:rPr lang="en-US" sz="3200">
                <a:latin typeface="Times New Roman"/>
                <a:ea typeface="Times New Roman"/>
                <a:cs typeface="Times New Roman"/>
                <a:sym typeface="Times New Roman"/>
              </a:rPr>
              <a:t>In the event that conflicts are not managed in a proper manner, it can have detrimental impacts on the overall efficiency of the organisation.</a:t>
            </a:r>
            <a:endParaRPr sz="32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26"/>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000"/>
              <a:buFont typeface="Times New Roman"/>
              <a:buNone/>
            </a:pPr>
            <a:r>
              <a:rPr lang="en-US" sz="4000" b="1">
                <a:solidFill>
                  <a:schemeClr val="dk1"/>
                </a:solidFill>
                <a:latin typeface="Times New Roman"/>
                <a:ea typeface="Times New Roman"/>
                <a:cs typeface="Times New Roman"/>
                <a:sym typeface="Times New Roman"/>
              </a:rPr>
              <a:t>MANAGING CONFLICT</a:t>
            </a:r>
            <a:endParaRPr sz="4000">
              <a:solidFill>
                <a:schemeClr val="dk1"/>
              </a:solidFill>
              <a:latin typeface="Times New Roman"/>
              <a:ea typeface="Times New Roman"/>
              <a:cs typeface="Times New Roman"/>
              <a:sym typeface="Times New Roman"/>
            </a:endParaRPr>
          </a:p>
        </p:txBody>
      </p:sp>
      <p:sp>
        <p:nvSpPr>
          <p:cNvPr id="257" name="Google Shape;257;p26"/>
          <p:cNvSpPr txBox="1">
            <a:spLocks noGrp="1"/>
          </p:cNvSpPr>
          <p:nvPr>
            <p:ph type="body" idx="1"/>
          </p:nvPr>
        </p:nvSpPr>
        <p:spPr>
          <a:xfrm>
            <a:off x="301752" y="1085652"/>
            <a:ext cx="4588300"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785"/>
              <a:buNone/>
            </a:pPr>
            <a:r>
              <a:rPr lang="en-US" sz="2100" b="1">
                <a:latin typeface="Times New Roman"/>
                <a:ea typeface="Times New Roman"/>
                <a:cs typeface="Times New Roman"/>
                <a:sym typeface="Times New Roman"/>
              </a:rPr>
              <a:t>Thomas Kilmann Model</a:t>
            </a:r>
            <a:endParaRPr/>
          </a:p>
          <a:p>
            <a:pPr marL="274320" lvl="0" indent="-274320" algn="just" rtl="0">
              <a:spcBef>
                <a:spcPts val="420"/>
              </a:spcBef>
              <a:spcAft>
                <a:spcPts val="0"/>
              </a:spcAft>
              <a:buSzPts val="1785"/>
              <a:buChar char="⚫"/>
            </a:pPr>
            <a:r>
              <a:rPr lang="en-US" sz="2100">
                <a:latin typeface="Times New Roman"/>
                <a:ea typeface="Times New Roman"/>
                <a:cs typeface="Times New Roman"/>
                <a:sym typeface="Times New Roman"/>
              </a:rPr>
              <a:t>The Thomas Kilmann Model is a comprehensive model that can assist team leaders in managing conflicts within teams.</a:t>
            </a:r>
            <a:endParaRPr sz="2100">
              <a:latin typeface="Times New Roman"/>
              <a:ea typeface="Times New Roman"/>
              <a:cs typeface="Times New Roman"/>
              <a:sym typeface="Times New Roman"/>
            </a:endParaRPr>
          </a:p>
          <a:p>
            <a:pPr marL="274320" lvl="0" indent="-274320" algn="just" rtl="0">
              <a:spcBef>
                <a:spcPts val="420"/>
              </a:spcBef>
              <a:spcAft>
                <a:spcPts val="0"/>
              </a:spcAft>
              <a:buSzPts val="1785"/>
              <a:buChar char="⚫"/>
            </a:pPr>
            <a:r>
              <a:rPr lang="en-US" sz="2100">
                <a:latin typeface="Times New Roman"/>
                <a:ea typeface="Times New Roman"/>
                <a:cs typeface="Times New Roman"/>
                <a:sym typeface="Times New Roman"/>
              </a:rPr>
              <a:t>Through the five aspects of competing, accommodating, avoiding, compromising and collaborating, team leaders can ensure proper management of conflicts within teams.</a:t>
            </a:r>
            <a:endParaRPr sz="2100">
              <a:latin typeface="Times New Roman"/>
              <a:ea typeface="Times New Roman"/>
              <a:cs typeface="Times New Roman"/>
              <a:sym typeface="Times New Roman"/>
            </a:endParaRPr>
          </a:p>
        </p:txBody>
      </p:sp>
      <p:pic>
        <p:nvPicPr>
          <p:cNvPr id="258" name="Google Shape;258;p26"/>
          <p:cNvPicPr preferRelativeResize="0"/>
          <p:nvPr/>
        </p:nvPicPr>
        <p:blipFill rotWithShape="1">
          <a:blip r:embed="rId3">
            <a:alphaModFix/>
          </a:blip>
          <a:srcRect/>
          <a:stretch/>
        </p:blipFill>
        <p:spPr>
          <a:xfrm>
            <a:off x="5028789" y="1073426"/>
            <a:ext cx="3876675" cy="372889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27"/>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600"/>
              <a:buFont typeface="Times New Roman"/>
              <a:buNone/>
            </a:pPr>
            <a:r>
              <a:rPr lang="en-US" sz="3600" b="1" dirty="0">
                <a:solidFill>
                  <a:schemeClr val="dk1"/>
                </a:solidFill>
                <a:latin typeface="Times New Roman"/>
                <a:ea typeface="Times New Roman"/>
                <a:cs typeface="Times New Roman"/>
                <a:sym typeface="Times New Roman"/>
              </a:rPr>
              <a:t>SUCCESSFUL TEAM DEVELOPMENT</a:t>
            </a:r>
            <a:endParaRPr sz="3600" dirty="0">
              <a:solidFill>
                <a:schemeClr val="dk1"/>
              </a:solidFill>
              <a:latin typeface="Times New Roman"/>
              <a:ea typeface="Times New Roman"/>
              <a:cs typeface="Times New Roman"/>
              <a:sym typeface="Times New Roman"/>
            </a:endParaRPr>
          </a:p>
        </p:txBody>
      </p:sp>
      <p:sp>
        <p:nvSpPr>
          <p:cNvPr id="265" name="Google Shape;265;p27"/>
          <p:cNvSpPr txBox="1">
            <a:spLocks noGrp="1"/>
          </p:cNvSpPr>
          <p:nvPr>
            <p:ph type="body" idx="1"/>
          </p:nvPr>
        </p:nvSpPr>
        <p:spPr>
          <a:xfrm>
            <a:off x="301752" y="1145286"/>
            <a:ext cx="8503920"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700"/>
              <a:buNone/>
            </a:pPr>
            <a:r>
              <a:rPr lang="en-US" sz="2000">
                <a:latin typeface="Times New Roman"/>
                <a:ea typeface="Times New Roman"/>
                <a:cs typeface="Times New Roman"/>
                <a:sym typeface="Times New Roman"/>
              </a:rPr>
              <a:t>	Team development within an organisation is required to be successful in order for it to achieve the required objectives and aims. According to Shuffler </a:t>
            </a:r>
            <a:r>
              <a:rPr lang="en-US" sz="2000" i="1">
                <a:latin typeface="Times New Roman"/>
                <a:ea typeface="Times New Roman"/>
                <a:cs typeface="Times New Roman"/>
                <a:sym typeface="Times New Roman"/>
              </a:rPr>
              <a:t>et al. </a:t>
            </a:r>
            <a:r>
              <a:rPr lang="en-US" sz="2000">
                <a:latin typeface="Times New Roman"/>
                <a:ea typeface="Times New Roman"/>
                <a:cs typeface="Times New Roman"/>
                <a:sym typeface="Times New Roman"/>
              </a:rPr>
              <a:t>(2018), successful team development can be achieved with the help of:</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Clear direction of the team</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Adequate talent and skills in members</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Clearly delegated roles and responsibilities</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Efficient methods of operation</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Constructive interpersonal relationships</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Efficient reinforcement systems</a:t>
            </a:r>
            <a:endParaRPr sz="2000">
              <a:latin typeface="Times New Roman"/>
              <a:ea typeface="Times New Roman"/>
              <a:cs typeface="Times New Roman"/>
              <a:sym typeface="Times New Roman"/>
            </a:endParaRPr>
          </a:p>
          <a:p>
            <a:pPr marL="274320" lvl="0" indent="-274320" algn="just" rtl="0">
              <a:spcBef>
                <a:spcPts val="400"/>
              </a:spcBef>
              <a:spcAft>
                <a:spcPts val="0"/>
              </a:spcAft>
              <a:buSzPts val="1700"/>
              <a:buChar char="⚫"/>
            </a:pPr>
            <a:r>
              <a:rPr lang="en-US" sz="2000">
                <a:latin typeface="Times New Roman"/>
                <a:ea typeface="Times New Roman"/>
                <a:cs typeface="Times New Roman"/>
                <a:sym typeface="Times New Roman"/>
              </a:rPr>
              <a:t>Constructive external relationships</a:t>
            </a:r>
            <a:endParaRPr sz="20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28"/>
          <p:cNvSpPr txBox="1">
            <a:spLocks noGrp="1"/>
          </p:cNvSpPr>
          <p:nvPr>
            <p:ph type="title"/>
          </p:nvPr>
        </p:nvSpPr>
        <p:spPr>
          <a:xfrm>
            <a:off x="301752" y="310596"/>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800"/>
              <a:buFont typeface="Times New Roman"/>
              <a:buNone/>
            </a:pPr>
            <a:r>
              <a:rPr lang="en-US" sz="4800" b="1" dirty="0">
                <a:solidFill>
                  <a:schemeClr val="dk1"/>
                </a:solidFill>
                <a:latin typeface="Times New Roman"/>
                <a:ea typeface="Times New Roman"/>
                <a:cs typeface="Times New Roman"/>
                <a:sym typeface="Times New Roman"/>
              </a:rPr>
              <a:t>CONCLUSION</a:t>
            </a:r>
            <a:endParaRPr sz="4800" dirty="0">
              <a:solidFill>
                <a:schemeClr val="dk1"/>
              </a:solidFill>
              <a:latin typeface="Times New Roman"/>
              <a:ea typeface="Times New Roman"/>
              <a:cs typeface="Times New Roman"/>
              <a:sym typeface="Times New Roman"/>
            </a:endParaRPr>
          </a:p>
        </p:txBody>
      </p:sp>
      <p:sp>
        <p:nvSpPr>
          <p:cNvPr id="271" name="Google Shape;271;p28"/>
          <p:cNvSpPr txBox="1">
            <a:spLocks noGrp="1"/>
          </p:cNvSpPr>
          <p:nvPr>
            <p:ph type="body" idx="1"/>
          </p:nvPr>
        </p:nvSpPr>
        <p:spPr>
          <a:xfrm>
            <a:off x="301752" y="1145286"/>
            <a:ext cx="8503920" cy="3429000"/>
          </a:xfrm>
          <a:prstGeom prst="rect">
            <a:avLst/>
          </a:prstGeom>
          <a:noFill/>
          <a:ln>
            <a:noFill/>
          </a:ln>
        </p:spPr>
        <p:txBody>
          <a:bodyPr spcFirstLastPara="1" wrap="square" lIns="91425" tIns="45700" rIns="91425" bIns="45700" anchor="t" anchorCtr="0">
            <a:noAutofit/>
          </a:bodyPr>
          <a:lstStyle/>
          <a:p>
            <a:pPr marL="274320" lvl="0" indent="-274320" algn="just" rtl="0">
              <a:lnSpc>
                <a:spcPct val="90000"/>
              </a:lnSpc>
              <a:spcBef>
                <a:spcPts val="0"/>
              </a:spcBef>
              <a:spcAft>
                <a:spcPts val="0"/>
              </a:spcAft>
              <a:buSzPts val="2295"/>
              <a:buNone/>
            </a:pPr>
            <a:r>
              <a:rPr lang="en-US">
                <a:latin typeface="Times New Roman"/>
                <a:ea typeface="Times New Roman"/>
                <a:cs typeface="Times New Roman"/>
                <a:sym typeface="Times New Roman"/>
              </a:rPr>
              <a:t>	Through this study, it can be concluded that team working is a crucial component in any organisational structure, leading to positive impacts on the way the organisation functions. In order to understand the way that a team works, tools like Tuckman’s stages of team development and Belbin’s team roles can be undertaken. These tools can help in making teamwork more effective by delegating tasks in accordance with the specific personalities of the members.</a:t>
            </a:r>
            <a:endParaRPr>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29"/>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000"/>
              <a:buFont typeface="Times New Roman"/>
              <a:buNone/>
            </a:pPr>
            <a:r>
              <a:rPr lang="en-US" sz="4000" b="1">
                <a:solidFill>
                  <a:schemeClr val="dk1"/>
                </a:solidFill>
                <a:latin typeface="Times New Roman"/>
                <a:ea typeface="Times New Roman"/>
                <a:cs typeface="Times New Roman"/>
                <a:sym typeface="Times New Roman"/>
              </a:rPr>
              <a:t>REFERENCE LIST</a:t>
            </a:r>
            <a:endParaRPr sz="4000" b="1">
              <a:solidFill>
                <a:schemeClr val="dk1"/>
              </a:solidFill>
              <a:latin typeface="Times New Roman"/>
              <a:ea typeface="Times New Roman"/>
              <a:cs typeface="Times New Roman"/>
              <a:sym typeface="Times New Roman"/>
            </a:endParaRPr>
          </a:p>
        </p:txBody>
      </p:sp>
      <p:sp>
        <p:nvSpPr>
          <p:cNvPr id="277" name="Google Shape;277;p29"/>
          <p:cNvSpPr txBox="1">
            <a:spLocks noGrp="1"/>
          </p:cNvSpPr>
          <p:nvPr>
            <p:ph type="body" idx="1"/>
          </p:nvPr>
        </p:nvSpPr>
        <p:spPr>
          <a:xfrm>
            <a:off x="210065" y="1034073"/>
            <a:ext cx="8773297" cy="3686208"/>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318"/>
              <a:buChar char="⚫"/>
            </a:pPr>
            <a:r>
              <a:rPr lang="en-US" sz="1550">
                <a:latin typeface="Times New Roman"/>
                <a:ea typeface="Times New Roman"/>
                <a:cs typeface="Times New Roman"/>
                <a:sym typeface="Times New Roman"/>
              </a:rPr>
              <a:t>Block, P. (2018). Team development. </a:t>
            </a:r>
            <a:r>
              <a:rPr lang="en-US" sz="1550" i="1">
                <a:latin typeface="Times New Roman"/>
                <a:ea typeface="Times New Roman"/>
                <a:cs typeface="Times New Roman"/>
                <a:sym typeface="Times New Roman"/>
              </a:rPr>
              <a:t>Work</a:t>
            </a:r>
            <a:r>
              <a:rPr lang="en-US" sz="1550">
                <a:latin typeface="Times New Roman"/>
                <a:ea typeface="Times New Roman"/>
                <a:cs typeface="Times New Roman"/>
                <a:sym typeface="Times New Roman"/>
              </a:rPr>
              <a:t>, </a:t>
            </a:r>
            <a:r>
              <a:rPr lang="en-US" sz="1550" i="1">
                <a:latin typeface="Times New Roman"/>
                <a:ea typeface="Times New Roman"/>
                <a:cs typeface="Times New Roman"/>
                <a:sym typeface="Times New Roman"/>
              </a:rPr>
              <a:t>3</a:t>
            </a:r>
            <a:r>
              <a:rPr lang="en-US" sz="1550">
                <a:latin typeface="Times New Roman"/>
                <a:ea typeface="Times New Roman"/>
                <a:cs typeface="Times New Roman"/>
                <a:sym typeface="Times New Roman"/>
              </a:rPr>
              <a:t>(2), pp.3-7.</a:t>
            </a:r>
            <a:endParaRPr/>
          </a:p>
          <a:p>
            <a:pPr marL="274320" lvl="0" indent="-274320" algn="just" rtl="0">
              <a:spcBef>
                <a:spcPts val="310"/>
              </a:spcBef>
              <a:spcAft>
                <a:spcPts val="0"/>
              </a:spcAft>
              <a:buSzPts val="1318"/>
              <a:buChar char="⚫"/>
            </a:pPr>
            <a:r>
              <a:rPr lang="en-US" sz="1550">
                <a:latin typeface="Times New Roman"/>
                <a:ea typeface="Times New Roman"/>
                <a:cs typeface="Times New Roman"/>
                <a:sym typeface="Times New Roman"/>
              </a:rPr>
              <a:t>DeHart, D. (2017). Team science: A qualitative study of benefits, challenges, and lessons learned. </a:t>
            </a:r>
            <a:r>
              <a:rPr lang="en-US" sz="1550" i="1">
                <a:latin typeface="Times New Roman"/>
                <a:ea typeface="Times New Roman"/>
                <a:cs typeface="Times New Roman"/>
                <a:sym typeface="Times New Roman"/>
              </a:rPr>
              <a:t>The Social Science Journal</a:t>
            </a:r>
            <a:r>
              <a:rPr lang="en-US" sz="1550">
                <a:latin typeface="Times New Roman"/>
                <a:ea typeface="Times New Roman"/>
                <a:cs typeface="Times New Roman"/>
                <a:sym typeface="Times New Roman"/>
              </a:rPr>
              <a:t>, </a:t>
            </a:r>
            <a:r>
              <a:rPr lang="en-US" sz="1550" i="1">
                <a:latin typeface="Times New Roman"/>
                <a:ea typeface="Times New Roman"/>
                <a:cs typeface="Times New Roman"/>
                <a:sym typeface="Times New Roman"/>
              </a:rPr>
              <a:t>54</a:t>
            </a:r>
            <a:r>
              <a:rPr lang="en-US" sz="1550">
                <a:latin typeface="Times New Roman"/>
                <a:ea typeface="Times New Roman"/>
                <a:cs typeface="Times New Roman"/>
                <a:sym typeface="Times New Roman"/>
              </a:rPr>
              <a:t>(4), pp.458-467.</a:t>
            </a:r>
            <a:endParaRPr/>
          </a:p>
          <a:p>
            <a:pPr marL="274320" lvl="0" indent="-274320" algn="just" rtl="0">
              <a:spcBef>
                <a:spcPts val="310"/>
              </a:spcBef>
              <a:spcAft>
                <a:spcPts val="0"/>
              </a:spcAft>
              <a:buSzPts val="1318"/>
              <a:buChar char="⚫"/>
            </a:pPr>
            <a:r>
              <a:rPr lang="en-US" sz="1550">
                <a:latin typeface="Times New Roman"/>
                <a:ea typeface="Times New Roman"/>
                <a:cs typeface="Times New Roman"/>
                <a:sym typeface="Times New Roman"/>
              </a:rPr>
              <a:t>Johnson, D. (2017). What is a team and effective team working. In </a:t>
            </a:r>
            <a:r>
              <a:rPr lang="en-US" sz="1550" i="1">
                <a:latin typeface="Times New Roman"/>
                <a:ea typeface="Times New Roman"/>
                <a:cs typeface="Times New Roman"/>
                <a:sym typeface="Times New Roman"/>
              </a:rPr>
              <a:t>Why Hospitals Fail, 3</a:t>
            </a:r>
            <a:r>
              <a:rPr lang="en-US" sz="1550">
                <a:latin typeface="Times New Roman"/>
                <a:ea typeface="Times New Roman"/>
                <a:cs typeface="Times New Roman"/>
                <a:sym typeface="Times New Roman"/>
              </a:rPr>
              <a:t>(1), pp.95-100.</a:t>
            </a:r>
            <a:endParaRPr/>
          </a:p>
          <a:p>
            <a:pPr marL="274320" lvl="0" indent="-274320" algn="just" rtl="0">
              <a:spcBef>
                <a:spcPts val="310"/>
              </a:spcBef>
              <a:spcAft>
                <a:spcPts val="0"/>
              </a:spcAft>
              <a:buSzPts val="1318"/>
              <a:buChar char="⚫"/>
            </a:pPr>
            <a:r>
              <a:rPr lang="en-US" sz="1550">
                <a:latin typeface="Times New Roman"/>
                <a:ea typeface="Times New Roman"/>
                <a:cs typeface="Times New Roman"/>
                <a:sym typeface="Times New Roman"/>
              </a:rPr>
              <a:t>Koley, G. and Rao, S. (2018). Adaptive human-agent multi-issue bilateral negotiation using the Thomas-Kilmann conflict mode instrument. In </a:t>
            </a:r>
            <a:r>
              <a:rPr lang="en-US" sz="1550" i="1">
                <a:latin typeface="Times New Roman"/>
                <a:ea typeface="Times New Roman"/>
                <a:cs typeface="Times New Roman"/>
                <a:sym typeface="Times New Roman"/>
              </a:rPr>
              <a:t>Proceedings of the 22nd International Symposium on Distributed Simulation and Real Time Applications, </a:t>
            </a:r>
            <a:r>
              <a:rPr lang="en-US" sz="1550">
                <a:latin typeface="Times New Roman"/>
                <a:ea typeface="Times New Roman"/>
                <a:cs typeface="Times New Roman"/>
                <a:sym typeface="Times New Roman"/>
              </a:rPr>
              <a:t>Eds. 7. Hoboken: IEEE Press.</a:t>
            </a:r>
            <a:endParaRPr sz="1550">
              <a:latin typeface="Times New Roman"/>
              <a:ea typeface="Times New Roman"/>
              <a:cs typeface="Times New Roman"/>
              <a:sym typeface="Times New Roman"/>
            </a:endParaRPr>
          </a:p>
          <a:p>
            <a:pPr marL="274320" lvl="0" indent="-274320" algn="just" rtl="0">
              <a:spcBef>
                <a:spcPts val="310"/>
              </a:spcBef>
              <a:spcAft>
                <a:spcPts val="0"/>
              </a:spcAft>
              <a:buSzPts val="1318"/>
              <a:buChar char="⚫"/>
            </a:pPr>
            <a:r>
              <a:rPr lang="en-US" sz="1550">
                <a:latin typeface="Times New Roman"/>
                <a:ea typeface="Times New Roman"/>
                <a:cs typeface="Times New Roman"/>
                <a:sym typeface="Times New Roman"/>
              </a:rPr>
              <a:t>Lunenburg, F.C. and Lunenburg, M.R. (2015). Developing high performance teams: Long-standing principles that work. </a:t>
            </a:r>
            <a:r>
              <a:rPr lang="en-US" sz="1550" i="1">
                <a:latin typeface="Times New Roman"/>
                <a:ea typeface="Times New Roman"/>
                <a:cs typeface="Times New Roman"/>
                <a:sym typeface="Times New Roman"/>
              </a:rPr>
              <a:t>International Journal of Organizational Behavior in Education</a:t>
            </a:r>
            <a:r>
              <a:rPr lang="en-US" sz="1550">
                <a:latin typeface="Times New Roman"/>
                <a:ea typeface="Times New Roman"/>
                <a:cs typeface="Times New Roman"/>
                <a:sym typeface="Times New Roman"/>
              </a:rPr>
              <a:t>, </a:t>
            </a:r>
            <a:r>
              <a:rPr lang="en-US" sz="1550" i="1">
                <a:latin typeface="Times New Roman"/>
                <a:ea typeface="Times New Roman"/>
                <a:cs typeface="Times New Roman"/>
                <a:sym typeface="Times New Roman"/>
              </a:rPr>
              <a:t>3</a:t>
            </a:r>
            <a:r>
              <a:rPr lang="en-US" sz="1550">
                <a:latin typeface="Times New Roman"/>
                <a:ea typeface="Times New Roman"/>
                <a:cs typeface="Times New Roman"/>
                <a:sym typeface="Times New Roman"/>
              </a:rPr>
              <a:t>(1), pp.1-17.</a:t>
            </a:r>
            <a:endParaRPr/>
          </a:p>
          <a:p>
            <a:pPr marL="274320" lvl="0" indent="-274320" algn="just" rtl="0">
              <a:spcBef>
                <a:spcPts val="310"/>
              </a:spcBef>
              <a:spcAft>
                <a:spcPts val="0"/>
              </a:spcAft>
              <a:buSzPts val="1318"/>
              <a:buChar char="⚫"/>
            </a:pPr>
            <a:r>
              <a:rPr lang="en-US" sz="1550">
                <a:latin typeface="Times New Roman"/>
                <a:ea typeface="Times New Roman"/>
                <a:cs typeface="Times New Roman"/>
                <a:sym typeface="Times New Roman"/>
              </a:rPr>
              <a:t>Lynch, D.S., Lynch, M.J. and Clemens, C.M. (2018). Belbin Team Roles. </a:t>
            </a:r>
            <a:r>
              <a:rPr lang="en-US" sz="1550" i="1">
                <a:latin typeface="Times New Roman"/>
                <a:ea typeface="Times New Roman"/>
                <a:cs typeface="Times New Roman"/>
                <a:sym typeface="Times New Roman"/>
              </a:rPr>
              <a:t>The Handbook of Communication Training: A Best Practices Framework for Assessing and Developing Competence, 13</a:t>
            </a:r>
            <a:r>
              <a:rPr lang="en-US" sz="1550">
                <a:latin typeface="Times New Roman"/>
                <a:ea typeface="Times New Roman"/>
                <a:cs typeface="Times New Roman"/>
                <a:sym typeface="Times New Roman"/>
              </a:rPr>
              <a:t>(4), pp.42-88.</a:t>
            </a:r>
            <a:endParaRPr/>
          </a:p>
          <a:p>
            <a:pPr marL="274320" lvl="0" indent="-274320" algn="just" rtl="0">
              <a:spcBef>
                <a:spcPts val="310"/>
              </a:spcBef>
              <a:spcAft>
                <a:spcPts val="0"/>
              </a:spcAft>
              <a:buSzPts val="1318"/>
              <a:buChar char="⚫"/>
            </a:pPr>
            <a:r>
              <a:rPr lang="en-US" sz="1550">
                <a:latin typeface="Times New Roman"/>
                <a:ea typeface="Times New Roman"/>
                <a:cs typeface="Times New Roman"/>
                <a:sym typeface="Times New Roman"/>
              </a:rPr>
              <a:t>Onyett, S.R. (2018). Team working. In </a:t>
            </a:r>
            <a:r>
              <a:rPr lang="en-US" sz="1550" i="1">
                <a:latin typeface="Times New Roman"/>
                <a:ea typeface="Times New Roman"/>
                <a:cs typeface="Times New Roman"/>
                <a:sym typeface="Times New Roman"/>
              </a:rPr>
              <a:t>Developing Services in Mental Health-Substance Use, </a:t>
            </a:r>
            <a:r>
              <a:rPr lang="en-US" sz="1550">
                <a:latin typeface="Times New Roman"/>
                <a:ea typeface="Times New Roman"/>
                <a:cs typeface="Times New Roman"/>
                <a:sym typeface="Times New Roman"/>
              </a:rPr>
              <a:t>Eds. 6. Florida: CRC Press.</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30"/>
          <p:cNvSpPr txBox="1">
            <a:spLocks noGrp="1"/>
          </p:cNvSpPr>
          <p:nvPr>
            <p:ph type="title"/>
          </p:nvPr>
        </p:nvSpPr>
        <p:spPr>
          <a:xfrm>
            <a:off x="301752" y="171450"/>
            <a:ext cx="8534400" cy="569214"/>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4000"/>
              <a:buFont typeface="Times New Roman"/>
              <a:buNone/>
            </a:pPr>
            <a:r>
              <a:rPr lang="en-US" sz="4000" b="1" dirty="0">
                <a:solidFill>
                  <a:schemeClr val="dk1"/>
                </a:solidFill>
                <a:latin typeface="Times New Roman"/>
                <a:ea typeface="Times New Roman"/>
                <a:cs typeface="Times New Roman"/>
                <a:sym typeface="Times New Roman"/>
              </a:rPr>
              <a:t>REFERENCE LIST</a:t>
            </a:r>
            <a:endParaRPr sz="4000" b="1" dirty="0">
              <a:solidFill>
                <a:schemeClr val="dk1"/>
              </a:solidFill>
              <a:latin typeface="Times New Roman"/>
              <a:ea typeface="Times New Roman"/>
              <a:cs typeface="Times New Roman"/>
              <a:sym typeface="Times New Roman"/>
            </a:endParaRPr>
          </a:p>
        </p:txBody>
      </p:sp>
      <p:sp>
        <p:nvSpPr>
          <p:cNvPr id="283" name="Google Shape;283;p30"/>
          <p:cNvSpPr txBox="1">
            <a:spLocks noGrp="1"/>
          </p:cNvSpPr>
          <p:nvPr>
            <p:ph type="body" idx="1"/>
          </p:nvPr>
        </p:nvSpPr>
        <p:spPr>
          <a:xfrm>
            <a:off x="301752" y="1085652"/>
            <a:ext cx="8503920" cy="3429000"/>
          </a:xfrm>
          <a:prstGeom prst="rect">
            <a:avLst/>
          </a:prstGeom>
          <a:noFill/>
          <a:ln>
            <a:noFill/>
          </a:ln>
        </p:spPr>
        <p:txBody>
          <a:bodyPr spcFirstLastPara="1" wrap="square" lIns="91425" tIns="45700" rIns="91425" bIns="45700" anchor="t" anchorCtr="0">
            <a:noAutofit/>
          </a:bodyPr>
          <a:lstStyle/>
          <a:p>
            <a:pPr marL="274320" lvl="0" indent="-274320" algn="just" rtl="0">
              <a:spcBef>
                <a:spcPts val="0"/>
              </a:spcBef>
              <a:spcAft>
                <a:spcPts val="0"/>
              </a:spcAft>
              <a:buSzPts val="1360"/>
              <a:buChar char="⚫"/>
            </a:pPr>
            <a:r>
              <a:rPr lang="en-US" sz="1600">
                <a:latin typeface="Times New Roman"/>
                <a:ea typeface="Times New Roman"/>
                <a:cs typeface="Times New Roman"/>
                <a:sym typeface="Times New Roman"/>
              </a:rPr>
              <a:t>Prause, D. and Mujtaba, B.G. (2015). Conflict management practices for diverse workplaces. </a:t>
            </a:r>
            <a:r>
              <a:rPr lang="en-US" sz="1600" i="1">
                <a:latin typeface="Times New Roman"/>
                <a:ea typeface="Times New Roman"/>
                <a:cs typeface="Times New Roman"/>
                <a:sym typeface="Times New Roman"/>
              </a:rPr>
              <a:t>Journal of Business Studies Quarterly</a:t>
            </a:r>
            <a:r>
              <a:rPr lang="en-US" sz="1600">
                <a:latin typeface="Times New Roman"/>
                <a:ea typeface="Times New Roman"/>
                <a:cs typeface="Times New Roman"/>
                <a:sym typeface="Times New Roman"/>
              </a:rPr>
              <a:t>, </a:t>
            </a:r>
            <a:r>
              <a:rPr lang="en-US" sz="1600" i="1">
                <a:latin typeface="Times New Roman"/>
                <a:ea typeface="Times New Roman"/>
                <a:cs typeface="Times New Roman"/>
                <a:sym typeface="Times New Roman"/>
              </a:rPr>
              <a:t>6</a:t>
            </a:r>
            <a:r>
              <a:rPr lang="en-US" sz="1600">
                <a:latin typeface="Times New Roman"/>
                <a:ea typeface="Times New Roman"/>
                <a:cs typeface="Times New Roman"/>
                <a:sym typeface="Times New Roman"/>
              </a:rPr>
              <a:t>(3), pp.13-56.</a:t>
            </a:r>
            <a:endParaRPr/>
          </a:p>
          <a:p>
            <a:pPr marL="274320" lvl="0" indent="-274320" algn="just" rtl="0">
              <a:spcBef>
                <a:spcPts val="320"/>
              </a:spcBef>
              <a:spcAft>
                <a:spcPts val="0"/>
              </a:spcAft>
              <a:buSzPts val="1360"/>
              <a:buChar char="⚫"/>
            </a:pPr>
            <a:r>
              <a:rPr lang="en-US" sz="1600">
                <a:latin typeface="Times New Roman"/>
                <a:ea typeface="Times New Roman"/>
                <a:cs typeface="Times New Roman"/>
                <a:sym typeface="Times New Roman"/>
              </a:rPr>
              <a:t>Raes, E., Kyndt, E., Decuyper, S., Van den Bossche, P. and Dochy, F. (2015). An exploratory study of group development and team learning. </a:t>
            </a:r>
            <a:r>
              <a:rPr lang="en-US" sz="1600" i="1">
                <a:latin typeface="Times New Roman"/>
                <a:ea typeface="Times New Roman"/>
                <a:cs typeface="Times New Roman"/>
                <a:sym typeface="Times New Roman"/>
              </a:rPr>
              <a:t>Human Resource Development Quarterly</a:t>
            </a:r>
            <a:r>
              <a:rPr lang="en-US" sz="1600">
                <a:latin typeface="Times New Roman"/>
                <a:ea typeface="Times New Roman"/>
                <a:cs typeface="Times New Roman"/>
                <a:sym typeface="Times New Roman"/>
              </a:rPr>
              <a:t>, </a:t>
            </a:r>
            <a:r>
              <a:rPr lang="en-US" sz="1600" i="1">
                <a:latin typeface="Times New Roman"/>
                <a:ea typeface="Times New Roman"/>
                <a:cs typeface="Times New Roman"/>
                <a:sym typeface="Times New Roman"/>
              </a:rPr>
              <a:t>26</a:t>
            </a:r>
            <a:r>
              <a:rPr lang="en-US" sz="1600">
                <a:latin typeface="Times New Roman"/>
                <a:ea typeface="Times New Roman"/>
                <a:cs typeface="Times New Roman"/>
                <a:sym typeface="Times New Roman"/>
              </a:rPr>
              <a:t>(1), pp.5-30.</a:t>
            </a:r>
            <a:endParaRPr/>
          </a:p>
          <a:p>
            <a:pPr marL="274320" lvl="0" indent="-274320" algn="just" rtl="0">
              <a:spcBef>
                <a:spcPts val="320"/>
              </a:spcBef>
              <a:spcAft>
                <a:spcPts val="0"/>
              </a:spcAft>
              <a:buSzPts val="1360"/>
              <a:buChar char="⚫"/>
            </a:pPr>
            <a:r>
              <a:rPr lang="en-US" sz="1600">
                <a:latin typeface="Times New Roman"/>
                <a:ea typeface="Times New Roman"/>
                <a:cs typeface="Times New Roman"/>
                <a:sym typeface="Times New Roman"/>
              </a:rPr>
              <a:t>Senaratne, S. and Gunawardane, S. (2015). Application of team role theory to construction design teams. </a:t>
            </a:r>
            <a:r>
              <a:rPr lang="en-US" sz="1600" i="1">
                <a:latin typeface="Times New Roman"/>
                <a:ea typeface="Times New Roman"/>
                <a:cs typeface="Times New Roman"/>
                <a:sym typeface="Times New Roman"/>
              </a:rPr>
              <a:t>Architectural Engineering and Design Management</a:t>
            </a:r>
            <a:r>
              <a:rPr lang="en-US" sz="1600">
                <a:latin typeface="Times New Roman"/>
                <a:ea typeface="Times New Roman"/>
                <a:cs typeface="Times New Roman"/>
                <a:sym typeface="Times New Roman"/>
              </a:rPr>
              <a:t>, </a:t>
            </a:r>
            <a:r>
              <a:rPr lang="en-US" sz="1600" i="1">
                <a:latin typeface="Times New Roman"/>
                <a:ea typeface="Times New Roman"/>
                <a:cs typeface="Times New Roman"/>
                <a:sym typeface="Times New Roman"/>
              </a:rPr>
              <a:t>11</a:t>
            </a:r>
            <a:r>
              <a:rPr lang="en-US" sz="1600">
                <a:latin typeface="Times New Roman"/>
                <a:ea typeface="Times New Roman"/>
                <a:cs typeface="Times New Roman"/>
                <a:sym typeface="Times New Roman"/>
              </a:rPr>
              <a:t>(1), pp.1-20.</a:t>
            </a:r>
            <a:endParaRPr/>
          </a:p>
          <a:p>
            <a:pPr marL="274320" lvl="0" indent="-274320" algn="just" rtl="0">
              <a:spcBef>
                <a:spcPts val="320"/>
              </a:spcBef>
              <a:spcAft>
                <a:spcPts val="0"/>
              </a:spcAft>
              <a:buSzPts val="1360"/>
              <a:buChar char="⚫"/>
            </a:pPr>
            <a:r>
              <a:rPr lang="en-US" sz="1600">
                <a:latin typeface="Times New Roman"/>
                <a:ea typeface="Times New Roman"/>
                <a:cs typeface="Times New Roman"/>
                <a:sym typeface="Times New Roman"/>
              </a:rPr>
              <a:t>Shuffler, M.L., Diazgranados, D., Maynard, M.T. and Salas, E. (2018). Developing, sustaining, and maximizing team effectiveness: An integrative, dynamic perspective of team development interventions. </a:t>
            </a:r>
            <a:r>
              <a:rPr lang="en-US" sz="1600" i="1">
                <a:latin typeface="Times New Roman"/>
                <a:ea typeface="Times New Roman"/>
                <a:cs typeface="Times New Roman"/>
                <a:sym typeface="Times New Roman"/>
              </a:rPr>
              <a:t>Academy of Management Annals</a:t>
            </a:r>
            <a:r>
              <a:rPr lang="en-US" sz="1600">
                <a:latin typeface="Times New Roman"/>
                <a:ea typeface="Times New Roman"/>
                <a:cs typeface="Times New Roman"/>
                <a:sym typeface="Times New Roman"/>
              </a:rPr>
              <a:t>, </a:t>
            </a:r>
            <a:r>
              <a:rPr lang="en-US" sz="1600" i="1">
                <a:latin typeface="Times New Roman"/>
                <a:ea typeface="Times New Roman"/>
                <a:cs typeface="Times New Roman"/>
                <a:sym typeface="Times New Roman"/>
              </a:rPr>
              <a:t>12</a:t>
            </a:r>
            <a:r>
              <a:rPr lang="en-US" sz="1600">
                <a:latin typeface="Times New Roman"/>
                <a:ea typeface="Times New Roman"/>
                <a:cs typeface="Times New Roman"/>
                <a:sym typeface="Times New Roman"/>
              </a:rPr>
              <a:t>(2), pp.688-724.</a:t>
            </a:r>
            <a:endParaRPr/>
          </a:p>
          <a:p>
            <a:pPr marL="274320" lvl="0" indent="-274320" algn="just" rtl="0">
              <a:spcBef>
                <a:spcPts val="320"/>
              </a:spcBef>
              <a:spcAft>
                <a:spcPts val="0"/>
              </a:spcAft>
              <a:buSzPts val="1360"/>
              <a:buChar char="⚫"/>
            </a:pPr>
            <a:r>
              <a:rPr lang="en-US" sz="1600">
                <a:latin typeface="Times New Roman"/>
                <a:ea typeface="Times New Roman"/>
                <a:cs typeface="Times New Roman"/>
                <a:sym typeface="Times New Roman"/>
              </a:rPr>
              <a:t>Uzoamaka, O.E., Nnamani, E. and Eze, J. (2015). Employee Empowerment and Team-Work in Management of Change: Techniques, Challenges and Prospects. </a:t>
            </a:r>
            <a:r>
              <a:rPr lang="en-US" sz="1600" i="1">
                <a:latin typeface="Times New Roman"/>
                <a:ea typeface="Times New Roman"/>
                <a:cs typeface="Times New Roman"/>
                <a:sym typeface="Times New Roman"/>
              </a:rPr>
              <a:t>Journal of Policy and Development Studies</a:t>
            </a:r>
            <a:r>
              <a:rPr lang="en-US" sz="1600">
                <a:latin typeface="Times New Roman"/>
                <a:ea typeface="Times New Roman"/>
                <a:cs typeface="Times New Roman"/>
                <a:sym typeface="Times New Roman"/>
              </a:rPr>
              <a:t>, </a:t>
            </a:r>
            <a:r>
              <a:rPr lang="en-US" sz="1600" i="1">
                <a:latin typeface="Times New Roman"/>
                <a:ea typeface="Times New Roman"/>
                <a:cs typeface="Times New Roman"/>
                <a:sym typeface="Times New Roman"/>
              </a:rPr>
              <a:t>289</a:t>
            </a:r>
            <a:r>
              <a:rPr lang="en-US" sz="1600">
                <a:latin typeface="Times New Roman"/>
                <a:ea typeface="Times New Roman"/>
                <a:cs typeface="Times New Roman"/>
                <a:sym typeface="Times New Roman"/>
              </a:rPr>
              <a:t>(1851), pp.1-16.</a:t>
            </a:r>
            <a:endParaRPr/>
          </a:p>
          <a:p>
            <a:pPr marL="274320" lvl="0" indent="-274320" algn="just" rtl="0">
              <a:spcBef>
                <a:spcPts val="320"/>
              </a:spcBef>
              <a:spcAft>
                <a:spcPts val="0"/>
              </a:spcAft>
              <a:buSzPts val="1360"/>
              <a:buChar char="⚫"/>
            </a:pPr>
            <a:r>
              <a:rPr lang="en-US" sz="1600">
                <a:latin typeface="Times New Roman"/>
                <a:ea typeface="Times New Roman"/>
                <a:cs typeface="Times New Roman"/>
                <a:sym typeface="Times New Roman"/>
              </a:rPr>
              <a:t>Woodcock, M. (2017). </a:t>
            </a:r>
            <a:r>
              <a:rPr lang="en-US" sz="1600" i="1">
                <a:latin typeface="Times New Roman"/>
                <a:ea typeface="Times New Roman"/>
                <a:cs typeface="Times New Roman"/>
                <a:sym typeface="Times New Roman"/>
              </a:rPr>
              <a:t>Team development manual, </a:t>
            </a:r>
            <a:r>
              <a:rPr lang="en-US" sz="1600">
                <a:latin typeface="Times New Roman"/>
                <a:ea typeface="Times New Roman"/>
                <a:cs typeface="Times New Roman"/>
                <a:sym typeface="Times New Roman"/>
              </a:rPr>
              <a:t>Eds. 7. Abingdon: Routledge.</a:t>
            </a:r>
            <a:endParaRPr/>
          </a:p>
        </p:txBody>
      </p:sp>
    </p:spTree>
  </p:cSld>
  <p:clrMapOvr>
    <a:masterClrMapping/>
  </p:clrMapOvr>
</p:sld>
</file>

<file path=ppt/theme/theme1.xml><?xml version="1.0" encoding="utf-8"?>
<a:theme xmlns:a="http://schemas.openxmlformats.org/drawingml/2006/main" name="Civic">
  <a:themeElements>
    <a:clrScheme name="Civic">
      <a:dk1>
        <a:srgbClr val="000000"/>
      </a:dk1>
      <a:lt1>
        <a:srgbClr val="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TotalTime>
  <Words>1905</Words>
  <Application>Microsoft Office PowerPoint</Application>
  <PresentationFormat>On-screen Show (16:9)</PresentationFormat>
  <Paragraphs>156</Paragraphs>
  <Slides>19</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Georgia</vt:lpstr>
      <vt:lpstr>Noto Sans Symbols</vt:lpstr>
      <vt:lpstr>Times New Roman</vt:lpstr>
      <vt:lpstr>Civic</vt:lpstr>
      <vt:lpstr>EFFECTIVE TEAM WORKING &amp; COMMUNICATION</vt:lpstr>
      <vt:lpstr> TABLE OF CONTENTS</vt:lpstr>
      <vt:lpstr>INTRODUCTION</vt:lpstr>
      <vt:lpstr>AIM OF THE PRESENTATION</vt:lpstr>
      <vt:lpstr>DEFINITION OF TEAMWORK </vt:lpstr>
      <vt:lpstr>BENEFITS OF TEAM WORKING</vt:lpstr>
      <vt:lpstr>STAGES OF TEAM DEVELOPMENT</vt:lpstr>
      <vt:lpstr>STAGES OF TEAM DEVELOPMENT</vt:lpstr>
      <vt:lpstr>STAGES OF TEAM DEVELOPMENT</vt:lpstr>
      <vt:lpstr>TEAM ROLES</vt:lpstr>
      <vt:lpstr>TEAM ROLES</vt:lpstr>
      <vt:lpstr>TEAM ROLES</vt:lpstr>
      <vt:lpstr>TEAM ROLES</vt:lpstr>
      <vt:lpstr>MANAGING CONFLICT</vt:lpstr>
      <vt:lpstr>MANAGING CONFLICT</vt:lpstr>
      <vt:lpstr>SUCCESSFUL TEAM DEVELOPMENT</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&amp; COMMUNICATION</dc:title>
  <cp:lastModifiedBy>Maria Pita (1816554)</cp:lastModifiedBy>
  <cp:revision>10</cp:revision>
  <dcterms:modified xsi:type="dcterms:W3CDTF">2019-12-09T10:49:27Z</dcterms:modified>
</cp:coreProperties>
</file>