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32"/>
  </p:notesMasterIdLst>
  <p:sldIdLst>
    <p:sldId id="316" r:id="rId2"/>
    <p:sldId id="293" r:id="rId3"/>
    <p:sldId id="311" r:id="rId4"/>
    <p:sldId id="259" r:id="rId5"/>
    <p:sldId id="297" r:id="rId6"/>
    <p:sldId id="312" r:id="rId7"/>
    <p:sldId id="283" r:id="rId8"/>
    <p:sldId id="317" r:id="rId9"/>
    <p:sldId id="279" r:id="rId10"/>
    <p:sldId id="305" r:id="rId11"/>
    <p:sldId id="277" r:id="rId12"/>
    <p:sldId id="276" r:id="rId13"/>
    <p:sldId id="284" r:id="rId14"/>
    <p:sldId id="280" r:id="rId15"/>
    <p:sldId id="281" r:id="rId16"/>
    <p:sldId id="282" r:id="rId17"/>
    <p:sldId id="313" r:id="rId18"/>
    <p:sldId id="257" r:id="rId19"/>
    <p:sldId id="265" r:id="rId20"/>
    <p:sldId id="306" r:id="rId21"/>
    <p:sldId id="258" r:id="rId22"/>
    <p:sldId id="314" r:id="rId23"/>
    <p:sldId id="264" r:id="rId24"/>
    <p:sldId id="307" r:id="rId25"/>
    <p:sldId id="260" r:id="rId26"/>
    <p:sldId id="269" r:id="rId27"/>
    <p:sldId id="315" r:id="rId28"/>
    <p:sldId id="270" r:id="rId29"/>
    <p:sldId id="262" r:id="rId30"/>
    <p:sldId id="308" r:id="rId3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54C80"/>
    <a:srgbClr val="41497A"/>
    <a:srgbClr val="C8CACA"/>
    <a:srgbClr val="C6CBCC"/>
    <a:srgbClr val="D1D1D1"/>
    <a:srgbClr val="C0C0C0"/>
    <a:srgbClr val="DDDDDD"/>
    <a:srgbClr val="CCCCFF"/>
    <a:srgbClr val="FF0000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>
      <p:cViewPr varScale="1">
        <p:scale>
          <a:sx n="118" d="100"/>
          <a:sy n="118" d="100"/>
        </p:scale>
        <p:origin x="1152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4" Type="http://schemas.openxmlformats.org/officeDocument/2006/relationships/image" Target="../media/image11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5" Type="http://schemas.openxmlformats.org/officeDocument/2006/relationships/image" Target="../media/image16.svg"/><Relationship Id="rId4" Type="http://schemas.openxmlformats.org/officeDocument/2006/relationships/image" Target="../media/image15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svg"/><Relationship Id="rId1" Type="http://schemas.openxmlformats.org/officeDocument/2006/relationships/image" Target="../media/image17.svg"/><Relationship Id="rId5" Type="http://schemas.openxmlformats.org/officeDocument/2006/relationships/image" Target="../media/image21.svg"/><Relationship Id="rId4" Type="http://schemas.openxmlformats.org/officeDocument/2006/relationships/image" Target="../media/image20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svg"/><Relationship Id="rId1" Type="http://schemas.openxmlformats.org/officeDocument/2006/relationships/image" Target="../media/image22.svg"/><Relationship Id="rId5" Type="http://schemas.openxmlformats.org/officeDocument/2006/relationships/image" Target="../media/image26.svg"/><Relationship Id="rId4" Type="http://schemas.openxmlformats.org/officeDocument/2006/relationships/image" Target="../media/image25.sv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4" Type="http://schemas.openxmlformats.org/officeDocument/2006/relationships/image" Target="../media/image11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5" Type="http://schemas.openxmlformats.org/officeDocument/2006/relationships/image" Target="../media/image16.svg"/><Relationship Id="rId4" Type="http://schemas.openxmlformats.org/officeDocument/2006/relationships/image" Target="../media/image15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svg"/><Relationship Id="rId1" Type="http://schemas.openxmlformats.org/officeDocument/2006/relationships/image" Target="../media/image17.svg"/><Relationship Id="rId5" Type="http://schemas.openxmlformats.org/officeDocument/2006/relationships/image" Target="../media/image21.svg"/><Relationship Id="rId4" Type="http://schemas.openxmlformats.org/officeDocument/2006/relationships/image" Target="../media/image20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svg"/><Relationship Id="rId1" Type="http://schemas.openxmlformats.org/officeDocument/2006/relationships/image" Target="../media/image22.svg"/><Relationship Id="rId5" Type="http://schemas.openxmlformats.org/officeDocument/2006/relationships/image" Target="../media/image26.sv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2EEEF6-532F-4F56-A7A6-A04CFAA021E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5" csCatId="colorful" phldr="1"/>
      <dgm:spPr/>
      <dgm:t>
        <a:bodyPr/>
        <a:lstStyle/>
        <a:p>
          <a:endParaRPr lang="en-US"/>
        </a:p>
      </dgm:t>
    </dgm:pt>
    <dgm:pt modelId="{AA5F74A8-2B43-47CF-9050-84BE3C40F53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Module Introduction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16CA1F0-403D-4AAC-B855-A371CDE607F6}" type="parTrans" cxnId="{DF9B8241-6BB9-4F8D-9E32-5E096892CA35}">
      <dgm:prSet/>
      <dgm:spPr/>
      <dgm:t>
        <a:bodyPr/>
        <a:lstStyle/>
        <a:p>
          <a:endParaRPr lang="en-US"/>
        </a:p>
      </dgm:t>
    </dgm:pt>
    <dgm:pt modelId="{26B67773-1A85-402A-AB06-254173D60EBE}" type="sibTrans" cxnId="{DF9B8241-6BB9-4F8D-9E32-5E096892CA35}">
      <dgm:prSet/>
      <dgm:spPr/>
      <dgm:t>
        <a:bodyPr/>
        <a:lstStyle/>
        <a:p>
          <a:endParaRPr lang="en-US"/>
        </a:p>
      </dgm:t>
    </dgm:pt>
    <dgm:pt modelId="{F4EF629E-8967-462E-AC19-86B46D7D1D3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Introduction to the roles and purposes of finance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66C5347-9BA8-44D9-8115-0B9536E50A8A}" type="parTrans" cxnId="{8166E9A1-8795-434F-BB4D-5019B3A40FDB}">
      <dgm:prSet/>
      <dgm:spPr/>
      <dgm:t>
        <a:bodyPr/>
        <a:lstStyle/>
        <a:p>
          <a:endParaRPr lang="en-US"/>
        </a:p>
      </dgm:t>
    </dgm:pt>
    <dgm:pt modelId="{33EC1EC9-F072-4740-AC88-1DA321C9F4F1}" type="sibTrans" cxnId="{8166E9A1-8795-434F-BB4D-5019B3A40FDB}">
      <dgm:prSet/>
      <dgm:spPr/>
      <dgm:t>
        <a:bodyPr/>
        <a:lstStyle/>
        <a:p>
          <a:endParaRPr lang="en-US"/>
        </a:p>
      </dgm:t>
    </dgm:pt>
    <dgm:pt modelId="{6FA14ABB-0804-4473-B819-79BAD5DB3B0E}" type="pres">
      <dgm:prSet presAssocID="{392EEEF6-532F-4F56-A7A6-A04CFAA021EF}" presName="root" presStyleCnt="0">
        <dgm:presLayoutVars>
          <dgm:dir/>
          <dgm:resizeHandles val="exact"/>
        </dgm:presLayoutVars>
      </dgm:prSet>
      <dgm:spPr/>
    </dgm:pt>
    <dgm:pt modelId="{5EC3D8B7-F714-44D3-9495-5C71BD030D3B}" type="pres">
      <dgm:prSet presAssocID="{AA5F74A8-2B43-47CF-9050-84BE3C40F53F}" presName="compNode" presStyleCnt="0"/>
      <dgm:spPr/>
    </dgm:pt>
    <dgm:pt modelId="{FB11024B-D669-4842-8A1F-0D16EAA37C73}" type="pres">
      <dgm:prSet presAssocID="{AA5F74A8-2B43-47CF-9050-84BE3C40F53F}" presName="bgRect" presStyleLbl="bgShp" presStyleIdx="0" presStyleCnt="2"/>
      <dgm:spPr/>
    </dgm:pt>
    <dgm:pt modelId="{A4A56CB7-ECF4-4153-BC8B-095ECBB53AF3}" type="pres">
      <dgm:prSet presAssocID="{AA5F74A8-2B43-47CF-9050-84BE3C40F53F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A93A6B01-6DA4-48A7-8248-DACEAB36BDBC}" type="pres">
      <dgm:prSet presAssocID="{AA5F74A8-2B43-47CF-9050-84BE3C40F53F}" presName="spaceRect" presStyleCnt="0"/>
      <dgm:spPr/>
    </dgm:pt>
    <dgm:pt modelId="{EE9B5D13-A556-4A70-9D2C-92B527A7C3A9}" type="pres">
      <dgm:prSet presAssocID="{AA5F74A8-2B43-47CF-9050-84BE3C40F53F}" presName="parTx" presStyleLbl="revTx" presStyleIdx="0" presStyleCnt="2">
        <dgm:presLayoutVars>
          <dgm:chMax val="0"/>
          <dgm:chPref val="0"/>
        </dgm:presLayoutVars>
      </dgm:prSet>
      <dgm:spPr/>
    </dgm:pt>
    <dgm:pt modelId="{30EBAD5D-647A-40BD-8D63-7E43234864DD}" type="pres">
      <dgm:prSet presAssocID="{26B67773-1A85-402A-AB06-254173D60EBE}" presName="sibTrans" presStyleCnt="0"/>
      <dgm:spPr/>
    </dgm:pt>
    <dgm:pt modelId="{08805C45-EA06-4571-881D-A0D573DFAD1B}" type="pres">
      <dgm:prSet presAssocID="{F4EF629E-8967-462E-AC19-86B46D7D1D3A}" presName="compNode" presStyleCnt="0"/>
      <dgm:spPr/>
    </dgm:pt>
    <dgm:pt modelId="{F4025415-323A-45A1-81CB-1BB01C1A1E8A}" type="pres">
      <dgm:prSet presAssocID="{F4EF629E-8967-462E-AC19-86B46D7D1D3A}" presName="bgRect" presStyleLbl="bgShp" presStyleIdx="1" presStyleCnt="2"/>
      <dgm:spPr/>
    </dgm:pt>
    <dgm:pt modelId="{91C363C8-4871-4720-8664-01B1CA57E86C}" type="pres">
      <dgm:prSet presAssocID="{F4EF629E-8967-462E-AC19-86B46D7D1D3A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F718AEBB-30B4-4583-80BD-F4F92967A873}" type="pres">
      <dgm:prSet presAssocID="{F4EF629E-8967-462E-AC19-86B46D7D1D3A}" presName="spaceRect" presStyleCnt="0"/>
      <dgm:spPr/>
    </dgm:pt>
    <dgm:pt modelId="{BB5392FD-F0E1-40AB-AEF9-99F90CCE10BE}" type="pres">
      <dgm:prSet presAssocID="{F4EF629E-8967-462E-AC19-86B46D7D1D3A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D2326412-2E7B-4F63-BFFF-534030638AEA}" type="presOf" srcId="{F4EF629E-8967-462E-AC19-86B46D7D1D3A}" destId="{BB5392FD-F0E1-40AB-AEF9-99F90CCE10BE}" srcOrd="0" destOrd="0" presId="urn:microsoft.com/office/officeart/2018/2/layout/IconVerticalSolidList"/>
    <dgm:cxn modelId="{1F6C5D20-13D7-4423-865C-25461FB81D5C}" type="presOf" srcId="{392EEEF6-532F-4F56-A7A6-A04CFAA021EF}" destId="{6FA14ABB-0804-4473-B819-79BAD5DB3B0E}" srcOrd="0" destOrd="0" presId="urn:microsoft.com/office/officeart/2018/2/layout/IconVerticalSolidList"/>
    <dgm:cxn modelId="{DF9B8241-6BB9-4F8D-9E32-5E096892CA35}" srcId="{392EEEF6-532F-4F56-A7A6-A04CFAA021EF}" destId="{AA5F74A8-2B43-47CF-9050-84BE3C40F53F}" srcOrd="0" destOrd="0" parTransId="{D16CA1F0-403D-4AAC-B855-A371CDE607F6}" sibTransId="{26B67773-1A85-402A-AB06-254173D60EBE}"/>
    <dgm:cxn modelId="{F09A2252-AF71-4DFD-90BD-4CA3B4D502B7}" type="presOf" srcId="{AA5F74A8-2B43-47CF-9050-84BE3C40F53F}" destId="{EE9B5D13-A556-4A70-9D2C-92B527A7C3A9}" srcOrd="0" destOrd="0" presId="urn:microsoft.com/office/officeart/2018/2/layout/IconVerticalSolidList"/>
    <dgm:cxn modelId="{8166E9A1-8795-434F-BB4D-5019B3A40FDB}" srcId="{392EEEF6-532F-4F56-A7A6-A04CFAA021EF}" destId="{F4EF629E-8967-462E-AC19-86B46D7D1D3A}" srcOrd="1" destOrd="0" parTransId="{C66C5347-9BA8-44D9-8115-0B9536E50A8A}" sibTransId="{33EC1EC9-F072-4740-AC88-1DA321C9F4F1}"/>
    <dgm:cxn modelId="{57B990FD-1386-42A8-AB1D-D6E68E1E3D37}" type="presParOf" srcId="{6FA14ABB-0804-4473-B819-79BAD5DB3B0E}" destId="{5EC3D8B7-F714-44D3-9495-5C71BD030D3B}" srcOrd="0" destOrd="0" presId="urn:microsoft.com/office/officeart/2018/2/layout/IconVerticalSolidList"/>
    <dgm:cxn modelId="{1A36B9BD-7E80-4AE5-A1DF-60BD97463FFF}" type="presParOf" srcId="{5EC3D8B7-F714-44D3-9495-5C71BD030D3B}" destId="{FB11024B-D669-4842-8A1F-0D16EAA37C73}" srcOrd="0" destOrd="0" presId="urn:microsoft.com/office/officeart/2018/2/layout/IconVerticalSolidList"/>
    <dgm:cxn modelId="{F7121879-7BE9-4679-99DC-B3883E87E997}" type="presParOf" srcId="{5EC3D8B7-F714-44D3-9495-5C71BD030D3B}" destId="{A4A56CB7-ECF4-4153-BC8B-095ECBB53AF3}" srcOrd="1" destOrd="0" presId="urn:microsoft.com/office/officeart/2018/2/layout/IconVerticalSolidList"/>
    <dgm:cxn modelId="{E3C976DB-6048-4D36-B0D5-C72F21EE3A26}" type="presParOf" srcId="{5EC3D8B7-F714-44D3-9495-5C71BD030D3B}" destId="{A93A6B01-6DA4-48A7-8248-DACEAB36BDBC}" srcOrd="2" destOrd="0" presId="urn:microsoft.com/office/officeart/2018/2/layout/IconVerticalSolidList"/>
    <dgm:cxn modelId="{22FC20A0-B383-464F-849F-89DE6FBA4290}" type="presParOf" srcId="{5EC3D8B7-F714-44D3-9495-5C71BD030D3B}" destId="{EE9B5D13-A556-4A70-9D2C-92B527A7C3A9}" srcOrd="3" destOrd="0" presId="urn:microsoft.com/office/officeart/2018/2/layout/IconVerticalSolidList"/>
    <dgm:cxn modelId="{14B8B8A3-20EE-4C27-9827-F590B43CAC00}" type="presParOf" srcId="{6FA14ABB-0804-4473-B819-79BAD5DB3B0E}" destId="{30EBAD5D-647A-40BD-8D63-7E43234864DD}" srcOrd="1" destOrd="0" presId="urn:microsoft.com/office/officeart/2018/2/layout/IconVerticalSolidList"/>
    <dgm:cxn modelId="{87B0306D-4B73-4AAA-AEE2-02D89981394A}" type="presParOf" srcId="{6FA14ABB-0804-4473-B819-79BAD5DB3B0E}" destId="{08805C45-EA06-4571-881D-A0D573DFAD1B}" srcOrd="2" destOrd="0" presId="urn:microsoft.com/office/officeart/2018/2/layout/IconVerticalSolidList"/>
    <dgm:cxn modelId="{46BC7483-6649-49E5-8544-CA455779283B}" type="presParOf" srcId="{08805C45-EA06-4571-881D-A0D573DFAD1B}" destId="{F4025415-323A-45A1-81CB-1BB01C1A1E8A}" srcOrd="0" destOrd="0" presId="urn:microsoft.com/office/officeart/2018/2/layout/IconVerticalSolidList"/>
    <dgm:cxn modelId="{2BB0445A-4508-4A8E-A31B-37C63E480BEE}" type="presParOf" srcId="{08805C45-EA06-4571-881D-A0D573DFAD1B}" destId="{91C363C8-4871-4720-8664-01B1CA57E86C}" srcOrd="1" destOrd="0" presId="urn:microsoft.com/office/officeart/2018/2/layout/IconVerticalSolidList"/>
    <dgm:cxn modelId="{16A6BCF0-6FFD-4499-8E8A-621607250A41}" type="presParOf" srcId="{08805C45-EA06-4571-881D-A0D573DFAD1B}" destId="{F718AEBB-30B4-4583-80BD-F4F92967A873}" srcOrd="2" destOrd="0" presId="urn:microsoft.com/office/officeart/2018/2/layout/IconVerticalSolidList"/>
    <dgm:cxn modelId="{4CCAF1CE-FE9F-4856-B5F4-058081061B85}" type="presParOf" srcId="{08805C45-EA06-4571-881D-A0D573DFAD1B}" destId="{BB5392FD-F0E1-40AB-AEF9-99F90CCE10B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0225A36-9EF1-4173-A982-97E7B9F9DDB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6_2" csCatId="accent6" phldr="1"/>
      <dgm:spPr/>
      <dgm:t>
        <a:bodyPr/>
        <a:lstStyle/>
        <a:p>
          <a:endParaRPr lang="en-US"/>
        </a:p>
      </dgm:t>
    </dgm:pt>
    <dgm:pt modelId="{9246AA86-F45C-412A-A6D4-0A9CF272DCE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Demonstrate an understanding of finance management related to the logistics industries and supply chain management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DF9D29F-7037-4377-B2BC-A6CD81645686}" type="parTrans" cxnId="{2BFCEF16-958E-4E88-86A8-C28583061286}">
      <dgm:prSet/>
      <dgm:spPr/>
      <dgm:t>
        <a:bodyPr/>
        <a:lstStyle/>
        <a:p>
          <a:endParaRPr lang="en-US"/>
        </a:p>
      </dgm:t>
    </dgm:pt>
    <dgm:pt modelId="{D0553FD4-D17C-4767-B7DD-2250E60E873C}" type="sibTrans" cxnId="{2BFCEF16-958E-4E88-86A8-C28583061286}">
      <dgm:prSet/>
      <dgm:spPr/>
      <dgm:t>
        <a:bodyPr/>
        <a:lstStyle/>
        <a:p>
          <a:endParaRPr lang="en-US"/>
        </a:p>
      </dgm:t>
    </dgm:pt>
    <dgm:pt modelId="{BE2718E3-F294-4E9D-9D3F-A8635CFCAA2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Evaluate the application of theories and methods of supply chain finance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ED2EC7D-C0F6-4810-B98D-A18BF3623C06}" type="parTrans" cxnId="{2C7593A7-5EDD-4F28-9EA0-E9D3C461F938}">
      <dgm:prSet/>
      <dgm:spPr/>
      <dgm:t>
        <a:bodyPr/>
        <a:lstStyle/>
        <a:p>
          <a:endParaRPr lang="en-US"/>
        </a:p>
      </dgm:t>
    </dgm:pt>
    <dgm:pt modelId="{4C13CEA6-7AF3-4B6E-870A-A5739AE9219D}" type="sibTrans" cxnId="{2C7593A7-5EDD-4F28-9EA0-E9D3C461F938}">
      <dgm:prSet/>
      <dgm:spPr/>
      <dgm:t>
        <a:bodyPr/>
        <a:lstStyle/>
        <a:p>
          <a:endParaRPr lang="en-US"/>
        </a:p>
      </dgm:t>
    </dgm:pt>
    <dgm:pt modelId="{92AFFAC6-19F5-43FB-B53B-824827313519}" type="pres">
      <dgm:prSet presAssocID="{30225A36-9EF1-4173-A982-97E7B9F9DDB4}" presName="root" presStyleCnt="0">
        <dgm:presLayoutVars>
          <dgm:dir/>
          <dgm:resizeHandles val="exact"/>
        </dgm:presLayoutVars>
      </dgm:prSet>
      <dgm:spPr/>
    </dgm:pt>
    <dgm:pt modelId="{0DACDE26-A895-4CCA-9A51-2CBBF6CFE084}" type="pres">
      <dgm:prSet presAssocID="{9246AA86-F45C-412A-A6D4-0A9CF272DCE7}" presName="compNode" presStyleCnt="0"/>
      <dgm:spPr/>
    </dgm:pt>
    <dgm:pt modelId="{53065F99-4DF2-4AD9-A7D8-BD1B7D720A92}" type="pres">
      <dgm:prSet presAssocID="{9246AA86-F45C-412A-A6D4-0A9CF272DCE7}" presName="bgRect" presStyleLbl="bgShp" presStyleIdx="0" presStyleCnt="2"/>
      <dgm:spPr/>
    </dgm:pt>
    <dgm:pt modelId="{128ECE68-EC90-41EC-AF08-72BF997A1DF1}" type="pres">
      <dgm:prSet presAssocID="{9246AA86-F45C-412A-A6D4-0A9CF272DCE7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92E5E8AF-03A5-4763-B21D-AD518843EEC1}" type="pres">
      <dgm:prSet presAssocID="{9246AA86-F45C-412A-A6D4-0A9CF272DCE7}" presName="spaceRect" presStyleCnt="0"/>
      <dgm:spPr/>
    </dgm:pt>
    <dgm:pt modelId="{362C8A90-FFE7-4ED7-BED1-19F8DE45A894}" type="pres">
      <dgm:prSet presAssocID="{9246AA86-F45C-412A-A6D4-0A9CF272DCE7}" presName="parTx" presStyleLbl="revTx" presStyleIdx="0" presStyleCnt="2">
        <dgm:presLayoutVars>
          <dgm:chMax val="0"/>
          <dgm:chPref val="0"/>
        </dgm:presLayoutVars>
      </dgm:prSet>
      <dgm:spPr/>
    </dgm:pt>
    <dgm:pt modelId="{26118D95-B961-4C02-8383-3B80B6651F5E}" type="pres">
      <dgm:prSet presAssocID="{D0553FD4-D17C-4767-B7DD-2250E60E873C}" presName="sibTrans" presStyleCnt="0"/>
      <dgm:spPr/>
    </dgm:pt>
    <dgm:pt modelId="{DB2A15CC-6575-43FF-84CA-ACD446E0414F}" type="pres">
      <dgm:prSet presAssocID="{BE2718E3-F294-4E9D-9D3F-A8635CFCAA24}" presName="compNode" presStyleCnt="0"/>
      <dgm:spPr/>
    </dgm:pt>
    <dgm:pt modelId="{141D9A5B-36BF-4EF0-8E7B-8984F3D7BAAC}" type="pres">
      <dgm:prSet presAssocID="{BE2718E3-F294-4E9D-9D3F-A8635CFCAA24}" presName="bgRect" presStyleLbl="bgShp" presStyleIdx="1" presStyleCnt="2"/>
      <dgm:spPr/>
    </dgm:pt>
    <dgm:pt modelId="{2B931913-6379-42DF-A4C2-500FAC81FBE4}" type="pres">
      <dgm:prSet presAssocID="{BE2718E3-F294-4E9D-9D3F-A8635CFCAA24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F9A9977C-F997-4371-8F27-7A5E7F8C2821}" type="pres">
      <dgm:prSet presAssocID="{BE2718E3-F294-4E9D-9D3F-A8635CFCAA24}" presName="spaceRect" presStyleCnt="0"/>
      <dgm:spPr/>
    </dgm:pt>
    <dgm:pt modelId="{0FA73D70-90CC-4C19-962F-286004F94C43}" type="pres">
      <dgm:prSet presAssocID="{BE2718E3-F294-4E9D-9D3F-A8635CFCAA24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2BFCEF16-958E-4E88-86A8-C28583061286}" srcId="{30225A36-9EF1-4173-A982-97E7B9F9DDB4}" destId="{9246AA86-F45C-412A-A6D4-0A9CF272DCE7}" srcOrd="0" destOrd="0" parTransId="{DDF9D29F-7037-4377-B2BC-A6CD81645686}" sibTransId="{D0553FD4-D17C-4767-B7DD-2250E60E873C}"/>
    <dgm:cxn modelId="{88DBFF4B-CAEE-4971-AD36-5F98655ABBD5}" type="presOf" srcId="{30225A36-9EF1-4173-A982-97E7B9F9DDB4}" destId="{92AFFAC6-19F5-43FB-B53B-824827313519}" srcOrd="0" destOrd="0" presId="urn:microsoft.com/office/officeart/2018/2/layout/IconVerticalSolidList"/>
    <dgm:cxn modelId="{2C7593A7-5EDD-4F28-9EA0-E9D3C461F938}" srcId="{30225A36-9EF1-4173-A982-97E7B9F9DDB4}" destId="{BE2718E3-F294-4E9D-9D3F-A8635CFCAA24}" srcOrd="1" destOrd="0" parTransId="{9ED2EC7D-C0F6-4810-B98D-A18BF3623C06}" sibTransId="{4C13CEA6-7AF3-4B6E-870A-A5739AE9219D}"/>
    <dgm:cxn modelId="{07BC52DF-32DF-4DD3-AA6B-A88C1507E211}" type="presOf" srcId="{BE2718E3-F294-4E9D-9D3F-A8635CFCAA24}" destId="{0FA73D70-90CC-4C19-962F-286004F94C43}" srcOrd="0" destOrd="0" presId="urn:microsoft.com/office/officeart/2018/2/layout/IconVerticalSolidList"/>
    <dgm:cxn modelId="{08C53DEB-1D10-494B-BC31-C4795B176E84}" type="presOf" srcId="{9246AA86-F45C-412A-A6D4-0A9CF272DCE7}" destId="{362C8A90-FFE7-4ED7-BED1-19F8DE45A894}" srcOrd="0" destOrd="0" presId="urn:microsoft.com/office/officeart/2018/2/layout/IconVerticalSolidList"/>
    <dgm:cxn modelId="{AABD3AF8-D61A-498C-9DF0-869241D8A40E}" type="presParOf" srcId="{92AFFAC6-19F5-43FB-B53B-824827313519}" destId="{0DACDE26-A895-4CCA-9A51-2CBBF6CFE084}" srcOrd="0" destOrd="0" presId="urn:microsoft.com/office/officeart/2018/2/layout/IconVerticalSolidList"/>
    <dgm:cxn modelId="{7F1123F0-5E2E-4B4F-9B55-6C09D331A1D0}" type="presParOf" srcId="{0DACDE26-A895-4CCA-9A51-2CBBF6CFE084}" destId="{53065F99-4DF2-4AD9-A7D8-BD1B7D720A92}" srcOrd="0" destOrd="0" presId="urn:microsoft.com/office/officeart/2018/2/layout/IconVerticalSolidList"/>
    <dgm:cxn modelId="{70A02014-DBD0-4A0B-B6CE-60403B677CA7}" type="presParOf" srcId="{0DACDE26-A895-4CCA-9A51-2CBBF6CFE084}" destId="{128ECE68-EC90-41EC-AF08-72BF997A1DF1}" srcOrd="1" destOrd="0" presId="urn:microsoft.com/office/officeart/2018/2/layout/IconVerticalSolidList"/>
    <dgm:cxn modelId="{1AEAA4BF-7F09-41F9-BA03-18170C0D411A}" type="presParOf" srcId="{0DACDE26-A895-4CCA-9A51-2CBBF6CFE084}" destId="{92E5E8AF-03A5-4763-B21D-AD518843EEC1}" srcOrd="2" destOrd="0" presId="urn:microsoft.com/office/officeart/2018/2/layout/IconVerticalSolidList"/>
    <dgm:cxn modelId="{13069A6A-21E4-4E18-AC7A-809CCDD0D44F}" type="presParOf" srcId="{0DACDE26-A895-4CCA-9A51-2CBBF6CFE084}" destId="{362C8A90-FFE7-4ED7-BED1-19F8DE45A894}" srcOrd="3" destOrd="0" presId="urn:microsoft.com/office/officeart/2018/2/layout/IconVerticalSolidList"/>
    <dgm:cxn modelId="{F8FD4C24-E5E4-44FB-8DA5-E3ACF7113A5A}" type="presParOf" srcId="{92AFFAC6-19F5-43FB-B53B-824827313519}" destId="{26118D95-B961-4C02-8383-3B80B6651F5E}" srcOrd="1" destOrd="0" presId="urn:microsoft.com/office/officeart/2018/2/layout/IconVerticalSolidList"/>
    <dgm:cxn modelId="{9FC7CA5A-4FF8-4D23-B79D-EDDEFDB7FFBE}" type="presParOf" srcId="{92AFFAC6-19F5-43FB-B53B-824827313519}" destId="{DB2A15CC-6575-43FF-84CA-ACD446E0414F}" srcOrd="2" destOrd="0" presId="urn:microsoft.com/office/officeart/2018/2/layout/IconVerticalSolidList"/>
    <dgm:cxn modelId="{1B046C70-EE92-4DD3-9C05-FD41ABD52829}" type="presParOf" srcId="{DB2A15CC-6575-43FF-84CA-ACD446E0414F}" destId="{141D9A5B-36BF-4EF0-8E7B-8984F3D7BAAC}" srcOrd="0" destOrd="0" presId="urn:microsoft.com/office/officeart/2018/2/layout/IconVerticalSolidList"/>
    <dgm:cxn modelId="{74926EEB-F823-4D36-9CF6-6B433BD8151A}" type="presParOf" srcId="{DB2A15CC-6575-43FF-84CA-ACD446E0414F}" destId="{2B931913-6379-42DF-A4C2-500FAC81FBE4}" srcOrd="1" destOrd="0" presId="urn:microsoft.com/office/officeart/2018/2/layout/IconVerticalSolidList"/>
    <dgm:cxn modelId="{94A30E9B-D690-4698-AF7A-CB5DFB509535}" type="presParOf" srcId="{DB2A15CC-6575-43FF-84CA-ACD446E0414F}" destId="{F9A9977C-F997-4371-8F27-7A5E7F8C2821}" srcOrd="2" destOrd="0" presId="urn:microsoft.com/office/officeart/2018/2/layout/IconVerticalSolidList"/>
    <dgm:cxn modelId="{BA4DF927-0843-4974-B603-F1E6B5974E7E}" type="presParOf" srcId="{DB2A15CC-6575-43FF-84CA-ACD446E0414F}" destId="{0FA73D70-90CC-4C19-962F-286004F94C4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77ACEEE-10D7-496F-8DA9-B134A6BED67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GB"/>
        </a:p>
      </dgm:t>
    </dgm:pt>
    <dgm:pt modelId="{908D4C5D-AB48-4FE5-A7D9-22EBCC794F4C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b="0" cap="none" spc="0" dirty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IDENTIFY</a:t>
          </a:r>
        </a:p>
      </dgm:t>
    </dgm:pt>
    <dgm:pt modelId="{F0696002-DB07-4882-8199-5537DA06B5A7}" type="parTrans" cxnId="{C56037D9-C82E-41AF-A693-9DDF4B851554}">
      <dgm:prSet/>
      <dgm:spPr/>
      <dgm:t>
        <a:bodyPr/>
        <a:lstStyle/>
        <a:p>
          <a:endParaRPr lang="en-GB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9CFDC6AA-C852-4458-AB0E-7F071B322F72}" type="sibTrans" cxnId="{C56037D9-C82E-41AF-A693-9DDF4B851554}">
      <dgm:prSet/>
      <dgm:spPr/>
      <dgm:t>
        <a:bodyPr/>
        <a:lstStyle/>
        <a:p>
          <a:endParaRPr lang="en-GB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0289AD7A-A585-45D0-9C0C-84FF422F020E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b="0" cap="none" spc="0" dirty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RECORD</a:t>
          </a:r>
        </a:p>
      </dgm:t>
    </dgm:pt>
    <dgm:pt modelId="{529769E4-F12D-4C27-AC9E-39D16AD465AA}" type="parTrans" cxnId="{4752448B-DFC7-4E88-A7D0-067D5407629F}">
      <dgm:prSet/>
      <dgm:spPr/>
      <dgm:t>
        <a:bodyPr/>
        <a:lstStyle/>
        <a:p>
          <a:endParaRPr lang="en-GB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9D4208DA-A580-47E2-803E-A6348A60FCE5}" type="sibTrans" cxnId="{4752448B-DFC7-4E88-A7D0-067D5407629F}">
      <dgm:prSet/>
      <dgm:spPr/>
      <dgm:t>
        <a:bodyPr/>
        <a:lstStyle/>
        <a:p>
          <a:endParaRPr lang="en-GB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63B34DFA-5A98-4CA6-9468-CDC06C727749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b="0" cap="none" spc="0" dirty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ANALYSE</a:t>
          </a:r>
        </a:p>
      </dgm:t>
    </dgm:pt>
    <dgm:pt modelId="{48761CDE-8085-466C-93E9-DFB61430B3D7}" type="parTrans" cxnId="{C78F70F4-50C9-457B-8649-F5E7453D4C45}">
      <dgm:prSet/>
      <dgm:spPr/>
      <dgm:t>
        <a:bodyPr/>
        <a:lstStyle/>
        <a:p>
          <a:endParaRPr lang="en-GB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0B283C59-E0C4-4C0C-8344-FF0C7E3370E3}" type="sibTrans" cxnId="{C78F70F4-50C9-457B-8649-F5E7453D4C45}">
      <dgm:prSet/>
      <dgm:spPr/>
      <dgm:t>
        <a:bodyPr/>
        <a:lstStyle/>
        <a:p>
          <a:endParaRPr lang="en-GB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DD919BC4-05B5-4E0A-B908-14A8CDF71E6B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b="0" cap="none" spc="0" dirty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REPORT</a:t>
          </a:r>
        </a:p>
      </dgm:t>
    </dgm:pt>
    <dgm:pt modelId="{126BF3F3-7F4E-411C-888E-0B838DEF4785}" type="parTrans" cxnId="{789DC7C2-D648-4392-BEFE-DE5A8001679B}">
      <dgm:prSet/>
      <dgm:spPr/>
      <dgm:t>
        <a:bodyPr/>
        <a:lstStyle/>
        <a:p>
          <a:endParaRPr lang="en-GB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CA446879-D887-4FDA-8ABA-169EE3475105}" type="sibTrans" cxnId="{789DC7C2-D648-4392-BEFE-DE5A8001679B}">
      <dgm:prSet/>
      <dgm:spPr/>
      <dgm:t>
        <a:bodyPr/>
        <a:lstStyle/>
        <a:p>
          <a:endParaRPr lang="en-GB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EB3D600C-B2BF-4214-B20C-A08216AD4E84}" type="pres">
      <dgm:prSet presAssocID="{677ACEEE-10D7-496F-8DA9-B134A6BED673}" presName="root" presStyleCnt="0">
        <dgm:presLayoutVars>
          <dgm:dir/>
          <dgm:resizeHandles val="exact"/>
        </dgm:presLayoutVars>
      </dgm:prSet>
      <dgm:spPr/>
    </dgm:pt>
    <dgm:pt modelId="{2256708F-9205-4AA6-A7EC-2D8778F058A1}" type="pres">
      <dgm:prSet presAssocID="{908D4C5D-AB48-4FE5-A7D9-22EBCC794F4C}" presName="compNode" presStyleCnt="0"/>
      <dgm:spPr/>
    </dgm:pt>
    <dgm:pt modelId="{98BE7745-534D-4686-8FE6-F6B6115B5471}" type="pres">
      <dgm:prSet presAssocID="{908D4C5D-AB48-4FE5-A7D9-22EBCC794F4C}" presName="bgRect" presStyleLbl="bgShp" presStyleIdx="0" presStyleCnt="4"/>
      <dgm:spPr/>
    </dgm:pt>
    <dgm:pt modelId="{1FC17FA0-3FAC-4B99-8F62-28F71FBBC08B}" type="pres">
      <dgm:prSet presAssocID="{908D4C5D-AB48-4FE5-A7D9-22EBCC794F4C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19FBBFA0-9DB6-44C5-B716-6490B3D3D15F}" type="pres">
      <dgm:prSet presAssocID="{908D4C5D-AB48-4FE5-A7D9-22EBCC794F4C}" presName="spaceRect" presStyleCnt="0"/>
      <dgm:spPr/>
    </dgm:pt>
    <dgm:pt modelId="{576D4A9C-5B02-4606-A87B-0575E7E7A03A}" type="pres">
      <dgm:prSet presAssocID="{908D4C5D-AB48-4FE5-A7D9-22EBCC794F4C}" presName="parTx" presStyleLbl="revTx" presStyleIdx="0" presStyleCnt="4">
        <dgm:presLayoutVars>
          <dgm:chMax val="0"/>
          <dgm:chPref val="0"/>
        </dgm:presLayoutVars>
      </dgm:prSet>
      <dgm:spPr/>
    </dgm:pt>
    <dgm:pt modelId="{5D5D8F11-3180-4FAC-B991-59927DC15F67}" type="pres">
      <dgm:prSet presAssocID="{9CFDC6AA-C852-4458-AB0E-7F071B322F72}" presName="sibTrans" presStyleCnt="0"/>
      <dgm:spPr/>
    </dgm:pt>
    <dgm:pt modelId="{552B0FB0-2877-49E0-82BA-5CCDB30AF3B6}" type="pres">
      <dgm:prSet presAssocID="{0289AD7A-A585-45D0-9C0C-84FF422F020E}" presName="compNode" presStyleCnt="0"/>
      <dgm:spPr/>
    </dgm:pt>
    <dgm:pt modelId="{D7042602-7D90-40EC-9B52-D9D8A1BF93AF}" type="pres">
      <dgm:prSet presAssocID="{0289AD7A-A585-45D0-9C0C-84FF422F020E}" presName="bgRect" presStyleLbl="bgShp" presStyleIdx="1" presStyleCnt="4"/>
      <dgm:spPr/>
    </dgm:pt>
    <dgm:pt modelId="{C543D3D8-7CB7-48D6-9902-43EE270640E1}" type="pres">
      <dgm:prSet presAssocID="{0289AD7A-A585-45D0-9C0C-84FF422F020E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deo camera"/>
        </a:ext>
      </dgm:extLst>
    </dgm:pt>
    <dgm:pt modelId="{B5408239-3485-4750-B2D1-6F50639E5092}" type="pres">
      <dgm:prSet presAssocID="{0289AD7A-A585-45D0-9C0C-84FF422F020E}" presName="spaceRect" presStyleCnt="0"/>
      <dgm:spPr/>
    </dgm:pt>
    <dgm:pt modelId="{07179079-0A53-4104-AD99-5EFA568AAB50}" type="pres">
      <dgm:prSet presAssocID="{0289AD7A-A585-45D0-9C0C-84FF422F020E}" presName="parTx" presStyleLbl="revTx" presStyleIdx="1" presStyleCnt="4">
        <dgm:presLayoutVars>
          <dgm:chMax val="0"/>
          <dgm:chPref val="0"/>
        </dgm:presLayoutVars>
      </dgm:prSet>
      <dgm:spPr/>
    </dgm:pt>
    <dgm:pt modelId="{4692DA6A-BBB8-434A-9C8E-13CBAA11C277}" type="pres">
      <dgm:prSet presAssocID="{9D4208DA-A580-47E2-803E-A6348A60FCE5}" presName="sibTrans" presStyleCnt="0"/>
      <dgm:spPr/>
    </dgm:pt>
    <dgm:pt modelId="{708DEB81-7F68-4330-A92B-E0423453DAE5}" type="pres">
      <dgm:prSet presAssocID="{63B34DFA-5A98-4CA6-9468-CDC06C727749}" presName="compNode" presStyleCnt="0"/>
      <dgm:spPr/>
    </dgm:pt>
    <dgm:pt modelId="{672209F6-A4D8-467E-81EE-92AD41030036}" type="pres">
      <dgm:prSet presAssocID="{63B34DFA-5A98-4CA6-9468-CDC06C727749}" presName="bgRect" presStyleLbl="bgShp" presStyleIdx="2" presStyleCnt="4"/>
      <dgm:spPr/>
    </dgm:pt>
    <dgm:pt modelId="{57F88FE9-2364-4197-9218-6D6A04C93893}" type="pres">
      <dgm:prSet presAssocID="{63B34DFA-5A98-4CA6-9468-CDC06C727749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105A5F97-3F26-490D-BFE6-A5D208F344DC}" type="pres">
      <dgm:prSet presAssocID="{63B34DFA-5A98-4CA6-9468-CDC06C727749}" presName="spaceRect" presStyleCnt="0"/>
      <dgm:spPr/>
    </dgm:pt>
    <dgm:pt modelId="{00992A9D-49CE-4F43-980F-4A83AF599738}" type="pres">
      <dgm:prSet presAssocID="{63B34DFA-5A98-4CA6-9468-CDC06C727749}" presName="parTx" presStyleLbl="revTx" presStyleIdx="2" presStyleCnt="4">
        <dgm:presLayoutVars>
          <dgm:chMax val="0"/>
          <dgm:chPref val="0"/>
        </dgm:presLayoutVars>
      </dgm:prSet>
      <dgm:spPr/>
    </dgm:pt>
    <dgm:pt modelId="{B521FA1D-6F8F-4D05-A3E4-2E286EA2913F}" type="pres">
      <dgm:prSet presAssocID="{0B283C59-E0C4-4C0C-8344-FF0C7E3370E3}" presName="sibTrans" presStyleCnt="0"/>
      <dgm:spPr/>
    </dgm:pt>
    <dgm:pt modelId="{B1F3161F-6FE7-4DA1-82B9-8ABECEA9FCE7}" type="pres">
      <dgm:prSet presAssocID="{DD919BC4-05B5-4E0A-B908-14A8CDF71E6B}" presName="compNode" presStyleCnt="0"/>
      <dgm:spPr/>
    </dgm:pt>
    <dgm:pt modelId="{E3D1C2B2-FC95-4A69-B090-624545CF30DA}" type="pres">
      <dgm:prSet presAssocID="{DD919BC4-05B5-4E0A-B908-14A8CDF71E6B}" presName="bgRect" presStyleLbl="bgShp" presStyleIdx="3" presStyleCnt="4"/>
      <dgm:spPr/>
    </dgm:pt>
    <dgm:pt modelId="{6D9996C8-C146-42CF-9565-4A14B1B63191}" type="pres">
      <dgm:prSet presAssocID="{DD919BC4-05B5-4E0A-B908-14A8CDF71E6B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per"/>
        </a:ext>
      </dgm:extLst>
    </dgm:pt>
    <dgm:pt modelId="{1BDE8A8E-13A5-43FB-A93D-DB6E906BE539}" type="pres">
      <dgm:prSet presAssocID="{DD919BC4-05B5-4E0A-B908-14A8CDF71E6B}" presName="spaceRect" presStyleCnt="0"/>
      <dgm:spPr/>
    </dgm:pt>
    <dgm:pt modelId="{967E34E5-5870-454E-957D-491313F1E663}" type="pres">
      <dgm:prSet presAssocID="{DD919BC4-05B5-4E0A-B908-14A8CDF71E6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3A4270B-62B8-46A4-8234-FBA247399C53}" type="presOf" srcId="{0289AD7A-A585-45D0-9C0C-84FF422F020E}" destId="{07179079-0A53-4104-AD99-5EFA568AAB50}" srcOrd="0" destOrd="0" presId="urn:microsoft.com/office/officeart/2018/2/layout/IconVerticalSolidList"/>
    <dgm:cxn modelId="{82260D18-71EB-4157-84A2-E15A93E68C28}" type="presOf" srcId="{63B34DFA-5A98-4CA6-9468-CDC06C727749}" destId="{00992A9D-49CE-4F43-980F-4A83AF599738}" srcOrd="0" destOrd="0" presId="urn:microsoft.com/office/officeart/2018/2/layout/IconVerticalSolidList"/>
    <dgm:cxn modelId="{65F45E85-8DB4-4C38-9155-3F26D3466FB5}" type="presOf" srcId="{677ACEEE-10D7-496F-8DA9-B134A6BED673}" destId="{EB3D600C-B2BF-4214-B20C-A08216AD4E84}" srcOrd="0" destOrd="0" presId="urn:microsoft.com/office/officeart/2018/2/layout/IconVerticalSolidList"/>
    <dgm:cxn modelId="{4752448B-DFC7-4E88-A7D0-067D5407629F}" srcId="{677ACEEE-10D7-496F-8DA9-B134A6BED673}" destId="{0289AD7A-A585-45D0-9C0C-84FF422F020E}" srcOrd="1" destOrd="0" parTransId="{529769E4-F12D-4C27-AC9E-39D16AD465AA}" sibTransId="{9D4208DA-A580-47E2-803E-A6348A60FCE5}"/>
    <dgm:cxn modelId="{C0A02EBE-8172-4D25-B23B-02C9D349B5A2}" type="presOf" srcId="{908D4C5D-AB48-4FE5-A7D9-22EBCC794F4C}" destId="{576D4A9C-5B02-4606-A87B-0575E7E7A03A}" srcOrd="0" destOrd="0" presId="urn:microsoft.com/office/officeart/2018/2/layout/IconVerticalSolidList"/>
    <dgm:cxn modelId="{789DC7C2-D648-4392-BEFE-DE5A8001679B}" srcId="{677ACEEE-10D7-496F-8DA9-B134A6BED673}" destId="{DD919BC4-05B5-4E0A-B908-14A8CDF71E6B}" srcOrd="3" destOrd="0" parTransId="{126BF3F3-7F4E-411C-888E-0B838DEF4785}" sibTransId="{CA446879-D887-4FDA-8ABA-169EE3475105}"/>
    <dgm:cxn modelId="{C56037D9-C82E-41AF-A693-9DDF4B851554}" srcId="{677ACEEE-10D7-496F-8DA9-B134A6BED673}" destId="{908D4C5D-AB48-4FE5-A7D9-22EBCC794F4C}" srcOrd="0" destOrd="0" parTransId="{F0696002-DB07-4882-8199-5537DA06B5A7}" sibTransId="{9CFDC6AA-C852-4458-AB0E-7F071B322F72}"/>
    <dgm:cxn modelId="{2D3C93DF-176B-4A8A-AA07-0CDEC6849E03}" type="presOf" srcId="{DD919BC4-05B5-4E0A-B908-14A8CDF71E6B}" destId="{967E34E5-5870-454E-957D-491313F1E663}" srcOrd="0" destOrd="0" presId="urn:microsoft.com/office/officeart/2018/2/layout/IconVerticalSolidList"/>
    <dgm:cxn modelId="{C78F70F4-50C9-457B-8649-F5E7453D4C45}" srcId="{677ACEEE-10D7-496F-8DA9-B134A6BED673}" destId="{63B34DFA-5A98-4CA6-9468-CDC06C727749}" srcOrd="2" destOrd="0" parTransId="{48761CDE-8085-466C-93E9-DFB61430B3D7}" sibTransId="{0B283C59-E0C4-4C0C-8344-FF0C7E3370E3}"/>
    <dgm:cxn modelId="{2EB3504E-CCD5-46C5-96AB-9181D8487605}" type="presParOf" srcId="{EB3D600C-B2BF-4214-B20C-A08216AD4E84}" destId="{2256708F-9205-4AA6-A7EC-2D8778F058A1}" srcOrd="0" destOrd="0" presId="urn:microsoft.com/office/officeart/2018/2/layout/IconVerticalSolidList"/>
    <dgm:cxn modelId="{578B5577-7A7C-4F9E-9F6F-A00B7991C229}" type="presParOf" srcId="{2256708F-9205-4AA6-A7EC-2D8778F058A1}" destId="{98BE7745-534D-4686-8FE6-F6B6115B5471}" srcOrd="0" destOrd="0" presId="urn:microsoft.com/office/officeart/2018/2/layout/IconVerticalSolidList"/>
    <dgm:cxn modelId="{4B532DCF-D258-4A49-A743-915B2BEFFE98}" type="presParOf" srcId="{2256708F-9205-4AA6-A7EC-2D8778F058A1}" destId="{1FC17FA0-3FAC-4B99-8F62-28F71FBBC08B}" srcOrd="1" destOrd="0" presId="urn:microsoft.com/office/officeart/2018/2/layout/IconVerticalSolidList"/>
    <dgm:cxn modelId="{8220B962-50DE-47DA-AF10-8DB6D83D64F2}" type="presParOf" srcId="{2256708F-9205-4AA6-A7EC-2D8778F058A1}" destId="{19FBBFA0-9DB6-44C5-B716-6490B3D3D15F}" srcOrd="2" destOrd="0" presId="urn:microsoft.com/office/officeart/2018/2/layout/IconVerticalSolidList"/>
    <dgm:cxn modelId="{EB203657-3B7F-4635-8018-BF376689B9FA}" type="presParOf" srcId="{2256708F-9205-4AA6-A7EC-2D8778F058A1}" destId="{576D4A9C-5B02-4606-A87B-0575E7E7A03A}" srcOrd="3" destOrd="0" presId="urn:microsoft.com/office/officeart/2018/2/layout/IconVerticalSolidList"/>
    <dgm:cxn modelId="{DC43DB74-E0F0-4FAC-8864-26A445627A08}" type="presParOf" srcId="{EB3D600C-B2BF-4214-B20C-A08216AD4E84}" destId="{5D5D8F11-3180-4FAC-B991-59927DC15F67}" srcOrd="1" destOrd="0" presId="urn:microsoft.com/office/officeart/2018/2/layout/IconVerticalSolidList"/>
    <dgm:cxn modelId="{58B6BDCC-5972-407F-9E53-1F0057744217}" type="presParOf" srcId="{EB3D600C-B2BF-4214-B20C-A08216AD4E84}" destId="{552B0FB0-2877-49E0-82BA-5CCDB30AF3B6}" srcOrd="2" destOrd="0" presId="urn:microsoft.com/office/officeart/2018/2/layout/IconVerticalSolidList"/>
    <dgm:cxn modelId="{2F752D2E-8636-4EA5-9CC1-74CE5905F8D7}" type="presParOf" srcId="{552B0FB0-2877-49E0-82BA-5CCDB30AF3B6}" destId="{D7042602-7D90-40EC-9B52-D9D8A1BF93AF}" srcOrd="0" destOrd="0" presId="urn:microsoft.com/office/officeart/2018/2/layout/IconVerticalSolidList"/>
    <dgm:cxn modelId="{004A0F3E-731C-46BB-9B84-145E082E717E}" type="presParOf" srcId="{552B0FB0-2877-49E0-82BA-5CCDB30AF3B6}" destId="{C543D3D8-7CB7-48D6-9902-43EE270640E1}" srcOrd="1" destOrd="0" presId="urn:microsoft.com/office/officeart/2018/2/layout/IconVerticalSolidList"/>
    <dgm:cxn modelId="{011FBAE6-7A6B-4FFA-A7A9-A379910AAEC8}" type="presParOf" srcId="{552B0FB0-2877-49E0-82BA-5CCDB30AF3B6}" destId="{B5408239-3485-4750-B2D1-6F50639E5092}" srcOrd="2" destOrd="0" presId="urn:microsoft.com/office/officeart/2018/2/layout/IconVerticalSolidList"/>
    <dgm:cxn modelId="{EE1D1153-6EAA-4725-AAC6-9B7CA9B7E485}" type="presParOf" srcId="{552B0FB0-2877-49E0-82BA-5CCDB30AF3B6}" destId="{07179079-0A53-4104-AD99-5EFA568AAB50}" srcOrd="3" destOrd="0" presId="urn:microsoft.com/office/officeart/2018/2/layout/IconVerticalSolidList"/>
    <dgm:cxn modelId="{618F134D-29CA-455A-9456-B7F01E7C2671}" type="presParOf" srcId="{EB3D600C-B2BF-4214-B20C-A08216AD4E84}" destId="{4692DA6A-BBB8-434A-9C8E-13CBAA11C277}" srcOrd="3" destOrd="0" presId="urn:microsoft.com/office/officeart/2018/2/layout/IconVerticalSolidList"/>
    <dgm:cxn modelId="{40A37CB5-ECD9-44E8-AE81-25F42A7112C3}" type="presParOf" srcId="{EB3D600C-B2BF-4214-B20C-A08216AD4E84}" destId="{708DEB81-7F68-4330-A92B-E0423453DAE5}" srcOrd="4" destOrd="0" presId="urn:microsoft.com/office/officeart/2018/2/layout/IconVerticalSolidList"/>
    <dgm:cxn modelId="{2AC3EADA-2B15-498C-8CB4-DAD4BD13B88F}" type="presParOf" srcId="{708DEB81-7F68-4330-A92B-E0423453DAE5}" destId="{672209F6-A4D8-467E-81EE-92AD41030036}" srcOrd="0" destOrd="0" presId="urn:microsoft.com/office/officeart/2018/2/layout/IconVerticalSolidList"/>
    <dgm:cxn modelId="{4CD2E00F-9F1E-4C77-8E62-269AFED908AD}" type="presParOf" srcId="{708DEB81-7F68-4330-A92B-E0423453DAE5}" destId="{57F88FE9-2364-4197-9218-6D6A04C93893}" srcOrd="1" destOrd="0" presId="urn:microsoft.com/office/officeart/2018/2/layout/IconVerticalSolidList"/>
    <dgm:cxn modelId="{AE54B2D9-2C45-4220-A58D-6BEABDE56D7C}" type="presParOf" srcId="{708DEB81-7F68-4330-A92B-E0423453DAE5}" destId="{105A5F97-3F26-490D-BFE6-A5D208F344DC}" srcOrd="2" destOrd="0" presId="urn:microsoft.com/office/officeart/2018/2/layout/IconVerticalSolidList"/>
    <dgm:cxn modelId="{18259DF0-1298-4698-913A-938E3785683A}" type="presParOf" srcId="{708DEB81-7F68-4330-A92B-E0423453DAE5}" destId="{00992A9D-49CE-4F43-980F-4A83AF599738}" srcOrd="3" destOrd="0" presId="urn:microsoft.com/office/officeart/2018/2/layout/IconVerticalSolidList"/>
    <dgm:cxn modelId="{052D17C5-BBC8-48D0-8FFE-F6ED5B519B63}" type="presParOf" srcId="{EB3D600C-B2BF-4214-B20C-A08216AD4E84}" destId="{B521FA1D-6F8F-4D05-A3E4-2E286EA2913F}" srcOrd="5" destOrd="0" presId="urn:microsoft.com/office/officeart/2018/2/layout/IconVerticalSolidList"/>
    <dgm:cxn modelId="{4DC4291D-C541-4357-8CCE-EF6299207C7B}" type="presParOf" srcId="{EB3D600C-B2BF-4214-B20C-A08216AD4E84}" destId="{B1F3161F-6FE7-4DA1-82B9-8ABECEA9FCE7}" srcOrd="6" destOrd="0" presId="urn:microsoft.com/office/officeart/2018/2/layout/IconVerticalSolidList"/>
    <dgm:cxn modelId="{A3B78705-4179-45CF-ADAB-01E43644DB81}" type="presParOf" srcId="{B1F3161F-6FE7-4DA1-82B9-8ABECEA9FCE7}" destId="{E3D1C2B2-FC95-4A69-B090-624545CF30DA}" srcOrd="0" destOrd="0" presId="urn:microsoft.com/office/officeart/2018/2/layout/IconVerticalSolidList"/>
    <dgm:cxn modelId="{BDACDB0F-CB8F-4077-840F-8E3DD834DD69}" type="presParOf" srcId="{B1F3161F-6FE7-4DA1-82B9-8ABECEA9FCE7}" destId="{6D9996C8-C146-42CF-9565-4A14B1B63191}" srcOrd="1" destOrd="0" presId="urn:microsoft.com/office/officeart/2018/2/layout/IconVerticalSolidList"/>
    <dgm:cxn modelId="{DA0AF2DB-9154-4F90-ABA8-EF546FF3917F}" type="presParOf" srcId="{B1F3161F-6FE7-4DA1-82B9-8ABECEA9FCE7}" destId="{1BDE8A8E-13A5-43FB-A93D-DB6E906BE539}" srcOrd="2" destOrd="0" presId="urn:microsoft.com/office/officeart/2018/2/layout/IconVerticalSolidList"/>
    <dgm:cxn modelId="{0FC93F10-3879-4BF4-B533-D69D879DCDBD}" type="presParOf" srcId="{B1F3161F-6FE7-4DA1-82B9-8ABECEA9FCE7}" destId="{967E34E5-5870-454E-957D-491313F1E66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F92EC93-3FCA-48D7-8E66-D8FE943193E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2FAD428C-714A-4ACD-ABDB-5303CEE2A59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PRODUCTION</a:t>
          </a:r>
          <a:endParaRPr lang="en-US" dirty="0"/>
        </a:p>
      </dgm:t>
    </dgm:pt>
    <dgm:pt modelId="{FB25FCB8-1843-43CF-98A6-8B19F9CC0404}" type="parTrans" cxnId="{16842F74-A92E-456F-A7BF-9737F5AC42D9}">
      <dgm:prSet/>
      <dgm:spPr/>
      <dgm:t>
        <a:bodyPr/>
        <a:lstStyle/>
        <a:p>
          <a:endParaRPr lang="en-US"/>
        </a:p>
      </dgm:t>
    </dgm:pt>
    <dgm:pt modelId="{A52C5CC3-1E81-4244-ADE1-185CB1EA9398}" type="sibTrans" cxnId="{16842F74-A92E-456F-A7BF-9737F5AC42D9}">
      <dgm:prSet/>
      <dgm:spPr/>
      <dgm:t>
        <a:bodyPr/>
        <a:lstStyle/>
        <a:p>
          <a:endParaRPr lang="en-US"/>
        </a:p>
      </dgm:t>
    </dgm:pt>
    <dgm:pt modelId="{D0D5002F-3E13-465E-BC2E-2B006E7D6F0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 dirty="0">
              <a:latin typeface="Arial" panose="020B0604020202020204" pitchFamily="34" charset="0"/>
              <a:cs typeface="Arial" panose="020B0604020202020204" pitchFamily="34" charset="0"/>
            </a:rPr>
            <a:t>Goods produced efficiently &amp; effectively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F36E0CB-8C46-4EC5-B80C-9D6DCFBF4E3D}" type="parTrans" cxnId="{B8D5BD7F-3632-469E-9EE6-5853F24EAB1D}">
      <dgm:prSet/>
      <dgm:spPr/>
      <dgm:t>
        <a:bodyPr/>
        <a:lstStyle/>
        <a:p>
          <a:endParaRPr lang="en-US"/>
        </a:p>
      </dgm:t>
    </dgm:pt>
    <dgm:pt modelId="{DB962616-5CF0-4997-9296-8941174A0E0B}" type="sibTrans" cxnId="{B8D5BD7F-3632-469E-9EE6-5853F24EAB1D}">
      <dgm:prSet/>
      <dgm:spPr/>
      <dgm:t>
        <a:bodyPr/>
        <a:lstStyle/>
        <a:p>
          <a:endParaRPr lang="en-US"/>
        </a:p>
      </dgm:t>
    </dgm:pt>
    <dgm:pt modelId="{58CB47A2-C803-440F-984C-84BC6B63542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MARKETING </a:t>
          </a:r>
          <a:endParaRPr lang="en-US"/>
        </a:p>
      </dgm:t>
    </dgm:pt>
    <dgm:pt modelId="{1D69FEB5-3655-44FA-922E-F6985B3B6A12}" type="parTrans" cxnId="{8A105428-20DC-442D-8053-2AF4741F6476}">
      <dgm:prSet/>
      <dgm:spPr/>
      <dgm:t>
        <a:bodyPr/>
        <a:lstStyle/>
        <a:p>
          <a:endParaRPr lang="en-US"/>
        </a:p>
      </dgm:t>
    </dgm:pt>
    <dgm:pt modelId="{9E6DD4B8-1A88-43E1-94C8-F825582FD1C5}" type="sibTrans" cxnId="{8A105428-20DC-442D-8053-2AF4741F6476}">
      <dgm:prSet/>
      <dgm:spPr/>
      <dgm:t>
        <a:bodyPr/>
        <a:lstStyle/>
        <a:p>
          <a:endParaRPr lang="en-US"/>
        </a:p>
      </dgm:t>
    </dgm:pt>
    <dgm:pt modelId="{A60D579C-C5A4-486C-ABD5-4D20854EACD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 dirty="0">
              <a:latin typeface="Arial" panose="020B0604020202020204" pitchFamily="34" charset="0"/>
              <a:cs typeface="Arial" panose="020B0604020202020204" pitchFamily="34" charset="0"/>
            </a:rPr>
            <a:t>Promotes product or service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8DED1F1-AEC3-4779-93F1-4729C2A2E310}" type="parTrans" cxnId="{D87FE693-A519-40F4-B64A-C13FF158792D}">
      <dgm:prSet/>
      <dgm:spPr/>
      <dgm:t>
        <a:bodyPr/>
        <a:lstStyle/>
        <a:p>
          <a:endParaRPr lang="en-US"/>
        </a:p>
      </dgm:t>
    </dgm:pt>
    <dgm:pt modelId="{54692880-A1F7-4549-8F7A-25F2084454B6}" type="sibTrans" cxnId="{D87FE693-A519-40F4-B64A-C13FF158792D}">
      <dgm:prSet/>
      <dgm:spPr/>
      <dgm:t>
        <a:bodyPr/>
        <a:lstStyle/>
        <a:p>
          <a:endParaRPr lang="en-US"/>
        </a:p>
      </dgm:t>
    </dgm:pt>
    <dgm:pt modelId="{BC897B1F-924C-4FFF-87AA-1A26FF9FA1F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DISTRIBUTION</a:t>
          </a:r>
          <a:endParaRPr lang="en-US"/>
        </a:p>
      </dgm:t>
    </dgm:pt>
    <dgm:pt modelId="{D1541BD1-8645-4C12-9E2F-45C006D7D4FB}" type="parTrans" cxnId="{E2FD58AD-5964-4D94-8F77-1AF82A85EED8}">
      <dgm:prSet/>
      <dgm:spPr/>
      <dgm:t>
        <a:bodyPr/>
        <a:lstStyle/>
        <a:p>
          <a:endParaRPr lang="en-US"/>
        </a:p>
      </dgm:t>
    </dgm:pt>
    <dgm:pt modelId="{41D6F9FE-4B93-463D-BB87-1C3676A7A036}" type="sibTrans" cxnId="{E2FD58AD-5964-4D94-8F77-1AF82A85EED8}">
      <dgm:prSet/>
      <dgm:spPr/>
      <dgm:t>
        <a:bodyPr/>
        <a:lstStyle/>
        <a:p>
          <a:endParaRPr lang="en-US"/>
        </a:p>
      </dgm:t>
    </dgm:pt>
    <dgm:pt modelId="{F9C9BF4D-8023-4B95-BFE3-F5DD7CD75DE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 dirty="0">
              <a:latin typeface="Arial" panose="020B0604020202020204" pitchFamily="34" charset="0"/>
              <a:cs typeface="Arial" panose="020B0604020202020204" pitchFamily="34" charset="0"/>
            </a:rPr>
            <a:t>Transportation of products / Channels to market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E772D42-66D9-495F-BC1F-5A9FE8C91FF9}" type="parTrans" cxnId="{0606494E-11FE-47AC-A297-CD2E0BE7BA0E}">
      <dgm:prSet/>
      <dgm:spPr/>
      <dgm:t>
        <a:bodyPr/>
        <a:lstStyle/>
        <a:p>
          <a:endParaRPr lang="en-US"/>
        </a:p>
      </dgm:t>
    </dgm:pt>
    <dgm:pt modelId="{7C1C9E39-C4A7-489D-87C8-154BA41C8FDD}" type="sibTrans" cxnId="{0606494E-11FE-47AC-A297-CD2E0BE7BA0E}">
      <dgm:prSet/>
      <dgm:spPr/>
      <dgm:t>
        <a:bodyPr/>
        <a:lstStyle/>
        <a:p>
          <a:endParaRPr lang="en-US"/>
        </a:p>
      </dgm:t>
    </dgm:pt>
    <dgm:pt modelId="{7283B4B9-E597-4F4D-B0D2-5FAF7EFF3EE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HUMAN RESOURCES</a:t>
          </a:r>
          <a:endParaRPr lang="en-US"/>
        </a:p>
      </dgm:t>
    </dgm:pt>
    <dgm:pt modelId="{BEAB131F-3709-412B-A090-72FBC20403D1}" type="parTrans" cxnId="{CABCAF0D-6129-429B-BA17-816A7EB7C42D}">
      <dgm:prSet/>
      <dgm:spPr/>
      <dgm:t>
        <a:bodyPr/>
        <a:lstStyle/>
        <a:p>
          <a:endParaRPr lang="en-US"/>
        </a:p>
      </dgm:t>
    </dgm:pt>
    <dgm:pt modelId="{88D6F926-C6E5-432A-9562-CD874717CC88}" type="sibTrans" cxnId="{CABCAF0D-6129-429B-BA17-816A7EB7C42D}">
      <dgm:prSet/>
      <dgm:spPr/>
      <dgm:t>
        <a:bodyPr/>
        <a:lstStyle/>
        <a:p>
          <a:endParaRPr lang="en-US"/>
        </a:p>
      </dgm:t>
    </dgm:pt>
    <dgm:pt modelId="{DD33456D-31CE-4CBA-A251-3FABA586791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 dirty="0">
              <a:latin typeface="Arial" panose="020B0604020202020204" pitchFamily="34" charset="0"/>
              <a:cs typeface="Arial" panose="020B0604020202020204" pitchFamily="34" charset="0"/>
            </a:rPr>
            <a:t>Recruits, disciplines and trains employees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785340B-2AA6-4599-9733-5008FF2B11DA}" type="parTrans" cxnId="{B45D4CF4-C3CD-40FC-9479-AC9B6D56820B}">
      <dgm:prSet/>
      <dgm:spPr/>
      <dgm:t>
        <a:bodyPr/>
        <a:lstStyle/>
        <a:p>
          <a:endParaRPr lang="en-US"/>
        </a:p>
      </dgm:t>
    </dgm:pt>
    <dgm:pt modelId="{36C9C938-34B2-42F0-83CC-3211C0DEC889}" type="sibTrans" cxnId="{B45D4CF4-C3CD-40FC-9479-AC9B6D56820B}">
      <dgm:prSet/>
      <dgm:spPr/>
      <dgm:t>
        <a:bodyPr/>
        <a:lstStyle/>
        <a:p>
          <a:endParaRPr lang="en-US"/>
        </a:p>
      </dgm:t>
    </dgm:pt>
    <dgm:pt modelId="{0584ED1C-364D-4D82-BC62-9B798C39D69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ACCOUNTANCY </a:t>
          </a:r>
          <a:endParaRPr lang="en-US"/>
        </a:p>
      </dgm:t>
    </dgm:pt>
    <dgm:pt modelId="{1879C632-CC03-417E-BDF2-D9B132094F4E}" type="parTrans" cxnId="{97C17A2E-2824-4E8E-850F-9DF05DAF8931}">
      <dgm:prSet/>
      <dgm:spPr/>
      <dgm:t>
        <a:bodyPr/>
        <a:lstStyle/>
        <a:p>
          <a:endParaRPr lang="en-US"/>
        </a:p>
      </dgm:t>
    </dgm:pt>
    <dgm:pt modelId="{0E9E7660-AF76-408C-B591-A2E049B2A300}" type="sibTrans" cxnId="{97C17A2E-2824-4E8E-850F-9DF05DAF8931}">
      <dgm:prSet/>
      <dgm:spPr/>
      <dgm:t>
        <a:bodyPr/>
        <a:lstStyle/>
        <a:p>
          <a:endParaRPr lang="en-US"/>
        </a:p>
      </dgm:t>
    </dgm:pt>
    <dgm:pt modelId="{68BF6C38-543F-4EBF-9A5F-5103072B0B2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Whole process is economically viable and profitable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A1A3DA-9A25-406F-97FF-04F0A7C2E57A}" type="parTrans" cxnId="{A6F3D637-D198-481F-99E1-ED31E4AE6E23}">
      <dgm:prSet/>
      <dgm:spPr/>
      <dgm:t>
        <a:bodyPr/>
        <a:lstStyle/>
        <a:p>
          <a:endParaRPr lang="en-US"/>
        </a:p>
      </dgm:t>
    </dgm:pt>
    <dgm:pt modelId="{8B54E0AB-09D0-4086-AD2C-0254AC9896E4}" type="sibTrans" cxnId="{A6F3D637-D198-481F-99E1-ED31E4AE6E23}">
      <dgm:prSet/>
      <dgm:spPr/>
      <dgm:t>
        <a:bodyPr/>
        <a:lstStyle/>
        <a:p>
          <a:endParaRPr lang="en-US"/>
        </a:p>
      </dgm:t>
    </dgm:pt>
    <dgm:pt modelId="{8206EE21-6D82-4FCB-ABB3-3A2DC3A317B1}" type="pres">
      <dgm:prSet presAssocID="{AF92EC93-3FCA-48D7-8E66-D8FE943193E8}" presName="root" presStyleCnt="0">
        <dgm:presLayoutVars>
          <dgm:dir/>
          <dgm:resizeHandles val="exact"/>
        </dgm:presLayoutVars>
      </dgm:prSet>
      <dgm:spPr/>
    </dgm:pt>
    <dgm:pt modelId="{C8E560CB-975B-49FD-890E-C04311E2CD98}" type="pres">
      <dgm:prSet presAssocID="{2FAD428C-714A-4ACD-ABDB-5303CEE2A59D}" presName="compNode" presStyleCnt="0"/>
      <dgm:spPr/>
    </dgm:pt>
    <dgm:pt modelId="{0098D324-26CF-4497-8712-3EA1A4E841BD}" type="pres">
      <dgm:prSet presAssocID="{2FAD428C-714A-4ACD-ABDB-5303CEE2A59D}" presName="bgRect" presStyleLbl="bgShp" presStyleIdx="0" presStyleCnt="5"/>
      <dgm:spPr/>
    </dgm:pt>
    <dgm:pt modelId="{3579075F-3E45-406A-951D-0E6B97D0FBAB}" type="pres">
      <dgm:prSet presAssocID="{2FAD428C-714A-4ACD-ABDB-5303CEE2A59D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C1020CB2-9554-4A8B-BEE7-2E1E68B0E130}" type="pres">
      <dgm:prSet presAssocID="{2FAD428C-714A-4ACD-ABDB-5303CEE2A59D}" presName="spaceRect" presStyleCnt="0"/>
      <dgm:spPr/>
    </dgm:pt>
    <dgm:pt modelId="{6A8EB3CE-59CD-4B36-B207-60E9EF7F341C}" type="pres">
      <dgm:prSet presAssocID="{2FAD428C-714A-4ACD-ABDB-5303CEE2A59D}" presName="parTx" presStyleLbl="revTx" presStyleIdx="0" presStyleCnt="10">
        <dgm:presLayoutVars>
          <dgm:chMax val="0"/>
          <dgm:chPref val="0"/>
        </dgm:presLayoutVars>
      </dgm:prSet>
      <dgm:spPr/>
    </dgm:pt>
    <dgm:pt modelId="{5490E64E-4964-4261-A6AA-12CF87FB5BEC}" type="pres">
      <dgm:prSet presAssocID="{2FAD428C-714A-4ACD-ABDB-5303CEE2A59D}" presName="desTx" presStyleLbl="revTx" presStyleIdx="1" presStyleCnt="10">
        <dgm:presLayoutVars/>
      </dgm:prSet>
      <dgm:spPr/>
    </dgm:pt>
    <dgm:pt modelId="{F1D54EC7-78A4-46EA-9E18-37C7EA0E8050}" type="pres">
      <dgm:prSet presAssocID="{A52C5CC3-1E81-4244-ADE1-185CB1EA9398}" presName="sibTrans" presStyleCnt="0"/>
      <dgm:spPr/>
    </dgm:pt>
    <dgm:pt modelId="{EBD14AFF-2B06-4DA7-AA71-AC10A276E9C7}" type="pres">
      <dgm:prSet presAssocID="{58CB47A2-C803-440F-984C-84BC6B63542F}" presName="compNode" presStyleCnt="0"/>
      <dgm:spPr/>
    </dgm:pt>
    <dgm:pt modelId="{C9DFC17E-9073-4837-996F-0A12B510E81F}" type="pres">
      <dgm:prSet presAssocID="{58CB47A2-C803-440F-984C-84BC6B63542F}" presName="bgRect" presStyleLbl="bgShp" presStyleIdx="1" presStyleCnt="5"/>
      <dgm:spPr/>
    </dgm:pt>
    <dgm:pt modelId="{C872C0CC-6148-4639-93E4-1257DD79329A}" type="pres">
      <dgm:prSet presAssocID="{58CB47A2-C803-440F-984C-84BC6B63542F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BF287177-6F3E-49FD-B3F9-4D415D742D7B}" type="pres">
      <dgm:prSet presAssocID="{58CB47A2-C803-440F-984C-84BC6B63542F}" presName="spaceRect" presStyleCnt="0"/>
      <dgm:spPr/>
    </dgm:pt>
    <dgm:pt modelId="{44EF7F75-2FB8-4BA2-935E-75C28718FC65}" type="pres">
      <dgm:prSet presAssocID="{58CB47A2-C803-440F-984C-84BC6B63542F}" presName="parTx" presStyleLbl="revTx" presStyleIdx="2" presStyleCnt="10">
        <dgm:presLayoutVars>
          <dgm:chMax val="0"/>
          <dgm:chPref val="0"/>
        </dgm:presLayoutVars>
      </dgm:prSet>
      <dgm:spPr/>
    </dgm:pt>
    <dgm:pt modelId="{E036A4BA-EA1F-47F1-BCAE-075C6E2A3BD0}" type="pres">
      <dgm:prSet presAssocID="{58CB47A2-C803-440F-984C-84BC6B63542F}" presName="desTx" presStyleLbl="revTx" presStyleIdx="3" presStyleCnt="10">
        <dgm:presLayoutVars/>
      </dgm:prSet>
      <dgm:spPr/>
    </dgm:pt>
    <dgm:pt modelId="{76385555-B29C-42B1-A4C0-A7BE88914FF7}" type="pres">
      <dgm:prSet presAssocID="{9E6DD4B8-1A88-43E1-94C8-F825582FD1C5}" presName="sibTrans" presStyleCnt="0"/>
      <dgm:spPr/>
    </dgm:pt>
    <dgm:pt modelId="{1D7D6FFC-F9FE-4672-BCE7-795CAB79C2B7}" type="pres">
      <dgm:prSet presAssocID="{BC897B1F-924C-4FFF-87AA-1A26FF9FA1F6}" presName="compNode" presStyleCnt="0"/>
      <dgm:spPr/>
    </dgm:pt>
    <dgm:pt modelId="{D1BB2AAD-83EE-4CD5-A8A8-A489BC219273}" type="pres">
      <dgm:prSet presAssocID="{BC897B1F-924C-4FFF-87AA-1A26FF9FA1F6}" presName="bgRect" presStyleLbl="bgShp" presStyleIdx="2" presStyleCnt="5"/>
      <dgm:spPr/>
    </dgm:pt>
    <dgm:pt modelId="{41EB28B5-1622-46C2-A32D-80A1BE21A235}" type="pres">
      <dgm:prSet presAssocID="{BC897B1F-924C-4FFF-87AA-1A26FF9FA1F6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x trolley"/>
        </a:ext>
      </dgm:extLst>
    </dgm:pt>
    <dgm:pt modelId="{746B1B2F-AF2C-46CC-B3D0-E246BFD991F2}" type="pres">
      <dgm:prSet presAssocID="{BC897B1F-924C-4FFF-87AA-1A26FF9FA1F6}" presName="spaceRect" presStyleCnt="0"/>
      <dgm:spPr/>
    </dgm:pt>
    <dgm:pt modelId="{42106D5B-7430-4FFB-A946-1DD078E8B662}" type="pres">
      <dgm:prSet presAssocID="{BC897B1F-924C-4FFF-87AA-1A26FF9FA1F6}" presName="parTx" presStyleLbl="revTx" presStyleIdx="4" presStyleCnt="10">
        <dgm:presLayoutVars>
          <dgm:chMax val="0"/>
          <dgm:chPref val="0"/>
        </dgm:presLayoutVars>
      </dgm:prSet>
      <dgm:spPr/>
    </dgm:pt>
    <dgm:pt modelId="{9CE20875-64FA-4BDB-875F-DB9728C0A34A}" type="pres">
      <dgm:prSet presAssocID="{BC897B1F-924C-4FFF-87AA-1A26FF9FA1F6}" presName="desTx" presStyleLbl="revTx" presStyleIdx="5" presStyleCnt="10">
        <dgm:presLayoutVars/>
      </dgm:prSet>
      <dgm:spPr/>
    </dgm:pt>
    <dgm:pt modelId="{A523EBD9-604D-4D79-8B29-D50C33368BED}" type="pres">
      <dgm:prSet presAssocID="{41D6F9FE-4B93-463D-BB87-1C3676A7A036}" presName="sibTrans" presStyleCnt="0"/>
      <dgm:spPr/>
    </dgm:pt>
    <dgm:pt modelId="{E885835F-1D2D-4427-8975-AF723A891E51}" type="pres">
      <dgm:prSet presAssocID="{7283B4B9-E597-4F4D-B0D2-5FAF7EFF3EE1}" presName="compNode" presStyleCnt="0"/>
      <dgm:spPr/>
    </dgm:pt>
    <dgm:pt modelId="{58923E00-7005-4330-923F-BF28C574886C}" type="pres">
      <dgm:prSet presAssocID="{7283B4B9-E597-4F4D-B0D2-5FAF7EFF3EE1}" presName="bgRect" presStyleLbl="bgShp" presStyleIdx="3" presStyleCnt="5"/>
      <dgm:spPr/>
    </dgm:pt>
    <dgm:pt modelId="{891A1ED5-8814-44CE-9C1D-81568F82714B}" type="pres">
      <dgm:prSet presAssocID="{7283B4B9-E597-4F4D-B0D2-5FAF7EFF3EE1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ain"/>
        </a:ext>
      </dgm:extLst>
    </dgm:pt>
    <dgm:pt modelId="{DAA15207-8D71-4416-B0CA-FBF89359DB66}" type="pres">
      <dgm:prSet presAssocID="{7283B4B9-E597-4F4D-B0D2-5FAF7EFF3EE1}" presName="spaceRect" presStyleCnt="0"/>
      <dgm:spPr/>
    </dgm:pt>
    <dgm:pt modelId="{3CAC91F7-9F5C-4A5C-B43E-9A0A7F729A79}" type="pres">
      <dgm:prSet presAssocID="{7283B4B9-E597-4F4D-B0D2-5FAF7EFF3EE1}" presName="parTx" presStyleLbl="revTx" presStyleIdx="6" presStyleCnt="10">
        <dgm:presLayoutVars>
          <dgm:chMax val="0"/>
          <dgm:chPref val="0"/>
        </dgm:presLayoutVars>
      </dgm:prSet>
      <dgm:spPr/>
    </dgm:pt>
    <dgm:pt modelId="{A8013EC9-B468-4263-82AE-B0BEE380A2E2}" type="pres">
      <dgm:prSet presAssocID="{7283B4B9-E597-4F4D-B0D2-5FAF7EFF3EE1}" presName="desTx" presStyleLbl="revTx" presStyleIdx="7" presStyleCnt="10">
        <dgm:presLayoutVars/>
      </dgm:prSet>
      <dgm:spPr/>
    </dgm:pt>
    <dgm:pt modelId="{4A60D3D7-790A-49EA-9805-C5402B9CD811}" type="pres">
      <dgm:prSet presAssocID="{88D6F926-C6E5-432A-9562-CD874717CC88}" presName="sibTrans" presStyleCnt="0"/>
      <dgm:spPr/>
    </dgm:pt>
    <dgm:pt modelId="{FF147E01-A3CC-4C0F-8E22-DA8A6EBD02A3}" type="pres">
      <dgm:prSet presAssocID="{0584ED1C-364D-4D82-BC62-9B798C39D69D}" presName="compNode" presStyleCnt="0"/>
      <dgm:spPr/>
    </dgm:pt>
    <dgm:pt modelId="{E13555D9-D4F4-4680-8E0B-7B9B2ADAD333}" type="pres">
      <dgm:prSet presAssocID="{0584ED1C-364D-4D82-BC62-9B798C39D69D}" presName="bgRect" presStyleLbl="bgShp" presStyleIdx="4" presStyleCnt="5"/>
      <dgm:spPr/>
    </dgm:pt>
    <dgm:pt modelId="{474B5D4C-19DE-478E-8119-90D1CD54F205}" type="pres">
      <dgm:prSet presAssocID="{0584ED1C-364D-4D82-BC62-9B798C39D69D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834FA9DD-E30B-4E04-A662-F24189DBBC2B}" type="pres">
      <dgm:prSet presAssocID="{0584ED1C-364D-4D82-BC62-9B798C39D69D}" presName="spaceRect" presStyleCnt="0"/>
      <dgm:spPr/>
    </dgm:pt>
    <dgm:pt modelId="{2A975DFC-14F3-437B-AE22-39D09E489C0D}" type="pres">
      <dgm:prSet presAssocID="{0584ED1C-364D-4D82-BC62-9B798C39D69D}" presName="parTx" presStyleLbl="revTx" presStyleIdx="8" presStyleCnt="10">
        <dgm:presLayoutVars>
          <dgm:chMax val="0"/>
          <dgm:chPref val="0"/>
        </dgm:presLayoutVars>
      </dgm:prSet>
      <dgm:spPr/>
    </dgm:pt>
    <dgm:pt modelId="{6DB2593D-1B3E-4E26-8CEB-E4EC8ACD0A5F}" type="pres">
      <dgm:prSet presAssocID="{0584ED1C-364D-4D82-BC62-9B798C39D69D}" presName="desTx" presStyleLbl="revTx" presStyleIdx="9" presStyleCnt="10">
        <dgm:presLayoutVars/>
      </dgm:prSet>
      <dgm:spPr/>
    </dgm:pt>
  </dgm:ptLst>
  <dgm:cxnLst>
    <dgm:cxn modelId="{E5569206-0324-4D23-B3BE-3CC6B22D839A}" type="presOf" srcId="{AF92EC93-3FCA-48D7-8E66-D8FE943193E8}" destId="{8206EE21-6D82-4FCB-ABB3-3A2DC3A317B1}" srcOrd="0" destOrd="0" presId="urn:microsoft.com/office/officeart/2018/2/layout/IconVerticalSolidList"/>
    <dgm:cxn modelId="{CABCAF0D-6129-429B-BA17-816A7EB7C42D}" srcId="{AF92EC93-3FCA-48D7-8E66-D8FE943193E8}" destId="{7283B4B9-E597-4F4D-B0D2-5FAF7EFF3EE1}" srcOrd="3" destOrd="0" parTransId="{BEAB131F-3709-412B-A090-72FBC20403D1}" sibTransId="{88D6F926-C6E5-432A-9562-CD874717CC88}"/>
    <dgm:cxn modelId="{F64DD012-9DA6-4620-9183-0F4964BA35D4}" type="presOf" srcId="{58CB47A2-C803-440F-984C-84BC6B63542F}" destId="{44EF7F75-2FB8-4BA2-935E-75C28718FC65}" srcOrd="0" destOrd="0" presId="urn:microsoft.com/office/officeart/2018/2/layout/IconVerticalSolidList"/>
    <dgm:cxn modelId="{8A105428-20DC-442D-8053-2AF4741F6476}" srcId="{AF92EC93-3FCA-48D7-8E66-D8FE943193E8}" destId="{58CB47A2-C803-440F-984C-84BC6B63542F}" srcOrd="1" destOrd="0" parTransId="{1D69FEB5-3655-44FA-922E-F6985B3B6A12}" sibTransId="{9E6DD4B8-1A88-43E1-94C8-F825582FD1C5}"/>
    <dgm:cxn modelId="{7FDC682A-90A1-448D-A7AE-8F6A889E8269}" type="presOf" srcId="{2FAD428C-714A-4ACD-ABDB-5303CEE2A59D}" destId="{6A8EB3CE-59CD-4B36-B207-60E9EF7F341C}" srcOrd="0" destOrd="0" presId="urn:microsoft.com/office/officeart/2018/2/layout/IconVerticalSolidList"/>
    <dgm:cxn modelId="{97C17A2E-2824-4E8E-850F-9DF05DAF8931}" srcId="{AF92EC93-3FCA-48D7-8E66-D8FE943193E8}" destId="{0584ED1C-364D-4D82-BC62-9B798C39D69D}" srcOrd="4" destOrd="0" parTransId="{1879C632-CC03-417E-BDF2-D9B132094F4E}" sibTransId="{0E9E7660-AF76-408C-B591-A2E049B2A300}"/>
    <dgm:cxn modelId="{A6F3D637-D198-481F-99E1-ED31E4AE6E23}" srcId="{0584ED1C-364D-4D82-BC62-9B798C39D69D}" destId="{68BF6C38-543F-4EBF-9A5F-5103072B0B25}" srcOrd="0" destOrd="0" parTransId="{5EA1A3DA-9A25-406F-97FF-04F0A7C2E57A}" sibTransId="{8B54E0AB-09D0-4086-AD2C-0254AC9896E4}"/>
    <dgm:cxn modelId="{2455EE48-D7C3-43AF-9B5B-83ACB0A9A8CF}" type="presOf" srcId="{BC897B1F-924C-4FFF-87AA-1A26FF9FA1F6}" destId="{42106D5B-7430-4FFB-A946-1DD078E8B662}" srcOrd="0" destOrd="0" presId="urn:microsoft.com/office/officeart/2018/2/layout/IconVerticalSolidList"/>
    <dgm:cxn modelId="{DFF1CE4B-D448-4954-AAB8-40596698C725}" type="presOf" srcId="{F9C9BF4D-8023-4B95-BFE3-F5DD7CD75DEB}" destId="{9CE20875-64FA-4BDB-875F-DB9728C0A34A}" srcOrd="0" destOrd="0" presId="urn:microsoft.com/office/officeart/2018/2/layout/IconVerticalSolidList"/>
    <dgm:cxn modelId="{0606494E-11FE-47AC-A297-CD2E0BE7BA0E}" srcId="{BC897B1F-924C-4FFF-87AA-1A26FF9FA1F6}" destId="{F9C9BF4D-8023-4B95-BFE3-F5DD7CD75DEB}" srcOrd="0" destOrd="0" parTransId="{2E772D42-66D9-495F-BC1F-5A9FE8C91FF9}" sibTransId="{7C1C9E39-C4A7-489D-87C8-154BA41C8FDD}"/>
    <dgm:cxn modelId="{20514D70-91C6-438B-9E03-865C7A18BBAB}" type="presOf" srcId="{D0D5002F-3E13-465E-BC2E-2B006E7D6F02}" destId="{5490E64E-4964-4261-A6AA-12CF87FB5BEC}" srcOrd="0" destOrd="0" presId="urn:microsoft.com/office/officeart/2018/2/layout/IconVerticalSolidList"/>
    <dgm:cxn modelId="{990DCA70-88E9-4248-9E26-348683849381}" type="presOf" srcId="{68BF6C38-543F-4EBF-9A5F-5103072B0B25}" destId="{6DB2593D-1B3E-4E26-8CEB-E4EC8ACD0A5F}" srcOrd="0" destOrd="0" presId="urn:microsoft.com/office/officeart/2018/2/layout/IconVerticalSolidList"/>
    <dgm:cxn modelId="{16842F74-A92E-456F-A7BF-9737F5AC42D9}" srcId="{AF92EC93-3FCA-48D7-8E66-D8FE943193E8}" destId="{2FAD428C-714A-4ACD-ABDB-5303CEE2A59D}" srcOrd="0" destOrd="0" parTransId="{FB25FCB8-1843-43CF-98A6-8B19F9CC0404}" sibTransId="{A52C5CC3-1E81-4244-ADE1-185CB1EA9398}"/>
    <dgm:cxn modelId="{B8D5BD7F-3632-469E-9EE6-5853F24EAB1D}" srcId="{2FAD428C-714A-4ACD-ABDB-5303CEE2A59D}" destId="{D0D5002F-3E13-465E-BC2E-2B006E7D6F02}" srcOrd="0" destOrd="0" parTransId="{8F36E0CB-8C46-4EC5-B80C-9D6DCFBF4E3D}" sibTransId="{DB962616-5CF0-4997-9296-8941174A0E0B}"/>
    <dgm:cxn modelId="{AFC7BD86-9A39-4CFC-9877-A582D22196FD}" type="presOf" srcId="{0584ED1C-364D-4D82-BC62-9B798C39D69D}" destId="{2A975DFC-14F3-437B-AE22-39D09E489C0D}" srcOrd="0" destOrd="0" presId="urn:microsoft.com/office/officeart/2018/2/layout/IconVerticalSolidList"/>
    <dgm:cxn modelId="{D87FE693-A519-40F4-B64A-C13FF158792D}" srcId="{58CB47A2-C803-440F-984C-84BC6B63542F}" destId="{A60D579C-C5A4-486C-ABD5-4D20854EACD4}" srcOrd="0" destOrd="0" parTransId="{38DED1F1-AEC3-4779-93F1-4729C2A2E310}" sibTransId="{54692880-A1F7-4549-8F7A-25F2084454B6}"/>
    <dgm:cxn modelId="{6B5229A3-4FFB-4036-B2FA-BBC5451EFDA9}" type="presOf" srcId="{DD33456D-31CE-4CBA-A251-3FABA586791C}" destId="{A8013EC9-B468-4263-82AE-B0BEE380A2E2}" srcOrd="0" destOrd="0" presId="urn:microsoft.com/office/officeart/2018/2/layout/IconVerticalSolidList"/>
    <dgm:cxn modelId="{E2FD58AD-5964-4D94-8F77-1AF82A85EED8}" srcId="{AF92EC93-3FCA-48D7-8E66-D8FE943193E8}" destId="{BC897B1F-924C-4FFF-87AA-1A26FF9FA1F6}" srcOrd="2" destOrd="0" parTransId="{D1541BD1-8645-4C12-9E2F-45C006D7D4FB}" sibTransId="{41D6F9FE-4B93-463D-BB87-1C3676A7A036}"/>
    <dgm:cxn modelId="{447920C4-F491-48CC-B03B-8351EE068CD0}" type="presOf" srcId="{7283B4B9-E597-4F4D-B0D2-5FAF7EFF3EE1}" destId="{3CAC91F7-9F5C-4A5C-B43E-9A0A7F729A79}" srcOrd="0" destOrd="0" presId="urn:microsoft.com/office/officeart/2018/2/layout/IconVerticalSolidList"/>
    <dgm:cxn modelId="{B45D4CF4-C3CD-40FC-9479-AC9B6D56820B}" srcId="{7283B4B9-E597-4F4D-B0D2-5FAF7EFF3EE1}" destId="{DD33456D-31CE-4CBA-A251-3FABA586791C}" srcOrd="0" destOrd="0" parTransId="{B785340B-2AA6-4599-9733-5008FF2B11DA}" sibTransId="{36C9C938-34B2-42F0-83CC-3211C0DEC889}"/>
    <dgm:cxn modelId="{8CFFF9FE-3997-4E0B-B0C6-E764ACF51091}" type="presOf" srcId="{A60D579C-C5A4-486C-ABD5-4D20854EACD4}" destId="{E036A4BA-EA1F-47F1-BCAE-075C6E2A3BD0}" srcOrd="0" destOrd="0" presId="urn:microsoft.com/office/officeart/2018/2/layout/IconVerticalSolidList"/>
    <dgm:cxn modelId="{8216A278-F81D-4A13-A56A-21B12011B16C}" type="presParOf" srcId="{8206EE21-6D82-4FCB-ABB3-3A2DC3A317B1}" destId="{C8E560CB-975B-49FD-890E-C04311E2CD98}" srcOrd="0" destOrd="0" presId="urn:microsoft.com/office/officeart/2018/2/layout/IconVerticalSolidList"/>
    <dgm:cxn modelId="{02115E35-28AB-42DE-B8FA-F57AFC5CBA1A}" type="presParOf" srcId="{C8E560CB-975B-49FD-890E-C04311E2CD98}" destId="{0098D324-26CF-4497-8712-3EA1A4E841BD}" srcOrd="0" destOrd="0" presId="urn:microsoft.com/office/officeart/2018/2/layout/IconVerticalSolidList"/>
    <dgm:cxn modelId="{A7084853-6479-4328-A18E-90FE74C50FE7}" type="presParOf" srcId="{C8E560CB-975B-49FD-890E-C04311E2CD98}" destId="{3579075F-3E45-406A-951D-0E6B97D0FBAB}" srcOrd="1" destOrd="0" presId="urn:microsoft.com/office/officeart/2018/2/layout/IconVerticalSolidList"/>
    <dgm:cxn modelId="{4ED8BF31-47E7-4FB4-968B-BC48AA1F168B}" type="presParOf" srcId="{C8E560CB-975B-49FD-890E-C04311E2CD98}" destId="{C1020CB2-9554-4A8B-BEE7-2E1E68B0E130}" srcOrd="2" destOrd="0" presId="urn:microsoft.com/office/officeart/2018/2/layout/IconVerticalSolidList"/>
    <dgm:cxn modelId="{08DDAA86-9561-4BE4-9063-97DADAF95F50}" type="presParOf" srcId="{C8E560CB-975B-49FD-890E-C04311E2CD98}" destId="{6A8EB3CE-59CD-4B36-B207-60E9EF7F341C}" srcOrd="3" destOrd="0" presId="urn:microsoft.com/office/officeart/2018/2/layout/IconVerticalSolidList"/>
    <dgm:cxn modelId="{B7328438-DE69-4DF5-AC05-64676467B705}" type="presParOf" srcId="{C8E560CB-975B-49FD-890E-C04311E2CD98}" destId="{5490E64E-4964-4261-A6AA-12CF87FB5BEC}" srcOrd="4" destOrd="0" presId="urn:microsoft.com/office/officeart/2018/2/layout/IconVerticalSolidList"/>
    <dgm:cxn modelId="{84514D79-81B6-47C7-8A93-1F51BEF5F006}" type="presParOf" srcId="{8206EE21-6D82-4FCB-ABB3-3A2DC3A317B1}" destId="{F1D54EC7-78A4-46EA-9E18-37C7EA0E8050}" srcOrd="1" destOrd="0" presId="urn:microsoft.com/office/officeart/2018/2/layout/IconVerticalSolidList"/>
    <dgm:cxn modelId="{978863A2-D466-41EF-AC9F-4596F67700A8}" type="presParOf" srcId="{8206EE21-6D82-4FCB-ABB3-3A2DC3A317B1}" destId="{EBD14AFF-2B06-4DA7-AA71-AC10A276E9C7}" srcOrd="2" destOrd="0" presId="urn:microsoft.com/office/officeart/2018/2/layout/IconVerticalSolidList"/>
    <dgm:cxn modelId="{378C0DDA-81AB-40E6-BEAE-543A4345203B}" type="presParOf" srcId="{EBD14AFF-2B06-4DA7-AA71-AC10A276E9C7}" destId="{C9DFC17E-9073-4837-996F-0A12B510E81F}" srcOrd="0" destOrd="0" presId="urn:microsoft.com/office/officeart/2018/2/layout/IconVerticalSolidList"/>
    <dgm:cxn modelId="{0EC617EB-5BA6-4566-A9F1-0A55DAC80CCD}" type="presParOf" srcId="{EBD14AFF-2B06-4DA7-AA71-AC10A276E9C7}" destId="{C872C0CC-6148-4639-93E4-1257DD79329A}" srcOrd="1" destOrd="0" presId="urn:microsoft.com/office/officeart/2018/2/layout/IconVerticalSolidList"/>
    <dgm:cxn modelId="{B26D6D34-6652-4EDE-9C32-3AEAC3D7D444}" type="presParOf" srcId="{EBD14AFF-2B06-4DA7-AA71-AC10A276E9C7}" destId="{BF287177-6F3E-49FD-B3F9-4D415D742D7B}" srcOrd="2" destOrd="0" presId="urn:microsoft.com/office/officeart/2018/2/layout/IconVerticalSolidList"/>
    <dgm:cxn modelId="{D46BB7F6-E274-4B7E-8C79-DB9918F62BDC}" type="presParOf" srcId="{EBD14AFF-2B06-4DA7-AA71-AC10A276E9C7}" destId="{44EF7F75-2FB8-4BA2-935E-75C28718FC65}" srcOrd="3" destOrd="0" presId="urn:microsoft.com/office/officeart/2018/2/layout/IconVerticalSolidList"/>
    <dgm:cxn modelId="{21E7C8C2-5AC6-4026-ACDF-58BFBB853001}" type="presParOf" srcId="{EBD14AFF-2B06-4DA7-AA71-AC10A276E9C7}" destId="{E036A4BA-EA1F-47F1-BCAE-075C6E2A3BD0}" srcOrd="4" destOrd="0" presId="urn:microsoft.com/office/officeart/2018/2/layout/IconVerticalSolidList"/>
    <dgm:cxn modelId="{13F6224A-C2DA-4A8E-989F-E65BC41B510C}" type="presParOf" srcId="{8206EE21-6D82-4FCB-ABB3-3A2DC3A317B1}" destId="{76385555-B29C-42B1-A4C0-A7BE88914FF7}" srcOrd="3" destOrd="0" presId="urn:microsoft.com/office/officeart/2018/2/layout/IconVerticalSolidList"/>
    <dgm:cxn modelId="{FC2BCAD5-EC16-4C5C-B4DE-B646121EE360}" type="presParOf" srcId="{8206EE21-6D82-4FCB-ABB3-3A2DC3A317B1}" destId="{1D7D6FFC-F9FE-4672-BCE7-795CAB79C2B7}" srcOrd="4" destOrd="0" presId="urn:microsoft.com/office/officeart/2018/2/layout/IconVerticalSolidList"/>
    <dgm:cxn modelId="{8B3A9114-7FE8-4E42-96D6-A3A2799D608D}" type="presParOf" srcId="{1D7D6FFC-F9FE-4672-BCE7-795CAB79C2B7}" destId="{D1BB2AAD-83EE-4CD5-A8A8-A489BC219273}" srcOrd="0" destOrd="0" presId="urn:microsoft.com/office/officeart/2018/2/layout/IconVerticalSolidList"/>
    <dgm:cxn modelId="{ACE2DCDF-738D-4B00-9078-122487CED6DC}" type="presParOf" srcId="{1D7D6FFC-F9FE-4672-BCE7-795CAB79C2B7}" destId="{41EB28B5-1622-46C2-A32D-80A1BE21A235}" srcOrd="1" destOrd="0" presId="urn:microsoft.com/office/officeart/2018/2/layout/IconVerticalSolidList"/>
    <dgm:cxn modelId="{D6E99DAD-3493-4F37-86FA-1168DC9195E6}" type="presParOf" srcId="{1D7D6FFC-F9FE-4672-BCE7-795CAB79C2B7}" destId="{746B1B2F-AF2C-46CC-B3D0-E246BFD991F2}" srcOrd="2" destOrd="0" presId="urn:microsoft.com/office/officeart/2018/2/layout/IconVerticalSolidList"/>
    <dgm:cxn modelId="{401B7000-C6B8-4B53-B3B8-34B4E547521B}" type="presParOf" srcId="{1D7D6FFC-F9FE-4672-BCE7-795CAB79C2B7}" destId="{42106D5B-7430-4FFB-A946-1DD078E8B662}" srcOrd="3" destOrd="0" presId="urn:microsoft.com/office/officeart/2018/2/layout/IconVerticalSolidList"/>
    <dgm:cxn modelId="{C0C19CAC-34A6-4685-BEDC-9D6338C4B17C}" type="presParOf" srcId="{1D7D6FFC-F9FE-4672-BCE7-795CAB79C2B7}" destId="{9CE20875-64FA-4BDB-875F-DB9728C0A34A}" srcOrd="4" destOrd="0" presId="urn:microsoft.com/office/officeart/2018/2/layout/IconVerticalSolidList"/>
    <dgm:cxn modelId="{47087534-888B-410C-BE94-9830594F1789}" type="presParOf" srcId="{8206EE21-6D82-4FCB-ABB3-3A2DC3A317B1}" destId="{A523EBD9-604D-4D79-8B29-D50C33368BED}" srcOrd="5" destOrd="0" presId="urn:microsoft.com/office/officeart/2018/2/layout/IconVerticalSolidList"/>
    <dgm:cxn modelId="{3E55D53C-197A-44D3-B15D-0A0D236631B3}" type="presParOf" srcId="{8206EE21-6D82-4FCB-ABB3-3A2DC3A317B1}" destId="{E885835F-1D2D-4427-8975-AF723A891E51}" srcOrd="6" destOrd="0" presId="urn:microsoft.com/office/officeart/2018/2/layout/IconVerticalSolidList"/>
    <dgm:cxn modelId="{AA7953A7-029C-418D-9218-BBDD65DCC2A0}" type="presParOf" srcId="{E885835F-1D2D-4427-8975-AF723A891E51}" destId="{58923E00-7005-4330-923F-BF28C574886C}" srcOrd="0" destOrd="0" presId="urn:microsoft.com/office/officeart/2018/2/layout/IconVerticalSolidList"/>
    <dgm:cxn modelId="{509DC30E-36E4-4138-997A-744E9D9F3CD9}" type="presParOf" srcId="{E885835F-1D2D-4427-8975-AF723A891E51}" destId="{891A1ED5-8814-44CE-9C1D-81568F82714B}" srcOrd="1" destOrd="0" presId="urn:microsoft.com/office/officeart/2018/2/layout/IconVerticalSolidList"/>
    <dgm:cxn modelId="{A3B96429-3DF8-4F50-A14A-0369108DC5D7}" type="presParOf" srcId="{E885835F-1D2D-4427-8975-AF723A891E51}" destId="{DAA15207-8D71-4416-B0CA-FBF89359DB66}" srcOrd="2" destOrd="0" presId="urn:microsoft.com/office/officeart/2018/2/layout/IconVerticalSolidList"/>
    <dgm:cxn modelId="{8E5725E0-3DE0-406F-B28C-CA937E4E1066}" type="presParOf" srcId="{E885835F-1D2D-4427-8975-AF723A891E51}" destId="{3CAC91F7-9F5C-4A5C-B43E-9A0A7F729A79}" srcOrd="3" destOrd="0" presId="urn:microsoft.com/office/officeart/2018/2/layout/IconVerticalSolidList"/>
    <dgm:cxn modelId="{E63E436C-38F4-41FA-B84D-ACB99D0C5CFF}" type="presParOf" srcId="{E885835F-1D2D-4427-8975-AF723A891E51}" destId="{A8013EC9-B468-4263-82AE-B0BEE380A2E2}" srcOrd="4" destOrd="0" presId="urn:microsoft.com/office/officeart/2018/2/layout/IconVerticalSolidList"/>
    <dgm:cxn modelId="{7D304B62-5D96-4E32-B72A-282D3C9A1032}" type="presParOf" srcId="{8206EE21-6D82-4FCB-ABB3-3A2DC3A317B1}" destId="{4A60D3D7-790A-49EA-9805-C5402B9CD811}" srcOrd="7" destOrd="0" presId="urn:microsoft.com/office/officeart/2018/2/layout/IconVerticalSolidList"/>
    <dgm:cxn modelId="{CB203523-1856-4431-B5E3-2FE07E6B4D70}" type="presParOf" srcId="{8206EE21-6D82-4FCB-ABB3-3A2DC3A317B1}" destId="{FF147E01-A3CC-4C0F-8E22-DA8A6EBD02A3}" srcOrd="8" destOrd="0" presId="urn:microsoft.com/office/officeart/2018/2/layout/IconVerticalSolidList"/>
    <dgm:cxn modelId="{4036D236-3611-45BF-B01E-4C828DAF5268}" type="presParOf" srcId="{FF147E01-A3CC-4C0F-8E22-DA8A6EBD02A3}" destId="{E13555D9-D4F4-4680-8E0B-7B9B2ADAD333}" srcOrd="0" destOrd="0" presId="urn:microsoft.com/office/officeart/2018/2/layout/IconVerticalSolidList"/>
    <dgm:cxn modelId="{5F5B1D00-845A-4BC2-B2E7-3B51101B15BD}" type="presParOf" srcId="{FF147E01-A3CC-4C0F-8E22-DA8A6EBD02A3}" destId="{474B5D4C-19DE-478E-8119-90D1CD54F205}" srcOrd="1" destOrd="0" presId="urn:microsoft.com/office/officeart/2018/2/layout/IconVerticalSolidList"/>
    <dgm:cxn modelId="{EFB0BA79-A859-4B07-8C95-F0738B11834F}" type="presParOf" srcId="{FF147E01-A3CC-4C0F-8E22-DA8A6EBD02A3}" destId="{834FA9DD-E30B-4E04-A662-F24189DBBC2B}" srcOrd="2" destOrd="0" presId="urn:microsoft.com/office/officeart/2018/2/layout/IconVerticalSolidList"/>
    <dgm:cxn modelId="{9F37CED6-E138-46E9-9194-7A9BDFD1F9F7}" type="presParOf" srcId="{FF147E01-A3CC-4C0F-8E22-DA8A6EBD02A3}" destId="{2A975DFC-14F3-437B-AE22-39D09E489C0D}" srcOrd="3" destOrd="0" presId="urn:microsoft.com/office/officeart/2018/2/layout/IconVerticalSolidList"/>
    <dgm:cxn modelId="{C19BD5AD-E7EE-4FA1-981B-C8426E6D10A1}" type="presParOf" srcId="{FF147E01-A3CC-4C0F-8E22-DA8A6EBD02A3}" destId="{6DB2593D-1B3E-4E26-8CEB-E4EC8ACD0A5F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301F420-3808-409D-AE31-CB32C8FBB42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377EA4B-19D2-49EC-84B2-89C09192803C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Operate to produce revenues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0CECA58-CB78-418B-B66B-BB1567872481}" type="parTrans" cxnId="{29867E93-A4A8-4685-8905-86675A312DF6}">
      <dgm:prSet/>
      <dgm:spPr/>
      <dgm:t>
        <a:bodyPr/>
        <a:lstStyle/>
        <a:p>
          <a:endParaRPr lang="en-US"/>
        </a:p>
      </dgm:t>
    </dgm:pt>
    <dgm:pt modelId="{71A089FF-92F3-452F-A548-4B543DD03F29}" type="sibTrans" cxnId="{29867E93-A4A8-4685-8905-86675A312DF6}">
      <dgm:prSet/>
      <dgm:spPr/>
      <dgm:t>
        <a:bodyPr/>
        <a:lstStyle/>
        <a:p>
          <a:endParaRPr lang="en-US"/>
        </a:p>
      </dgm:t>
    </dgm:pt>
    <dgm:pt modelId="{8335F8DC-2A90-411F-A25C-E5B6759634AC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Invest in productive resources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55FDB6F-00EC-4316-83CE-2DF0E53B49A4}" type="parTrans" cxnId="{7629F68B-B8C1-4673-BF0E-8E9A7CE4C296}">
      <dgm:prSet/>
      <dgm:spPr/>
      <dgm:t>
        <a:bodyPr/>
        <a:lstStyle/>
        <a:p>
          <a:endParaRPr lang="en-US"/>
        </a:p>
      </dgm:t>
    </dgm:pt>
    <dgm:pt modelId="{FC66E365-3A7B-4551-90C4-C9353A2D9D48}" type="sibTrans" cxnId="{7629F68B-B8C1-4673-BF0E-8E9A7CE4C296}">
      <dgm:prSet/>
      <dgm:spPr/>
      <dgm:t>
        <a:bodyPr/>
        <a:lstStyle/>
        <a:p>
          <a:endParaRPr lang="en-US"/>
        </a:p>
      </dgm:t>
    </dgm:pt>
    <dgm:pt modelId="{014E1139-6A66-4638-B92A-F9F305CDA5CB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Raise finances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5A7C9C5-073B-40BA-AFC3-699945D6FAFD}" type="parTrans" cxnId="{55A675A2-4BC2-4AD0-AAA3-1E9486697E16}">
      <dgm:prSet/>
      <dgm:spPr/>
      <dgm:t>
        <a:bodyPr/>
        <a:lstStyle/>
        <a:p>
          <a:endParaRPr lang="en-US"/>
        </a:p>
      </dgm:t>
    </dgm:pt>
    <dgm:pt modelId="{424D82DC-150C-4C4D-AC72-A770DA854CB6}" type="sibTrans" cxnId="{55A675A2-4BC2-4AD0-AAA3-1E9486697E16}">
      <dgm:prSet/>
      <dgm:spPr/>
      <dgm:t>
        <a:bodyPr/>
        <a:lstStyle/>
        <a:p>
          <a:endParaRPr lang="en-US"/>
        </a:p>
      </dgm:t>
    </dgm:pt>
    <dgm:pt modelId="{930438E0-8E99-4335-8192-4B20F26EECC4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Finance investments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68C8354-A738-45D5-AAB6-50FE2D320606}" type="parTrans" cxnId="{E7AEDD82-3C4F-4824-9A1C-478167137F95}">
      <dgm:prSet/>
      <dgm:spPr/>
      <dgm:t>
        <a:bodyPr/>
        <a:lstStyle/>
        <a:p>
          <a:endParaRPr lang="en-US"/>
        </a:p>
      </dgm:t>
    </dgm:pt>
    <dgm:pt modelId="{B2DBED7B-D135-469C-9A28-C3B3D57027FF}" type="sibTrans" cxnId="{E7AEDD82-3C4F-4824-9A1C-478167137F95}">
      <dgm:prSet/>
      <dgm:spPr/>
      <dgm:t>
        <a:bodyPr/>
        <a:lstStyle/>
        <a:p>
          <a:endParaRPr lang="en-US"/>
        </a:p>
      </dgm:t>
    </dgm:pt>
    <dgm:pt modelId="{5802B9AD-6BE1-4E64-BE59-F325BC426E8E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Make relevant decisions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8EB71BC-4921-4567-A6F5-01A92582B5DB}" type="parTrans" cxnId="{F8C291C9-36FC-4A76-AEF2-75769577DF52}">
      <dgm:prSet/>
      <dgm:spPr/>
      <dgm:t>
        <a:bodyPr/>
        <a:lstStyle/>
        <a:p>
          <a:endParaRPr lang="en-US"/>
        </a:p>
      </dgm:t>
    </dgm:pt>
    <dgm:pt modelId="{26E1A0FB-EFDB-40AD-89D4-B7FBD9B08397}" type="sibTrans" cxnId="{F8C291C9-36FC-4A76-AEF2-75769577DF52}">
      <dgm:prSet/>
      <dgm:spPr/>
      <dgm:t>
        <a:bodyPr/>
        <a:lstStyle/>
        <a:p>
          <a:endParaRPr lang="en-US"/>
        </a:p>
      </dgm:t>
    </dgm:pt>
    <dgm:pt modelId="{172E0B74-967E-4470-B5CF-9EBDD71EB8DB}" type="pres">
      <dgm:prSet presAssocID="{5301F420-3808-409D-AE31-CB32C8FBB429}" presName="root" presStyleCnt="0">
        <dgm:presLayoutVars>
          <dgm:dir/>
          <dgm:resizeHandles val="exact"/>
        </dgm:presLayoutVars>
      </dgm:prSet>
      <dgm:spPr/>
    </dgm:pt>
    <dgm:pt modelId="{3940BA53-1FB0-4340-83FD-A9D6A182AA1A}" type="pres">
      <dgm:prSet presAssocID="{F377EA4B-19D2-49EC-84B2-89C09192803C}" presName="compNode" presStyleCnt="0"/>
      <dgm:spPr/>
    </dgm:pt>
    <dgm:pt modelId="{B1A8CBC0-6F6D-483C-A841-99193808E6FC}" type="pres">
      <dgm:prSet presAssocID="{F377EA4B-19D2-49EC-84B2-89C09192803C}" presName="bgRect" presStyleLbl="bgShp" presStyleIdx="0" presStyleCnt="5"/>
      <dgm:spPr/>
    </dgm:pt>
    <dgm:pt modelId="{2AC8BB4E-D510-4488-B503-31987BA99F9D}" type="pres">
      <dgm:prSet presAssocID="{F377EA4B-19D2-49EC-84B2-89C09192803C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erified Brand"/>
        </a:ext>
      </dgm:extLst>
    </dgm:pt>
    <dgm:pt modelId="{A4AB70CA-EFAA-44D4-9036-176A74D69516}" type="pres">
      <dgm:prSet presAssocID="{F377EA4B-19D2-49EC-84B2-89C09192803C}" presName="spaceRect" presStyleCnt="0"/>
      <dgm:spPr/>
    </dgm:pt>
    <dgm:pt modelId="{C02F324D-7F0C-4B7A-93B6-D1F52CE737DB}" type="pres">
      <dgm:prSet presAssocID="{F377EA4B-19D2-49EC-84B2-89C09192803C}" presName="parTx" presStyleLbl="revTx" presStyleIdx="0" presStyleCnt="5">
        <dgm:presLayoutVars>
          <dgm:chMax val="0"/>
          <dgm:chPref val="0"/>
        </dgm:presLayoutVars>
      </dgm:prSet>
      <dgm:spPr/>
    </dgm:pt>
    <dgm:pt modelId="{1C19E4E8-D5C6-4361-AEFE-0C5A6BE74C27}" type="pres">
      <dgm:prSet presAssocID="{71A089FF-92F3-452F-A548-4B543DD03F29}" presName="sibTrans" presStyleCnt="0"/>
      <dgm:spPr/>
    </dgm:pt>
    <dgm:pt modelId="{525EF515-025C-4D66-9585-83CD56CC4509}" type="pres">
      <dgm:prSet presAssocID="{8335F8DC-2A90-411F-A25C-E5B6759634AC}" presName="compNode" presStyleCnt="0"/>
      <dgm:spPr/>
    </dgm:pt>
    <dgm:pt modelId="{791C5326-63B4-4022-9DA3-D15282B16C91}" type="pres">
      <dgm:prSet presAssocID="{8335F8DC-2A90-411F-A25C-E5B6759634AC}" presName="bgRect" presStyleLbl="bgShp" presStyleIdx="1" presStyleCnt="5"/>
      <dgm:spPr/>
    </dgm:pt>
    <dgm:pt modelId="{FEB80D66-8272-49BD-9FEE-0F44BDDD5FF9}" type="pres">
      <dgm:prSet presAssocID="{8335F8DC-2A90-411F-A25C-E5B6759634AC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orce Management"/>
        </a:ext>
      </dgm:extLst>
    </dgm:pt>
    <dgm:pt modelId="{47D120A0-84AA-4527-8CDE-1B4D97A02BF3}" type="pres">
      <dgm:prSet presAssocID="{8335F8DC-2A90-411F-A25C-E5B6759634AC}" presName="spaceRect" presStyleCnt="0"/>
      <dgm:spPr/>
    </dgm:pt>
    <dgm:pt modelId="{F5825D85-2567-49F5-990B-3DFFA48B0C29}" type="pres">
      <dgm:prSet presAssocID="{8335F8DC-2A90-411F-A25C-E5B6759634AC}" presName="parTx" presStyleLbl="revTx" presStyleIdx="1" presStyleCnt="5">
        <dgm:presLayoutVars>
          <dgm:chMax val="0"/>
          <dgm:chPref val="0"/>
        </dgm:presLayoutVars>
      </dgm:prSet>
      <dgm:spPr/>
    </dgm:pt>
    <dgm:pt modelId="{AACFBE71-8A4D-441B-985F-CA0F1E2E7198}" type="pres">
      <dgm:prSet presAssocID="{FC66E365-3A7B-4551-90C4-C9353A2D9D48}" presName="sibTrans" presStyleCnt="0"/>
      <dgm:spPr/>
    </dgm:pt>
    <dgm:pt modelId="{9214925A-2648-4E36-999C-FD31EC845B64}" type="pres">
      <dgm:prSet presAssocID="{014E1139-6A66-4638-B92A-F9F305CDA5CB}" presName="compNode" presStyleCnt="0"/>
      <dgm:spPr/>
    </dgm:pt>
    <dgm:pt modelId="{39468BD9-56E6-48E4-B7E0-290415658A80}" type="pres">
      <dgm:prSet presAssocID="{014E1139-6A66-4638-B92A-F9F305CDA5CB}" presName="bgRect" presStyleLbl="bgShp" presStyleIdx="2" presStyleCnt="5"/>
      <dgm:spPr/>
    </dgm:pt>
    <dgm:pt modelId="{BAAD4638-76D6-463A-871B-6F73BB915110}" type="pres">
      <dgm:prSet presAssocID="{014E1139-6A66-4638-B92A-F9F305CDA5CB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lth"/>
        </a:ext>
      </dgm:extLst>
    </dgm:pt>
    <dgm:pt modelId="{448D9809-F682-49E1-A931-AC9A98918E3E}" type="pres">
      <dgm:prSet presAssocID="{014E1139-6A66-4638-B92A-F9F305CDA5CB}" presName="spaceRect" presStyleCnt="0"/>
      <dgm:spPr/>
    </dgm:pt>
    <dgm:pt modelId="{16FC159A-C7DE-4AC1-A2EA-0465BB9C684D}" type="pres">
      <dgm:prSet presAssocID="{014E1139-6A66-4638-B92A-F9F305CDA5CB}" presName="parTx" presStyleLbl="revTx" presStyleIdx="2" presStyleCnt="5">
        <dgm:presLayoutVars>
          <dgm:chMax val="0"/>
          <dgm:chPref val="0"/>
        </dgm:presLayoutVars>
      </dgm:prSet>
      <dgm:spPr/>
    </dgm:pt>
    <dgm:pt modelId="{48B71412-AF4B-4822-BCAB-55AC7D09A2D5}" type="pres">
      <dgm:prSet presAssocID="{424D82DC-150C-4C4D-AC72-A770DA854CB6}" presName="sibTrans" presStyleCnt="0"/>
      <dgm:spPr/>
    </dgm:pt>
    <dgm:pt modelId="{D89FE3BA-8EA0-4257-8B3E-D052E927C7A7}" type="pres">
      <dgm:prSet presAssocID="{930438E0-8E99-4335-8192-4B20F26EECC4}" presName="compNode" presStyleCnt="0"/>
      <dgm:spPr/>
    </dgm:pt>
    <dgm:pt modelId="{66051689-1B8A-4CD2-8FE4-FB9FB1E1E105}" type="pres">
      <dgm:prSet presAssocID="{930438E0-8E99-4335-8192-4B20F26EECC4}" presName="bgRect" presStyleLbl="bgShp" presStyleIdx="3" presStyleCnt="5"/>
      <dgm:spPr/>
    </dgm:pt>
    <dgm:pt modelId="{96F02AEC-1A3A-4BC6-B005-218834F65951}" type="pres">
      <dgm:prSet presAssocID="{930438E0-8E99-4335-8192-4B20F26EECC4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8309F162-1256-497E-BD70-14EE875AC115}" type="pres">
      <dgm:prSet presAssocID="{930438E0-8E99-4335-8192-4B20F26EECC4}" presName="spaceRect" presStyleCnt="0"/>
      <dgm:spPr/>
    </dgm:pt>
    <dgm:pt modelId="{6976EBA4-5286-4C6C-850E-0CA1125515DE}" type="pres">
      <dgm:prSet presAssocID="{930438E0-8E99-4335-8192-4B20F26EECC4}" presName="parTx" presStyleLbl="revTx" presStyleIdx="3" presStyleCnt="5">
        <dgm:presLayoutVars>
          <dgm:chMax val="0"/>
          <dgm:chPref val="0"/>
        </dgm:presLayoutVars>
      </dgm:prSet>
      <dgm:spPr/>
    </dgm:pt>
    <dgm:pt modelId="{17B52CEB-246C-4E08-9790-27A6840C335D}" type="pres">
      <dgm:prSet presAssocID="{B2DBED7B-D135-469C-9A28-C3B3D57027FF}" presName="sibTrans" presStyleCnt="0"/>
      <dgm:spPr/>
    </dgm:pt>
    <dgm:pt modelId="{6CF57915-A976-479D-B03B-9D53B63A1583}" type="pres">
      <dgm:prSet presAssocID="{5802B9AD-6BE1-4E64-BE59-F325BC426E8E}" presName="compNode" presStyleCnt="0"/>
      <dgm:spPr/>
    </dgm:pt>
    <dgm:pt modelId="{451F2A64-994B-4C22-961F-30D168E997FD}" type="pres">
      <dgm:prSet presAssocID="{5802B9AD-6BE1-4E64-BE59-F325BC426E8E}" presName="bgRect" presStyleLbl="bgShp" presStyleIdx="4" presStyleCnt="5"/>
      <dgm:spPr/>
    </dgm:pt>
    <dgm:pt modelId="{C78AE066-02CC-4D2B-BB5C-6AE6691A18C2}" type="pres">
      <dgm:prSet presAssocID="{5802B9AD-6BE1-4E64-BE59-F325BC426E8E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port Add"/>
        </a:ext>
      </dgm:extLst>
    </dgm:pt>
    <dgm:pt modelId="{82C4A1A8-3A7D-43D3-B7B4-A71B2874B2AD}" type="pres">
      <dgm:prSet presAssocID="{5802B9AD-6BE1-4E64-BE59-F325BC426E8E}" presName="spaceRect" presStyleCnt="0"/>
      <dgm:spPr/>
    </dgm:pt>
    <dgm:pt modelId="{1FD656E2-58DD-480F-9832-9B0C6CA37027}" type="pres">
      <dgm:prSet presAssocID="{5802B9AD-6BE1-4E64-BE59-F325BC426E8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0B60901-9807-4023-AE22-F18010B1B91C}" type="presOf" srcId="{5802B9AD-6BE1-4E64-BE59-F325BC426E8E}" destId="{1FD656E2-58DD-480F-9832-9B0C6CA37027}" srcOrd="0" destOrd="0" presId="urn:microsoft.com/office/officeart/2018/2/layout/IconVerticalSolidList"/>
    <dgm:cxn modelId="{AC58AF25-0908-4250-A48D-C186AE9BE87F}" type="presOf" srcId="{8335F8DC-2A90-411F-A25C-E5B6759634AC}" destId="{F5825D85-2567-49F5-990B-3DFFA48B0C29}" srcOrd="0" destOrd="0" presId="urn:microsoft.com/office/officeart/2018/2/layout/IconVerticalSolidList"/>
    <dgm:cxn modelId="{C0213A29-3039-4928-83B0-90273D566D96}" type="presOf" srcId="{930438E0-8E99-4335-8192-4B20F26EECC4}" destId="{6976EBA4-5286-4C6C-850E-0CA1125515DE}" srcOrd="0" destOrd="0" presId="urn:microsoft.com/office/officeart/2018/2/layout/IconVerticalSolidList"/>
    <dgm:cxn modelId="{D2CA9969-5A3A-4254-8069-0CCBA0259539}" type="presOf" srcId="{014E1139-6A66-4638-B92A-F9F305CDA5CB}" destId="{16FC159A-C7DE-4AC1-A2EA-0465BB9C684D}" srcOrd="0" destOrd="0" presId="urn:microsoft.com/office/officeart/2018/2/layout/IconVerticalSolidList"/>
    <dgm:cxn modelId="{E7AEDD82-3C4F-4824-9A1C-478167137F95}" srcId="{5301F420-3808-409D-AE31-CB32C8FBB429}" destId="{930438E0-8E99-4335-8192-4B20F26EECC4}" srcOrd="3" destOrd="0" parTransId="{668C8354-A738-45D5-AAB6-50FE2D320606}" sibTransId="{B2DBED7B-D135-469C-9A28-C3B3D57027FF}"/>
    <dgm:cxn modelId="{7629F68B-B8C1-4673-BF0E-8E9A7CE4C296}" srcId="{5301F420-3808-409D-AE31-CB32C8FBB429}" destId="{8335F8DC-2A90-411F-A25C-E5B6759634AC}" srcOrd="1" destOrd="0" parTransId="{255FDB6F-00EC-4316-83CE-2DF0E53B49A4}" sibTransId="{FC66E365-3A7B-4551-90C4-C9353A2D9D48}"/>
    <dgm:cxn modelId="{29867E93-A4A8-4685-8905-86675A312DF6}" srcId="{5301F420-3808-409D-AE31-CB32C8FBB429}" destId="{F377EA4B-19D2-49EC-84B2-89C09192803C}" srcOrd="0" destOrd="0" parTransId="{00CECA58-CB78-418B-B66B-BB1567872481}" sibTransId="{71A089FF-92F3-452F-A548-4B543DD03F29}"/>
    <dgm:cxn modelId="{55A675A2-4BC2-4AD0-AAA3-1E9486697E16}" srcId="{5301F420-3808-409D-AE31-CB32C8FBB429}" destId="{014E1139-6A66-4638-B92A-F9F305CDA5CB}" srcOrd="2" destOrd="0" parTransId="{95A7C9C5-073B-40BA-AFC3-699945D6FAFD}" sibTransId="{424D82DC-150C-4C4D-AC72-A770DA854CB6}"/>
    <dgm:cxn modelId="{8AAB13AF-88EF-4B2C-B5DE-BF299821ECFA}" type="presOf" srcId="{5301F420-3808-409D-AE31-CB32C8FBB429}" destId="{172E0B74-967E-4470-B5CF-9EBDD71EB8DB}" srcOrd="0" destOrd="0" presId="urn:microsoft.com/office/officeart/2018/2/layout/IconVerticalSolidList"/>
    <dgm:cxn modelId="{F8C291C9-36FC-4A76-AEF2-75769577DF52}" srcId="{5301F420-3808-409D-AE31-CB32C8FBB429}" destId="{5802B9AD-6BE1-4E64-BE59-F325BC426E8E}" srcOrd="4" destOrd="0" parTransId="{D8EB71BC-4921-4567-A6F5-01A92582B5DB}" sibTransId="{26E1A0FB-EFDB-40AD-89D4-B7FBD9B08397}"/>
    <dgm:cxn modelId="{301118D9-9914-4564-8FFF-40D90F9E6BE2}" type="presOf" srcId="{F377EA4B-19D2-49EC-84B2-89C09192803C}" destId="{C02F324D-7F0C-4B7A-93B6-D1F52CE737DB}" srcOrd="0" destOrd="0" presId="urn:microsoft.com/office/officeart/2018/2/layout/IconVerticalSolidList"/>
    <dgm:cxn modelId="{F604C5B7-DD18-41B2-8529-E49897244F4C}" type="presParOf" srcId="{172E0B74-967E-4470-B5CF-9EBDD71EB8DB}" destId="{3940BA53-1FB0-4340-83FD-A9D6A182AA1A}" srcOrd="0" destOrd="0" presId="urn:microsoft.com/office/officeart/2018/2/layout/IconVerticalSolidList"/>
    <dgm:cxn modelId="{F4710AF2-D397-4B0E-9C51-4999574694BC}" type="presParOf" srcId="{3940BA53-1FB0-4340-83FD-A9D6A182AA1A}" destId="{B1A8CBC0-6F6D-483C-A841-99193808E6FC}" srcOrd="0" destOrd="0" presId="urn:microsoft.com/office/officeart/2018/2/layout/IconVerticalSolidList"/>
    <dgm:cxn modelId="{88ABFBA3-8EEC-47B8-8BEB-5CEC35075FB0}" type="presParOf" srcId="{3940BA53-1FB0-4340-83FD-A9D6A182AA1A}" destId="{2AC8BB4E-D510-4488-B503-31987BA99F9D}" srcOrd="1" destOrd="0" presId="urn:microsoft.com/office/officeart/2018/2/layout/IconVerticalSolidList"/>
    <dgm:cxn modelId="{498D4918-D146-48C2-8AB6-37C4777649C6}" type="presParOf" srcId="{3940BA53-1FB0-4340-83FD-A9D6A182AA1A}" destId="{A4AB70CA-EFAA-44D4-9036-176A74D69516}" srcOrd="2" destOrd="0" presId="urn:microsoft.com/office/officeart/2018/2/layout/IconVerticalSolidList"/>
    <dgm:cxn modelId="{2817D561-A83B-485E-B758-87385B5EAD0E}" type="presParOf" srcId="{3940BA53-1FB0-4340-83FD-A9D6A182AA1A}" destId="{C02F324D-7F0C-4B7A-93B6-D1F52CE737DB}" srcOrd="3" destOrd="0" presId="urn:microsoft.com/office/officeart/2018/2/layout/IconVerticalSolidList"/>
    <dgm:cxn modelId="{D563DFB7-89CB-4887-88AA-700B896563CD}" type="presParOf" srcId="{172E0B74-967E-4470-B5CF-9EBDD71EB8DB}" destId="{1C19E4E8-D5C6-4361-AEFE-0C5A6BE74C27}" srcOrd="1" destOrd="0" presId="urn:microsoft.com/office/officeart/2018/2/layout/IconVerticalSolidList"/>
    <dgm:cxn modelId="{A57A0E43-AB83-42B4-A474-E44176CFE32D}" type="presParOf" srcId="{172E0B74-967E-4470-B5CF-9EBDD71EB8DB}" destId="{525EF515-025C-4D66-9585-83CD56CC4509}" srcOrd="2" destOrd="0" presId="urn:microsoft.com/office/officeart/2018/2/layout/IconVerticalSolidList"/>
    <dgm:cxn modelId="{02526987-DACF-448C-8EDE-F379BEECFA8F}" type="presParOf" srcId="{525EF515-025C-4D66-9585-83CD56CC4509}" destId="{791C5326-63B4-4022-9DA3-D15282B16C91}" srcOrd="0" destOrd="0" presId="urn:microsoft.com/office/officeart/2018/2/layout/IconVerticalSolidList"/>
    <dgm:cxn modelId="{D4680A9D-7784-4FD3-B7D7-DA6B81E0F427}" type="presParOf" srcId="{525EF515-025C-4D66-9585-83CD56CC4509}" destId="{FEB80D66-8272-49BD-9FEE-0F44BDDD5FF9}" srcOrd="1" destOrd="0" presId="urn:microsoft.com/office/officeart/2018/2/layout/IconVerticalSolidList"/>
    <dgm:cxn modelId="{9AF9FE2C-92B7-4527-BAF7-C71A39B53312}" type="presParOf" srcId="{525EF515-025C-4D66-9585-83CD56CC4509}" destId="{47D120A0-84AA-4527-8CDE-1B4D97A02BF3}" srcOrd="2" destOrd="0" presId="urn:microsoft.com/office/officeart/2018/2/layout/IconVerticalSolidList"/>
    <dgm:cxn modelId="{A85A2D02-8764-4D90-88B2-EFDFC8A5A356}" type="presParOf" srcId="{525EF515-025C-4D66-9585-83CD56CC4509}" destId="{F5825D85-2567-49F5-990B-3DFFA48B0C29}" srcOrd="3" destOrd="0" presId="urn:microsoft.com/office/officeart/2018/2/layout/IconVerticalSolidList"/>
    <dgm:cxn modelId="{61D4CE83-7D94-448B-80A0-6D79D1F1C4A7}" type="presParOf" srcId="{172E0B74-967E-4470-B5CF-9EBDD71EB8DB}" destId="{AACFBE71-8A4D-441B-985F-CA0F1E2E7198}" srcOrd="3" destOrd="0" presId="urn:microsoft.com/office/officeart/2018/2/layout/IconVerticalSolidList"/>
    <dgm:cxn modelId="{67AF3CC6-8223-43A2-ADEE-F2D140B1AA2B}" type="presParOf" srcId="{172E0B74-967E-4470-B5CF-9EBDD71EB8DB}" destId="{9214925A-2648-4E36-999C-FD31EC845B64}" srcOrd="4" destOrd="0" presId="urn:microsoft.com/office/officeart/2018/2/layout/IconVerticalSolidList"/>
    <dgm:cxn modelId="{D3C13AB1-5FFC-468C-9078-5D5E05EBF925}" type="presParOf" srcId="{9214925A-2648-4E36-999C-FD31EC845B64}" destId="{39468BD9-56E6-48E4-B7E0-290415658A80}" srcOrd="0" destOrd="0" presId="urn:microsoft.com/office/officeart/2018/2/layout/IconVerticalSolidList"/>
    <dgm:cxn modelId="{F55AE76E-E0BC-4E67-A9F1-0AE605957A3E}" type="presParOf" srcId="{9214925A-2648-4E36-999C-FD31EC845B64}" destId="{BAAD4638-76D6-463A-871B-6F73BB915110}" srcOrd="1" destOrd="0" presId="urn:microsoft.com/office/officeart/2018/2/layout/IconVerticalSolidList"/>
    <dgm:cxn modelId="{9242922C-ADAC-40A6-92DC-1C63907D78E2}" type="presParOf" srcId="{9214925A-2648-4E36-999C-FD31EC845B64}" destId="{448D9809-F682-49E1-A931-AC9A98918E3E}" srcOrd="2" destOrd="0" presId="urn:microsoft.com/office/officeart/2018/2/layout/IconVerticalSolidList"/>
    <dgm:cxn modelId="{AF824D63-B7BD-4EC1-8D88-3A9386F289DD}" type="presParOf" srcId="{9214925A-2648-4E36-999C-FD31EC845B64}" destId="{16FC159A-C7DE-4AC1-A2EA-0465BB9C684D}" srcOrd="3" destOrd="0" presId="urn:microsoft.com/office/officeart/2018/2/layout/IconVerticalSolidList"/>
    <dgm:cxn modelId="{AEC5589D-15D0-4C67-86B5-E460F2A63BA4}" type="presParOf" srcId="{172E0B74-967E-4470-B5CF-9EBDD71EB8DB}" destId="{48B71412-AF4B-4822-BCAB-55AC7D09A2D5}" srcOrd="5" destOrd="0" presId="urn:microsoft.com/office/officeart/2018/2/layout/IconVerticalSolidList"/>
    <dgm:cxn modelId="{276D3F96-F298-4978-B14A-77DD2B89A271}" type="presParOf" srcId="{172E0B74-967E-4470-B5CF-9EBDD71EB8DB}" destId="{D89FE3BA-8EA0-4257-8B3E-D052E927C7A7}" srcOrd="6" destOrd="0" presId="urn:microsoft.com/office/officeart/2018/2/layout/IconVerticalSolidList"/>
    <dgm:cxn modelId="{E57A86E0-5287-48B5-9BFF-B9A8D916BA20}" type="presParOf" srcId="{D89FE3BA-8EA0-4257-8B3E-D052E927C7A7}" destId="{66051689-1B8A-4CD2-8FE4-FB9FB1E1E105}" srcOrd="0" destOrd="0" presId="urn:microsoft.com/office/officeart/2018/2/layout/IconVerticalSolidList"/>
    <dgm:cxn modelId="{33386601-D4D9-4309-8562-A9BAA05257EB}" type="presParOf" srcId="{D89FE3BA-8EA0-4257-8B3E-D052E927C7A7}" destId="{96F02AEC-1A3A-4BC6-B005-218834F65951}" srcOrd="1" destOrd="0" presId="urn:microsoft.com/office/officeart/2018/2/layout/IconVerticalSolidList"/>
    <dgm:cxn modelId="{E64E0450-B142-4314-B85E-FF7C2603C44E}" type="presParOf" srcId="{D89FE3BA-8EA0-4257-8B3E-D052E927C7A7}" destId="{8309F162-1256-497E-BD70-14EE875AC115}" srcOrd="2" destOrd="0" presId="urn:microsoft.com/office/officeart/2018/2/layout/IconVerticalSolidList"/>
    <dgm:cxn modelId="{A7FB2865-71BE-4DC5-8CEE-D8986BE8F21B}" type="presParOf" srcId="{D89FE3BA-8EA0-4257-8B3E-D052E927C7A7}" destId="{6976EBA4-5286-4C6C-850E-0CA1125515DE}" srcOrd="3" destOrd="0" presId="urn:microsoft.com/office/officeart/2018/2/layout/IconVerticalSolidList"/>
    <dgm:cxn modelId="{3435A18D-8E1D-4252-8D6C-6F9F6FE78B91}" type="presParOf" srcId="{172E0B74-967E-4470-B5CF-9EBDD71EB8DB}" destId="{17B52CEB-246C-4E08-9790-27A6840C335D}" srcOrd="7" destOrd="0" presId="urn:microsoft.com/office/officeart/2018/2/layout/IconVerticalSolidList"/>
    <dgm:cxn modelId="{DFA5EE59-4919-4CCF-BA42-8EAAC82F300E}" type="presParOf" srcId="{172E0B74-967E-4470-B5CF-9EBDD71EB8DB}" destId="{6CF57915-A976-479D-B03B-9D53B63A1583}" srcOrd="8" destOrd="0" presId="urn:microsoft.com/office/officeart/2018/2/layout/IconVerticalSolidList"/>
    <dgm:cxn modelId="{A4DDD89B-CB27-401B-A27F-277276F86A33}" type="presParOf" srcId="{6CF57915-A976-479D-B03B-9D53B63A1583}" destId="{451F2A64-994B-4C22-961F-30D168E997FD}" srcOrd="0" destOrd="0" presId="urn:microsoft.com/office/officeart/2018/2/layout/IconVerticalSolidList"/>
    <dgm:cxn modelId="{A289DFA2-D0B7-4853-830D-CED5E6A40335}" type="presParOf" srcId="{6CF57915-A976-479D-B03B-9D53B63A1583}" destId="{C78AE066-02CC-4D2B-BB5C-6AE6691A18C2}" srcOrd="1" destOrd="0" presId="urn:microsoft.com/office/officeart/2018/2/layout/IconVerticalSolidList"/>
    <dgm:cxn modelId="{7869A9FE-E215-4E0C-B020-86DC607BE5B2}" type="presParOf" srcId="{6CF57915-A976-479D-B03B-9D53B63A1583}" destId="{82C4A1A8-3A7D-43D3-B7B4-A71B2874B2AD}" srcOrd="2" destOrd="0" presId="urn:microsoft.com/office/officeart/2018/2/layout/IconVerticalSolidList"/>
    <dgm:cxn modelId="{987C42F4-2099-47AA-89E0-EA6D2F57D052}" type="presParOf" srcId="{6CF57915-A976-479D-B03B-9D53B63A1583}" destId="{1FD656E2-58DD-480F-9832-9B0C6CA3702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358052E-F5BF-41EF-B512-AA84095730A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2E410BC9-CF77-4BEE-BD2D-83B116D5917E}">
      <dgm:prSet/>
      <dgm:spPr/>
      <dgm:t>
        <a:bodyPr/>
        <a:lstStyle/>
        <a:p>
          <a:r>
            <a:rPr lang="en-GB" b="1"/>
            <a:t>Management</a:t>
          </a:r>
          <a:endParaRPr lang="en-US"/>
        </a:p>
      </dgm:t>
    </dgm:pt>
    <dgm:pt modelId="{FB010D68-9E04-4871-9546-781D51C35179}" type="parTrans" cxnId="{BFC86DEE-1BC3-4F32-9825-7A213DCE5B26}">
      <dgm:prSet/>
      <dgm:spPr/>
      <dgm:t>
        <a:bodyPr/>
        <a:lstStyle/>
        <a:p>
          <a:endParaRPr lang="en-US"/>
        </a:p>
      </dgm:t>
    </dgm:pt>
    <dgm:pt modelId="{B7A86263-1E1A-48ED-8FEE-529EC1F809B7}" type="sibTrans" cxnId="{BFC86DEE-1BC3-4F32-9825-7A213DCE5B26}">
      <dgm:prSet/>
      <dgm:spPr/>
      <dgm:t>
        <a:bodyPr/>
        <a:lstStyle/>
        <a:p>
          <a:endParaRPr lang="en-US"/>
        </a:p>
      </dgm:t>
    </dgm:pt>
    <dgm:pt modelId="{C01ADD0A-1A35-44D0-BB1F-F0D09DD6161D}">
      <dgm:prSet/>
      <dgm:spPr/>
      <dgm:t>
        <a:bodyPr/>
        <a:lstStyle/>
        <a:p>
          <a:r>
            <a:rPr lang="en-GB" b="1"/>
            <a:t>Employees</a:t>
          </a:r>
          <a:endParaRPr lang="en-US"/>
        </a:p>
      </dgm:t>
    </dgm:pt>
    <dgm:pt modelId="{F0468410-7736-4675-89B9-56054D9FE242}" type="parTrans" cxnId="{AC934EEF-8047-4EB3-A489-3877A7FCF83C}">
      <dgm:prSet/>
      <dgm:spPr/>
      <dgm:t>
        <a:bodyPr/>
        <a:lstStyle/>
        <a:p>
          <a:endParaRPr lang="en-US"/>
        </a:p>
      </dgm:t>
    </dgm:pt>
    <dgm:pt modelId="{43A2D71B-2935-4C34-9E0F-3C5D0076C114}" type="sibTrans" cxnId="{AC934EEF-8047-4EB3-A489-3877A7FCF83C}">
      <dgm:prSet/>
      <dgm:spPr/>
      <dgm:t>
        <a:bodyPr/>
        <a:lstStyle/>
        <a:p>
          <a:endParaRPr lang="en-US"/>
        </a:p>
      </dgm:t>
    </dgm:pt>
    <dgm:pt modelId="{FDFD96AE-9497-432D-B16F-3E9583665153}">
      <dgm:prSet/>
      <dgm:spPr/>
      <dgm:t>
        <a:bodyPr/>
        <a:lstStyle/>
        <a:p>
          <a:r>
            <a:rPr lang="en-GB" b="1"/>
            <a:t>Trade Unions</a:t>
          </a:r>
          <a:endParaRPr lang="en-US"/>
        </a:p>
      </dgm:t>
    </dgm:pt>
    <dgm:pt modelId="{DBC7D9FC-59A9-42B7-B535-A349D407FFB2}" type="parTrans" cxnId="{1F91FE29-FF7A-4316-A455-8865D14CFD97}">
      <dgm:prSet/>
      <dgm:spPr/>
      <dgm:t>
        <a:bodyPr/>
        <a:lstStyle/>
        <a:p>
          <a:endParaRPr lang="en-US"/>
        </a:p>
      </dgm:t>
    </dgm:pt>
    <dgm:pt modelId="{0CF519FB-AAC0-4886-ACA5-1F988EAE29BC}" type="sibTrans" cxnId="{1F91FE29-FF7A-4316-A455-8865D14CFD97}">
      <dgm:prSet/>
      <dgm:spPr/>
      <dgm:t>
        <a:bodyPr/>
        <a:lstStyle/>
        <a:p>
          <a:endParaRPr lang="en-US"/>
        </a:p>
      </dgm:t>
    </dgm:pt>
    <dgm:pt modelId="{E4735E79-9602-4A07-8645-971D3B124BD9}">
      <dgm:prSet/>
      <dgm:spPr/>
      <dgm:t>
        <a:bodyPr/>
        <a:lstStyle/>
        <a:p>
          <a:r>
            <a:rPr lang="en-GB" b="1"/>
            <a:t>Shareholders</a:t>
          </a:r>
          <a:endParaRPr lang="en-US"/>
        </a:p>
      </dgm:t>
    </dgm:pt>
    <dgm:pt modelId="{AD1A1779-1952-47FE-AEE7-4A2CEC6C32CA}" type="parTrans" cxnId="{CEE48128-7D3D-4339-AB11-F711208A5CCC}">
      <dgm:prSet/>
      <dgm:spPr/>
      <dgm:t>
        <a:bodyPr/>
        <a:lstStyle/>
        <a:p>
          <a:endParaRPr lang="en-US"/>
        </a:p>
      </dgm:t>
    </dgm:pt>
    <dgm:pt modelId="{17038BBA-FB1E-41E0-837B-FA490F0D7ECD}" type="sibTrans" cxnId="{CEE48128-7D3D-4339-AB11-F711208A5CCC}">
      <dgm:prSet/>
      <dgm:spPr/>
      <dgm:t>
        <a:bodyPr/>
        <a:lstStyle/>
        <a:p>
          <a:endParaRPr lang="en-US"/>
        </a:p>
      </dgm:t>
    </dgm:pt>
    <dgm:pt modelId="{E2EE1E26-BACF-435E-85F4-89B55F05C410}">
      <dgm:prSet/>
      <dgm:spPr/>
      <dgm:t>
        <a:bodyPr/>
        <a:lstStyle/>
        <a:p>
          <a:r>
            <a:rPr lang="en-GB" b="1"/>
            <a:t>Internal Auditors</a:t>
          </a:r>
          <a:endParaRPr lang="en-US"/>
        </a:p>
      </dgm:t>
    </dgm:pt>
    <dgm:pt modelId="{941847E9-B143-448E-941D-590117794E01}" type="parTrans" cxnId="{9FBBEDC6-ABBC-4A6B-900F-4CCC317C33D9}">
      <dgm:prSet/>
      <dgm:spPr/>
      <dgm:t>
        <a:bodyPr/>
        <a:lstStyle/>
        <a:p>
          <a:endParaRPr lang="en-US"/>
        </a:p>
      </dgm:t>
    </dgm:pt>
    <dgm:pt modelId="{385E443E-FF85-4546-9D72-7AB2411BB814}" type="sibTrans" cxnId="{9FBBEDC6-ABBC-4A6B-900F-4CCC317C33D9}">
      <dgm:prSet/>
      <dgm:spPr/>
      <dgm:t>
        <a:bodyPr/>
        <a:lstStyle/>
        <a:p>
          <a:endParaRPr lang="en-US"/>
        </a:p>
      </dgm:t>
    </dgm:pt>
    <dgm:pt modelId="{9F1EB114-500E-417D-B633-4F560454C66A}" type="pres">
      <dgm:prSet presAssocID="{6358052E-F5BF-41EF-B512-AA84095730A3}" presName="root" presStyleCnt="0">
        <dgm:presLayoutVars>
          <dgm:dir/>
          <dgm:resizeHandles val="exact"/>
        </dgm:presLayoutVars>
      </dgm:prSet>
      <dgm:spPr/>
    </dgm:pt>
    <dgm:pt modelId="{C7CDBED9-F27B-4BA4-B54A-371A1BF46440}" type="pres">
      <dgm:prSet presAssocID="{2E410BC9-CF77-4BEE-BD2D-83B116D5917E}" presName="compNode" presStyleCnt="0"/>
      <dgm:spPr/>
    </dgm:pt>
    <dgm:pt modelId="{D55BFF98-53F5-495E-AC32-2881EE4301E9}" type="pres">
      <dgm:prSet presAssocID="{2E410BC9-CF77-4BEE-BD2D-83B116D5917E}" presName="bgRect" presStyleLbl="bgShp" presStyleIdx="0" presStyleCnt="5"/>
      <dgm:spPr/>
    </dgm:pt>
    <dgm:pt modelId="{0D713B82-A54B-4EA6-9EC6-700BB55D21E5}" type="pres">
      <dgm:prSet presAssocID="{2E410BC9-CF77-4BEE-BD2D-83B116D5917E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9206C8EB-105C-4D60-816C-B03E9DCCAF97}" type="pres">
      <dgm:prSet presAssocID="{2E410BC9-CF77-4BEE-BD2D-83B116D5917E}" presName="spaceRect" presStyleCnt="0"/>
      <dgm:spPr/>
    </dgm:pt>
    <dgm:pt modelId="{027CC80A-9640-42F8-9933-134ABC55AAC2}" type="pres">
      <dgm:prSet presAssocID="{2E410BC9-CF77-4BEE-BD2D-83B116D5917E}" presName="parTx" presStyleLbl="revTx" presStyleIdx="0" presStyleCnt="5">
        <dgm:presLayoutVars>
          <dgm:chMax val="0"/>
          <dgm:chPref val="0"/>
        </dgm:presLayoutVars>
      </dgm:prSet>
      <dgm:spPr/>
    </dgm:pt>
    <dgm:pt modelId="{133C26CB-6E81-4C0C-BF95-7E7379C6071C}" type="pres">
      <dgm:prSet presAssocID="{B7A86263-1E1A-48ED-8FEE-529EC1F809B7}" presName="sibTrans" presStyleCnt="0"/>
      <dgm:spPr/>
    </dgm:pt>
    <dgm:pt modelId="{E1CE076C-2405-41F3-9BCE-8352FAF7D45B}" type="pres">
      <dgm:prSet presAssocID="{C01ADD0A-1A35-44D0-BB1F-F0D09DD6161D}" presName="compNode" presStyleCnt="0"/>
      <dgm:spPr/>
    </dgm:pt>
    <dgm:pt modelId="{95056E52-F9AF-4953-9CC9-E3F849A19A85}" type="pres">
      <dgm:prSet presAssocID="{C01ADD0A-1A35-44D0-BB1F-F0D09DD6161D}" presName="bgRect" presStyleLbl="bgShp" presStyleIdx="1" presStyleCnt="5"/>
      <dgm:spPr/>
    </dgm:pt>
    <dgm:pt modelId="{4C26854C-32DF-4CFA-AFD0-16D250134341}" type="pres">
      <dgm:prSet presAssocID="{C01ADD0A-1A35-44D0-BB1F-F0D09DD6161D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B6D21AF2-9079-457D-A154-5D09B8F024BF}" type="pres">
      <dgm:prSet presAssocID="{C01ADD0A-1A35-44D0-BB1F-F0D09DD6161D}" presName="spaceRect" presStyleCnt="0"/>
      <dgm:spPr/>
    </dgm:pt>
    <dgm:pt modelId="{A5226E2B-68C1-42AE-A127-E0DE51F792AC}" type="pres">
      <dgm:prSet presAssocID="{C01ADD0A-1A35-44D0-BB1F-F0D09DD6161D}" presName="parTx" presStyleLbl="revTx" presStyleIdx="1" presStyleCnt="5">
        <dgm:presLayoutVars>
          <dgm:chMax val="0"/>
          <dgm:chPref val="0"/>
        </dgm:presLayoutVars>
      </dgm:prSet>
      <dgm:spPr/>
    </dgm:pt>
    <dgm:pt modelId="{16DBDA73-5B88-4062-B318-4FAD598F13AB}" type="pres">
      <dgm:prSet presAssocID="{43A2D71B-2935-4C34-9E0F-3C5D0076C114}" presName="sibTrans" presStyleCnt="0"/>
      <dgm:spPr/>
    </dgm:pt>
    <dgm:pt modelId="{5FB1E03F-5735-4015-8F0E-ADC657F04D0B}" type="pres">
      <dgm:prSet presAssocID="{FDFD96AE-9497-432D-B16F-3E9583665153}" presName="compNode" presStyleCnt="0"/>
      <dgm:spPr/>
    </dgm:pt>
    <dgm:pt modelId="{A7D7BFC6-A8E7-4048-A2FA-D0F133D8AB31}" type="pres">
      <dgm:prSet presAssocID="{FDFD96AE-9497-432D-B16F-3E9583665153}" presName="bgRect" presStyleLbl="bgShp" presStyleIdx="2" presStyleCnt="5"/>
      <dgm:spPr/>
    </dgm:pt>
    <dgm:pt modelId="{57475CA5-B1A7-41D9-A633-2F876326B706}" type="pres">
      <dgm:prSet presAssocID="{FDFD96AE-9497-432D-B16F-3E9583665153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7E079DC-D1E0-42A7-8A53-C51D674590CE}" type="pres">
      <dgm:prSet presAssocID="{FDFD96AE-9497-432D-B16F-3E9583665153}" presName="spaceRect" presStyleCnt="0"/>
      <dgm:spPr/>
    </dgm:pt>
    <dgm:pt modelId="{ECBA0F75-CAFA-4B36-8CC4-242EB463EF58}" type="pres">
      <dgm:prSet presAssocID="{FDFD96AE-9497-432D-B16F-3E9583665153}" presName="parTx" presStyleLbl="revTx" presStyleIdx="2" presStyleCnt="5">
        <dgm:presLayoutVars>
          <dgm:chMax val="0"/>
          <dgm:chPref val="0"/>
        </dgm:presLayoutVars>
      </dgm:prSet>
      <dgm:spPr/>
    </dgm:pt>
    <dgm:pt modelId="{53134BF3-209A-49EC-AD97-EA8D64F17F41}" type="pres">
      <dgm:prSet presAssocID="{0CF519FB-AAC0-4886-ACA5-1F988EAE29BC}" presName="sibTrans" presStyleCnt="0"/>
      <dgm:spPr/>
    </dgm:pt>
    <dgm:pt modelId="{D9373FDE-9A78-4F81-8FD7-BE0CAC8BCA82}" type="pres">
      <dgm:prSet presAssocID="{E4735E79-9602-4A07-8645-971D3B124BD9}" presName="compNode" presStyleCnt="0"/>
      <dgm:spPr/>
    </dgm:pt>
    <dgm:pt modelId="{AB0FC088-790F-49E2-A144-7963165191D3}" type="pres">
      <dgm:prSet presAssocID="{E4735E79-9602-4A07-8645-971D3B124BD9}" presName="bgRect" presStyleLbl="bgShp" presStyleIdx="3" presStyleCnt="5"/>
      <dgm:spPr/>
    </dgm:pt>
    <dgm:pt modelId="{A913C861-7F0D-4A7E-9B2B-5FF3967CEF80}" type="pres">
      <dgm:prSet presAssocID="{E4735E79-9602-4A07-8645-971D3B124BD9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71B4118E-F4B3-4AF7-AAE2-4ABDA1FA883F}" type="pres">
      <dgm:prSet presAssocID="{E4735E79-9602-4A07-8645-971D3B124BD9}" presName="spaceRect" presStyleCnt="0"/>
      <dgm:spPr/>
    </dgm:pt>
    <dgm:pt modelId="{880C5D00-D0B1-402B-9F88-D318E5D75617}" type="pres">
      <dgm:prSet presAssocID="{E4735E79-9602-4A07-8645-971D3B124BD9}" presName="parTx" presStyleLbl="revTx" presStyleIdx="3" presStyleCnt="5">
        <dgm:presLayoutVars>
          <dgm:chMax val="0"/>
          <dgm:chPref val="0"/>
        </dgm:presLayoutVars>
      </dgm:prSet>
      <dgm:spPr/>
    </dgm:pt>
    <dgm:pt modelId="{C2A633AA-5BC7-4B81-81CA-4A64E60FE179}" type="pres">
      <dgm:prSet presAssocID="{17038BBA-FB1E-41E0-837B-FA490F0D7ECD}" presName="sibTrans" presStyleCnt="0"/>
      <dgm:spPr/>
    </dgm:pt>
    <dgm:pt modelId="{E46E2642-DA2E-414E-B0A5-93880EDF5AD6}" type="pres">
      <dgm:prSet presAssocID="{E2EE1E26-BACF-435E-85F4-89B55F05C410}" presName="compNode" presStyleCnt="0"/>
      <dgm:spPr/>
    </dgm:pt>
    <dgm:pt modelId="{A5E251DB-BE2D-40A8-9E86-F0D445261F77}" type="pres">
      <dgm:prSet presAssocID="{E2EE1E26-BACF-435E-85F4-89B55F05C410}" presName="bgRect" presStyleLbl="bgShp" presStyleIdx="4" presStyleCnt="5"/>
      <dgm:spPr/>
    </dgm:pt>
    <dgm:pt modelId="{EC911AF7-1E8F-4297-B38F-F45814844B21}" type="pres">
      <dgm:prSet presAssocID="{E2EE1E26-BACF-435E-85F4-89B55F05C410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15F62ECF-1CC7-44CF-B84C-B784ECA95014}" type="pres">
      <dgm:prSet presAssocID="{E2EE1E26-BACF-435E-85F4-89B55F05C410}" presName="spaceRect" presStyleCnt="0"/>
      <dgm:spPr/>
    </dgm:pt>
    <dgm:pt modelId="{416A3009-BCBA-4CB2-B2EF-6F875E34AFC2}" type="pres">
      <dgm:prSet presAssocID="{E2EE1E26-BACF-435E-85F4-89B55F05C41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AC46025-1702-43B3-B803-05E80D01FE1D}" type="presOf" srcId="{6358052E-F5BF-41EF-B512-AA84095730A3}" destId="{9F1EB114-500E-417D-B633-4F560454C66A}" srcOrd="0" destOrd="0" presId="urn:microsoft.com/office/officeart/2018/2/layout/IconVerticalSolidList"/>
    <dgm:cxn modelId="{CEE48128-7D3D-4339-AB11-F711208A5CCC}" srcId="{6358052E-F5BF-41EF-B512-AA84095730A3}" destId="{E4735E79-9602-4A07-8645-971D3B124BD9}" srcOrd="3" destOrd="0" parTransId="{AD1A1779-1952-47FE-AEE7-4A2CEC6C32CA}" sibTransId="{17038BBA-FB1E-41E0-837B-FA490F0D7ECD}"/>
    <dgm:cxn modelId="{1F91FE29-FF7A-4316-A455-8865D14CFD97}" srcId="{6358052E-F5BF-41EF-B512-AA84095730A3}" destId="{FDFD96AE-9497-432D-B16F-3E9583665153}" srcOrd="2" destOrd="0" parTransId="{DBC7D9FC-59A9-42B7-B535-A349D407FFB2}" sibTransId="{0CF519FB-AAC0-4886-ACA5-1F988EAE29BC}"/>
    <dgm:cxn modelId="{F75F5966-216C-4AE6-893A-2EC4E5CC09EB}" type="presOf" srcId="{FDFD96AE-9497-432D-B16F-3E9583665153}" destId="{ECBA0F75-CAFA-4B36-8CC4-242EB463EF58}" srcOrd="0" destOrd="0" presId="urn:microsoft.com/office/officeart/2018/2/layout/IconVerticalSolidList"/>
    <dgm:cxn modelId="{E5A0D87F-2C75-4F00-B399-06675029F83B}" type="presOf" srcId="{E4735E79-9602-4A07-8645-971D3B124BD9}" destId="{880C5D00-D0B1-402B-9F88-D318E5D75617}" srcOrd="0" destOrd="0" presId="urn:microsoft.com/office/officeart/2018/2/layout/IconVerticalSolidList"/>
    <dgm:cxn modelId="{854E6C8B-E712-4610-ABB2-F1DB796775DB}" type="presOf" srcId="{C01ADD0A-1A35-44D0-BB1F-F0D09DD6161D}" destId="{A5226E2B-68C1-42AE-A127-E0DE51F792AC}" srcOrd="0" destOrd="0" presId="urn:microsoft.com/office/officeart/2018/2/layout/IconVerticalSolidList"/>
    <dgm:cxn modelId="{9FBBEDC6-ABBC-4A6B-900F-4CCC317C33D9}" srcId="{6358052E-F5BF-41EF-B512-AA84095730A3}" destId="{E2EE1E26-BACF-435E-85F4-89B55F05C410}" srcOrd="4" destOrd="0" parTransId="{941847E9-B143-448E-941D-590117794E01}" sibTransId="{385E443E-FF85-4546-9D72-7AB2411BB814}"/>
    <dgm:cxn modelId="{0244F0DA-32BD-45F6-9DE0-35E11A0A63BE}" type="presOf" srcId="{E2EE1E26-BACF-435E-85F4-89B55F05C410}" destId="{416A3009-BCBA-4CB2-B2EF-6F875E34AFC2}" srcOrd="0" destOrd="0" presId="urn:microsoft.com/office/officeart/2018/2/layout/IconVerticalSolidList"/>
    <dgm:cxn modelId="{BFC86DEE-1BC3-4F32-9825-7A213DCE5B26}" srcId="{6358052E-F5BF-41EF-B512-AA84095730A3}" destId="{2E410BC9-CF77-4BEE-BD2D-83B116D5917E}" srcOrd="0" destOrd="0" parTransId="{FB010D68-9E04-4871-9546-781D51C35179}" sibTransId="{B7A86263-1E1A-48ED-8FEE-529EC1F809B7}"/>
    <dgm:cxn modelId="{AC934EEF-8047-4EB3-A489-3877A7FCF83C}" srcId="{6358052E-F5BF-41EF-B512-AA84095730A3}" destId="{C01ADD0A-1A35-44D0-BB1F-F0D09DD6161D}" srcOrd="1" destOrd="0" parTransId="{F0468410-7736-4675-89B9-56054D9FE242}" sibTransId="{43A2D71B-2935-4C34-9E0F-3C5D0076C114}"/>
    <dgm:cxn modelId="{BDB57BF1-0BAC-4E4C-BEED-4BC943524033}" type="presOf" srcId="{2E410BC9-CF77-4BEE-BD2D-83B116D5917E}" destId="{027CC80A-9640-42F8-9933-134ABC55AAC2}" srcOrd="0" destOrd="0" presId="urn:microsoft.com/office/officeart/2018/2/layout/IconVerticalSolidList"/>
    <dgm:cxn modelId="{EC7E766B-BAE3-45C4-8B96-BB61E491148D}" type="presParOf" srcId="{9F1EB114-500E-417D-B633-4F560454C66A}" destId="{C7CDBED9-F27B-4BA4-B54A-371A1BF46440}" srcOrd="0" destOrd="0" presId="urn:microsoft.com/office/officeart/2018/2/layout/IconVerticalSolidList"/>
    <dgm:cxn modelId="{EE1054D7-DF24-487A-B15D-361A179A31FE}" type="presParOf" srcId="{C7CDBED9-F27B-4BA4-B54A-371A1BF46440}" destId="{D55BFF98-53F5-495E-AC32-2881EE4301E9}" srcOrd="0" destOrd="0" presId="urn:microsoft.com/office/officeart/2018/2/layout/IconVerticalSolidList"/>
    <dgm:cxn modelId="{F24A7549-96ED-4C4A-80D2-B8234879F5BF}" type="presParOf" srcId="{C7CDBED9-F27B-4BA4-B54A-371A1BF46440}" destId="{0D713B82-A54B-4EA6-9EC6-700BB55D21E5}" srcOrd="1" destOrd="0" presId="urn:microsoft.com/office/officeart/2018/2/layout/IconVerticalSolidList"/>
    <dgm:cxn modelId="{AE43D77A-D1AA-42C7-964F-B797118572E2}" type="presParOf" srcId="{C7CDBED9-F27B-4BA4-B54A-371A1BF46440}" destId="{9206C8EB-105C-4D60-816C-B03E9DCCAF97}" srcOrd="2" destOrd="0" presId="urn:microsoft.com/office/officeart/2018/2/layout/IconVerticalSolidList"/>
    <dgm:cxn modelId="{76D2339E-F4B9-4D7E-92C9-CBC439EE42D2}" type="presParOf" srcId="{C7CDBED9-F27B-4BA4-B54A-371A1BF46440}" destId="{027CC80A-9640-42F8-9933-134ABC55AAC2}" srcOrd="3" destOrd="0" presId="urn:microsoft.com/office/officeart/2018/2/layout/IconVerticalSolidList"/>
    <dgm:cxn modelId="{2123E371-9D8A-40F0-B947-4A30A90CF11D}" type="presParOf" srcId="{9F1EB114-500E-417D-B633-4F560454C66A}" destId="{133C26CB-6E81-4C0C-BF95-7E7379C6071C}" srcOrd="1" destOrd="0" presId="urn:microsoft.com/office/officeart/2018/2/layout/IconVerticalSolidList"/>
    <dgm:cxn modelId="{A366F9FD-505C-4E76-9D3E-49EB59329A1A}" type="presParOf" srcId="{9F1EB114-500E-417D-B633-4F560454C66A}" destId="{E1CE076C-2405-41F3-9BCE-8352FAF7D45B}" srcOrd="2" destOrd="0" presId="urn:microsoft.com/office/officeart/2018/2/layout/IconVerticalSolidList"/>
    <dgm:cxn modelId="{1F940F91-CF55-45D2-B0F0-646732C48E60}" type="presParOf" srcId="{E1CE076C-2405-41F3-9BCE-8352FAF7D45B}" destId="{95056E52-F9AF-4953-9CC9-E3F849A19A85}" srcOrd="0" destOrd="0" presId="urn:microsoft.com/office/officeart/2018/2/layout/IconVerticalSolidList"/>
    <dgm:cxn modelId="{400261B1-07BB-4BAC-816F-1F8CFC410048}" type="presParOf" srcId="{E1CE076C-2405-41F3-9BCE-8352FAF7D45B}" destId="{4C26854C-32DF-4CFA-AFD0-16D250134341}" srcOrd="1" destOrd="0" presId="urn:microsoft.com/office/officeart/2018/2/layout/IconVerticalSolidList"/>
    <dgm:cxn modelId="{9E0BA976-EC57-43F7-B1BD-FA713D2C16D1}" type="presParOf" srcId="{E1CE076C-2405-41F3-9BCE-8352FAF7D45B}" destId="{B6D21AF2-9079-457D-A154-5D09B8F024BF}" srcOrd="2" destOrd="0" presId="urn:microsoft.com/office/officeart/2018/2/layout/IconVerticalSolidList"/>
    <dgm:cxn modelId="{43208908-BAB7-4761-A17D-17DF4F3A2F5A}" type="presParOf" srcId="{E1CE076C-2405-41F3-9BCE-8352FAF7D45B}" destId="{A5226E2B-68C1-42AE-A127-E0DE51F792AC}" srcOrd="3" destOrd="0" presId="urn:microsoft.com/office/officeart/2018/2/layout/IconVerticalSolidList"/>
    <dgm:cxn modelId="{F58E2BA5-4B4D-475B-89C5-B6CACF896485}" type="presParOf" srcId="{9F1EB114-500E-417D-B633-4F560454C66A}" destId="{16DBDA73-5B88-4062-B318-4FAD598F13AB}" srcOrd="3" destOrd="0" presId="urn:microsoft.com/office/officeart/2018/2/layout/IconVerticalSolidList"/>
    <dgm:cxn modelId="{BAC902DE-54CD-4AFC-9219-545535882170}" type="presParOf" srcId="{9F1EB114-500E-417D-B633-4F560454C66A}" destId="{5FB1E03F-5735-4015-8F0E-ADC657F04D0B}" srcOrd="4" destOrd="0" presId="urn:microsoft.com/office/officeart/2018/2/layout/IconVerticalSolidList"/>
    <dgm:cxn modelId="{06C0434A-34F5-4DE4-94D7-05FD95FBD81B}" type="presParOf" srcId="{5FB1E03F-5735-4015-8F0E-ADC657F04D0B}" destId="{A7D7BFC6-A8E7-4048-A2FA-D0F133D8AB31}" srcOrd="0" destOrd="0" presId="urn:microsoft.com/office/officeart/2018/2/layout/IconVerticalSolidList"/>
    <dgm:cxn modelId="{0F72E048-5C23-4863-BA23-B09A9F7D1B53}" type="presParOf" srcId="{5FB1E03F-5735-4015-8F0E-ADC657F04D0B}" destId="{57475CA5-B1A7-41D9-A633-2F876326B706}" srcOrd="1" destOrd="0" presId="urn:microsoft.com/office/officeart/2018/2/layout/IconVerticalSolidList"/>
    <dgm:cxn modelId="{71A0A38A-14C3-42AE-B9B6-659F93063DE6}" type="presParOf" srcId="{5FB1E03F-5735-4015-8F0E-ADC657F04D0B}" destId="{97E079DC-D1E0-42A7-8A53-C51D674590CE}" srcOrd="2" destOrd="0" presId="urn:microsoft.com/office/officeart/2018/2/layout/IconVerticalSolidList"/>
    <dgm:cxn modelId="{C92FC3A0-BA66-43E7-95F6-DE4548AE5302}" type="presParOf" srcId="{5FB1E03F-5735-4015-8F0E-ADC657F04D0B}" destId="{ECBA0F75-CAFA-4B36-8CC4-242EB463EF58}" srcOrd="3" destOrd="0" presId="urn:microsoft.com/office/officeart/2018/2/layout/IconVerticalSolidList"/>
    <dgm:cxn modelId="{EEA66DD0-69E3-4575-9EBD-285097539658}" type="presParOf" srcId="{9F1EB114-500E-417D-B633-4F560454C66A}" destId="{53134BF3-209A-49EC-AD97-EA8D64F17F41}" srcOrd="5" destOrd="0" presId="urn:microsoft.com/office/officeart/2018/2/layout/IconVerticalSolidList"/>
    <dgm:cxn modelId="{08CE6829-CAB7-45B9-BE02-F12FBAAA8839}" type="presParOf" srcId="{9F1EB114-500E-417D-B633-4F560454C66A}" destId="{D9373FDE-9A78-4F81-8FD7-BE0CAC8BCA82}" srcOrd="6" destOrd="0" presId="urn:microsoft.com/office/officeart/2018/2/layout/IconVerticalSolidList"/>
    <dgm:cxn modelId="{A4D53EF8-5ABF-4961-A707-2A2247395ECB}" type="presParOf" srcId="{D9373FDE-9A78-4F81-8FD7-BE0CAC8BCA82}" destId="{AB0FC088-790F-49E2-A144-7963165191D3}" srcOrd="0" destOrd="0" presId="urn:microsoft.com/office/officeart/2018/2/layout/IconVerticalSolidList"/>
    <dgm:cxn modelId="{DC0FAF87-515A-4F70-B00A-F55D4486019D}" type="presParOf" srcId="{D9373FDE-9A78-4F81-8FD7-BE0CAC8BCA82}" destId="{A913C861-7F0D-4A7E-9B2B-5FF3967CEF80}" srcOrd="1" destOrd="0" presId="urn:microsoft.com/office/officeart/2018/2/layout/IconVerticalSolidList"/>
    <dgm:cxn modelId="{87D29548-6246-4C08-95A7-E8CBAA3F0FD6}" type="presParOf" srcId="{D9373FDE-9A78-4F81-8FD7-BE0CAC8BCA82}" destId="{71B4118E-F4B3-4AF7-AAE2-4ABDA1FA883F}" srcOrd="2" destOrd="0" presId="urn:microsoft.com/office/officeart/2018/2/layout/IconVerticalSolidList"/>
    <dgm:cxn modelId="{668D8E92-9D7B-4CD6-AFE3-7C520E2F2B0A}" type="presParOf" srcId="{D9373FDE-9A78-4F81-8FD7-BE0CAC8BCA82}" destId="{880C5D00-D0B1-402B-9F88-D318E5D75617}" srcOrd="3" destOrd="0" presId="urn:microsoft.com/office/officeart/2018/2/layout/IconVerticalSolidList"/>
    <dgm:cxn modelId="{0062091E-ACBB-4496-BDBD-FC7FDB0F5BC9}" type="presParOf" srcId="{9F1EB114-500E-417D-B633-4F560454C66A}" destId="{C2A633AA-5BC7-4B81-81CA-4A64E60FE179}" srcOrd="7" destOrd="0" presId="urn:microsoft.com/office/officeart/2018/2/layout/IconVerticalSolidList"/>
    <dgm:cxn modelId="{AE9F4ABB-5132-4342-A51E-08C462F61C6C}" type="presParOf" srcId="{9F1EB114-500E-417D-B633-4F560454C66A}" destId="{E46E2642-DA2E-414E-B0A5-93880EDF5AD6}" srcOrd="8" destOrd="0" presId="urn:microsoft.com/office/officeart/2018/2/layout/IconVerticalSolidList"/>
    <dgm:cxn modelId="{8F2C11DC-B145-4537-8E84-86AA8682A696}" type="presParOf" srcId="{E46E2642-DA2E-414E-B0A5-93880EDF5AD6}" destId="{A5E251DB-BE2D-40A8-9E86-F0D445261F77}" srcOrd="0" destOrd="0" presId="urn:microsoft.com/office/officeart/2018/2/layout/IconVerticalSolidList"/>
    <dgm:cxn modelId="{59671C4C-7E99-4206-A44E-EF81EE2D9213}" type="presParOf" srcId="{E46E2642-DA2E-414E-B0A5-93880EDF5AD6}" destId="{EC911AF7-1E8F-4297-B38F-F45814844B21}" srcOrd="1" destOrd="0" presId="urn:microsoft.com/office/officeart/2018/2/layout/IconVerticalSolidList"/>
    <dgm:cxn modelId="{71908759-13F9-46EC-AA39-3ACE369E1BE2}" type="presParOf" srcId="{E46E2642-DA2E-414E-B0A5-93880EDF5AD6}" destId="{15F62ECF-1CC7-44CF-B84C-B784ECA95014}" srcOrd="2" destOrd="0" presId="urn:microsoft.com/office/officeart/2018/2/layout/IconVerticalSolidList"/>
    <dgm:cxn modelId="{697B8262-85F0-4CB0-BD00-DF65F4E7B162}" type="presParOf" srcId="{E46E2642-DA2E-414E-B0A5-93880EDF5AD6}" destId="{416A3009-BCBA-4CB2-B2EF-6F875E34AFC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11024B-D669-4842-8A1F-0D16EAA37C73}">
      <dsp:nvSpPr>
        <dsp:cNvPr id="0" name=""/>
        <dsp:cNvSpPr/>
      </dsp:nvSpPr>
      <dsp:spPr>
        <a:xfrm>
          <a:off x="0" y="605411"/>
          <a:ext cx="7543800" cy="111768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A56CB7-ECF4-4153-BC8B-095ECBB53AF3}">
      <dsp:nvSpPr>
        <dsp:cNvPr id="0" name=""/>
        <dsp:cNvSpPr/>
      </dsp:nvSpPr>
      <dsp:spPr>
        <a:xfrm>
          <a:off x="338099" y="856890"/>
          <a:ext cx="614725" cy="6147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9B5D13-A556-4A70-9D2C-92B527A7C3A9}">
      <dsp:nvSpPr>
        <dsp:cNvPr id="0" name=""/>
        <dsp:cNvSpPr/>
      </dsp:nvSpPr>
      <dsp:spPr>
        <a:xfrm>
          <a:off x="1290924" y="605411"/>
          <a:ext cx="6252875" cy="1117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288" tIns="118288" rIns="118288" bIns="11828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Arial" panose="020B0604020202020204" pitchFamily="34" charset="0"/>
              <a:cs typeface="Arial" panose="020B0604020202020204" pitchFamily="34" charset="0"/>
            </a:rPr>
            <a:t>Module Introduction </a:t>
          </a:r>
          <a:endParaRPr lang="en-US" sz="2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90924" y="605411"/>
        <a:ext cx="6252875" cy="1117683"/>
      </dsp:txXfrm>
    </dsp:sp>
    <dsp:sp modelId="{F4025415-323A-45A1-81CB-1BB01C1A1E8A}">
      <dsp:nvSpPr>
        <dsp:cNvPr id="0" name=""/>
        <dsp:cNvSpPr/>
      </dsp:nvSpPr>
      <dsp:spPr>
        <a:xfrm>
          <a:off x="0" y="2002516"/>
          <a:ext cx="7543800" cy="1117683"/>
        </a:xfrm>
        <a:prstGeom prst="roundRect">
          <a:avLst>
            <a:gd name="adj" fmla="val 10000"/>
          </a:avLst>
        </a:prstGeom>
        <a:solidFill>
          <a:schemeClr val="accent5">
            <a:hueOff val="2356783"/>
            <a:satOff val="-11270"/>
            <a:lumOff val="1235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C363C8-4871-4720-8664-01B1CA57E86C}">
      <dsp:nvSpPr>
        <dsp:cNvPr id="0" name=""/>
        <dsp:cNvSpPr/>
      </dsp:nvSpPr>
      <dsp:spPr>
        <a:xfrm>
          <a:off x="338099" y="2253995"/>
          <a:ext cx="614725" cy="6147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5392FD-F0E1-40AB-AEF9-99F90CCE10BE}">
      <dsp:nvSpPr>
        <dsp:cNvPr id="0" name=""/>
        <dsp:cNvSpPr/>
      </dsp:nvSpPr>
      <dsp:spPr>
        <a:xfrm>
          <a:off x="1290924" y="2002516"/>
          <a:ext cx="6252875" cy="1117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288" tIns="118288" rIns="118288" bIns="11828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Arial" panose="020B0604020202020204" pitchFamily="34" charset="0"/>
              <a:cs typeface="Arial" panose="020B0604020202020204" pitchFamily="34" charset="0"/>
            </a:rPr>
            <a:t>Introduction to the roles and purposes of finance</a:t>
          </a:r>
          <a:endParaRPr lang="en-US" sz="2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90924" y="2002516"/>
        <a:ext cx="6252875" cy="11176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065F99-4DF2-4AD9-A7D8-BD1B7D720A92}">
      <dsp:nvSpPr>
        <dsp:cNvPr id="0" name=""/>
        <dsp:cNvSpPr/>
      </dsp:nvSpPr>
      <dsp:spPr>
        <a:xfrm>
          <a:off x="0" y="605411"/>
          <a:ext cx="7543800" cy="111768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8ECE68-EC90-41EC-AF08-72BF997A1DF1}">
      <dsp:nvSpPr>
        <dsp:cNvPr id="0" name=""/>
        <dsp:cNvSpPr/>
      </dsp:nvSpPr>
      <dsp:spPr>
        <a:xfrm>
          <a:off x="338099" y="856890"/>
          <a:ext cx="614725" cy="6147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2C8A90-FFE7-4ED7-BED1-19F8DE45A894}">
      <dsp:nvSpPr>
        <dsp:cNvPr id="0" name=""/>
        <dsp:cNvSpPr/>
      </dsp:nvSpPr>
      <dsp:spPr>
        <a:xfrm>
          <a:off x="1290924" y="605411"/>
          <a:ext cx="6252875" cy="1117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288" tIns="118288" rIns="118288" bIns="118288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Demonstrate an understanding of finance management related to the logistics industries and supply chain management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90924" y="605411"/>
        <a:ext cx="6252875" cy="1117683"/>
      </dsp:txXfrm>
    </dsp:sp>
    <dsp:sp modelId="{141D9A5B-36BF-4EF0-8E7B-8984F3D7BAAC}">
      <dsp:nvSpPr>
        <dsp:cNvPr id="0" name=""/>
        <dsp:cNvSpPr/>
      </dsp:nvSpPr>
      <dsp:spPr>
        <a:xfrm>
          <a:off x="0" y="2002516"/>
          <a:ext cx="7543800" cy="111768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931913-6379-42DF-A4C2-500FAC81FBE4}">
      <dsp:nvSpPr>
        <dsp:cNvPr id="0" name=""/>
        <dsp:cNvSpPr/>
      </dsp:nvSpPr>
      <dsp:spPr>
        <a:xfrm>
          <a:off x="338099" y="2253995"/>
          <a:ext cx="614725" cy="6147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A73D70-90CC-4C19-962F-286004F94C43}">
      <dsp:nvSpPr>
        <dsp:cNvPr id="0" name=""/>
        <dsp:cNvSpPr/>
      </dsp:nvSpPr>
      <dsp:spPr>
        <a:xfrm>
          <a:off x="1290924" y="2002516"/>
          <a:ext cx="6252875" cy="1117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288" tIns="118288" rIns="118288" bIns="118288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Evaluate the application of theories and methods of supply chain finance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90924" y="2002516"/>
        <a:ext cx="6252875" cy="111768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BE7745-534D-4686-8FE6-F6B6115B5471}">
      <dsp:nvSpPr>
        <dsp:cNvPr id="0" name=""/>
        <dsp:cNvSpPr/>
      </dsp:nvSpPr>
      <dsp:spPr>
        <a:xfrm>
          <a:off x="0" y="2170"/>
          <a:ext cx="4429635" cy="11002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C17FA0-3FAC-4B99-8F62-28F71FBBC08B}">
      <dsp:nvSpPr>
        <dsp:cNvPr id="0" name=""/>
        <dsp:cNvSpPr/>
      </dsp:nvSpPr>
      <dsp:spPr>
        <a:xfrm>
          <a:off x="332837" y="249736"/>
          <a:ext cx="605159" cy="60515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6D4A9C-5B02-4606-A87B-0575E7E7A03A}">
      <dsp:nvSpPr>
        <dsp:cNvPr id="0" name=""/>
        <dsp:cNvSpPr/>
      </dsp:nvSpPr>
      <dsp:spPr>
        <a:xfrm>
          <a:off x="1270834" y="2170"/>
          <a:ext cx="3158800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 cap="none" spc="0" dirty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IDENTIFY</a:t>
          </a:r>
        </a:p>
      </dsp:txBody>
      <dsp:txXfrm>
        <a:off x="1270834" y="2170"/>
        <a:ext cx="3158800" cy="1100289"/>
      </dsp:txXfrm>
    </dsp:sp>
    <dsp:sp modelId="{D7042602-7D90-40EC-9B52-D9D8A1BF93AF}">
      <dsp:nvSpPr>
        <dsp:cNvPr id="0" name=""/>
        <dsp:cNvSpPr/>
      </dsp:nvSpPr>
      <dsp:spPr>
        <a:xfrm>
          <a:off x="0" y="1377533"/>
          <a:ext cx="4429635" cy="11002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43D3D8-7CB7-48D6-9902-43EE270640E1}">
      <dsp:nvSpPr>
        <dsp:cNvPr id="0" name=""/>
        <dsp:cNvSpPr/>
      </dsp:nvSpPr>
      <dsp:spPr>
        <a:xfrm>
          <a:off x="332837" y="1625098"/>
          <a:ext cx="605159" cy="60515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179079-0A53-4104-AD99-5EFA568AAB50}">
      <dsp:nvSpPr>
        <dsp:cNvPr id="0" name=""/>
        <dsp:cNvSpPr/>
      </dsp:nvSpPr>
      <dsp:spPr>
        <a:xfrm>
          <a:off x="1270834" y="1377533"/>
          <a:ext cx="3158800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 cap="none" spc="0" dirty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RECORD</a:t>
          </a:r>
        </a:p>
      </dsp:txBody>
      <dsp:txXfrm>
        <a:off x="1270834" y="1377533"/>
        <a:ext cx="3158800" cy="1100289"/>
      </dsp:txXfrm>
    </dsp:sp>
    <dsp:sp modelId="{672209F6-A4D8-467E-81EE-92AD41030036}">
      <dsp:nvSpPr>
        <dsp:cNvPr id="0" name=""/>
        <dsp:cNvSpPr/>
      </dsp:nvSpPr>
      <dsp:spPr>
        <a:xfrm>
          <a:off x="0" y="2752895"/>
          <a:ext cx="4429635" cy="11002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F88FE9-2364-4197-9218-6D6A04C93893}">
      <dsp:nvSpPr>
        <dsp:cNvPr id="0" name=""/>
        <dsp:cNvSpPr/>
      </dsp:nvSpPr>
      <dsp:spPr>
        <a:xfrm>
          <a:off x="332837" y="3000460"/>
          <a:ext cx="605159" cy="60515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992A9D-49CE-4F43-980F-4A83AF599738}">
      <dsp:nvSpPr>
        <dsp:cNvPr id="0" name=""/>
        <dsp:cNvSpPr/>
      </dsp:nvSpPr>
      <dsp:spPr>
        <a:xfrm>
          <a:off x="1270834" y="2752895"/>
          <a:ext cx="3158800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 cap="none" spc="0" dirty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ANALYSE</a:t>
          </a:r>
        </a:p>
      </dsp:txBody>
      <dsp:txXfrm>
        <a:off x="1270834" y="2752895"/>
        <a:ext cx="3158800" cy="1100289"/>
      </dsp:txXfrm>
    </dsp:sp>
    <dsp:sp modelId="{E3D1C2B2-FC95-4A69-B090-624545CF30DA}">
      <dsp:nvSpPr>
        <dsp:cNvPr id="0" name=""/>
        <dsp:cNvSpPr/>
      </dsp:nvSpPr>
      <dsp:spPr>
        <a:xfrm>
          <a:off x="0" y="4128257"/>
          <a:ext cx="4429635" cy="11002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9996C8-C146-42CF-9565-4A14B1B63191}">
      <dsp:nvSpPr>
        <dsp:cNvPr id="0" name=""/>
        <dsp:cNvSpPr/>
      </dsp:nvSpPr>
      <dsp:spPr>
        <a:xfrm>
          <a:off x="332837" y="4375822"/>
          <a:ext cx="605159" cy="60515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7E34E5-5870-454E-957D-491313F1E663}">
      <dsp:nvSpPr>
        <dsp:cNvPr id="0" name=""/>
        <dsp:cNvSpPr/>
      </dsp:nvSpPr>
      <dsp:spPr>
        <a:xfrm>
          <a:off x="1270834" y="4128257"/>
          <a:ext cx="3158800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 cap="none" spc="0" dirty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REPORT</a:t>
          </a:r>
        </a:p>
      </dsp:txBody>
      <dsp:txXfrm>
        <a:off x="1270834" y="4128257"/>
        <a:ext cx="3158800" cy="11002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98D324-26CF-4497-8712-3EA1A4E841BD}">
      <dsp:nvSpPr>
        <dsp:cNvPr id="0" name=""/>
        <dsp:cNvSpPr/>
      </dsp:nvSpPr>
      <dsp:spPr>
        <a:xfrm>
          <a:off x="0" y="6636"/>
          <a:ext cx="4429635" cy="8695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79075F-3E45-406A-951D-0E6B97D0FBAB}">
      <dsp:nvSpPr>
        <dsp:cNvPr id="0" name=""/>
        <dsp:cNvSpPr/>
      </dsp:nvSpPr>
      <dsp:spPr>
        <a:xfrm>
          <a:off x="263046" y="202290"/>
          <a:ext cx="478265" cy="47826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8EB3CE-59CD-4B36-B207-60E9EF7F341C}">
      <dsp:nvSpPr>
        <dsp:cNvPr id="0" name=""/>
        <dsp:cNvSpPr/>
      </dsp:nvSpPr>
      <dsp:spPr>
        <a:xfrm>
          <a:off x="1004358" y="6636"/>
          <a:ext cx="1993335" cy="869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030" tIns="92030" rIns="92030" bIns="9203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PRODUCTION</a:t>
          </a:r>
          <a:endParaRPr lang="en-US" sz="1600" kern="1200" dirty="0"/>
        </a:p>
      </dsp:txBody>
      <dsp:txXfrm>
        <a:off x="1004358" y="6636"/>
        <a:ext cx="1993335" cy="869574"/>
      </dsp:txXfrm>
    </dsp:sp>
    <dsp:sp modelId="{5490E64E-4964-4261-A6AA-12CF87FB5BEC}">
      <dsp:nvSpPr>
        <dsp:cNvPr id="0" name=""/>
        <dsp:cNvSpPr/>
      </dsp:nvSpPr>
      <dsp:spPr>
        <a:xfrm>
          <a:off x="2997693" y="6636"/>
          <a:ext cx="1430959" cy="869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030" tIns="92030" rIns="92030" bIns="9203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 panose="020B0604020202020204" pitchFamily="34" charset="0"/>
              <a:cs typeface="Arial" panose="020B0604020202020204" pitchFamily="34" charset="0"/>
            </a:rPr>
            <a:t>Goods produced efficiently &amp; effectively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97693" y="6636"/>
        <a:ext cx="1430959" cy="869574"/>
      </dsp:txXfrm>
    </dsp:sp>
    <dsp:sp modelId="{C9DFC17E-9073-4837-996F-0A12B510E81F}">
      <dsp:nvSpPr>
        <dsp:cNvPr id="0" name=""/>
        <dsp:cNvSpPr/>
      </dsp:nvSpPr>
      <dsp:spPr>
        <a:xfrm>
          <a:off x="0" y="1093604"/>
          <a:ext cx="4429635" cy="8695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72C0CC-6148-4639-93E4-1257DD79329A}">
      <dsp:nvSpPr>
        <dsp:cNvPr id="0" name=""/>
        <dsp:cNvSpPr/>
      </dsp:nvSpPr>
      <dsp:spPr>
        <a:xfrm>
          <a:off x="263046" y="1289258"/>
          <a:ext cx="478265" cy="47826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EF7F75-2FB8-4BA2-935E-75C28718FC65}">
      <dsp:nvSpPr>
        <dsp:cNvPr id="0" name=""/>
        <dsp:cNvSpPr/>
      </dsp:nvSpPr>
      <dsp:spPr>
        <a:xfrm>
          <a:off x="1004358" y="1093604"/>
          <a:ext cx="1993335" cy="869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030" tIns="92030" rIns="92030" bIns="9203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MARKETING </a:t>
          </a:r>
          <a:endParaRPr lang="en-US" sz="1600" kern="1200"/>
        </a:p>
      </dsp:txBody>
      <dsp:txXfrm>
        <a:off x="1004358" y="1093604"/>
        <a:ext cx="1993335" cy="869574"/>
      </dsp:txXfrm>
    </dsp:sp>
    <dsp:sp modelId="{E036A4BA-EA1F-47F1-BCAE-075C6E2A3BD0}">
      <dsp:nvSpPr>
        <dsp:cNvPr id="0" name=""/>
        <dsp:cNvSpPr/>
      </dsp:nvSpPr>
      <dsp:spPr>
        <a:xfrm>
          <a:off x="2997693" y="1093604"/>
          <a:ext cx="1430959" cy="869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030" tIns="92030" rIns="92030" bIns="9203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 panose="020B0604020202020204" pitchFamily="34" charset="0"/>
              <a:cs typeface="Arial" panose="020B0604020202020204" pitchFamily="34" charset="0"/>
            </a:rPr>
            <a:t>Promotes product or service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97693" y="1093604"/>
        <a:ext cx="1430959" cy="869574"/>
      </dsp:txXfrm>
    </dsp:sp>
    <dsp:sp modelId="{D1BB2AAD-83EE-4CD5-A8A8-A489BC219273}">
      <dsp:nvSpPr>
        <dsp:cNvPr id="0" name=""/>
        <dsp:cNvSpPr/>
      </dsp:nvSpPr>
      <dsp:spPr>
        <a:xfrm>
          <a:off x="0" y="2180571"/>
          <a:ext cx="4429635" cy="8695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EB28B5-1622-46C2-A32D-80A1BE21A235}">
      <dsp:nvSpPr>
        <dsp:cNvPr id="0" name=""/>
        <dsp:cNvSpPr/>
      </dsp:nvSpPr>
      <dsp:spPr>
        <a:xfrm>
          <a:off x="263046" y="2376226"/>
          <a:ext cx="478265" cy="47826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106D5B-7430-4FFB-A946-1DD078E8B662}">
      <dsp:nvSpPr>
        <dsp:cNvPr id="0" name=""/>
        <dsp:cNvSpPr/>
      </dsp:nvSpPr>
      <dsp:spPr>
        <a:xfrm>
          <a:off x="1004358" y="2180571"/>
          <a:ext cx="1993335" cy="869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030" tIns="92030" rIns="92030" bIns="9203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DISTRIBUTION</a:t>
          </a:r>
          <a:endParaRPr lang="en-US" sz="1600" kern="1200"/>
        </a:p>
      </dsp:txBody>
      <dsp:txXfrm>
        <a:off x="1004358" y="2180571"/>
        <a:ext cx="1993335" cy="869574"/>
      </dsp:txXfrm>
    </dsp:sp>
    <dsp:sp modelId="{9CE20875-64FA-4BDB-875F-DB9728C0A34A}">
      <dsp:nvSpPr>
        <dsp:cNvPr id="0" name=""/>
        <dsp:cNvSpPr/>
      </dsp:nvSpPr>
      <dsp:spPr>
        <a:xfrm>
          <a:off x="2997693" y="2180571"/>
          <a:ext cx="1430959" cy="869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030" tIns="92030" rIns="92030" bIns="9203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 panose="020B0604020202020204" pitchFamily="34" charset="0"/>
              <a:cs typeface="Arial" panose="020B0604020202020204" pitchFamily="34" charset="0"/>
            </a:rPr>
            <a:t>Transportation of products / Channels to market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97693" y="2180571"/>
        <a:ext cx="1430959" cy="869574"/>
      </dsp:txXfrm>
    </dsp:sp>
    <dsp:sp modelId="{58923E00-7005-4330-923F-BF28C574886C}">
      <dsp:nvSpPr>
        <dsp:cNvPr id="0" name=""/>
        <dsp:cNvSpPr/>
      </dsp:nvSpPr>
      <dsp:spPr>
        <a:xfrm>
          <a:off x="0" y="3267539"/>
          <a:ext cx="4429635" cy="8695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1A1ED5-8814-44CE-9C1D-81568F82714B}">
      <dsp:nvSpPr>
        <dsp:cNvPr id="0" name=""/>
        <dsp:cNvSpPr/>
      </dsp:nvSpPr>
      <dsp:spPr>
        <a:xfrm>
          <a:off x="263046" y="3463193"/>
          <a:ext cx="478265" cy="47826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AC91F7-9F5C-4A5C-B43E-9A0A7F729A79}">
      <dsp:nvSpPr>
        <dsp:cNvPr id="0" name=""/>
        <dsp:cNvSpPr/>
      </dsp:nvSpPr>
      <dsp:spPr>
        <a:xfrm>
          <a:off x="1004358" y="3267539"/>
          <a:ext cx="1993335" cy="869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030" tIns="92030" rIns="92030" bIns="9203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HUMAN RESOURCES</a:t>
          </a:r>
          <a:endParaRPr lang="en-US" sz="1600" kern="1200"/>
        </a:p>
      </dsp:txBody>
      <dsp:txXfrm>
        <a:off x="1004358" y="3267539"/>
        <a:ext cx="1993335" cy="869574"/>
      </dsp:txXfrm>
    </dsp:sp>
    <dsp:sp modelId="{A8013EC9-B468-4263-82AE-B0BEE380A2E2}">
      <dsp:nvSpPr>
        <dsp:cNvPr id="0" name=""/>
        <dsp:cNvSpPr/>
      </dsp:nvSpPr>
      <dsp:spPr>
        <a:xfrm>
          <a:off x="2997693" y="3267539"/>
          <a:ext cx="1430959" cy="869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030" tIns="92030" rIns="92030" bIns="9203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 panose="020B0604020202020204" pitchFamily="34" charset="0"/>
              <a:cs typeface="Arial" panose="020B0604020202020204" pitchFamily="34" charset="0"/>
            </a:rPr>
            <a:t>Recruits, disciplines and trains employees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97693" y="3267539"/>
        <a:ext cx="1430959" cy="869574"/>
      </dsp:txXfrm>
    </dsp:sp>
    <dsp:sp modelId="{E13555D9-D4F4-4680-8E0B-7B9B2ADAD333}">
      <dsp:nvSpPr>
        <dsp:cNvPr id="0" name=""/>
        <dsp:cNvSpPr/>
      </dsp:nvSpPr>
      <dsp:spPr>
        <a:xfrm>
          <a:off x="0" y="4354507"/>
          <a:ext cx="4429635" cy="8695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4B5D4C-19DE-478E-8119-90D1CD54F205}">
      <dsp:nvSpPr>
        <dsp:cNvPr id="0" name=""/>
        <dsp:cNvSpPr/>
      </dsp:nvSpPr>
      <dsp:spPr>
        <a:xfrm>
          <a:off x="263046" y="4550161"/>
          <a:ext cx="478265" cy="47826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975DFC-14F3-437B-AE22-39D09E489C0D}">
      <dsp:nvSpPr>
        <dsp:cNvPr id="0" name=""/>
        <dsp:cNvSpPr/>
      </dsp:nvSpPr>
      <dsp:spPr>
        <a:xfrm>
          <a:off x="1004358" y="4354507"/>
          <a:ext cx="1993335" cy="869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030" tIns="92030" rIns="92030" bIns="9203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ACCOUNTANCY </a:t>
          </a:r>
          <a:endParaRPr lang="en-US" sz="1600" kern="1200"/>
        </a:p>
      </dsp:txBody>
      <dsp:txXfrm>
        <a:off x="1004358" y="4354507"/>
        <a:ext cx="1993335" cy="869574"/>
      </dsp:txXfrm>
    </dsp:sp>
    <dsp:sp modelId="{6DB2593D-1B3E-4E26-8CEB-E4EC8ACD0A5F}">
      <dsp:nvSpPr>
        <dsp:cNvPr id="0" name=""/>
        <dsp:cNvSpPr/>
      </dsp:nvSpPr>
      <dsp:spPr>
        <a:xfrm>
          <a:off x="2997693" y="4354507"/>
          <a:ext cx="1430959" cy="869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030" tIns="92030" rIns="92030" bIns="9203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Whole process is economically viable and profitable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97693" y="4354507"/>
        <a:ext cx="1430959" cy="86957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A8CBC0-6F6D-483C-A841-99193808E6FC}">
      <dsp:nvSpPr>
        <dsp:cNvPr id="0" name=""/>
        <dsp:cNvSpPr/>
      </dsp:nvSpPr>
      <dsp:spPr>
        <a:xfrm>
          <a:off x="0" y="4086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C8BB4E-D510-4488-B503-31987BA99F9D}">
      <dsp:nvSpPr>
        <dsp:cNvPr id="0" name=""/>
        <dsp:cNvSpPr/>
      </dsp:nvSpPr>
      <dsp:spPr>
        <a:xfrm>
          <a:off x="263303" y="199931"/>
          <a:ext cx="478733" cy="4787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2F324D-7F0C-4B7A-93B6-D1F52CE737DB}">
      <dsp:nvSpPr>
        <dsp:cNvPr id="0" name=""/>
        <dsp:cNvSpPr/>
      </dsp:nvSpPr>
      <dsp:spPr>
        <a:xfrm>
          <a:off x="1005339" y="4086"/>
          <a:ext cx="342429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latin typeface="Arial" panose="020B0604020202020204" pitchFamily="34" charset="0"/>
              <a:cs typeface="Arial" panose="020B0604020202020204" pitchFamily="34" charset="0"/>
            </a:rPr>
            <a:t>Operate to produce revenues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05339" y="4086"/>
        <a:ext cx="3424295" cy="870424"/>
      </dsp:txXfrm>
    </dsp:sp>
    <dsp:sp modelId="{791C5326-63B4-4022-9DA3-D15282B16C91}">
      <dsp:nvSpPr>
        <dsp:cNvPr id="0" name=""/>
        <dsp:cNvSpPr/>
      </dsp:nvSpPr>
      <dsp:spPr>
        <a:xfrm>
          <a:off x="0" y="1092116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B80D66-8272-49BD-9FEE-0F44BDDD5FF9}">
      <dsp:nvSpPr>
        <dsp:cNvPr id="0" name=""/>
        <dsp:cNvSpPr/>
      </dsp:nvSpPr>
      <dsp:spPr>
        <a:xfrm>
          <a:off x="263303" y="1287962"/>
          <a:ext cx="478733" cy="4787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825D85-2567-49F5-990B-3DFFA48B0C29}">
      <dsp:nvSpPr>
        <dsp:cNvPr id="0" name=""/>
        <dsp:cNvSpPr/>
      </dsp:nvSpPr>
      <dsp:spPr>
        <a:xfrm>
          <a:off x="1005339" y="1092116"/>
          <a:ext cx="342429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latin typeface="Arial" panose="020B0604020202020204" pitchFamily="34" charset="0"/>
              <a:cs typeface="Arial" panose="020B0604020202020204" pitchFamily="34" charset="0"/>
            </a:rPr>
            <a:t>Invest in productive resources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05339" y="1092116"/>
        <a:ext cx="3424295" cy="870424"/>
      </dsp:txXfrm>
    </dsp:sp>
    <dsp:sp modelId="{39468BD9-56E6-48E4-B7E0-290415658A80}">
      <dsp:nvSpPr>
        <dsp:cNvPr id="0" name=""/>
        <dsp:cNvSpPr/>
      </dsp:nvSpPr>
      <dsp:spPr>
        <a:xfrm>
          <a:off x="0" y="2180146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AD4638-76D6-463A-871B-6F73BB915110}">
      <dsp:nvSpPr>
        <dsp:cNvPr id="0" name=""/>
        <dsp:cNvSpPr/>
      </dsp:nvSpPr>
      <dsp:spPr>
        <a:xfrm>
          <a:off x="263303" y="2375992"/>
          <a:ext cx="478733" cy="4787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FC159A-C7DE-4AC1-A2EA-0465BB9C684D}">
      <dsp:nvSpPr>
        <dsp:cNvPr id="0" name=""/>
        <dsp:cNvSpPr/>
      </dsp:nvSpPr>
      <dsp:spPr>
        <a:xfrm>
          <a:off x="1005339" y="2180146"/>
          <a:ext cx="342429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latin typeface="Arial" panose="020B0604020202020204" pitchFamily="34" charset="0"/>
              <a:cs typeface="Arial" panose="020B0604020202020204" pitchFamily="34" charset="0"/>
            </a:rPr>
            <a:t>Raise finances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05339" y="2180146"/>
        <a:ext cx="3424295" cy="870424"/>
      </dsp:txXfrm>
    </dsp:sp>
    <dsp:sp modelId="{66051689-1B8A-4CD2-8FE4-FB9FB1E1E105}">
      <dsp:nvSpPr>
        <dsp:cNvPr id="0" name=""/>
        <dsp:cNvSpPr/>
      </dsp:nvSpPr>
      <dsp:spPr>
        <a:xfrm>
          <a:off x="0" y="3268177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F02AEC-1A3A-4BC6-B005-218834F65951}">
      <dsp:nvSpPr>
        <dsp:cNvPr id="0" name=""/>
        <dsp:cNvSpPr/>
      </dsp:nvSpPr>
      <dsp:spPr>
        <a:xfrm>
          <a:off x="263303" y="3464022"/>
          <a:ext cx="478733" cy="4787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76EBA4-5286-4C6C-850E-0CA1125515DE}">
      <dsp:nvSpPr>
        <dsp:cNvPr id="0" name=""/>
        <dsp:cNvSpPr/>
      </dsp:nvSpPr>
      <dsp:spPr>
        <a:xfrm>
          <a:off x="1005339" y="3268177"/>
          <a:ext cx="342429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latin typeface="Arial" panose="020B0604020202020204" pitchFamily="34" charset="0"/>
              <a:cs typeface="Arial" panose="020B0604020202020204" pitchFamily="34" charset="0"/>
            </a:rPr>
            <a:t>Finance investments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05339" y="3268177"/>
        <a:ext cx="3424295" cy="870424"/>
      </dsp:txXfrm>
    </dsp:sp>
    <dsp:sp modelId="{451F2A64-994B-4C22-961F-30D168E997FD}">
      <dsp:nvSpPr>
        <dsp:cNvPr id="0" name=""/>
        <dsp:cNvSpPr/>
      </dsp:nvSpPr>
      <dsp:spPr>
        <a:xfrm>
          <a:off x="0" y="4356207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8AE066-02CC-4D2B-BB5C-6AE6691A18C2}">
      <dsp:nvSpPr>
        <dsp:cNvPr id="0" name=""/>
        <dsp:cNvSpPr/>
      </dsp:nvSpPr>
      <dsp:spPr>
        <a:xfrm>
          <a:off x="263303" y="4552052"/>
          <a:ext cx="478733" cy="4787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D656E2-58DD-480F-9832-9B0C6CA37027}">
      <dsp:nvSpPr>
        <dsp:cNvPr id="0" name=""/>
        <dsp:cNvSpPr/>
      </dsp:nvSpPr>
      <dsp:spPr>
        <a:xfrm>
          <a:off x="1005339" y="4356207"/>
          <a:ext cx="342429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latin typeface="Arial" panose="020B0604020202020204" pitchFamily="34" charset="0"/>
              <a:cs typeface="Arial" panose="020B0604020202020204" pitchFamily="34" charset="0"/>
            </a:rPr>
            <a:t>Make relevant decisions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05339" y="4356207"/>
        <a:ext cx="3424295" cy="87042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5BFF98-53F5-495E-AC32-2881EE4301E9}">
      <dsp:nvSpPr>
        <dsp:cNvPr id="0" name=""/>
        <dsp:cNvSpPr/>
      </dsp:nvSpPr>
      <dsp:spPr>
        <a:xfrm>
          <a:off x="0" y="4086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713B82-A54B-4EA6-9EC6-700BB55D21E5}">
      <dsp:nvSpPr>
        <dsp:cNvPr id="0" name=""/>
        <dsp:cNvSpPr/>
      </dsp:nvSpPr>
      <dsp:spPr>
        <a:xfrm>
          <a:off x="263303" y="199931"/>
          <a:ext cx="478733" cy="4787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7CC80A-9640-42F8-9933-134ABC55AAC2}">
      <dsp:nvSpPr>
        <dsp:cNvPr id="0" name=""/>
        <dsp:cNvSpPr/>
      </dsp:nvSpPr>
      <dsp:spPr>
        <a:xfrm>
          <a:off x="1005339" y="4086"/>
          <a:ext cx="342429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Management</a:t>
          </a:r>
          <a:endParaRPr lang="en-US" sz="1900" kern="1200"/>
        </a:p>
      </dsp:txBody>
      <dsp:txXfrm>
        <a:off x="1005339" y="4086"/>
        <a:ext cx="3424295" cy="870424"/>
      </dsp:txXfrm>
    </dsp:sp>
    <dsp:sp modelId="{95056E52-F9AF-4953-9CC9-E3F849A19A85}">
      <dsp:nvSpPr>
        <dsp:cNvPr id="0" name=""/>
        <dsp:cNvSpPr/>
      </dsp:nvSpPr>
      <dsp:spPr>
        <a:xfrm>
          <a:off x="0" y="1092116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26854C-32DF-4CFA-AFD0-16D250134341}">
      <dsp:nvSpPr>
        <dsp:cNvPr id="0" name=""/>
        <dsp:cNvSpPr/>
      </dsp:nvSpPr>
      <dsp:spPr>
        <a:xfrm>
          <a:off x="263303" y="1287962"/>
          <a:ext cx="478733" cy="4787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226E2B-68C1-42AE-A127-E0DE51F792AC}">
      <dsp:nvSpPr>
        <dsp:cNvPr id="0" name=""/>
        <dsp:cNvSpPr/>
      </dsp:nvSpPr>
      <dsp:spPr>
        <a:xfrm>
          <a:off x="1005339" y="1092116"/>
          <a:ext cx="342429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Employees</a:t>
          </a:r>
          <a:endParaRPr lang="en-US" sz="1900" kern="1200"/>
        </a:p>
      </dsp:txBody>
      <dsp:txXfrm>
        <a:off x="1005339" y="1092116"/>
        <a:ext cx="3424295" cy="870424"/>
      </dsp:txXfrm>
    </dsp:sp>
    <dsp:sp modelId="{A7D7BFC6-A8E7-4048-A2FA-D0F133D8AB31}">
      <dsp:nvSpPr>
        <dsp:cNvPr id="0" name=""/>
        <dsp:cNvSpPr/>
      </dsp:nvSpPr>
      <dsp:spPr>
        <a:xfrm>
          <a:off x="0" y="2180146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475CA5-B1A7-41D9-A633-2F876326B706}">
      <dsp:nvSpPr>
        <dsp:cNvPr id="0" name=""/>
        <dsp:cNvSpPr/>
      </dsp:nvSpPr>
      <dsp:spPr>
        <a:xfrm>
          <a:off x="263303" y="2375992"/>
          <a:ext cx="478733" cy="4787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BA0F75-CAFA-4B36-8CC4-242EB463EF58}">
      <dsp:nvSpPr>
        <dsp:cNvPr id="0" name=""/>
        <dsp:cNvSpPr/>
      </dsp:nvSpPr>
      <dsp:spPr>
        <a:xfrm>
          <a:off x="1005339" y="2180146"/>
          <a:ext cx="342429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Trade Unions</a:t>
          </a:r>
          <a:endParaRPr lang="en-US" sz="1900" kern="1200"/>
        </a:p>
      </dsp:txBody>
      <dsp:txXfrm>
        <a:off x="1005339" y="2180146"/>
        <a:ext cx="3424295" cy="870424"/>
      </dsp:txXfrm>
    </dsp:sp>
    <dsp:sp modelId="{AB0FC088-790F-49E2-A144-7963165191D3}">
      <dsp:nvSpPr>
        <dsp:cNvPr id="0" name=""/>
        <dsp:cNvSpPr/>
      </dsp:nvSpPr>
      <dsp:spPr>
        <a:xfrm>
          <a:off x="0" y="3268177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13C861-7F0D-4A7E-9B2B-5FF3967CEF80}">
      <dsp:nvSpPr>
        <dsp:cNvPr id="0" name=""/>
        <dsp:cNvSpPr/>
      </dsp:nvSpPr>
      <dsp:spPr>
        <a:xfrm>
          <a:off x="263303" y="3464022"/>
          <a:ext cx="478733" cy="4787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0C5D00-D0B1-402B-9F88-D318E5D75617}">
      <dsp:nvSpPr>
        <dsp:cNvPr id="0" name=""/>
        <dsp:cNvSpPr/>
      </dsp:nvSpPr>
      <dsp:spPr>
        <a:xfrm>
          <a:off x="1005339" y="3268177"/>
          <a:ext cx="342429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Shareholders</a:t>
          </a:r>
          <a:endParaRPr lang="en-US" sz="1900" kern="1200"/>
        </a:p>
      </dsp:txBody>
      <dsp:txXfrm>
        <a:off x="1005339" y="3268177"/>
        <a:ext cx="3424295" cy="870424"/>
      </dsp:txXfrm>
    </dsp:sp>
    <dsp:sp modelId="{A5E251DB-BE2D-40A8-9E86-F0D445261F77}">
      <dsp:nvSpPr>
        <dsp:cNvPr id="0" name=""/>
        <dsp:cNvSpPr/>
      </dsp:nvSpPr>
      <dsp:spPr>
        <a:xfrm>
          <a:off x="0" y="4356207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911AF7-1E8F-4297-B38F-F45814844B21}">
      <dsp:nvSpPr>
        <dsp:cNvPr id="0" name=""/>
        <dsp:cNvSpPr/>
      </dsp:nvSpPr>
      <dsp:spPr>
        <a:xfrm>
          <a:off x="263303" y="4552052"/>
          <a:ext cx="478733" cy="4787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6A3009-BCBA-4CB2-B2EF-6F875E34AFC2}">
      <dsp:nvSpPr>
        <dsp:cNvPr id="0" name=""/>
        <dsp:cNvSpPr/>
      </dsp:nvSpPr>
      <dsp:spPr>
        <a:xfrm>
          <a:off x="1005339" y="4356207"/>
          <a:ext cx="342429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Internal Auditors</a:t>
          </a:r>
          <a:endParaRPr lang="en-US" sz="1900" kern="1200"/>
        </a:p>
      </dsp:txBody>
      <dsp:txXfrm>
        <a:off x="1005339" y="4356207"/>
        <a:ext cx="3424295" cy="8704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434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434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434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6FDF6337-1354-4182-AA60-6E3DF6887F2B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49184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C37B1C8-934B-4923-86E8-BBEF0BD69EA5}" type="slidenum">
              <a:rPr lang="en-GB"/>
              <a:pPr/>
              <a:t>5</a:t>
            </a:fld>
            <a:endParaRPr lang="en-GB"/>
          </a:p>
        </p:txBody>
      </p:sp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4682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80902" y="1275025"/>
            <a:ext cx="7182197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88136" y="1385316"/>
            <a:ext cx="6967728" cy="4087368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3794760" y="1267730"/>
            <a:ext cx="1554480" cy="64008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4" name="Group 3"/>
          <p:cNvGrpSpPr/>
          <p:nvPr/>
        </p:nvGrpSpPr>
        <p:grpSpPr>
          <a:xfrm>
            <a:off x="3886200" y="1267731"/>
            <a:ext cx="1371600" cy="548640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71281" y="2091263"/>
            <a:ext cx="6801440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6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71575" y="4682062"/>
            <a:ext cx="6803136" cy="50292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4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400"/>
            </a:lvl2pPr>
            <a:lvl3pPr marL="914400" indent="0" algn="ctr">
              <a:buNone/>
              <a:defRPr sz="1400"/>
            </a:lvl3pPr>
            <a:lvl4pPr marL="1371600" indent="0" algn="ctr">
              <a:buNone/>
              <a:defRPr sz="1400"/>
            </a:lvl4pPr>
            <a:lvl5pPr marL="1828800" indent="0" algn="ctr">
              <a:buNone/>
              <a:defRPr sz="1400"/>
            </a:lvl5pPr>
            <a:lvl6pPr marL="2286000" indent="0" algn="ctr">
              <a:buNone/>
              <a:defRPr sz="1400"/>
            </a:lvl6pPr>
            <a:lvl7pPr marL="2743200" indent="0" algn="ctr">
              <a:buNone/>
              <a:defRPr sz="1400"/>
            </a:lvl7pPr>
            <a:lvl8pPr marL="3200400" indent="0" algn="ctr">
              <a:buNone/>
              <a:defRPr sz="1400"/>
            </a:lvl8pPr>
            <a:lvl9pPr marL="3657600" indent="0" algn="ctr">
              <a:buNone/>
              <a:defRPr sz="14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3931920" y="1327188"/>
            <a:ext cx="1280160" cy="457200"/>
          </a:xfrm>
        </p:spPr>
        <p:txBody>
          <a:bodyPr/>
          <a:lstStyle>
            <a:lvl1pPr algn="ctr">
              <a:defRPr sz="11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104936" y="5211060"/>
            <a:ext cx="4429125" cy="228600"/>
          </a:xfrm>
        </p:spPr>
        <p:txBody>
          <a:bodyPr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6455190" y="5212080"/>
            <a:ext cx="158391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0EAB56F-F725-45CF-9467-F61BB2632DD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9911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856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980902" y="1275025"/>
            <a:ext cx="7182197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088136" y="1385316"/>
            <a:ext cx="6967728" cy="4087368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3794760" y="1267730"/>
            <a:ext cx="1554480" cy="64008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3886200" y="1267731"/>
            <a:ext cx="1371600" cy="548640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2717" y="2094309"/>
            <a:ext cx="6803136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6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2718" y="4682062"/>
            <a:ext cx="6803136" cy="50292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31920" y="1325880"/>
            <a:ext cx="1280160" cy="457200"/>
          </a:xfrm>
        </p:spPr>
        <p:txBody>
          <a:bodyPr/>
          <a:lstStyle>
            <a:lvl1pPr algn="ctr">
              <a:defRPr lang="en-US" sz="11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04679" y="5211060"/>
            <a:ext cx="4430268" cy="228600"/>
          </a:xfrm>
        </p:spPr>
        <p:txBody>
          <a:bodyPr/>
          <a:lstStyle>
            <a:lvl1pPr algn="l"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3378" y="5211060"/>
            <a:ext cx="1584198" cy="228600"/>
          </a:xfrm>
        </p:spPr>
        <p:txBody>
          <a:bodyPr/>
          <a:lstStyle/>
          <a:p>
            <a:fld id="{677C37FB-CAA9-4272-972B-82B482717B9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6579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31520" y="2103120"/>
            <a:ext cx="3657600" cy="393192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4880" y="2103120"/>
            <a:ext cx="3657600" cy="393192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9D07A6-0EED-4CF0-A79A-2B50B40F9D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8417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1520" y="2074334"/>
            <a:ext cx="365760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31520" y="2755898"/>
            <a:ext cx="365760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2074334"/>
            <a:ext cx="365760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756581"/>
            <a:ext cx="365760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7A0A3-6045-4DC8-8F32-CD6A756336C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460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D298E-FBC3-43FA-9451-3C870CB3E9C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908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9C6FC-4F95-4715-87C8-07D449A3489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2731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84147" y="173736"/>
            <a:ext cx="6398514" cy="65105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765290" y="173736"/>
            <a:ext cx="2194560" cy="65105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72300" y="607392"/>
            <a:ext cx="1823085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4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8976" y="907143"/>
            <a:ext cx="5428856" cy="5043714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72300" y="2286000"/>
            <a:ext cx="1823085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3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7795258" y="6310086"/>
            <a:ext cx="109728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5AD9851-6123-4308-83F6-ED4FA5781C4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6868160" y="274320"/>
            <a:ext cx="1988820" cy="630936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8533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6765290" y="173736"/>
            <a:ext cx="2194560" cy="65105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72300" y="603504"/>
            <a:ext cx="1824228" cy="1645920"/>
          </a:xfrm>
        </p:spPr>
        <p:txBody>
          <a:bodyPr anchor="b">
            <a:noAutofit/>
          </a:bodyPr>
          <a:lstStyle>
            <a:lvl1pPr algn="l">
              <a:defRPr sz="24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1449" y="173736"/>
            <a:ext cx="6398514" cy="6510528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72300" y="2286000"/>
            <a:ext cx="1824228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3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9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97546" y="6309360"/>
            <a:ext cx="109728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22B0E7-FB11-4335-A7B2-71EBE288B7F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6868160" y="274320"/>
            <a:ext cx="1988820" cy="630936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260384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0E272-B233-4812-B66E-9F338E93BC5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7752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43700" y="762000"/>
            <a:ext cx="177165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762000"/>
            <a:ext cx="60579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B3397-A815-4614-A3E0-529DD90930C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006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76022" y="173736"/>
            <a:ext cx="8791956" cy="6510528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31520" y="642594"/>
            <a:ext cx="768096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768096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34768" y="6309360"/>
            <a:ext cx="20574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96896" y="6309360"/>
            <a:ext cx="3950208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23382" y="6309360"/>
            <a:ext cx="10972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A252CBD-A058-4698-BAA4-27B3F29E858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2277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ma.org/" TargetMode="External"/><Relationship Id="rId3" Type="http://schemas.openxmlformats.org/officeDocument/2006/relationships/hyperlink" Target="http://www.ftmanagement.com/" TargetMode="External"/><Relationship Id="rId7" Type="http://schemas.openxmlformats.org/officeDocument/2006/relationships/hyperlink" Target="http://www.cimaglobal.com/" TargetMode="External"/><Relationship Id="rId2" Type="http://schemas.openxmlformats.org/officeDocument/2006/relationships/hyperlink" Target="http://www.bized.co.uk/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://www.accaglobal.com/" TargetMode="External"/><Relationship Id="rId5" Type="http://schemas.openxmlformats.org/officeDocument/2006/relationships/hyperlink" Target="http://www.hescott.com/" TargetMode="External"/><Relationship Id="rId4" Type="http://schemas.openxmlformats.org/officeDocument/2006/relationships/hyperlink" Target="http://www.ft.com/" TargetMode="External"/><Relationship Id="rId9" Type="http://schemas.openxmlformats.org/officeDocument/2006/relationships/hyperlink" Target="http://www.baa.group,shef.ac.uk/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Rectangle 81">
            <a:extLst>
              <a:ext uri="{FF2B5EF4-FFF2-40B4-BE49-F238E27FC236}">
                <a16:creationId xmlns:a16="http://schemas.microsoft.com/office/drawing/2014/main" id="{1B5D6631-F74B-410E-B60D-7C97D6D77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6F300CB1-0412-47A2-BA30-07135C98E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0902" y="1267730"/>
            <a:ext cx="7182197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C1AC820A-F7A7-46F3-933A-2CCC7201D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850" y="1411615"/>
            <a:ext cx="69723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8DAFCA3D-277C-4C06-BC17-5108F3A70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51910" y="1267730"/>
            <a:ext cx="144018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86" name="Group 85">
            <a:extLst>
              <a:ext uri="{FF2B5EF4-FFF2-40B4-BE49-F238E27FC236}">
                <a16:creationId xmlns:a16="http://schemas.microsoft.com/office/drawing/2014/main" id="{5457DF47-900A-447E-9B61-2B94B7495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50855" y="1267730"/>
            <a:ext cx="1567331" cy="645295"/>
            <a:chOff x="5318306" y="1386268"/>
            <a:chExt cx="1567331" cy="645295"/>
          </a:xfrm>
        </p:grpSpPr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84772325-EEFF-4BA8-841C-29A78A2E4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AD3094C5-7785-41DD-B095-217D26651E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ED3CF66E-289D-4AB8-85D9-C0B9AE18B6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87" name="Rectangle 86">
            <a:extLst>
              <a:ext uri="{FF2B5EF4-FFF2-40B4-BE49-F238E27FC236}">
                <a16:creationId xmlns:a16="http://schemas.microsoft.com/office/drawing/2014/main" id="{6F40FBDA-CEB1-40F0-9AB9-BD9C402D7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 descr="People working on ideas">
            <a:extLst>
              <a:ext uri="{FF2B5EF4-FFF2-40B4-BE49-F238E27FC236}">
                <a16:creationId xmlns:a16="http://schemas.microsoft.com/office/drawing/2014/main" id="{0BC2AB89-14E8-86D3-9453-87F02C1F92F8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5000"/>
          </a:blip>
          <a:srcRect r="12668" b="2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88" name="Rectangle 87">
            <a:extLst>
              <a:ext uri="{FF2B5EF4-FFF2-40B4-BE49-F238E27FC236}">
                <a16:creationId xmlns:a16="http://schemas.microsoft.com/office/drawing/2014/main" id="{0344D4FE-ABEF-4230-9E4E-AD5782FC7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0902" y="1267730"/>
            <a:ext cx="7182197" cy="430795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4AEB34-9DB7-4371-AA3F-08F9F5049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281" y="2091263"/>
            <a:ext cx="6801439" cy="246150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6100" cap="all" spc="-100">
                <a:solidFill>
                  <a:schemeClr val="tx1">
                    <a:lumMod val="85000"/>
                    <a:lumOff val="15000"/>
                  </a:schemeClr>
                </a:solidFill>
              </a:rPr>
              <a:t>Finance Management</a:t>
            </a:r>
            <a:br>
              <a:rPr lang="en-US" sz="6100" cap="all" spc="-10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6100" cap="all" spc="-100">
                <a:solidFill>
                  <a:schemeClr val="tx1">
                    <a:lumMod val="85000"/>
                    <a:lumOff val="15000"/>
                  </a:schemeClr>
                </a:solidFill>
              </a:rPr>
              <a:t>ACMA4017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D61B32D-2B94-4633-8857-8F912E61EF35}"/>
              </a:ext>
            </a:extLst>
          </p:cNvPr>
          <p:cNvSpPr txBox="1"/>
          <p:nvPr/>
        </p:nvSpPr>
        <p:spPr>
          <a:xfrm>
            <a:off x="1171281" y="4623127"/>
            <a:ext cx="6803136" cy="4572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sz="1600" u="sng" spc="80"/>
              <a:t>Module Introduction</a:t>
            </a:r>
            <a:endParaRPr lang="en-US" sz="1600" b="1" spc="80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9325F979-D3F9-4926-81B7-7ACCB31A5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850" y="1411615"/>
            <a:ext cx="69723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  <a:alpha val="80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1757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" name="Rectangle 10"/>
          <p:cNvSpPr>
            <a:spLocks noGrp="1" noChangeArrowheads="1"/>
          </p:cNvSpPr>
          <p:nvPr>
            <p:ph type="title"/>
          </p:nvPr>
        </p:nvSpPr>
        <p:spPr>
          <a:xfrm>
            <a:off x="800100" y="642594"/>
            <a:ext cx="7543800" cy="1371600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Finance Management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2617470" y="6307672"/>
            <a:ext cx="390906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Financial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52410" y="6307672"/>
            <a:ext cx="10972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 smtClean="0"/>
              <a:pPr>
                <a:spcAft>
                  <a:spcPts val="600"/>
                </a:spcAft>
              </a:pPr>
              <a:t>2</a:t>
            </a:fld>
            <a:endParaRPr lang="en-GB"/>
          </a:p>
        </p:txBody>
      </p:sp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graphicFrame>
        <p:nvGraphicFramePr>
          <p:cNvPr id="2067" name="Rectangle 11">
            <a:extLst>
              <a:ext uri="{FF2B5EF4-FFF2-40B4-BE49-F238E27FC236}">
                <a16:creationId xmlns:a16="http://schemas.microsoft.com/office/drawing/2014/main" id="{361B7DD0-4555-9DFB-ED6E-EB7822F85CE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12329310"/>
              </p:ext>
            </p:extLst>
          </p:nvPr>
        </p:nvGraphicFramePr>
        <p:xfrm>
          <a:off x="800100" y="2310063"/>
          <a:ext cx="75438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34DDF-B24E-46EB-6E6A-A20DCA1D2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642594"/>
            <a:ext cx="7543800" cy="1371600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Module Learning Outcomes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C9169C-3FA1-AD4B-950E-8F7C46AABD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17470" y="6307672"/>
            <a:ext cx="390906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Financial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DBDC8C-6E33-7327-9A61-597CD18F0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852410" y="6307672"/>
            <a:ext cx="10972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 smtClean="0"/>
              <a:pPr>
                <a:spcAft>
                  <a:spcPts val="600"/>
                </a:spcAft>
              </a:pPr>
              <a:t>3</a:t>
            </a:fld>
            <a:endParaRPr lang="en-GB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3958213E-AE2A-1214-032C-88F5006343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2628308"/>
              </p:ext>
            </p:extLst>
          </p:nvPr>
        </p:nvGraphicFramePr>
        <p:xfrm>
          <a:off x="800100" y="2310063"/>
          <a:ext cx="75438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624112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01" name="Rectangle 8200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8203" name="Rectangle 8202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205" name="Rectangle 8204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8207" name="Rectangle 8206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100" dirty="0"/>
              <a:t>Key Topics Covered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1186" y="908720"/>
            <a:ext cx="4779713" cy="51720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Costing, Managing Budgets and Financial Statements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Sustainable Finance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Inter-departmental relationships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Supply chain finance and Credit Insurance requirements for suppliers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 of Capital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Working Capital management including influence from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moving/improving payment terms and stock levels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and Hedging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NPV and Investment Criteria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Crypto currencies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sz="7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8209" name="Straight Connector 8208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16584" y="5714047"/>
            <a:ext cx="411480" cy="27432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US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pPr>
                <a:spcAft>
                  <a:spcPts val="600"/>
                </a:spcAft>
              </a:pPr>
              <a:t>4</a:t>
            </a:fld>
            <a:endParaRPr lang="en-US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244301" y="404664"/>
            <a:ext cx="8576171" cy="6048672"/>
          </a:xfrm>
        </p:spPr>
        <p:txBody>
          <a:bodyPr>
            <a:normAutofit fontScale="85000" lnSpcReduction="20000"/>
          </a:bodyPr>
          <a:lstStyle/>
          <a:p>
            <a:pPr>
              <a:buFontTx/>
              <a:buNone/>
            </a:pPr>
            <a:r>
              <a:rPr lang="en-GB" b="1" u="sng" dirty="0"/>
              <a:t>Recommended Reading</a:t>
            </a:r>
          </a:p>
          <a:p>
            <a:pPr marL="0" indent="0">
              <a:buNone/>
            </a:pPr>
            <a:endParaRPr lang="en-GB" sz="2400" b="1" dirty="0"/>
          </a:p>
          <a:p>
            <a:pPr>
              <a:buNone/>
            </a:pPr>
            <a:r>
              <a:rPr lang="en-GB" sz="1600" dirty="0" err="1"/>
              <a:t>Atrill</a:t>
            </a:r>
            <a:r>
              <a:rPr lang="en-GB" sz="1600" dirty="0"/>
              <a:t>, P. (2014). </a:t>
            </a:r>
            <a:r>
              <a:rPr lang="en-GB" sz="1600" i="1" dirty="0"/>
              <a:t>Financial Management for Decision Makers, </a:t>
            </a:r>
            <a:r>
              <a:rPr lang="en-GB" sz="1600" dirty="0"/>
              <a:t>(7th Edition), UK:</a:t>
            </a:r>
          </a:p>
          <a:p>
            <a:pPr>
              <a:buNone/>
            </a:pPr>
            <a:r>
              <a:rPr lang="en-GB" sz="1600" dirty="0"/>
              <a:t>Financial Times/Prentice Hall</a:t>
            </a:r>
          </a:p>
          <a:p>
            <a:pPr>
              <a:buNone/>
            </a:pPr>
            <a:r>
              <a:rPr lang="en-GB" sz="1600" dirty="0"/>
              <a:t> </a:t>
            </a:r>
          </a:p>
          <a:p>
            <a:pPr>
              <a:buNone/>
            </a:pPr>
            <a:r>
              <a:rPr lang="en-GB" sz="1600" dirty="0" err="1"/>
              <a:t>Camerienlli</a:t>
            </a:r>
            <a:r>
              <a:rPr lang="en-GB" sz="1600" dirty="0"/>
              <a:t>, E. (2009), Measuring the Value of Supply Chain Linking Financial Performance</a:t>
            </a:r>
          </a:p>
          <a:p>
            <a:pPr>
              <a:buNone/>
            </a:pPr>
            <a:r>
              <a:rPr lang="en-GB" sz="1600" dirty="0"/>
              <a:t>and Supply Cain Decisions.  Farnham: Gower</a:t>
            </a:r>
          </a:p>
          <a:p>
            <a:pPr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Collier, Paul M. (2013), </a:t>
            </a:r>
            <a:r>
              <a:rPr lang="en-GB" sz="1600" i="1" dirty="0"/>
              <a:t>Accounting for Managers</a:t>
            </a:r>
            <a:r>
              <a:rPr lang="en-GB" sz="1600" dirty="0"/>
              <a:t>, (5th Edition), UK: Wiley</a:t>
            </a:r>
          </a:p>
          <a:p>
            <a:endParaRPr lang="en-GB" sz="1600" dirty="0"/>
          </a:p>
          <a:p>
            <a:pPr marL="0" indent="0">
              <a:buNone/>
            </a:pPr>
            <a:r>
              <a:rPr lang="en-GB" sz="1600" dirty="0"/>
              <a:t>Davies, T. and Crawford, I. (2011) </a:t>
            </a:r>
            <a:r>
              <a:rPr lang="en-GB" sz="1600" i="1" dirty="0"/>
              <a:t>Business Accounting and Finance</a:t>
            </a:r>
            <a:r>
              <a:rPr lang="en-GB" sz="1600" dirty="0"/>
              <a:t>, UK: FT Prentice  Hall</a:t>
            </a:r>
          </a:p>
          <a:p>
            <a:endParaRPr lang="en-GB" sz="1600" dirty="0"/>
          </a:p>
          <a:p>
            <a:pPr marL="0" indent="0">
              <a:buNone/>
            </a:pPr>
            <a:r>
              <a:rPr lang="en-GB" sz="1600" dirty="0"/>
              <a:t>Dyson, R, (2010), </a:t>
            </a:r>
            <a:r>
              <a:rPr lang="en-GB" sz="1600" i="1" dirty="0"/>
              <a:t>Accounting for Non-Accounting Students</a:t>
            </a:r>
            <a:r>
              <a:rPr lang="en-GB" sz="1600" dirty="0"/>
              <a:t>, (8th Edition), UK: Pears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 err="1"/>
              <a:t>Mclaney</a:t>
            </a:r>
            <a:r>
              <a:rPr lang="en-GB" sz="1600" dirty="0"/>
              <a:t>, E.I. (2014). </a:t>
            </a:r>
            <a:r>
              <a:rPr lang="en-GB" sz="1600" i="1" dirty="0"/>
              <a:t>Business Finance Theory and Practice, </a:t>
            </a:r>
            <a:r>
              <a:rPr lang="en-GB" sz="1600" dirty="0"/>
              <a:t>(10</a:t>
            </a:r>
            <a:r>
              <a:rPr lang="en-GB" sz="1600" baseline="30000" dirty="0"/>
              <a:t>th</a:t>
            </a:r>
            <a:r>
              <a:rPr lang="en-GB" sz="1600" dirty="0"/>
              <a:t> Edition), UK: Financial    Times/Prentice Hall</a:t>
            </a:r>
          </a:p>
          <a:p>
            <a:pPr>
              <a:buNone/>
            </a:pPr>
            <a:r>
              <a:rPr lang="en-GB" sz="1600" b="1" dirty="0"/>
              <a:t> </a:t>
            </a:r>
          </a:p>
          <a:p>
            <a:pPr>
              <a:buNone/>
            </a:pPr>
            <a:r>
              <a:rPr lang="en-GB" sz="1600" dirty="0"/>
              <a:t>Tsai, S-B., Song, H. and Niu, B, (2019) Green Finance for Sustainable Global Growth, Hershey</a:t>
            </a:r>
          </a:p>
          <a:p>
            <a:pPr>
              <a:buNone/>
            </a:pPr>
            <a:r>
              <a:rPr lang="en-GB" sz="1600" dirty="0"/>
              <a:t>PA: IFI Global</a:t>
            </a:r>
          </a:p>
          <a:p>
            <a:pPr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 err="1"/>
              <a:t>Weetman</a:t>
            </a:r>
            <a:r>
              <a:rPr lang="en-GB" sz="1600" dirty="0"/>
              <a:t>, P.  (2011), </a:t>
            </a:r>
            <a:r>
              <a:rPr lang="en-GB" sz="1600" i="1" dirty="0"/>
              <a:t>Financial and Management Accounting</a:t>
            </a:r>
            <a:r>
              <a:rPr lang="en-GB" sz="1600" dirty="0"/>
              <a:t>, (5th Edition), UK:  FT Prentice Hall</a:t>
            </a:r>
          </a:p>
          <a:p>
            <a:pPr>
              <a:buFontTx/>
              <a:buNone/>
            </a:pPr>
            <a:endParaRPr lang="en-GB" sz="2400" dirty="0"/>
          </a:p>
          <a:p>
            <a:pPr>
              <a:buFontTx/>
              <a:buNone/>
            </a:pPr>
            <a:endParaRPr lang="en-GB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4394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C0249-A072-103F-6934-6EA0F78D1F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642594"/>
            <a:ext cx="7680960" cy="770182"/>
          </a:xfrm>
        </p:spPr>
        <p:txBody>
          <a:bodyPr>
            <a:normAutofit fontScale="90000"/>
          </a:bodyPr>
          <a:lstStyle/>
          <a:p>
            <a:r>
              <a:rPr lang="en-GB" b="1" u="sng" dirty="0"/>
              <a:t>Supporting Texts &amp; Resources</a:t>
            </a:r>
            <a:br>
              <a:rPr lang="en-GB" b="1" u="sng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1BC6BF-AF63-AEFA-6B2C-DD046B6647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000" b="1" dirty="0"/>
              <a:t>Journals</a:t>
            </a:r>
            <a:r>
              <a:rPr lang="en-GB" sz="2000" dirty="0"/>
              <a:t>: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546CBB-59C0-6C38-2253-E56F5101804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1800" dirty="0"/>
              <a:t>Accounting</a:t>
            </a:r>
          </a:p>
          <a:p>
            <a:r>
              <a:rPr lang="en-GB" sz="1800" dirty="0"/>
              <a:t>Accounting and Business</a:t>
            </a:r>
          </a:p>
          <a:p>
            <a:r>
              <a:rPr lang="en-GB" sz="1800" dirty="0"/>
              <a:t>Accounting and Business Research</a:t>
            </a:r>
          </a:p>
          <a:p>
            <a:r>
              <a:rPr lang="en-GB" sz="1800" dirty="0"/>
              <a:t>Harvard Business Review</a:t>
            </a:r>
          </a:p>
          <a:p>
            <a:r>
              <a:rPr lang="en-GB" sz="1800" dirty="0"/>
              <a:t>Financial Management</a:t>
            </a:r>
          </a:p>
          <a:p>
            <a:r>
              <a:rPr lang="en-GB" sz="1800" dirty="0"/>
              <a:t>The British Accounting Review</a:t>
            </a:r>
          </a:p>
          <a:p>
            <a:r>
              <a:rPr lang="en-GB" sz="1800" dirty="0"/>
              <a:t>International Financial Management and Accounting</a:t>
            </a:r>
          </a:p>
          <a:p>
            <a:r>
              <a:rPr lang="en-GB" sz="1800" dirty="0"/>
              <a:t>Accounting and Finance</a:t>
            </a:r>
          </a:p>
          <a:p>
            <a:r>
              <a:rPr lang="en-GB" sz="1800" dirty="0"/>
              <a:t>Business Finance and Accounting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77AA79-1609-F1ED-BE83-89654453B0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sz="2000" b="1" dirty="0"/>
              <a:t>Useful Websites: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C5FF1A4-F8E8-814A-5ED3-E9A3F3CEB037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1800" u="sng" dirty="0">
                <a:hlinkClick r:id="rId2"/>
              </a:rPr>
              <a:t>www.bized.co.uk</a:t>
            </a:r>
            <a:endParaRPr lang="en-GB" sz="1800" dirty="0"/>
          </a:p>
          <a:p>
            <a:r>
              <a:rPr lang="en-GB" sz="1800" u="sng" dirty="0">
                <a:hlinkClick r:id="rId3"/>
              </a:rPr>
              <a:t>www.ftmanagement.com</a:t>
            </a:r>
            <a:endParaRPr lang="en-GB" sz="1800" dirty="0"/>
          </a:p>
          <a:p>
            <a:r>
              <a:rPr lang="en-GB" sz="1800" u="sng" dirty="0">
                <a:hlinkClick r:id="rId4"/>
              </a:rPr>
              <a:t>www.ft.com</a:t>
            </a:r>
            <a:endParaRPr lang="en-GB" sz="1800" dirty="0"/>
          </a:p>
          <a:p>
            <a:r>
              <a:rPr lang="en-GB" sz="1800" u="sng" dirty="0">
                <a:hlinkClick r:id="rId5"/>
              </a:rPr>
              <a:t>www.hescott.com</a:t>
            </a:r>
            <a:endParaRPr lang="en-GB" sz="1800" dirty="0"/>
          </a:p>
          <a:p>
            <a:r>
              <a:rPr lang="en-GB" sz="1800" u="sng" dirty="0">
                <a:hlinkClick r:id="rId6"/>
              </a:rPr>
              <a:t>www.accaglobal.com</a:t>
            </a:r>
            <a:endParaRPr lang="en-GB" sz="1800" dirty="0"/>
          </a:p>
          <a:p>
            <a:r>
              <a:rPr lang="en-GB" sz="1800" u="sng" dirty="0">
                <a:hlinkClick r:id="rId7"/>
              </a:rPr>
              <a:t>www.cimaglobal.com</a:t>
            </a:r>
            <a:endParaRPr lang="en-GB" sz="1800" dirty="0"/>
          </a:p>
          <a:p>
            <a:r>
              <a:rPr lang="en-GB" sz="1800" u="sng" dirty="0">
                <a:hlinkClick r:id="rId8"/>
              </a:rPr>
              <a:t>www.fma.org</a:t>
            </a:r>
            <a:endParaRPr lang="en-GB" sz="1800" dirty="0"/>
          </a:p>
          <a:p>
            <a:r>
              <a:rPr lang="en-GB" sz="1800" u="sng" dirty="0">
                <a:hlinkClick r:id="rId9"/>
              </a:rPr>
              <a:t>www.baa.group,shef.ac.uk</a:t>
            </a:r>
            <a:r>
              <a:rPr lang="en-GB" sz="1800" dirty="0"/>
              <a:t> </a:t>
            </a:r>
          </a:p>
          <a:p>
            <a:r>
              <a:rPr lang="en-GB" dirty="0"/>
              <a:t>These are direct links to the websites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FA269CD-B745-71AD-0DB7-01780D3EFC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74F6197-74E3-5120-C6A7-E798D96AA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7A0A3-6045-4DC8-8F32-CD6A756336C9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9745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37" name="Rectangle 34836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4839" name="Rectangle 34838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841" name="Rectangle 34840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34843" name="Rectangle 34842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4820" name="Rectangle 4"/>
          <p:cNvSpPr>
            <a:spLocks noGrp="1" noChangeArrowheads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BUSINESS OBJECTIVES</a:t>
            </a:r>
          </a:p>
        </p:txBody>
      </p:sp>
      <p:sp>
        <p:nvSpPr>
          <p:cNvPr id="34821" name="Rectangle 5"/>
          <p:cNvSpPr>
            <a:spLocks noGrp="1" noChangeArrowheads="1"/>
          </p:cNvSpPr>
          <p:nvPr>
            <p:ph idx="1"/>
          </p:nvPr>
        </p:nvSpPr>
        <p:spPr>
          <a:xfrm>
            <a:off x="1080389" y="1420706"/>
            <a:ext cx="4136068" cy="4016587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Maximise shareholders wealth</a:t>
            </a:r>
          </a:p>
          <a:p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Maximise profits</a:t>
            </a:r>
          </a:p>
          <a:p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Maximise revenues</a:t>
            </a:r>
          </a:p>
          <a:p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Control costs</a:t>
            </a:r>
          </a:p>
          <a:p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Growth</a:t>
            </a:r>
          </a:p>
          <a:p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Stability</a:t>
            </a:r>
          </a:p>
          <a:p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Survival</a:t>
            </a:r>
          </a:p>
          <a:p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Stakeholder satisfaction</a:t>
            </a:r>
          </a:p>
          <a:p>
            <a:pPr>
              <a:buFontTx/>
              <a:buNone/>
            </a:pPr>
            <a:endParaRPr lang="en-GB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34845" name="Straight Connector 34844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816584" y="5714047"/>
            <a:ext cx="4114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7</a:t>
            </a:fld>
            <a:endParaRPr lang="en-GB">
              <a:solidFill>
                <a:schemeClr val="tx1"/>
              </a:solidFill>
            </a:endParaRPr>
          </a:p>
        </p:txBody>
      </p:sp>
      <p:sp>
        <p:nvSpPr>
          <p:cNvPr id="34818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FAFF82-DD07-D128-C17C-117963DEC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642594"/>
            <a:ext cx="7680960" cy="1078678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Accounting is the language of business</a:t>
            </a:r>
            <a:b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7B9439-C51C-E1B5-2181-F59958BC014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algn="l"/>
            <a:r>
              <a:rPr lang="en-GB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Accounting is………..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F3CA42-200C-655D-B9E0-2E4B1FF27B6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Based on historical data. </a:t>
            </a:r>
          </a:p>
          <a:p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process of recording business or private transactions and reporting the results over a period of time.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C9F481E-417D-A4DB-58AF-E2E9AD26DAE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 lnSpcReduction="20000"/>
          </a:bodyPr>
          <a:lstStyle/>
          <a:p>
            <a:pPr algn="l"/>
            <a:endParaRPr lang="en-GB" sz="2400" b="1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Finance is……………..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A90AE74-9114-5CA9-555B-B349C66A6B68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process of looking forward to the future.  </a:t>
            </a:r>
          </a:p>
          <a:p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manages investments, evaluates risk, and decides how to allocate capital or raise funds.  </a:t>
            </a:r>
          </a:p>
          <a:p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answers the question ‘what should we do next?’</a:t>
            </a:r>
          </a:p>
          <a:p>
            <a:endParaRPr lang="en-GB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BB929D6-8683-C32F-A5A4-F86026B7B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67E7728-B7FD-6B72-6D6F-F8987951E5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7A0A3-6045-4DC8-8F32-CD6A756336C9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881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0" name="Rectangle 30729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0732" name="Rectangle 30731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734" name="Rectangle 30733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30736" name="Rectangle 30735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724" name="Rectangle 4"/>
          <p:cNvSpPr>
            <a:spLocks noGrp="1" noChangeArrowheads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>
            <a:normAutofit/>
          </a:bodyPr>
          <a:lstStyle/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What functions do accountants perform?</a:t>
            </a:r>
          </a:p>
        </p:txBody>
      </p:sp>
      <p:sp>
        <p:nvSpPr>
          <p:cNvPr id="30725" name="Rectangle 5"/>
          <p:cNvSpPr>
            <a:spLocks noGrp="1" noChangeArrowheads="1"/>
          </p:cNvSpPr>
          <p:nvPr>
            <p:ph idx="1"/>
          </p:nvPr>
        </p:nvSpPr>
        <p:spPr>
          <a:xfrm>
            <a:off x="1080389" y="1420706"/>
            <a:ext cx="4136068" cy="4016587"/>
          </a:xfrm>
        </p:spPr>
        <p:txBody>
          <a:bodyPr anchor="ctr">
            <a:normAutofit/>
          </a:bodyPr>
          <a:lstStyle/>
          <a:p>
            <a:pPr>
              <a:buFontTx/>
              <a:buNone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RECORDING</a:t>
            </a:r>
          </a:p>
          <a:p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ANALYSING &amp; CALCULATING</a:t>
            </a:r>
          </a:p>
          <a:p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PRESENTING</a:t>
            </a:r>
          </a:p>
          <a:p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DECISION-MAKING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30738" name="Straight Connector 30737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816584" y="5714047"/>
            <a:ext cx="4114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9</a:t>
            </a:fld>
            <a:endParaRPr lang="en-GB">
              <a:solidFill>
                <a:schemeClr val="tx1"/>
              </a:solidFill>
            </a:endParaRPr>
          </a:p>
        </p:txBody>
      </p:sp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33146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056" y="559477"/>
            <a:ext cx="2823900" cy="5709931"/>
          </a:xfrm>
        </p:spPr>
        <p:txBody>
          <a:bodyPr>
            <a:normAutofit/>
          </a:bodyPr>
          <a:lstStyle/>
          <a:p>
            <a:pPr algn="ctr"/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Accounting as an Information System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229618" y="6307672"/>
            <a:ext cx="61722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 smtClean="0"/>
              <a:pPr>
                <a:spcAft>
                  <a:spcPts val="600"/>
                </a:spcAft>
              </a:pPr>
              <a:t>10</a:t>
            </a:fld>
            <a:endParaRPr lang="en-GB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6354190"/>
              </p:ext>
            </p:extLst>
          </p:nvPr>
        </p:nvGraphicFramePr>
        <p:xfrm>
          <a:off x="4108593" y="800947"/>
          <a:ext cx="4429635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860150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89" name="Rectangle 28688">
            <a:extLst>
              <a:ext uri="{FF2B5EF4-FFF2-40B4-BE49-F238E27FC236}">
                <a16:creationId xmlns:a16="http://schemas.microsoft.com/office/drawing/2014/main" id="{52C9F0CC-9F30-4B99-AC35-5A6C416A0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8791956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 useBgFill="1">
        <p:nvSpPr>
          <p:cNvPr id="28691" name="Rectangle 28690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693" name="Rectangle 28692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33146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8676" name="Rectangle 4"/>
          <p:cNvSpPr>
            <a:spLocks noGrp="1" noChangeArrowheads="1"/>
          </p:cNvSpPr>
          <p:nvPr>
            <p:ph type="title"/>
          </p:nvPr>
        </p:nvSpPr>
        <p:spPr>
          <a:xfrm>
            <a:off x="430056" y="559477"/>
            <a:ext cx="2823900" cy="570993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ACCOUNTANCY IS ONE OF FIVE VITAL OPERATIONS WITHIN AN ORGANISATION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229618" y="6307672"/>
            <a:ext cx="617220" cy="27432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US" sz="10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rPr>
              <a:pPr>
                <a:spcAft>
                  <a:spcPts val="600"/>
                </a:spcAft>
              </a:pPr>
              <a:t>11</a:t>
            </a:fld>
            <a:endParaRPr lang="en-US" sz="1000" kern="1200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8674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graphicFrame>
        <p:nvGraphicFramePr>
          <p:cNvPr id="28679" name="Rectangle 5">
            <a:extLst>
              <a:ext uri="{FF2B5EF4-FFF2-40B4-BE49-F238E27FC236}">
                <a16:creationId xmlns:a16="http://schemas.microsoft.com/office/drawing/2014/main" id="{BC2BBCD4-F813-55EA-DFB2-6EA4C54A049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75816276"/>
              </p:ext>
            </p:extLst>
          </p:nvPr>
        </p:nvGraphicFramePr>
        <p:xfrm>
          <a:off x="4108593" y="800947"/>
          <a:ext cx="4429635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200" name="Rectangle 50199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202" name="Rectangle 50201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33146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30056" y="559477"/>
            <a:ext cx="2823900" cy="5709931"/>
          </a:xfrm>
        </p:spPr>
        <p:txBody>
          <a:bodyPr>
            <a:normAutofit/>
          </a:bodyPr>
          <a:lstStyle/>
          <a:p>
            <a:pPr algn="ctr"/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AN ORGANISATION WILL PERFORM FIVE FUNCTIONS....</a:t>
            </a:r>
            <a:b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229618" y="6307672"/>
            <a:ext cx="61722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/>
              <a:pPr>
                <a:spcAft>
                  <a:spcPts val="600"/>
                </a:spcAft>
              </a:pPr>
              <a:t>12</a:t>
            </a:fld>
            <a:endParaRPr lang="en-GB"/>
          </a:p>
        </p:txBody>
      </p:sp>
      <p:sp>
        <p:nvSpPr>
          <p:cNvPr id="50178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graphicFrame>
        <p:nvGraphicFramePr>
          <p:cNvPr id="50196" name="Rectangle 5">
            <a:extLst>
              <a:ext uri="{FF2B5EF4-FFF2-40B4-BE49-F238E27FC236}">
                <a16:creationId xmlns:a16="http://schemas.microsoft.com/office/drawing/2014/main" id="{8C7E0E2F-1071-9122-7DE3-5B86973BF1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2643037"/>
              </p:ext>
            </p:extLst>
          </p:nvPr>
        </p:nvGraphicFramePr>
        <p:xfrm>
          <a:off x="4108593" y="800947"/>
          <a:ext cx="4429635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63" name="Rectangle 35862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5865" name="Rectangle 35864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867" name="Rectangle 35866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00862" y="457200"/>
            <a:ext cx="6400235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35869" name="Rectangle 35868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29350" y="621793"/>
            <a:ext cx="6149085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5844" name="Rectangle 4"/>
          <p:cNvSpPr>
            <a:spLocks noGrp="1" noChangeArrowheads="1"/>
          </p:cNvSpPr>
          <p:nvPr>
            <p:ph type="title"/>
          </p:nvPr>
        </p:nvSpPr>
        <p:spPr>
          <a:xfrm>
            <a:off x="2883462" y="881210"/>
            <a:ext cx="5563443" cy="1517035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QUALITIES OF GOOD INFORMATION</a:t>
            </a:r>
          </a:p>
        </p:txBody>
      </p:sp>
      <p:sp>
        <p:nvSpPr>
          <p:cNvPr id="35845" name="Rectangle 5"/>
          <p:cNvSpPr>
            <a:spLocks noGrp="1" noChangeArrowheads="1"/>
          </p:cNvSpPr>
          <p:nvPr>
            <p:ph idx="1"/>
          </p:nvPr>
        </p:nvSpPr>
        <p:spPr>
          <a:xfrm>
            <a:off x="2883462" y="2398246"/>
            <a:ext cx="5433827" cy="3360372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FontTx/>
              <a:buNone/>
            </a:pPr>
            <a:endParaRPr lang="en-GB" sz="1700" b="1" u="sng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RELEVANT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COMPLETE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SUFFICIENTLY ACCURATE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CONFIDENCE (UNDERSTANDABLE)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TIMELY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COMMUNICATED TO RELEVANT USERS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MANAGEABLE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OBJECTIVE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17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791714" y="5872366"/>
            <a:ext cx="4114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13</a:t>
            </a:fld>
            <a:endParaRPr lang="en-GB">
              <a:solidFill>
                <a:schemeClr val="tx1"/>
              </a:solidFill>
            </a:endParaRPr>
          </a:p>
        </p:txBody>
      </p:sp>
      <p:sp>
        <p:nvSpPr>
          <p:cNvPr id="35842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4" name="Rectangle 31753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1756" name="Rectangle 31755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758" name="Rectangle 31757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31760" name="Rectangle 31759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1748" name="Rectangle 4"/>
          <p:cNvSpPr>
            <a:spLocks noGrp="1" noChangeArrowheads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>
            <a:normAutofit/>
          </a:bodyPr>
          <a:lstStyle/>
          <a:p>
            <a:pPr marL="609600" indent="-609600"/>
            <a: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  <a:t>Exercise</a:t>
            </a:r>
          </a:p>
        </p:txBody>
      </p:sp>
      <p:sp>
        <p:nvSpPr>
          <p:cNvPr id="31749" name="Rectangle 5"/>
          <p:cNvSpPr>
            <a:spLocks noGrp="1" noChangeArrowheads="1"/>
          </p:cNvSpPr>
          <p:nvPr>
            <p:ph idx="1"/>
          </p:nvPr>
        </p:nvSpPr>
        <p:spPr>
          <a:xfrm>
            <a:off x="1080389" y="1420706"/>
            <a:ext cx="4136068" cy="4016587"/>
          </a:xfrm>
        </p:spPr>
        <p:txBody>
          <a:bodyPr anchor="ctr">
            <a:normAutofit/>
          </a:bodyPr>
          <a:lstStyle/>
          <a:p>
            <a:pPr marL="609600" indent="-609600">
              <a:buFontTx/>
              <a:buAutoNum type="arabicParenR"/>
            </a:pPr>
            <a:r>
              <a:rPr lang="en-GB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 three internal &amp; three external users of accounting information</a:t>
            </a:r>
          </a:p>
          <a:p>
            <a:pPr marL="609600" indent="-609600">
              <a:buFontTx/>
              <a:buAutoNum type="arabicParenR"/>
            </a:pPr>
            <a:r>
              <a:rPr lang="en-GB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 three business objectives of a company</a:t>
            </a:r>
          </a:p>
          <a:p>
            <a:pPr marL="609600" indent="-609600">
              <a:buFontTx/>
              <a:buAutoNum type="arabicParenR"/>
            </a:pPr>
            <a:r>
              <a:rPr lang="en-GB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 the qualities associated with good financial information</a:t>
            </a:r>
          </a:p>
          <a:p>
            <a:pPr marL="609600" indent="-609600">
              <a:buFontTx/>
              <a:buNone/>
            </a:pPr>
            <a:endParaRPr lang="en-GB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31762" name="Straight Connector 31761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16584" y="5714047"/>
            <a:ext cx="4114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14</a:t>
            </a:fld>
            <a:endParaRPr lang="en-GB">
              <a:solidFill>
                <a:schemeClr val="tx1"/>
              </a:solidFill>
            </a:endParaRPr>
          </a:p>
        </p:txBody>
      </p:sp>
      <p:sp>
        <p:nvSpPr>
          <p:cNvPr id="31746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779" name="Rectangle 32778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781" name="Rectangle 32780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33146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32772" name="Rectangle 4"/>
          <p:cNvSpPr>
            <a:spLocks noGrp="1" noChangeArrowheads="1"/>
          </p:cNvSpPr>
          <p:nvPr>
            <p:ph type="title"/>
          </p:nvPr>
        </p:nvSpPr>
        <p:spPr>
          <a:xfrm>
            <a:off x="430056" y="559477"/>
            <a:ext cx="2823900" cy="5709931"/>
          </a:xfrm>
        </p:spPr>
        <p:txBody>
          <a:bodyPr>
            <a:normAutofit/>
          </a:bodyPr>
          <a:lstStyle/>
          <a:p>
            <a:pPr algn="ctr"/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INTERNAL USERS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229618" y="6307672"/>
            <a:ext cx="61722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 smtClean="0"/>
              <a:pPr>
                <a:spcAft>
                  <a:spcPts val="600"/>
                </a:spcAft>
              </a:pPr>
              <a:t>15</a:t>
            </a:fld>
            <a:endParaRPr lang="en-GB"/>
          </a:p>
        </p:txBody>
      </p:sp>
      <p:sp>
        <p:nvSpPr>
          <p:cNvPr id="32770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graphicFrame>
        <p:nvGraphicFramePr>
          <p:cNvPr id="32775" name="Rectangle 5">
            <a:extLst>
              <a:ext uri="{FF2B5EF4-FFF2-40B4-BE49-F238E27FC236}">
                <a16:creationId xmlns:a16="http://schemas.microsoft.com/office/drawing/2014/main" id="{9672ACFA-96BE-10C5-A6EB-819B8ACADF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1927221"/>
              </p:ext>
            </p:extLst>
          </p:nvPr>
        </p:nvGraphicFramePr>
        <p:xfrm>
          <a:off x="4108593" y="800947"/>
          <a:ext cx="4429635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02" name="Rectangle 33801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3804" name="Rectangle 33803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806" name="Rectangle 33805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33808" name="Rectangle 33807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3796" name="Rectangle 4"/>
          <p:cNvSpPr>
            <a:spLocks noGrp="1" noChangeArrowheads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>
            <a:normAutofit/>
          </a:bodyPr>
          <a:lstStyle/>
          <a:p>
            <a:r>
              <a:rPr lang="en-GB" sz="3100" b="1" u="sng"/>
              <a:t>EXTERNAL USERS</a:t>
            </a:r>
          </a:p>
        </p:txBody>
      </p:sp>
      <p:sp>
        <p:nvSpPr>
          <p:cNvPr id="33797" name="Rectangle 5"/>
          <p:cNvSpPr>
            <a:spLocks noGrp="1" noChangeArrowheads="1"/>
          </p:cNvSpPr>
          <p:nvPr>
            <p:ph idx="1"/>
          </p:nvPr>
        </p:nvSpPr>
        <p:spPr>
          <a:xfrm>
            <a:off x="1080389" y="1153710"/>
            <a:ext cx="4136068" cy="4651554"/>
          </a:xfrm>
        </p:spPr>
        <p:txBody>
          <a:bodyPr anchor="ctr">
            <a:normAutofit/>
          </a:bodyPr>
          <a:lstStyle/>
          <a:p>
            <a:r>
              <a:rPr lang="en-GB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Competitors</a:t>
            </a:r>
          </a:p>
          <a:p>
            <a:r>
              <a:rPr lang="en-GB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Customers </a:t>
            </a:r>
          </a:p>
          <a:p>
            <a:r>
              <a:rPr lang="en-GB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Suppliers</a:t>
            </a:r>
          </a:p>
          <a:p>
            <a:r>
              <a:rPr lang="en-GB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Lenders Of Finance</a:t>
            </a:r>
          </a:p>
          <a:p>
            <a:r>
              <a:rPr lang="en-GB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Government</a:t>
            </a:r>
          </a:p>
          <a:p>
            <a:r>
              <a:rPr lang="en-GB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HM Revenue &amp; Customs  </a:t>
            </a:r>
          </a:p>
          <a:p>
            <a:r>
              <a:rPr lang="en-GB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Auditors</a:t>
            </a:r>
          </a:p>
          <a:p>
            <a:r>
              <a:rPr lang="en-GB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</a:t>
            </a:r>
          </a:p>
          <a:p>
            <a:pPr>
              <a:buFontTx/>
              <a:buNone/>
            </a:pPr>
            <a:endParaRPr lang="en-GB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33810" name="Straight Connector 33809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816584" y="5714047"/>
            <a:ext cx="4114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16</a:t>
            </a:fld>
            <a:endParaRPr lang="en-GB">
              <a:solidFill>
                <a:schemeClr val="tx1"/>
              </a:solidFill>
            </a:endParaRPr>
          </a:p>
        </p:txBody>
      </p:sp>
      <p:sp>
        <p:nvSpPr>
          <p:cNvPr id="33794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Pen placed on top of a signature line">
            <a:extLst>
              <a:ext uri="{FF2B5EF4-FFF2-40B4-BE49-F238E27FC236}">
                <a16:creationId xmlns:a16="http://schemas.microsoft.com/office/drawing/2014/main" id="{1F800D7A-4687-52C8-41A5-7C2651AC0CF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85000"/>
          </a:blip>
          <a:srcRect l="11000" r="-1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A3844E6-D96A-41C1-870D-EE39760D7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0902" y="1267730"/>
            <a:ext cx="7182197" cy="4307950"/>
          </a:xfrm>
          <a:prstGeom prst="rect">
            <a:avLst/>
          </a:prstGeom>
          <a:solidFill>
            <a:schemeClr val="bg1">
              <a:alpha val="94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2A92315-CB5C-4EB8-992E-4AA0C5DBC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850" y="1411615"/>
            <a:ext cx="69723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71281" y="2091263"/>
            <a:ext cx="6801439" cy="259080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 TO ACCOUNTING TERMINOLGY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9FECA57-A5E2-44A8-96B6-A95724F80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51910" y="1267730"/>
            <a:ext cx="144018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D4DE04D-ED96-4A1A-AA20-E4BBEECBF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37635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6D8CE3E-8596-4FB7-A9A6-0B18C146B9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6365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3D78D154-D736-4782-853A-1EC344B8E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37635" y="1913025"/>
            <a:ext cx="126873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>
            <a:normAutofit/>
          </a:bodyPr>
          <a:lstStyle/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COMMON ACCOUNTING TERMS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0389" y="1420706"/>
            <a:ext cx="4136068" cy="401658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PROFIT</a:t>
            </a:r>
          </a:p>
          <a:p>
            <a:pPr>
              <a:buNone/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The excess of income over expenditure</a:t>
            </a:r>
          </a:p>
          <a:p>
            <a:pPr>
              <a:buNone/>
            </a:pPr>
            <a:endParaRPr lang="en-GB" sz="2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However, there are many theoretical adjustments which also need to be considered</a:t>
            </a:r>
          </a:p>
          <a:p>
            <a:pPr>
              <a:buNone/>
            </a:pPr>
            <a:endParaRPr lang="en-GB" sz="2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>
            <a:normAutofit/>
          </a:bodyPr>
          <a:lstStyle/>
          <a:p>
            <a:r>
              <a:rPr lang="en-GB" sz="3100" b="1"/>
              <a:t>ASSET</a:t>
            </a:r>
            <a:br>
              <a:rPr lang="en-GB" sz="3100" b="1"/>
            </a:br>
            <a:endParaRPr lang="en-GB" sz="31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0389" y="1420706"/>
            <a:ext cx="4136068" cy="4016587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</a:t>
            </a: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asset is something owned by the business and available for use within the business</a:t>
            </a:r>
          </a:p>
          <a:p>
            <a:pPr marL="0" indent="0">
              <a:buNone/>
            </a:pPr>
            <a:r>
              <a:rPr lang="en-GB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‘A resource held by a business’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>
            <a:normAutofit/>
          </a:bodyPr>
          <a:lstStyle/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Characteristics of Assets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0389" y="980728"/>
            <a:ext cx="4136068" cy="4824535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2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2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 4 conditions must apply to be an ‘asset’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probable future economic benefit with some monetary value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benefit must arise from some past transaction or event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business must have the right to control the resource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asset must be capable of measurement in monetary terms</a:t>
            </a:r>
          </a:p>
          <a:p>
            <a:pPr>
              <a:lnSpc>
                <a:spcPct val="90000"/>
              </a:lnSpc>
            </a:pPr>
            <a:endParaRPr lang="en-GB" sz="2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Does not have to be physical – can be nonphysical: - tangible or non-tangible</a:t>
            </a:r>
          </a:p>
          <a:p>
            <a:pPr>
              <a:lnSpc>
                <a:spcPct val="90000"/>
              </a:lnSpc>
            </a:pPr>
            <a:endParaRPr lang="en-GB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</a:pPr>
            <a:endParaRPr lang="en-GB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816584" y="5714047"/>
            <a:ext cx="4114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20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86292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36336CB0-5248-4DE3-B48D-A87052620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Construction vehicle">
            <a:extLst>
              <a:ext uri="{FF2B5EF4-FFF2-40B4-BE49-F238E27FC236}">
                <a16:creationId xmlns:a16="http://schemas.microsoft.com/office/drawing/2014/main" id="{63EE4C6E-FB58-0801-1726-82A9B94C679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85000"/>
          </a:blip>
          <a:srcRect l="19091" t="2586" b="6505"/>
          <a:stretch>
            <a:fillRect/>
          </a:stretch>
        </p:blipFill>
        <p:spPr>
          <a:xfrm>
            <a:off x="20" y="10"/>
            <a:ext cx="9143979" cy="6857989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64D841E5-C682-4C4F-97E6-EBC66431A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9957" y="237744"/>
            <a:ext cx="5739733" cy="6382512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33675" y="642594"/>
            <a:ext cx="5038825" cy="1746504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SUBDIVISION OF ASSETS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33676" y="2389098"/>
            <a:ext cx="5038825" cy="3645942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(1 )  FIXED ASSETS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These are those assets purchased for continuing use in the business</a:t>
            </a:r>
          </a:p>
          <a:p>
            <a:pPr>
              <a:buNone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i.e.  not for resale</a:t>
            </a:r>
          </a:p>
          <a:p>
            <a:pPr>
              <a:buNone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Motor vehicles</a:t>
            </a:r>
          </a:p>
          <a:p>
            <a:pPr>
              <a:buNone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Land and buildings</a:t>
            </a:r>
          </a:p>
          <a:p>
            <a:pPr>
              <a:buNone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Plant and machinery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36336CB0-5248-4DE3-B48D-A87052620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B7D28F7A-AF1E-917C-F6A2-D13473B68E6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85000"/>
          </a:blip>
          <a:srcRect l="22856" r="3190" b="7941"/>
          <a:stretch>
            <a:fillRect/>
          </a:stretch>
        </p:blipFill>
        <p:spPr>
          <a:xfrm>
            <a:off x="20" y="10"/>
            <a:ext cx="9143979" cy="6857989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64D841E5-C682-4C4F-97E6-EBC66431A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9957" y="237744"/>
            <a:ext cx="5739733" cy="6382512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2111" y="404664"/>
            <a:ext cx="5038825" cy="626166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(2)  </a:t>
            </a: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CURRENT ASSETS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33676" y="1124744"/>
            <a:ext cx="5038825" cy="5256584"/>
          </a:xfrm>
        </p:spPr>
        <p:txBody>
          <a:bodyPr>
            <a:normAutofit/>
          </a:bodyPr>
          <a:lstStyle/>
          <a:p>
            <a:pPr lvl="2">
              <a:lnSpc>
                <a:spcPct val="90000"/>
              </a:lnSpc>
              <a:buNone/>
            </a:pPr>
            <a:r>
              <a:rPr lang="en-GB" sz="11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are short term assets which will be expected to be turned into cash within 1 year</a:t>
            </a:r>
          </a:p>
          <a:p>
            <a:pPr lvl="2">
              <a:lnSpc>
                <a:spcPct val="90000"/>
              </a:lnSpc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>
              <a:lnSpc>
                <a:spcPct val="90000"/>
              </a:lnSpc>
              <a:buNone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There are 5 categories of current asset:</a:t>
            </a:r>
          </a:p>
          <a:p>
            <a:pPr lvl="2">
              <a:lnSpc>
                <a:spcPct val="90000"/>
              </a:lnSpc>
              <a:buNone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62456" lvl="2" indent="-457200">
              <a:lnSpc>
                <a:spcPct val="90000"/>
              </a:lnSpc>
              <a:buAutoNum type="alphaLcParenBoth"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STOCKS</a:t>
            </a:r>
          </a:p>
          <a:p>
            <a:pPr marL="1581912" lvl="3" indent="-457200">
              <a:lnSpc>
                <a:spcPct val="90000"/>
              </a:lnSpc>
              <a:buNone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Unsold goods at the year end</a:t>
            </a:r>
          </a:p>
          <a:p>
            <a:pPr marL="1581912" lvl="3" indent="-457200">
              <a:lnSpc>
                <a:spcPct val="90000"/>
              </a:lnSpc>
              <a:buNone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62456" lvl="2" indent="-457200">
              <a:lnSpc>
                <a:spcPct val="90000"/>
              </a:lnSpc>
              <a:buAutoNum type="alphaLcParenBoth"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DEBTORS</a:t>
            </a:r>
          </a:p>
          <a:p>
            <a:pPr marL="1581912" lvl="3" indent="-457200">
              <a:lnSpc>
                <a:spcPct val="90000"/>
              </a:lnSpc>
              <a:buNone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Amounts owed to the business by customers</a:t>
            </a:r>
          </a:p>
          <a:p>
            <a:pPr marL="1581912" lvl="3" indent="-457200">
              <a:lnSpc>
                <a:spcPct val="90000"/>
              </a:lnSpc>
              <a:buNone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62456" lvl="2" indent="-457200">
              <a:lnSpc>
                <a:spcPct val="90000"/>
              </a:lnSpc>
              <a:buClr>
                <a:srgbClr val="A53010"/>
              </a:buClr>
              <a:buNone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(c)     PREPAYMENTS</a:t>
            </a:r>
          </a:p>
          <a:p>
            <a:pPr marL="1581912" lvl="3" indent="-457200">
              <a:lnSpc>
                <a:spcPct val="90000"/>
              </a:lnSpc>
              <a:buClr>
                <a:srgbClr val="A53010"/>
              </a:buClr>
              <a:buNone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Expenses paid in advance</a:t>
            </a:r>
          </a:p>
          <a:p>
            <a:pPr marL="1362456" lvl="2" indent="-457200">
              <a:lnSpc>
                <a:spcPct val="90000"/>
              </a:lnSpc>
              <a:buClr>
                <a:srgbClr val="A53010"/>
              </a:buClr>
              <a:buNone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62456" lvl="2" indent="-457200">
              <a:lnSpc>
                <a:spcPct val="90000"/>
              </a:lnSpc>
              <a:buClr>
                <a:srgbClr val="A53010"/>
              </a:buClr>
              <a:buNone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(d)     CASH AT BANK</a:t>
            </a:r>
          </a:p>
          <a:p>
            <a:pPr marL="1362456" lvl="2" indent="-457200">
              <a:lnSpc>
                <a:spcPct val="90000"/>
              </a:lnSpc>
              <a:buClr>
                <a:srgbClr val="A53010"/>
              </a:buClr>
              <a:buNone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62456" lvl="2" indent="-457200">
              <a:lnSpc>
                <a:spcPct val="90000"/>
              </a:lnSpc>
              <a:buClr>
                <a:srgbClr val="A53010"/>
              </a:buClr>
              <a:buNone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(e)     CASH IN HAND</a:t>
            </a:r>
          </a:p>
          <a:p>
            <a:pPr lvl="2">
              <a:lnSpc>
                <a:spcPct val="90000"/>
              </a:lnSpc>
            </a:pPr>
            <a:endParaRPr lang="en-GB" sz="11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36336CB0-5248-4DE3-B48D-A87052620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3D Hologram from iPad">
            <a:extLst>
              <a:ext uri="{FF2B5EF4-FFF2-40B4-BE49-F238E27FC236}">
                <a16:creationId xmlns:a16="http://schemas.microsoft.com/office/drawing/2014/main" id="{44102465-8862-60D2-54C4-6479D1B80D6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85000"/>
          </a:blip>
          <a:srcRect l="19091" t="4528" b="4563"/>
          <a:stretch>
            <a:fillRect/>
          </a:stretch>
        </p:blipFill>
        <p:spPr>
          <a:xfrm>
            <a:off x="20" y="10"/>
            <a:ext cx="9143979" cy="6857989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64D841E5-C682-4C4F-97E6-EBC66431A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9957" y="237744"/>
            <a:ext cx="5739733" cy="6382512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33675" y="642594"/>
            <a:ext cx="5038825" cy="770182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LIABILITY</a:t>
            </a:r>
            <a:b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33676" y="1268760"/>
            <a:ext cx="5038825" cy="476628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</a:t>
            </a: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liability is something owed by the business</a:t>
            </a:r>
          </a:p>
          <a:p>
            <a:pPr>
              <a:buNone/>
            </a:pPr>
            <a:endParaRPr lang="en-GB" sz="2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i.e. an obligation to pay money at some future date</a:t>
            </a:r>
          </a:p>
          <a:p>
            <a:pPr>
              <a:buNone/>
            </a:pPr>
            <a:endParaRPr lang="en-GB" sz="2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Two main types:</a:t>
            </a:r>
          </a:p>
          <a:p>
            <a:pPr marL="0" indent="0">
              <a:buNone/>
            </a:pPr>
            <a:endParaRPr lang="en-GB" sz="2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Equity – sometimes referred to as owners capital</a:t>
            </a:r>
          </a:p>
          <a:p>
            <a:pPr marL="0" indent="0">
              <a:buNone/>
            </a:pPr>
            <a:endParaRPr lang="en-GB" sz="2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Liabilities - claims of individuals and organisations on the business e.g. supply of goods or lending money</a:t>
            </a:r>
          </a:p>
          <a:p>
            <a:pPr>
              <a:buNone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00862" y="457200"/>
            <a:ext cx="6400235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29350" y="621793"/>
            <a:ext cx="6149085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83462" y="881211"/>
            <a:ext cx="5563443" cy="74759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Liabilities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3462" y="1793394"/>
            <a:ext cx="5433827" cy="39652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Two main types:</a:t>
            </a:r>
          </a:p>
          <a:p>
            <a:pPr marL="0" indent="0">
              <a:buNone/>
            </a:pPr>
            <a:endParaRPr lang="en-GB" sz="24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Equity – sometimes referred to as owners' capital</a:t>
            </a:r>
          </a:p>
          <a:p>
            <a:pPr marL="0" indent="0">
              <a:buNone/>
            </a:pPr>
            <a:endParaRPr lang="en-GB" sz="24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Liabilities - claims of individuals and organisations on the business e.g. supply of goods or lending money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791714" y="5872366"/>
            <a:ext cx="4114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24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78689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36336CB0-5248-4DE3-B48D-A87052620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 descr="Boxes On Rack In Warehouse">
            <a:extLst>
              <a:ext uri="{FF2B5EF4-FFF2-40B4-BE49-F238E27FC236}">
                <a16:creationId xmlns:a16="http://schemas.microsoft.com/office/drawing/2014/main" id="{FD434A6A-845C-8DC0-FC48-990968F281B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85000"/>
          </a:blip>
          <a:srcRect l="19091" t="2049" b="7042"/>
          <a:stretch>
            <a:fillRect/>
          </a:stretch>
        </p:blipFill>
        <p:spPr>
          <a:xfrm>
            <a:off x="20" y="10"/>
            <a:ext cx="9143980" cy="6857989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64D841E5-C682-4C4F-97E6-EBC66431A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9957" y="237744"/>
            <a:ext cx="5739733" cy="6382512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33675" y="642594"/>
            <a:ext cx="5038825" cy="698174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SUB DIVISION OF LIABILITIES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33676" y="1628800"/>
            <a:ext cx="5038825" cy="4406240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are also broken down into 2 categories:</a:t>
            </a:r>
          </a:p>
          <a:p>
            <a:pPr>
              <a:lnSpc>
                <a:spcPct val="90000"/>
              </a:lnSpc>
              <a:buNone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51510" indent="-514350">
              <a:lnSpc>
                <a:spcPct val="90000"/>
              </a:lnSpc>
              <a:buAutoNum type="arabicParenBoth"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LIABILITIES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51510" indent="-514350">
              <a:lnSpc>
                <a:spcPct val="90000"/>
              </a:lnSpc>
              <a:buNone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These are liabilities which are due within 1 year</a:t>
            </a:r>
          </a:p>
          <a:p>
            <a:pPr marL="651510" indent="-514350">
              <a:lnSpc>
                <a:spcPct val="90000"/>
              </a:lnSpc>
              <a:buNone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51510" indent="-514350">
              <a:lnSpc>
                <a:spcPct val="90000"/>
              </a:lnSpc>
              <a:buAutoNum type="alphaLcParenBoth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Trade Creditors</a:t>
            </a:r>
          </a:p>
          <a:p>
            <a:pPr marL="651510" indent="-514350">
              <a:lnSpc>
                <a:spcPct val="90000"/>
              </a:lnSpc>
              <a:buNone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Amounts owed by the    business to suppliers of goods / raw materials</a:t>
            </a:r>
          </a:p>
          <a:p>
            <a:pPr marL="651510" indent="-514350">
              <a:lnSpc>
                <a:spcPct val="90000"/>
              </a:lnSpc>
              <a:buNone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(b)  Accruals</a:t>
            </a:r>
          </a:p>
          <a:p>
            <a:pPr lvl="2">
              <a:lnSpc>
                <a:spcPct val="90000"/>
              </a:lnSpc>
              <a:buNone/>
            </a:pP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Expenses paid in arrears</a:t>
            </a:r>
          </a:p>
          <a:p>
            <a:pPr lvl="2">
              <a:lnSpc>
                <a:spcPct val="90000"/>
              </a:lnSpc>
              <a:buNone/>
            </a:pPr>
            <a:endParaRPr lang="en-GB" sz="18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>
              <a:lnSpc>
                <a:spcPct val="90000"/>
              </a:lnSpc>
              <a:buNone/>
            </a:pP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e.g.  Telephone, gas, electric</a:t>
            </a:r>
          </a:p>
          <a:p>
            <a:pPr marL="651510" indent="-514350">
              <a:lnSpc>
                <a:spcPct val="90000"/>
              </a:lnSpc>
              <a:buNone/>
            </a:pPr>
            <a:endParaRPr lang="en-GB" sz="1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36336CB0-5248-4DE3-B48D-A87052620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Codes on papers">
            <a:extLst>
              <a:ext uri="{FF2B5EF4-FFF2-40B4-BE49-F238E27FC236}">
                <a16:creationId xmlns:a16="http://schemas.microsoft.com/office/drawing/2014/main" id="{93241856-4E12-EA2E-B944-1EF0929EF41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85000"/>
          </a:blip>
          <a:srcRect l="19091" t="1310" b="7781"/>
          <a:stretch>
            <a:fillRect/>
          </a:stretch>
        </p:blipFill>
        <p:spPr>
          <a:xfrm>
            <a:off x="-36512" y="-10077"/>
            <a:ext cx="9143979" cy="6857989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64D841E5-C682-4C4F-97E6-EBC66431A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9957" y="237744"/>
            <a:ext cx="5739733" cy="6382512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60410" y="692696"/>
            <a:ext cx="5038825" cy="3645942"/>
          </a:xfrm>
        </p:spPr>
        <p:txBody>
          <a:bodyPr>
            <a:normAutofit/>
          </a:bodyPr>
          <a:lstStyle/>
          <a:p>
            <a:pPr lvl="2">
              <a:buNone/>
            </a:pPr>
            <a:r>
              <a:rPr lang="en-GB" sz="2400" b="1" u="sng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 TERM LIABILITIES</a:t>
            </a:r>
          </a:p>
          <a:p>
            <a:pPr marL="1362456" lvl="2" indent="-457200">
              <a:buNone/>
            </a:pPr>
            <a:endParaRPr lang="en-GB" sz="24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62456" lvl="2" indent="-457200">
              <a:buNone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Amounts due after more than 1 year</a:t>
            </a:r>
          </a:p>
          <a:p>
            <a:pPr marL="1362456" lvl="2" indent="-457200">
              <a:buNone/>
            </a:pPr>
            <a:endParaRPr lang="en-GB" sz="24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62456" lvl="2" indent="-457200">
              <a:buNone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e.g.  Bank loans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36336CB0-5248-4DE3-B48D-A87052620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A hand holding a pen and shading circles on a sheet">
            <a:extLst>
              <a:ext uri="{FF2B5EF4-FFF2-40B4-BE49-F238E27FC236}">
                <a16:creationId xmlns:a16="http://schemas.microsoft.com/office/drawing/2014/main" id="{74D1EFF8-6F82-33AE-1388-32792D49EA3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85000"/>
          </a:blip>
          <a:srcRect l="29394" t="2307" r="1" b="6785"/>
          <a:stretch>
            <a:fillRect/>
          </a:stretch>
        </p:blipFill>
        <p:spPr>
          <a:xfrm>
            <a:off x="20" y="10"/>
            <a:ext cx="9143980" cy="6857989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64D841E5-C682-4C4F-97E6-EBC66431A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9957" y="237744"/>
            <a:ext cx="5739733" cy="6382512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33675" y="642594"/>
            <a:ext cx="5038825" cy="1746504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THE CONCEPT OF CAPITAL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33676" y="2389098"/>
            <a:ext cx="5038825" cy="364594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is the amount owed by the business to the owner</a:t>
            </a:r>
          </a:p>
          <a:p>
            <a:pPr>
              <a:lnSpc>
                <a:spcPct val="90000"/>
              </a:lnSpc>
              <a:buNone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i.e.  the amount invested in the business by the owner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preparation of accounts, the business and its owner are classed as separate entities</a:t>
            </a:r>
          </a:p>
          <a:p>
            <a:pPr>
              <a:lnSpc>
                <a:spcPct val="90000"/>
              </a:lnSpc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are preparing the accounts of the business, so transactions with the owner need to be highlighted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6336CB0-5248-4DE3-B48D-A87052620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Money and passport">
            <a:extLst>
              <a:ext uri="{FF2B5EF4-FFF2-40B4-BE49-F238E27FC236}">
                <a16:creationId xmlns:a16="http://schemas.microsoft.com/office/drawing/2014/main" id="{5C5C13EF-1FC7-68B0-B139-19956751E84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85000"/>
          </a:blip>
          <a:srcRect l="35454" t="3309" b="5782"/>
          <a:stretch>
            <a:fillRect/>
          </a:stretch>
        </p:blipFill>
        <p:spPr>
          <a:xfrm>
            <a:off x="20" y="10"/>
            <a:ext cx="9143980" cy="685798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64D841E5-C682-4C4F-97E6-EBC66431A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9957" y="237744"/>
            <a:ext cx="5739733" cy="6382512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33675" y="642594"/>
            <a:ext cx="5038825" cy="1746504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DRAWINGS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33676" y="2389098"/>
            <a:ext cx="5038825" cy="364594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</a:t>
            </a: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withdrawal of cash / goods from the business by the owner for their own personal use are classed as drawings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82" name="Picture 11281" descr="Calculator, pen, compass, money and a paper with graphs printed on it">
            <a:extLst>
              <a:ext uri="{FF2B5EF4-FFF2-40B4-BE49-F238E27FC236}">
                <a16:creationId xmlns:a16="http://schemas.microsoft.com/office/drawing/2014/main" id="{23248446-0D4A-CAB9-8EE3-28594B1195D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</a:blip>
          <a:srcRect l="11944" r="7721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8" name="Rectangle 2"/>
          <p:cNvSpPr>
            <a:spLocks noGrp="1" noChangeArrowheads="1"/>
          </p:cNvSpPr>
          <p:nvPr>
            <p:ph type="title"/>
          </p:nvPr>
        </p:nvSpPr>
        <p:spPr>
          <a:xfrm>
            <a:off x="800100" y="642594"/>
            <a:ext cx="7543800" cy="1371600"/>
          </a:xfrm>
        </p:spPr>
        <p:txBody>
          <a:bodyPr>
            <a:normAutofit/>
          </a:bodyPr>
          <a:lstStyle/>
          <a:p>
            <a:r>
              <a:rPr lang="en-US" b="1"/>
              <a:t>Exercise on finance</a:t>
            </a:r>
          </a:p>
        </p:txBody>
      </p:sp>
      <p:sp>
        <p:nvSpPr>
          <p:cNvPr id="11269" name="Rectangle 5"/>
          <p:cNvSpPr>
            <a:spLocks noGrp="1" noChangeArrowheads="1"/>
          </p:cNvSpPr>
          <p:nvPr>
            <p:ph idx="1"/>
          </p:nvPr>
        </p:nvSpPr>
        <p:spPr>
          <a:xfrm>
            <a:off x="800100" y="2103120"/>
            <a:ext cx="7543800" cy="3931920"/>
          </a:xfrm>
        </p:spPr>
        <p:txBody>
          <a:bodyPr>
            <a:normAutofit/>
          </a:bodyPr>
          <a:lstStyle/>
          <a:p>
            <a:pPr indent="0">
              <a:buFontTx/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 the context of finance management give examples of:</a:t>
            </a:r>
          </a:p>
          <a:p>
            <a:pPr indent="0">
              <a:buFontTx/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Wingdings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		Assets</a:t>
            </a:r>
          </a:p>
          <a:p>
            <a:pPr marL="457200" lvl="1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Wingdings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		Liabilities</a:t>
            </a:r>
          </a:p>
          <a:p>
            <a:pPr lvl="1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52410" y="6307672"/>
            <a:ext cx="10972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/>
              <a:pPr>
                <a:spcAft>
                  <a:spcPts val="600"/>
                </a:spcAft>
              </a:pPr>
              <a:t>29</a:t>
            </a:fld>
            <a:endParaRPr lang="en-GB"/>
          </a:p>
        </p:txBody>
      </p:sp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Assets and Liabilities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Assets	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Property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Fixtures and fittings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Patents and trademarks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Investments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Liabilities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Bank loan or overdraft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Creditors (payables)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Mortgage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HP or Lease agreements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75867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0</TotalTime>
  <Words>1189</Words>
  <Application>Microsoft Office PowerPoint</Application>
  <PresentationFormat>On-screen Show (4:3)</PresentationFormat>
  <Paragraphs>275</Paragraphs>
  <Slides>30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6" baseType="lpstr">
      <vt:lpstr>Arial</vt:lpstr>
      <vt:lpstr>Calibri</vt:lpstr>
      <vt:lpstr>Century Gothic</vt:lpstr>
      <vt:lpstr>Garamond</vt:lpstr>
      <vt:lpstr>Wingdings</vt:lpstr>
      <vt:lpstr>Savon</vt:lpstr>
      <vt:lpstr>Finance Management ACMA4017</vt:lpstr>
      <vt:lpstr>Finance Management</vt:lpstr>
      <vt:lpstr>Module Learning Outcomes</vt:lpstr>
      <vt:lpstr>Key Topics Covered</vt:lpstr>
      <vt:lpstr>PowerPoint Presentation</vt:lpstr>
      <vt:lpstr>Supporting Texts &amp; Resources </vt:lpstr>
      <vt:lpstr>BUSINESS OBJECTIVES</vt:lpstr>
      <vt:lpstr>Accounting is the language of business </vt:lpstr>
      <vt:lpstr>What functions do accountants perform?</vt:lpstr>
      <vt:lpstr>Accounting as an Information System</vt:lpstr>
      <vt:lpstr>ACCOUNTANCY IS ONE OF FIVE VITAL OPERATIONS WITHIN AN ORGANISATION</vt:lpstr>
      <vt:lpstr>AN ORGANISATION WILL PERFORM FIVE FUNCTIONS.... </vt:lpstr>
      <vt:lpstr>QUALITIES OF GOOD INFORMATION</vt:lpstr>
      <vt:lpstr>Exercise</vt:lpstr>
      <vt:lpstr>INTERNAL USERS</vt:lpstr>
      <vt:lpstr>EXTERNAL USERS</vt:lpstr>
      <vt:lpstr>INTRODUCTION TO ACCOUNTING TERMINOLGY</vt:lpstr>
      <vt:lpstr>COMMON ACCOUNTING TERMS</vt:lpstr>
      <vt:lpstr>ASSET </vt:lpstr>
      <vt:lpstr>Characteristics of Assets</vt:lpstr>
      <vt:lpstr>SUBDIVISION OF ASSETS</vt:lpstr>
      <vt:lpstr>(2)  CURRENT ASSETS</vt:lpstr>
      <vt:lpstr>LIABILITY </vt:lpstr>
      <vt:lpstr>Liabilities</vt:lpstr>
      <vt:lpstr>SUB DIVISION OF LIABILITIES</vt:lpstr>
      <vt:lpstr>PowerPoint Presentation</vt:lpstr>
      <vt:lpstr>THE CONCEPT OF CAPITAL</vt:lpstr>
      <vt:lpstr>DRAWINGS</vt:lpstr>
      <vt:lpstr>Exercise on finance</vt:lpstr>
      <vt:lpstr>Assets and Liabilities</vt:lpstr>
    </vt:vector>
  </TitlesOfParts>
  <Company>3M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</dc:title>
  <dc:creator>3M</dc:creator>
  <cp:lastModifiedBy>Marie Pitson</cp:lastModifiedBy>
  <cp:revision>133</cp:revision>
  <dcterms:created xsi:type="dcterms:W3CDTF">2011-01-21T19:00:12Z</dcterms:created>
  <dcterms:modified xsi:type="dcterms:W3CDTF">2026-09-25T08:56:58Z</dcterms:modified>
</cp:coreProperties>
</file>