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660"/>
  </p:normalViewPr>
  <p:slideViewPr>
    <p:cSldViewPr snapToGrid="0">
      <p:cViewPr varScale="1">
        <p:scale>
          <a:sx n="60" d="100"/>
          <a:sy n="60" d="100"/>
        </p:scale>
        <p:origin x="5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442ED-5CF2-2BFC-A355-38171EE3F6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FF1596-37A5-7B0A-2186-97BCD88EE0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397872-D857-268F-B0B1-F3A20E71B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F23B3-4529-4496-A2E7-4122E479A327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B37085-2827-04AF-C47F-6DFA8C58D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149DE0-D46F-7CB2-824A-EC5E78B0D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0C40F-B235-497A-A2D6-612828F4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50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9F11A-25A5-DD3B-6FBC-7C00551E3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91255-637E-94B7-1BEB-CB83CCF2C8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8741D9-6FAA-8588-141C-20CEDC57B2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F23B3-4529-4496-A2E7-4122E479A327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36C57-066C-B810-7C8A-8F82718F9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99459-0269-41E7-A79D-0C0F85A3E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0C40F-B235-497A-A2D6-612828F4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381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7135A-4668-927E-C77E-7046F2D2F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7DADBA-8B2C-9247-4B84-114425A0A4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6A9B4-1110-7FC5-E6F9-FA0C029C7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F23B3-4529-4496-A2E7-4122E479A327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5D45F-3A31-CB6B-1A24-89B1E4B89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3AB997-4991-84A7-F07B-A20CE7B71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0C40F-B235-497A-A2D6-612828F4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6066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65720-529D-30FB-F1D5-0592E0C96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FCA2D-6661-5AEE-3258-5292854578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388C08-0AD7-B004-DBA2-476EF5C542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35CA14-CD07-BB62-C42A-2D09B5A13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F23B3-4529-4496-A2E7-4122E479A327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2D4C22-6A49-4FB7-3D6E-6D0A6804D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3262CA-F957-BA07-2232-9680A2CE4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0C40F-B235-497A-A2D6-612828F4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235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85811-0B91-4B9E-E4B0-1A85DBAC0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6A117-98F7-B310-4C14-1316178409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BCF06F-4808-3B43-A386-02B2A8CBE6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AB780B-E851-AA5A-B956-740A2E003D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24B08B-082D-7FBB-EA30-EBD1672A13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02969C-CE52-3C25-C6CE-1FA9A633F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F23B3-4529-4496-A2E7-4122E479A327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40C23E-5B27-706F-7F62-53087007E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735472-B53A-BCD3-1071-6539D626F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0C40F-B235-497A-A2D6-612828F4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075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E1CA5-6EBE-33DC-3840-B3D82C7F8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52E096-F34D-D6CB-6162-26A700BD5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F23B3-4529-4496-A2E7-4122E479A327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F7FB1A-8400-9170-E3F9-53730C6B1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184C88-FC17-853B-D259-6FEFD4411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0C40F-B235-497A-A2D6-612828F4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580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3F5DFE-E43D-E419-87D7-025D4FB0F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F23B3-4529-4496-A2E7-4122E479A327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2F5856-2CF3-CA14-4AC6-977B515CD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5C2844-73D9-FE52-2BB7-897C11922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0C40F-B235-497A-A2D6-612828F4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205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80181-BFF9-F19B-D90B-4E4C92070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D0FD2-63E3-008E-2648-54F2BACD7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04BDCF-55CA-C2C9-49EF-055215158D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195414-D2D2-8BFF-B322-271952E4C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F23B3-4529-4496-A2E7-4122E479A327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271B0D-154B-6646-980F-1EF8818D8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11A1ED-AD70-5FD3-E5C1-A13D50896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0C40F-B235-497A-A2D6-612828F4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13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68DD6-5D03-6E68-1492-927FDE7D3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995092-9D94-6516-A2AB-2DAACB2AB2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77D963-A796-7F15-E23A-7E57256F8E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2DC40-C4BA-A007-5BAE-A3E555061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F23B3-4529-4496-A2E7-4122E479A327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6311FF-C4B6-8F79-3BEC-CF0E8B8C1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C70723-87E8-B7CA-6D7E-2011A7B2B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0C40F-B235-497A-A2D6-612828F4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044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15F6B-536E-E636-FD50-AFFAEE89A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7A209-538B-3B3F-EF1E-4EA0AC03A9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69273C-79F4-BD04-E580-7A5757328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F23B3-4529-4496-A2E7-4122E479A327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726CDD-06CD-ECC7-5FCF-CB90C8920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F37EBF-7598-8387-3174-B88762577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0C40F-B235-497A-A2D6-612828F4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672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A6006B-36D6-14F4-4AEF-15B5C7131D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F74734-DD50-7320-9A37-431D330C73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CFA51-ADC8-645B-AAA9-565C1319E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F23B3-4529-4496-A2E7-4122E479A327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97EE8-3401-E063-A9A1-3F7129E167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D893C-8839-87D7-5833-B9FF139A6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0C40F-B235-497A-A2D6-612828F4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805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C190A6-DE63-F158-C7D3-D80ACED06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5F856D-2E4B-0307-26B2-E196551B5B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22F3E9-8D81-5056-0913-D450CF43B3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EF23B3-4529-4496-A2E7-4122E479A327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128C4-67F5-54FF-7787-4987BEC5B0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BC64DF-8E1C-DEEC-C2D6-BD9A1421D7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B0C40F-B235-497A-A2D6-612828F4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889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CF45E-A88C-5763-8F1E-343DADB3A7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6693" y="1030406"/>
            <a:ext cx="8147713" cy="3081242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Recap of all the lessons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50966A-B4C2-8D20-D38B-E1306371AB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9943" y="5171093"/>
            <a:ext cx="9078628" cy="86062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have you learned so far? </a:t>
            </a:r>
          </a:p>
        </p:txBody>
      </p:sp>
    </p:spTree>
    <p:extLst>
      <p:ext uri="{BB962C8B-B14F-4D97-AF65-F5344CB8AC3E}">
        <p14:creationId xmlns:p14="http://schemas.microsoft.com/office/powerpoint/2010/main" val="350690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67FD2-BFCC-2A46-5180-BE7CDD4A5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Support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9E72A-27A2-A6E0-F76C-A02BACD02F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Workshop </a:t>
            </a:r>
          </a:p>
          <a:p>
            <a:r>
              <a:rPr lang="en-GB" dirty="0"/>
              <a:t>Review your report and work on </a:t>
            </a:r>
            <a:r>
              <a:rPr lang="en-GB"/>
              <a:t>your referencing skills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466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24</Words>
  <Application>Microsoft Office PowerPoint</Application>
  <PresentationFormat>Widescreen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Recap of all the lessons</vt:lpstr>
      <vt:lpstr>Assessment Support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Abdi Rahman</dc:creator>
  <cp:lastModifiedBy>Abdi Rahman</cp:lastModifiedBy>
  <cp:revision>1</cp:revision>
  <dcterms:created xsi:type="dcterms:W3CDTF">2025-06-18T09:01:57Z</dcterms:created>
  <dcterms:modified xsi:type="dcterms:W3CDTF">2025-06-18T09:03:44Z</dcterms:modified>
</cp:coreProperties>
</file>