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rPr>
          <w:rFonts w:asciiTheme="minorHAnsi" w:eastAsiaTheme="minorHAnsi" w:hAnsiTheme="minorHAnsi" w:cstheme="minorBidi"/>
          <w:spacing w:val="0"/>
          <w:kern w:val="0"/>
          <w:sz w:val="22"/>
          <w:szCs w:val="22"/>
        </w:rPr>
        <w:id w:val="2074536601"/>
        <w:docPartObj>
          <w:docPartGallery w:val="Cover Pages"/>
          <w:docPartUnique/>
        </w:docPartObj>
      </w:sdtPr>
      <w:sdtEndPr>
        <w:rPr>
          <w:b/>
          <w:bCs/>
          <w:lang w:val="en-US"/>
        </w:rPr>
      </w:sdtEndPr>
      <w:sdtContent>
        <w:p w14:paraId="581AB0CC" w14:textId="19ADDBBC" w:rsidR="00392099" w:rsidRDefault="00392099" w:rsidP="00617AAD">
          <w:pPr>
            <w:pStyle w:val="Title"/>
          </w:pPr>
        </w:p>
        <w:tbl>
          <w:tblPr>
            <w:tblpPr w:leftFromText="187" w:rightFromText="187" w:horzAnchor="margin" w:tblpXSpec="center" w:tblpY="2881"/>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209"/>
          </w:tblGrid>
          <w:tr w:rsidR="00392099" w14:paraId="1D5883F8" w14:textId="77777777">
            <w:sdt>
              <w:sdtPr>
                <w:rPr>
                  <w:rFonts w:asciiTheme="majorHAnsi" w:eastAsiaTheme="majorEastAsia" w:hAnsiTheme="majorHAnsi" w:cstheme="majorBidi"/>
                  <w:color w:val="4472C4" w:themeColor="accent1"/>
                  <w:sz w:val="52"/>
                  <w:szCs w:val="52"/>
                </w:rPr>
                <w:alias w:val="Company"/>
                <w:id w:val="13406915"/>
                <w:placeholder>
                  <w:docPart w:val="3B21CDF768E84981ABB1B5D607B394B9"/>
                </w:placeholder>
                <w:dataBinding w:prefixMappings="xmlns:ns0='http://schemas.openxmlformats.org/officeDocument/2006/extended-properties'" w:xpath="/ns0:Properties[1]/ns0:Company[1]" w:storeItemID="{6668398D-A668-4E3E-A5EB-62B293D839F1}"/>
                <w:text/>
              </w:sdtPr>
              <w:sdtEndPr/>
              <w:sdtContent>
                <w:tc>
                  <w:tcPr>
                    <w:tcW w:w="7672" w:type="dxa"/>
                    <w:tcMar>
                      <w:top w:w="216" w:type="dxa"/>
                      <w:left w:w="115" w:type="dxa"/>
                      <w:bottom w:w="216" w:type="dxa"/>
                      <w:right w:w="115" w:type="dxa"/>
                    </w:tcMar>
                  </w:tcPr>
                  <w:p w14:paraId="12FD5FFF" w14:textId="0A7905D7" w:rsidR="00392099" w:rsidRDefault="00080985">
                    <w:pPr>
                      <w:pStyle w:val="NoSpacing"/>
                      <w:rPr>
                        <w:color w:val="2F5496" w:themeColor="accent1" w:themeShade="BF"/>
                        <w:sz w:val="24"/>
                      </w:rPr>
                    </w:pPr>
                    <w:r>
                      <w:rPr>
                        <w:rFonts w:asciiTheme="majorHAnsi" w:eastAsiaTheme="majorEastAsia" w:hAnsiTheme="majorHAnsi" w:cstheme="majorBidi"/>
                        <w:color w:val="4472C4" w:themeColor="accent1"/>
                        <w:sz w:val="52"/>
                        <w:szCs w:val="52"/>
                      </w:rPr>
                      <w:t>ACCA</w:t>
                    </w:r>
                    <w:r w:rsidR="00ED3C19">
                      <w:rPr>
                        <w:rFonts w:asciiTheme="majorHAnsi" w:eastAsiaTheme="majorEastAsia" w:hAnsiTheme="majorHAnsi" w:cstheme="majorBidi"/>
                        <w:color w:val="4472C4" w:themeColor="accent1"/>
                        <w:sz w:val="52"/>
                        <w:szCs w:val="52"/>
                      </w:rPr>
                      <w:t xml:space="preserve"> 6011</w:t>
                    </w:r>
                  </w:p>
                </w:tc>
              </w:sdtContent>
            </w:sdt>
          </w:tr>
          <w:tr w:rsidR="00392099" w14:paraId="0457CA4D" w14:textId="77777777">
            <w:tc>
              <w:tcPr>
                <w:tcW w:w="7672" w:type="dxa"/>
              </w:tcPr>
              <w:sdt>
                <w:sdtPr>
                  <w:rPr>
                    <w:rFonts w:asciiTheme="majorHAnsi" w:eastAsiaTheme="majorEastAsia" w:hAnsiTheme="majorHAnsi" w:cstheme="majorBidi"/>
                    <w:color w:val="4472C4" w:themeColor="accent1"/>
                    <w:sz w:val="88"/>
                    <w:szCs w:val="88"/>
                  </w:rPr>
                  <w:alias w:val="Title"/>
                  <w:id w:val="13406919"/>
                  <w:placeholder>
                    <w:docPart w:val="64446A0198DD4CABBCB57222B6785C44"/>
                  </w:placeholder>
                  <w:dataBinding w:prefixMappings="xmlns:ns0='http://schemas.openxmlformats.org/package/2006/metadata/core-properties' xmlns:ns1='http://purl.org/dc/elements/1.1/'" w:xpath="/ns0:coreProperties[1]/ns1:title[1]" w:storeItemID="{6C3C8BC8-F283-45AE-878A-BAB7291924A1}"/>
                  <w:text/>
                </w:sdtPr>
                <w:sdtEndPr/>
                <w:sdtContent>
                  <w:p w14:paraId="67CB7BC3" w14:textId="01BCA187" w:rsidR="00392099" w:rsidRDefault="00BB2F1B">
                    <w:pPr>
                      <w:pStyle w:val="NoSpacing"/>
                      <w:spacing w:line="216" w:lineRule="auto"/>
                      <w:rPr>
                        <w:rFonts w:asciiTheme="majorHAnsi" w:eastAsiaTheme="majorEastAsia" w:hAnsiTheme="majorHAnsi" w:cstheme="majorBidi"/>
                        <w:color w:val="4472C4" w:themeColor="accent1"/>
                        <w:sz w:val="88"/>
                        <w:szCs w:val="88"/>
                      </w:rPr>
                    </w:pPr>
                    <w:r>
                      <w:rPr>
                        <w:rFonts w:asciiTheme="majorHAnsi" w:eastAsiaTheme="majorEastAsia" w:hAnsiTheme="majorHAnsi" w:cstheme="majorBidi"/>
                        <w:color w:val="4472C4" w:themeColor="accent1"/>
                        <w:sz w:val="88"/>
                        <w:szCs w:val="88"/>
                      </w:rPr>
                      <w:t>AI and Machine learning</w:t>
                    </w:r>
                    <w:r w:rsidR="00CD054F">
                      <w:rPr>
                        <w:rFonts w:asciiTheme="majorHAnsi" w:eastAsiaTheme="majorEastAsia" w:hAnsiTheme="majorHAnsi" w:cstheme="majorBidi"/>
                        <w:color w:val="4472C4" w:themeColor="accent1"/>
                        <w:sz w:val="88"/>
                        <w:szCs w:val="88"/>
                      </w:rPr>
                      <w:t>: Search</w:t>
                    </w:r>
                  </w:p>
                </w:sdtContent>
              </w:sdt>
            </w:tc>
          </w:tr>
          <w:tr w:rsidR="00392099" w14:paraId="792CA5EA" w14:textId="77777777">
            <w:sdt>
              <w:sdtPr>
                <w:rPr>
                  <w:color w:val="2F5496" w:themeColor="accent1" w:themeShade="BF"/>
                  <w:sz w:val="24"/>
                  <w:szCs w:val="24"/>
                </w:rPr>
                <w:alias w:val="Subtitle"/>
                <w:id w:val="13406923"/>
                <w:placeholder>
                  <w:docPart w:val="5EBA2A4A1E0A4D9D820CC693FBD45624"/>
                </w:placeholder>
                <w:dataBinding w:prefixMappings="xmlns:ns0='http://schemas.openxmlformats.org/package/2006/metadata/core-properties' xmlns:ns1='http://purl.org/dc/elements/1.1/'" w:xpath="/ns0:coreProperties[1]/ns1:subject[1]" w:storeItemID="{6C3C8BC8-F283-45AE-878A-BAB7291924A1}"/>
                <w:text/>
              </w:sdtPr>
              <w:sdtEndPr/>
              <w:sdtContent>
                <w:tc>
                  <w:tcPr>
                    <w:tcW w:w="7672" w:type="dxa"/>
                    <w:tcMar>
                      <w:top w:w="216" w:type="dxa"/>
                      <w:left w:w="115" w:type="dxa"/>
                      <w:bottom w:w="216" w:type="dxa"/>
                      <w:right w:w="115" w:type="dxa"/>
                    </w:tcMar>
                  </w:tcPr>
                  <w:p w14:paraId="36F89303" w14:textId="33ED9F58" w:rsidR="00392099" w:rsidRDefault="00BB2F1B">
                    <w:pPr>
                      <w:pStyle w:val="NoSpacing"/>
                      <w:rPr>
                        <w:color w:val="2F5496" w:themeColor="accent1" w:themeShade="BF"/>
                        <w:sz w:val="24"/>
                      </w:rPr>
                    </w:pPr>
                    <w:r>
                      <w:rPr>
                        <w:color w:val="2F5496" w:themeColor="accent1" w:themeShade="BF"/>
                        <w:sz w:val="24"/>
                        <w:szCs w:val="24"/>
                      </w:rPr>
                      <w:t>Nathan Morgan 1801338</w:t>
                    </w:r>
                  </w:p>
                </w:tc>
              </w:sdtContent>
            </w:sdt>
          </w:tr>
        </w:tbl>
        <w:tbl>
          <w:tblPr>
            <w:tblpPr w:leftFromText="187" w:rightFromText="187" w:horzAnchor="margin" w:tblpXSpec="center" w:tblpYSpec="bottom"/>
            <w:tblW w:w="3857" w:type="pct"/>
            <w:tblLook w:val="04A0" w:firstRow="1" w:lastRow="0" w:firstColumn="1" w:lastColumn="0" w:noHBand="0" w:noVBand="1"/>
          </w:tblPr>
          <w:tblGrid>
            <w:gridCol w:w="6963"/>
          </w:tblGrid>
          <w:tr w:rsidR="00392099" w14:paraId="65C10DE4" w14:textId="77777777">
            <w:tc>
              <w:tcPr>
                <w:tcW w:w="7221" w:type="dxa"/>
                <w:tcMar>
                  <w:top w:w="216" w:type="dxa"/>
                  <w:left w:w="115" w:type="dxa"/>
                  <w:bottom w:w="216" w:type="dxa"/>
                  <w:right w:w="115" w:type="dxa"/>
                </w:tcMar>
              </w:tcPr>
              <w:sdt>
                <w:sdtPr>
                  <w:rPr>
                    <w:color w:val="4472C4" w:themeColor="accent1"/>
                    <w:sz w:val="28"/>
                    <w:szCs w:val="28"/>
                  </w:rPr>
                  <w:alias w:val="Author"/>
                  <w:id w:val="13406928"/>
                  <w:placeholder>
                    <w:docPart w:val="2EC7EE9EFFD1471FA0D9B8B7A9512447"/>
                  </w:placeholder>
                  <w:dataBinding w:prefixMappings="xmlns:ns0='http://schemas.openxmlformats.org/package/2006/metadata/core-properties' xmlns:ns1='http://purl.org/dc/elements/1.1/'" w:xpath="/ns0:coreProperties[1]/ns1:creator[1]" w:storeItemID="{6C3C8BC8-F283-45AE-878A-BAB7291924A1}"/>
                  <w:text/>
                </w:sdtPr>
                <w:sdtEndPr/>
                <w:sdtContent>
                  <w:p w14:paraId="40E5FB51" w14:textId="1A1AD9A3" w:rsidR="00392099" w:rsidRDefault="00392099">
                    <w:pPr>
                      <w:pStyle w:val="NoSpacing"/>
                      <w:rPr>
                        <w:color w:val="4472C4" w:themeColor="accent1"/>
                        <w:sz w:val="28"/>
                        <w:szCs w:val="28"/>
                      </w:rPr>
                    </w:pPr>
                    <w:r>
                      <w:rPr>
                        <w:color w:val="4472C4" w:themeColor="accent1"/>
                        <w:sz w:val="28"/>
                        <w:szCs w:val="28"/>
                      </w:rPr>
                      <w:t>Nathan Morgan</w:t>
                    </w:r>
                  </w:p>
                </w:sdtContent>
              </w:sdt>
              <w:sdt>
                <w:sdtPr>
                  <w:rPr>
                    <w:color w:val="4472C4" w:themeColor="accent1"/>
                    <w:sz w:val="28"/>
                    <w:szCs w:val="28"/>
                  </w:rPr>
                  <w:alias w:val="Date"/>
                  <w:tag w:val="Date"/>
                  <w:id w:val="13406932"/>
                  <w:placeholder>
                    <w:docPart w:val="9E2D07342BE14FB39F7E3BB975135C35"/>
                  </w:placeholder>
                  <w:dataBinding w:prefixMappings="xmlns:ns0='http://schemas.microsoft.com/office/2006/coverPageProps'" w:xpath="/ns0:CoverPageProperties[1]/ns0:PublishDate[1]" w:storeItemID="{55AF091B-3C7A-41E3-B477-F2FDAA23CFDA}"/>
                  <w:date w:fullDate="2020-11-14T00:00:00Z">
                    <w:dateFormat w:val="M-d-yyyy"/>
                    <w:lid w:val="en-US"/>
                    <w:storeMappedDataAs w:val="dateTime"/>
                    <w:calendar w:val="gregorian"/>
                  </w:date>
                </w:sdtPr>
                <w:sdtEndPr/>
                <w:sdtContent>
                  <w:p w14:paraId="51E72F43" w14:textId="0BB2750D" w:rsidR="00392099" w:rsidRDefault="00CA51CD">
                    <w:pPr>
                      <w:pStyle w:val="NoSpacing"/>
                      <w:rPr>
                        <w:color w:val="4472C4" w:themeColor="accent1"/>
                        <w:sz w:val="28"/>
                        <w:szCs w:val="28"/>
                      </w:rPr>
                    </w:pPr>
                    <w:r>
                      <w:rPr>
                        <w:color w:val="4472C4" w:themeColor="accent1"/>
                        <w:sz w:val="28"/>
                        <w:szCs w:val="28"/>
                      </w:rPr>
                      <w:t>11-14-2020</w:t>
                    </w:r>
                  </w:p>
                </w:sdtContent>
              </w:sdt>
              <w:p w14:paraId="30B989B6" w14:textId="77777777" w:rsidR="00392099" w:rsidRDefault="00392099">
                <w:pPr>
                  <w:pStyle w:val="NoSpacing"/>
                  <w:rPr>
                    <w:color w:val="4472C4" w:themeColor="accent1"/>
                  </w:rPr>
                </w:pPr>
              </w:p>
              <w:p w14:paraId="2D0CF934" w14:textId="11E8F2DC" w:rsidR="00285C92" w:rsidRDefault="00285C92">
                <w:pPr>
                  <w:pStyle w:val="NoSpacing"/>
                  <w:rPr>
                    <w:color w:val="4472C4" w:themeColor="accent1"/>
                  </w:rPr>
                </w:pPr>
              </w:p>
            </w:tc>
          </w:tr>
        </w:tbl>
        <w:p w14:paraId="7DAFB0B3" w14:textId="3021BF1F" w:rsidR="00392099" w:rsidRDefault="00392099">
          <w:pPr>
            <w:rPr>
              <w:b/>
              <w:bCs/>
              <w:lang w:val="en-US"/>
            </w:rPr>
          </w:pPr>
          <w:r>
            <w:rPr>
              <w:b/>
              <w:bCs/>
              <w:lang w:val="en-US"/>
            </w:rPr>
            <w:br w:type="page"/>
          </w:r>
        </w:p>
      </w:sdtContent>
    </w:sdt>
    <w:sdt>
      <w:sdtPr>
        <w:rPr>
          <w:rFonts w:asciiTheme="minorHAnsi" w:eastAsiaTheme="minorHAnsi" w:hAnsiTheme="minorHAnsi" w:cstheme="minorBidi"/>
          <w:color w:val="auto"/>
          <w:sz w:val="22"/>
          <w:szCs w:val="22"/>
          <w:lang w:val="en-GB"/>
        </w:rPr>
        <w:id w:val="483973717"/>
        <w:docPartObj>
          <w:docPartGallery w:val="Table of Contents"/>
          <w:docPartUnique/>
        </w:docPartObj>
      </w:sdtPr>
      <w:sdtEndPr>
        <w:rPr>
          <w:b/>
          <w:bCs/>
          <w:noProof/>
        </w:rPr>
      </w:sdtEndPr>
      <w:sdtContent>
        <w:p w14:paraId="4B9DF849" w14:textId="211A70F6" w:rsidR="00FF25A1" w:rsidRDefault="00FF25A1">
          <w:pPr>
            <w:pStyle w:val="TOCHeading"/>
          </w:pPr>
          <w:r>
            <w:t>Contents</w:t>
          </w:r>
        </w:p>
        <w:p w14:paraId="5AE40F4E" w14:textId="5ADCB0C7" w:rsidR="009C24E2" w:rsidRDefault="00FF25A1">
          <w:pPr>
            <w:pStyle w:val="TOC1"/>
            <w:tabs>
              <w:tab w:val="right" w:leader="dot" w:pos="9016"/>
            </w:tabs>
            <w:rPr>
              <w:rFonts w:eastAsiaTheme="minorEastAsia"/>
              <w:noProof/>
              <w:lang w:eastAsia="en-GB"/>
            </w:rPr>
          </w:pPr>
          <w:r>
            <w:fldChar w:fldCharType="begin"/>
          </w:r>
          <w:r>
            <w:instrText xml:space="preserve"> TOC \o "1-3" \h \z \u </w:instrText>
          </w:r>
          <w:r>
            <w:fldChar w:fldCharType="separate"/>
          </w:r>
          <w:hyperlink w:anchor="_Toc57815170" w:history="1">
            <w:r w:rsidR="009C24E2" w:rsidRPr="005F6FEE">
              <w:rPr>
                <w:rStyle w:val="Hyperlink"/>
                <w:noProof/>
                <w:lang w:val="en-US"/>
              </w:rPr>
              <w:t>Task 1</w:t>
            </w:r>
            <w:r w:rsidR="009C24E2">
              <w:rPr>
                <w:noProof/>
                <w:webHidden/>
              </w:rPr>
              <w:tab/>
            </w:r>
            <w:r w:rsidR="009C24E2">
              <w:rPr>
                <w:noProof/>
                <w:webHidden/>
              </w:rPr>
              <w:fldChar w:fldCharType="begin"/>
            </w:r>
            <w:r w:rsidR="009C24E2">
              <w:rPr>
                <w:noProof/>
                <w:webHidden/>
              </w:rPr>
              <w:instrText xml:space="preserve"> PAGEREF _Toc57815170 \h </w:instrText>
            </w:r>
            <w:r w:rsidR="009C24E2">
              <w:rPr>
                <w:noProof/>
                <w:webHidden/>
              </w:rPr>
            </w:r>
            <w:r w:rsidR="009C24E2">
              <w:rPr>
                <w:noProof/>
                <w:webHidden/>
              </w:rPr>
              <w:fldChar w:fldCharType="separate"/>
            </w:r>
            <w:r w:rsidR="009C24E2">
              <w:rPr>
                <w:noProof/>
                <w:webHidden/>
              </w:rPr>
              <w:t>2</w:t>
            </w:r>
            <w:r w:rsidR="009C24E2">
              <w:rPr>
                <w:noProof/>
                <w:webHidden/>
              </w:rPr>
              <w:fldChar w:fldCharType="end"/>
            </w:r>
          </w:hyperlink>
        </w:p>
        <w:p w14:paraId="7A2C0BB5" w14:textId="47156101" w:rsidR="009C24E2" w:rsidRDefault="00E7051C">
          <w:pPr>
            <w:pStyle w:val="TOC1"/>
            <w:tabs>
              <w:tab w:val="right" w:leader="dot" w:pos="9016"/>
            </w:tabs>
            <w:rPr>
              <w:rFonts w:eastAsiaTheme="minorEastAsia"/>
              <w:noProof/>
              <w:lang w:eastAsia="en-GB"/>
            </w:rPr>
          </w:pPr>
          <w:hyperlink w:anchor="_Toc57815171" w:history="1">
            <w:r w:rsidR="009C24E2" w:rsidRPr="005F6FEE">
              <w:rPr>
                <w:rStyle w:val="Hyperlink"/>
                <w:noProof/>
                <w:lang w:val="en-US"/>
              </w:rPr>
              <w:t>Task 1: User guide</w:t>
            </w:r>
            <w:r w:rsidR="009C24E2">
              <w:rPr>
                <w:noProof/>
                <w:webHidden/>
              </w:rPr>
              <w:tab/>
            </w:r>
            <w:r w:rsidR="009C24E2">
              <w:rPr>
                <w:noProof/>
                <w:webHidden/>
              </w:rPr>
              <w:fldChar w:fldCharType="begin"/>
            </w:r>
            <w:r w:rsidR="009C24E2">
              <w:rPr>
                <w:noProof/>
                <w:webHidden/>
              </w:rPr>
              <w:instrText xml:space="preserve"> PAGEREF _Toc57815171 \h </w:instrText>
            </w:r>
            <w:r w:rsidR="009C24E2">
              <w:rPr>
                <w:noProof/>
                <w:webHidden/>
              </w:rPr>
            </w:r>
            <w:r w:rsidR="009C24E2">
              <w:rPr>
                <w:noProof/>
                <w:webHidden/>
              </w:rPr>
              <w:fldChar w:fldCharType="separate"/>
            </w:r>
            <w:r w:rsidR="009C24E2">
              <w:rPr>
                <w:noProof/>
                <w:webHidden/>
              </w:rPr>
              <w:t>3</w:t>
            </w:r>
            <w:r w:rsidR="009C24E2">
              <w:rPr>
                <w:noProof/>
                <w:webHidden/>
              </w:rPr>
              <w:fldChar w:fldCharType="end"/>
            </w:r>
          </w:hyperlink>
        </w:p>
        <w:p w14:paraId="06CA1FEF" w14:textId="0D724659" w:rsidR="009C24E2" w:rsidRDefault="00E7051C">
          <w:pPr>
            <w:pStyle w:val="TOC1"/>
            <w:tabs>
              <w:tab w:val="right" w:leader="dot" w:pos="9016"/>
            </w:tabs>
            <w:rPr>
              <w:rFonts w:eastAsiaTheme="minorEastAsia"/>
              <w:noProof/>
              <w:lang w:eastAsia="en-GB"/>
            </w:rPr>
          </w:pPr>
          <w:hyperlink w:anchor="_Toc57815172" w:history="1">
            <w:r w:rsidR="009C24E2" w:rsidRPr="005F6FEE">
              <w:rPr>
                <w:rStyle w:val="Hyperlink"/>
                <w:noProof/>
              </w:rPr>
              <w:t>Task 1: Testing</w:t>
            </w:r>
            <w:r w:rsidR="009C24E2">
              <w:rPr>
                <w:noProof/>
                <w:webHidden/>
              </w:rPr>
              <w:tab/>
            </w:r>
            <w:r w:rsidR="009C24E2">
              <w:rPr>
                <w:noProof/>
                <w:webHidden/>
              </w:rPr>
              <w:fldChar w:fldCharType="begin"/>
            </w:r>
            <w:r w:rsidR="009C24E2">
              <w:rPr>
                <w:noProof/>
                <w:webHidden/>
              </w:rPr>
              <w:instrText xml:space="preserve"> PAGEREF _Toc57815172 \h </w:instrText>
            </w:r>
            <w:r w:rsidR="009C24E2">
              <w:rPr>
                <w:noProof/>
                <w:webHidden/>
              </w:rPr>
            </w:r>
            <w:r w:rsidR="009C24E2">
              <w:rPr>
                <w:noProof/>
                <w:webHidden/>
              </w:rPr>
              <w:fldChar w:fldCharType="separate"/>
            </w:r>
            <w:r w:rsidR="009C24E2">
              <w:rPr>
                <w:noProof/>
                <w:webHidden/>
              </w:rPr>
              <w:t>4</w:t>
            </w:r>
            <w:r w:rsidR="009C24E2">
              <w:rPr>
                <w:noProof/>
                <w:webHidden/>
              </w:rPr>
              <w:fldChar w:fldCharType="end"/>
            </w:r>
          </w:hyperlink>
        </w:p>
        <w:p w14:paraId="1337CCFF" w14:textId="4B6112E0" w:rsidR="009C24E2" w:rsidRDefault="00E7051C">
          <w:pPr>
            <w:pStyle w:val="TOC1"/>
            <w:tabs>
              <w:tab w:val="right" w:leader="dot" w:pos="9016"/>
            </w:tabs>
            <w:rPr>
              <w:rFonts w:eastAsiaTheme="minorEastAsia"/>
              <w:noProof/>
              <w:lang w:eastAsia="en-GB"/>
            </w:rPr>
          </w:pPr>
          <w:hyperlink w:anchor="_Toc57815173" w:history="1">
            <w:r w:rsidR="009C24E2" w:rsidRPr="005F6FEE">
              <w:rPr>
                <w:rStyle w:val="Hyperlink"/>
                <w:noProof/>
                <w:lang w:val="en-US"/>
              </w:rPr>
              <w:t>Task 1: screenshots</w:t>
            </w:r>
            <w:r w:rsidR="009C24E2">
              <w:rPr>
                <w:noProof/>
                <w:webHidden/>
              </w:rPr>
              <w:tab/>
            </w:r>
            <w:r w:rsidR="009C24E2">
              <w:rPr>
                <w:noProof/>
                <w:webHidden/>
              </w:rPr>
              <w:fldChar w:fldCharType="begin"/>
            </w:r>
            <w:r w:rsidR="009C24E2">
              <w:rPr>
                <w:noProof/>
                <w:webHidden/>
              </w:rPr>
              <w:instrText xml:space="preserve"> PAGEREF _Toc57815173 \h </w:instrText>
            </w:r>
            <w:r w:rsidR="009C24E2">
              <w:rPr>
                <w:noProof/>
                <w:webHidden/>
              </w:rPr>
            </w:r>
            <w:r w:rsidR="009C24E2">
              <w:rPr>
                <w:noProof/>
                <w:webHidden/>
              </w:rPr>
              <w:fldChar w:fldCharType="separate"/>
            </w:r>
            <w:r w:rsidR="009C24E2">
              <w:rPr>
                <w:noProof/>
                <w:webHidden/>
              </w:rPr>
              <w:t>7</w:t>
            </w:r>
            <w:r w:rsidR="009C24E2">
              <w:rPr>
                <w:noProof/>
                <w:webHidden/>
              </w:rPr>
              <w:fldChar w:fldCharType="end"/>
            </w:r>
          </w:hyperlink>
        </w:p>
        <w:p w14:paraId="5EC01CD0" w14:textId="07C38CEB" w:rsidR="009C24E2" w:rsidRDefault="00E7051C">
          <w:pPr>
            <w:pStyle w:val="TOC1"/>
            <w:tabs>
              <w:tab w:val="right" w:leader="dot" w:pos="9016"/>
            </w:tabs>
            <w:rPr>
              <w:rFonts w:eastAsiaTheme="minorEastAsia"/>
              <w:noProof/>
              <w:lang w:eastAsia="en-GB"/>
            </w:rPr>
          </w:pPr>
          <w:hyperlink w:anchor="_Toc57815174" w:history="1">
            <w:r w:rsidR="009C24E2" w:rsidRPr="005F6FEE">
              <w:rPr>
                <w:rStyle w:val="Hyperlink"/>
                <w:noProof/>
                <w:lang w:val="en-US"/>
              </w:rPr>
              <w:t>Task 2: Hill climbing local search method.</w:t>
            </w:r>
            <w:r w:rsidR="009C24E2">
              <w:rPr>
                <w:noProof/>
                <w:webHidden/>
              </w:rPr>
              <w:tab/>
            </w:r>
            <w:r w:rsidR="009C24E2">
              <w:rPr>
                <w:noProof/>
                <w:webHidden/>
              </w:rPr>
              <w:fldChar w:fldCharType="begin"/>
            </w:r>
            <w:r w:rsidR="009C24E2">
              <w:rPr>
                <w:noProof/>
                <w:webHidden/>
              </w:rPr>
              <w:instrText xml:space="preserve"> PAGEREF _Toc57815174 \h </w:instrText>
            </w:r>
            <w:r w:rsidR="009C24E2">
              <w:rPr>
                <w:noProof/>
                <w:webHidden/>
              </w:rPr>
            </w:r>
            <w:r w:rsidR="009C24E2">
              <w:rPr>
                <w:noProof/>
                <w:webHidden/>
              </w:rPr>
              <w:fldChar w:fldCharType="separate"/>
            </w:r>
            <w:r w:rsidR="009C24E2">
              <w:rPr>
                <w:noProof/>
                <w:webHidden/>
              </w:rPr>
              <w:t>10</w:t>
            </w:r>
            <w:r w:rsidR="009C24E2">
              <w:rPr>
                <w:noProof/>
                <w:webHidden/>
              </w:rPr>
              <w:fldChar w:fldCharType="end"/>
            </w:r>
          </w:hyperlink>
        </w:p>
        <w:p w14:paraId="0B1E5106" w14:textId="49860DBC" w:rsidR="009C24E2" w:rsidRDefault="00E7051C">
          <w:pPr>
            <w:pStyle w:val="TOC1"/>
            <w:tabs>
              <w:tab w:val="right" w:leader="dot" w:pos="9016"/>
            </w:tabs>
            <w:rPr>
              <w:rFonts w:eastAsiaTheme="minorEastAsia"/>
              <w:noProof/>
              <w:lang w:eastAsia="en-GB"/>
            </w:rPr>
          </w:pPr>
          <w:hyperlink w:anchor="_Toc57815175" w:history="1">
            <w:r w:rsidR="009C24E2" w:rsidRPr="005F6FEE">
              <w:rPr>
                <w:rStyle w:val="Hyperlink"/>
                <w:noProof/>
                <w:lang w:val="en-US"/>
              </w:rPr>
              <w:t>Task 3: Eight tiles puzzle</w:t>
            </w:r>
            <w:r w:rsidR="009C24E2">
              <w:rPr>
                <w:noProof/>
                <w:webHidden/>
              </w:rPr>
              <w:tab/>
            </w:r>
            <w:r w:rsidR="009C24E2">
              <w:rPr>
                <w:noProof/>
                <w:webHidden/>
              </w:rPr>
              <w:fldChar w:fldCharType="begin"/>
            </w:r>
            <w:r w:rsidR="009C24E2">
              <w:rPr>
                <w:noProof/>
                <w:webHidden/>
              </w:rPr>
              <w:instrText xml:space="preserve"> PAGEREF _Toc57815175 \h </w:instrText>
            </w:r>
            <w:r w:rsidR="009C24E2">
              <w:rPr>
                <w:noProof/>
                <w:webHidden/>
              </w:rPr>
            </w:r>
            <w:r w:rsidR="009C24E2">
              <w:rPr>
                <w:noProof/>
                <w:webHidden/>
              </w:rPr>
              <w:fldChar w:fldCharType="separate"/>
            </w:r>
            <w:r w:rsidR="009C24E2">
              <w:rPr>
                <w:noProof/>
                <w:webHidden/>
              </w:rPr>
              <w:t>12</w:t>
            </w:r>
            <w:r w:rsidR="009C24E2">
              <w:rPr>
                <w:noProof/>
                <w:webHidden/>
              </w:rPr>
              <w:fldChar w:fldCharType="end"/>
            </w:r>
          </w:hyperlink>
        </w:p>
        <w:p w14:paraId="25171784" w14:textId="46049C46" w:rsidR="009C24E2" w:rsidRDefault="00E7051C">
          <w:pPr>
            <w:pStyle w:val="TOC1"/>
            <w:tabs>
              <w:tab w:val="right" w:leader="dot" w:pos="9016"/>
            </w:tabs>
            <w:rPr>
              <w:rFonts w:eastAsiaTheme="minorEastAsia"/>
              <w:noProof/>
              <w:lang w:eastAsia="en-GB"/>
            </w:rPr>
          </w:pPr>
          <w:hyperlink w:anchor="_Toc57815176" w:history="1">
            <w:r w:rsidR="009C24E2" w:rsidRPr="005F6FEE">
              <w:rPr>
                <w:rStyle w:val="Hyperlink"/>
                <w:noProof/>
                <w:lang w:val="en-US"/>
              </w:rPr>
              <w:t>Task 4: Alternative distance measures</w:t>
            </w:r>
            <w:r w:rsidR="009C24E2">
              <w:rPr>
                <w:noProof/>
                <w:webHidden/>
              </w:rPr>
              <w:tab/>
            </w:r>
            <w:r w:rsidR="009C24E2">
              <w:rPr>
                <w:noProof/>
                <w:webHidden/>
              </w:rPr>
              <w:fldChar w:fldCharType="begin"/>
            </w:r>
            <w:r w:rsidR="009C24E2">
              <w:rPr>
                <w:noProof/>
                <w:webHidden/>
              </w:rPr>
              <w:instrText xml:space="preserve"> PAGEREF _Toc57815176 \h </w:instrText>
            </w:r>
            <w:r w:rsidR="009C24E2">
              <w:rPr>
                <w:noProof/>
                <w:webHidden/>
              </w:rPr>
            </w:r>
            <w:r w:rsidR="009C24E2">
              <w:rPr>
                <w:noProof/>
                <w:webHidden/>
              </w:rPr>
              <w:fldChar w:fldCharType="separate"/>
            </w:r>
            <w:r w:rsidR="009C24E2">
              <w:rPr>
                <w:noProof/>
                <w:webHidden/>
              </w:rPr>
              <w:t>13</w:t>
            </w:r>
            <w:r w:rsidR="009C24E2">
              <w:rPr>
                <w:noProof/>
                <w:webHidden/>
              </w:rPr>
              <w:fldChar w:fldCharType="end"/>
            </w:r>
          </w:hyperlink>
        </w:p>
        <w:p w14:paraId="01EDEF9C" w14:textId="7026372B" w:rsidR="009C24E2" w:rsidRDefault="00E7051C">
          <w:pPr>
            <w:pStyle w:val="TOC1"/>
            <w:tabs>
              <w:tab w:val="right" w:leader="dot" w:pos="9016"/>
            </w:tabs>
            <w:rPr>
              <w:rFonts w:eastAsiaTheme="minorEastAsia"/>
              <w:noProof/>
              <w:lang w:eastAsia="en-GB"/>
            </w:rPr>
          </w:pPr>
          <w:hyperlink w:anchor="_Toc57815177" w:history="1">
            <w:r w:rsidR="009C24E2" w:rsidRPr="005F6FEE">
              <w:rPr>
                <w:rStyle w:val="Hyperlink"/>
                <w:noProof/>
              </w:rPr>
              <w:t>References</w:t>
            </w:r>
            <w:r w:rsidR="009C24E2">
              <w:rPr>
                <w:noProof/>
                <w:webHidden/>
              </w:rPr>
              <w:tab/>
            </w:r>
            <w:r w:rsidR="009C24E2">
              <w:rPr>
                <w:noProof/>
                <w:webHidden/>
              </w:rPr>
              <w:fldChar w:fldCharType="begin"/>
            </w:r>
            <w:r w:rsidR="009C24E2">
              <w:rPr>
                <w:noProof/>
                <w:webHidden/>
              </w:rPr>
              <w:instrText xml:space="preserve"> PAGEREF _Toc57815177 \h </w:instrText>
            </w:r>
            <w:r w:rsidR="009C24E2">
              <w:rPr>
                <w:noProof/>
                <w:webHidden/>
              </w:rPr>
            </w:r>
            <w:r w:rsidR="009C24E2">
              <w:rPr>
                <w:noProof/>
                <w:webHidden/>
              </w:rPr>
              <w:fldChar w:fldCharType="separate"/>
            </w:r>
            <w:r w:rsidR="009C24E2">
              <w:rPr>
                <w:noProof/>
                <w:webHidden/>
              </w:rPr>
              <w:t>15</w:t>
            </w:r>
            <w:r w:rsidR="009C24E2">
              <w:rPr>
                <w:noProof/>
                <w:webHidden/>
              </w:rPr>
              <w:fldChar w:fldCharType="end"/>
            </w:r>
          </w:hyperlink>
        </w:p>
        <w:p w14:paraId="200DE02E" w14:textId="7B20724B" w:rsidR="009C24E2" w:rsidRDefault="00E7051C">
          <w:pPr>
            <w:pStyle w:val="TOC1"/>
            <w:tabs>
              <w:tab w:val="right" w:leader="dot" w:pos="9016"/>
            </w:tabs>
            <w:rPr>
              <w:rFonts w:eastAsiaTheme="minorEastAsia"/>
              <w:noProof/>
              <w:lang w:eastAsia="en-GB"/>
            </w:rPr>
          </w:pPr>
          <w:hyperlink w:anchor="_Toc57815178" w:history="1">
            <w:r w:rsidR="009C24E2" w:rsidRPr="005F6FEE">
              <w:rPr>
                <w:rStyle w:val="Hyperlink"/>
                <w:noProof/>
                <w:lang w:val="en-US"/>
              </w:rPr>
              <w:t>Task 1: code listing</w:t>
            </w:r>
            <w:r w:rsidR="009C24E2">
              <w:rPr>
                <w:noProof/>
                <w:webHidden/>
              </w:rPr>
              <w:tab/>
            </w:r>
            <w:r w:rsidR="009C24E2">
              <w:rPr>
                <w:noProof/>
                <w:webHidden/>
              </w:rPr>
              <w:fldChar w:fldCharType="begin"/>
            </w:r>
            <w:r w:rsidR="009C24E2">
              <w:rPr>
                <w:noProof/>
                <w:webHidden/>
              </w:rPr>
              <w:instrText xml:space="preserve"> PAGEREF _Toc57815178 \h </w:instrText>
            </w:r>
            <w:r w:rsidR="009C24E2">
              <w:rPr>
                <w:noProof/>
                <w:webHidden/>
              </w:rPr>
            </w:r>
            <w:r w:rsidR="009C24E2">
              <w:rPr>
                <w:noProof/>
                <w:webHidden/>
              </w:rPr>
              <w:fldChar w:fldCharType="separate"/>
            </w:r>
            <w:r w:rsidR="009C24E2">
              <w:rPr>
                <w:noProof/>
                <w:webHidden/>
              </w:rPr>
              <w:t>16</w:t>
            </w:r>
            <w:r w:rsidR="009C24E2">
              <w:rPr>
                <w:noProof/>
                <w:webHidden/>
              </w:rPr>
              <w:fldChar w:fldCharType="end"/>
            </w:r>
          </w:hyperlink>
        </w:p>
        <w:p w14:paraId="4F5E1A81" w14:textId="27FB7068" w:rsidR="009C24E2" w:rsidRDefault="00E7051C">
          <w:pPr>
            <w:pStyle w:val="TOC1"/>
            <w:tabs>
              <w:tab w:val="right" w:leader="dot" w:pos="9016"/>
            </w:tabs>
            <w:rPr>
              <w:rFonts w:eastAsiaTheme="minorEastAsia"/>
              <w:noProof/>
              <w:lang w:eastAsia="en-GB"/>
            </w:rPr>
          </w:pPr>
          <w:hyperlink w:anchor="_Toc57815179" w:history="1">
            <w:r w:rsidR="009C24E2" w:rsidRPr="005F6FEE">
              <w:rPr>
                <w:rStyle w:val="Hyperlink"/>
                <w:noProof/>
                <w:lang w:val="en-US"/>
              </w:rPr>
              <w:t>Search.cpp</w:t>
            </w:r>
            <w:r w:rsidR="009C24E2">
              <w:rPr>
                <w:noProof/>
                <w:webHidden/>
              </w:rPr>
              <w:tab/>
            </w:r>
            <w:r w:rsidR="009C24E2">
              <w:rPr>
                <w:noProof/>
                <w:webHidden/>
              </w:rPr>
              <w:fldChar w:fldCharType="begin"/>
            </w:r>
            <w:r w:rsidR="009C24E2">
              <w:rPr>
                <w:noProof/>
                <w:webHidden/>
              </w:rPr>
              <w:instrText xml:space="preserve"> PAGEREF _Toc57815179 \h </w:instrText>
            </w:r>
            <w:r w:rsidR="009C24E2">
              <w:rPr>
                <w:noProof/>
                <w:webHidden/>
              </w:rPr>
            </w:r>
            <w:r w:rsidR="009C24E2">
              <w:rPr>
                <w:noProof/>
                <w:webHidden/>
              </w:rPr>
              <w:fldChar w:fldCharType="separate"/>
            </w:r>
            <w:r w:rsidR="009C24E2">
              <w:rPr>
                <w:noProof/>
                <w:webHidden/>
              </w:rPr>
              <w:t>16</w:t>
            </w:r>
            <w:r w:rsidR="009C24E2">
              <w:rPr>
                <w:noProof/>
                <w:webHidden/>
              </w:rPr>
              <w:fldChar w:fldCharType="end"/>
            </w:r>
          </w:hyperlink>
        </w:p>
        <w:p w14:paraId="682BB6E1" w14:textId="0B0337D6" w:rsidR="009C24E2" w:rsidRDefault="00E7051C">
          <w:pPr>
            <w:pStyle w:val="TOC1"/>
            <w:tabs>
              <w:tab w:val="right" w:leader="dot" w:pos="9016"/>
            </w:tabs>
            <w:rPr>
              <w:rFonts w:eastAsiaTheme="minorEastAsia"/>
              <w:noProof/>
              <w:lang w:eastAsia="en-GB"/>
            </w:rPr>
          </w:pPr>
          <w:hyperlink w:anchor="_Toc57815180" w:history="1">
            <w:r w:rsidR="009C24E2" w:rsidRPr="005F6FEE">
              <w:rPr>
                <w:rStyle w:val="Hyperlink"/>
                <w:noProof/>
                <w:lang w:val="en-US"/>
              </w:rPr>
              <w:t>Search.h</w:t>
            </w:r>
            <w:r w:rsidR="009C24E2">
              <w:rPr>
                <w:noProof/>
                <w:webHidden/>
              </w:rPr>
              <w:tab/>
            </w:r>
            <w:r w:rsidR="009C24E2">
              <w:rPr>
                <w:noProof/>
                <w:webHidden/>
              </w:rPr>
              <w:fldChar w:fldCharType="begin"/>
            </w:r>
            <w:r w:rsidR="009C24E2">
              <w:rPr>
                <w:noProof/>
                <w:webHidden/>
              </w:rPr>
              <w:instrText xml:space="preserve"> PAGEREF _Toc57815180 \h </w:instrText>
            </w:r>
            <w:r w:rsidR="009C24E2">
              <w:rPr>
                <w:noProof/>
                <w:webHidden/>
              </w:rPr>
            </w:r>
            <w:r w:rsidR="009C24E2">
              <w:rPr>
                <w:noProof/>
                <w:webHidden/>
              </w:rPr>
              <w:fldChar w:fldCharType="separate"/>
            </w:r>
            <w:r w:rsidR="009C24E2">
              <w:rPr>
                <w:noProof/>
                <w:webHidden/>
              </w:rPr>
              <w:t>33</w:t>
            </w:r>
            <w:r w:rsidR="009C24E2">
              <w:rPr>
                <w:noProof/>
                <w:webHidden/>
              </w:rPr>
              <w:fldChar w:fldCharType="end"/>
            </w:r>
          </w:hyperlink>
        </w:p>
        <w:p w14:paraId="7013C4C8" w14:textId="7AE1DD95" w:rsidR="009C24E2" w:rsidRDefault="00E7051C">
          <w:pPr>
            <w:pStyle w:val="TOC1"/>
            <w:tabs>
              <w:tab w:val="right" w:leader="dot" w:pos="9016"/>
            </w:tabs>
            <w:rPr>
              <w:rFonts w:eastAsiaTheme="minorEastAsia"/>
              <w:noProof/>
              <w:lang w:eastAsia="en-GB"/>
            </w:rPr>
          </w:pPr>
          <w:hyperlink w:anchor="_Toc57815181" w:history="1">
            <w:r w:rsidR="009C24E2" w:rsidRPr="005F6FEE">
              <w:rPr>
                <w:rStyle w:val="Hyperlink"/>
                <w:noProof/>
                <w:lang w:val="en-US"/>
              </w:rPr>
              <w:t>main /dfs.cpp</w:t>
            </w:r>
            <w:r w:rsidR="009C24E2">
              <w:rPr>
                <w:noProof/>
                <w:webHidden/>
              </w:rPr>
              <w:tab/>
            </w:r>
            <w:r w:rsidR="009C24E2">
              <w:rPr>
                <w:noProof/>
                <w:webHidden/>
              </w:rPr>
              <w:fldChar w:fldCharType="begin"/>
            </w:r>
            <w:r w:rsidR="009C24E2">
              <w:rPr>
                <w:noProof/>
                <w:webHidden/>
              </w:rPr>
              <w:instrText xml:space="preserve"> PAGEREF _Toc57815181 \h </w:instrText>
            </w:r>
            <w:r w:rsidR="009C24E2">
              <w:rPr>
                <w:noProof/>
                <w:webHidden/>
              </w:rPr>
            </w:r>
            <w:r w:rsidR="009C24E2">
              <w:rPr>
                <w:noProof/>
                <w:webHidden/>
              </w:rPr>
              <w:fldChar w:fldCharType="separate"/>
            </w:r>
            <w:r w:rsidR="009C24E2">
              <w:rPr>
                <w:noProof/>
                <w:webHidden/>
              </w:rPr>
              <w:t>35</w:t>
            </w:r>
            <w:r w:rsidR="009C24E2">
              <w:rPr>
                <w:noProof/>
                <w:webHidden/>
              </w:rPr>
              <w:fldChar w:fldCharType="end"/>
            </w:r>
          </w:hyperlink>
        </w:p>
        <w:p w14:paraId="064AD51A" w14:textId="41710DD7" w:rsidR="00FF25A1" w:rsidRDefault="00FF25A1">
          <w:r>
            <w:rPr>
              <w:b/>
              <w:bCs/>
              <w:noProof/>
            </w:rPr>
            <w:fldChar w:fldCharType="end"/>
          </w:r>
        </w:p>
      </w:sdtContent>
    </w:sdt>
    <w:p w14:paraId="5D08A104" w14:textId="726CCA24" w:rsidR="008D5A18" w:rsidRDefault="008D5A18" w:rsidP="00743243">
      <w:pPr>
        <w:pStyle w:val="Heading1"/>
        <w:rPr>
          <w:lang w:val="en-US"/>
        </w:rPr>
      </w:pPr>
      <w:r>
        <w:rPr>
          <w:lang w:val="en-US"/>
        </w:rPr>
        <w:br/>
      </w:r>
      <w:r>
        <w:rPr>
          <w:lang w:val="en-US"/>
        </w:rPr>
        <w:br/>
      </w:r>
    </w:p>
    <w:p w14:paraId="3C06F834" w14:textId="1869F1D9" w:rsidR="00285C92" w:rsidRPr="008D5A18" w:rsidRDefault="008D5A18" w:rsidP="008D5A18">
      <w:pPr>
        <w:rPr>
          <w:rFonts w:asciiTheme="majorHAnsi" w:eastAsiaTheme="majorEastAsia" w:hAnsiTheme="majorHAnsi" w:cstheme="majorBidi"/>
          <w:color w:val="2F5496" w:themeColor="accent1" w:themeShade="BF"/>
          <w:sz w:val="32"/>
          <w:szCs w:val="32"/>
          <w:lang w:val="en-US"/>
        </w:rPr>
      </w:pPr>
      <w:r>
        <w:rPr>
          <w:lang w:val="en-US"/>
        </w:rPr>
        <w:br w:type="page"/>
      </w:r>
    </w:p>
    <w:p w14:paraId="5108963C" w14:textId="58E4CFE6" w:rsidR="008F6905" w:rsidRDefault="003504A2" w:rsidP="00743243">
      <w:pPr>
        <w:pStyle w:val="Heading1"/>
        <w:rPr>
          <w:lang w:val="en-US"/>
        </w:rPr>
      </w:pPr>
      <w:bookmarkStart w:id="0" w:name="_Toc57815170"/>
      <w:r w:rsidRPr="00B42847">
        <w:rPr>
          <w:lang w:val="en-US"/>
        </w:rPr>
        <w:lastRenderedPageBreak/>
        <w:t>Task 1</w:t>
      </w:r>
      <w:bookmarkEnd w:id="0"/>
    </w:p>
    <w:p w14:paraId="07BCF114" w14:textId="5C45E730" w:rsidR="00794BE3" w:rsidRPr="00794BE3" w:rsidRDefault="00794BE3">
      <w:pPr>
        <w:rPr>
          <w:lang w:val="en-US"/>
        </w:rPr>
      </w:pPr>
      <w:r>
        <w:rPr>
          <w:lang w:val="en-US"/>
        </w:rPr>
        <w:t xml:space="preserve">A depth first search </w:t>
      </w:r>
      <w:r w:rsidR="001D0DE4">
        <w:rPr>
          <w:lang w:val="en-US"/>
        </w:rPr>
        <w:t xml:space="preserve">is graph traversal algorithm that works by exploring each path </w:t>
      </w:r>
      <w:r w:rsidR="008D0721">
        <w:rPr>
          <w:lang w:val="en-US"/>
        </w:rPr>
        <w:t>to the end before moving on to the next pat</w:t>
      </w:r>
      <w:r w:rsidR="0099594E">
        <w:rPr>
          <w:lang w:val="en-US"/>
        </w:rPr>
        <w:t>h, covering the depth first.</w:t>
      </w:r>
    </w:p>
    <w:p w14:paraId="1AD4FBEC" w14:textId="501DD429" w:rsidR="006D0FC8" w:rsidRDefault="002D27E8">
      <w:pPr>
        <w:rPr>
          <w:lang w:val="en-US"/>
        </w:rPr>
      </w:pPr>
      <w:r>
        <w:rPr>
          <w:lang w:val="en-US"/>
        </w:rPr>
        <w:t xml:space="preserve">This task was achieved using an iterative approach to a depth first search problem. </w:t>
      </w:r>
      <w:r w:rsidR="005B4A45">
        <w:rPr>
          <w:lang w:val="en-US"/>
        </w:rPr>
        <w:t>Alternatively,</w:t>
      </w:r>
      <w:r>
        <w:rPr>
          <w:lang w:val="en-US"/>
        </w:rPr>
        <w:t xml:space="preserve"> a recursive approach could have been used</w:t>
      </w:r>
      <w:sdt>
        <w:sdtPr>
          <w:rPr>
            <w:lang w:val="en-US"/>
          </w:rPr>
          <w:id w:val="773750834"/>
          <w:citation/>
        </w:sdtPr>
        <w:sdtEndPr/>
        <w:sdtContent>
          <w:r w:rsidR="00815837">
            <w:rPr>
              <w:lang w:val="en-US"/>
            </w:rPr>
            <w:fldChar w:fldCharType="begin"/>
          </w:r>
          <w:r w:rsidR="00492794">
            <w:rPr>
              <w:lang w:val="en-US"/>
            </w:rPr>
            <w:instrText xml:space="preserve">CITATION Stu941 \l 1033 </w:instrText>
          </w:r>
          <w:r w:rsidR="00815837">
            <w:rPr>
              <w:lang w:val="en-US"/>
            </w:rPr>
            <w:fldChar w:fldCharType="separate"/>
          </w:r>
          <w:r w:rsidR="00492794">
            <w:rPr>
              <w:noProof/>
              <w:lang w:val="en-US"/>
            </w:rPr>
            <w:t xml:space="preserve"> </w:t>
          </w:r>
          <w:r w:rsidR="00492794" w:rsidRPr="00492794">
            <w:rPr>
              <w:noProof/>
              <w:lang w:val="en-US"/>
            </w:rPr>
            <w:t>[1]</w:t>
          </w:r>
          <w:r w:rsidR="00815837">
            <w:rPr>
              <w:lang w:val="en-US"/>
            </w:rPr>
            <w:fldChar w:fldCharType="end"/>
          </w:r>
        </w:sdtContent>
      </w:sdt>
      <w:r>
        <w:rPr>
          <w:lang w:val="en-US"/>
        </w:rPr>
        <w:t>.</w:t>
      </w:r>
    </w:p>
    <w:p w14:paraId="2181EDF0" w14:textId="030C5CDE" w:rsidR="00923D73" w:rsidRDefault="007C46DF">
      <w:pPr>
        <w:rPr>
          <w:lang w:val="en-US"/>
        </w:rPr>
      </w:pPr>
      <w:r>
        <w:rPr>
          <w:lang w:val="en-US"/>
        </w:rPr>
        <w:t>In a depth first search a</w:t>
      </w:r>
      <w:r w:rsidR="00257C72">
        <w:rPr>
          <w:lang w:val="en-US"/>
        </w:rPr>
        <w:t xml:space="preserve">lgorithm </w:t>
      </w:r>
      <w:r w:rsidR="00C74E17">
        <w:rPr>
          <w:lang w:val="en-US"/>
        </w:rPr>
        <w:t>the paths are explored for as long as possible</w:t>
      </w:r>
      <w:r w:rsidR="005B4A45">
        <w:rPr>
          <w:lang w:val="en-US"/>
        </w:rPr>
        <w:t xml:space="preserve"> checking each </w:t>
      </w:r>
      <w:r w:rsidR="00815837">
        <w:rPr>
          <w:lang w:val="en-US"/>
        </w:rPr>
        <w:t>possible</w:t>
      </w:r>
      <w:r w:rsidR="005B4A45">
        <w:rPr>
          <w:lang w:val="en-US"/>
        </w:rPr>
        <w:t xml:space="preserve"> </w:t>
      </w:r>
      <w:r w:rsidR="00C531A5">
        <w:rPr>
          <w:lang w:val="en-US"/>
        </w:rPr>
        <w:t>direction</w:t>
      </w:r>
      <w:r w:rsidR="004E299A">
        <w:rPr>
          <w:lang w:val="en-US"/>
        </w:rPr>
        <w:t xml:space="preserve"> </w:t>
      </w:r>
      <w:r w:rsidR="00C531A5">
        <w:rPr>
          <w:lang w:val="en-US"/>
        </w:rPr>
        <w:t>(</w:t>
      </w:r>
      <w:r w:rsidR="00815837">
        <w:rPr>
          <w:lang w:val="en-US"/>
        </w:rPr>
        <w:t xml:space="preserve">in this instance </w:t>
      </w:r>
      <w:r w:rsidR="00C531A5">
        <w:rPr>
          <w:lang w:val="en-US"/>
        </w:rPr>
        <w:t>North</w:t>
      </w:r>
      <w:r w:rsidR="005B4A45">
        <w:rPr>
          <w:lang w:val="en-US"/>
        </w:rPr>
        <w:t xml:space="preserve">, East, </w:t>
      </w:r>
      <w:r w:rsidR="004E299A">
        <w:rPr>
          <w:lang w:val="en-US"/>
        </w:rPr>
        <w:t>South,</w:t>
      </w:r>
      <w:r w:rsidR="005B4A45">
        <w:rPr>
          <w:lang w:val="en-US"/>
        </w:rPr>
        <w:t xml:space="preserve"> and Wes</w:t>
      </w:r>
      <w:r w:rsidR="0008391A">
        <w:rPr>
          <w:lang w:val="en-US"/>
        </w:rPr>
        <w:t>t</w:t>
      </w:r>
      <w:r w:rsidR="005C3DA4">
        <w:rPr>
          <w:lang w:val="en-US"/>
        </w:rPr>
        <w:t>) from the current position</w:t>
      </w:r>
      <w:r w:rsidR="00826E03">
        <w:rPr>
          <w:lang w:val="en-US"/>
        </w:rPr>
        <w:t xml:space="preserve">, checking their viability for the next possible </w:t>
      </w:r>
      <w:r w:rsidR="00946B77">
        <w:rPr>
          <w:lang w:val="en-US"/>
        </w:rPr>
        <w:t>move</w:t>
      </w:r>
      <w:r w:rsidR="007A5011">
        <w:rPr>
          <w:lang w:val="en-US"/>
        </w:rPr>
        <w:t>, until no move is found</w:t>
      </w:r>
      <w:r w:rsidR="00946B77">
        <w:rPr>
          <w:lang w:val="en-US"/>
        </w:rPr>
        <w:t xml:space="preserve">, with this approach there may be more than one possible </w:t>
      </w:r>
      <w:r w:rsidR="004E299A">
        <w:rPr>
          <w:lang w:val="en-US"/>
        </w:rPr>
        <w:t>move</w:t>
      </w:r>
      <w:r w:rsidR="00F82AE5">
        <w:rPr>
          <w:lang w:val="en-US"/>
        </w:rPr>
        <w:t xml:space="preserve">, so a list of possible moves is generated from the current position and </w:t>
      </w:r>
      <w:r w:rsidR="00946B77">
        <w:rPr>
          <w:lang w:val="en-US"/>
        </w:rPr>
        <w:t>the</w:t>
      </w:r>
      <w:r w:rsidR="00F82AE5">
        <w:rPr>
          <w:lang w:val="en-US"/>
        </w:rPr>
        <w:t>n the</w:t>
      </w:r>
      <w:r w:rsidR="00946B77">
        <w:rPr>
          <w:lang w:val="en-US"/>
        </w:rPr>
        <w:t xml:space="preserve"> next move is</w:t>
      </w:r>
      <w:r w:rsidR="00826E03">
        <w:rPr>
          <w:lang w:val="en-US"/>
        </w:rPr>
        <w:t xml:space="preserve"> randomly select</w:t>
      </w:r>
      <w:r w:rsidR="00946B77">
        <w:rPr>
          <w:lang w:val="en-US"/>
        </w:rPr>
        <w:t>ed</w:t>
      </w:r>
      <w:r w:rsidR="00826E03">
        <w:rPr>
          <w:lang w:val="en-US"/>
        </w:rPr>
        <w:t xml:space="preserve"> from </w:t>
      </w:r>
      <w:r w:rsidR="00F82AE5">
        <w:rPr>
          <w:lang w:val="en-US"/>
        </w:rPr>
        <w:t>the</w:t>
      </w:r>
      <w:r w:rsidR="00826E03">
        <w:rPr>
          <w:lang w:val="en-US"/>
        </w:rPr>
        <w:t xml:space="preserve"> list</w:t>
      </w:r>
      <w:r w:rsidR="00942E6F">
        <w:rPr>
          <w:lang w:val="en-US"/>
        </w:rPr>
        <w:t>. A</w:t>
      </w:r>
      <w:r w:rsidR="0019266C">
        <w:rPr>
          <w:lang w:val="en-US"/>
        </w:rPr>
        <w:t xml:space="preserve">fter </w:t>
      </w:r>
      <w:r w:rsidR="00450F62">
        <w:rPr>
          <w:lang w:val="en-US"/>
        </w:rPr>
        <w:t xml:space="preserve">visiting the randomly selected direction </w:t>
      </w:r>
      <w:r w:rsidR="0019266C">
        <w:rPr>
          <w:lang w:val="en-US"/>
        </w:rPr>
        <w:t>it is added</w:t>
      </w:r>
      <w:r w:rsidR="00270C60">
        <w:rPr>
          <w:lang w:val="en-US"/>
        </w:rPr>
        <w:t xml:space="preserve"> to the stack </w:t>
      </w:r>
      <w:r w:rsidR="00923D73">
        <w:rPr>
          <w:lang w:val="en-US"/>
        </w:rPr>
        <w:t xml:space="preserve">of visited positions. </w:t>
      </w:r>
    </w:p>
    <w:p w14:paraId="288426C3" w14:textId="17DC7B3A" w:rsidR="00E6761E" w:rsidRDefault="00823888" w:rsidP="00FA0F61">
      <w:pPr>
        <w:rPr>
          <w:lang w:val="en-US"/>
        </w:rPr>
      </w:pPr>
      <w:r>
        <w:rPr>
          <w:lang w:val="en-US"/>
        </w:rPr>
        <w:t>The search continues d</w:t>
      </w:r>
      <w:r w:rsidR="00270C60">
        <w:rPr>
          <w:lang w:val="en-US"/>
        </w:rPr>
        <w:t xml:space="preserve">eviating down each path of </w:t>
      </w:r>
      <w:r w:rsidR="00B40371">
        <w:rPr>
          <w:lang w:val="en-US"/>
        </w:rPr>
        <w:t xml:space="preserve">in this instance the map, </w:t>
      </w:r>
      <w:r>
        <w:rPr>
          <w:lang w:val="en-US"/>
        </w:rPr>
        <w:t xml:space="preserve">Each path </w:t>
      </w:r>
      <w:r w:rsidR="00B40371">
        <w:rPr>
          <w:lang w:val="en-US"/>
        </w:rPr>
        <w:t xml:space="preserve">is explored </w:t>
      </w:r>
      <w:r w:rsidR="00C74E17">
        <w:rPr>
          <w:lang w:val="en-US"/>
        </w:rPr>
        <w:t>until a “dead end” is re</w:t>
      </w:r>
      <w:r w:rsidR="004902BD">
        <w:rPr>
          <w:lang w:val="en-US"/>
        </w:rPr>
        <w:t xml:space="preserve">ached, </w:t>
      </w:r>
      <w:r w:rsidR="00B40371">
        <w:rPr>
          <w:lang w:val="en-US"/>
        </w:rPr>
        <w:t xml:space="preserve">and then the algorithm looks at the path it has taken </w:t>
      </w:r>
      <w:r w:rsidR="00461824">
        <w:rPr>
          <w:lang w:val="en-US"/>
        </w:rPr>
        <w:t>and backtracks</w:t>
      </w:r>
      <w:r w:rsidR="00CD32A6">
        <w:rPr>
          <w:lang w:val="en-US"/>
        </w:rPr>
        <w:t xml:space="preserve"> through the stack of visited nodes </w:t>
      </w:r>
      <w:r w:rsidR="00F32DC3">
        <w:rPr>
          <w:lang w:val="en-US"/>
        </w:rPr>
        <w:t>until</w:t>
      </w:r>
      <w:r w:rsidR="00461824">
        <w:rPr>
          <w:lang w:val="en-US"/>
        </w:rPr>
        <w:t xml:space="preserve"> it finds an </w:t>
      </w:r>
      <w:r w:rsidR="00F32DC3">
        <w:rPr>
          <w:lang w:val="en-US"/>
        </w:rPr>
        <w:t xml:space="preserve">unexplored </w:t>
      </w:r>
      <w:r w:rsidR="00461824">
        <w:rPr>
          <w:lang w:val="en-US"/>
        </w:rPr>
        <w:t xml:space="preserve">adjacent path </w:t>
      </w:r>
      <w:r w:rsidR="00B40371">
        <w:rPr>
          <w:lang w:val="en-US"/>
        </w:rPr>
        <w:t>and explores</w:t>
      </w:r>
      <w:r w:rsidR="00E46B48">
        <w:rPr>
          <w:lang w:val="en-US"/>
        </w:rPr>
        <w:t xml:space="preserve"> the uncharted area</w:t>
      </w:r>
      <w:r w:rsidR="00B40371">
        <w:rPr>
          <w:lang w:val="en-US"/>
        </w:rPr>
        <w:t>,</w:t>
      </w:r>
      <w:r w:rsidR="009B7021">
        <w:rPr>
          <w:lang w:val="en-US"/>
        </w:rPr>
        <w:t xml:space="preserve"> this will continue</w:t>
      </w:r>
      <w:r w:rsidR="00B40371">
        <w:rPr>
          <w:lang w:val="en-US"/>
        </w:rPr>
        <w:t xml:space="preserve"> until the algorithm back tracks </w:t>
      </w:r>
      <w:r w:rsidR="009B7021">
        <w:rPr>
          <w:lang w:val="en-US"/>
        </w:rPr>
        <w:t xml:space="preserve">through the stack of positions removing each dead end until it </w:t>
      </w:r>
      <w:r w:rsidR="001F36BB">
        <w:rPr>
          <w:lang w:val="en-US"/>
        </w:rPr>
        <w:t>runs out of possible locations to search</w:t>
      </w:r>
      <w:r w:rsidR="0097432D">
        <w:rPr>
          <w:lang w:val="en-US"/>
        </w:rPr>
        <w:t xml:space="preserve"> and makes its way to the bottom of the stack</w:t>
      </w:r>
      <w:r w:rsidR="006660A6">
        <w:rPr>
          <w:lang w:val="en-US"/>
        </w:rPr>
        <w:t xml:space="preserve"> i.e. the starting node</w:t>
      </w:r>
      <w:r w:rsidR="00FA0F61">
        <w:rPr>
          <w:lang w:val="en-US"/>
        </w:rPr>
        <w:t xml:space="preserve"> or the search criteria is met </w:t>
      </w:r>
      <w:r w:rsidR="00E428FA">
        <w:rPr>
          <w:lang w:val="en-US"/>
        </w:rPr>
        <w:t xml:space="preserve">and </w:t>
      </w:r>
      <w:r w:rsidR="00FA0F61">
        <w:rPr>
          <w:lang w:val="en-US"/>
        </w:rPr>
        <w:t xml:space="preserve">the algorithm will </w:t>
      </w:r>
      <w:r w:rsidR="00CF4475">
        <w:rPr>
          <w:lang w:val="en-US"/>
        </w:rPr>
        <w:t>s</w:t>
      </w:r>
      <w:r w:rsidR="00FA0F61">
        <w:rPr>
          <w:lang w:val="en-US"/>
        </w:rPr>
        <w:t xml:space="preserve">top running. </w:t>
      </w:r>
    </w:p>
    <w:p w14:paraId="0BEBB49F" w14:textId="4DF4B55B" w:rsidR="001D69A4" w:rsidRDefault="001D69A4">
      <w:pPr>
        <w:rPr>
          <w:lang w:val="en-US"/>
        </w:rPr>
      </w:pPr>
      <w:r>
        <w:rPr>
          <w:lang w:val="en-US"/>
        </w:rPr>
        <w:t xml:space="preserve">The implementation uses a stack to track the visited positions, this stack is a last in first out structure, ensuring the latest position is always at the top of the stack, and when back tracking the </w:t>
      </w:r>
      <w:r w:rsidR="00D4162B">
        <w:rPr>
          <w:lang w:val="en-US"/>
        </w:rPr>
        <w:t xml:space="preserve">most recent </w:t>
      </w:r>
      <w:r>
        <w:rPr>
          <w:lang w:val="en-US"/>
        </w:rPr>
        <w:t xml:space="preserve">position can be taken </w:t>
      </w:r>
      <w:r w:rsidR="004E299A">
        <w:rPr>
          <w:lang w:val="en-US"/>
        </w:rPr>
        <w:t>off</w:t>
      </w:r>
      <w:r>
        <w:rPr>
          <w:lang w:val="en-US"/>
        </w:rPr>
        <w:t xml:space="preserve"> the top of the stack to back trace the steps taken</w:t>
      </w:r>
      <w:r w:rsidR="00CE0164">
        <w:rPr>
          <w:lang w:val="en-US"/>
        </w:rPr>
        <w:t xml:space="preserve"> leaving the stack with an almost optimal</w:t>
      </w:r>
      <w:r w:rsidR="00613DDC">
        <w:rPr>
          <w:lang w:val="en-US"/>
        </w:rPr>
        <w:t>/direct</w:t>
      </w:r>
      <w:r w:rsidR="00CE0164">
        <w:rPr>
          <w:lang w:val="en-US"/>
        </w:rPr>
        <w:t xml:space="preserve"> route, more specifically </w:t>
      </w:r>
      <w:r w:rsidR="004C266B">
        <w:rPr>
          <w:lang w:val="en-US"/>
        </w:rPr>
        <w:t xml:space="preserve">all the routes that led to a dead end are </w:t>
      </w:r>
      <w:r w:rsidR="00352187">
        <w:rPr>
          <w:lang w:val="en-US"/>
        </w:rPr>
        <w:t xml:space="preserve">removed from </w:t>
      </w:r>
      <w:r w:rsidR="004C266B">
        <w:rPr>
          <w:lang w:val="en-US"/>
        </w:rPr>
        <w:t>the stack</w:t>
      </w:r>
      <w:r w:rsidR="00352187">
        <w:rPr>
          <w:lang w:val="en-US"/>
        </w:rPr>
        <w:t xml:space="preserve"> as the agent backtracks</w:t>
      </w:r>
      <w:r w:rsidR="004C266B">
        <w:rPr>
          <w:lang w:val="en-US"/>
        </w:rPr>
        <w:t>.</w:t>
      </w:r>
    </w:p>
    <w:p w14:paraId="2C555312" w14:textId="0208DC15" w:rsidR="00B40371" w:rsidRDefault="00B40371">
      <w:pPr>
        <w:rPr>
          <w:lang w:val="en-US"/>
        </w:rPr>
      </w:pPr>
      <w:r>
        <w:rPr>
          <w:lang w:val="en-US"/>
        </w:rPr>
        <w:t xml:space="preserve">When Charles Pierre </w:t>
      </w:r>
      <w:proofErr w:type="spellStart"/>
      <w:r>
        <w:rPr>
          <w:lang w:val="en-US"/>
        </w:rPr>
        <w:t>Tremaux</w:t>
      </w:r>
      <w:proofErr w:type="spellEnd"/>
      <w:r>
        <w:rPr>
          <w:lang w:val="en-US"/>
        </w:rPr>
        <w:t xml:space="preserve"> first discovered the </w:t>
      </w:r>
      <w:r w:rsidR="00DD28A6">
        <w:rPr>
          <w:lang w:val="en-US"/>
        </w:rPr>
        <w:t xml:space="preserve">depth first search </w:t>
      </w:r>
      <w:r w:rsidR="00037EF7">
        <w:rPr>
          <w:lang w:val="en-US"/>
        </w:rPr>
        <w:t>algorithm</w:t>
      </w:r>
      <w:sdt>
        <w:sdtPr>
          <w:rPr>
            <w:lang w:val="en-US"/>
          </w:rPr>
          <w:id w:val="-548988982"/>
          <w:citation/>
        </w:sdtPr>
        <w:sdtEndPr/>
        <w:sdtContent>
          <w:r w:rsidR="00C54D25">
            <w:rPr>
              <w:lang w:val="en-US"/>
            </w:rPr>
            <w:fldChar w:fldCharType="begin"/>
          </w:r>
          <w:r w:rsidR="00C54D25">
            <w:rPr>
              <w:lang w:val="en-US"/>
            </w:rPr>
            <w:instrText xml:space="preserve"> CITATION Eve11 \l 1033 </w:instrText>
          </w:r>
          <w:r w:rsidR="00C54D25">
            <w:rPr>
              <w:lang w:val="en-US"/>
            </w:rPr>
            <w:fldChar w:fldCharType="separate"/>
          </w:r>
          <w:r w:rsidR="00492794">
            <w:rPr>
              <w:noProof/>
              <w:lang w:val="en-US"/>
            </w:rPr>
            <w:t xml:space="preserve"> </w:t>
          </w:r>
          <w:r w:rsidR="00492794" w:rsidRPr="00492794">
            <w:rPr>
              <w:noProof/>
              <w:lang w:val="en-US"/>
            </w:rPr>
            <w:t>[2]</w:t>
          </w:r>
          <w:r w:rsidR="00C54D25">
            <w:rPr>
              <w:lang w:val="en-US"/>
            </w:rPr>
            <w:fldChar w:fldCharType="end"/>
          </w:r>
        </w:sdtContent>
      </w:sdt>
      <w:r w:rsidR="00037EF7">
        <w:rPr>
          <w:lang w:val="en-US"/>
        </w:rPr>
        <w:t>,</w:t>
      </w:r>
      <w:r>
        <w:rPr>
          <w:lang w:val="en-US"/>
        </w:rPr>
        <w:t xml:space="preserve"> it was an attempt </w:t>
      </w:r>
      <w:r w:rsidR="000B1AEB">
        <w:rPr>
          <w:lang w:val="en-US"/>
        </w:rPr>
        <w:t xml:space="preserve">at solving a maze, and this </w:t>
      </w:r>
      <w:r w:rsidR="00B678B3">
        <w:rPr>
          <w:lang w:val="en-US"/>
        </w:rPr>
        <w:t>led</w:t>
      </w:r>
      <w:r w:rsidR="000B1AEB">
        <w:rPr>
          <w:lang w:val="en-US"/>
        </w:rPr>
        <w:t xml:space="preserve"> to the</w:t>
      </w:r>
      <w:r w:rsidR="00037EF7">
        <w:rPr>
          <w:lang w:val="en-US"/>
        </w:rPr>
        <w:t xml:space="preserve"> creation of the</w:t>
      </w:r>
      <w:r w:rsidR="000B1AEB">
        <w:rPr>
          <w:lang w:val="en-US"/>
        </w:rPr>
        <w:t xml:space="preserve"> </w:t>
      </w:r>
      <w:proofErr w:type="spellStart"/>
      <w:r w:rsidR="00A20655">
        <w:rPr>
          <w:lang w:val="en-US"/>
        </w:rPr>
        <w:t>Tremaux</w:t>
      </w:r>
      <w:proofErr w:type="spellEnd"/>
      <w:r w:rsidR="00A20655">
        <w:rPr>
          <w:lang w:val="en-US"/>
        </w:rPr>
        <w:t xml:space="preserve"> tree</w:t>
      </w:r>
      <w:r w:rsidR="00502500">
        <w:rPr>
          <w:lang w:val="en-US"/>
        </w:rPr>
        <w:t xml:space="preserve"> a</w:t>
      </w:r>
      <w:r w:rsidR="00087D50">
        <w:rPr>
          <w:lang w:val="en-US"/>
        </w:rPr>
        <w:t>nd the Hamiltonian path</w:t>
      </w:r>
      <w:sdt>
        <w:sdtPr>
          <w:rPr>
            <w:lang w:val="en-US"/>
          </w:rPr>
          <w:id w:val="1781072682"/>
          <w:citation/>
        </w:sdtPr>
        <w:sdtEndPr/>
        <w:sdtContent>
          <w:r w:rsidR="00762944">
            <w:rPr>
              <w:lang w:val="en-US"/>
            </w:rPr>
            <w:fldChar w:fldCharType="begin"/>
          </w:r>
          <w:r w:rsidR="00762944">
            <w:rPr>
              <w:lang w:val="en-US"/>
            </w:rPr>
            <w:instrText xml:space="preserve"> CITATION Wei \l 1033 </w:instrText>
          </w:r>
          <w:r w:rsidR="00762944">
            <w:rPr>
              <w:lang w:val="en-US"/>
            </w:rPr>
            <w:fldChar w:fldCharType="separate"/>
          </w:r>
          <w:r w:rsidR="00492794">
            <w:rPr>
              <w:noProof/>
              <w:lang w:val="en-US"/>
            </w:rPr>
            <w:t xml:space="preserve"> </w:t>
          </w:r>
          <w:r w:rsidR="00492794" w:rsidRPr="00492794">
            <w:rPr>
              <w:noProof/>
              <w:lang w:val="en-US"/>
            </w:rPr>
            <w:t>[3]</w:t>
          </w:r>
          <w:r w:rsidR="00762944">
            <w:rPr>
              <w:lang w:val="en-US"/>
            </w:rPr>
            <w:fldChar w:fldCharType="end"/>
          </w:r>
        </w:sdtContent>
      </w:sdt>
      <w:r w:rsidR="00686C02">
        <w:rPr>
          <w:lang w:val="en-US"/>
        </w:rPr>
        <w:t xml:space="preserve"> which aims to plot a path that visits exactly each node in a graph </w:t>
      </w:r>
      <w:r w:rsidR="00870B35">
        <w:rPr>
          <w:lang w:val="en-US"/>
        </w:rPr>
        <w:t xml:space="preserve">exactly </w:t>
      </w:r>
      <w:r w:rsidR="00686C02">
        <w:rPr>
          <w:lang w:val="en-US"/>
        </w:rPr>
        <w:t>once</w:t>
      </w:r>
      <w:r w:rsidR="008D493A">
        <w:rPr>
          <w:lang w:val="en-US"/>
        </w:rPr>
        <w:t>, which is a similar approach to how the task was taken.</w:t>
      </w:r>
    </w:p>
    <w:p w14:paraId="6B1460B4" w14:textId="638BA9E1" w:rsidR="0099594E" w:rsidRDefault="000513B9">
      <w:pPr>
        <w:rPr>
          <w:lang w:val="en-US"/>
        </w:rPr>
      </w:pPr>
      <w:r>
        <w:rPr>
          <w:lang w:val="en-US"/>
        </w:rPr>
        <w:t>Because of th</w:t>
      </w:r>
      <w:r w:rsidR="002E3D51">
        <w:rPr>
          <w:lang w:val="en-US"/>
        </w:rPr>
        <w:t>e</w:t>
      </w:r>
      <w:r>
        <w:rPr>
          <w:lang w:val="en-US"/>
        </w:rPr>
        <w:t xml:space="preserve"> nature </w:t>
      </w:r>
      <w:r w:rsidR="002E3D51">
        <w:rPr>
          <w:lang w:val="en-US"/>
        </w:rPr>
        <w:t xml:space="preserve">of </w:t>
      </w:r>
      <w:r>
        <w:rPr>
          <w:lang w:val="en-US"/>
        </w:rPr>
        <w:t>the algorithm</w:t>
      </w:r>
      <w:r w:rsidR="002C7FE5">
        <w:rPr>
          <w:lang w:val="en-US"/>
        </w:rPr>
        <w:t xml:space="preserve"> a depth limited search</w:t>
      </w:r>
      <w:sdt>
        <w:sdtPr>
          <w:rPr>
            <w:lang w:val="en-US"/>
          </w:rPr>
          <w:id w:val="-1323343411"/>
          <w:citation/>
        </w:sdtPr>
        <w:sdtEndPr/>
        <w:sdtContent>
          <w:r w:rsidR="001316F5">
            <w:rPr>
              <w:lang w:val="en-US"/>
            </w:rPr>
            <w:fldChar w:fldCharType="begin"/>
          </w:r>
          <w:r w:rsidR="001316F5">
            <w:rPr>
              <w:lang w:val="en-US"/>
            </w:rPr>
            <w:instrText xml:space="preserve"> CITATION Stu9423 \l 1033 </w:instrText>
          </w:r>
          <w:r w:rsidR="001316F5">
            <w:rPr>
              <w:lang w:val="en-US"/>
            </w:rPr>
            <w:fldChar w:fldCharType="separate"/>
          </w:r>
          <w:r w:rsidR="00492794">
            <w:rPr>
              <w:noProof/>
              <w:lang w:val="en-US"/>
            </w:rPr>
            <w:t xml:space="preserve"> </w:t>
          </w:r>
          <w:r w:rsidR="00492794" w:rsidRPr="00492794">
            <w:rPr>
              <w:noProof/>
              <w:lang w:val="en-US"/>
            </w:rPr>
            <w:t>[4]</w:t>
          </w:r>
          <w:r w:rsidR="001316F5">
            <w:rPr>
              <w:lang w:val="en-US"/>
            </w:rPr>
            <w:fldChar w:fldCharType="end"/>
          </w:r>
        </w:sdtContent>
      </w:sdt>
      <w:r w:rsidR="002C7FE5">
        <w:rPr>
          <w:lang w:val="en-US"/>
        </w:rPr>
        <w:t xml:space="preserve"> could be implemented and this</w:t>
      </w:r>
      <w:r>
        <w:rPr>
          <w:lang w:val="en-US"/>
        </w:rPr>
        <w:t xml:space="preserve"> will typically have a limited depth it will traverse before it stops</w:t>
      </w:r>
      <w:r w:rsidR="00FF21E9">
        <w:rPr>
          <w:lang w:val="en-US"/>
        </w:rPr>
        <w:t>. This can be either because the nature of the graph it is traversing is incredibly large or possibly infinite, or that the algorithm is a</w:t>
      </w:r>
      <w:r w:rsidR="00796B63">
        <w:rPr>
          <w:lang w:val="en-US"/>
        </w:rPr>
        <w:t xml:space="preserve">n </w:t>
      </w:r>
      <w:r w:rsidR="00FF21E9">
        <w:rPr>
          <w:lang w:val="en-US"/>
        </w:rPr>
        <w:t xml:space="preserve">informed </w:t>
      </w:r>
      <w:r w:rsidR="00E21471">
        <w:rPr>
          <w:lang w:val="en-US"/>
        </w:rPr>
        <w:t>search,</w:t>
      </w:r>
      <w:r w:rsidR="00FF21E9">
        <w:rPr>
          <w:lang w:val="en-US"/>
        </w:rPr>
        <w:t xml:space="preserve"> and the </w:t>
      </w:r>
      <w:r w:rsidR="006C0C67">
        <w:rPr>
          <w:lang w:val="en-US"/>
        </w:rPr>
        <w:t>path has already been calculated to be within a set distance. An example of this is setting a hard cap of 1000 nodes to be traversed when the programmer knows that the solution can be found in less than 1000 steps</w:t>
      </w:r>
      <w:r w:rsidR="00BB444E">
        <w:rPr>
          <w:lang w:val="en-US"/>
        </w:rPr>
        <w:t>, there are cost factors associated with traversing graphs of these depths such as time</w:t>
      </w:r>
      <w:r w:rsidR="006A2878">
        <w:rPr>
          <w:lang w:val="en-US"/>
        </w:rPr>
        <w:t xml:space="preserve"> complexity</w:t>
      </w:r>
      <w:r w:rsidR="007008D9">
        <w:rPr>
          <w:lang w:val="en-US"/>
        </w:rPr>
        <w:t>,</w:t>
      </w:r>
      <w:r w:rsidR="001A45E4">
        <w:rPr>
          <w:lang w:val="en-US"/>
        </w:rPr>
        <w:t xml:space="preserve"> </w:t>
      </w:r>
      <w:r w:rsidR="007008D9">
        <w:rPr>
          <w:lang w:val="en-US"/>
        </w:rPr>
        <w:t xml:space="preserve">where V is the number of nodes and </w:t>
      </w:r>
      <w:r w:rsidR="00313767">
        <w:rPr>
          <w:lang w:val="en-US"/>
        </w:rPr>
        <w:t>E</w:t>
      </w:r>
      <w:r w:rsidR="007008D9">
        <w:rPr>
          <w:lang w:val="en-US"/>
        </w:rPr>
        <w:t xml:space="preserve"> is the number of edges</w:t>
      </w:r>
      <w:r w:rsidR="000722A9">
        <w:rPr>
          <w:lang w:val="en-US"/>
        </w:rPr>
        <w:t xml:space="preserve"> </w:t>
      </w:r>
      <w:r w:rsidR="009F545D">
        <w:rPr>
          <w:lang w:val="en-US"/>
        </w:rPr>
        <w:t>O(V+E)</w:t>
      </w:r>
      <w:r w:rsidR="00DC72B9" w:rsidRPr="00DC72B9">
        <w:rPr>
          <w:lang w:val="en-US"/>
        </w:rPr>
        <w:t xml:space="preserve"> </w:t>
      </w:r>
      <w:sdt>
        <w:sdtPr>
          <w:rPr>
            <w:lang w:val="en-US"/>
          </w:rPr>
          <w:id w:val="1610461927"/>
          <w:citation/>
        </w:sdtPr>
        <w:sdtEndPr/>
        <w:sdtContent>
          <w:r w:rsidR="00DC72B9">
            <w:rPr>
              <w:lang w:val="en-US"/>
            </w:rPr>
            <w:fldChar w:fldCharType="begin"/>
          </w:r>
          <w:r w:rsidR="004D0DEB">
            <w:rPr>
              <w:lang w:val="en-US"/>
            </w:rPr>
            <w:instrText xml:space="preserve">CITATION Cor \l 1033 </w:instrText>
          </w:r>
          <w:r w:rsidR="00DC72B9">
            <w:rPr>
              <w:lang w:val="en-US"/>
            </w:rPr>
            <w:fldChar w:fldCharType="separate"/>
          </w:r>
          <w:r w:rsidR="00492794" w:rsidRPr="00492794">
            <w:rPr>
              <w:noProof/>
              <w:lang w:val="en-US"/>
            </w:rPr>
            <w:t>[5]</w:t>
          </w:r>
          <w:r w:rsidR="00DC72B9">
            <w:rPr>
              <w:lang w:val="en-US"/>
            </w:rPr>
            <w:fldChar w:fldCharType="end"/>
          </w:r>
        </w:sdtContent>
      </w:sdt>
      <w:r w:rsidR="00EB7E7B">
        <w:rPr>
          <w:lang w:val="en-US"/>
        </w:rPr>
        <w:t xml:space="preserve"> </w:t>
      </w:r>
      <w:r w:rsidR="0070781F">
        <w:rPr>
          <w:lang w:val="en-US"/>
        </w:rPr>
        <w:t>and each node is only visited once</w:t>
      </w:r>
      <w:r w:rsidR="00FD5DC4">
        <w:rPr>
          <w:lang w:val="en-US"/>
        </w:rPr>
        <w:t xml:space="preserve"> and the space complexity is O(h)</w:t>
      </w:r>
      <w:r w:rsidR="002D4403">
        <w:rPr>
          <w:lang w:val="en-US"/>
        </w:rPr>
        <w:t xml:space="preserve"> where h is the height of the object</w:t>
      </w:r>
      <w:r w:rsidR="00636E6F">
        <w:rPr>
          <w:lang w:val="en-US"/>
        </w:rPr>
        <w:t>, i.e. the length of the longest path</w:t>
      </w:r>
      <w:r w:rsidR="00D302EE">
        <w:rPr>
          <w:lang w:val="en-US"/>
        </w:rPr>
        <w:t>.</w:t>
      </w:r>
    </w:p>
    <w:p w14:paraId="70D1D5CE" w14:textId="004A4585" w:rsidR="00A0242A" w:rsidRDefault="0083501C">
      <w:pPr>
        <w:rPr>
          <w:lang w:val="en-US"/>
        </w:rPr>
      </w:pPr>
      <w:r>
        <w:rPr>
          <w:lang w:val="en-US"/>
        </w:rPr>
        <w:t>T</w:t>
      </w:r>
      <w:r w:rsidR="003557D9">
        <w:rPr>
          <w:lang w:val="en-US"/>
        </w:rPr>
        <w:t xml:space="preserve">he program uses several different data structures such as, vectors, multidimensional arrays, </w:t>
      </w:r>
      <w:r w:rsidR="00FE77A0">
        <w:rPr>
          <w:lang w:val="en-US"/>
        </w:rPr>
        <w:t>stacks, structs, classes and single dimension arrays.</w:t>
      </w:r>
    </w:p>
    <w:p w14:paraId="15EBF376" w14:textId="77777777" w:rsidR="00A0242A" w:rsidRDefault="00A0242A">
      <w:pPr>
        <w:rPr>
          <w:lang w:val="en-US"/>
        </w:rPr>
      </w:pPr>
    </w:p>
    <w:p w14:paraId="6833784B" w14:textId="771AEBC5" w:rsidR="00A0242A" w:rsidRDefault="00D6652E">
      <w:pPr>
        <w:rPr>
          <w:lang w:val="en-US"/>
        </w:rPr>
      </w:pPr>
      <w:r>
        <w:rPr>
          <w:lang w:val="en-US"/>
        </w:rPr>
        <w:br w:type="page"/>
      </w:r>
    </w:p>
    <w:p w14:paraId="028A0996" w14:textId="641D66C2" w:rsidR="00A0242A" w:rsidRDefault="00743243" w:rsidP="00743243">
      <w:pPr>
        <w:pStyle w:val="Heading1"/>
        <w:rPr>
          <w:lang w:val="en-US"/>
        </w:rPr>
      </w:pPr>
      <w:bookmarkStart w:id="1" w:name="_Toc57815171"/>
      <w:r>
        <w:rPr>
          <w:lang w:val="en-US"/>
        </w:rPr>
        <w:lastRenderedPageBreak/>
        <w:t xml:space="preserve">Task 1: </w:t>
      </w:r>
      <w:r w:rsidR="00A0242A" w:rsidRPr="00A0242A">
        <w:rPr>
          <w:lang w:val="en-US"/>
        </w:rPr>
        <w:t>User guide</w:t>
      </w:r>
      <w:bookmarkEnd w:id="1"/>
    </w:p>
    <w:p w14:paraId="56FC1357" w14:textId="6EF817AC" w:rsidR="00047871" w:rsidRDefault="00047871" w:rsidP="00047871">
      <w:pPr>
        <w:rPr>
          <w:lang w:val="en-US"/>
        </w:rPr>
      </w:pPr>
      <w:r>
        <w:rPr>
          <w:lang w:val="en-US"/>
        </w:rPr>
        <w:t xml:space="preserve">This program was written for the use on the windows operating system, it can be changed to work on </w:t>
      </w:r>
      <w:r w:rsidR="00BD20FE">
        <w:rPr>
          <w:lang w:val="en-US"/>
        </w:rPr>
        <w:t>Linux</w:t>
      </w:r>
      <w:r>
        <w:rPr>
          <w:lang w:val="en-US"/>
        </w:rPr>
        <w:t xml:space="preserve"> with a few changes, namely the </w:t>
      </w:r>
      <w:r w:rsidR="00BD20FE">
        <w:rPr>
          <w:lang w:val="en-US"/>
        </w:rPr>
        <w:t>windows header for the sleep parameter</w:t>
      </w:r>
      <w:r w:rsidR="0087092B">
        <w:rPr>
          <w:lang w:val="en-US"/>
        </w:rPr>
        <w:t xml:space="preserve"> that is used to slow the rate of </w:t>
      </w:r>
      <w:r w:rsidR="00AA6BC2">
        <w:rPr>
          <w:lang w:val="en-US"/>
        </w:rPr>
        <w:t>screen refresh</w:t>
      </w:r>
      <w:r w:rsidR="00BD20FE">
        <w:rPr>
          <w:lang w:val="en-US"/>
        </w:rPr>
        <w:t xml:space="preserve">. </w:t>
      </w:r>
    </w:p>
    <w:p w14:paraId="105134AD" w14:textId="7F63A76F" w:rsidR="001F731E" w:rsidRDefault="003040B6">
      <w:pPr>
        <w:rPr>
          <w:lang w:val="en-US"/>
        </w:rPr>
      </w:pPr>
      <w:r>
        <w:rPr>
          <w:lang w:val="en-US"/>
        </w:rPr>
        <w:t>U</w:t>
      </w:r>
      <w:r w:rsidR="00234F98">
        <w:rPr>
          <w:lang w:val="en-US"/>
        </w:rPr>
        <w:t>pon launching the program</w:t>
      </w:r>
      <w:r w:rsidR="0067449C">
        <w:rPr>
          <w:lang w:val="en-US"/>
        </w:rPr>
        <w:t xml:space="preserve">, the user is greeted and </w:t>
      </w:r>
      <w:r w:rsidR="00107D4F">
        <w:rPr>
          <w:lang w:val="en-US"/>
        </w:rPr>
        <w:t xml:space="preserve">given some example files as options to try, and a means to quickly load </w:t>
      </w:r>
      <w:r w:rsidR="00292BDF">
        <w:rPr>
          <w:lang w:val="en-US"/>
        </w:rPr>
        <w:t xml:space="preserve">a selected file </w:t>
      </w:r>
      <w:r w:rsidR="001F51B5">
        <w:rPr>
          <w:lang w:val="en-US"/>
        </w:rPr>
        <w:t xml:space="preserve">or </w:t>
      </w:r>
      <w:r w:rsidR="0051068F">
        <w:rPr>
          <w:lang w:val="en-US"/>
        </w:rPr>
        <w:t>go to the settings</w:t>
      </w:r>
      <w:r w:rsidR="00270900">
        <w:rPr>
          <w:lang w:val="en-US"/>
        </w:rPr>
        <w:t>.</w:t>
      </w:r>
    </w:p>
    <w:p w14:paraId="2FF17385" w14:textId="7846FE47" w:rsidR="00EA6F15" w:rsidRDefault="00EA6F15" w:rsidP="00EA6F15">
      <w:pPr>
        <w:rPr>
          <w:lang w:val="en-US"/>
        </w:rPr>
      </w:pPr>
      <w:r>
        <w:rPr>
          <w:lang w:val="en-US"/>
        </w:rPr>
        <w:t xml:space="preserve">If the user wishes to use a custom file all the user must do is place the file in the folder with the programs </w:t>
      </w:r>
      <w:r w:rsidR="00A809FC">
        <w:rPr>
          <w:lang w:val="en-US"/>
        </w:rPr>
        <w:t>directory</w:t>
      </w:r>
      <w:r w:rsidR="001B4B7B">
        <w:rPr>
          <w:lang w:val="en-US"/>
        </w:rPr>
        <w:t xml:space="preserve"> then enter the files name and extension when prompted</w:t>
      </w:r>
      <w:r>
        <w:rPr>
          <w:lang w:val="en-US"/>
        </w:rPr>
        <w:t>, the program works as default on a 16 wide by 16 high file and if the user wishes to use a different size file, the loader will detect the size of the map automatically.</w:t>
      </w:r>
    </w:p>
    <w:p w14:paraId="5CE9954C" w14:textId="77777777" w:rsidR="00EA6F15" w:rsidRDefault="00EA6F15" w:rsidP="00EA6F15">
      <w:pPr>
        <w:rPr>
          <w:lang w:val="en-US"/>
        </w:rPr>
      </w:pPr>
      <w:r>
        <w:rPr>
          <w:lang w:val="en-US"/>
        </w:rPr>
        <w:t>Alternatively, a range of sample files are provided, starting with simple 16 * 16 areas to search, ranging to 32 * 32 and 64 * 64. There are limits to anything larger than 64 * 64.</w:t>
      </w:r>
    </w:p>
    <w:p w14:paraId="7C11C9BC" w14:textId="2CD314AF" w:rsidR="00270900" w:rsidRDefault="00EA6F15">
      <w:pPr>
        <w:rPr>
          <w:lang w:val="en-US"/>
        </w:rPr>
      </w:pPr>
      <w:r>
        <w:rPr>
          <w:lang w:val="en-US"/>
        </w:rPr>
        <w:t>The sample files have been set up for easy access</w:t>
      </w:r>
      <w:r w:rsidR="00637CFA">
        <w:rPr>
          <w:lang w:val="en-US"/>
        </w:rPr>
        <w:t xml:space="preserve"> </w:t>
      </w:r>
      <w:r w:rsidR="00883AB4">
        <w:rPr>
          <w:lang w:val="en-US"/>
        </w:rPr>
        <w:t xml:space="preserve">It is also worth noting that the default console on a common 1080p resolution screen will require </w:t>
      </w:r>
      <w:r w:rsidR="00637CFA">
        <w:rPr>
          <w:lang w:val="en-US"/>
        </w:rPr>
        <w:t xml:space="preserve">the size </w:t>
      </w:r>
      <w:r w:rsidR="00883AB4">
        <w:rPr>
          <w:lang w:val="en-US"/>
        </w:rPr>
        <w:t xml:space="preserve">adjusting to fit the maps inside the console window, without any side effects. </w:t>
      </w:r>
    </w:p>
    <w:p w14:paraId="1FFEA463" w14:textId="5F9097CF" w:rsidR="00234F98" w:rsidRDefault="001F731E" w:rsidP="003040B6">
      <w:pPr>
        <w:rPr>
          <w:lang w:val="en-US"/>
        </w:rPr>
      </w:pPr>
      <w:r>
        <w:rPr>
          <w:lang w:val="en-US"/>
        </w:rPr>
        <w:t xml:space="preserve">The settings </w:t>
      </w:r>
      <w:r w:rsidR="00270900">
        <w:rPr>
          <w:lang w:val="en-US"/>
        </w:rPr>
        <w:t>option can be accessed by pressing t, the settings are</w:t>
      </w:r>
      <w:r>
        <w:rPr>
          <w:lang w:val="en-US"/>
        </w:rPr>
        <w:t xml:space="preserve"> comprised of </w:t>
      </w:r>
      <w:r w:rsidR="00270900">
        <w:rPr>
          <w:lang w:val="en-US"/>
        </w:rPr>
        <w:t>4</w:t>
      </w:r>
      <w:r>
        <w:rPr>
          <w:lang w:val="en-US"/>
        </w:rPr>
        <w:t xml:space="preserve"> </w:t>
      </w:r>
      <w:r w:rsidR="00C531A5">
        <w:rPr>
          <w:lang w:val="en-US"/>
        </w:rPr>
        <w:t>options.</w:t>
      </w:r>
      <w:r w:rsidR="00234F98">
        <w:rPr>
          <w:lang w:val="en-US"/>
        </w:rPr>
        <w:t xml:space="preserve"> </w:t>
      </w:r>
    </w:p>
    <w:p w14:paraId="72A60EED" w14:textId="77777777" w:rsidR="00E80BE5" w:rsidRPr="00047871" w:rsidRDefault="00E80BE5" w:rsidP="00E80BE5">
      <w:pPr>
        <w:rPr>
          <w:lang w:val="en-US"/>
        </w:rPr>
      </w:pPr>
      <w:r>
        <w:rPr>
          <w:lang w:val="en-US"/>
        </w:rPr>
        <w:t xml:space="preserve">With this implementation breadcrumbs are optional and having them either on or off will not affect the performance or operation. </w:t>
      </w:r>
    </w:p>
    <w:p w14:paraId="6A891136" w14:textId="31BAA6FC" w:rsidR="0008720D" w:rsidRDefault="008C731C">
      <w:pPr>
        <w:rPr>
          <w:lang w:val="en-US"/>
        </w:rPr>
      </w:pPr>
      <w:r>
        <w:rPr>
          <w:lang w:val="en-US"/>
        </w:rPr>
        <w:t>So,</w:t>
      </w:r>
      <w:r w:rsidR="002A33A6">
        <w:rPr>
          <w:lang w:val="en-US"/>
        </w:rPr>
        <w:t xml:space="preserve"> after c</w:t>
      </w:r>
      <w:r w:rsidR="00835088">
        <w:rPr>
          <w:lang w:val="en-US"/>
        </w:rPr>
        <w:t>hanging the settings and/</w:t>
      </w:r>
      <w:r w:rsidR="002A33A6">
        <w:rPr>
          <w:lang w:val="en-US"/>
        </w:rPr>
        <w:t xml:space="preserve">or </w:t>
      </w:r>
      <w:r w:rsidR="00D64079">
        <w:rPr>
          <w:lang w:val="en-US"/>
        </w:rPr>
        <w:t xml:space="preserve">finished </w:t>
      </w:r>
      <w:r w:rsidR="0008720D">
        <w:rPr>
          <w:lang w:val="en-US"/>
        </w:rPr>
        <w:t>select</w:t>
      </w:r>
      <w:r w:rsidR="00D64079">
        <w:rPr>
          <w:lang w:val="en-US"/>
        </w:rPr>
        <w:t xml:space="preserve">ing </w:t>
      </w:r>
      <w:r w:rsidR="0008720D">
        <w:rPr>
          <w:lang w:val="en-US"/>
        </w:rPr>
        <w:t>the file you wish to use, either through the quick select options o</w:t>
      </w:r>
      <w:r w:rsidR="00A94E4F">
        <w:rPr>
          <w:lang w:val="en-US"/>
        </w:rPr>
        <w:t xml:space="preserve">r via manually typing in the file name and configuring the file size, the search algorithm will begin, this will then prompt the user what character they are looking to find within the map. This by default in the provided examples is represented with the character ‘a’. </w:t>
      </w:r>
    </w:p>
    <w:p w14:paraId="6551A466" w14:textId="5F4D9364" w:rsidR="00A94E4F" w:rsidRDefault="00A94E4F">
      <w:pPr>
        <w:rPr>
          <w:lang w:val="en-US"/>
        </w:rPr>
      </w:pPr>
      <w:r>
        <w:rPr>
          <w:lang w:val="en-US"/>
        </w:rPr>
        <w:t xml:space="preserve">Once the character is selected the search will begin, depending on the size of the map the duration of the search will vary. </w:t>
      </w:r>
    </w:p>
    <w:p w14:paraId="3E1C5F1C" w14:textId="7FC52BF2" w:rsidR="00A94E4F" w:rsidRDefault="00A94E4F">
      <w:pPr>
        <w:rPr>
          <w:lang w:val="en-US"/>
        </w:rPr>
      </w:pPr>
      <w:r>
        <w:rPr>
          <w:lang w:val="en-US"/>
        </w:rPr>
        <w:t xml:space="preserve">The algorithm will explore a path till it reaches a dead end or the search target, randomly pathing each time so it is likely that if you repeat the search it will </w:t>
      </w:r>
      <w:r w:rsidR="00E04E32">
        <w:rPr>
          <w:lang w:val="en-US"/>
        </w:rPr>
        <w:t xml:space="preserve">likely </w:t>
      </w:r>
      <w:r>
        <w:rPr>
          <w:lang w:val="en-US"/>
        </w:rPr>
        <w:t xml:space="preserve">take a different path each time. </w:t>
      </w:r>
    </w:p>
    <w:p w14:paraId="58AA0920" w14:textId="61BEB3A3" w:rsidR="00F268FE" w:rsidRDefault="00F268FE">
      <w:pPr>
        <w:rPr>
          <w:lang w:val="en-US"/>
        </w:rPr>
      </w:pPr>
      <w:r>
        <w:rPr>
          <w:lang w:val="en-US"/>
        </w:rPr>
        <w:t xml:space="preserve">Eventually the program will stop, and it will either have found the search target or explored all the available options and eventually run out of positions to explore. </w:t>
      </w:r>
    </w:p>
    <w:p w14:paraId="75A234E5" w14:textId="4FD11794" w:rsidR="00A3365F" w:rsidRDefault="00415780" w:rsidP="007A33B5">
      <w:pPr>
        <w:rPr>
          <w:lang w:val="en-US"/>
        </w:rPr>
      </w:pPr>
      <w:r>
        <w:rPr>
          <w:lang w:val="en-US"/>
        </w:rPr>
        <w:t>Upon successful search the program</w:t>
      </w:r>
      <w:r w:rsidR="00F268FE">
        <w:rPr>
          <w:lang w:val="en-US"/>
        </w:rPr>
        <w:t xml:space="preserve"> will</w:t>
      </w:r>
      <w:r w:rsidR="008A30BC">
        <w:rPr>
          <w:lang w:val="en-US"/>
        </w:rPr>
        <w:t xml:space="preserve"> write the length of the route</w:t>
      </w:r>
      <w:r w:rsidR="00F268FE">
        <w:rPr>
          <w:lang w:val="en-US"/>
        </w:rPr>
        <w:t xml:space="preserve"> then prompt the user with some options</w:t>
      </w:r>
      <w:r w:rsidR="007A33B5">
        <w:rPr>
          <w:lang w:val="en-US"/>
        </w:rPr>
        <w:t xml:space="preserve"> for how to proceed.</w:t>
      </w:r>
      <w:r w:rsidR="005E4ADC">
        <w:rPr>
          <w:lang w:val="en-US"/>
        </w:rPr>
        <w:t xml:space="preserve"> </w:t>
      </w:r>
    </w:p>
    <w:p w14:paraId="23825EA3" w14:textId="0FCAC104" w:rsidR="00D92464" w:rsidRDefault="00D92464" w:rsidP="007A33B5">
      <w:pPr>
        <w:rPr>
          <w:lang w:val="en-US"/>
        </w:rPr>
      </w:pPr>
      <w:r>
        <w:rPr>
          <w:lang w:val="en-US"/>
        </w:rPr>
        <w:t xml:space="preserve">Characters used, s or S to s dictate the start position. (if no s is detected the user will be prompted to enter a start position) </w:t>
      </w:r>
    </w:p>
    <w:p w14:paraId="0C5A770E" w14:textId="50C4CF42" w:rsidR="00D92464" w:rsidRDefault="00573A3B" w:rsidP="007A33B5">
      <w:pPr>
        <w:rPr>
          <w:lang w:val="en-US"/>
        </w:rPr>
      </w:pPr>
      <w:r>
        <w:rPr>
          <w:lang w:val="en-US"/>
        </w:rPr>
        <w:t>‘a’</w:t>
      </w:r>
      <w:r w:rsidR="00D92464">
        <w:rPr>
          <w:lang w:val="en-US"/>
        </w:rPr>
        <w:t xml:space="preserve"> for the search criteria </w:t>
      </w:r>
    </w:p>
    <w:p w14:paraId="39F9DA46" w14:textId="51714307" w:rsidR="00D92464" w:rsidRDefault="00573A3B" w:rsidP="007A33B5">
      <w:pPr>
        <w:rPr>
          <w:lang w:val="en-US"/>
        </w:rPr>
      </w:pPr>
      <w:r>
        <w:rPr>
          <w:lang w:val="en-US"/>
        </w:rPr>
        <w:t xml:space="preserve">‘@’ </w:t>
      </w:r>
      <w:r w:rsidR="00D92464">
        <w:rPr>
          <w:lang w:val="en-US"/>
        </w:rPr>
        <w:t>for the agent</w:t>
      </w:r>
    </w:p>
    <w:p w14:paraId="6F3CF8D3" w14:textId="10DE9902" w:rsidR="00B97BF8" w:rsidRDefault="0044394F">
      <w:pPr>
        <w:rPr>
          <w:lang w:val="en-US"/>
        </w:rPr>
      </w:pPr>
      <w:r>
        <w:rPr>
          <w:lang w:val="en-US"/>
        </w:rPr>
        <w:t>‘</w:t>
      </w:r>
      <w:r w:rsidR="00D92464">
        <w:rPr>
          <w:lang w:val="en-US"/>
        </w:rPr>
        <w:t>O</w:t>
      </w:r>
      <w:r>
        <w:rPr>
          <w:lang w:val="en-US"/>
        </w:rPr>
        <w:t>’</w:t>
      </w:r>
      <w:r w:rsidR="00D92464">
        <w:rPr>
          <w:lang w:val="en-US"/>
        </w:rPr>
        <w:t xml:space="preserve"> for walls, but any character will be recognized as a solid object that </w:t>
      </w:r>
      <w:r w:rsidR="00573A3B">
        <w:rPr>
          <w:lang w:val="en-US"/>
        </w:rPr>
        <w:t>cannot</w:t>
      </w:r>
      <w:r w:rsidR="00D92464">
        <w:rPr>
          <w:lang w:val="en-US"/>
        </w:rPr>
        <w:t xml:space="preserve"> be passed through. </w:t>
      </w:r>
      <w:r w:rsidR="00D6652E">
        <w:rPr>
          <w:lang w:val="en-US"/>
        </w:rPr>
        <w:br w:type="page"/>
      </w:r>
    </w:p>
    <w:p w14:paraId="00FE5894" w14:textId="6A41F3B4" w:rsidR="00CC7473" w:rsidRPr="00743243" w:rsidRDefault="00743243" w:rsidP="00743243">
      <w:pPr>
        <w:pStyle w:val="Heading1"/>
      </w:pPr>
      <w:bookmarkStart w:id="2" w:name="_Toc57815172"/>
      <w:r>
        <w:lastRenderedPageBreak/>
        <w:t xml:space="preserve">Task 1: </w:t>
      </w:r>
      <w:r w:rsidR="00BB6178" w:rsidRPr="00743243">
        <w:t>Testing</w:t>
      </w:r>
      <w:bookmarkEnd w:id="2"/>
      <w:r w:rsidR="00BB6178" w:rsidRPr="00743243">
        <w:t xml:space="preserve"> </w:t>
      </w:r>
    </w:p>
    <w:tbl>
      <w:tblPr>
        <w:tblStyle w:val="TableGrid"/>
        <w:tblW w:w="9690" w:type="dxa"/>
        <w:tblLook w:val="04A0" w:firstRow="1" w:lastRow="0" w:firstColumn="1" w:lastColumn="0" w:noHBand="0" w:noVBand="1"/>
      </w:tblPr>
      <w:tblGrid>
        <w:gridCol w:w="2547"/>
        <w:gridCol w:w="2375"/>
        <w:gridCol w:w="2153"/>
        <w:gridCol w:w="2615"/>
      </w:tblGrid>
      <w:tr w:rsidR="000853AB" w14:paraId="0E64F6B9" w14:textId="77777777" w:rsidTr="00C50672">
        <w:trPr>
          <w:trHeight w:val="469"/>
        </w:trPr>
        <w:tc>
          <w:tcPr>
            <w:tcW w:w="2547" w:type="dxa"/>
          </w:tcPr>
          <w:p w14:paraId="224D148B" w14:textId="50C53CFA" w:rsidR="000853AB" w:rsidRDefault="000853AB">
            <w:pPr>
              <w:rPr>
                <w:b/>
                <w:bCs/>
                <w:lang w:val="en-US"/>
              </w:rPr>
            </w:pPr>
            <w:r>
              <w:rPr>
                <w:b/>
                <w:bCs/>
                <w:lang w:val="en-US"/>
              </w:rPr>
              <w:t>Test description</w:t>
            </w:r>
          </w:p>
        </w:tc>
        <w:tc>
          <w:tcPr>
            <w:tcW w:w="2375" w:type="dxa"/>
          </w:tcPr>
          <w:p w14:paraId="0219DCFC" w14:textId="22466815" w:rsidR="000853AB" w:rsidRDefault="000853AB">
            <w:pPr>
              <w:rPr>
                <w:b/>
                <w:bCs/>
                <w:lang w:val="en-US"/>
              </w:rPr>
            </w:pPr>
            <w:r>
              <w:rPr>
                <w:b/>
                <w:bCs/>
                <w:lang w:val="en-US"/>
              </w:rPr>
              <w:t xml:space="preserve">Test expected result </w:t>
            </w:r>
          </w:p>
        </w:tc>
        <w:tc>
          <w:tcPr>
            <w:tcW w:w="2153" w:type="dxa"/>
          </w:tcPr>
          <w:p w14:paraId="353F63C6" w14:textId="000575FD" w:rsidR="000853AB" w:rsidRDefault="000853AB">
            <w:pPr>
              <w:rPr>
                <w:b/>
                <w:bCs/>
                <w:lang w:val="en-US"/>
              </w:rPr>
            </w:pPr>
            <w:r>
              <w:rPr>
                <w:b/>
                <w:bCs/>
                <w:lang w:val="en-US"/>
              </w:rPr>
              <w:t>Test actual result</w:t>
            </w:r>
          </w:p>
        </w:tc>
        <w:tc>
          <w:tcPr>
            <w:tcW w:w="2615" w:type="dxa"/>
          </w:tcPr>
          <w:p w14:paraId="5BE36D8F" w14:textId="3DCEDC4A" w:rsidR="000853AB" w:rsidRDefault="000853AB">
            <w:pPr>
              <w:rPr>
                <w:b/>
                <w:bCs/>
                <w:lang w:val="en-US"/>
              </w:rPr>
            </w:pPr>
            <w:r>
              <w:rPr>
                <w:b/>
                <w:bCs/>
                <w:lang w:val="en-US"/>
              </w:rPr>
              <w:t>Test comment</w:t>
            </w:r>
          </w:p>
        </w:tc>
      </w:tr>
      <w:tr w:rsidR="000853AB" w14:paraId="4E1EA8BD" w14:textId="77777777" w:rsidTr="00C50672">
        <w:trPr>
          <w:trHeight w:val="1039"/>
        </w:trPr>
        <w:tc>
          <w:tcPr>
            <w:tcW w:w="2547" w:type="dxa"/>
          </w:tcPr>
          <w:p w14:paraId="3280483A" w14:textId="61D081DC" w:rsidR="006679BC" w:rsidRDefault="00960763">
            <w:pPr>
              <w:rPr>
                <w:lang w:val="en-US"/>
              </w:rPr>
            </w:pPr>
            <w:r>
              <w:rPr>
                <w:lang w:val="en-US"/>
              </w:rPr>
              <w:t xml:space="preserve">Test search with search criteria that </w:t>
            </w:r>
            <w:r w:rsidR="001A7A69">
              <w:rPr>
                <w:lang w:val="en-US"/>
              </w:rPr>
              <w:t>cannot</w:t>
            </w:r>
            <w:r>
              <w:rPr>
                <w:lang w:val="en-US"/>
              </w:rPr>
              <w:t xml:space="preserve"> be </w:t>
            </w:r>
            <w:r w:rsidR="001A7A69">
              <w:rPr>
                <w:lang w:val="en-US"/>
              </w:rPr>
              <w:t>met.</w:t>
            </w:r>
          </w:p>
          <w:p w14:paraId="5B485BA8" w14:textId="3A69D16C" w:rsidR="006679BC" w:rsidRPr="00960763" w:rsidRDefault="006679BC">
            <w:pPr>
              <w:rPr>
                <w:lang w:val="en-US"/>
              </w:rPr>
            </w:pPr>
            <w:r>
              <w:rPr>
                <w:lang w:val="en-US"/>
              </w:rPr>
              <w:t xml:space="preserve">(a route that </w:t>
            </w:r>
            <w:r w:rsidR="001A7A69">
              <w:rPr>
                <w:lang w:val="en-US"/>
              </w:rPr>
              <w:t>cannot</w:t>
            </w:r>
            <w:r>
              <w:rPr>
                <w:lang w:val="en-US"/>
              </w:rPr>
              <w:t xml:space="preserve"> be taken to the search target and </w:t>
            </w:r>
          </w:p>
        </w:tc>
        <w:tc>
          <w:tcPr>
            <w:tcW w:w="2375" w:type="dxa"/>
          </w:tcPr>
          <w:p w14:paraId="01F12469" w14:textId="75EA3CC4" w:rsidR="000853AB" w:rsidRPr="00960763" w:rsidRDefault="00960763">
            <w:pPr>
              <w:rPr>
                <w:lang w:val="en-US"/>
              </w:rPr>
            </w:pPr>
            <w:r>
              <w:rPr>
                <w:lang w:val="en-US"/>
              </w:rPr>
              <w:t>Checks every grid position until every possibility is ruled out</w:t>
            </w:r>
          </w:p>
        </w:tc>
        <w:tc>
          <w:tcPr>
            <w:tcW w:w="2153" w:type="dxa"/>
          </w:tcPr>
          <w:p w14:paraId="1B0E8499" w14:textId="5ED5B669" w:rsidR="000853AB" w:rsidRPr="00960763" w:rsidRDefault="00960763">
            <w:pPr>
              <w:rPr>
                <w:lang w:val="en-US"/>
              </w:rPr>
            </w:pPr>
            <w:r>
              <w:rPr>
                <w:lang w:val="en-US"/>
              </w:rPr>
              <w:t xml:space="preserve">as expected, </w:t>
            </w:r>
            <w:r w:rsidR="00C82BD1">
              <w:rPr>
                <w:lang w:val="en-US"/>
              </w:rPr>
              <w:t xml:space="preserve">did not find </w:t>
            </w:r>
            <w:proofErr w:type="gramStart"/>
            <w:r w:rsidR="00C82BD1">
              <w:rPr>
                <w:lang w:val="en-US"/>
              </w:rPr>
              <w:t>it</w:t>
            </w:r>
            <w:proofErr w:type="gramEnd"/>
            <w:r w:rsidR="00C82BD1">
              <w:rPr>
                <w:lang w:val="en-US"/>
              </w:rPr>
              <w:t xml:space="preserve"> and reported that it was not found</w:t>
            </w:r>
          </w:p>
        </w:tc>
        <w:tc>
          <w:tcPr>
            <w:tcW w:w="2615" w:type="dxa"/>
          </w:tcPr>
          <w:p w14:paraId="17019AC2" w14:textId="77777777" w:rsidR="000853AB" w:rsidRDefault="000853AB">
            <w:pPr>
              <w:rPr>
                <w:b/>
                <w:bCs/>
                <w:lang w:val="en-US"/>
              </w:rPr>
            </w:pPr>
          </w:p>
        </w:tc>
      </w:tr>
      <w:tr w:rsidR="000F5F17" w14:paraId="0D89BCB9" w14:textId="77777777" w:rsidTr="00C50672">
        <w:trPr>
          <w:trHeight w:val="1589"/>
        </w:trPr>
        <w:tc>
          <w:tcPr>
            <w:tcW w:w="2547" w:type="dxa"/>
          </w:tcPr>
          <w:p w14:paraId="63BA1B10" w14:textId="6B5BF4D5" w:rsidR="000F5F17" w:rsidRPr="00157AB2" w:rsidRDefault="000F5F17" w:rsidP="000F5F17">
            <w:pPr>
              <w:jc w:val="center"/>
              <w:rPr>
                <w:lang w:val="en-US"/>
              </w:rPr>
            </w:pPr>
            <w:r w:rsidRPr="00DA0654">
              <w:rPr>
                <w:lang w:val="en-US"/>
              </w:rPr>
              <w:t>User defines a different map size</w:t>
            </w:r>
            <w:r>
              <w:rPr>
                <w:lang w:val="en-US"/>
              </w:rPr>
              <w:t>, that fits the specified map</w:t>
            </w:r>
            <w:r w:rsidR="001A7A69">
              <w:rPr>
                <w:lang w:val="en-US"/>
              </w:rPr>
              <w:t>.</w:t>
            </w:r>
          </w:p>
        </w:tc>
        <w:tc>
          <w:tcPr>
            <w:tcW w:w="2375" w:type="dxa"/>
          </w:tcPr>
          <w:p w14:paraId="75AD0EB9" w14:textId="70594CA9" w:rsidR="000F5F17" w:rsidRPr="00DA0654" w:rsidRDefault="00810057" w:rsidP="000F5F17">
            <w:pPr>
              <w:rPr>
                <w:lang w:val="en-US"/>
              </w:rPr>
            </w:pPr>
            <w:r>
              <w:rPr>
                <w:lang w:val="en-US"/>
              </w:rPr>
              <w:t>The variables for the height and the width are set</w:t>
            </w:r>
            <w:r w:rsidR="00672612">
              <w:rPr>
                <w:lang w:val="en-US"/>
              </w:rPr>
              <w:t xml:space="preserve"> (this then </w:t>
            </w:r>
            <w:r w:rsidR="00B45647">
              <w:rPr>
                <w:lang w:val="en-US"/>
              </w:rPr>
              <w:t xml:space="preserve">retroactively resizes all the search area </w:t>
            </w:r>
            <w:r w:rsidR="001A7A69">
              <w:rPr>
                <w:lang w:val="en-US"/>
              </w:rPr>
              <w:t>conditions).</w:t>
            </w:r>
          </w:p>
        </w:tc>
        <w:tc>
          <w:tcPr>
            <w:tcW w:w="2153" w:type="dxa"/>
          </w:tcPr>
          <w:p w14:paraId="0B1ACE37" w14:textId="2CDEE568" w:rsidR="000F5F17" w:rsidRPr="00672612" w:rsidRDefault="00D22465" w:rsidP="000F5F17">
            <w:pPr>
              <w:rPr>
                <w:lang w:val="en-US"/>
              </w:rPr>
            </w:pPr>
            <w:r>
              <w:rPr>
                <w:lang w:val="en-US"/>
              </w:rPr>
              <w:t xml:space="preserve">Works </w:t>
            </w:r>
            <w:r w:rsidR="001A7A69">
              <w:rPr>
                <w:lang w:val="en-US"/>
              </w:rPr>
              <w:t>a</w:t>
            </w:r>
            <w:r w:rsidR="00810057" w:rsidRPr="00672612">
              <w:rPr>
                <w:lang w:val="en-US"/>
              </w:rPr>
              <w:t>s expected</w:t>
            </w:r>
            <w:r w:rsidR="001A7A69">
              <w:rPr>
                <w:lang w:val="en-US"/>
              </w:rPr>
              <w:t>.</w:t>
            </w:r>
          </w:p>
        </w:tc>
        <w:tc>
          <w:tcPr>
            <w:tcW w:w="2615" w:type="dxa"/>
          </w:tcPr>
          <w:p w14:paraId="1E65C2F6" w14:textId="77777777" w:rsidR="000F5F17" w:rsidRDefault="000F5F17" w:rsidP="000F5F17">
            <w:pPr>
              <w:rPr>
                <w:b/>
                <w:bCs/>
                <w:lang w:val="en-US"/>
              </w:rPr>
            </w:pPr>
          </w:p>
        </w:tc>
      </w:tr>
      <w:tr w:rsidR="00232C78" w14:paraId="2FBF7D0A" w14:textId="77777777" w:rsidTr="00C50672">
        <w:trPr>
          <w:trHeight w:val="1048"/>
        </w:trPr>
        <w:tc>
          <w:tcPr>
            <w:tcW w:w="2547" w:type="dxa"/>
          </w:tcPr>
          <w:p w14:paraId="774953F3" w14:textId="0B984356" w:rsidR="00232C78" w:rsidRDefault="001A7A69" w:rsidP="00232C78">
            <w:pPr>
              <w:rPr>
                <w:lang w:val="en-US"/>
              </w:rPr>
            </w:pPr>
            <w:r>
              <w:rPr>
                <w:lang w:val="en-US"/>
              </w:rPr>
              <w:t>U</w:t>
            </w:r>
            <w:r w:rsidR="00232C78">
              <w:rPr>
                <w:lang w:val="en-US"/>
              </w:rPr>
              <w:t xml:space="preserve">ser specifies a map </w:t>
            </w:r>
            <w:r>
              <w:rPr>
                <w:lang w:val="en-US"/>
              </w:rPr>
              <w:t>area.</w:t>
            </w:r>
          </w:p>
          <w:p w14:paraId="25CACEC9" w14:textId="4017CE2E" w:rsidR="0057363F" w:rsidRDefault="0057363F" w:rsidP="00232C78">
            <w:pPr>
              <w:rPr>
                <w:lang w:val="en-US"/>
              </w:rPr>
            </w:pPr>
            <w:r>
              <w:rPr>
                <w:lang w:val="en-US"/>
              </w:rPr>
              <w:t>(the user can type a different text file to load a different map)</w:t>
            </w:r>
          </w:p>
          <w:p w14:paraId="0A460665" w14:textId="77777777" w:rsidR="008F0A7F" w:rsidRDefault="008F0A7F" w:rsidP="008F0A7F">
            <w:pPr>
              <w:jc w:val="right"/>
              <w:rPr>
                <w:lang w:val="en-US"/>
              </w:rPr>
            </w:pPr>
          </w:p>
          <w:p w14:paraId="0E9DD9F0" w14:textId="5326959A" w:rsidR="008F0A7F" w:rsidRPr="008F0A7F" w:rsidRDefault="008F0A7F" w:rsidP="008F0A7F">
            <w:pPr>
              <w:jc w:val="right"/>
              <w:rPr>
                <w:lang w:val="en-US"/>
              </w:rPr>
            </w:pPr>
          </w:p>
        </w:tc>
        <w:tc>
          <w:tcPr>
            <w:tcW w:w="2375" w:type="dxa"/>
          </w:tcPr>
          <w:p w14:paraId="58BE898D" w14:textId="1959B707" w:rsidR="00232C78" w:rsidRPr="00126795" w:rsidRDefault="00232C78" w:rsidP="00232C78">
            <w:pPr>
              <w:rPr>
                <w:lang w:val="en-US"/>
              </w:rPr>
            </w:pPr>
            <w:r>
              <w:rPr>
                <w:lang w:val="en-US"/>
              </w:rPr>
              <w:t xml:space="preserve">the map is </w:t>
            </w:r>
            <w:r w:rsidR="001A7A69">
              <w:rPr>
                <w:lang w:val="en-US"/>
              </w:rPr>
              <w:t>loaded,</w:t>
            </w:r>
            <w:r>
              <w:rPr>
                <w:lang w:val="en-US"/>
              </w:rPr>
              <w:t xml:space="preserve"> and the search finds the search target as expected</w:t>
            </w:r>
          </w:p>
        </w:tc>
        <w:tc>
          <w:tcPr>
            <w:tcW w:w="2153" w:type="dxa"/>
          </w:tcPr>
          <w:p w14:paraId="20AFDD5C" w14:textId="7E13A3EA" w:rsidR="00232C78" w:rsidRDefault="00232C78" w:rsidP="00232C78">
            <w:pPr>
              <w:rPr>
                <w:b/>
                <w:bCs/>
                <w:lang w:val="en-US"/>
              </w:rPr>
            </w:pPr>
            <w:r>
              <w:rPr>
                <w:lang w:val="en-US"/>
              </w:rPr>
              <w:t xml:space="preserve">Works </w:t>
            </w:r>
            <w:r w:rsidR="001A7A69">
              <w:rPr>
                <w:lang w:val="en-US"/>
              </w:rPr>
              <w:t>a</w:t>
            </w:r>
            <w:r w:rsidRPr="00672612">
              <w:rPr>
                <w:lang w:val="en-US"/>
              </w:rPr>
              <w:t>s expected</w:t>
            </w:r>
            <w:r w:rsidR="001A7A69">
              <w:rPr>
                <w:lang w:val="en-US"/>
              </w:rPr>
              <w:t>.</w:t>
            </w:r>
            <w:r w:rsidRPr="00672612">
              <w:rPr>
                <w:lang w:val="en-US"/>
              </w:rPr>
              <w:t xml:space="preserve"> </w:t>
            </w:r>
          </w:p>
        </w:tc>
        <w:tc>
          <w:tcPr>
            <w:tcW w:w="2615" w:type="dxa"/>
          </w:tcPr>
          <w:p w14:paraId="15CBE4EC" w14:textId="77777777" w:rsidR="00232C78" w:rsidRDefault="00232C78" w:rsidP="00232C78">
            <w:pPr>
              <w:rPr>
                <w:b/>
                <w:bCs/>
                <w:lang w:val="en-US"/>
              </w:rPr>
            </w:pPr>
          </w:p>
        </w:tc>
      </w:tr>
      <w:tr w:rsidR="00232C78" w14:paraId="14B59F46" w14:textId="77777777" w:rsidTr="00C50672">
        <w:trPr>
          <w:trHeight w:val="1740"/>
        </w:trPr>
        <w:tc>
          <w:tcPr>
            <w:tcW w:w="2547" w:type="dxa"/>
          </w:tcPr>
          <w:p w14:paraId="53ADD3DE" w14:textId="5927A2DE" w:rsidR="00232C78" w:rsidRDefault="00F8741C" w:rsidP="00232C78">
            <w:pPr>
              <w:rPr>
                <w:lang w:val="en-US"/>
              </w:rPr>
            </w:pPr>
            <w:r w:rsidRPr="006E45EB">
              <w:rPr>
                <w:lang w:val="en-US"/>
              </w:rPr>
              <w:t>User selects one of the predefined example</w:t>
            </w:r>
            <w:r w:rsidR="007C7E2A">
              <w:rPr>
                <w:lang w:val="en-US"/>
              </w:rPr>
              <w:t xml:space="preserve"> </w:t>
            </w:r>
            <w:r w:rsidR="007C7E2A" w:rsidRPr="006E45EB">
              <w:rPr>
                <w:lang w:val="en-US"/>
              </w:rPr>
              <w:t>maps</w:t>
            </w:r>
            <w:r w:rsidR="007C7E2A">
              <w:rPr>
                <w:lang w:val="en-US"/>
              </w:rPr>
              <w:t>.</w:t>
            </w:r>
          </w:p>
          <w:p w14:paraId="2E0B4634" w14:textId="26AE3141" w:rsidR="008F0A7F" w:rsidRPr="006E45EB" w:rsidRDefault="008F0A7F" w:rsidP="00232C78">
            <w:pPr>
              <w:rPr>
                <w:lang w:val="en-US"/>
              </w:rPr>
            </w:pPr>
            <w:r>
              <w:rPr>
                <w:lang w:val="en-US"/>
              </w:rPr>
              <w:t>(list of options are displayed with a quick way of loading one of the examples)</w:t>
            </w:r>
            <w:r w:rsidR="007C7E2A">
              <w:rPr>
                <w:lang w:val="en-US"/>
              </w:rPr>
              <w:t>.</w:t>
            </w:r>
          </w:p>
        </w:tc>
        <w:tc>
          <w:tcPr>
            <w:tcW w:w="2375" w:type="dxa"/>
          </w:tcPr>
          <w:p w14:paraId="0190FBA8" w14:textId="78A7300E" w:rsidR="00232C78" w:rsidRPr="006E45EB" w:rsidRDefault="00F8741C" w:rsidP="00232C78">
            <w:pPr>
              <w:rPr>
                <w:lang w:val="en-US"/>
              </w:rPr>
            </w:pPr>
            <w:r w:rsidRPr="006E45EB">
              <w:rPr>
                <w:lang w:val="en-US"/>
              </w:rPr>
              <w:t>loads the maps as e</w:t>
            </w:r>
            <w:r w:rsidR="006E45EB" w:rsidRPr="006E45EB">
              <w:rPr>
                <w:lang w:val="en-US"/>
              </w:rPr>
              <w:t>xpected and any of the custom configurations provided with the predefined loader.</w:t>
            </w:r>
          </w:p>
        </w:tc>
        <w:tc>
          <w:tcPr>
            <w:tcW w:w="2153" w:type="dxa"/>
          </w:tcPr>
          <w:p w14:paraId="32130970" w14:textId="368E400E" w:rsidR="00232C78" w:rsidRPr="006E45EB" w:rsidRDefault="001A7A69" w:rsidP="00232C78">
            <w:pPr>
              <w:rPr>
                <w:lang w:val="en-US"/>
              </w:rPr>
            </w:pPr>
            <w:r>
              <w:rPr>
                <w:lang w:val="en-US"/>
              </w:rPr>
              <w:t>Works a</w:t>
            </w:r>
            <w:r w:rsidRPr="00672612">
              <w:rPr>
                <w:lang w:val="en-US"/>
              </w:rPr>
              <w:t>s expected</w:t>
            </w:r>
            <w:r>
              <w:rPr>
                <w:lang w:val="en-US"/>
              </w:rPr>
              <w:t>.</w:t>
            </w:r>
          </w:p>
        </w:tc>
        <w:tc>
          <w:tcPr>
            <w:tcW w:w="2615" w:type="dxa"/>
          </w:tcPr>
          <w:p w14:paraId="1F5DEA61" w14:textId="77777777" w:rsidR="00232C78" w:rsidRPr="006E45EB" w:rsidRDefault="00232C78" w:rsidP="00232C78">
            <w:pPr>
              <w:rPr>
                <w:lang w:val="en-US"/>
              </w:rPr>
            </w:pPr>
          </w:p>
        </w:tc>
      </w:tr>
      <w:tr w:rsidR="00232C78" w14:paraId="565AA80F" w14:textId="77777777" w:rsidTr="00C50672">
        <w:trPr>
          <w:trHeight w:val="469"/>
        </w:trPr>
        <w:tc>
          <w:tcPr>
            <w:tcW w:w="2547" w:type="dxa"/>
          </w:tcPr>
          <w:p w14:paraId="601D2168" w14:textId="40EB8731" w:rsidR="00232C78" w:rsidRPr="006E45EB" w:rsidRDefault="00D46A88" w:rsidP="00232C78">
            <w:pPr>
              <w:rPr>
                <w:lang w:val="en-US"/>
              </w:rPr>
            </w:pPr>
            <w:r>
              <w:rPr>
                <w:lang w:val="en-US"/>
              </w:rPr>
              <w:t>Agents position accurately reflected on the screen</w:t>
            </w:r>
            <w:r w:rsidR="007C7E2A">
              <w:rPr>
                <w:lang w:val="en-US"/>
              </w:rPr>
              <w:t>.</w:t>
            </w:r>
          </w:p>
        </w:tc>
        <w:tc>
          <w:tcPr>
            <w:tcW w:w="2375" w:type="dxa"/>
          </w:tcPr>
          <w:p w14:paraId="589770BD" w14:textId="42787732" w:rsidR="00232C78" w:rsidRPr="006E45EB" w:rsidRDefault="00D46A88" w:rsidP="00232C78">
            <w:pPr>
              <w:rPr>
                <w:lang w:val="en-US"/>
              </w:rPr>
            </w:pPr>
            <w:r>
              <w:rPr>
                <w:lang w:val="en-US"/>
              </w:rPr>
              <w:t>Pass</w:t>
            </w:r>
          </w:p>
        </w:tc>
        <w:tc>
          <w:tcPr>
            <w:tcW w:w="2153" w:type="dxa"/>
          </w:tcPr>
          <w:p w14:paraId="44CCFA52" w14:textId="1CF839B0" w:rsidR="00232C78" w:rsidRPr="006E45EB" w:rsidRDefault="00D46A88" w:rsidP="00232C78">
            <w:pPr>
              <w:rPr>
                <w:lang w:val="en-US"/>
              </w:rPr>
            </w:pPr>
            <w:r>
              <w:rPr>
                <w:lang w:val="en-US"/>
              </w:rPr>
              <w:t>pass</w:t>
            </w:r>
          </w:p>
        </w:tc>
        <w:tc>
          <w:tcPr>
            <w:tcW w:w="2615" w:type="dxa"/>
          </w:tcPr>
          <w:p w14:paraId="06ABF8B4" w14:textId="77777777" w:rsidR="00232C78" w:rsidRPr="006E45EB" w:rsidRDefault="00232C78" w:rsidP="00232C78">
            <w:pPr>
              <w:rPr>
                <w:lang w:val="en-US"/>
              </w:rPr>
            </w:pPr>
          </w:p>
        </w:tc>
      </w:tr>
      <w:tr w:rsidR="00232C78" w14:paraId="120ABF9D" w14:textId="77777777" w:rsidTr="00C50672">
        <w:trPr>
          <w:trHeight w:val="444"/>
        </w:trPr>
        <w:tc>
          <w:tcPr>
            <w:tcW w:w="2547" w:type="dxa"/>
          </w:tcPr>
          <w:p w14:paraId="3FBF4E38" w14:textId="03A444E9" w:rsidR="00232C78" w:rsidRPr="006E45EB" w:rsidRDefault="008C3607" w:rsidP="00232C78">
            <w:pPr>
              <w:rPr>
                <w:lang w:val="en-US"/>
              </w:rPr>
            </w:pPr>
            <w:r>
              <w:rPr>
                <w:lang w:val="en-US"/>
              </w:rPr>
              <w:t>User is given the option to change the map</w:t>
            </w:r>
            <w:r w:rsidR="008F0A7F">
              <w:rPr>
                <w:lang w:val="en-US"/>
              </w:rPr>
              <w:t xml:space="preserve"> (load a different text file)</w:t>
            </w:r>
            <w:r w:rsidR="007C7E2A">
              <w:rPr>
                <w:lang w:val="en-US"/>
              </w:rPr>
              <w:t>.</w:t>
            </w:r>
          </w:p>
        </w:tc>
        <w:tc>
          <w:tcPr>
            <w:tcW w:w="2375" w:type="dxa"/>
          </w:tcPr>
          <w:p w14:paraId="29289B61" w14:textId="4FF45E42" w:rsidR="00232C78" w:rsidRPr="006E45EB" w:rsidRDefault="003729A9" w:rsidP="00232C78">
            <w:pPr>
              <w:rPr>
                <w:lang w:val="en-US"/>
              </w:rPr>
            </w:pPr>
            <w:r>
              <w:rPr>
                <w:lang w:val="en-US"/>
              </w:rPr>
              <w:t xml:space="preserve">At several points of </w:t>
            </w:r>
            <w:r w:rsidR="00431395">
              <w:rPr>
                <w:lang w:val="en-US"/>
              </w:rPr>
              <w:t>operation,</w:t>
            </w:r>
            <w:r>
              <w:rPr>
                <w:lang w:val="en-US"/>
              </w:rPr>
              <w:t xml:space="preserve"> the user is offered to change the map, this clears the arrays of map data and then </w:t>
            </w:r>
            <w:r w:rsidR="00431395">
              <w:rPr>
                <w:lang w:val="en-US"/>
              </w:rPr>
              <w:t>loads the newly specified map</w:t>
            </w:r>
            <w:r w:rsidR="007C7E2A">
              <w:rPr>
                <w:lang w:val="en-US"/>
              </w:rPr>
              <w:t>.</w:t>
            </w:r>
          </w:p>
        </w:tc>
        <w:tc>
          <w:tcPr>
            <w:tcW w:w="2153" w:type="dxa"/>
          </w:tcPr>
          <w:p w14:paraId="15DD9455" w14:textId="49D84400" w:rsidR="00232C78" w:rsidRPr="006E45EB" w:rsidRDefault="007C7E2A" w:rsidP="00232C78">
            <w:pPr>
              <w:rPr>
                <w:lang w:val="en-US"/>
              </w:rPr>
            </w:pPr>
            <w:r>
              <w:rPr>
                <w:lang w:val="en-US"/>
              </w:rPr>
              <w:t>Works a</w:t>
            </w:r>
            <w:r w:rsidR="00431395">
              <w:rPr>
                <w:lang w:val="en-US"/>
              </w:rPr>
              <w:t>s expected</w:t>
            </w:r>
            <w:r>
              <w:rPr>
                <w:lang w:val="en-US"/>
              </w:rPr>
              <w:t>.</w:t>
            </w:r>
          </w:p>
        </w:tc>
        <w:tc>
          <w:tcPr>
            <w:tcW w:w="2615" w:type="dxa"/>
          </w:tcPr>
          <w:p w14:paraId="70904E47" w14:textId="77777777" w:rsidR="00232C78" w:rsidRPr="006E45EB" w:rsidRDefault="00232C78" w:rsidP="00232C78">
            <w:pPr>
              <w:rPr>
                <w:lang w:val="en-US"/>
              </w:rPr>
            </w:pPr>
          </w:p>
        </w:tc>
      </w:tr>
      <w:tr w:rsidR="00B20A67" w14:paraId="3881A519" w14:textId="77777777" w:rsidTr="00C50672">
        <w:trPr>
          <w:trHeight w:val="444"/>
        </w:trPr>
        <w:tc>
          <w:tcPr>
            <w:tcW w:w="2547" w:type="dxa"/>
          </w:tcPr>
          <w:p w14:paraId="668DCC7E" w14:textId="22B54348" w:rsidR="00B20A67" w:rsidRDefault="00B20A67" w:rsidP="00232C78">
            <w:pPr>
              <w:rPr>
                <w:lang w:val="en-US"/>
              </w:rPr>
            </w:pPr>
            <w:r>
              <w:rPr>
                <w:lang w:val="en-US"/>
              </w:rPr>
              <w:t>User is given the option to</w:t>
            </w:r>
            <w:r w:rsidR="00D078B8">
              <w:rPr>
                <w:lang w:val="en-US"/>
              </w:rPr>
              <w:t xml:space="preserve"> </w:t>
            </w:r>
            <w:r>
              <w:rPr>
                <w:lang w:val="en-US"/>
              </w:rPr>
              <w:t xml:space="preserve">repeat the </w:t>
            </w:r>
            <w:r w:rsidR="0019282A">
              <w:rPr>
                <w:lang w:val="en-US"/>
              </w:rPr>
              <w:t>search (</w:t>
            </w:r>
            <w:r w:rsidR="00D078B8">
              <w:rPr>
                <w:lang w:val="en-US"/>
              </w:rPr>
              <w:t>with the same search criteria)</w:t>
            </w:r>
          </w:p>
        </w:tc>
        <w:tc>
          <w:tcPr>
            <w:tcW w:w="2375" w:type="dxa"/>
          </w:tcPr>
          <w:p w14:paraId="68EAF37C" w14:textId="4A358554" w:rsidR="00B20A67" w:rsidRPr="006E45EB" w:rsidRDefault="00D078B8" w:rsidP="00232C78">
            <w:pPr>
              <w:rPr>
                <w:lang w:val="en-US"/>
              </w:rPr>
            </w:pPr>
            <w:r>
              <w:rPr>
                <w:lang w:val="en-US"/>
              </w:rPr>
              <w:t>User specifies to search for ‘a’, finds a then offered to search again for ‘a’ again</w:t>
            </w:r>
          </w:p>
        </w:tc>
        <w:tc>
          <w:tcPr>
            <w:tcW w:w="2153" w:type="dxa"/>
          </w:tcPr>
          <w:p w14:paraId="188BC39A" w14:textId="20992D77" w:rsidR="00B20A67" w:rsidRPr="006E45EB" w:rsidRDefault="003729A9" w:rsidP="00232C78">
            <w:pPr>
              <w:rPr>
                <w:lang w:val="en-US"/>
              </w:rPr>
            </w:pPr>
            <w:r>
              <w:rPr>
                <w:lang w:val="en-US"/>
              </w:rPr>
              <w:t xml:space="preserve">As </w:t>
            </w:r>
            <w:r w:rsidR="007C7E2A">
              <w:rPr>
                <w:lang w:val="en-US"/>
              </w:rPr>
              <w:t>expected,</w:t>
            </w:r>
            <w:r w:rsidR="003C4809">
              <w:rPr>
                <w:lang w:val="en-US"/>
              </w:rPr>
              <w:t xml:space="preserve"> repeats search</w:t>
            </w:r>
            <w:r w:rsidR="007C7E2A">
              <w:rPr>
                <w:lang w:val="en-US"/>
              </w:rPr>
              <w:t>.</w:t>
            </w:r>
          </w:p>
        </w:tc>
        <w:tc>
          <w:tcPr>
            <w:tcW w:w="2615" w:type="dxa"/>
          </w:tcPr>
          <w:p w14:paraId="44DB9F78" w14:textId="77777777" w:rsidR="00B20A67" w:rsidRPr="006E45EB" w:rsidRDefault="00B20A67" w:rsidP="00232C78">
            <w:pPr>
              <w:rPr>
                <w:lang w:val="en-US"/>
              </w:rPr>
            </w:pPr>
          </w:p>
        </w:tc>
      </w:tr>
      <w:tr w:rsidR="00B20A67" w14:paraId="772C2A7D" w14:textId="77777777" w:rsidTr="00C50672">
        <w:trPr>
          <w:trHeight w:val="469"/>
        </w:trPr>
        <w:tc>
          <w:tcPr>
            <w:tcW w:w="2547" w:type="dxa"/>
          </w:tcPr>
          <w:p w14:paraId="6584116F" w14:textId="362ECF93" w:rsidR="00B20A67" w:rsidRPr="006E45EB" w:rsidRDefault="00D078B8" w:rsidP="00CE1E09">
            <w:pPr>
              <w:rPr>
                <w:lang w:val="en-US"/>
              </w:rPr>
            </w:pPr>
            <w:r>
              <w:rPr>
                <w:lang w:val="en-US"/>
              </w:rPr>
              <w:t xml:space="preserve">User is given the option to repeat the </w:t>
            </w:r>
            <w:r w:rsidR="0019282A">
              <w:rPr>
                <w:lang w:val="en-US"/>
              </w:rPr>
              <w:t>search (</w:t>
            </w:r>
            <w:r>
              <w:rPr>
                <w:lang w:val="en-US"/>
              </w:rPr>
              <w:t>with different search criteria)</w:t>
            </w:r>
          </w:p>
        </w:tc>
        <w:tc>
          <w:tcPr>
            <w:tcW w:w="2375" w:type="dxa"/>
          </w:tcPr>
          <w:p w14:paraId="169DBB4C" w14:textId="6C027941" w:rsidR="00B20A67" w:rsidRPr="006E45EB" w:rsidRDefault="00D078B8" w:rsidP="00CE1E09">
            <w:pPr>
              <w:rPr>
                <w:lang w:val="en-US"/>
              </w:rPr>
            </w:pPr>
            <w:r>
              <w:rPr>
                <w:lang w:val="en-US"/>
              </w:rPr>
              <w:t>User is asked what to search for and selects ‘a’, the search finds ‘a’ then the user is asked what to search for and they select ‘t’ and then t is searched for.</w:t>
            </w:r>
          </w:p>
        </w:tc>
        <w:tc>
          <w:tcPr>
            <w:tcW w:w="2153" w:type="dxa"/>
          </w:tcPr>
          <w:p w14:paraId="3C2722A2" w14:textId="1ABEC2FF" w:rsidR="00B20A67" w:rsidRPr="006E45EB" w:rsidRDefault="00D078B8" w:rsidP="00CE1E09">
            <w:pPr>
              <w:rPr>
                <w:lang w:val="en-US"/>
              </w:rPr>
            </w:pPr>
            <w:r>
              <w:rPr>
                <w:lang w:val="en-US"/>
              </w:rPr>
              <w:t xml:space="preserve">As </w:t>
            </w:r>
            <w:r w:rsidR="0019282A">
              <w:rPr>
                <w:lang w:val="en-US"/>
              </w:rPr>
              <w:t>expected,</w:t>
            </w:r>
            <w:r w:rsidR="003C4809">
              <w:rPr>
                <w:lang w:val="en-US"/>
              </w:rPr>
              <w:t xml:space="preserve"> the search criteria </w:t>
            </w:r>
            <w:proofErr w:type="gramStart"/>
            <w:r w:rsidR="003C4809">
              <w:rPr>
                <w:lang w:val="en-US"/>
              </w:rPr>
              <w:t>is</w:t>
            </w:r>
            <w:proofErr w:type="gramEnd"/>
            <w:r w:rsidR="003C4809">
              <w:rPr>
                <w:lang w:val="en-US"/>
              </w:rPr>
              <w:t xml:space="preserve"> updated when the user defines new criteria</w:t>
            </w:r>
            <w:r w:rsidR="0019282A">
              <w:rPr>
                <w:lang w:val="en-US"/>
              </w:rPr>
              <w:t>.</w:t>
            </w:r>
          </w:p>
        </w:tc>
        <w:tc>
          <w:tcPr>
            <w:tcW w:w="2615" w:type="dxa"/>
          </w:tcPr>
          <w:p w14:paraId="44687A64" w14:textId="77777777" w:rsidR="00B20A67" w:rsidRPr="006E45EB" w:rsidRDefault="00B20A67" w:rsidP="00CE1E09">
            <w:pPr>
              <w:rPr>
                <w:lang w:val="en-US"/>
              </w:rPr>
            </w:pPr>
          </w:p>
        </w:tc>
      </w:tr>
      <w:tr w:rsidR="00CA041C" w14:paraId="69D9587C" w14:textId="77777777" w:rsidTr="00C50672">
        <w:trPr>
          <w:trHeight w:val="469"/>
        </w:trPr>
        <w:tc>
          <w:tcPr>
            <w:tcW w:w="2547" w:type="dxa"/>
          </w:tcPr>
          <w:p w14:paraId="18242033" w14:textId="2DD8C915" w:rsidR="00CA041C" w:rsidRDefault="00431395" w:rsidP="00CE1E09">
            <w:pPr>
              <w:rPr>
                <w:lang w:val="en-US"/>
              </w:rPr>
            </w:pPr>
            <w:r>
              <w:rPr>
                <w:lang w:val="en-US"/>
              </w:rPr>
              <w:lastRenderedPageBreak/>
              <w:t>User is given the option to stop the application</w:t>
            </w:r>
          </w:p>
        </w:tc>
        <w:tc>
          <w:tcPr>
            <w:tcW w:w="2375" w:type="dxa"/>
          </w:tcPr>
          <w:p w14:paraId="3CF402A5" w14:textId="50BD70B5" w:rsidR="00CA041C" w:rsidRDefault="00431395" w:rsidP="00CE1E09">
            <w:pPr>
              <w:rPr>
                <w:lang w:val="en-US"/>
              </w:rPr>
            </w:pPr>
            <w:r>
              <w:rPr>
                <w:lang w:val="en-US"/>
              </w:rPr>
              <w:t>At several points during operation the user is asked if they wish to stop the program</w:t>
            </w:r>
          </w:p>
        </w:tc>
        <w:tc>
          <w:tcPr>
            <w:tcW w:w="2153" w:type="dxa"/>
          </w:tcPr>
          <w:p w14:paraId="78163DAB" w14:textId="047B4050" w:rsidR="00CA041C" w:rsidRDefault="00EF6CCD" w:rsidP="00CE1E09">
            <w:pPr>
              <w:rPr>
                <w:lang w:val="en-US"/>
              </w:rPr>
            </w:pPr>
            <w:r>
              <w:rPr>
                <w:lang w:val="en-US"/>
              </w:rPr>
              <w:t>On key press program terminates</w:t>
            </w:r>
          </w:p>
        </w:tc>
        <w:tc>
          <w:tcPr>
            <w:tcW w:w="2615" w:type="dxa"/>
          </w:tcPr>
          <w:p w14:paraId="0848BF23" w14:textId="77777777" w:rsidR="00CA041C" w:rsidRPr="006E45EB" w:rsidRDefault="00CA041C" w:rsidP="00CE1E09">
            <w:pPr>
              <w:rPr>
                <w:lang w:val="en-US"/>
              </w:rPr>
            </w:pPr>
          </w:p>
        </w:tc>
      </w:tr>
      <w:tr w:rsidR="00CA041C" w14:paraId="40014F40" w14:textId="77777777" w:rsidTr="00C50672">
        <w:trPr>
          <w:trHeight w:val="469"/>
        </w:trPr>
        <w:tc>
          <w:tcPr>
            <w:tcW w:w="2547" w:type="dxa"/>
          </w:tcPr>
          <w:p w14:paraId="30BBD81E" w14:textId="628B5725" w:rsidR="00CA041C" w:rsidRDefault="00AC1DBD" w:rsidP="00CE1E09">
            <w:pPr>
              <w:rPr>
                <w:lang w:val="en-US"/>
              </w:rPr>
            </w:pPr>
            <w:r>
              <w:rPr>
                <w:lang w:val="en-US"/>
              </w:rPr>
              <w:t xml:space="preserve">List the route taken back to the user. This could be a lot of screen clutter so it was set as an optional </w:t>
            </w:r>
            <w:r w:rsidR="00AD4C69">
              <w:rPr>
                <w:lang w:val="en-US"/>
              </w:rPr>
              <w:t xml:space="preserve">thing, that the user could press a button to print the list of steps </w:t>
            </w:r>
            <w:proofErr w:type="gramStart"/>
            <w:r w:rsidR="00AD4C69">
              <w:rPr>
                <w:lang w:val="en-US"/>
              </w:rPr>
              <w:t>taken</w:t>
            </w:r>
            <w:proofErr w:type="gramEnd"/>
          </w:p>
          <w:p w14:paraId="522484C8" w14:textId="1C6D8609" w:rsidR="00AC1DBD" w:rsidRDefault="00AC1DBD" w:rsidP="00CE1E09">
            <w:pPr>
              <w:rPr>
                <w:lang w:val="en-US"/>
              </w:rPr>
            </w:pPr>
          </w:p>
        </w:tc>
        <w:tc>
          <w:tcPr>
            <w:tcW w:w="2375" w:type="dxa"/>
          </w:tcPr>
          <w:p w14:paraId="5E06D089" w14:textId="611D0751" w:rsidR="00CA041C" w:rsidRDefault="00AD4C69" w:rsidP="00CE1E09">
            <w:pPr>
              <w:rPr>
                <w:lang w:val="en-US"/>
              </w:rPr>
            </w:pPr>
            <w:r>
              <w:rPr>
                <w:lang w:val="en-US"/>
              </w:rPr>
              <w:t>Upon search completion, the user is prompted if they wish to list the route, if they do the vector is printed out, step by step</w:t>
            </w:r>
            <w:r w:rsidR="00C50672">
              <w:rPr>
                <w:lang w:val="en-US"/>
              </w:rPr>
              <w:t>.</w:t>
            </w:r>
          </w:p>
        </w:tc>
        <w:tc>
          <w:tcPr>
            <w:tcW w:w="2153" w:type="dxa"/>
          </w:tcPr>
          <w:p w14:paraId="467AF67B" w14:textId="57D7810D" w:rsidR="00CA041C" w:rsidRDefault="00C50672" w:rsidP="00CE1E09">
            <w:pPr>
              <w:rPr>
                <w:lang w:val="en-US"/>
              </w:rPr>
            </w:pPr>
            <w:r>
              <w:rPr>
                <w:lang w:val="en-US"/>
              </w:rPr>
              <w:t>On key press, route is listed</w:t>
            </w:r>
          </w:p>
        </w:tc>
        <w:tc>
          <w:tcPr>
            <w:tcW w:w="2615" w:type="dxa"/>
          </w:tcPr>
          <w:p w14:paraId="764E96EF" w14:textId="77777777" w:rsidR="00CA041C" w:rsidRPr="006E45EB" w:rsidRDefault="00CA041C" w:rsidP="00CE1E09">
            <w:pPr>
              <w:rPr>
                <w:lang w:val="en-US"/>
              </w:rPr>
            </w:pPr>
          </w:p>
        </w:tc>
      </w:tr>
      <w:tr w:rsidR="00CA041C" w14:paraId="78D499E3" w14:textId="77777777" w:rsidTr="00C50672">
        <w:trPr>
          <w:trHeight w:val="469"/>
        </w:trPr>
        <w:tc>
          <w:tcPr>
            <w:tcW w:w="2547" w:type="dxa"/>
          </w:tcPr>
          <w:p w14:paraId="0D4A30FB" w14:textId="753CCAC0" w:rsidR="00CA041C" w:rsidRDefault="00C50672" w:rsidP="00CE1E09">
            <w:pPr>
              <w:rPr>
                <w:lang w:val="en-US"/>
              </w:rPr>
            </w:pPr>
            <w:r>
              <w:rPr>
                <w:lang w:val="en-US"/>
              </w:rPr>
              <w:t xml:space="preserve">Draw the route, </w:t>
            </w:r>
            <w:r w:rsidR="00B96673">
              <w:rPr>
                <w:lang w:val="en-US"/>
              </w:rPr>
              <w:t>this</w:t>
            </w:r>
            <w:r>
              <w:rPr>
                <w:lang w:val="en-US"/>
              </w:rPr>
              <w:t xml:space="preserve"> </w:t>
            </w:r>
            <w:r w:rsidR="00C53C5A">
              <w:rPr>
                <w:lang w:val="en-US"/>
              </w:rPr>
              <w:t xml:space="preserve">is the optimal path with all backtracked routes removed from the stack. </w:t>
            </w:r>
          </w:p>
        </w:tc>
        <w:tc>
          <w:tcPr>
            <w:tcW w:w="2375" w:type="dxa"/>
          </w:tcPr>
          <w:p w14:paraId="7245C1C8" w14:textId="77DFD928" w:rsidR="00CA041C" w:rsidRDefault="009A31F9" w:rsidP="00CE1E09">
            <w:pPr>
              <w:rPr>
                <w:lang w:val="en-US"/>
              </w:rPr>
            </w:pPr>
            <w:r>
              <w:rPr>
                <w:lang w:val="en-US"/>
              </w:rPr>
              <w:t xml:space="preserve">Upon key press, it is activated and draws the agent navigating through the map to the search object. </w:t>
            </w:r>
          </w:p>
        </w:tc>
        <w:tc>
          <w:tcPr>
            <w:tcW w:w="2153" w:type="dxa"/>
          </w:tcPr>
          <w:p w14:paraId="79280320" w14:textId="55861ED4" w:rsidR="00CA041C" w:rsidRDefault="009A31F9" w:rsidP="00CE1E09">
            <w:pPr>
              <w:rPr>
                <w:lang w:val="en-US"/>
              </w:rPr>
            </w:pPr>
            <w:r>
              <w:rPr>
                <w:lang w:val="en-US"/>
              </w:rPr>
              <w:t xml:space="preserve">Upon key press, the route taken is visualized. </w:t>
            </w:r>
          </w:p>
        </w:tc>
        <w:tc>
          <w:tcPr>
            <w:tcW w:w="2615" w:type="dxa"/>
          </w:tcPr>
          <w:p w14:paraId="0F0CCB01" w14:textId="02902A1F" w:rsidR="00CA041C" w:rsidRPr="006E45EB" w:rsidRDefault="00900FB9" w:rsidP="00CE1E09">
            <w:pPr>
              <w:rPr>
                <w:lang w:val="en-US"/>
              </w:rPr>
            </w:pPr>
            <w:r>
              <w:rPr>
                <w:lang w:val="en-US"/>
              </w:rPr>
              <w:t>this was an optional extra added for fun.</w:t>
            </w:r>
          </w:p>
        </w:tc>
      </w:tr>
      <w:tr w:rsidR="00CA041C" w14:paraId="492AC07B" w14:textId="77777777" w:rsidTr="00C50672">
        <w:trPr>
          <w:trHeight w:val="469"/>
        </w:trPr>
        <w:tc>
          <w:tcPr>
            <w:tcW w:w="2547" w:type="dxa"/>
          </w:tcPr>
          <w:p w14:paraId="0F207FF8" w14:textId="1759454B" w:rsidR="00CA041C" w:rsidRDefault="00916271" w:rsidP="00CE1E09">
            <w:pPr>
              <w:rPr>
                <w:lang w:val="en-US"/>
              </w:rPr>
            </w:pPr>
            <w:r>
              <w:rPr>
                <w:lang w:val="en-US"/>
              </w:rPr>
              <w:t>Load a file without a start position specified</w:t>
            </w:r>
          </w:p>
        </w:tc>
        <w:tc>
          <w:tcPr>
            <w:tcW w:w="2375" w:type="dxa"/>
          </w:tcPr>
          <w:p w14:paraId="6CDA1326" w14:textId="7FA5BB06" w:rsidR="00CA041C" w:rsidRDefault="003C7843" w:rsidP="00CE1E09">
            <w:pPr>
              <w:rPr>
                <w:lang w:val="en-US"/>
              </w:rPr>
            </w:pPr>
            <w:r>
              <w:rPr>
                <w:lang w:val="en-US"/>
              </w:rPr>
              <w:t xml:space="preserve">Agent never begins to search </w:t>
            </w:r>
          </w:p>
        </w:tc>
        <w:tc>
          <w:tcPr>
            <w:tcW w:w="2153" w:type="dxa"/>
          </w:tcPr>
          <w:p w14:paraId="051D92A4" w14:textId="1C67DB00" w:rsidR="00CA041C" w:rsidRDefault="00A44C73" w:rsidP="00CE1E09">
            <w:pPr>
              <w:rPr>
                <w:lang w:val="en-US"/>
              </w:rPr>
            </w:pPr>
            <w:proofErr w:type="gramStart"/>
            <w:r>
              <w:rPr>
                <w:lang w:val="en-US"/>
              </w:rPr>
              <w:t>The  search</w:t>
            </w:r>
            <w:proofErr w:type="gramEnd"/>
            <w:r>
              <w:rPr>
                <w:lang w:val="en-US"/>
              </w:rPr>
              <w:t xml:space="preserve"> jumps straight to the end condition because the stack is empty</w:t>
            </w:r>
          </w:p>
        </w:tc>
        <w:tc>
          <w:tcPr>
            <w:tcW w:w="2615" w:type="dxa"/>
          </w:tcPr>
          <w:p w14:paraId="5A8F5E8A" w14:textId="74B352EE" w:rsidR="00CA041C" w:rsidRPr="006E45EB" w:rsidRDefault="00EE64D8" w:rsidP="00CE1E09">
            <w:pPr>
              <w:rPr>
                <w:lang w:val="en-US"/>
              </w:rPr>
            </w:pPr>
            <w:r>
              <w:rPr>
                <w:lang w:val="en-US"/>
              </w:rPr>
              <w:t xml:space="preserve">Possible </w:t>
            </w:r>
            <w:r w:rsidR="00E04ED5">
              <w:rPr>
                <w:lang w:val="en-US"/>
              </w:rPr>
              <w:t>Future addition, could add an option to define the start location</w:t>
            </w:r>
            <w:r w:rsidR="00F673E5">
              <w:rPr>
                <w:lang w:val="en-US"/>
              </w:rPr>
              <w:t xml:space="preserve"> in the config, or if no start position is found prompt the user to enter one.</w:t>
            </w:r>
          </w:p>
        </w:tc>
      </w:tr>
      <w:tr w:rsidR="00CA041C" w14:paraId="448A6E6A" w14:textId="77777777" w:rsidTr="00C50672">
        <w:trPr>
          <w:trHeight w:val="469"/>
        </w:trPr>
        <w:tc>
          <w:tcPr>
            <w:tcW w:w="2547" w:type="dxa"/>
          </w:tcPr>
          <w:p w14:paraId="0826FB30" w14:textId="33F749BD" w:rsidR="00CA041C" w:rsidRDefault="00EE64D8" w:rsidP="00CE1E09">
            <w:pPr>
              <w:rPr>
                <w:lang w:val="en-US"/>
              </w:rPr>
            </w:pPr>
            <w:r>
              <w:rPr>
                <w:lang w:val="en-US"/>
              </w:rPr>
              <w:t xml:space="preserve">Load a file smaller than expected </w:t>
            </w:r>
          </w:p>
        </w:tc>
        <w:tc>
          <w:tcPr>
            <w:tcW w:w="2375" w:type="dxa"/>
          </w:tcPr>
          <w:p w14:paraId="5A7F255F" w14:textId="066A1AA1" w:rsidR="00CA041C" w:rsidRDefault="00EF23DD" w:rsidP="00CE1E09">
            <w:pPr>
              <w:rPr>
                <w:lang w:val="en-US"/>
              </w:rPr>
            </w:pPr>
            <w:r>
              <w:rPr>
                <w:lang w:val="en-US"/>
              </w:rPr>
              <w:t>Expected being the defined size</w:t>
            </w:r>
          </w:p>
        </w:tc>
        <w:tc>
          <w:tcPr>
            <w:tcW w:w="2153" w:type="dxa"/>
          </w:tcPr>
          <w:p w14:paraId="5AC98B8C" w14:textId="77777777" w:rsidR="00CA041C" w:rsidRDefault="00CA041C" w:rsidP="00CE1E09">
            <w:pPr>
              <w:rPr>
                <w:lang w:val="en-US"/>
              </w:rPr>
            </w:pPr>
          </w:p>
        </w:tc>
        <w:tc>
          <w:tcPr>
            <w:tcW w:w="2615" w:type="dxa"/>
          </w:tcPr>
          <w:p w14:paraId="00FB5221" w14:textId="77777777" w:rsidR="00CA041C" w:rsidRPr="006E45EB" w:rsidRDefault="00CA041C" w:rsidP="00CE1E09">
            <w:pPr>
              <w:rPr>
                <w:lang w:val="en-US"/>
              </w:rPr>
            </w:pPr>
          </w:p>
        </w:tc>
      </w:tr>
      <w:tr w:rsidR="00CA041C" w14:paraId="7846D081" w14:textId="77777777" w:rsidTr="00C50672">
        <w:trPr>
          <w:trHeight w:val="469"/>
        </w:trPr>
        <w:tc>
          <w:tcPr>
            <w:tcW w:w="2547" w:type="dxa"/>
          </w:tcPr>
          <w:p w14:paraId="0DBABBB8" w14:textId="60ACD457" w:rsidR="00CA041C" w:rsidRDefault="00EE64D8" w:rsidP="00CE1E09">
            <w:pPr>
              <w:rPr>
                <w:lang w:val="en-US"/>
              </w:rPr>
            </w:pPr>
            <w:r>
              <w:rPr>
                <w:lang w:val="en-US"/>
              </w:rPr>
              <w:t>Load a file larger than expected</w:t>
            </w:r>
          </w:p>
        </w:tc>
        <w:tc>
          <w:tcPr>
            <w:tcW w:w="2375" w:type="dxa"/>
          </w:tcPr>
          <w:p w14:paraId="4FC02D4D" w14:textId="14C8BD93" w:rsidR="00CA041C" w:rsidRDefault="00EF23DD" w:rsidP="00CE1E09">
            <w:pPr>
              <w:rPr>
                <w:lang w:val="en-US"/>
              </w:rPr>
            </w:pPr>
            <w:r>
              <w:rPr>
                <w:lang w:val="en-US"/>
              </w:rPr>
              <w:t>Expected being the defined size</w:t>
            </w:r>
          </w:p>
        </w:tc>
        <w:tc>
          <w:tcPr>
            <w:tcW w:w="2153" w:type="dxa"/>
          </w:tcPr>
          <w:p w14:paraId="1A96CA4D" w14:textId="77777777" w:rsidR="00CA041C" w:rsidRDefault="00CA041C" w:rsidP="00CE1E09">
            <w:pPr>
              <w:rPr>
                <w:lang w:val="en-US"/>
              </w:rPr>
            </w:pPr>
          </w:p>
        </w:tc>
        <w:tc>
          <w:tcPr>
            <w:tcW w:w="2615" w:type="dxa"/>
          </w:tcPr>
          <w:p w14:paraId="25DBB1F5" w14:textId="77777777" w:rsidR="00CA041C" w:rsidRPr="006E45EB" w:rsidRDefault="00CA041C" w:rsidP="00CE1E09">
            <w:pPr>
              <w:rPr>
                <w:lang w:val="en-US"/>
              </w:rPr>
            </w:pPr>
          </w:p>
        </w:tc>
      </w:tr>
      <w:tr w:rsidR="00CA041C" w14:paraId="0B9770A1" w14:textId="77777777" w:rsidTr="00C50672">
        <w:trPr>
          <w:trHeight w:val="469"/>
        </w:trPr>
        <w:tc>
          <w:tcPr>
            <w:tcW w:w="2547" w:type="dxa"/>
          </w:tcPr>
          <w:p w14:paraId="4FB9D029" w14:textId="3B8DAF85" w:rsidR="00CA041C" w:rsidRDefault="00327B80" w:rsidP="00CE1E09">
            <w:pPr>
              <w:rPr>
                <w:lang w:val="en-US"/>
              </w:rPr>
            </w:pPr>
            <w:r>
              <w:rPr>
                <w:lang w:val="en-US"/>
              </w:rPr>
              <w:t>Load a file without “walls”</w:t>
            </w:r>
          </w:p>
        </w:tc>
        <w:tc>
          <w:tcPr>
            <w:tcW w:w="2375" w:type="dxa"/>
          </w:tcPr>
          <w:p w14:paraId="267392EE" w14:textId="41F4501E" w:rsidR="00CA041C" w:rsidRDefault="00CA041C" w:rsidP="00CE1E09">
            <w:pPr>
              <w:rPr>
                <w:lang w:val="en-US"/>
              </w:rPr>
            </w:pPr>
          </w:p>
        </w:tc>
        <w:tc>
          <w:tcPr>
            <w:tcW w:w="2153" w:type="dxa"/>
          </w:tcPr>
          <w:p w14:paraId="3AD88CBA" w14:textId="77777777" w:rsidR="00CA041C" w:rsidRDefault="00CA041C" w:rsidP="00CE1E09">
            <w:pPr>
              <w:rPr>
                <w:lang w:val="en-US"/>
              </w:rPr>
            </w:pPr>
          </w:p>
        </w:tc>
        <w:tc>
          <w:tcPr>
            <w:tcW w:w="2615" w:type="dxa"/>
          </w:tcPr>
          <w:p w14:paraId="209B945D" w14:textId="77777777" w:rsidR="00CA041C" w:rsidRPr="006E45EB" w:rsidRDefault="00CA041C" w:rsidP="00CE1E09">
            <w:pPr>
              <w:rPr>
                <w:lang w:val="en-US"/>
              </w:rPr>
            </w:pPr>
          </w:p>
        </w:tc>
      </w:tr>
      <w:tr w:rsidR="00CA041C" w14:paraId="54D46D56" w14:textId="77777777" w:rsidTr="00C50672">
        <w:trPr>
          <w:trHeight w:val="469"/>
        </w:trPr>
        <w:tc>
          <w:tcPr>
            <w:tcW w:w="2547" w:type="dxa"/>
          </w:tcPr>
          <w:p w14:paraId="4BC896D8" w14:textId="7160C0F7" w:rsidR="00CA041C" w:rsidRDefault="00327B80" w:rsidP="00CE1E09">
            <w:pPr>
              <w:rPr>
                <w:lang w:val="en-US"/>
              </w:rPr>
            </w:pPr>
            <w:r>
              <w:rPr>
                <w:lang w:val="en-US"/>
              </w:rPr>
              <w:t>Load a file with no valid paths</w:t>
            </w:r>
          </w:p>
        </w:tc>
        <w:tc>
          <w:tcPr>
            <w:tcW w:w="2375" w:type="dxa"/>
          </w:tcPr>
          <w:p w14:paraId="694FCBCF" w14:textId="6BDCDAA5" w:rsidR="00CA041C" w:rsidRDefault="00A025B7" w:rsidP="00CE1E09">
            <w:pPr>
              <w:rPr>
                <w:lang w:val="en-US"/>
              </w:rPr>
            </w:pPr>
            <w:r>
              <w:rPr>
                <w:lang w:val="en-US"/>
              </w:rPr>
              <w:t xml:space="preserve">From the start position the agent fails to move north, east, </w:t>
            </w:r>
            <w:proofErr w:type="gramStart"/>
            <w:r>
              <w:rPr>
                <w:lang w:val="en-US"/>
              </w:rPr>
              <w:t>south</w:t>
            </w:r>
            <w:proofErr w:type="gramEnd"/>
            <w:r>
              <w:rPr>
                <w:lang w:val="en-US"/>
              </w:rPr>
              <w:t xml:space="preserve"> or west, then the algorithm will backtrack, removing the start position from the stack and terminating the search. </w:t>
            </w:r>
          </w:p>
        </w:tc>
        <w:tc>
          <w:tcPr>
            <w:tcW w:w="2153" w:type="dxa"/>
          </w:tcPr>
          <w:p w14:paraId="354AC141" w14:textId="1D45E410" w:rsidR="00CA041C" w:rsidRDefault="00D837FC" w:rsidP="00CE1E09">
            <w:pPr>
              <w:rPr>
                <w:lang w:val="en-US"/>
              </w:rPr>
            </w:pPr>
            <w:r>
              <w:rPr>
                <w:lang w:val="en-US"/>
              </w:rPr>
              <w:t>pass</w:t>
            </w:r>
          </w:p>
        </w:tc>
        <w:tc>
          <w:tcPr>
            <w:tcW w:w="2615" w:type="dxa"/>
          </w:tcPr>
          <w:p w14:paraId="0FE4BA86" w14:textId="77777777" w:rsidR="00CA041C" w:rsidRPr="006E45EB" w:rsidRDefault="00CA041C" w:rsidP="00CE1E09">
            <w:pPr>
              <w:rPr>
                <w:lang w:val="en-US"/>
              </w:rPr>
            </w:pPr>
          </w:p>
        </w:tc>
      </w:tr>
      <w:tr w:rsidR="00B2691A" w14:paraId="59C539CB" w14:textId="77777777" w:rsidTr="00C50672">
        <w:trPr>
          <w:trHeight w:val="469"/>
        </w:trPr>
        <w:tc>
          <w:tcPr>
            <w:tcW w:w="2547" w:type="dxa"/>
          </w:tcPr>
          <w:p w14:paraId="7A88FBB0" w14:textId="54476B63" w:rsidR="00B2691A" w:rsidRDefault="00B8301B" w:rsidP="00CE1E09">
            <w:pPr>
              <w:rPr>
                <w:lang w:val="en-US"/>
              </w:rPr>
            </w:pPr>
            <w:r>
              <w:rPr>
                <w:lang w:val="en-US"/>
              </w:rPr>
              <w:t>Display of agent searching the area in real time</w:t>
            </w:r>
          </w:p>
        </w:tc>
        <w:tc>
          <w:tcPr>
            <w:tcW w:w="2375" w:type="dxa"/>
          </w:tcPr>
          <w:p w14:paraId="742C88C5" w14:textId="1A2B217A" w:rsidR="00B2691A" w:rsidRDefault="00D837FC" w:rsidP="00CE1E09">
            <w:pPr>
              <w:rPr>
                <w:lang w:val="en-US"/>
              </w:rPr>
            </w:pPr>
            <w:r>
              <w:rPr>
                <w:lang w:val="en-US"/>
              </w:rPr>
              <w:t xml:space="preserve">Represented with an ‘@’ symbol on the map. </w:t>
            </w:r>
          </w:p>
        </w:tc>
        <w:tc>
          <w:tcPr>
            <w:tcW w:w="2153" w:type="dxa"/>
          </w:tcPr>
          <w:p w14:paraId="6B87D4E4" w14:textId="09B917FE" w:rsidR="00B2691A" w:rsidRDefault="00D837FC" w:rsidP="00CE1E09">
            <w:pPr>
              <w:rPr>
                <w:lang w:val="en-US"/>
              </w:rPr>
            </w:pPr>
            <w:r>
              <w:rPr>
                <w:lang w:val="en-US"/>
              </w:rPr>
              <w:t>pass</w:t>
            </w:r>
          </w:p>
        </w:tc>
        <w:tc>
          <w:tcPr>
            <w:tcW w:w="2615" w:type="dxa"/>
          </w:tcPr>
          <w:p w14:paraId="54FF1B40" w14:textId="77777777" w:rsidR="00B2691A" w:rsidRPr="006E45EB" w:rsidRDefault="00B2691A" w:rsidP="00CE1E09">
            <w:pPr>
              <w:rPr>
                <w:lang w:val="en-US"/>
              </w:rPr>
            </w:pPr>
          </w:p>
        </w:tc>
      </w:tr>
      <w:tr w:rsidR="00CA041C" w14:paraId="1BE21DFA" w14:textId="77777777" w:rsidTr="00C50672">
        <w:trPr>
          <w:trHeight w:val="469"/>
        </w:trPr>
        <w:tc>
          <w:tcPr>
            <w:tcW w:w="2547" w:type="dxa"/>
          </w:tcPr>
          <w:p w14:paraId="5F317727" w14:textId="77777777" w:rsidR="00CA041C" w:rsidRDefault="004661E1" w:rsidP="00CE1E09">
            <w:pPr>
              <w:rPr>
                <w:lang w:val="en-US"/>
              </w:rPr>
            </w:pPr>
            <w:r>
              <w:rPr>
                <w:lang w:val="en-US"/>
              </w:rPr>
              <w:t xml:space="preserve">Load a file without anything in </w:t>
            </w:r>
            <w:proofErr w:type="gramStart"/>
            <w:r>
              <w:rPr>
                <w:lang w:val="en-US"/>
              </w:rPr>
              <w:t>it</w:t>
            </w:r>
            <w:proofErr w:type="gramEnd"/>
          </w:p>
          <w:p w14:paraId="471707CE" w14:textId="77777777" w:rsidR="00AD7818" w:rsidRDefault="00AD7818" w:rsidP="00CE1E09">
            <w:pPr>
              <w:rPr>
                <w:lang w:val="en-US"/>
              </w:rPr>
            </w:pPr>
          </w:p>
          <w:p w14:paraId="0438B743" w14:textId="77777777" w:rsidR="00AD7818" w:rsidRDefault="00AD7818" w:rsidP="00CE1E09">
            <w:pPr>
              <w:rPr>
                <w:lang w:val="en-US"/>
              </w:rPr>
            </w:pPr>
          </w:p>
          <w:p w14:paraId="0A45056E" w14:textId="77777777" w:rsidR="00AD7818" w:rsidRDefault="00AD7818" w:rsidP="00CE1E09">
            <w:pPr>
              <w:rPr>
                <w:lang w:val="en-US"/>
              </w:rPr>
            </w:pPr>
          </w:p>
          <w:p w14:paraId="0A73D047" w14:textId="77777777" w:rsidR="00AD7818" w:rsidRDefault="00AD7818" w:rsidP="00CE1E09">
            <w:pPr>
              <w:rPr>
                <w:lang w:val="en-US"/>
              </w:rPr>
            </w:pPr>
          </w:p>
          <w:p w14:paraId="4CBB2D9A" w14:textId="77777777" w:rsidR="00AD7818" w:rsidRDefault="00AD7818" w:rsidP="00CE1E09">
            <w:pPr>
              <w:rPr>
                <w:lang w:val="en-US"/>
              </w:rPr>
            </w:pPr>
          </w:p>
          <w:p w14:paraId="514CFF65" w14:textId="77777777" w:rsidR="00AD7818" w:rsidRDefault="00AD7818" w:rsidP="00CE1E09">
            <w:pPr>
              <w:rPr>
                <w:lang w:val="en-US"/>
              </w:rPr>
            </w:pPr>
          </w:p>
          <w:p w14:paraId="0A5F7699" w14:textId="77777777" w:rsidR="00AD7818" w:rsidRDefault="00AD7818" w:rsidP="00CE1E09">
            <w:pPr>
              <w:rPr>
                <w:lang w:val="en-US"/>
              </w:rPr>
            </w:pPr>
          </w:p>
          <w:p w14:paraId="6C5F5871" w14:textId="77777777" w:rsidR="00AD7818" w:rsidRDefault="00AD7818" w:rsidP="00CE1E09">
            <w:pPr>
              <w:rPr>
                <w:lang w:val="en-US"/>
              </w:rPr>
            </w:pPr>
          </w:p>
          <w:p w14:paraId="74736118" w14:textId="0B558F19" w:rsidR="00AD7818" w:rsidRDefault="00AD7818" w:rsidP="00CE1E09">
            <w:pPr>
              <w:rPr>
                <w:lang w:val="en-US"/>
              </w:rPr>
            </w:pPr>
          </w:p>
        </w:tc>
        <w:tc>
          <w:tcPr>
            <w:tcW w:w="2375" w:type="dxa"/>
          </w:tcPr>
          <w:p w14:paraId="0960C24B" w14:textId="4A6818FC" w:rsidR="00CA041C" w:rsidRDefault="004661E1" w:rsidP="00CE1E09">
            <w:pPr>
              <w:rPr>
                <w:lang w:val="en-US"/>
              </w:rPr>
            </w:pPr>
            <w:r>
              <w:rPr>
                <w:lang w:val="en-US"/>
              </w:rPr>
              <w:lastRenderedPageBreak/>
              <w:t>Same as the start position test, no start position was found so the loop goes straight to the exit condition</w:t>
            </w:r>
          </w:p>
        </w:tc>
        <w:tc>
          <w:tcPr>
            <w:tcW w:w="2153" w:type="dxa"/>
          </w:tcPr>
          <w:p w14:paraId="600A725D" w14:textId="5A68F443" w:rsidR="00CA041C" w:rsidRDefault="004661E1" w:rsidP="00CE1E09">
            <w:pPr>
              <w:rPr>
                <w:lang w:val="en-US"/>
              </w:rPr>
            </w:pPr>
            <w:r>
              <w:rPr>
                <w:lang w:val="en-US"/>
              </w:rPr>
              <w:t xml:space="preserve">No search performed </w:t>
            </w:r>
          </w:p>
        </w:tc>
        <w:tc>
          <w:tcPr>
            <w:tcW w:w="2615" w:type="dxa"/>
          </w:tcPr>
          <w:p w14:paraId="57DC5547" w14:textId="77777777" w:rsidR="00CA041C" w:rsidRDefault="00CA041C" w:rsidP="00CE1E09">
            <w:pPr>
              <w:rPr>
                <w:lang w:val="en-US"/>
              </w:rPr>
            </w:pPr>
          </w:p>
          <w:p w14:paraId="04DDD1C8" w14:textId="77777777" w:rsidR="00AD7818" w:rsidRDefault="00AD7818" w:rsidP="00CE1E09">
            <w:pPr>
              <w:rPr>
                <w:lang w:val="en-US"/>
              </w:rPr>
            </w:pPr>
          </w:p>
          <w:p w14:paraId="52880AEC" w14:textId="77777777" w:rsidR="00AD7818" w:rsidRDefault="00AD7818" w:rsidP="00CE1E09">
            <w:pPr>
              <w:rPr>
                <w:lang w:val="en-US"/>
              </w:rPr>
            </w:pPr>
          </w:p>
          <w:p w14:paraId="5544F69C" w14:textId="77777777" w:rsidR="00AD7818" w:rsidRDefault="00AD7818" w:rsidP="00CE1E09">
            <w:pPr>
              <w:rPr>
                <w:lang w:val="en-US"/>
              </w:rPr>
            </w:pPr>
          </w:p>
          <w:p w14:paraId="3F1BA617" w14:textId="77777777" w:rsidR="00AD7818" w:rsidRDefault="00AD7818" w:rsidP="00CE1E09">
            <w:pPr>
              <w:rPr>
                <w:lang w:val="en-US"/>
              </w:rPr>
            </w:pPr>
          </w:p>
          <w:p w14:paraId="29C51645" w14:textId="77777777" w:rsidR="00AD7818" w:rsidRDefault="00AD7818" w:rsidP="00CE1E09">
            <w:pPr>
              <w:rPr>
                <w:lang w:val="en-US"/>
              </w:rPr>
            </w:pPr>
          </w:p>
          <w:p w14:paraId="1A7ECE8B" w14:textId="77777777" w:rsidR="00AD7818" w:rsidRDefault="00AD7818" w:rsidP="00CE1E09">
            <w:pPr>
              <w:rPr>
                <w:lang w:val="en-US"/>
              </w:rPr>
            </w:pPr>
          </w:p>
          <w:p w14:paraId="0ED92214" w14:textId="77777777" w:rsidR="00AD7818" w:rsidRDefault="00AD7818" w:rsidP="00CE1E09">
            <w:pPr>
              <w:rPr>
                <w:lang w:val="en-US"/>
              </w:rPr>
            </w:pPr>
          </w:p>
          <w:p w14:paraId="1B9087A9" w14:textId="77777777" w:rsidR="00AD7818" w:rsidRDefault="00AD7818" w:rsidP="00CE1E09">
            <w:pPr>
              <w:rPr>
                <w:lang w:val="en-US"/>
              </w:rPr>
            </w:pPr>
          </w:p>
          <w:p w14:paraId="0BD23FB1" w14:textId="3AFD1EBA" w:rsidR="00AD7818" w:rsidRPr="006E45EB" w:rsidRDefault="00AD7818" w:rsidP="00CE1E09">
            <w:pPr>
              <w:rPr>
                <w:lang w:val="en-US"/>
              </w:rPr>
            </w:pPr>
          </w:p>
        </w:tc>
      </w:tr>
      <w:tr w:rsidR="00AD7818" w14:paraId="647C301C" w14:textId="77777777" w:rsidTr="00C50672">
        <w:trPr>
          <w:trHeight w:val="469"/>
        </w:trPr>
        <w:tc>
          <w:tcPr>
            <w:tcW w:w="2547" w:type="dxa"/>
          </w:tcPr>
          <w:p w14:paraId="730DCBDE" w14:textId="6FAD131F" w:rsidR="00AD7818" w:rsidRDefault="00AD7818" w:rsidP="00CE1E09">
            <w:pPr>
              <w:rPr>
                <w:lang w:val="en-US"/>
              </w:rPr>
            </w:pPr>
            <w:r>
              <w:rPr>
                <w:lang w:val="en-US"/>
              </w:rPr>
              <w:lastRenderedPageBreak/>
              <w:t xml:space="preserve">Changing the start </w:t>
            </w:r>
            <w:r w:rsidR="00324693">
              <w:rPr>
                <w:lang w:val="en-US"/>
              </w:rPr>
              <w:t>position</w:t>
            </w:r>
          </w:p>
        </w:tc>
        <w:tc>
          <w:tcPr>
            <w:tcW w:w="2375" w:type="dxa"/>
          </w:tcPr>
          <w:p w14:paraId="3A4E4D22" w14:textId="5DC38C17" w:rsidR="00AD7818" w:rsidRDefault="00AD7818" w:rsidP="00CE1E09">
            <w:pPr>
              <w:rPr>
                <w:lang w:val="en-US"/>
              </w:rPr>
            </w:pPr>
            <w:r>
              <w:rPr>
                <w:lang w:val="en-US"/>
              </w:rPr>
              <w:t>Empty the stack</w:t>
            </w:r>
            <w:r w:rsidR="00F0749E">
              <w:rPr>
                <w:lang w:val="en-US"/>
              </w:rPr>
              <w:t>.</w:t>
            </w:r>
          </w:p>
          <w:p w14:paraId="4D2CCFBA" w14:textId="31E223B3" w:rsidR="00AD7818" w:rsidRDefault="00AD7818" w:rsidP="00CE1E09">
            <w:pPr>
              <w:rPr>
                <w:lang w:val="en-US"/>
              </w:rPr>
            </w:pPr>
            <w:r>
              <w:rPr>
                <w:lang w:val="en-US"/>
              </w:rPr>
              <w:t>Empty the visited array</w:t>
            </w:r>
            <w:r w:rsidR="00F0749E">
              <w:rPr>
                <w:lang w:val="en-US"/>
              </w:rPr>
              <w:t>.</w:t>
            </w:r>
            <w:r>
              <w:rPr>
                <w:lang w:val="en-US"/>
              </w:rPr>
              <w:t xml:space="preserve"> </w:t>
            </w:r>
          </w:p>
          <w:p w14:paraId="1269DD25" w14:textId="4B805F98" w:rsidR="00AD7818" w:rsidRDefault="00E766C6" w:rsidP="00CE1E09">
            <w:pPr>
              <w:rPr>
                <w:lang w:val="en-US"/>
              </w:rPr>
            </w:pPr>
            <w:r>
              <w:rPr>
                <w:lang w:val="en-US"/>
              </w:rPr>
              <w:t xml:space="preserve">Remove the </w:t>
            </w:r>
            <w:r w:rsidR="00324693">
              <w:rPr>
                <w:lang w:val="en-US"/>
              </w:rPr>
              <w:t>crumbs</w:t>
            </w:r>
            <w:r w:rsidR="00F0749E">
              <w:rPr>
                <w:lang w:val="en-US"/>
              </w:rPr>
              <w:t>.</w:t>
            </w:r>
          </w:p>
          <w:p w14:paraId="474E4DFA" w14:textId="16E034B2" w:rsidR="00D214F9" w:rsidRDefault="00D214F9" w:rsidP="00CE1E09">
            <w:pPr>
              <w:rPr>
                <w:lang w:val="en-US"/>
              </w:rPr>
            </w:pPr>
            <w:r>
              <w:rPr>
                <w:lang w:val="en-US"/>
              </w:rPr>
              <w:t>Remove old start position</w:t>
            </w:r>
            <w:r w:rsidR="00F0749E">
              <w:rPr>
                <w:lang w:val="en-US"/>
              </w:rPr>
              <w:t>.</w:t>
            </w:r>
          </w:p>
          <w:p w14:paraId="74796099" w14:textId="2D4434E9" w:rsidR="00D214F9" w:rsidRDefault="00D214F9" w:rsidP="00CE1E09">
            <w:pPr>
              <w:rPr>
                <w:lang w:val="en-US"/>
              </w:rPr>
            </w:pPr>
            <w:r>
              <w:rPr>
                <w:lang w:val="en-US"/>
              </w:rPr>
              <w:t>Check validity of new start position</w:t>
            </w:r>
            <w:r w:rsidR="00F0749E">
              <w:rPr>
                <w:lang w:val="en-US"/>
              </w:rPr>
              <w:t>.</w:t>
            </w:r>
          </w:p>
          <w:p w14:paraId="7352F889" w14:textId="677250F1" w:rsidR="00D214F9" w:rsidRDefault="00D214F9" w:rsidP="00CE1E09">
            <w:pPr>
              <w:rPr>
                <w:lang w:val="en-US"/>
              </w:rPr>
            </w:pPr>
            <w:r>
              <w:rPr>
                <w:lang w:val="en-US"/>
              </w:rPr>
              <w:t>Update start position</w:t>
            </w:r>
          </w:p>
        </w:tc>
        <w:tc>
          <w:tcPr>
            <w:tcW w:w="2153" w:type="dxa"/>
          </w:tcPr>
          <w:p w14:paraId="51158765" w14:textId="77777777" w:rsidR="00AD7818" w:rsidRDefault="00AD7818" w:rsidP="00CE1E09">
            <w:pPr>
              <w:rPr>
                <w:lang w:val="en-US"/>
              </w:rPr>
            </w:pPr>
          </w:p>
        </w:tc>
        <w:tc>
          <w:tcPr>
            <w:tcW w:w="2615" w:type="dxa"/>
          </w:tcPr>
          <w:p w14:paraId="41F80F9F" w14:textId="77777777" w:rsidR="00AD7818" w:rsidRPr="006E45EB" w:rsidRDefault="00AD7818" w:rsidP="00CE1E09">
            <w:pPr>
              <w:rPr>
                <w:lang w:val="en-US"/>
              </w:rPr>
            </w:pPr>
          </w:p>
        </w:tc>
      </w:tr>
      <w:tr w:rsidR="004C4A11" w14:paraId="484B24DE" w14:textId="77777777" w:rsidTr="00C50672">
        <w:trPr>
          <w:trHeight w:val="469"/>
        </w:trPr>
        <w:tc>
          <w:tcPr>
            <w:tcW w:w="2547" w:type="dxa"/>
          </w:tcPr>
          <w:p w14:paraId="6BE46EBE" w14:textId="0B219524" w:rsidR="004C4A11" w:rsidRDefault="00BD1190" w:rsidP="00CE1E09">
            <w:pPr>
              <w:rPr>
                <w:lang w:val="en-US"/>
              </w:rPr>
            </w:pPr>
            <w:r>
              <w:rPr>
                <w:lang w:val="en-US"/>
              </w:rPr>
              <w:t>Define a start position if none is present</w:t>
            </w:r>
          </w:p>
        </w:tc>
        <w:tc>
          <w:tcPr>
            <w:tcW w:w="2375" w:type="dxa"/>
          </w:tcPr>
          <w:p w14:paraId="3579706D" w14:textId="2CAE8BDD" w:rsidR="004C4A11" w:rsidRDefault="00BD1190" w:rsidP="00CE1E09">
            <w:pPr>
              <w:rPr>
                <w:lang w:val="en-US"/>
              </w:rPr>
            </w:pPr>
            <w:r>
              <w:rPr>
                <w:lang w:val="en-US"/>
              </w:rPr>
              <w:t xml:space="preserve">On file load check if a start position exists, if none exists </w:t>
            </w:r>
            <w:r w:rsidR="00976E88">
              <w:rPr>
                <w:lang w:val="en-US"/>
              </w:rPr>
              <w:t>prompt the user to enter one</w:t>
            </w:r>
            <w:r w:rsidR="00F0749E">
              <w:rPr>
                <w:lang w:val="en-US"/>
              </w:rPr>
              <w:t>.</w:t>
            </w:r>
          </w:p>
        </w:tc>
        <w:tc>
          <w:tcPr>
            <w:tcW w:w="2153" w:type="dxa"/>
          </w:tcPr>
          <w:p w14:paraId="0EDAD3C0" w14:textId="77777777" w:rsidR="004C4A11" w:rsidRDefault="004C4A11" w:rsidP="00CE1E09">
            <w:pPr>
              <w:rPr>
                <w:lang w:val="en-US"/>
              </w:rPr>
            </w:pPr>
          </w:p>
        </w:tc>
        <w:tc>
          <w:tcPr>
            <w:tcW w:w="2615" w:type="dxa"/>
          </w:tcPr>
          <w:p w14:paraId="7BFA3188" w14:textId="77777777" w:rsidR="004C4A11" w:rsidRPr="006E45EB" w:rsidRDefault="004C4A11" w:rsidP="00CE1E09">
            <w:pPr>
              <w:rPr>
                <w:lang w:val="en-US"/>
              </w:rPr>
            </w:pPr>
          </w:p>
        </w:tc>
      </w:tr>
      <w:tr w:rsidR="00397A68" w14:paraId="220426FF" w14:textId="77777777" w:rsidTr="00C50672">
        <w:trPr>
          <w:trHeight w:val="469"/>
        </w:trPr>
        <w:tc>
          <w:tcPr>
            <w:tcW w:w="2547" w:type="dxa"/>
          </w:tcPr>
          <w:p w14:paraId="54619AA4" w14:textId="600BB95D" w:rsidR="00397A68" w:rsidRDefault="00397A68" w:rsidP="00CE1E09">
            <w:pPr>
              <w:rPr>
                <w:lang w:val="en-US"/>
              </w:rPr>
            </w:pPr>
            <w:r>
              <w:rPr>
                <w:lang w:val="en-US"/>
              </w:rPr>
              <w:t>Backtracking</w:t>
            </w:r>
          </w:p>
        </w:tc>
        <w:tc>
          <w:tcPr>
            <w:tcW w:w="2375" w:type="dxa"/>
          </w:tcPr>
          <w:p w14:paraId="3F7667A9" w14:textId="70CC5FFF" w:rsidR="00397A68" w:rsidRDefault="00397A68" w:rsidP="00CE1E09">
            <w:pPr>
              <w:rPr>
                <w:lang w:val="en-US"/>
              </w:rPr>
            </w:pPr>
            <w:r>
              <w:rPr>
                <w:lang w:val="en-US"/>
              </w:rPr>
              <w:t xml:space="preserve">If the agent is in a position where there are no valid moves, move back a step and check if there are any valid moves and repeat the process until either a valid move is found or the agent back tracks to the start </w:t>
            </w:r>
            <w:r w:rsidR="00324693">
              <w:rPr>
                <w:lang w:val="en-US"/>
              </w:rPr>
              <w:t>position</w:t>
            </w:r>
            <w:r w:rsidR="00F0749E">
              <w:rPr>
                <w:lang w:val="en-US"/>
              </w:rPr>
              <w:t>.</w:t>
            </w:r>
          </w:p>
        </w:tc>
        <w:tc>
          <w:tcPr>
            <w:tcW w:w="2153" w:type="dxa"/>
          </w:tcPr>
          <w:p w14:paraId="3C738F51" w14:textId="3F38601F" w:rsidR="00397A68" w:rsidRDefault="00A2232B" w:rsidP="00CE1E09">
            <w:pPr>
              <w:rPr>
                <w:lang w:val="en-US"/>
              </w:rPr>
            </w:pPr>
            <w:r>
              <w:rPr>
                <w:lang w:val="en-US"/>
              </w:rPr>
              <w:t>Pass (backtracked paths are indicated with an ‘,’ when breadcrumb mode is turned on)</w:t>
            </w:r>
            <w:r w:rsidR="00F0749E">
              <w:rPr>
                <w:lang w:val="en-US"/>
              </w:rPr>
              <w:t>.</w:t>
            </w:r>
          </w:p>
        </w:tc>
        <w:tc>
          <w:tcPr>
            <w:tcW w:w="2615" w:type="dxa"/>
          </w:tcPr>
          <w:p w14:paraId="384DF6DC" w14:textId="77777777" w:rsidR="00397A68" w:rsidRPr="006E45EB" w:rsidRDefault="00397A68" w:rsidP="00CE1E09">
            <w:pPr>
              <w:rPr>
                <w:lang w:val="en-US"/>
              </w:rPr>
            </w:pPr>
          </w:p>
        </w:tc>
      </w:tr>
      <w:tr w:rsidR="00A61228" w14:paraId="574BE7C1" w14:textId="77777777" w:rsidTr="00C50672">
        <w:trPr>
          <w:trHeight w:val="469"/>
        </w:trPr>
        <w:tc>
          <w:tcPr>
            <w:tcW w:w="2547" w:type="dxa"/>
          </w:tcPr>
          <w:p w14:paraId="1ED96C85" w14:textId="6E2A868C" w:rsidR="00A61228" w:rsidRDefault="00324693" w:rsidP="00CE1E09">
            <w:pPr>
              <w:rPr>
                <w:lang w:val="en-US"/>
              </w:rPr>
            </w:pPr>
            <w:r>
              <w:rPr>
                <w:lang w:val="en-US"/>
              </w:rPr>
              <w:t>Breadcrumbs</w:t>
            </w:r>
          </w:p>
        </w:tc>
        <w:tc>
          <w:tcPr>
            <w:tcW w:w="2375" w:type="dxa"/>
          </w:tcPr>
          <w:p w14:paraId="1624DD7F" w14:textId="783CC69D" w:rsidR="00A61228" w:rsidRDefault="00A61228" w:rsidP="00CE1E09">
            <w:pPr>
              <w:rPr>
                <w:lang w:val="en-US"/>
              </w:rPr>
            </w:pPr>
            <w:r>
              <w:rPr>
                <w:lang w:val="en-US"/>
              </w:rPr>
              <w:t xml:space="preserve">When turned on the map will be updated to show where the agent has been, but to effectively track where the agent has been </w:t>
            </w:r>
            <w:r w:rsidR="00153C3B">
              <w:rPr>
                <w:lang w:val="en-US"/>
              </w:rPr>
              <w:t>while th</w:t>
            </w:r>
            <w:r w:rsidR="00263D26">
              <w:rPr>
                <w:lang w:val="en-US"/>
              </w:rPr>
              <w:t xml:space="preserve">e option is turned off an alternative had to be implemented and a Boolean multidimensional array was used. </w:t>
            </w:r>
          </w:p>
        </w:tc>
        <w:tc>
          <w:tcPr>
            <w:tcW w:w="2153" w:type="dxa"/>
          </w:tcPr>
          <w:p w14:paraId="7A7693E9" w14:textId="6F2C135A" w:rsidR="00A61228" w:rsidRDefault="000161CF" w:rsidP="00CE1E09">
            <w:pPr>
              <w:rPr>
                <w:lang w:val="en-US"/>
              </w:rPr>
            </w:pPr>
            <w:r>
              <w:rPr>
                <w:lang w:val="en-US"/>
              </w:rPr>
              <w:t xml:space="preserve">While on, </w:t>
            </w:r>
            <w:r w:rsidR="00324693">
              <w:rPr>
                <w:lang w:val="en-US"/>
              </w:rPr>
              <w:t>crumbs</w:t>
            </w:r>
            <w:r w:rsidR="00312F9A">
              <w:rPr>
                <w:lang w:val="en-US"/>
              </w:rPr>
              <w:t xml:space="preserve"> are drawn to the screen.</w:t>
            </w:r>
          </w:p>
          <w:p w14:paraId="1F5206F0" w14:textId="331C3265" w:rsidR="00312F9A" w:rsidRDefault="00312F9A" w:rsidP="00CE1E09">
            <w:pPr>
              <w:rPr>
                <w:lang w:val="en-US"/>
              </w:rPr>
            </w:pPr>
            <w:r>
              <w:rPr>
                <w:lang w:val="en-US"/>
              </w:rPr>
              <w:t>While off, the agent will still track where it has been to ensure no same space is traversed without tracking it</w:t>
            </w:r>
            <w:r w:rsidR="00F0749E">
              <w:rPr>
                <w:lang w:val="en-US"/>
              </w:rPr>
              <w:t>.</w:t>
            </w:r>
          </w:p>
        </w:tc>
        <w:tc>
          <w:tcPr>
            <w:tcW w:w="2615" w:type="dxa"/>
          </w:tcPr>
          <w:p w14:paraId="28E0E8B3" w14:textId="77777777" w:rsidR="00A61228" w:rsidRPr="006E45EB" w:rsidRDefault="00A61228" w:rsidP="00CE1E09">
            <w:pPr>
              <w:rPr>
                <w:lang w:val="en-US"/>
              </w:rPr>
            </w:pPr>
          </w:p>
        </w:tc>
      </w:tr>
    </w:tbl>
    <w:p w14:paraId="7466E748" w14:textId="29D2E7BA" w:rsidR="00B20A67" w:rsidRDefault="00B20A67" w:rsidP="00B20A67">
      <w:pPr>
        <w:rPr>
          <w:b/>
          <w:bCs/>
          <w:lang w:val="en-US"/>
        </w:rPr>
      </w:pPr>
    </w:p>
    <w:p w14:paraId="2B887A73" w14:textId="7FEF5786" w:rsidR="00320236" w:rsidRDefault="00D855B2" w:rsidP="00D855B2">
      <w:pPr>
        <w:pStyle w:val="Heading1"/>
        <w:rPr>
          <w:lang w:val="en-US"/>
        </w:rPr>
      </w:pPr>
      <w:bookmarkStart w:id="3" w:name="_Toc57815173"/>
      <w:r>
        <w:rPr>
          <w:lang w:val="en-US"/>
        </w:rPr>
        <w:lastRenderedPageBreak/>
        <w:t>Task 1: screenshots</w:t>
      </w:r>
      <w:bookmarkEnd w:id="3"/>
      <w:r w:rsidR="00F0749E">
        <w:rPr>
          <w:lang w:val="en-US"/>
        </w:rPr>
        <w:t xml:space="preserve"> (</w:t>
      </w:r>
      <w:r w:rsidR="00B84321">
        <w:rPr>
          <w:lang w:val="en-US"/>
        </w:rPr>
        <w:t xml:space="preserve">49 x 49 map area) </w:t>
      </w:r>
    </w:p>
    <w:p w14:paraId="33CDFE7D" w14:textId="3496A1F1" w:rsidR="00D855B2" w:rsidRDefault="007206B1" w:rsidP="00B20A67">
      <w:pPr>
        <w:rPr>
          <w:b/>
          <w:bCs/>
          <w:lang w:val="en-US"/>
        </w:rPr>
      </w:pPr>
      <w:r>
        <w:rPr>
          <w:b/>
          <w:bCs/>
          <w:noProof/>
          <w:lang w:val="en-US"/>
        </w:rPr>
        <w:drawing>
          <wp:inline distT="0" distB="0" distL="0" distR="0" wp14:anchorId="7269C42A" wp14:editId="5AEF9792">
            <wp:extent cx="5734050" cy="6677025"/>
            <wp:effectExtent l="0" t="0" r="0" b="952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34050" cy="6677025"/>
                    </a:xfrm>
                    <a:prstGeom prst="rect">
                      <a:avLst/>
                    </a:prstGeom>
                    <a:noFill/>
                    <a:ln>
                      <a:noFill/>
                    </a:ln>
                  </pic:spPr>
                </pic:pic>
              </a:graphicData>
            </a:graphic>
          </wp:inline>
        </w:drawing>
      </w:r>
    </w:p>
    <w:p w14:paraId="519553DB" w14:textId="0C845D98" w:rsidR="00E14C46" w:rsidRDefault="00E14C46" w:rsidP="00B20A67">
      <w:pPr>
        <w:rPr>
          <w:b/>
          <w:bCs/>
          <w:lang w:val="en-US"/>
        </w:rPr>
      </w:pPr>
      <w:r>
        <w:rPr>
          <w:b/>
          <w:bCs/>
          <w:lang w:val="en-US"/>
        </w:rPr>
        <w:t xml:space="preserve">In this screenshot the agent has found the search target and the route taken is drawn on the screen, </w:t>
      </w:r>
      <w:r w:rsidR="005D7F6F">
        <w:rPr>
          <w:b/>
          <w:bCs/>
          <w:lang w:val="en-US"/>
        </w:rPr>
        <w:t xml:space="preserve">red commas are to indicate where the agent has been and backtracked from. Green dots are to indicate it has been visited </w:t>
      </w:r>
      <w:r w:rsidR="00D829EA">
        <w:rPr>
          <w:b/>
          <w:bCs/>
          <w:lang w:val="en-US"/>
        </w:rPr>
        <w:t xml:space="preserve">at least </w:t>
      </w:r>
      <w:r w:rsidR="005D7F6F">
        <w:rPr>
          <w:b/>
          <w:bCs/>
          <w:lang w:val="en-US"/>
        </w:rPr>
        <w:t>once</w:t>
      </w:r>
      <w:r w:rsidR="00D829EA">
        <w:rPr>
          <w:b/>
          <w:bCs/>
          <w:lang w:val="en-US"/>
        </w:rPr>
        <w:t>.</w:t>
      </w:r>
    </w:p>
    <w:p w14:paraId="48ED85B8" w14:textId="0DC199CD" w:rsidR="00E14C46" w:rsidRDefault="00312303" w:rsidP="00B20A67">
      <w:pPr>
        <w:rPr>
          <w:b/>
          <w:bCs/>
          <w:lang w:val="en-US"/>
        </w:rPr>
      </w:pPr>
      <w:r>
        <w:rPr>
          <w:noProof/>
        </w:rPr>
        <w:lastRenderedPageBreak/>
        <w:drawing>
          <wp:inline distT="0" distB="0" distL="0" distR="0" wp14:anchorId="5735FD33" wp14:editId="29100841">
            <wp:extent cx="5731510" cy="6059805"/>
            <wp:effectExtent l="0" t="0" r="254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5731510" cy="6059805"/>
                    </a:xfrm>
                    <a:prstGeom prst="rect">
                      <a:avLst/>
                    </a:prstGeom>
                  </pic:spPr>
                </pic:pic>
              </a:graphicData>
            </a:graphic>
          </wp:inline>
        </w:drawing>
      </w:r>
      <w:r w:rsidR="00A24781">
        <w:rPr>
          <w:b/>
          <w:bCs/>
          <w:lang w:val="en-US"/>
        </w:rPr>
        <w:t xml:space="preserve">In this screenshot the search criteria </w:t>
      </w:r>
      <w:r w:rsidR="00D829EA">
        <w:rPr>
          <w:b/>
          <w:bCs/>
          <w:lang w:val="en-US"/>
        </w:rPr>
        <w:t>were</w:t>
      </w:r>
      <w:r w:rsidR="00A24781">
        <w:rPr>
          <w:b/>
          <w:bCs/>
          <w:lang w:val="en-US"/>
        </w:rPr>
        <w:t xml:space="preserve"> not </w:t>
      </w:r>
      <w:r w:rsidR="00D829EA">
        <w:rPr>
          <w:b/>
          <w:bCs/>
          <w:lang w:val="en-US"/>
        </w:rPr>
        <w:t xml:space="preserve">found </w:t>
      </w:r>
      <w:r w:rsidR="00A24781">
        <w:rPr>
          <w:b/>
          <w:bCs/>
          <w:lang w:val="en-US"/>
        </w:rPr>
        <w:t xml:space="preserve">on the </w:t>
      </w:r>
      <w:r w:rsidR="00D829EA">
        <w:rPr>
          <w:b/>
          <w:bCs/>
          <w:lang w:val="en-US"/>
        </w:rPr>
        <w:t>map,</w:t>
      </w:r>
      <w:r w:rsidR="00A24781">
        <w:rPr>
          <w:b/>
          <w:bCs/>
          <w:lang w:val="en-US"/>
        </w:rPr>
        <w:t xml:space="preserve"> so the agent </w:t>
      </w:r>
      <w:r w:rsidR="00D829EA">
        <w:rPr>
          <w:b/>
          <w:bCs/>
          <w:lang w:val="en-US"/>
        </w:rPr>
        <w:t>visited</w:t>
      </w:r>
      <w:r w:rsidR="00A24781">
        <w:rPr>
          <w:b/>
          <w:bCs/>
          <w:lang w:val="en-US"/>
        </w:rPr>
        <w:t xml:space="preserve"> </w:t>
      </w:r>
      <w:r w:rsidR="00D829EA">
        <w:rPr>
          <w:b/>
          <w:bCs/>
          <w:lang w:val="en-US"/>
        </w:rPr>
        <w:t>every position</w:t>
      </w:r>
      <w:r w:rsidR="00A24781">
        <w:rPr>
          <w:b/>
          <w:bCs/>
          <w:lang w:val="en-US"/>
        </w:rPr>
        <w:t xml:space="preserve"> </w:t>
      </w:r>
      <w:r w:rsidR="00D829EA">
        <w:rPr>
          <w:b/>
          <w:bCs/>
          <w:lang w:val="en-US"/>
        </w:rPr>
        <w:t xml:space="preserve">in the map space </w:t>
      </w:r>
      <w:r w:rsidR="00E14C46">
        <w:rPr>
          <w:b/>
          <w:bCs/>
          <w:lang w:val="en-US"/>
        </w:rPr>
        <w:t>lo</w:t>
      </w:r>
      <w:r w:rsidR="00A24781">
        <w:rPr>
          <w:b/>
          <w:bCs/>
          <w:lang w:val="en-US"/>
        </w:rPr>
        <w:t>oking for the target</w:t>
      </w:r>
      <w:r w:rsidR="00DB4DA8">
        <w:rPr>
          <w:b/>
          <w:bCs/>
          <w:lang w:val="en-US"/>
        </w:rPr>
        <w:t>.</w:t>
      </w:r>
    </w:p>
    <w:p w14:paraId="1EA0A648" w14:textId="57ED816D" w:rsidR="00A24781" w:rsidRDefault="00A24781" w:rsidP="00B20A67">
      <w:pPr>
        <w:rPr>
          <w:b/>
          <w:bCs/>
          <w:lang w:val="en-US"/>
        </w:rPr>
      </w:pPr>
    </w:p>
    <w:p w14:paraId="7747263B" w14:textId="24B1FF4D" w:rsidR="001B5F47" w:rsidRDefault="00E14C46" w:rsidP="00B20A67">
      <w:pPr>
        <w:rPr>
          <w:b/>
          <w:bCs/>
          <w:lang w:val="en-US"/>
        </w:rPr>
      </w:pPr>
      <w:r>
        <w:rPr>
          <w:b/>
          <w:bCs/>
          <w:noProof/>
          <w:lang w:val="en-US"/>
        </w:rPr>
        <w:lastRenderedPageBreak/>
        <w:drawing>
          <wp:inline distT="0" distB="0" distL="0" distR="0" wp14:anchorId="6B047FA9" wp14:editId="4B0E4655">
            <wp:extent cx="5724525" cy="6115050"/>
            <wp:effectExtent l="0" t="0" r="9525"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24525" cy="6115050"/>
                    </a:xfrm>
                    <a:prstGeom prst="rect">
                      <a:avLst/>
                    </a:prstGeom>
                    <a:noFill/>
                    <a:ln>
                      <a:noFill/>
                    </a:ln>
                  </pic:spPr>
                </pic:pic>
              </a:graphicData>
            </a:graphic>
          </wp:inline>
        </w:drawing>
      </w:r>
    </w:p>
    <w:p w14:paraId="09305A7C" w14:textId="3475D548" w:rsidR="00A24781" w:rsidRPr="00DB4DA8" w:rsidRDefault="005D7F6F" w:rsidP="00DB4DA8">
      <w:pPr>
        <w:rPr>
          <w:b/>
          <w:bCs/>
          <w:lang w:val="en-US"/>
        </w:rPr>
      </w:pPr>
      <w:r>
        <w:rPr>
          <w:b/>
          <w:bCs/>
          <w:lang w:val="en-US"/>
        </w:rPr>
        <w:t xml:space="preserve">In this screenshot </w:t>
      </w:r>
      <w:r w:rsidR="00DB4DA8">
        <w:rPr>
          <w:b/>
          <w:bCs/>
          <w:lang w:val="en-US"/>
        </w:rPr>
        <w:t>all</w:t>
      </w:r>
      <w:r>
        <w:rPr>
          <w:b/>
          <w:bCs/>
          <w:lang w:val="en-US"/>
        </w:rPr>
        <w:t xml:space="preserve"> the back track</w:t>
      </w:r>
      <w:r w:rsidR="00E14343">
        <w:rPr>
          <w:b/>
          <w:bCs/>
          <w:lang w:val="en-US"/>
        </w:rPr>
        <w:t>ed</w:t>
      </w:r>
      <w:r>
        <w:rPr>
          <w:b/>
          <w:bCs/>
          <w:lang w:val="en-US"/>
        </w:rPr>
        <w:t xml:space="preserve"> routes have been removed from the screen and you can clearly see the </w:t>
      </w:r>
      <w:r w:rsidR="00E14343">
        <w:rPr>
          <w:b/>
          <w:bCs/>
          <w:lang w:val="en-US"/>
        </w:rPr>
        <w:t>best path tracked with the stack</w:t>
      </w:r>
      <w:r w:rsidR="00D51807">
        <w:rPr>
          <w:b/>
          <w:bCs/>
          <w:lang w:val="en-US"/>
        </w:rPr>
        <w:t>,</w:t>
      </w:r>
      <w:r w:rsidR="00E14343">
        <w:rPr>
          <w:b/>
          <w:bCs/>
          <w:lang w:val="en-US"/>
        </w:rPr>
        <w:t xml:space="preserve"> the agent found. </w:t>
      </w:r>
    </w:p>
    <w:p w14:paraId="0C822748" w14:textId="7829BFB5" w:rsidR="005146F9" w:rsidRDefault="005146F9" w:rsidP="005146F9">
      <w:pPr>
        <w:rPr>
          <w:lang w:val="en-US"/>
        </w:rPr>
      </w:pPr>
    </w:p>
    <w:p w14:paraId="74AC78B0" w14:textId="6882FA42" w:rsidR="005146F9" w:rsidRDefault="005146F9" w:rsidP="005146F9">
      <w:pPr>
        <w:rPr>
          <w:lang w:val="en-US"/>
        </w:rPr>
      </w:pPr>
    </w:p>
    <w:p w14:paraId="03C79477" w14:textId="211A389B" w:rsidR="005146F9" w:rsidRDefault="005146F9" w:rsidP="005146F9">
      <w:pPr>
        <w:rPr>
          <w:lang w:val="en-US"/>
        </w:rPr>
      </w:pPr>
    </w:p>
    <w:p w14:paraId="05FA57EC" w14:textId="096471AD" w:rsidR="00DB4DA8" w:rsidRDefault="00DB4DA8" w:rsidP="005146F9">
      <w:pPr>
        <w:rPr>
          <w:lang w:val="en-US"/>
        </w:rPr>
      </w:pPr>
    </w:p>
    <w:p w14:paraId="6D699DF6" w14:textId="77777777" w:rsidR="00DB4DA8" w:rsidRPr="005146F9" w:rsidRDefault="00DB4DA8" w:rsidP="005146F9">
      <w:pPr>
        <w:rPr>
          <w:lang w:val="en-US"/>
        </w:rPr>
      </w:pPr>
    </w:p>
    <w:p w14:paraId="4E4726B2" w14:textId="48B14F29" w:rsidR="00D302EE" w:rsidRDefault="00D302EE" w:rsidP="00743243">
      <w:pPr>
        <w:pStyle w:val="Heading1"/>
        <w:rPr>
          <w:lang w:val="en-US"/>
        </w:rPr>
      </w:pPr>
      <w:bookmarkStart w:id="4" w:name="_Toc57815174"/>
      <w:r>
        <w:rPr>
          <w:lang w:val="en-US"/>
        </w:rPr>
        <w:lastRenderedPageBreak/>
        <w:t>Task 2</w:t>
      </w:r>
      <w:r w:rsidR="003B208D">
        <w:rPr>
          <w:lang w:val="en-US"/>
        </w:rPr>
        <w:t>: Hill climbing local search method.</w:t>
      </w:r>
      <w:bookmarkEnd w:id="4"/>
    </w:p>
    <w:p w14:paraId="516BB06B" w14:textId="21A426B9" w:rsidR="00174BF9" w:rsidRDefault="004A7A69">
      <w:pPr>
        <w:rPr>
          <w:lang w:val="en-US"/>
        </w:rPr>
      </w:pPr>
      <w:r>
        <w:rPr>
          <w:lang w:val="en-US"/>
        </w:rPr>
        <w:t>Hill climbing is an algorithm that tries to improve upon itself with each step</w:t>
      </w:r>
      <w:r w:rsidR="005C7738">
        <w:rPr>
          <w:lang w:val="en-US"/>
        </w:rPr>
        <w:t>, it is also known as the greedy local search</w:t>
      </w:r>
      <w:r w:rsidR="007A3E4C">
        <w:rPr>
          <w:lang w:val="en-US"/>
        </w:rPr>
        <w:t xml:space="preserve"> because </w:t>
      </w:r>
      <w:r w:rsidR="00E638F9">
        <w:rPr>
          <w:lang w:val="en-US"/>
        </w:rPr>
        <w:t xml:space="preserve">it only sees the immediate space around itself and </w:t>
      </w:r>
      <w:r w:rsidR="007A3E4C">
        <w:rPr>
          <w:lang w:val="en-US"/>
        </w:rPr>
        <w:t xml:space="preserve">it will </w:t>
      </w:r>
      <w:r w:rsidR="00E638F9">
        <w:rPr>
          <w:lang w:val="en-US"/>
        </w:rPr>
        <w:t xml:space="preserve">only </w:t>
      </w:r>
      <w:r w:rsidR="007A3E4C">
        <w:rPr>
          <w:lang w:val="en-US"/>
        </w:rPr>
        <w:t xml:space="preserve">move in the direction that </w:t>
      </w:r>
      <w:r w:rsidR="00721C7E">
        <w:rPr>
          <w:lang w:val="en-US"/>
        </w:rPr>
        <w:t xml:space="preserve">is of increasing worth to its value. </w:t>
      </w:r>
    </w:p>
    <w:p w14:paraId="3449ACAC" w14:textId="09721FEC" w:rsidR="00BF23FF" w:rsidRDefault="006B05B1" w:rsidP="00BF23FF">
      <w:pPr>
        <w:rPr>
          <w:lang w:val="en-US"/>
        </w:rPr>
      </w:pPr>
      <w:r>
        <w:rPr>
          <w:lang w:val="en-US"/>
        </w:rPr>
        <w:t>The basics of the “simple hill climbing” algorithm is that it looks at the possible moves it is immediately presented with and looks at the best one available, and recursively performs this operation until it sees no further improvements</w:t>
      </w:r>
      <w:r w:rsidR="00BF23FF">
        <w:rPr>
          <w:lang w:val="en-US"/>
        </w:rPr>
        <w:t>.</w:t>
      </w:r>
    </w:p>
    <w:p w14:paraId="181A65CC" w14:textId="16256969" w:rsidR="00BF23FF" w:rsidRDefault="00BF23FF" w:rsidP="00BF23FF">
      <w:pPr>
        <w:rPr>
          <w:lang w:val="en-US"/>
        </w:rPr>
      </w:pPr>
      <w:r w:rsidRPr="00BF23FF">
        <w:rPr>
          <w:lang w:val="en-US"/>
        </w:rPr>
        <w:t xml:space="preserve"> </w:t>
      </w:r>
      <w:r>
        <w:rPr>
          <w:lang w:val="en-US"/>
        </w:rPr>
        <w:t>The algorithm can be broken down into these steps in a loop.</w:t>
      </w:r>
    </w:p>
    <w:p w14:paraId="47C0099E" w14:textId="77777777" w:rsidR="00BF23FF" w:rsidRDefault="00BF23FF" w:rsidP="00BF23FF">
      <w:pPr>
        <w:ind w:left="720"/>
        <w:rPr>
          <w:lang w:val="en-US"/>
        </w:rPr>
      </w:pPr>
    </w:p>
    <w:p w14:paraId="2D3DC951" w14:textId="77777777" w:rsidR="00BF23FF" w:rsidRDefault="00BF23FF" w:rsidP="00BF23FF">
      <w:pPr>
        <w:ind w:left="720"/>
        <w:rPr>
          <w:lang w:val="en-US"/>
        </w:rPr>
      </w:pPr>
      <w:r>
        <w:rPr>
          <w:lang w:val="en-US"/>
        </w:rPr>
        <w:t>Look at the current state and see if it is at the goal and if it is break out of the loop.</w:t>
      </w:r>
    </w:p>
    <w:p w14:paraId="3660F6E0" w14:textId="77777777" w:rsidR="00BF23FF" w:rsidRDefault="00BF23FF" w:rsidP="00BF23FF">
      <w:pPr>
        <w:ind w:left="720"/>
        <w:rPr>
          <w:lang w:val="en-US"/>
        </w:rPr>
      </w:pPr>
      <w:r>
        <w:rPr>
          <w:lang w:val="en-US"/>
        </w:rPr>
        <w:t>Look at the neighbor nodes and evaluate what one has the highest value.</w:t>
      </w:r>
    </w:p>
    <w:p w14:paraId="40EBD008" w14:textId="7A3F679D" w:rsidR="00BF23FF" w:rsidRDefault="00BF23FF" w:rsidP="00BF23FF">
      <w:pPr>
        <w:ind w:left="720"/>
        <w:rPr>
          <w:lang w:val="en-US"/>
        </w:rPr>
      </w:pPr>
      <w:r>
        <w:rPr>
          <w:lang w:val="en-US"/>
        </w:rPr>
        <w:t>Move to the neighbor with the highest value, continue with loop.</w:t>
      </w:r>
    </w:p>
    <w:p w14:paraId="6D76EBCB" w14:textId="77777777" w:rsidR="00BF23FF" w:rsidRDefault="00BF23FF" w:rsidP="00BF23FF">
      <w:pPr>
        <w:ind w:left="720"/>
        <w:rPr>
          <w:lang w:val="en-US"/>
        </w:rPr>
      </w:pPr>
    </w:p>
    <w:p w14:paraId="52429987" w14:textId="78F505B5" w:rsidR="00697D42" w:rsidRDefault="00BF23FF" w:rsidP="006B05B1">
      <w:pPr>
        <w:rPr>
          <w:lang w:val="en-US"/>
        </w:rPr>
      </w:pPr>
      <w:r>
        <w:rPr>
          <w:lang w:val="en-US"/>
        </w:rPr>
        <w:t>T</w:t>
      </w:r>
      <w:r w:rsidR="00F2423D">
        <w:rPr>
          <w:lang w:val="en-US"/>
        </w:rPr>
        <w:t xml:space="preserve">he </w:t>
      </w:r>
      <w:r>
        <w:rPr>
          <w:lang w:val="en-US"/>
        </w:rPr>
        <w:t xml:space="preserve">algorithm can end up in a </w:t>
      </w:r>
      <w:r w:rsidR="00F2423D">
        <w:rPr>
          <w:lang w:val="en-US"/>
        </w:rPr>
        <w:t>situation of no further improvements</w:t>
      </w:r>
      <w:r w:rsidR="001F0E13">
        <w:rPr>
          <w:lang w:val="en-US"/>
        </w:rPr>
        <w:t xml:space="preserve"> </w:t>
      </w:r>
      <w:r>
        <w:rPr>
          <w:lang w:val="en-US"/>
        </w:rPr>
        <w:t>being available,</w:t>
      </w:r>
      <w:r w:rsidR="001F0E13">
        <w:rPr>
          <w:lang w:val="en-US"/>
        </w:rPr>
        <w:t xml:space="preserve"> there are </w:t>
      </w:r>
      <w:r w:rsidR="00F2423D">
        <w:rPr>
          <w:lang w:val="en-US"/>
        </w:rPr>
        <w:t xml:space="preserve">solutions that can implemented to fix the </w:t>
      </w:r>
      <w:r w:rsidR="003C2DB7">
        <w:rPr>
          <w:lang w:val="en-US"/>
        </w:rPr>
        <w:t xml:space="preserve">dead end, but to resolve the issue the issue must be identified. </w:t>
      </w:r>
    </w:p>
    <w:p w14:paraId="7126AF8E" w14:textId="67C8F1DA" w:rsidR="003B3B83" w:rsidRDefault="006B05B1" w:rsidP="00B45D0C">
      <w:pPr>
        <w:rPr>
          <w:lang w:val="en-US"/>
        </w:rPr>
      </w:pPr>
      <w:r>
        <w:rPr>
          <w:lang w:val="en-US"/>
        </w:rPr>
        <w:t xml:space="preserve">This implementation </w:t>
      </w:r>
      <w:r w:rsidR="002218B3">
        <w:rPr>
          <w:lang w:val="en-US"/>
        </w:rPr>
        <w:t xml:space="preserve">of basic hill climbing </w:t>
      </w:r>
      <w:r>
        <w:rPr>
          <w:lang w:val="en-US"/>
        </w:rPr>
        <w:t xml:space="preserve">is suspectable to certain problems </w:t>
      </w:r>
      <w:r w:rsidR="00C52F2F">
        <w:rPr>
          <w:lang w:val="en-US"/>
        </w:rPr>
        <w:t xml:space="preserve">such as </w:t>
      </w:r>
      <w:r w:rsidR="00AF1112">
        <w:rPr>
          <w:lang w:val="en-US"/>
        </w:rPr>
        <w:t>local maximum</w:t>
      </w:r>
      <w:r w:rsidR="00251235">
        <w:rPr>
          <w:lang w:val="en-US"/>
        </w:rPr>
        <w:t xml:space="preserve">, where the agent </w:t>
      </w:r>
      <w:r w:rsidR="00EC138F">
        <w:rPr>
          <w:lang w:val="en-US"/>
        </w:rPr>
        <w:t>gets caught in</w:t>
      </w:r>
      <w:r w:rsidR="00251235">
        <w:rPr>
          <w:lang w:val="en-US"/>
        </w:rPr>
        <w:t xml:space="preserve"> local maxima and global maxima</w:t>
      </w:r>
      <w:r w:rsidR="00EC138F">
        <w:rPr>
          <w:lang w:val="en-US"/>
        </w:rPr>
        <w:t xml:space="preserve"> w</w:t>
      </w:r>
      <w:r w:rsidR="00B45D0C">
        <w:rPr>
          <w:lang w:val="en-US"/>
        </w:rPr>
        <w:t xml:space="preserve">here local maximum is where the agent </w:t>
      </w:r>
      <w:r w:rsidR="00D1739D">
        <w:rPr>
          <w:lang w:val="en-US"/>
        </w:rPr>
        <w:t>cannot</w:t>
      </w:r>
      <w:r w:rsidR="00B45D0C">
        <w:rPr>
          <w:lang w:val="en-US"/>
        </w:rPr>
        <w:t xml:space="preserve"> see a better state than what it currently has but global maximum is the best state on the map</w:t>
      </w:r>
      <w:r w:rsidR="009E4700">
        <w:rPr>
          <w:lang w:val="en-US"/>
        </w:rPr>
        <w:t>.</w:t>
      </w:r>
      <w:r w:rsidR="00ED0BFF">
        <w:rPr>
          <w:lang w:val="en-US"/>
        </w:rPr>
        <w:t xml:space="preserve"> </w:t>
      </w:r>
    </w:p>
    <w:p w14:paraId="67404D8A" w14:textId="145C6D98" w:rsidR="00B45D0C" w:rsidRDefault="00AD0AEB" w:rsidP="00B45D0C">
      <w:pPr>
        <w:rPr>
          <w:lang w:val="en-US"/>
        </w:rPr>
      </w:pPr>
      <w:r>
        <w:rPr>
          <w:lang w:val="en-US"/>
        </w:rPr>
        <w:t>A</w:t>
      </w:r>
      <w:r w:rsidR="00B45D0C">
        <w:rPr>
          <w:lang w:val="en-US"/>
        </w:rPr>
        <w:t xml:space="preserve">nother issue the algorithm may encounter is when the landscape is “flat” and the agent ends in a state of not being able to see an improvement because the immediate space around the agent is </w:t>
      </w:r>
      <w:r w:rsidR="00A96EB2">
        <w:rPr>
          <w:lang w:val="en-US"/>
        </w:rPr>
        <w:t>all</w:t>
      </w:r>
      <w:r w:rsidR="00B45D0C">
        <w:rPr>
          <w:lang w:val="en-US"/>
        </w:rPr>
        <w:t xml:space="preserve"> an equal value</w:t>
      </w:r>
      <w:r w:rsidR="009F5EDB">
        <w:rPr>
          <w:lang w:val="en-US"/>
        </w:rPr>
        <w:t xml:space="preserve">, a solution to this </w:t>
      </w:r>
      <w:r w:rsidR="003A3E46">
        <w:rPr>
          <w:lang w:val="en-US"/>
        </w:rPr>
        <w:t>is to conduct a random walk</w:t>
      </w:r>
      <w:sdt>
        <w:sdtPr>
          <w:rPr>
            <w:lang w:val="en-US"/>
          </w:rPr>
          <w:id w:val="580269448"/>
          <w:citation/>
        </w:sdtPr>
        <w:sdtEndPr/>
        <w:sdtContent>
          <w:r w:rsidR="00A96EB2">
            <w:rPr>
              <w:lang w:val="en-US"/>
            </w:rPr>
            <w:fldChar w:fldCharType="begin"/>
          </w:r>
          <w:r w:rsidR="00A96EB2">
            <w:rPr>
              <w:lang w:val="en-US"/>
            </w:rPr>
            <w:instrText xml:space="preserve"> CITATION Jav20 \l 1033 </w:instrText>
          </w:r>
          <w:r w:rsidR="00A96EB2">
            <w:rPr>
              <w:lang w:val="en-US"/>
            </w:rPr>
            <w:fldChar w:fldCharType="separate"/>
          </w:r>
          <w:r w:rsidR="00492794">
            <w:rPr>
              <w:noProof/>
              <w:lang w:val="en-US"/>
            </w:rPr>
            <w:t xml:space="preserve"> </w:t>
          </w:r>
          <w:r w:rsidR="00492794" w:rsidRPr="00492794">
            <w:rPr>
              <w:noProof/>
              <w:lang w:val="en-US"/>
            </w:rPr>
            <w:t>[6]</w:t>
          </w:r>
          <w:r w:rsidR="00A96EB2">
            <w:rPr>
              <w:lang w:val="en-US"/>
            </w:rPr>
            <w:fldChar w:fldCharType="end"/>
          </w:r>
        </w:sdtContent>
      </w:sdt>
      <w:r w:rsidR="00CC09F4">
        <w:rPr>
          <w:lang w:val="en-US"/>
        </w:rPr>
        <w:t xml:space="preserve"> but this can be inefficient</w:t>
      </w:r>
      <w:r w:rsidR="003A3E46">
        <w:rPr>
          <w:lang w:val="en-US"/>
        </w:rPr>
        <w:t>.</w:t>
      </w:r>
    </w:p>
    <w:p w14:paraId="1FBC2697" w14:textId="74B97685" w:rsidR="00A96EB2" w:rsidRDefault="008906EB" w:rsidP="00A96EB2">
      <w:pPr>
        <w:rPr>
          <w:lang w:val="en-US"/>
        </w:rPr>
      </w:pPr>
      <w:r>
        <w:rPr>
          <w:lang w:val="en-US"/>
        </w:rPr>
        <w:t>Ridges are the case where the search may get stuck in a dip</w:t>
      </w:r>
      <w:r w:rsidR="00FA5366">
        <w:rPr>
          <w:lang w:val="en-US"/>
        </w:rPr>
        <w:t xml:space="preserve"> or spike</w:t>
      </w:r>
      <w:r>
        <w:rPr>
          <w:lang w:val="en-US"/>
        </w:rPr>
        <w:t xml:space="preserve"> in the terrain</w:t>
      </w:r>
      <w:r w:rsidR="00985FF7">
        <w:rPr>
          <w:lang w:val="en-US"/>
        </w:rPr>
        <w:t xml:space="preserve"> that leads the search away from the peak </w:t>
      </w:r>
      <w:r w:rsidR="005C4E9F">
        <w:rPr>
          <w:lang w:val="en-US"/>
        </w:rPr>
        <w:t xml:space="preserve">and </w:t>
      </w:r>
      <w:r w:rsidR="00C64115">
        <w:rPr>
          <w:lang w:val="en-US"/>
        </w:rPr>
        <w:t>is</w:t>
      </w:r>
      <w:r w:rsidR="005C4E9F">
        <w:rPr>
          <w:lang w:val="en-US"/>
        </w:rPr>
        <w:t xml:space="preserve"> a form of </w:t>
      </w:r>
      <w:r w:rsidR="00030E4B">
        <w:rPr>
          <w:lang w:val="en-US"/>
        </w:rPr>
        <w:t>local maxima</w:t>
      </w:r>
      <w:r w:rsidR="00EE42C1">
        <w:rPr>
          <w:lang w:val="en-US"/>
        </w:rPr>
        <w:t xml:space="preserve">, an obstacle in the search that will require some assistance to overcome </w:t>
      </w:r>
      <w:r w:rsidR="00037987">
        <w:rPr>
          <w:lang w:val="en-US"/>
        </w:rPr>
        <w:t>such as a bidirectional</w:t>
      </w:r>
      <w:r w:rsidR="009F65DF">
        <w:rPr>
          <w:lang w:val="en-US"/>
        </w:rPr>
        <w:t xml:space="preserve"> search</w:t>
      </w:r>
      <w:r w:rsidR="00037987">
        <w:rPr>
          <w:lang w:val="en-US"/>
        </w:rPr>
        <w:t xml:space="preserve"> </w:t>
      </w:r>
      <w:sdt>
        <w:sdtPr>
          <w:rPr>
            <w:lang w:val="en-US"/>
          </w:rPr>
          <w:id w:val="-1214273624"/>
          <w:citation/>
        </w:sdtPr>
        <w:sdtEndPr/>
        <w:sdtContent>
          <w:r w:rsidR="00A96EB2">
            <w:rPr>
              <w:lang w:val="en-US"/>
            </w:rPr>
            <w:fldChar w:fldCharType="begin"/>
          </w:r>
          <w:r w:rsidR="00A96EB2">
            <w:rPr>
              <w:lang w:val="en-US"/>
            </w:rPr>
            <w:instrText xml:space="preserve"> CITATION Jav20 \l 1033 </w:instrText>
          </w:r>
          <w:r w:rsidR="00A96EB2">
            <w:rPr>
              <w:lang w:val="en-US"/>
            </w:rPr>
            <w:fldChar w:fldCharType="separate"/>
          </w:r>
          <w:r w:rsidR="00492794" w:rsidRPr="00492794">
            <w:rPr>
              <w:noProof/>
              <w:lang w:val="en-US"/>
            </w:rPr>
            <w:t>[6]</w:t>
          </w:r>
          <w:r w:rsidR="00A96EB2">
            <w:rPr>
              <w:lang w:val="en-US"/>
            </w:rPr>
            <w:fldChar w:fldCharType="end"/>
          </w:r>
        </w:sdtContent>
      </w:sdt>
      <w:r w:rsidR="00A96EB2">
        <w:rPr>
          <w:lang w:val="en-US"/>
        </w:rPr>
        <w:t>.</w:t>
      </w:r>
    </w:p>
    <w:p w14:paraId="16DA8B1D" w14:textId="1B7C9D96" w:rsidR="009E4700" w:rsidRDefault="009E4700" w:rsidP="009E4700">
      <w:pPr>
        <w:rPr>
          <w:lang w:val="en-US"/>
        </w:rPr>
      </w:pPr>
      <w:r>
        <w:rPr>
          <w:lang w:val="en-US"/>
        </w:rPr>
        <w:t>The</w:t>
      </w:r>
      <w:r w:rsidR="0055093C">
        <w:rPr>
          <w:lang w:val="en-US"/>
        </w:rPr>
        <w:t>re</w:t>
      </w:r>
      <w:r>
        <w:rPr>
          <w:lang w:val="en-US"/>
        </w:rPr>
        <w:t xml:space="preserve"> are a few </w:t>
      </w:r>
      <w:r w:rsidR="000F69E4">
        <w:rPr>
          <w:lang w:val="en-US"/>
        </w:rPr>
        <w:t xml:space="preserve">general </w:t>
      </w:r>
      <w:r>
        <w:rPr>
          <w:lang w:val="en-US"/>
        </w:rPr>
        <w:t>solutions to overcoming the obstacles faced with the hill climbing algorithm</w:t>
      </w:r>
      <w:r w:rsidR="000F69E4">
        <w:rPr>
          <w:lang w:val="en-US"/>
        </w:rPr>
        <w:t xml:space="preserve"> such as a</w:t>
      </w:r>
      <w:r>
        <w:rPr>
          <w:lang w:val="en-US"/>
        </w:rPr>
        <w:t xml:space="preserve"> backtracking technique</w:t>
      </w:r>
      <w:r w:rsidR="000F69E4">
        <w:rPr>
          <w:lang w:val="en-US"/>
        </w:rPr>
        <w:t xml:space="preserve">, this </w:t>
      </w:r>
      <w:r>
        <w:rPr>
          <w:lang w:val="en-US"/>
        </w:rPr>
        <w:t>can be used to track the best-found path, but this is typically not how a local search algorithm would work as it only tracks the current state.</w:t>
      </w:r>
    </w:p>
    <w:p w14:paraId="25C1DF15" w14:textId="4829EC7E" w:rsidR="009E4700" w:rsidRDefault="009E4700" w:rsidP="009E4700">
      <w:pPr>
        <w:rPr>
          <w:lang w:val="en-US"/>
        </w:rPr>
      </w:pPr>
      <w:r>
        <w:rPr>
          <w:lang w:val="en-US"/>
        </w:rPr>
        <w:t xml:space="preserve"> Another method would be random restarts, where the start position is randomized. </w:t>
      </w:r>
    </w:p>
    <w:p w14:paraId="75A99E06" w14:textId="6CB0237A" w:rsidR="009E4700" w:rsidRDefault="009E4700" w:rsidP="009E4700">
      <w:pPr>
        <w:rPr>
          <w:lang w:val="en-US"/>
        </w:rPr>
      </w:pPr>
      <w:r>
        <w:rPr>
          <w:lang w:val="en-US"/>
        </w:rPr>
        <w:t>Stochastic hill climbing</w:t>
      </w:r>
      <w:sdt>
        <w:sdtPr>
          <w:rPr>
            <w:lang w:val="en-US"/>
          </w:rPr>
          <w:id w:val="1423915566"/>
          <w:citation/>
        </w:sdtPr>
        <w:sdtEndPr/>
        <w:sdtContent>
          <w:r w:rsidR="003A119A">
            <w:rPr>
              <w:lang w:val="en-US"/>
            </w:rPr>
            <w:fldChar w:fldCharType="begin"/>
          </w:r>
          <w:r w:rsidR="00492794">
            <w:rPr>
              <w:lang w:val="en-US"/>
            </w:rPr>
            <w:instrText xml:space="preserve">CITATION Stu941 \l 1033 </w:instrText>
          </w:r>
          <w:r w:rsidR="003A119A">
            <w:rPr>
              <w:lang w:val="en-US"/>
            </w:rPr>
            <w:fldChar w:fldCharType="separate"/>
          </w:r>
          <w:r w:rsidR="00492794">
            <w:rPr>
              <w:noProof/>
              <w:lang w:val="en-US"/>
            </w:rPr>
            <w:t xml:space="preserve"> </w:t>
          </w:r>
          <w:r w:rsidR="00492794" w:rsidRPr="00492794">
            <w:rPr>
              <w:noProof/>
              <w:lang w:val="en-US"/>
            </w:rPr>
            <w:t>[1]</w:t>
          </w:r>
          <w:r w:rsidR="003A119A">
            <w:rPr>
              <w:lang w:val="en-US"/>
            </w:rPr>
            <w:fldChar w:fldCharType="end"/>
          </w:r>
        </w:sdtContent>
      </w:sdt>
      <w:r>
        <w:rPr>
          <w:lang w:val="en-US"/>
        </w:rPr>
        <w:t xml:space="preserve"> where a random move is selected from the available moves.</w:t>
      </w:r>
      <w:r w:rsidR="00215BFF">
        <w:rPr>
          <w:lang w:val="en-US"/>
        </w:rPr>
        <w:t xml:space="preserve"> </w:t>
      </w:r>
    </w:p>
    <w:p w14:paraId="03CA1F2C" w14:textId="70084D39" w:rsidR="009E4700" w:rsidRDefault="00215BFF" w:rsidP="009E4700">
      <w:pPr>
        <w:rPr>
          <w:lang w:val="en-US"/>
        </w:rPr>
      </w:pPr>
      <w:r>
        <w:rPr>
          <w:lang w:val="en-US"/>
        </w:rPr>
        <w:t>F</w:t>
      </w:r>
      <w:r w:rsidR="009E4700">
        <w:rPr>
          <w:lang w:val="en-US"/>
        </w:rPr>
        <w:t>irst choice hill climbing may also be chosen in a situation where lots of positions are presented</w:t>
      </w:r>
      <w:sdt>
        <w:sdtPr>
          <w:rPr>
            <w:lang w:val="en-US"/>
          </w:rPr>
          <w:id w:val="-246966834"/>
          <w:citation/>
        </w:sdtPr>
        <w:sdtEndPr/>
        <w:sdtContent>
          <w:r w:rsidR="00F93F76">
            <w:rPr>
              <w:lang w:val="en-US"/>
            </w:rPr>
            <w:fldChar w:fldCharType="begin"/>
          </w:r>
          <w:r w:rsidR="00F93F76">
            <w:rPr>
              <w:lang w:val="en-US"/>
            </w:rPr>
            <w:instrText xml:space="preserve"> CITATION Erc10 \l 1033 </w:instrText>
          </w:r>
          <w:r w:rsidR="00F93F76">
            <w:rPr>
              <w:lang w:val="en-US"/>
            </w:rPr>
            <w:fldChar w:fldCharType="separate"/>
          </w:r>
          <w:r w:rsidR="00492794">
            <w:rPr>
              <w:noProof/>
              <w:lang w:val="en-US"/>
            </w:rPr>
            <w:t xml:space="preserve"> </w:t>
          </w:r>
          <w:r w:rsidR="00492794" w:rsidRPr="00492794">
            <w:rPr>
              <w:noProof/>
              <w:lang w:val="en-US"/>
            </w:rPr>
            <w:t>[7]</w:t>
          </w:r>
          <w:r w:rsidR="00F93F76">
            <w:rPr>
              <w:lang w:val="en-US"/>
            </w:rPr>
            <w:fldChar w:fldCharType="end"/>
          </w:r>
        </w:sdtContent>
      </w:sdt>
      <w:r w:rsidR="009E4700">
        <w:rPr>
          <w:lang w:val="en-US"/>
        </w:rPr>
        <w:t xml:space="preserve">. </w:t>
      </w:r>
    </w:p>
    <w:p w14:paraId="657F42BA" w14:textId="0B626F13" w:rsidR="009E4700" w:rsidRDefault="009E4700" w:rsidP="00B45D0C">
      <w:pPr>
        <w:rPr>
          <w:lang w:val="en-US"/>
        </w:rPr>
      </w:pPr>
    </w:p>
    <w:p w14:paraId="5A4BE273" w14:textId="2C3B389C" w:rsidR="002F72EF" w:rsidRDefault="002F72EF" w:rsidP="00B45D0C">
      <w:pPr>
        <w:rPr>
          <w:lang w:val="en-US"/>
        </w:rPr>
      </w:pPr>
    </w:p>
    <w:p w14:paraId="76F7828C" w14:textId="77777777" w:rsidR="002F72EF" w:rsidRDefault="002F72EF" w:rsidP="00B45D0C">
      <w:pPr>
        <w:rPr>
          <w:lang w:val="en-US"/>
        </w:rPr>
      </w:pPr>
    </w:p>
    <w:p w14:paraId="31DF733A" w14:textId="10E39086" w:rsidR="003B4F1E" w:rsidRDefault="00FA6CDA" w:rsidP="00B45D0C">
      <w:pPr>
        <w:rPr>
          <w:lang w:val="en-US"/>
        </w:rPr>
      </w:pPr>
      <w:r>
        <w:rPr>
          <w:lang w:val="en-US"/>
        </w:rPr>
        <w:lastRenderedPageBreak/>
        <w:t xml:space="preserve">The ultimate solution to the </w:t>
      </w:r>
      <w:r w:rsidR="006D227A">
        <w:rPr>
          <w:lang w:val="en-US"/>
        </w:rPr>
        <w:t xml:space="preserve">described problem </w:t>
      </w:r>
      <w:r>
        <w:rPr>
          <w:lang w:val="en-US"/>
        </w:rPr>
        <w:t>is</w:t>
      </w:r>
      <w:r w:rsidR="006D227A">
        <w:rPr>
          <w:lang w:val="en-US"/>
        </w:rPr>
        <w:t xml:space="preserve"> called</w:t>
      </w:r>
      <w:r>
        <w:rPr>
          <w:lang w:val="en-US"/>
        </w:rPr>
        <w:t xml:space="preserve"> simulated annealing</w:t>
      </w:r>
      <w:r w:rsidR="00F613C9">
        <w:rPr>
          <w:lang w:val="en-US"/>
        </w:rPr>
        <w:t xml:space="preserve">, this </w:t>
      </w:r>
      <w:r w:rsidR="006D227A">
        <w:rPr>
          <w:lang w:val="en-US"/>
        </w:rPr>
        <w:t xml:space="preserve">is a form of </w:t>
      </w:r>
      <w:r w:rsidR="00B03837">
        <w:rPr>
          <w:lang w:val="en-US"/>
        </w:rPr>
        <w:t xml:space="preserve">optimization </w:t>
      </w:r>
      <w:r w:rsidR="00F613C9">
        <w:rPr>
          <w:lang w:val="en-US"/>
        </w:rPr>
        <w:t>algorithm</w:t>
      </w:r>
      <w:r w:rsidR="006D227A">
        <w:rPr>
          <w:lang w:val="en-US"/>
        </w:rPr>
        <w:t xml:space="preserve"> and it</w:t>
      </w:r>
      <w:r w:rsidR="00F613C9">
        <w:rPr>
          <w:lang w:val="en-US"/>
        </w:rPr>
        <w:t xml:space="preserve"> </w:t>
      </w:r>
      <w:r w:rsidR="00091632">
        <w:rPr>
          <w:lang w:val="en-US"/>
        </w:rPr>
        <w:t xml:space="preserve">is </w:t>
      </w:r>
      <w:r w:rsidR="00C931AB">
        <w:rPr>
          <w:lang w:val="en-US"/>
        </w:rPr>
        <w:t>considered to be an improvement in efficiency and comple</w:t>
      </w:r>
      <w:r w:rsidR="007C54AE">
        <w:rPr>
          <w:lang w:val="en-US"/>
        </w:rPr>
        <w:t xml:space="preserve">teness, and it works by </w:t>
      </w:r>
      <w:r w:rsidR="00B03837">
        <w:rPr>
          <w:lang w:val="en-US"/>
        </w:rPr>
        <w:t xml:space="preserve">using probability while </w:t>
      </w:r>
      <w:r w:rsidR="007C54AE">
        <w:rPr>
          <w:lang w:val="en-US"/>
        </w:rPr>
        <w:t xml:space="preserve">picking </w:t>
      </w:r>
      <w:r w:rsidR="00142607">
        <w:rPr>
          <w:lang w:val="en-US"/>
        </w:rPr>
        <w:t xml:space="preserve">the next move, and it ranges from </w:t>
      </w:r>
      <w:r w:rsidR="007C54AE">
        <w:rPr>
          <w:lang w:val="en-US"/>
        </w:rPr>
        <w:t xml:space="preserve">a random move </w:t>
      </w:r>
      <w:r w:rsidR="00142607">
        <w:rPr>
          <w:lang w:val="en-US"/>
        </w:rPr>
        <w:t>or</w:t>
      </w:r>
      <w:r w:rsidR="007C54AE">
        <w:rPr>
          <w:lang w:val="en-US"/>
        </w:rPr>
        <w:t xml:space="preserve"> picking the best move</w:t>
      </w:r>
      <w:r w:rsidR="0075695D">
        <w:rPr>
          <w:lang w:val="en-US"/>
        </w:rPr>
        <w:t xml:space="preserve">, then at the random move it checks </w:t>
      </w:r>
      <w:r w:rsidR="00C02200">
        <w:rPr>
          <w:lang w:val="en-US"/>
        </w:rPr>
        <w:t xml:space="preserve"> the situation and compares it to </w:t>
      </w:r>
      <w:r w:rsidR="00FD29CB">
        <w:rPr>
          <w:lang w:val="en-US"/>
        </w:rPr>
        <w:t>the previous state</w:t>
      </w:r>
      <w:r w:rsidR="002D1744">
        <w:rPr>
          <w:lang w:val="en-US"/>
        </w:rPr>
        <w:t xml:space="preserve">, </w:t>
      </w:r>
      <w:r w:rsidR="0075695D">
        <w:rPr>
          <w:lang w:val="en-US"/>
        </w:rPr>
        <w:t>if the next position is an improvement on the previous position</w:t>
      </w:r>
      <w:r w:rsidR="002D1744">
        <w:rPr>
          <w:lang w:val="en-US"/>
        </w:rPr>
        <w:t xml:space="preserve"> it will be executed</w:t>
      </w:r>
      <w:r w:rsidR="0075695D">
        <w:rPr>
          <w:lang w:val="en-US"/>
        </w:rPr>
        <w:t xml:space="preserve">, </w:t>
      </w:r>
      <w:r w:rsidR="00DF6C22">
        <w:rPr>
          <w:lang w:val="en-US"/>
        </w:rPr>
        <w:t xml:space="preserve">if it is not an improvement then the </w:t>
      </w:r>
      <w:r w:rsidR="00FF3F95">
        <w:rPr>
          <w:lang w:val="en-US"/>
        </w:rPr>
        <w:t xml:space="preserve">algorithm will pick the move with a probability </w:t>
      </w:r>
      <w:r w:rsidR="00C447F3">
        <w:rPr>
          <w:lang w:val="en-US"/>
        </w:rPr>
        <w:t>less than 1</w:t>
      </w:r>
      <w:sdt>
        <w:sdtPr>
          <w:rPr>
            <w:lang w:val="en-US"/>
          </w:rPr>
          <w:id w:val="734512678"/>
          <w:citation/>
        </w:sdtPr>
        <w:sdtEndPr/>
        <w:sdtContent>
          <w:r w:rsidR="003B3BFA">
            <w:rPr>
              <w:lang w:val="en-US"/>
            </w:rPr>
            <w:fldChar w:fldCharType="begin"/>
          </w:r>
          <w:r w:rsidR="00492794">
            <w:rPr>
              <w:lang w:val="en-US"/>
            </w:rPr>
            <w:instrText xml:space="preserve">CITATION Stu941 \l 1033 </w:instrText>
          </w:r>
          <w:r w:rsidR="003B3BFA">
            <w:rPr>
              <w:lang w:val="en-US"/>
            </w:rPr>
            <w:fldChar w:fldCharType="separate"/>
          </w:r>
          <w:r w:rsidR="00492794">
            <w:rPr>
              <w:noProof/>
              <w:lang w:val="en-US"/>
            </w:rPr>
            <w:t xml:space="preserve"> </w:t>
          </w:r>
          <w:r w:rsidR="00492794" w:rsidRPr="00492794">
            <w:rPr>
              <w:noProof/>
              <w:lang w:val="en-US"/>
            </w:rPr>
            <w:t>[1]</w:t>
          </w:r>
          <w:r w:rsidR="003B3BFA">
            <w:rPr>
              <w:lang w:val="en-US"/>
            </w:rPr>
            <w:fldChar w:fldCharType="end"/>
          </w:r>
        </w:sdtContent>
      </w:sdt>
      <w:r w:rsidR="00142607">
        <w:rPr>
          <w:lang w:val="en-US"/>
        </w:rPr>
        <w:t>.</w:t>
      </w:r>
      <w:r w:rsidR="003B3BFA">
        <w:rPr>
          <w:lang w:val="en-US"/>
        </w:rPr>
        <w:t xml:space="preserve"> </w:t>
      </w:r>
      <w:r w:rsidR="00142607">
        <w:rPr>
          <w:lang w:val="en-US"/>
        </w:rPr>
        <w:t>W</w:t>
      </w:r>
      <w:r w:rsidR="00B03837">
        <w:rPr>
          <w:lang w:val="en-US"/>
        </w:rPr>
        <w:t>hile t</w:t>
      </w:r>
      <w:r w:rsidR="0085727A">
        <w:rPr>
          <w:lang w:val="en-US"/>
        </w:rPr>
        <w:t xml:space="preserve">he probability directly relates to the </w:t>
      </w:r>
      <w:r w:rsidR="00F61296">
        <w:rPr>
          <w:lang w:val="en-US"/>
        </w:rPr>
        <w:t xml:space="preserve">move, the worse a situation the move would create the </w:t>
      </w:r>
      <w:r w:rsidR="00B23C88">
        <w:rPr>
          <w:lang w:val="en-US"/>
        </w:rPr>
        <w:t xml:space="preserve">lower the AE </w:t>
      </w:r>
      <w:r w:rsidR="007662CC">
        <w:rPr>
          <w:lang w:val="en-US"/>
        </w:rPr>
        <w:t>value is.</w:t>
      </w:r>
      <w:r w:rsidR="00293A04">
        <w:rPr>
          <w:lang w:val="en-US"/>
        </w:rPr>
        <w:t xml:space="preserve"> A second value is used for calculati</w:t>
      </w:r>
      <w:r w:rsidR="00300749">
        <w:rPr>
          <w:lang w:val="en-US"/>
        </w:rPr>
        <w:t>ng</w:t>
      </w:r>
      <w:r w:rsidR="00293A04">
        <w:rPr>
          <w:lang w:val="en-US"/>
        </w:rPr>
        <w:t xml:space="preserve"> the probability</w:t>
      </w:r>
      <w:r w:rsidR="003236EB">
        <w:rPr>
          <w:lang w:val="en-US"/>
        </w:rPr>
        <w:t xml:space="preserve">, </w:t>
      </w:r>
      <w:r w:rsidR="002C74E0">
        <w:rPr>
          <w:lang w:val="en-US"/>
        </w:rPr>
        <w:t xml:space="preserve">is called </w:t>
      </w:r>
      <w:r w:rsidR="003236EB">
        <w:rPr>
          <w:lang w:val="en-US"/>
        </w:rPr>
        <w:t>T</w:t>
      </w:r>
      <w:r w:rsidR="002C74E0">
        <w:rPr>
          <w:lang w:val="en-US"/>
        </w:rPr>
        <w:t>, T</w:t>
      </w:r>
      <w:r w:rsidR="003236EB">
        <w:rPr>
          <w:lang w:val="en-US"/>
        </w:rPr>
        <w:t xml:space="preserve"> being almost a level of tolerance to choosing a bad move</w:t>
      </w:r>
      <w:r w:rsidR="00885512">
        <w:rPr>
          <w:lang w:val="en-US"/>
        </w:rPr>
        <w:t xml:space="preserve"> as </w:t>
      </w:r>
      <w:r w:rsidR="00494F63">
        <w:rPr>
          <w:lang w:val="en-US"/>
        </w:rPr>
        <w:t>the higher the value of T,</w:t>
      </w:r>
      <w:r w:rsidR="007905C6">
        <w:rPr>
          <w:lang w:val="en-US"/>
        </w:rPr>
        <w:t xml:space="preserve"> the algorithm acts more like a random walk</w:t>
      </w:r>
      <w:r w:rsidR="003B4F1E">
        <w:rPr>
          <w:lang w:val="en-US"/>
        </w:rPr>
        <w:t xml:space="preserve">, </w:t>
      </w:r>
      <w:r w:rsidR="007905C6">
        <w:rPr>
          <w:lang w:val="en-US"/>
        </w:rPr>
        <w:t>compared to hill climbing</w:t>
      </w:r>
      <w:r w:rsidR="00DC23E8">
        <w:rPr>
          <w:lang w:val="en-US"/>
        </w:rPr>
        <w:t xml:space="preserve"> </w:t>
      </w:r>
      <w:r w:rsidR="003B4F1E">
        <w:rPr>
          <w:lang w:val="en-US"/>
        </w:rPr>
        <w:t>when</w:t>
      </w:r>
      <w:r w:rsidR="00DC23E8">
        <w:rPr>
          <w:lang w:val="en-US"/>
        </w:rPr>
        <w:t xml:space="preserve"> T = 0</w:t>
      </w:r>
      <w:r w:rsidR="003B4F1E">
        <w:rPr>
          <w:lang w:val="en-US"/>
        </w:rPr>
        <w:t>.</w:t>
      </w:r>
    </w:p>
    <w:p w14:paraId="11EC1AE5" w14:textId="011FE951" w:rsidR="007662CC" w:rsidRDefault="001E50B5" w:rsidP="00B45D0C">
      <w:pPr>
        <w:rPr>
          <w:lang w:val="en-US"/>
        </w:rPr>
      </w:pPr>
      <w:r>
        <w:rPr>
          <w:lang w:val="en-US"/>
        </w:rPr>
        <w:t>A</w:t>
      </w:r>
      <w:r w:rsidR="002255C8">
        <w:rPr>
          <w:lang w:val="en-US"/>
        </w:rPr>
        <w:t xml:space="preserve">nd in this </w:t>
      </w:r>
      <w:r w:rsidR="00AD0AEB">
        <w:rPr>
          <w:lang w:val="en-US"/>
        </w:rPr>
        <w:t>instance,</w:t>
      </w:r>
      <w:r w:rsidR="00373D69">
        <w:rPr>
          <w:lang w:val="en-US"/>
        </w:rPr>
        <w:t xml:space="preserve"> </w:t>
      </w:r>
      <w:r w:rsidR="00F657FC">
        <w:rPr>
          <w:lang w:val="en-US"/>
        </w:rPr>
        <w:t>T is the metaphorical temperatur</w:t>
      </w:r>
      <w:r w:rsidR="002255C8">
        <w:rPr>
          <w:lang w:val="en-US"/>
        </w:rPr>
        <w:t xml:space="preserve">e in relation to the </w:t>
      </w:r>
      <w:r w:rsidR="00D615C5">
        <w:rPr>
          <w:lang w:val="en-US"/>
        </w:rPr>
        <w:t xml:space="preserve">annealing process when working with </w:t>
      </w:r>
      <w:r w:rsidR="00B03837">
        <w:rPr>
          <w:lang w:val="en-US"/>
        </w:rPr>
        <w:t xml:space="preserve">cooling molten </w:t>
      </w:r>
      <w:r w:rsidR="00D615C5">
        <w:rPr>
          <w:lang w:val="en-US"/>
        </w:rPr>
        <w:t>metal</w:t>
      </w:r>
      <w:r w:rsidR="003B4F1E">
        <w:rPr>
          <w:lang w:val="en-US"/>
        </w:rPr>
        <w:t xml:space="preserve"> or</w:t>
      </w:r>
      <w:r w:rsidR="00652ED9">
        <w:rPr>
          <w:lang w:val="en-US"/>
        </w:rPr>
        <w:t xml:space="preserve"> cooling</w:t>
      </w:r>
      <w:r w:rsidR="003B4F1E">
        <w:rPr>
          <w:lang w:val="en-US"/>
        </w:rPr>
        <w:t xml:space="preserve"> liquids to frozen</w:t>
      </w:r>
      <w:sdt>
        <w:sdtPr>
          <w:rPr>
            <w:lang w:val="en-US"/>
          </w:rPr>
          <w:id w:val="1806429051"/>
          <w:citation/>
        </w:sdtPr>
        <w:sdtEndPr/>
        <w:sdtContent>
          <w:r w:rsidR="0055093C">
            <w:rPr>
              <w:lang w:val="en-US"/>
            </w:rPr>
            <w:fldChar w:fldCharType="begin"/>
          </w:r>
          <w:r w:rsidR="0055093C">
            <w:rPr>
              <w:lang w:val="en-US"/>
            </w:rPr>
            <w:instrText xml:space="preserve"> CITATION Car \l 1033 </w:instrText>
          </w:r>
          <w:r w:rsidR="0055093C">
            <w:rPr>
              <w:lang w:val="en-US"/>
            </w:rPr>
            <w:fldChar w:fldCharType="separate"/>
          </w:r>
          <w:r w:rsidR="00492794">
            <w:rPr>
              <w:noProof/>
              <w:lang w:val="en-US"/>
            </w:rPr>
            <w:t xml:space="preserve"> </w:t>
          </w:r>
          <w:r w:rsidR="00492794" w:rsidRPr="00492794">
            <w:rPr>
              <w:noProof/>
              <w:lang w:val="en-US"/>
            </w:rPr>
            <w:t>[8]</w:t>
          </w:r>
          <w:r w:rsidR="0055093C">
            <w:rPr>
              <w:lang w:val="en-US"/>
            </w:rPr>
            <w:fldChar w:fldCharType="end"/>
          </w:r>
        </w:sdtContent>
      </w:sdt>
      <w:r w:rsidR="0055093C">
        <w:rPr>
          <w:lang w:val="en-US"/>
        </w:rPr>
        <w:t>.</w:t>
      </w:r>
    </w:p>
    <w:p w14:paraId="0EBF765C" w14:textId="4D4DDCB9" w:rsidR="00B204EE" w:rsidRDefault="00D10970" w:rsidP="00B204EE">
      <w:r>
        <w:rPr>
          <w:lang w:val="en-US"/>
        </w:rPr>
        <w:t xml:space="preserve">While </w:t>
      </w:r>
      <w:r w:rsidR="00DB70D4">
        <w:rPr>
          <w:lang w:val="en-US"/>
        </w:rPr>
        <w:t xml:space="preserve">T </w:t>
      </w:r>
      <w:r>
        <w:rPr>
          <w:lang w:val="en-US"/>
        </w:rPr>
        <w:t xml:space="preserve">is high the algorithm will be moving randomly and as </w:t>
      </w:r>
      <w:r w:rsidR="00666F47">
        <w:rPr>
          <w:lang w:val="en-US"/>
        </w:rPr>
        <w:t>T</w:t>
      </w:r>
      <w:r>
        <w:rPr>
          <w:lang w:val="en-US"/>
        </w:rPr>
        <w:t xml:space="preserve"> </w:t>
      </w:r>
      <w:r w:rsidR="00DB70D4">
        <w:rPr>
          <w:lang w:val="en-US"/>
        </w:rPr>
        <w:t xml:space="preserve">decreases </w:t>
      </w:r>
      <w:r w:rsidR="00D42A92">
        <w:rPr>
          <w:lang w:val="en-US"/>
        </w:rPr>
        <w:t>the moves</w:t>
      </w:r>
      <w:r w:rsidR="00666F47">
        <w:rPr>
          <w:lang w:val="en-US"/>
        </w:rPr>
        <w:t xml:space="preserve"> taken</w:t>
      </w:r>
      <w:r w:rsidR="00D42A92">
        <w:rPr>
          <w:lang w:val="en-US"/>
        </w:rPr>
        <w:t xml:space="preserve"> become less random </w:t>
      </w:r>
      <w:r>
        <w:rPr>
          <w:lang w:val="en-US"/>
        </w:rPr>
        <w:t xml:space="preserve">until it reaches a point where the moves are no longer </w:t>
      </w:r>
      <w:r w:rsidR="00170CDE">
        <w:rPr>
          <w:lang w:val="en-US"/>
        </w:rPr>
        <w:t>random,</w:t>
      </w:r>
      <w:r>
        <w:rPr>
          <w:lang w:val="en-US"/>
        </w:rPr>
        <w:t xml:space="preserve"> and a form of hill climbing </w:t>
      </w:r>
      <w:r w:rsidR="00B546BF">
        <w:rPr>
          <w:lang w:val="en-US"/>
        </w:rPr>
        <w:t>is used</w:t>
      </w:r>
      <w:r w:rsidR="00170CDE">
        <w:rPr>
          <w:lang w:val="en-US"/>
        </w:rPr>
        <w:t xml:space="preserve"> where only the states that are an improvement are accepted</w:t>
      </w:r>
      <w:r w:rsidR="00B546BF">
        <w:rPr>
          <w:lang w:val="en-US"/>
        </w:rPr>
        <w:t xml:space="preserve">. </w:t>
      </w:r>
      <w:r w:rsidR="001409AF">
        <w:rPr>
          <w:lang w:val="en-US"/>
        </w:rPr>
        <w:t xml:space="preserve">The </w:t>
      </w:r>
      <w:r w:rsidR="00397F91">
        <w:rPr>
          <w:lang w:val="en-US"/>
        </w:rPr>
        <w:t xml:space="preserve">rate of </w:t>
      </w:r>
      <w:r w:rsidR="001409AF">
        <w:rPr>
          <w:lang w:val="en-US"/>
        </w:rPr>
        <w:t xml:space="preserve">decline is </w:t>
      </w:r>
      <w:r w:rsidR="00397F91">
        <w:rPr>
          <w:lang w:val="en-US"/>
        </w:rPr>
        <w:t>determined</w:t>
      </w:r>
      <w:r w:rsidR="001409AF">
        <w:rPr>
          <w:lang w:val="en-US"/>
        </w:rPr>
        <w:t xml:space="preserve"> </w:t>
      </w:r>
      <w:r w:rsidR="00397F91">
        <w:rPr>
          <w:lang w:val="en-US"/>
        </w:rPr>
        <w:t>by</w:t>
      </w:r>
      <w:r w:rsidR="001409AF">
        <w:rPr>
          <w:lang w:val="en-US"/>
        </w:rPr>
        <w:t xml:space="preserve"> the </w:t>
      </w:r>
      <w:r w:rsidR="001409AF">
        <w:rPr>
          <w:i/>
          <w:iCs/>
          <w:lang w:val="en-US"/>
        </w:rPr>
        <w:t>cooling schedule</w:t>
      </w:r>
      <w:r w:rsidR="00397F91">
        <w:t xml:space="preserve">, </w:t>
      </w:r>
      <w:r w:rsidR="00C81ADA">
        <w:t xml:space="preserve">it is </w:t>
      </w:r>
      <w:r w:rsidR="00E55A6E">
        <w:t>proven that if T is decreased slowly enough</w:t>
      </w:r>
      <w:r w:rsidR="00A979B8">
        <w:t xml:space="preserve"> the perfectly ordered configuration will be found </w:t>
      </w:r>
      <w:r w:rsidR="001E50B5">
        <w:t>i.e., the</w:t>
      </w:r>
      <w:r w:rsidR="00A979B8">
        <w:t xml:space="preserve"> global optimum</w:t>
      </w:r>
      <w:sdt>
        <w:sdtPr>
          <w:id w:val="-626623679"/>
          <w:citation/>
        </w:sdtPr>
        <w:sdtEndPr/>
        <w:sdtContent>
          <w:r w:rsidR="0055093C">
            <w:fldChar w:fldCharType="begin"/>
          </w:r>
          <w:r w:rsidR="00492794">
            <w:rPr>
              <w:lang w:val="en-US"/>
            </w:rPr>
            <w:instrText xml:space="preserve">CITATION Stu941 \l 1033 </w:instrText>
          </w:r>
          <w:r w:rsidR="0055093C">
            <w:fldChar w:fldCharType="separate"/>
          </w:r>
          <w:r w:rsidR="00492794">
            <w:rPr>
              <w:noProof/>
              <w:lang w:val="en-US"/>
            </w:rPr>
            <w:t xml:space="preserve"> </w:t>
          </w:r>
          <w:r w:rsidR="00492794" w:rsidRPr="00492794">
            <w:rPr>
              <w:noProof/>
              <w:lang w:val="en-US"/>
            </w:rPr>
            <w:t>[1]</w:t>
          </w:r>
          <w:r w:rsidR="0055093C">
            <w:fldChar w:fldCharType="end"/>
          </w:r>
        </w:sdtContent>
      </w:sdt>
      <w:r w:rsidR="00A979B8">
        <w:t xml:space="preserve">. </w:t>
      </w:r>
    </w:p>
    <w:p w14:paraId="30D16303" w14:textId="706CD4F7" w:rsidR="00F009A2" w:rsidRPr="001409AF" w:rsidRDefault="00F009A2" w:rsidP="00B45D0C"/>
    <w:p w14:paraId="469ECCD5" w14:textId="77777777" w:rsidR="0005541E" w:rsidRDefault="0005541E" w:rsidP="00B45D0C">
      <w:pPr>
        <w:rPr>
          <w:lang w:val="en-US"/>
        </w:rPr>
      </w:pPr>
    </w:p>
    <w:p w14:paraId="217EF089" w14:textId="77777777" w:rsidR="003A3E46" w:rsidRDefault="003A3E46" w:rsidP="00B45D0C">
      <w:pPr>
        <w:rPr>
          <w:lang w:val="en-US"/>
        </w:rPr>
      </w:pPr>
    </w:p>
    <w:p w14:paraId="64A96C3C" w14:textId="28EB9FEB" w:rsidR="00251235" w:rsidRDefault="00251235" w:rsidP="00BE15D8">
      <w:pPr>
        <w:rPr>
          <w:lang w:val="en-US"/>
        </w:rPr>
      </w:pPr>
    </w:p>
    <w:p w14:paraId="27576CA2" w14:textId="5FEF43BD" w:rsidR="005F0B69" w:rsidRDefault="005F0B69">
      <w:pPr>
        <w:rPr>
          <w:rStyle w:val="Hyperlink"/>
          <w:lang w:val="en-US"/>
        </w:rPr>
      </w:pPr>
    </w:p>
    <w:p w14:paraId="79068F09" w14:textId="0BAA4342" w:rsidR="005F0B69" w:rsidRDefault="005F0B69">
      <w:pPr>
        <w:rPr>
          <w:rStyle w:val="Hyperlink"/>
          <w:lang w:val="en-US"/>
        </w:rPr>
      </w:pPr>
    </w:p>
    <w:p w14:paraId="6979B4CA" w14:textId="77777777" w:rsidR="005F0B69" w:rsidRDefault="005F0B69">
      <w:pPr>
        <w:rPr>
          <w:lang w:val="en-US"/>
        </w:rPr>
      </w:pPr>
    </w:p>
    <w:p w14:paraId="7A5DC09C" w14:textId="61F76939" w:rsidR="00910DFD" w:rsidRDefault="005E6E80">
      <w:pPr>
        <w:rPr>
          <w:lang w:val="en-US"/>
        </w:rPr>
      </w:pPr>
      <w:r>
        <w:rPr>
          <w:lang w:val="en-US"/>
        </w:rPr>
        <w:t xml:space="preserve"> </w:t>
      </w:r>
    </w:p>
    <w:p w14:paraId="17669D99" w14:textId="64B05A02" w:rsidR="00743243" w:rsidRDefault="00D6652E">
      <w:pPr>
        <w:rPr>
          <w:lang w:val="en-US"/>
        </w:rPr>
      </w:pPr>
      <w:r>
        <w:rPr>
          <w:lang w:val="en-US"/>
        </w:rPr>
        <w:br w:type="page"/>
      </w:r>
    </w:p>
    <w:p w14:paraId="3F1753AB" w14:textId="4C6724E9" w:rsidR="00743243" w:rsidRDefault="00743243" w:rsidP="00743243">
      <w:pPr>
        <w:pStyle w:val="Heading1"/>
        <w:rPr>
          <w:lang w:val="en-US"/>
        </w:rPr>
      </w:pPr>
      <w:bookmarkStart w:id="5" w:name="_Toc57815175"/>
      <w:r>
        <w:rPr>
          <w:lang w:val="en-US"/>
        </w:rPr>
        <w:lastRenderedPageBreak/>
        <w:t>Task 3</w:t>
      </w:r>
      <w:r w:rsidR="003B208D">
        <w:rPr>
          <w:lang w:val="en-US"/>
        </w:rPr>
        <w:t xml:space="preserve">: Eight tiles </w:t>
      </w:r>
      <w:r w:rsidR="00782D4B">
        <w:rPr>
          <w:lang w:val="en-US"/>
        </w:rPr>
        <w:t>puzzle</w:t>
      </w:r>
      <w:bookmarkEnd w:id="5"/>
      <w:r w:rsidR="00782D4B">
        <w:rPr>
          <w:lang w:val="en-US"/>
        </w:rPr>
        <w:t xml:space="preserve"> </w:t>
      </w:r>
    </w:p>
    <w:tbl>
      <w:tblPr>
        <w:tblStyle w:val="TableGrid"/>
        <w:tblW w:w="0" w:type="auto"/>
        <w:tblLook w:val="04A0" w:firstRow="1" w:lastRow="0" w:firstColumn="1" w:lastColumn="0" w:noHBand="0" w:noVBand="1"/>
      </w:tblPr>
      <w:tblGrid>
        <w:gridCol w:w="421"/>
        <w:gridCol w:w="425"/>
        <w:gridCol w:w="425"/>
      </w:tblGrid>
      <w:tr w:rsidR="00BA0565" w14:paraId="2131AE98" w14:textId="77777777" w:rsidTr="00C86B6A">
        <w:tc>
          <w:tcPr>
            <w:tcW w:w="421" w:type="dxa"/>
          </w:tcPr>
          <w:p w14:paraId="719CE180" w14:textId="365F6CFA" w:rsidR="00BA0565" w:rsidRDefault="00BA0565" w:rsidP="00BA0565">
            <w:pPr>
              <w:rPr>
                <w:lang w:val="en-US"/>
              </w:rPr>
            </w:pPr>
          </w:p>
        </w:tc>
        <w:tc>
          <w:tcPr>
            <w:tcW w:w="425" w:type="dxa"/>
          </w:tcPr>
          <w:p w14:paraId="2A83E962" w14:textId="7F717A9A" w:rsidR="00BA0565" w:rsidRDefault="00C86B6A" w:rsidP="00BA0565">
            <w:pPr>
              <w:rPr>
                <w:lang w:val="en-US"/>
              </w:rPr>
            </w:pPr>
            <w:r>
              <w:rPr>
                <w:lang w:val="en-US"/>
              </w:rPr>
              <w:t>1</w:t>
            </w:r>
          </w:p>
        </w:tc>
        <w:tc>
          <w:tcPr>
            <w:tcW w:w="425" w:type="dxa"/>
          </w:tcPr>
          <w:p w14:paraId="219D0E13" w14:textId="35615938" w:rsidR="00BA0565" w:rsidRDefault="00C86B6A" w:rsidP="00BA0565">
            <w:pPr>
              <w:rPr>
                <w:lang w:val="en-US"/>
              </w:rPr>
            </w:pPr>
            <w:r>
              <w:rPr>
                <w:lang w:val="en-US"/>
              </w:rPr>
              <w:t>2</w:t>
            </w:r>
          </w:p>
        </w:tc>
      </w:tr>
      <w:tr w:rsidR="00BA0565" w14:paraId="7F380808" w14:textId="77777777" w:rsidTr="00C86B6A">
        <w:tc>
          <w:tcPr>
            <w:tcW w:w="421" w:type="dxa"/>
          </w:tcPr>
          <w:p w14:paraId="0A03BFD5" w14:textId="4BA954F8" w:rsidR="00BA0565" w:rsidRDefault="00C86B6A" w:rsidP="00BA0565">
            <w:pPr>
              <w:rPr>
                <w:lang w:val="en-US"/>
              </w:rPr>
            </w:pPr>
            <w:r>
              <w:rPr>
                <w:lang w:val="en-US"/>
              </w:rPr>
              <w:t>3</w:t>
            </w:r>
          </w:p>
        </w:tc>
        <w:tc>
          <w:tcPr>
            <w:tcW w:w="425" w:type="dxa"/>
          </w:tcPr>
          <w:p w14:paraId="4CE31436" w14:textId="496AF501" w:rsidR="00BA0565" w:rsidRDefault="00C86B6A" w:rsidP="00BA0565">
            <w:pPr>
              <w:rPr>
                <w:lang w:val="en-US"/>
              </w:rPr>
            </w:pPr>
            <w:r>
              <w:rPr>
                <w:lang w:val="en-US"/>
              </w:rPr>
              <w:t>4</w:t>
            </w:r>
          </w:p>
        </w:tc>
        <w:tc>
          <w:tcPr>
            <w:tcW w:w="425" w:type="dxa"/>
          </w:tcPr>
          <w:p w14:paraId="3E8B408C" w14:textId="2745F750" w:rsidR="00BA0565" w:rsidRDefault="00C86B6A" w:rsidP="00BA0565">
            <w:pPr>
              <w:rPr>
                <w:lang w:val="en-US"/>
              </w:rPr>
            </w:pPr>
            <w:r>
              <w:rPr>
                <w:lang w:val="en-US"/>
              </w:rPr>
              <w:t>5</w:t>
            </w:r>
          </w:p>
        </w:tc>
      </w:tr>
      <w:tr w:rsidR="00BA0565" w14:paraId="5369765D" w14:textId="77777777" w:rsidTr="00C86B6A">
        <w:tc>
          <w:tcPr>
            <w:tcW w:w="421" w:type="dxa"/>
          </w:tcPr>
          <w:p w14:paraId="23991E8F" w14:textId="422D8AA2" w:rsidR="00BA0565" w:rsidRDefault="00C86B6A" w:rsidP="00BA0565">
            <w:pPr>
              <w:rPr>
                <w:lang w:val="en-US"/>
              </w:rPr>
            </w:pPr>
            <w:r>
              <w:rPr>
                <w:lang w:val="en-US"/>
              </w:rPr>
              <w:t>6</w:t>
            </w:r>
          </w:p>
        </w:tc>
        <w:tc>
          <w:tcPr>
            <w:tcW w:w="425" w:type="dxa"/>
          </w:tcPr>
          <w:p w14:paraId="44360CF8" w14:textId="682C4922" w:rsidR="00BA0565" w:rsidRDefault="00C86B6A" w:rsidP="00BA0565">
            <w:pPr>
              <w:rPr>
                <w:lang w:val="en-US"/>
              </w:rPr>
            </w:pPr>
            <w:r>
              <w:rPr>
                <w:lang w:val="en-US"/>
              </w:rPr>
              <w:t>7</w:t>
            </w:r>
          </w:p>
        </w:tc>
        <w:tc>
          <w:tcPr>
            <w:tcW w:w="425" w:type="dxa"/>
          </w:tcPr>
          <w:p w14:paraId="689C68B2" w14:textId="05FE86DB" w:rsidR="00BA0565" w:rsidRDefault="00C86B6A" w:rsidP="00BA0565">
            <w:pPr>
              <w:rPr>
                <w:lang w:val="en-US"/>
              </w:rPr>
            </w:pPr>
            <w:r>
              <w:rPr>
                <w:lang w:val="en-US"/>
              </w:rPr>
              <w:t>8</w:t>
            </w:r>
          </w:p>
        </w:tc>
      </w:tr>
    </w:tbl>
    <w:p w14:paraId="5D8EC579" w14:textId="7D6970D2" w:rsidR="00BA0565" w:rsidRDefault="00B571EE" w:rsidP="00BA0565">
      <w:pPr>
        <w:rPr>
          <w:lang w:val="en-US"/>
        </w:rPr>
      </w:pPr>
      <w:r>
        <w:rPr>
          <w:lang w:val="en-US"/>
        </w:rPr>
        <w:t>This is the end goal where h = 0</w:t>
      </w:r>
      <w:r w:rsidR="00247D62">
        <w:rPr>
          <w:lang w:val="en-US"/>
        </w:rPr>
        <w:t xml:space="preserve"> when </w:t>
      </w:r>
      <w:proofErr w:type="gramStart"/>
      <w:r w:rsidR="00247D62">
        <w:rPr>
          <w:lang w:val="en-US"/>
        </w:rPr>
        <w:t>all of</w:t>
      </w:r>
      <w:proofErr w:type="gramEnd"/>
      <w:r w:rsidR="00247D62">
        <w:rPr>
          <w:lang w:val="en-US"/>
        </w:rPr>
        <w:t xml:space="preserve"> the tiles are in their correct position.</w:t>
      </w:r>
    </w:p>
    <w:p w14:paraId="2DECD25E" w14:textId="4E56EC8D" w:rsidR="002A6A09" w:rsidRDefault="002A6A09" w:rsidP="00BA0565">
      <w:pPr>
        <w:rPr>
          <w:lang w:val="en-US"/>
        </w:rPr>
      </w:pPr>
      <w:r>
        <w:rPr>
          <w:lang w:val="en-US"/>
        </w:rPr>
        <w:t xml:space="preserve">For task 3, </w:t>
      </w:r>
      <w:proofErr w:type="gramStart"/>
      <w:r>
        <w:rPr>
          <w:lang w:val="en-US"/>
        </w:rPr>
        <w:t>h(</w:t>
      </w:r>
      <w:proofErr w:type="gramEnd"/>
      <w:r>
        <w:rPr>
          <w:lang w:val="en-US"/>
        </w:rPr>
        <w:t xml:space="preserve">) </w:t>
      </w:r>
      <w:r w:rsidR="005C088F">
        <w:rPr>
          <w:lang w:val="en-US"/>
        </w:rPr>
        <w:t>represents the number of tiles out of place</w:t>
      </w:r>
      <w:r w:rsidR="00C1187C">
        <w:rPr>
          <w:lang w:val="en-US"/>
        </w:rPr>
        <w:t xml:space="preserve"> </w:t>
      </w:r>
      <w:r w:rsidR="001D5F71">
        <w:rPr>
          <w:lang w:val="en-US"/>
        </w:rPr>
        <w:t>a</w:t>
      </w:r>
      <w:r w:rsidR="00C1187C">
        <w:rPr>
          <w:lang w:val="en-US"/>
        </w:rPr>
        <w:t>t each position</w:t>
      </w:r>
      <w:r w:rsidR="001D5F71">
        <w:rPr>
          <w:lang w:val="en-US"/>
        </w:rPr>
        <w:t>.</w:t>
      </w:r>
      <w:r w:rsidR="00C1187C">
        <w:rPr>
          <w:lang w:val="en-US"/>
        </w:rPr>
        <w:t xml:space="preserve"> </w:t>
      </w:r>
    </w:p>
    <w:tbl>
      <w:tblPr>
        <w:tblStyle w:val="TableGrid"/>
        <w:tblW w:w="0" w:type="auto"/>
        <w:tblLook w:val="04A0" w:firstRow="1" w:lastRow="0" w:firstColumn="1" w:lastColumn="0" w:noHBand="0" w:noVBand="1"/>
      </w:tblPr>
      <w:tblGrid>
        <w:gridCol w:w="421"/>
        <w:gridCol w:w="425"/>
        <w:gridCol w:w="425"/>
      </w:tblGrid>
      <w:tr w:rsidR="00C86B6A" w14:paraId="74A0BC78" w14:textId="77777777" w:rsidTr="00CE1E09">
        <w:tc>
          <w:tcPr>
            <w:tcW w:w="421" w:type="dxa"/>
          </w:tcPr>
          <w:p w14:paraId="0D6BB72B" w14:textId="37269EBE" w:rsidR="00C86B6A" w:rsidRDefault="006B381F" w:rsidP="00CE1E09">
            <w:pPr>
              <w:rPr>
                <w:lang w:val="en-US"/>
              </w:rPr>
            </w:pPr>
            <w:r w:rsidRPr="0083501C">
              <w:rPr>
                <w:highlight w:val="yellow"/>
                <w:lang w:val="en-US"/>
              </w:rPr>
              <w:t>3</w:t>
            </w:r>
          </w:p>
        </w:tc>
        <w:tc>
          <w:tcPr>
            <w:tcW w:w="425" w:type="dxa"/>
          </w:tcPr>
          <w:p w14:paraId="785EA38A" w14:textId="18C1EE58" w:rsidR="00C86B6A" w:rsidRDefault="00C86B6A" w:rsidP="00CE1E09">
            <w:pPr>
              <w:rPr>
                <w:lang w:val="en-US"/>
              </w:rPr>
            </w:pPr>
          </w:p>
        </w:tc>
        <w:tc>
          <w:tcPr>
            <w:tcW w:w="425" w:type="dxa"/>
          </w:tcPr>
          <w:p w14:paraId="61B4EACE" w14:textId="77777777" w:rsidR="00C86B6A" w:rsidRDefault="00C86B6A" w:rsidP="00CE1E09">
            <w:pPr>
              <w:rPr>
                <w:lang w:val="en-US"/>
              </w:rPr>
            </w:pPr>
            <w:r w:rsidRPr="0083501C">
              <w:rPr>
                <w:highlight w:val="green"/>
                <w:lang w:val="en-US"/>
              </w:rPr>
              <w:t>2</w:t>
            </w:r>
          </w:p>
        </w:tc>
      </w:tr>
      <w:tr w:rsidR="00C86B6A" w14:paraId="62695592" w14:textId="77777777" w:rsidTr="00CE1E09">
        <w:tc>
          <w:tcPr>
            <w:tcW w:w="421" w:type="dxa"/>
          </w:tcPr>
          <w:p w14:paraId="556B4D6A" w14:textId="16274366" w:rsidR="00C86B6A" w:rsidRDefault="00E07A6F" w:rsidP="00CE1E09">
            <w:pPr>
              <w:rPr>
                <w:lang w:val="en-US"/>
              </w:rPr>
            </w:pPr>
            <w:r>
              <w:rPr>
                <w:lang w:val="en-US"/>
              </w:rPr>
              <w:t xml:space="preserve"> 6</w:t>
            </w:r>
          </w:p>
        </w:tc>
        <w:tc>
          <w:tcPr>
            <w:tcW w:w="425" w:type="dxa"/>
          </w:tcPr>
          <w:p w14:paraId="1085C53C" w14:textId="4A37A560" w:rsidR="00C86B6A" w:rsidRDefault="00E07A6F" w:rsidP="00CE1E09">
            <w:pPr>
              <w:rPr>
                <w:lang w:val="en-US"/>
              </w:rPr>
            </w:pPr>
            <w:r w:rsidRPr="0083501C">
              <w:rPr>
                <w:highlight w:val="cyan"/>
                <w:lang w:val="en-US"/>
              </w:rPr>
              <w:t>1</w:t>
            </w:r>
          </w:p>
        </w:tc>
        <w:tc>
          <w:tcPr>
            <w:tcW w:w="425" w:type="dxa"/>
          </w:tcPr>
          <w:p w14:paraId="76EC4D95" w14:textId="77777777" w:rsidR="00C86B6A" w:rsidRDefault="00C86B6A" w:rsidP="00CE1E09">
            <w:pPr>
              <w:rPr>
                <w:lang w:val="en-US"/>
              </w:rPr>
            </w:pPr>
            <w:r>
              <w:rPr>
                <w:lang w:val="en-US"/>
              </w:rPr>
              <w:t>5</w:t>
            </w:r>
          </w:p>
        </w:tc>
      </w:tr>
      <w:tr w:rsidR="00C86B6A" w14:paraId="7FF27EE2" w14:textId="77777777" w:rsidTr="00CE1E09">
        <w:tc>
          <w:tcPr>
            <w:tcW w:w="421" w:type="dxa"/>
          </w:tcPr>
          <w:p w14:paraId="7E04B965" w14:textId="7600656F" w:rsidR="00C86B6A" w:rsidRDefault="00E07A6F" w:rsidP="00CE1E09">
            <w:pPr>
              <w:rPr>
                <w:lang w:val="en-US"/>
              </w:rPr>
            </w:pPr>
            <w:r>
              <w:rPr>
                <w:lang w:val="en-US"/>
              </w:rPr>
              <w:t>7</w:t>
            </w:r>
          </w:p>
        </w:tc>
        <w:tc>
          <w:tcPr>
            <w:tcW w:w="425" w:type="dxa"/>
          </w:tcPr>
          <w:p w14:paraId="16496575" w14:textId="22A1041B" w:rsidR="00C86B6A" w:rsidRDefault="00E07A6F" w:rsidP="00CE1E09">
            <w:pPr>
              <w:rPr>
                <w:lang w:val="en-US"/>
              </w:rPr>
            </w:pPr>
            <w:r>
              <w:rPr>
                <w:lang w:val="en-US"/>
              </w:rPr>
              <w:t>4</w:t>
            </w:r>
          </w:p>
        </w:tc>
        <w:tc>
          <w:tcPr>
            <w:tcW w:w="425" w:type="dxa"/>
          </w:tcPr>
          <w:p w14:paraId="18C60675" w14:textId="77777777" w:rsidR="00C86B6A" w:rsidRDefault="00C86B6A" w:rsidP="00CE1E09">
            <w:pPr>
              <w:rPr>
                <w:lang w:val="en-US"/>
              </w:rPr>
            </w:pPr>
            <w:r>
              <w:rPr>
                <w:lang w:val="en-US"/>
              </w:rPr>
              <w:t>8</w:t>
            </w:r>
          </w:p>
        </w:tc>
      </w:tr>
    </w:tbl>
    <w:p w14:paraId="156928A5" w14:textId="1E750395" w:rsidR="003E3D6E" w:rsidRDefault="003E3D6E" w:rsidP="00BA0565">
      <w:pPr>
        <w:rPr>
          <w:lang w:val="en-US"/>
        </w:rPr>
      </w:pPr>
      <w:r>
        <w:rPr>
          <w:lang w:val="en-US"/>
        </w:rPr>
        <w:t>This is the assigned problem, where there</w:t>
      </w:r>
      <w:r w:rsidR="000B3D19">
        <w:rPr>
          <w:lang w:val="en-US"/>
        </w:rPr>
        <w:t xml:space="preserve"> are</w:t>
      </w:r>
      <w:r>
        <w:rPr>
          <w:lang w:val="en-US"/>
        </w:rPr>
        <w:t xml:space="preserve"> 5 pieces out of place, </w:t>
      </w:r>
      <w:r w:rsidR="000B3D19">
        <w:rPr>
          <w:lang w:val="en-US"/>
        </w:rPr>
        <w:t xml:space="preserve">therefore </w:t>
      </w:r>
      <w:r>
        <w:rPr>
          <w:lang w:val="en-US"/>
        </w:rPr>
        <w:t>H</w:t>
      </w:r>
      <w:r w:rsidR="000B3D19">
        <w:rPr>
          <w:lang w:val="en-US"/>
        </w:rPr>
        <w:t xml:space="preserve"> </w:t>
      </w:r>
      <w:r>
        <w:rPr>
          <w:lang w:val="en-US"/>
        </w:rPr>
        <w:t>= 5</w:t>
      </w:r>
    </w:p>
    <w:p w14:paraId="0CB0304C" w14:textId="0A17346A" w:rsidR="004822E2" w:rsidRDefault="004822E2" w:rsidP="00BA0565">
      <w:pPr>
        <w:rPr>
          <w:lang w:val="en-US"/>
        </w:rPr>
      </w:pPr>
      <w:r>
        <w:rPr>
          <w:lang w:val="en-US"/>
        </w:rPr>
        <w:t xml:space="preserve">H   </w:t>
      </w:r>
      <w:r w:rsidRPr="0083501C">
        <w:rPr>
          <w:highlight w:val="yellow"/>
          <w:lang w:val="en-US"/>
        </w:rPr>
        <w:t>left</w:t>
      </w:r>
      <w:r>
        <w:rPr>
          <w:lang w:val="en-US"/>
        </w:rPr>
        <w:t xml:space="preserve"> = 6, h </w:t>
      </w:r>
      <w:r w:rsidRPr="0083501C">
        <w:rPr>
          <w:highlight w:val="green"/>
          <w:lang w:val="en-US"/>
        </w:rPr>
        <w:t>right</w:t>
      </w:r>
      <w:r>
        <w:rPr>
          <w:lang w:val="en-US"/>
        </w:rPr>
        <w:t xml:space="preserve"> = </w:t>
      </w:r>
      <w:r w:rsidR="00D07D7C">
        <w:rPr>
          <w:lang w:val="en-US"/>
        </w:rPr>
        <w:t xml:space="preserve">6, h </w:t>
      </w:r>
      <w:r w:rsidR="00D07D7C" w:rsidRPr="0083501C">
        <w:rPr>
          <w:highlight w:val="cyan"/>
          <w:lang w:val="en-US"/>
        </w:rPr>
        <w:t>down</w:t>
      </w:r>
      <w:r w:rsidR="00D07D7C">
        <w:rPr>
          <w:lang w:val="en-US"/>
        </w:rPr>
        <w:t xml:space="preserve"> = 4.</w:t>
      </w:r>
    </w:p>
    <w:p w14:paraId="37426C59" w14:textId="77777777" w:rsidR="000B3D19" w:rsidRDefault="000B3D19" w:rsidP="00BA0565">
      <w:pPr>
        <w:rPr>
          <w:lang w:val="en-US"/>
        </w:rPr>
      </w:pPr>
    </w:p>
    <w:tbl>
      <w:tblPr>
        <w:tblStyle w:val="TableGrid"/>
        <w:tblW w:w="0" w:type="auto"/>
        <w:tblLook w:val="04A0" w:firstRow="1" w:lastRow="0" w:firstColumn="1" w:lastColumn="0" w:noHBand="0" w:noVBand="1"/>
      </w:tblPr>
      <w:tblGrid>
        <w:gridCol w:w="421"/>
        <w:gridCol w:w="425"/>
        <w:gridCol w:w="425"/>
      </w:tblGrid>
      <w:tr w:rsidR="00D07D7C" w14:paraId="32EF11DF" w14:textId="77777777" w:rsidTr="00CE1E09">
        <w:tc>
          <w:tcPr>
            <w:tcW w:w="421" w:type="dxa"/>
          </w:tcPr>
          <w:p w14:paraId="65D863DF" w14:textId="77777777" w:rsidR="00D07D7C" w:rsidRDefault="00D07D7C" w:rsidP="00CE1E09">
            <w:pPr>
              <w:rPr>
                <w:lang w:val="en-US"/>
              </w:rPr>
            </w:pPr>
            <w:r>
              <w:rPr>
                <w:lang w:val="en-US"/>
              </w:rPr>
              <w:t>3</w:t>
            </w:r>
          </w:p>
        </w:tc>
        <w:tc>
          <w:tcPr>
            <w:tcW w:w="425" w:type="dxa"/>
          </w:tcPr>
          <w:p w14:paraId="397C5EEB" w14:textId="7ADDB1B7" w:rsidR="00D07D7C" w:rsidRDefault="00D07D7C" w:rsidP="00CE1E09">
            <w:pPr>
              <w:rPr>
                <w:lang w:val="en-US"/>
              </w:rPr>
            </w:pPr>
            <w:r w:rsidRPr="0083501C">
              <w:rPr>
                <w:highlight w:val="magenta"/>
                <w:lang w:val="en-US"/>
              </w:rPr>
              <w:t>1</w:t>
            </w:r>
          </w:p>
        </w:tc>
        <w:tc>
          <w:tcPr>
            <w:tcW w:w="425" w:type="dxa"/>
          </w:tcPr>
          <w:p w14:paraId="73522F57" w14:textId="77777777" w:rsidR="00D07D7C" w:rsidRDefault="00D07D7C" w:rsidP="00CE1E09">
            <w:pPr>
              <w:rPr>
                <w:lang w:val="en-US"/>
              </w:rPr>
            </w:pPr>
            <w:r>
              <w:rPr>
                <w:lang w:val="en-US"/>
              </w:rPr>
              <w:t>2</w:t>
            </w:r>
          </w:p>
        </w:tc>
      </w:tr>
      <w:tr w:rsidR="00D07D7C" w14:paraId="0F139907" w14:textId="77777777" w:rsidTr="00CE1E09">
        <w:tc>
          <w:tcPr>
            <w:tcW w:w="421" w:type="dxa"/>
          </w:tcPr>
          <w:p w14:paraId="188D55D5" w14:textId="77777777" w:rsidR="00D07D7C" w:rsidRDefault="00D07D7C" w:rsidP="00CE1E09">
            <w:pPr>
              <w:rPr>
                <w:lang w:val="en-US"/>
              </w:rPr>
            </w:pPr>
            <w:r>
              <w:rPr>
                <w:lang w:val="en-US"/>
              </w:rPr>
              <w:t xml:space="preserve"> </w:t>
            </w:r>
            <w:r w:rsidRPr="0083501C">
              <w:rPr>
                <w:highlight w:val="yellow"/>
                <w:lang w:val="en-US"/>
              </w:rPr>
              <w:t>6</w:t>
            </w:r>
          </w:p>
        </w:tc>
        <w:tc>
          <w:tcPr>
            <w:tcW w:w="425" w:type="dxa"/>
          </w:tcPr>
          <w:p w14:paraId="01227A3D" w14:textId="25F7B929" w:rsidR="00D07D7C" w:rsidRDefault="00D07D7C" w:rsidP="00CE1E09">
            <w:pPr>
              <w:rPr>
                <w:lang w:val="en-US"/>
              </w:rPr>
            </w:pPr>
          </w:p>
        </w:tc>
        <w:tc>
          <w:tcPr>
            <w:tcW w:w="425" w:type="dxa"/>
          </w:tcPr>
          <w:p w14:paraId="22B82FEF" w14:textId="77777777" w:rsidR="00D07D7C" w:rsidRDefault="00D07D7C" w:rsidP="00CE1E09">
            <w:pPr>
              <w:rPr>
                <w:lang w:val="en-US"/>
              </w:rPr>
            </w:pPr>
            <w:r w:rsidRPr="0083501C">
              <w:rPr>
                <w:highlight w:val="green"/>
                <w:lang w:val="en-US"/>
              </w:rPr>
              <w:t>5</w:t>
            </w:r>
          </w:p>
        </w:tc>
      </w:tr>
      <w:tr w:rsidR="00D07D7C" w14:paraId="6C09B02E" w14:textId="77777777" w:rsidTr="0083501C">
        <w:trPr>
          <w:trHeight w:val="315"/>
        </w:trPr>
        <w:tc>
          <w:tcPr>
            <w:tcW w:w="421" w:type="dxa"/>
          </w:tcPr>
          <w:p w14:paraId="7DE25F2B" w14:textId="77777777" w:rsidR="00D07D7C" w:rsidRDefault="00D07D7C" w:rsidP="00CE1E09">
            <w:pPr>
              <w:rPr>
                <w:lang w:val="en-US"/>
              </w:rPr>
            </w:pPr>
            <w:r>
              <w:rPr>
                <w:lang w:val="en-US"/>
              </w:rPr>
              <w:t>7</w:t>
            </w:r>
          </w:p>
        </w:tc>
        <w:tc>
          <w:tcPr>
            <w:tcW w:w="425" w:type="dxa"/>
          </w:tcPr>
          <w:p w14:paraId="7069F0F6" w14:textId="77777777" w:rsidR="00D07D7C" w:rsidRDefault="00D07D7C" w:rsidP="00CE1E09">
            <w:pPr>
              <w:rPr>
                <w:lang w:val="en-US"/>
              </w:rPr>
            </w:pPr>
            <w:r w:rsidRPr="0083501C">
              <w:rPr>
                <w:highlight w:val="cyan"/>
                <w:lang w:val="en-US"/>
              </w:rPr>
              <w:t>4</w:t>
            </w:r>
          </w:p>
        </w:tc>
        <w:tc>
          <w:tcPr>
            <w:tcW w:w="425" w:type="dxa"/>
          </w:tcPr>
          <w:p w14:paraId="2B4E0B06" w14:textId="77777777" w:rsidR="00D07D7C" w:rsidRDefault="00D07D7C" w:rsidP="00CE1E09">
            <w:pPr>
              <w:rPr>
                <w:lang w:val="en-US"/>
              </w:rPr>
            </w:pPr>
            <w:r>
              <w:rPr>
                <w:lang w:val="en-US"/>
              </w:rPr>
              <w:t>8</w:t>
            </w:r>
          </w:p>
        </w:tc>
      </w:tr>
    </w:tbl>
    <w:p w14:paraId="5614E1B9" w14:textId="77777777" w:rsidR="00D07D7C" w:rsidRDefault="00D07D7C" w:rsidP="00D07D7C">
      <w:pPr>
        <w:rPr>
          <w:lang w:val="en-US"/>
        </w:rPr>
      </w:pPr>
      <w:r>
        <w:rPr>
          <w:lang w:val="en-US"/>
        </w:rPr>
        <w:t>H= 4</w:t>
      </w:r>
    </w:p>
    <w:p w14:paraId="2FB2D68D" w14:textId="7ECE0E05" w:rsidR="00D07D7C" w:rsidRDefault="00D07D7C" w:rsidP="00D07D7C">
      <w:pPr>
        <w:rPr>
          <w:lang w:val="en-US"/>
        </w:rPr>
      </w:pPr>
      <w:r w:rsidRPr="0083501C">
        <w:rPr>
          <w:highlight w:val="yellow"/>
          <w:lang w:val="en-US"/>
        </w:rPr>
        <w:t>H   left</w:t>
      </w:r>
      <w:r>
        <w:rPr>
          <w:lang w:val="en-US"/>
        </w:rPr>
        <w:t xml:space="preserve"> = </w:t>
      </w:r>
      <w:r w:rsidR="003F46ED">
        <w:rPr>
          <w:lang w:val="en-US"/>
        </w:rPr>
        <w:t>5</w:t>
      </w:r>
      <w:r>
        <w:rPr>
          <w:lang w:val="en-US"/>
        </w:rPr>
        <w:t xml:space="preserve">, </w:t>
      </w:r>
      <w:r w:rsidRPr="0083501C">
        <w:rPr>
          <w:highlight w:val="green"/>
          <w:lang w:val="en-US"/>
        </w:rPr>
        <w:t>h right</w:t>
      </w:r>
      <w:r>
        <w:rPr>
          <w:lang w:val="en-US"/>
        </w:rPr>
        <w:t xml:space="preserve"> = </w:t>
      </w:r>
      <w:r w:rsidR="003F46ED">
        <w:rPr>
          <w:lang w:val="en-US"/>
        </w:rPr>
        <w:t>5</w:t>
      </w:r>
      <w:r>
        <w:rPr>
          <w:lang w:val="en-US"/>
        </w:rPr>
        <w:t xml:space="preserve">, </w:t>
      </w:r>
      <w:r w:rsidRPr="0083501C">
        <w:rPr>
          <w:highlight w:val="cyan"/>
          <w:lang w:val="en-US"/>
        </w:rPr>
        <w:t>h down</w:t>
      </w:r>
      <w:r>
        <w:rPr>
          <w:lang w:val="en-US"/>
        </w:rPr>
        <w:t xml:space="preserve"> = </w:t>
      </w:r>
      <w:r w:rsidR="003F46ED">
        <w:rPr>
          <w:lang w:val="en-US"/>
        </w:rPr>
        <w:t xml:space="preserve">3, </w:t>
      </w:r>
      <w:r w:rsidR="003F46ED" w:rsidRPr="0083501C">
        <w:rPr>
          <w:highlight w:val="magenta"/>
          <w:lang w:val="en-US"/>
        </w:rPr>
        <w:t>h up</w:t>
      </w:r>
      <w:r w:rsidR="003F46ED">
        <w:rPr>
          <w:lang w:val="en-US"/>
        </w:rPr>
        <w:t xml:space="preserve"> = 5</w:t>
      </w:r>
      <w:r>
        <w:rPr>
          <w:lang w:val="en-US"/>
        </w:rPr>
        <w:t>.</w:t>
      </w:r>
    </w:p>
    <w:tbl>
      <w:tblPr>
        <w:tblStyle w:val="TableGrid"/>
        <w:tblW w:w="0" w:type="auto"/>
        <w:tblLook w:val="04A0" w:firstRow="1" w:lastRow="0" w:firstColumn="1" w:lastColumn="0" w:noHBand="0" w:noVBand="1"/>
      </w:tblPr>
      <w:tblGrid>
        <w:gridCol w:w="421"/>
        <w:gridCol w:w="425"/>
        <w:gridCol w:w="425"/>
      </w:tblGrid>
      <w:tr w:rsidR="003F46ED" w14:paraId="61E4068F" w14:textId="77777777" w:rsidTr="00CE1E09">
        <w:tc>
          <w:tcPr>
            <w:tcW w:w="421" w:type="dxa"/>
          </w:tcPr>
          <w:p w14:paraId="1B3294FF" w14:textId="77777777" w:rsidR="003F46ED" w:rsidRDefault="003F46ED" w:rsidP="00CE1E09">
            <w:pPr>
              <w:rPr>
                <w:lang w:val="en-US"/>
              </w:rPr>
            </w:pPr>
            <w:r>
              <w:rPr>
                <w:lang w:val="en-US"/>
              </w:rPr>
              <w:t>3</w:t>
            </w:r>
          </w:p>
        </w:tc>
        <w:tc>
          <w:tcPr>
            <w:tcW w:w="425" w:type="dxa"/>
          </w:tcPr>
          <w:p w14:paraId="7E8AC842" w14:textId="77777777" w:rsidR="003F46ED" w:rsidRDefault="003F46ED" w:rsidP="00CE1E09">
            <w:pPr>
              <w:rPr>
                <w:lang w:val="en-US"/>
              </w:rPr>
            </w:pPr>
            <w:r>
              <w:rPr>
                <w:lang w:val="en-US"/>
              </w:rPr>
              <w:t>1</w:t>
            </w:r>
          </w:p>
        </w:tc>
        <w:tc>
          <w:tcPr>
            <w:tcW w:w="425" w:type="dxa"/>
          </w:tcPr>
          <w:p w14:paraId="2D319313" w14:textId="77777777" w:rsidR="003F46ED" w:rsidRDefault="003F46ED" w:rsidP="00CE1E09">
            <w:pPr>
              <w:rPr>
                <w:lang w:val="en-US"/>
              </w:rPr>
            </w:pPr>
            <w:r>
              <w:rPr>
                <w:lang w:val="en-US"/>
              </w:rPr>
              <w:t>2</w:t>
            </w:r>
          </w:p>
        </w:tc>
      </w:tr>
      <w:tr w:rsidR="003F46ED" w14:paraId="17D1665B" w14:textId="77777777" w:rsidTr="00CE1E09">
        <w:tc>
          <w:tcPr>
            <w:tcW w:w="421" w:type="dxa"/>
          </w:tcPr>
          <w:p w14:paraId="03DC80CF" w14:textId="77777777" w:rsidR="003F46ED" w:rsidRDefault="003F46ED" w:rsidP="00CE1E09">
            <w:pPr>
              <w:rPr>
                <w:lang w:val="en-US"/>
              </w:rPr>
            </w:pPr>
            <w:r>
              <w:rPr>
                <w:lang w:val="en-US"/>
              </w:rPr>
              <w:t xml:space="preserve"> 6</w:t>
            </w:r>
          </w:p>
        </w:tc>
        <w:tc>
          <w:tcPr>
            <w:tcW w:w="425" w:type="dxa"/>
          </w:tcPr>
          <w:p w14:paraId="3D46250B" w14:textId="0A0EC482" w:rsidR="003F46ED" w:rsidRDefault="003F46ED" w:rsidP="00CE1E09">
            <w:pPr>
              <w:rPr>
                <w:lang w:val="en-US"/>
              </w:rPr>
            </w:pPr>
            <w:r>
              <w:rPr>
                <w:lang w:val="en-US"/>
              </w:rPr>
              <w:t>4</w:t>
            </w:r>
          </w:p>
        </w:tc>
        <w:tc>
          <w:tcPr>
            <w:tcW w:w="425" w:type="dxa"/>
          </w:tcPr>
          <w:p w14:paraId="4707F867" w14:textId="77777777" w:rsidR="003F46ED" w:rsidRDefault="003F46ED" w:rsidP="00CE1E09">
            <w:pPr>
              <w:rPr>
                <w:lang w:val="en-US"/>
              </w:rPr>
            </w:pPr>
            <w:r>
              <w:rPr>
                <w:lang w:val="en-US"/>
              </w:rPr>
              <w:t>5</w:t>
            </w:r>
          </w:p>
        </w:tc>
      </w:tr>
      <w:tr w:rsidR="003F46ED" w14:paraId="0C5F78AD" w14:textId="77777777" w:rsidTr="00CE1E09">
        <w:tc>
          <w:tcPr>
            <w:tcW w:w="421" w:type="dxa"/>
          </w:tcPr>
          <w:p w14:paraId="575069DA" w14:textId="77777777" w:rsidR="003F46ED" w:rsidRDefault="003F46ED" w:rsidP="00CE1E09">
            <w:pPr>
              <w:rPr>
                <w:lang w:val="en-US"/>
              </w:rPr>
            </w:pPr>
            <w:r>
              <w:rPr>
                <w:lang w:val="en-US"/>
              </w:rPr>
              <w:t>7</w:t>
            </w:r>
          </w:p>
        </w:tc>
        <w:tc>
          <w:tcPr>
            <w:tcW w:w="425" w:type="dxa"/>
          </w:tcPr>
          <w:p w14:paraId="42F9C442" w14:textId="11BC90E1" w:rsidR="003F46ED" w:rsidRDefault="003F46ED" w:rsidP="00CE1E09">
            <w:pPr>
              <w:rPr>
                <w:lang w:val="en-US"/>
              </w:rPr>
            </w:pPr>
          </w:p>
        </w:tc>
        <w:tc>
          <w:tcPr>
            <w:tcW w:w="425" w:type="dxa"/>
          </w:tcPr>
          <w:p w14:paraId="02EAFFAE" w14:textId="77777777" w:rsidR="003F46ED" w:rsidRDefault="003F46ED" w:rsidP="00CE1E09">
            <w:pPr>
              <w:rPr>
                <w:lang w:val="en-US"/>
              </w:rPr>
            </w:pPr>
            <w:r>
              <w:rPr>
                <w:lang w:val="en-US"/>
              </w:rPr>
              <w:t>8</w:t>
            </w:r>
          </w:p>
        </w:tc>
      </w:tr>
    </w:tbl>
    <w:p w14:paraId="45A53CBF" w14:textId="46C17080" w:rsidR="003F46ED" w:rsidRDefault="003F46ED" w:rsidP="003F46ED">
      <w:pPr>
        <w:rPr>
          <w:lang w:val="en-US"/>
        </w:rPr>
      </w:pPr>
      <w:r>
        <w:rPr>
          <w:lang w:val="en-US"/>
        </w:rPr>
        <w:t>H= 3</w:t>
      </w:r>
    </w:p>
    <w:p w14:paraId="6F18492F" w14:textId="442C82B0" w:rsidR="003F46ED" w:rsidRPr="00BA0565" w:rsidRDefault="003F46ED" w:rsidP="003F46ED">
      <w:pPr>
        <w:rPr>
          <w:lang w:val="en-US"/>
        </w:rPr>
      </w:pPr>
      <w:r>
        <w:rPr>
          <w:lang w:val="en-US"/>
        </w:rPr>
        <w:t xml:space="preserve">H   left = </w:t>
      </w:r>
      <w:r w:rsidR="002C6921">
        <w:rPr>
          <w:lang w:val="en-US"/>
        </w:rPr>
        <w:t>2</w:t>
      </w:r>
      <w:r>
        <w:rPr>
          <w:lang w:val="en-US"/>
        </w:rPr>
        <w:t xml:space="preserve">, h right = </w:t>
      </w:r>
      <w:r w:rsidR="002C6921">
        <w:rPr>
          <w:lang w:val="en-US"/>
        </w:rPr>
        <w:t>4</w:t>
      </w:r>
      <w:r>
        <w:rPr>
          <w:lang w:val="en-US"/>
        </w:rPr>
        <w:t xml:space="preserve">, h up = </w:t>
      </w:r>
      <w:r w:rsidR="002C6921">
        <w:rPr>
          <w:lang w:val="en-US"/>
        </w:rPr>
        <w:t>4</w:t>
      </w:r>
      <w:r>
        <w:rPr>
          <w:lang w:val="en-US"/>
        </w:rPr>
        <w:t>.</w:t>
      </w:r>
    </w:p>
    <w:tbl>
      <w:tblPr>
        <w:tblStyle w:val="TableGrid"/>
        <w:tblW w:w="0" w:type="auto"/>
        <w:tblLook w:val="04A0" w:firstRow="1" w:lastRow="0" w:firstColumn="1" w:lastColumn="0" w:noHBand="0" w:noVBand="1"/>
      </w:tblPr>
      <w:tblGrid>
        <w:gridCol w:w="421"/>
        <w:gridCol w:w="425"/>
        <w:gridCol w:w="425"/>
      </w:tblGrid>
      <w:tr w:rsidR="00B26850" w14:paraId="481B229E" w14:textId="77777777" w:rsidTr="00CE1E09">
        <w:tc>
          <w:tcPr>
            <w:tcW w:w="421" w:type="dxa"/>
          </w:tcPr>
          <w:p w14:paraId="1620FC44" w14:textId="77777777" w:rsidR="00B26850" w:rsidRDefault="00B26850" w:rsidP="00CE1E09">
            <w:pPr>
              <w:rPr>
                <w:lang w:val="en-US"/>
              </w:rPr>
            </w:pPr>
            <w:r>
              <w:rPr>
                <w:lang w:val="en-US"/>
              </w:rPr>
              <w:t>3</w:t>
            </w:r>
          </w:p>
        </w:tc>
        <w:tc>
          <w:tcPr>
            <w:tcW w:w="425" w:type="dxa"/>
          </w:tcPr>
          <w:p w14:paraId="0A7A732E" w14:textId="77777777" w:rsidR="00B26850" w:rsidRDefault="00B26850" w:rsidP="00CE1E09">
            <w:pPr>
              <w:rPr>
                <w:lang w:val="en-US"/>
              </w:rPr>
            </w:pPr>
            <w:r>
              <w:rPr>
                <w:lang w:val="en-US"/>
              </w:rPr>
              <w:t>1</w:t>
            </w:r>
          </w:p>
        </w:tc>
        <w:tc>
          <w:tcPr>
            <w:tcW w:w="425" w:type="dxa"/>
          </w:tcPr>
          <w:p w14:paraId="16A16136" w14:textId="77777777" w:rsidR="00B26850" w:rsidRDefault="00B26850" w:rsidP="00CE1E09">
            <w:pPr>
              <w:rPr>
                <w:lang w:val="en-US"/>
              </w:rPr>
            </w:pPr>
            <w:r>
              <w:rPr>
                <w:lang w:val="en-US"/>
              </w:rPr>
              <w:t>2</w:t>
            </w:r>
          </w:p>
        </w:tc>
      </w:tr>
      <w:tr w:rsidR="00B26850" w14:paraId="581162EA" w14:textId="77777777" w:rsidTr="00CE1E09">
        <w:tc>
          <w:tcPr>
            <w:tcW w:w="421" w:type="dxa"/>
          </w:tcPr>
          <w:p w14:paraId="540BE49C" w14:textId="77777777" w:rsidR="00B26850" w:rsidRDefault="00B26850" w:rsidP="00CE1E09">
            <w:pPr>
              <w:rPr>
                <w:lang w:val="en-US"/>
              </w:rPr>
            </w:pPr>
            <w:r>
              <w:rPr>
                <w:lang w:val="en-US"/>
              </w:rPr>
              <w:t xml:space="preserve"> 6</w:t>
            </w:r>
          </w:p>
        </w:tc>
        <w:tc>
          <w:tcPr>
            <w:tcW w:w="425" w:type="dxa"/>
          </w:tcPr>
          <w:p w14:paraId="674E0D03" w14:textId="578E3922" w:rsidR="00B26850" w:rsidRDefault="00B26850" w:rsidP="00CE1E09">
            <w:pPr>
              <w:rPr>
                <w:lang w:val="en-US"/>
              </w:rPr>
            </w:pPr>
            <w:r>
              <w:rPr>
                <w:lang w:val="en-US"/>
              </w:rPr>
              <w:t>4</w:t>
            </w:r>
          </w:p>
        </w:tc>
        <w:tc>
          <w:tcPr>
            <w:tcW w:w="425" w:type="dxa"/>
          </w:tcPr>
          <w:p w14:paraId="38560BD9" w14:textId="77777777" w:rsidR="00B26850" w:rsidRDefault="00B26850" w:rsidP="00CE1E09">
            <w:pPr>
              <w:rPr>
                <w:lang w:val="en-US"/>
              </w:rPr>
            </w:pPr>
            <w:r>
              <w:rPr>
                <w:lang w:val="en-US"/>
              </w:rPr>
              <w:t>5</w:t>
            </w:r>
          </w:p>
        </w:tc>
      </w:tr>
      <w:tr w:rsidR="00B26850" w14:paraId="7EACDFF2" w14:textId="77777777" w:rsidTr="00CE1E09">
        <w:tc>
          <w:tcPr>
            <w:tcW w:w="421" w:type="dxa"/>
          </w:tcPr>
          <w:p w14:paraId="2E0C981B" w14:textId="41D750D0" w:rsidR="00B26850" w:rsidRDefault="00B26850" w:rsidP="00CE1E09">
            <w:pPr>
              <w:rPr>
                <w:lang w:val="en-US"/>
              </w:rPr>
            </w:pPr>
          </w:p>
        </w:tc>
        <w:tc>
          <w:tcPr>
            <w:tcW w:w="425" w:type="dxa"/>
          </w:tcPr>
          <w:p w14:paraId="34340945" w14:textId="5FB51AF0" w:rsidR="00B26850" w:rsidRDefault="00B26850" w:rsidP="00CE1E09">
            <w:pPr>
              <w:rPr>
                <w:lang w:val="en-US"/>
              </w:rPr>
            </w:pPr>
            <w:r>
              <w:rPr>
                <w:lang w:val="en-US"/>
              </w:rPr>
              <w:t>7</w:t>
            </w:r>
          </w:p>
        </w:tc>
        <w:tc>
          <w:tcPr>
            <w:tcW w:w="425" w:type="dxa"/>
          </w:tcPr>
          <w:p w14:paraId="4B545E27" w14:textId="77777777" w:rsidR="00B26850" w:rsidRDefault="00B26850" w:rsidP="00CE1E09">
            <w:pPr>
              <w:rPr>
                <w:lang w:val="en-US"/>
              </w:rPr>
            </w:pPr>
            <w:r>
              <w:rPr>
                <w:lang w:val="en-US"/>
              </w:rPr>
              <w:t>8</w:t>
            </w:r>
          </w:p>
        </w:tc>
      </w:tr>
    </w:tbl>
    <w:p w14:paraId="491848B1" w14:textId="5C297440" w:rsidR="00B26850" w:rsidRDefault="00B26850" w:rsidP="00B26850">
      <w:pPr>
        <w:rPr>
          <w:lang w:val="en-US"/>
        </w:rPr>
      </w:pPr>
      <w:r>
        <w:rPr>
          <w:lang w:val="en-US"/>
        </w:rPr>
        <w:t>H= 2</w:t>
      </w:r>
    </w:p>
    <w:p w14:paraId="43A978DB" w14:textId="0CDCB12E" w:rsidR="00B26850" w:rsidRPr="00BA0565" w:rsidRDefault="00B26850" w:rsidP="00B26850">
      <w:pPr>
        <w:rPr>
          <w:lang w:val="en-US"/>
        </w:rPr>
      </w:pPr>
      <w:r>
        <w:rPr>
          <w:lang w:val="en-US"/>
        </w:rPr>
        <w:t xml:space="preserve">H   up = </w:t>
      </w:r>
      <w:r w:rsidR="00A60970">
        <w:rPr>
          <w:lang w:val="en-US"/>
        </w:rPr>
        <w:t>1</w:t>
      </w:r>
      <w:r>
        <w:rPr>
          <w:lang w:val="en-US"/>
        </w:rPr>
        <w:t xml:space="preserve">, h right = </w:t>
      </w:r>
      <w:r w:rsidR="00A60970">
        <w:rPr>
          <w:lang w:val="en-US"/>
        </w:rPr>
        <w:t>3</w:t>
      </w:r>
    </w:p>
    <w:tbl>
      <w:tblPr>
        <w:tblStyle w:val="TableGrid"/>
        <w:tblW w:w="0" w:type="auto"/>
        <w:tblLook w:val="04A0" w:firstRow="1" w:lastRow="0" w:firstColumn="1" w:lastColumn="0" w:noHBand="0" w:noVBand="1"/>
      </w:tblPr>
      <w:tblGrid>
        <w:gridCol w:w="421"/>
        <w:gridCol w:w="425"/>
        <w:gridCol w:w="425"/>
      </w:tblGrid>
      <w:tr w:rsidR="00A60970" w14:paraId="19D72743" w14:textId="77777777" w:rsidTr="00CE1E09">
        <w:tc>
          <w:tcPr>
            <w:tcW w:w="421" w:type="dxa"/>
          </w:tcPr>
          <w:p w14:paraId="05877A1A" w14:textId="77777777" w:rsidR="00A60970" w:rsidRDefault="00A60970" w:rsidP="00CE1E09">
            <w:pPr>
              <w:rPr>
                <w:lang w:val="en-US"/>
              </w:rPr>
            </w:pPr>
            <w:r>
              <w:rPr>
                <w:lang w:val="en-US"/>
              </w:rPr>
              <w:t>3</w:t>
            </w:r>
          </w:p>
        </w:tc>
        <w:tc>
          <w:tcPr>
            <w:tcW w:w="425" w:type="dxa"/>
          </w:tcPr>
          <w:p w14:paraId="3963E095" w14:textId="77777777" w:rsidR="00A60970" w:rsidRDefault="00A60970" w:rsidP="00CE1E09">
            <w:pPr>
              <w:rPr>
                <w:lang w:val="en-US"/>
              </w:rPr>
            </w:pPr>
            <w:r>
              <w:rPr>
                <w:lang w:val="en-US"/>
              </w:rPr>
              <w:t>1</w:t>
            </w:r>
          </w:p>
        </w:tc>
        <w:tc>
          <w:tcPr>
            <w:tcW w:w="425" w:type="dxa"/>
          </w:tcPr>
          <w:p w14:paraId="47AB8341" w14:textId="77777777" w:rsidR="00A60970" w:rsidRDefault="00A60970" w:rsidP="00CE1E09">
            <w:pPr>
              <w:rPr>
                <w:lang w:val="en-US"/>
              </w:rPr>
            </w:pPr>
            <w:r>
              <w:rPr>
                <w:lang w:val="en-US"/>
              </w:rPr>
              <w:t>2</w:t>
            </w:r>
          </w:p>
        </w:tc>
      </w:tr>
      <w:tr w:rsidR="00A60970" w14:paraId="38E403D9" w14:textId="77777777" w:rsidTr="00CE1E09">
        <w:tc>
          <w:tcPr>
            <w:tcW w:w="421" w:type="dxa"/>
          </w:tcPr>
          <w:p w14:paraId="6E09F63A" w14:textId="455F2C31" w:rsidR="00A60970" w:rsidRDefault="00A60970" w:rsidP="00CE1E09">
            <w:pPr>
              <w:rPr>
                <w:lang w:val="en-US"/>
              </w:rPr>
            </w:pPr>
            <w:r>
              <w:rPr>
                <w:lang w:val="en-US"/>
              </w:rPr>
              <w:t xml:space="preserve"> </w:t>
            </w:r>
          </w:p>
        </w:tc>
        <w:tc>
          <w:tcPr>
            <w:tcW w:w="425" w:type="dxa"/>
          </w:tcPr>
          <w:p w14:paraId="0F37F474" w14:textId="77777777" w:rsidR="00A60970" w:rsidRDefault="00A60970" w:rsidP="00CE1E09">
            <w:pPr>
              <w:rPr>
                <w:lang w:val="en-US"/>
              </w:rPr>
            </w:pPr>
            <w:r>
              <w:rPr>
                <w:lang w:val="en-US"/>
              </w:rPr>
              <w:t>4</w:t>
            </w:r>
          </w:p>
        </w:tc>
        <w:tc>
          <w:tcPr>
            <w:tcW w:w="425" w:type="dxa"/>
          </w:tcPr>
          <w:p w14:paraId="70A9B079" w14:textId="77777777" w:rsidR="00A60970" w:rsidRDefault="00A60970" w:rsidP="00CE1E09">
            <w:pPr>
              <w:rPr>
                <w:lang w:val="en-US"/>
              </w:rPr>
            </w:pPr>
            <w:r>
              <w:rPr>
                <w:lang w:val="en-US"/>
              </w:rPr>
              <w:t>5</w:t>
            </w:r>
          </w:p>
        </w:tc>
      </w:tr>
      <w:tr w:rsidR="00A60970" w14:paraId="1574F1C5" w14:textId="77777777" w:rsidTr="00CE1E09">
        <w:tc>
          <w:tcPr>
            <w:tcW w:w="421" w:type="dxa"/>
          </w:tcPr>
          <w:p w14:paraId="1E747945" w14:textId="0E5A9DAA" w:rsidR="00A60970" w:rsidRDefault="00A60970" w:rsidP="00CE1E09">
            <w:pPr>
              <w:rPr>
                <w:lang w:val="en-US"/>
              </w:rPr>
            </w:pPr>
            <w:r>
              <w:rPr>
                <w:lang w:val="en-US"/>
              </w:rPr>
              <w:t>6</w:t>
            </w:r>
          </w:p>
        </w:tc>
        <w:tc>
          <w:tcPr>
            <w:tcW w:w="425" w:type="dxa"/>
          </w:tcPr>
          <w:p w14:paraId="755D12F2" w14:textId="77777777" w:rsidR="00A60970" w:rsidRDefault="00A60970" w:rsidP="00CE1E09">
            <w:pPr>
              <w:rPr>
                <w:lang w:val="en-US"/>
              </w:rPr>
            </w:pPr>
            <w:r>
              <w:rPr>
                <w:lang w:val="en-US"/>
              </w:rPr>
              <w:t>7</w:t>
            </w:r>
          </w:p>
        </w:tc>
        <w:tc>
          <w:tcPr>
            <w:tcW w:w="425" w:type="dxa"/>
          </w:tcPr>
          <w:p w14:paraId="0EACC7AD" w14:textId="77777777" w:rsidR="00A60970" w:rsidRDefault="00A60970" w:rsidP="00CE1E09">
            <w:pPr>
              <w:rPr>
                <w:lang w:val="en-US"/>
              </w:rPr>
            </w:pPr>
            <w:r>
              <w:rPr>
                <w:lang w:val="en-US"/>
              </w:rPr>
              <w:t>8</w:t>
            </w:r>
          </w:p>
        </w:tc>
      </w:tr>
    </w:tbl>
    <w:p w14:paraId="426BD5B4" w14:textId="028900A3" w:rsidR="00A60970" w:rsidRDefault="00A60970" w:rsidP="00A60970">
      <w:pPr>
        <w:rPr>
          <w:lang w:val="en-US"/>
        </w:rPr>
      </w:pPr>
      <w:r>
        <w:rPr>
          <w:lang w:val="en-US"/>
        </w:rPr>
        <w:t>H= 1</w:t>
      </w:r>
    </w:p>
    <w:p w14:paraId="3DF22AA4" w14:textId="746EA4F7" w:rsidR="00A60970" w:rsidRDefault="00A60970" w:rsidP="00A60970">
      <w:pPr>
        <w:rPr>
          <w:lang w:val="en-US"/>
        </w:rPr>
      </w:pPr>
      <w:r>
        <w:rPr>
          <w:lang w:val="en-US"/>
        </w:rPr>
        <w:t xml:space="preserve">H   up = 0, h right = </w:t>
      </w:r>
      <w:r w:rsidR="00B866A1">
        <w:rPr>
          <w:lang w:val="en-US"/>
        </w:rPr>
        <w:t>2, h down = 2</w:t>
      </w:r>
    </w:p>
    <w:tbl>
      <w:tblPr>
        <w:tblStyle w:val="TableGrid"/>
        <w:tblW w:w="0" w:type="auto"/>
        <w:tblLook w:val="04A0" w:firstRow="1" w:lastRow="0" w:firstColumn="1" w:lastColumn="0" w:noHBand="0" w:noVBand="1"/>
      </w:tblPr>
      <w:tblGrid>
        <w:gridCol w:w="421"/>
        <w:gridCol w:w="425"/>
        <w:gridCol w:w="425"/>
      </w:tblGrid>
      <w:tr w:rsidR="00B866A1" w14:paraId="7B9D9903" w14:textId="77777777" w:rsidTr="00CE1E09">
        <w:tc>
          <w:tcPr>
            <w:tcW w:w="421" w:type="dxa"/>
          </w:tcPr>
          <w:p w14:paraId="5B5984AE" w14:textId="61942F74" w:rsidR="00B866A1" w:rsidRDefault="00B866A1" w:rsidP="00CE1E09">
            <w:pPr>
              <w:rPr>
                <w:lang w:val="en-US"/>
              </w:rPr>
            </w:pPr>
          </w:p>
        </w:tc>
        <w:tc>
          <w:tcPr>
            <w:tcW w:w="425" w:type="dxa"/>
          </w:tcPr>
          <w:p w14:paraId="1443F5A9" w14:textId="77777777" w:rsidR="00B866A1" w:rsidRDefault="00B866A1" w:rsidP="00CE1E09">
            <w:pPr>
              <w:rPr>
                <w:lang w:val="en-US"/>
              </w:rPr>
            </w:pPr>
            <w:r>
              <w:rPr>
                <w:lang w:val="en-US"/>
              </w:rPr>
              <w:t>1</w:t>
            </w:r>
          </w:p>
        </w:tc>
        <w:tc>
          <w:tcPr>
            <w:tcW w:w="425" w:type="dxa"/>
          </w:tcPr>
          <w:p w14:paraId="0E33FDD5" w14:textId="77777777" w:rsidR="00B866A1" w:rsidRDefault="00B866A1" w:rsidP="00CE1E09">
            <w:pPr>
              <w:rPr>
                <w:lang w:val="en-US"/>
              </w:rPr>
            </w:pPr>
            <w:r>
              <w:rPr>
                <w:lang w:val="en-US"/>
              </w:rPr>
              <w:t>2</w:t>
            </w:r>
          </w:p>
        </w:tc>
      </w:tr>
      <w:tr w:rsidR="00B866A1" w14:paraId="3AA06708" w14:textId="77777777" w:rsidTr="00CE1E09">
        <w:tc>
          <w:tcPr>
            <w:tcW w:w="421" w:type="dxa"/>
          </w:tcPr>
          <w:p w14:paraId="6803F09D" w14:textId="2A287E34" w:rsidR="00B866A1" w:rsidRDefault="0039003C" w:rsidP="00CE1E09">
            <w:pPr>
              <w:rPr>
                <w:lang w:val="en-US"/>
              </w:rPr>
            </w:pPr>
            <w:r>
              <w:rPr>
                <w:lang w:val="en-US"/>
              </w:rPr>
              <w:t>3</w:t>
            </w:r>
            <w:r w:rsidR="00B866A1">
              <w:rPr>
                <w:lang w:val="en-US"/>
              </w:rPr>
              <w:t xml:space="preserve"> </w:t>
            </w:r>
          </w:p>
        </w:tc>
        <w:tc>
          <w:tcPr>
            <w:tcW w:w="425" w:type="dxa"/>
          </w:tcPr>
          <w:p w14:paraId="7A329FDB" w14:textId="77777777" w:rsidR="00B866A1" w:rsidRDefault="00B866A1" w:rsidP="00CE1E09">
            <w:pPr>
              <w:rPr>
                <w:lang w:val="en-US"/>
              </w:rPr>
            </w:pPr>
            <w:r>
              <w:rPr>
                <w:lang w:val="en-US"/>
              </w:rPr>
              <w:t>4</w:t>
            </w:r>
          </w:p>
        </w:tc>
        <w:tc>
          <w:tcPr>
            <w:tcW w:w="425" w:type="dxa"/>
          </w:tcPr>
          <w:p w14:paraId="032B9930" w14:textId="77777777" w:rsidR="00B866A1" w:rsidRDefault="00B866A1" w:rsidP="00CE1E09">
            <w:pPr>
              <w:rPr>
                <w:lang w:val="en-US"/>
              </w:rPr>
            </w:pPr>
            <w:r>
              <w:rPr>
                <w:lang w:val="en-US"/>
              </w:rPr>
              <w:t>5</w:t>
            </w:r>
          </w:p>
        </w:tc>
      </w:tr>
      <w:tr w:rsidR="00B866A1" w14:paraId="68C1F82E" w14:textId="77777777" w:rsidTr="00CE1E09">
        <w:tc>
          <w:tcPr>
            <w:tcW w:w="421" w:type="dxa"/>
          </w:tcPr>
          <w:p w14:paraId="369D7846" w14:textId="77777777" w:rsidR="00B866A1" w:rsidRDefault="00B866A1" w:rsidP="00CE1E09">
            <w:pPr>
              <w:rPr>
                <w:lang w:val="en-US"/>
              </w:rPr>
            </w:pPr>
            <w:r>
              <w:rPr>
                <w:lang w:val="en-US"/>
              </w:rPr>
              <w:t>6</w:t>
            </w:r>
          </w:p>
        </w:tc>
        <w:tc>
          <w:tcPr>
            <w:tcW w:w="425" w:type="dxa"/>
          </w:tcPr>
          <w:p w14:paraId="521BE228" w14:textId="77777777" w:rsidR="00B866A1" w:rsidRDefault="00B866A1" w:rsidP="00CE1E09">
            <w:pPr>
              <w:rPr>
                <w:lang w:val="en-US"/>
              </w:rPr>
            </w:pPr>
            <w:r>
              <w:rPr>
                <w:lang w:val="en-US"/>
              </w:rPr>
              <w:t>7</w:t>
            </w:r>
          </w:p>
        </w:tc>
        <w:tc>
          <w:tcPr>
            <w:tcW w:w="425" w:type="dxa"/>
          </w:tcPr>
          <w:p w14:paraId="12BFF260" w14:textId="77777777" w:rsidR="00B866A1" w:rsidRDefault="00B866A1" w:rsidP="00CE1E09">
            <w:pPr>
              <w:rPr>
                <w:lang w:val="en-US"/>
              </w:rPr>
            </w:pPr>
            <w:r>
              <w:rPr>
                <w:lang w:val="en-US"/>
              </w:rPr>
              <w:t>8</w:t>
            </w:r>
          </w:p>
        </w:tc>
      </w:tr>
    </w:tbl>
    <w:p w14:paraId="745AFC76" w14:textId="206CE51A" w:rsidR="00B866A1" w:rsidRDefault="00B866A1" w:rsidP="00B866A1">
      <w:pPr>
        <w:rPr>
          <w:lang w:val="en-US"/>
        </w:rPr>
      </w:pPr>
      <w:r>
        <w:rPr>
          <w:lang w:val="en-US"/>
        </w:rPr>
        <w:t xml:space="preserve">H= </w:t>
      </w:r>
      <w:r w:rsidR="0039003C">
        <w:rPr>
          <w:lang w:val="en-US"/>
        </w:rPr>
        <w:t>0</w:t>
      </w:r>
      <w:r w:rsidR="00322F9D">
        <w:rPr>
          <w:lang w:val="en-US"/>
        </w:rPr>
        <w:t>, problem solved</w:t>
      </w:r>
    </w:p>
    <w:p w14:paraId="53BB813B" w14:textId="6CE75500" w:rsidR="00B866A1" w:rsidRDefault="00B866A1" w:rsidP="00A60970">
      <w:pPr>
        <w:rPr>
          <w:lang w:val="en-US"/>
        </w:rPr>
      </w:pPr>
    </w:p>
    <w:p w14:paraId="5A8606B1" w14:textId="77777777" w:rsidR="000F1832" w:rsidRPr="00BA0565" w:rsidRDefault="000F1832" w:rsidP="00A60970">
      <w:pPr>
        <w:rPr>
          <w:lang w:val="en-US"/>
        </w:rPr>
      </w:pPr>
    </w:p>
    <w:p w14:paraId="197DC523" w14:textId="28D225F8" w:rsidR="00743243" w:rsidRPr="00743243" w:rsidRDefault="00743243" w:rsidP="00743243">
      <w:pPr>
        <w:pStyle w:val="Heading1"/>
        <w:rPr>
          <w:lang w:val="en-US"/>
        </w:rPr>
      </w:pPr>
      <w:bookmarkStart w:id="6" w:name="_Toc57815176"/>
      <w:r>
        <w:rPr>
          <w:lang w:val="en-US"/>
        </w:rPr>
        <w:lastRenderedPageBreak/>
        <w:t>Task 4</w:t>
      </w:r>
      <w:r w:rsidR="00782D4B">
        <w:rPr>
          <w:lang w:val="en-US"/>
        </w:rPr>
        <w:t>:</w:t>
      </w:r>
      <w:r w:rsidR="00160F62">
        <w:rPr>
          <w:lang w:val="en-US"/>
        </w:rPr>
        <w:t xml:space="preserve"> Alternative distance measures</w:t>
      </w:r>
      <w:bookmarkEnd w:id="6"/>
      <w:r w:rsidR="00160F62">
        <w:rPr>
          <w:lang w:val="en-US"/>
        </w:rPr>
        <w:t xml:space="preserve"> </w:t>
      </w:r>
    </w:p>
    <w:p w14:paraId="6C5C47D0" w14:textId="5021CB04" w:rsidR="00BB6178" w:rsidRDefault="00ED2A83">
      <w:pPr>
        <w:rPr>
          <w:lang w:val="en-US"/>
        </w:rPr>
      </w:pPr>
      <w:r>
        <w:rPr>
          <w:lang w:val="en-US"/>
        </w:rPr>
        <w:t xml:space="preserve">For this </w:t>
      </w:r>
      <w:r w:rsidR="00867C6F">
        <w:rPr>
          <w:lang w:val="en-US"/>
        </w:rPr>
        <w:t>task,</w:t>
      </w:r>
      <w:r>
        <w:rPr>
          <w:lang w:val="en-US"/>
        </w:rPr>
        <w:t xml:space="preserve"> the Manhattan distance measure will be used with the heuristic function, and task 3 will be repeated using Manhattan distance to </w:t>
      </w:r>
      <w:r w:rsidR="0000639C">
        <w:rPr>
          <w:lang w:val="en-US"/>
        </w:rPr>
        <w:t>reach the</w:t>
      </w:r>
      <w:r>
        <w:rPr>
          <w:lang w:val="en-US"/>
        </w:rPr>
        <w:t xml:space="preserve"> goal</w:t>
      </w:r>
      <w:r w:rsidR="0000639C">
        <w:rPr>
          <w:lang w:val="en-US"/>
        </w:rPr>
        <w:t xml:space="preserve"> state</w:t>
      </w:r>
      <w:r w:rsidR="006B5B0F">
        <w:rPr>
          <w:lang w:val="en-US"/>
        </w:rPr>
        <w:t>.</w:t>
      </w:r>
    </w:p>
    <w:p w14:paraId="04B7CC02" w14:textId="5A5C8D87" w:rsidR="008E4B06" w:rsidRDefault="006B5B0F">
      <w:pPr>
        <w:rPr>
          <w:lang w:val="en-US"/>
        </w:rPr>
      </w:pPr>
      <w:r>
        <w:rPr>
          <w:lang w:val="en-US"/>
        </w:rPr>
        <w:t xml:space="preserve">The Manhattan distance is the amount of distance each tile is out of place, summed up to give a distance measure </w:t>
      </w:r>
      <w:sdt>
        <w:sdtPr>
          <w:rPr>
            <w:lang w:val="en-US"/>
          </w:rPr>
          <w:id w:val="-489101753"/>
          <w:citation/>
        </w:sdtPr>
        <w:sdtEndPr/>
        <w:sdtContent>
          <w:r w:rsidR="00DA0A5C">
            <w:rPr>
              <w:lang w:val="en-US"/>
            </w:rPr>
            <w:fldChar w:fldCharType="begin"/>
          </w:r>
          <w:r w:rsidR="00DA0A5C">
            <w:rPr>
              <w:lang w:val="en-US"/>
            </w:rPr>
            <w:instrText xml:space="preserve"> CITATION Fre15 \l 1033 </w:instrText>
          </w:r>
          <w:r w:rsidR="00DA0A5C">
            <w:rPr>
              <w:lang w:val="en-US"/>
            </w:rPr>
            <w:fldChar w:fldCharType="separate"/>
          </w:r>
          <w:r w:rsidR="00492794" w:rsidRPr="00492794">
            <w:rPr>
              <w:noProof/>
              <w:lang w:val="en-US"/>
            </w:rPr>
            <w:t>[9]</w:t>
          </w:r>
          <w:r w:rsidR="00DA0A5C">
            <w:rPr>
              <w:lang w:val="en-US"/>
            </w:rPr>
            <w:fldChar w:fldCharType="end"/>
          </w:r>
        </w:sdtContent>
      </w:sdt>
    </w:p>
    <w:p w14:paraId="14E59708" w14:textId="06B0C8BC" w:rsidR="00735873" w:rsidRPr="00BB6178" w:rsidRDefault="00735873">
      <w:pPr>
        <w:rPr>
          <w:lang w:val="en-US"/>
        </w:rPr>
      </w:pPr>
      <w:r>
        <w:rPr>
          <w:lang w:val="en-US"/>
        </w:rPr>
        <w:t>(using x to represent the blank space in the distance)</w:t>
      </w:r>
      <w:r w:rsidR="0097611C">
        <w:rPr>
          <w:lang w:val="en-US"/>
        </w:rPr>
        <w:t xml:space="preserve"> x = 0</w:t>
      </w:r>
    </w:p>
    <w:tbl>
      <w:tblPr>
        <w:tblStyle w:val="TableGrid"/>
        <w:tblW w:w="0" w:type="auto"/>
        <w:tblLook w:val="04A0" w:firstRow="1" w:lastRow="0" w:firstColumn="1" w:lastColumn="0" w:noHBand="0" w:noVBand="1"/>
      </w:tblPr>
      <w:tblGrid>
        <w:gridCol w:w="421"/>
        <w:gridCol w:w="425"/>
        <w:gridCol w:w="425"/>
      </w:tblGrid>
      <w:tr w:rsidR="00D01FD4" w14:paraId="15AA714A" w14:textId="77777777" w:rsidTr="00CE1E09">
        <w:tc>
          <w:tcPr>
            <w:tcW w:w="421" w:type="dxa"/>
          </w:tcPr>
          <w:p w14:paraId="787D6EB2" w14:textId="0C168B42" w:rsidR="00D01FD4" w:rsidRDefault="00FD6C4D" w:rsidP="00CE1E09">
            <w:pPr>
              <w:rPr>
                <w:lang w:val="en-US"/>
              </w:rPr>
            </w:pPr>
            <w:r>
              <w:rPr>
                <w:lang w:val="en-US"/>
              </w:rPr>
              <w:t>3</w:t>
            </w:r>
          </w:p>
        </w:tc>
        <w:tc>
          <w:tcPr>
            <w:tcW w:w="425" w:type="dxa"/>
          </w:tcPr>
          <w:p w14:paraId="7F0C97B3" w14:textId="57E90D4F" w:rsidR="00D01FD4" w:rsidRDefault="00D01FD4" w:rsidP="00CE1E09">
            <w:pPr>
              <w:rPr>
                <w:lang w:val="en-US"/>
              </w:rPr>
            </w:pPr>
          </w:p>
        </w:tc>
        <w:tc>
          <w:tcPr>
            <w:tcW w:w="425" w:type="dxa"/>
          </w:tcPr>
          <w:p w14:paraId="2124A3BE" w14:textId="77777777" w:rsidR="00D01FD4" w:rsidRDefault="00D01FD4" w:rsidP="00CE1E09">
            <w:pPr>
              <w:rPr>
                <w:lang w:val="en-US"/>
              </w:rPr>
            </w:pPr>
            <w:r>
              <w:rPr>
                <w:lang w:val="en-US"/>
              </w:rPr>
              <w:t>2</w:t>
            </w:r>
          </w:p>
        </w:tc>
      </w:tr>
      <w:tr w:rsidR="00D01FD4" w14:paraId="5212D618" w14:textId="77777777" w:rsidTr="00CE1E09">
        <w:tc>
          <w:tcPr>
            <w:tcW w:w="421" w:type="dxa"/>
          </w:tcPr>
          <w:p w14:paraId="46C8DF60" w14:textId="68685B4A" w:rsidR="00D01FD4" w:rsidRDefault="00FD6C4D" w:rsidP="00CE1E09">
            <w:pPr>
              <w:rPr>
                <w:lang w:val="en-US"/>
              </w:rPr>
            </w:pPr>
            <w:r>
              <w:rPr>
                <w:lang w:val="en-US"/>
              </w:rPr>
              <w:t>6</w:t>
            </w:r>
          </w:p>
        </w:tc>
        <w:tc>
          <w:tcPr>
            <w:tcW w:w="425" w:type="dxa"/>
          </w:tcPr>
          <w:p w14:paraId="232E4842" w14:textId="6D81AC62" w:rsidR="00D01FD4" w:rsidRDefault="00FD6C4D" w:rsidP="00CE1E09">
            <w:pPr>
              <w:rPr>
                <w:lang w:val="en-US"/>
              </w:rPr>
            </w:pPr>
            <w:r>
              <w:rPr>
                <w:lang w:val="en-US"/>
              </w:rPr>
              <w:t>1</w:t>
            </w:r>
          </w:p>
        </w:tc>
        <w:tc>
          <w:tcPr>
            <w:tcW w:w="425" w:type="dxa"/>
          </w:tcPr>
          <w:p w14:paraId="4196D269" w14:textId="77777777" w:rsidR="00D01FD4" w:rsidRDefault="00D01FD4" w:rsidP="00CE1E09">
            <w:pPr>
              <w:rPr>
                <w:lang w:val="en-US"/>
              </w:rPr>
            </w:pPr>
            <w:r>
              <w:rPr>
                <w:lang w:val="en-US"/>
              </w:rPr>
              <w:t>5</w:t>
            </w:r>
          </w:p>
        </w:tc>
      </w:tr>
      <w:tr w:rsidR="00D01FD4" w14:paraId="6C6C82B9" w14:textId="77777777" w:rsidTr="00CE1E09">
        <w:tc>
          <w:tcPr>
            <w:tcW w:w="421" w:type="dxa"/>
          </w:tcPr>
          <w:p w14:paraId="37AC294A" w14:textId="1634E6BC" w:rsidR="00D01FD4" w:rsidRDefault="00FD6C4D" w:rsidP="00CE1E09">
            <w:pPr>
              <w:rPr>
                <w:lang w:val="en-US"/>
              </w:rPr>
            </w:pPr>
            <w:r>
              <w:rPr>
                <w:lang w:val="en-US"/>
              </w:rPr>
              <w:t>7</w:t>
            </w:r>
          </w:p>
        </w:tc>
        <w:tc>
          <w:tcPr>
            <w:tcW w:w="425" w:type="dxa"/>
          </w:tcPr>
          <w:p w14:paraId="62B8DC2A" w14:textId="20A2400B" w:rsidR="00D01FD4" w:rsidRDefault="00FD6C4D" w:rsidP="00CE1E09">
            <w:pPr>
              <w:rPr>
                <w:lang w:val="en-US"/>
              </w:rPr>
            </w:pPr>
            <w:r>
              <w:rPr>
                <w:lang w:val="en-US"/>
              </w:rPr>
              <w:t>4</w:t>
            </w:r>
          </w:p>
        </w:tc>
        <w:tc>
          <w:tcPr>
            <w:tcW w:w="425" w:type="dxa"/>
          </w:tcPr>
          <w:p w14:paraId="68E320C1" w14:textId="77777777" w:rsidR="00D01FD4" w:rsidRDefault="00D01FD4" w:rsidP="00CE1E09">
            <w:pPr>
              <w:rPr>
                <w:lang w:val="en-US"/>
              </w:rPr>
            </w:pPr>
            <w:r>
              <w:rPr>
                <w:lang w:val="en-US"/>
              </w:rPr>
              <w:t>8</w:t>
            </w:r>
          </w:p>
        </w:tc>
      </w:tr>
    </w:tbl>
    <w:p w14:paraId="19DFE1A7" w14:textId="7F2FADC9" w:rsidR="00D01FD4" w:rsidRDefault="001107B9" w:rsidP="00D01FD4">
      <w:pPr>
        <w:rPr>
          <w:lang w:val="en-US"/>
        </w:rPr>
      </w:pPr>
      <w:r>
        <w:rPr>
          <w:lang w:val="en-US"/>
        </w:rPr>
        <w:t>current</w:t>
      </w:r>
      <w:r w:rsidR="00FD6C4D">
        <w:rPr>
          <w:lang w:val="en-US"/>
        </w:rPr>
        <w:t xml:space="preserve"> H = </w:t>
      </w:r>
      <w:r w:rsidR="00E55D0F">
        <w:rPr>
          <w:lang w:val="en-US"/>
        </w:rPr>
        <w:t xml:space="preserve">1, x, </w:t>
      </w:r>
      <w:r w:rsidR="00E50527">
        <w:rPr>
          <w:lang w:val="en-US"/>
        </w:rPr>
        <w:t>0</w:t>
      </w:r>
      <w:r w:rsidR="00E55D0F">
        <w:rPr>
          <w:lang w:val="en-US"/>
        </w:rPr>
        <w:t>, 1,1,</w:t>
      </w:r>
      <w:r w:rsidR="00EC77BA">
        <w:rPr>
          <w:lang w:val="en-US"/>
        </w:rPr>
        <w:t>0</w:t>
      </w:r>
      <w:r w:rsidR="00E55D0F">
        <w:rPr>
          <w:lang w:val="en-US"/>
        </w:rPr>
        <w:t>,1,1,0</w:t>
      </w:r>
      <w:r w:rsidR="00EC77BA">
        <w:rPr>
          <w:lang w:val="en-US"/>
        </w:rPr>
        <w:t xml:space="preserve"> = 5, H = 5.</w:t>
      </w:r>
      <w:r w:rsidR="008E4B06">
        <w:rPr>
          <w:lang w:val="en-US"/>
        </w:rPr>
        <w:t xml:space="preserve"> (reading from left to right, top to bottom) </w:t>
      </w:r>
    </w:p>
    <w:p w14:paraId="051719AD" w14:textId="2F27F83E" w:rsidR="0097611C" w:rsidRDefault="0097611C" w:rsidP="00D01FD4">
      <w:pPr>
        <w:rPr>
          <w:lang w:val="en-US"/>
        </w:rPr>
      </w:pPr>
      <w:r>
        <w:rPr>
          <w:lang w:val="en-US"/>
        </w:rPr>
        <w:t xml:space="preserve">H right = 1, 1, x, 1, 1, 0, 1, 1, 0 = </w:t>
      </w:r>
      <w:r w:rsidR="0059332C">
        <w:rPr>
          <w:lang w:val="en-US"/>
        </w:rPr>
        <w:t>6</w:t>
      </w:r>
    </w:p>
    <w:p w14:paraId="2B6B4222" w14:textId="55D3A639" w:rsidR="0059332C" w:rsidRDefault="0059332C" w:rsidP="00D01FD4">
      <w:pPr>
        <w:rPr>
          <w:lang w:val="en-US"/>
        </w:rPr>
      </w:pPr>
      <w:r>
        <w:rPr>
          <w:lang w:val="en-US"/>
        </w:rPr>
        <w:t xml:space="preserve">H down </w:t>
      </w:r>
      <w:r w:rsidR="0081111B">
        <w:rPr>
          <w:lang w:val="en-US"/>
        </w:rPr>
        <w:t>= 1,0,0</w:t>
      </w:r>
      <w:r w:rsidR="00887D80">
        <w:rPr>
          <w:lang w:val="en-US"/>
        </w:rPr>
        <w:t>,</w:t>
      </w:r>
      <w:proofErr w:type="gramStart"/>
      <w:r w:rsidR="00887D80">
        <w:rPr>
          <w:lang w:val="en-US"/>
        </w:rPr>
        <w:t>1,x</w:t>
      </w:r>
      <w:proofErr w:type="gramEnd"/>
      <w:r w:rsidR="00887D80">
        <w:rPr>
          <w:lang w:val="en-US"/>
        </w:rPr>
        <w:t>,0,1,1,0 = 4</w:t>
      </w:r>
    </w:p>
    <w:p w14:paraId="339CB1B9" w14:textId="3DAF25F0" w:rsidR="00FD53FA" w:rsidRDefault="00FD53FA" w:rsidP="00D01FD4">
      <w:pPr>
        <w:rPr>
          <w:lang w:val="en-US"/>
        </w:rPr>
      </w:pPr>
      <w:r>
        <w:rPr>
          <w:lang w:val="en-US"/>
        </w:rPr>
        <w:t>H left = x, 2, 0, 1, 1, 0, 1, 1, 0 = 6</w:t>
      </w:r>
    </w:p>
    <w:p w14:paraId="1D6B7B73" w14:textId="3F6B9E54" w:rsidR="00E2700D" w:rsidRDefault="00E2700D" w:rsidP="00D01FD4">
      <w:pPr>
        <w:rPr>
          <w:lang w:val="en-US"/>
        </w:rPr>
      </w:pPr>
    </w:p>
    <w:tbl>
      <w:tblPr>
        <w:tblStyle w:val="TableGrid"/>
        <w:tblW w:w="0" w:type="auto"/>
        <w:tblLook w:val="04A0" w:firstRow="1" w:lastRow="0" w:firstColumn="1" w:lastColumn="0" w:noHBand="0" w:noVBand="1"/>
      </w:tblPr>
      <w:tblGrid>
        <w:gridCol w:w="421"/>
        <w:gridCol w:w="425"/>
        <w:gridCol w:w="425"/>
      </w:tblGrid>
      <w:tr w:rsidR="00E2700D" w14:paraId="75C97615" w14:textId="77777777" w:rsidTr="00CE1E09">
        <w:tc>
          <w:tcPr>
            <w:tcW w:w="421" w:type="dxa"/>
          </w:tcPr>
          <w:p w14:paraId="5AEF34CC" w14:textId="77777777" w:rsidR="00E2700D" w:rsidRDefault="00E2700D" w:rsidP="00CE1E09">
            <w:pPr>
              <w:rPr>
                <w:lang w:val="en-US"/>
              </w:rPr>
            </w:pPr>
            <w:r>
              <w:rPr>
                <w:lang w:val="en-US"/>
              </w:rPr>
              <w:t>3</w:t>
            </w:r>
          </w:p>
        </w:tc>
        <w:tc>
          <w:tcPr>
            <w:tcW w:w="425" w:type="dxa"/>
          </w:tcPr>
          <w:p w14:paraId="25C96B13" w14:textId="709410E8" w:rsidR="00E2700D" w:rsidRDefault="003A2076" w:rsidP="00CE1E09">
            <w:pPr>
              <w:rPr>
                <w:lang w:val="en-US"/>
              </w:rPr>
            </w:pPr>
            <w:r>
              <w:rPr>
                <w:lang w:val="en-US"/>
              </w:rPr>
              <w:t>1</w:t>
            </w:r>
          </w:p>
        </w:tc>
        <w:tc>
          <w:tcPr>
            <w:tcW w:w="425" w:type="dxa"/>
          </w:tcPr>
          <w:p w14:paraId="3B1D8022" w14:textId="77777777" w:rsidR="00E2700D" w:rsidRDefault="00E2700D" w:rsidP="00CE1E09">
            <w:pPr>
              <w:rPr>
                <w:lang w:val="en-US"/>
              </w:rPr>
            </w:pPr>
            <w:r>
              <w:rPr>
                <w:lang w:val="en-US"/>
              </w:rPr>
              <w:t>2</w:t>
            </w:r>
          </w:p>
        </w:tc>
      </w:tr>
      <w:tr w:rsidR="00E2700D" w14:paraId="0294D2AD" w14:textId="77777777" w:rsidTr="00CE1E09">
        <w:tc>
          <w:tcPr>
            <w:tcW w:w="421" w:type="dxa"/>
          </w:tcPr>
          <w:p w14:paraId="4CC40CBF" w14:textId="77777777" w:rsidR="00E2700D" w:rsidRDefault="00E2700D" w:rsidP="00CE1E09">
            <w:pPr>
              <w:rPr>
                <w:lang w:val="en-US"/>
              </w:rPr>
            </w:pPr>
            <w:r>
              <w:rPr>
                <w:lang w:val="en-US"/>
              </w:rPr>
              <w:t>6</w:t>
            </w:r>
          </w:p>
        </w:tc>
        <w:tc>
          <w:tcPr>
            <w:tcW w:w="425" w:type="dxa"/>
          </w:tcPr>
          <w:p w14:paraId="1829E4D0" w14:textId="7B598485" w:rsidR="00E2700D" w:rsidRDefault="00E2700D" w:rsidP="00CE1E09">
            <w:pPr>
              <w:rPr>
                <w:lang w:val="en-US"/>
              </w:rPr>
            </w:pPr>
          </w:p>
        </w:tc>
        <w:tc>
          <w:tcPr>
            <w:tcW w:w="425" w:type="dxa"/>
          </w:tcPr>
          <w:p w14:paraId="1A3BC8D8" w14:textId="77777777" w:rsidR="00E2700D" w:rsidRDefault="00E2700D" w:rsidP="00CE1E09">
            <w:pPr>
              <w:rPr>
                <w:lang w:val="en-US"/>
              </w:rPr>
            </w:pPr>
            <w:r>
              <w:rPr>
                <w:lang w:val="en-US"/>
              </w:rPr>
              <w:t>5</w:t>
            </w:r>
          </w:p>
        </w:tc>
      </w:tr>
      <w:tr w:rsidR="00E2700D" w14:paraId="08989356" w14:textId="77777777" w:rsidTr="00CE1E09">
        <w:tc>
          <w:tcPr>
            <w:tcW w:w="421" w:type="dxa"/>
          </w:tcPr>
          <w:p w14:paraId="2262DFE9" w14:textId="77777777" w:rsidR="00E2700D" w:rsidRDefault="00E2700D" w:rsidP="00CE1E09">
            <w:pPr>
              <w:rPr>
                <w:lang w:val="en-US"/>
              </w:rPr>
            </w:pPr>
            <w:r>
              <w:rPr>
                <w:lang w:val="en-US"/>
              </w:rPr>
              <w:t>7</w:t>
            </w:r>
          </w:p>
        </w:tc>
        <w:tc>
          <w:tcPr>
            <w:tcW w:w="425" w:type="dxa"/>
          </w:tcPr>
          <w:p w14:paraId="4634B5CE" w14:textId="77777777" w:rsidR="00E2700D" w:rsidRDefault="00E2700D" w:rsidP="00CE1E09">
            <w:pPr>
              <w:rPr>
                <w:lang w:val="en-US"/>
              </w:rPr>
            </w:pPr>
            <w:r>
              <w:rPr>
                <w:lang w:val="en-US"/>
              </w:rPr>
              <w:t>4</w:t>
            </w:r>
          </w:p>
        </w:tc>
        <w:tc>
          <w:tcPr>
            <w:tcW w:w="425" w:type="dxa"/>
          </w:tcPr>
          <w:p w14:paraId="6F2F673D" w14:textId="77777777" w:rsidR="00E2700D" w:rsidRDefault="00E2700D" w:rsidP="00CE1E09">
            <w:pPr>
              <w:rPr>
                <w:lang w:val="en-US"/>
              </w:rPr>
            </w:pPr>
            <w:r>
              <w:rPr>
                <w:lang w:val="en-US"/>
              </w:rPr>
              <w:t>8</w:t>
            </w:r>
          </w:p>
        </w:tc>
      </w:tr>
    </w:tbl>
    <w:p w14:paraId="60590D9A" w14:textId="78B5FBF4" w:rsidR="00E2700D" w:rsidRDefault="001107B9" w:rsidP="00E2700D">
      <w:pPr>
        <w:rPr>
          <w:lang w:val="en-US"/>
        </w:rPr>
      </w:pPr>
      <w:r>
        <w:rPr>
          <w:lang w:val="en-US"/>
        </w:rPr>
        <w:t>current</w:t>
      </w:r>
      <w:r w:rsidR="00E2700D">
        <w:rPr>
          <w:lang w:val="en-US"/>
        </w:rPr>
        <w:t xml:space="preserve"> H = 1,0,0,1,</w:t>
      </w:r>
      <w:r w:rsidR="00523E5F">
        <w:rPr>
          <w:lang w:val="en-US"/>
        </w:rPr>
        <w:t xml:space="preserve"> </w:t>
      </w:r>
      <w:r w:rsidR="00E2700D">
        <w:rPr>
          <w:lang w:val="en-US"/>
        </w:rPr>
        <w:t>x,0,1,1,0 = 4</w:t>
      </w:r>
    </w:p>
    <w:p w14:paraId="1759B7EF" w14:textId="35E7FC70" w:rsidR="00DA7C7E" w:rsidRDefault="00DA7C7E" w:rsidP="00E2700D">
      <w:pPr>
        <w:rPr>
          <w:lang w:val="en-US"/>
        </w:rPr>
      </w:pPr>
      <w:r>
        <w:rPr>
          <w:lang w:val="en-US"/>
        </w:rPr>
        <w:t xml:space="preserve">H up = </w:t>
      </w:r>
      <w:proofErr w:type="gramStart"/>
      <w:r>
        <w:rPr>
          <w:lang w:val="en-US"/>
        </w:rPr>
        <w:t>1,x</w:t>
      </w:r>
      <w:proofErr w:type="gramEnd"/>
      <w:r>
        <w:rPr>
          <w:lang w:val="en-US"/>
        </w:rPr>
        <w:t>,0 1,1,0 1,1,0 =5</w:t>
      </w:r>
    </w:p>
    <w:p w14:paraId="659C4B29" w14:textId="62D9ADFF" w:rsidR="00E2700D" w:rsidRDefault="00E2700D" w:rsidP="00E2700D">
      <w:pPr>
        <w:rPr>
          <w:lang w:val="en-US"/>
        </w:rPr>
      </w:pPr>
      <w:r>
        <w:rPr>
          <w:lang w:val="en-US"/>
        </w:rPr>
        <w:t xml:space="preserve">H right = </w:t>
      </w:r>
      <w:r w:rsidR="00FE779D">
        <w:rPr>
          <w:lang w:val="en-US"/>
        </w:rPr>
        <w:t>1,</w:t>
      </w:r>
      <w:r w:rsidR="001F76F2">
        <w:rPr>
          <w:lang w:val="en-US"/>
        </w:rPr>
        <w:t xml:space="preserve">0,0 </w:t>
      </w:r>
      <w:r w:rsidR="00CC3583">
        <w:rPr>
          <w:lang w:val="en-US"/>
        </w:rPr>
        <w:t>1,</w:t>
      </w:r>
      <w:proofErr w:type="gramStart"/>
      <w:r w:rsidR="00CC3583">
        <w:rPr>
          <w:lang w:val="en-US"/>
        </w:rPr>
        <w:t>1,x</w:t>
      </w:r>
      <w:proofErr w:type="gramEnd"/>
      <w:r w:rsidR="00CC3583">
        <w:rPr>
          <w:lang w:val="en-US"/>
        </w:rPr>
        <w:t xml:space="preserve"> 1,1,0</w:t>
      </w:r>
      <w:r w:rsidR="00B25F51">
        <w:rPr>
          <w:lang w:val="en-US"/>
        </w:rPr>
        <w:t xml:space="preserve"> = </w:t>
      </w:r>
      <w:r w:rsidR="007D5317">
        <w:rPr>
          <w:lang w:val="en-US"/>
        </w:rPr>
        <w:t>5</w:t>
      </w:r>
    </w:p>
    <w:p w14:paraId="37FC5B2E" w14:textId="19225C2F" w:rsidR="00E2700D" w:rsidRDefault="00E2700D" w:rsidP="00E2700D">
      <w:pPr>
        <w:rPr>
          <w:lang w:val="en-US"/>
        </w:rPr>
      </w:pPr>
      <w:r>
        <w:rPr>
          <w:lang w:val="en-US"/>
        </w:rPr>
        <w:t xml:space="preserve">H down = </w:t>
      </w:r>
      <w:r w:rsidR="00B25F51">
        <w:rPr>
          <w:lang w:val="en-US"/>
        </w:rPr>
        <w:t xml:space="preserve">1,0,0 1,0,0 </w:t>
      </w:r>
      <w:proofErr w:type="gramStart"/>
      <w:r w:rsidR="00B25F51">
        <w:rPr>
          <w:lang w:val="en-US"/>
        </w:rPr>
        <w:t>1,x</w:t>
      </w:r>
      <w:proofErr w:type="gramEnd"/>
      <w:r w:rsidR="00B25F51">
        <w:rPr>
          <w:lang w:val="en-US"/>
        </w:rPr>
        <w:t>,0 =</w:t>
      </w:r>
      <w:r w:rsidR="007D5317">
        <w:rPr>
          <w:lang w:val="en-US"/>
        </w:rPr>
        <w:t xml:space="preserve"> 3</w:t>
      </w:r>
    </w:p>
    <w:p w14:paraId="1FA43B29" w14:textId="77777777" w:rsidR="00DA7C7E" w:rsidRDefault="00DA7C7E" w:rsidP="00DA7C7E">
      <w:pPr>
        <w:rPr>
          <w:lang w:val="en-US"/>
        </w:rPr>
      </w:pPr>
      <w:r>
        <w:rPr>
          <w:lang w:val="en-US"/>
        </w:rPr>
        <w:t>H left = 1,0,</w:t>
      </w:r>
      <w:proofErr w:type="gramStart"/>
      <w:r>
        <w:rPr>
          <w:lang w:val="en-US"/>
        </w:rPr>
        <w:t>0,x</w:t>
      </w:r>
      <w:proofErr w:type="gramEnd"/>
      <w:r>
        <w:rPr>
          <w:lang w:val="en-US"/>
        </w:rPr>
        <w:t>,2,0,1,1,0 = 5</w:t>
      </w:r>
    </w:p>
    <w:tbl>
      <w:tblPr>
        <w:tblStyle w:val="TableGrid"/>
        <w:tblW w:w="0" w:type="auto"/>
        <w:tblLook w:val="04A0" w:firstRow="1" w:lastRow="0" w:firstColumn="1" w:lastColumn="0" w:noHBand="0" w:noVBand="1"/>
      </w:tblPr>
      <w:tblGrid>
        <w:gridCol w:w="421"/>
        <w:gridCol w:w="425"/>
        <w:gridCol w:w="425"/>
      </w:tblGrid>
      <w:tr w:rsidR="00FD53FA" w14:paraId="7A9CD8CD" w14:textId="77777777" w:rsidTr="00CE1E09">
        <w:tc>
          <w:tcPr>
            <w:tcW w:w="421" w:type="dxa"/>
          </w:tcPr>
          <w:p w14:paraId="0CC35842" w14:textId="77777777" w:rsidR="00FD53FA" w:rsidRDefault="00FD53FA" w:rsidP="00CE1E09">
            <w:pPr>
              <w:rPr>
                <w:lang w:val="en-US"/>
              </w:rPr>
            </w:pPr>
            <w:r>
              <w:rPr>
                <w:lang w:val="en-US"/>
              </w:rPr>
              <w:t>3</w:t>
            </w:r>
          </w:p>
        </w:tc>
        <w:tc>
          <w:tcPr>
            <w:tcW w:w="425" w:type="dxa"/>
          </w:tcPr>
          <w:p w14:paraId="3D1D8497" w14:textId="77777777" w:rsidR="00FD53FA" w:rsidRDefault="00FD53FA" w:rsidP="00CE1E09">
            <w:pPr>
              <w:rPr>
                <w:lang w:val="en-US"/>
              </w:rPr>
            </w:pPr>
            <w:r>
              <w:rPr>
                <w:lang w:val="en-US"/>
              </w:rPr>
              <w:t>1</w:t>
            </w:r>
          </w:p>
        </w:tc>
        <w:tc>
          <w:tcPr>
            <w:tcW w:w="425" w:type="dxa"/>
          </w:tcPr>
          <w:p w14:paraId="30745991" w14:textId="77777777" w:rsidR="00FD53FA" w:rsidRDefault="00FD53FA" w:rsidP="00CE1E09">
            <w:pPr>
              <w:rPr>
                <w:lang w:val="en-US"/>
              </w:rPr>
            </w:pPr>
            <w:r>
              <w:rPr>
                <w:lang w:val="en-US"/>
              </w:rPr>
              <w:t>2</w:t>
            </w:r>
          </w:p>
        </w:tc>
      </w:tr>
      <w:tr w:rsidR="00FD53FA" w14:paraId="5710BDF0" w14:textId="77777777" w:rsidTr="00CE1E09">
        <w:tc>
          <w:tcPr>
            <w:tcW w:w="421" w:type="dxa"/>
          </w:tcPr>
          <w:p w14:paraId="6E363B76" w14:textId="77777777" w:rsidR="00FD53FA" w:rsidRDefault="00FD53FA" w:rsidP="00CE1E09">
            <w:pPr>
              <w:rPr>
                <w:lang w:val="en-US"/>
              </w:rPr>
            </w:pPr>
            <w:r>
              <w:rPr>
                <w:lang w:val="en-US"/>
              </w:rPr>
              <w:t>6</w:t>
            </w:r>
          </w:p>
        </w:tc>
        <w:tc>
          <w:tcPr>
            <w:tcW w:w="425" w:type="dxa"/>
          </w:tcPr>
          <w:p w14:paraId="31941BF9" w14:textId="7D215D67" w:rsidR="00FD53FA" w:rsidRDefault="009412AF" w:rsidP="00CE1E09">
            <w:pPr>
              <w:rPr>
                <w:lang w:val="en-US"/>
              </w:rPr>
            </w:pPr>
            <w:r>
              <w:rPr>
                <w:lang w:val="en-US"/>
              </w:rPr>
              <w:t>4</w:t>
            </w:r>
          </w:p>
        </w:tc>
        <w:tc>
          <w:tcPr>
            <w:tcW w:w="425" w:type="dxa"/>
          </w:tcPr>
          <w:p w14:paraId="1A01EDE9" w14:textId="77777777" w:rsidR="00FD53FA" w:rsidRDefault="00FD53FA" w:rsidP="00CE1E09">
            <w:pPr>
              <w:rPr>
                <w:lang w:val="en-US"/>
              </w:rPr>
            </w:pPr>
            <w:r>
              <w:rPr>
                <w:lang w:val="en-US"/>
              </w:rPr>
              <w:t>5</w:t>
            </w:r>
          </w:p>
        </w:tc>
      </w:tr>
      <w:tr w:rsidR="00FD53FA" w14:paraId="2533D6A9" w14:textId="77777777" w:rsidTr="00CE1E09">
        <w:tc>
          <w:tcPr>
            <w:tcW w:w="421" w:type="dxa"/>
          </w:tcPr>
          <w:p w14:paraId="3853862A" w14:textId="77777777" w:rsidR="00FD53FA" w:rsidRDefault="00FD53FA" w:rsidP="00CE1E09">
            <w:pPr>
              <w:rPr>
                <w:lang w:val="en-US"/>
              </w:rPr>
            </w:pPr>
            <w:r>
              <w:rPr>
                <w:lang w:val="en-US"/>
              </w:rPr>
              <w:t>7</w:t>
            </w:r>
          </w:p>
        </w:tc>
        <w:tc>
          <w:tcPr>
            <w:tcW w:w="425" w:type="dxa"/>
          </w:tcPr>
          <w:p w14:paraId="774EDB43" w14:textId="04092F8F" w:rsidR="00FD53FA" w:rsidRDefault="00FD53FA" w:rsidP="00CE1E09">
            <w:pPr>
              <w:rPr>
                <w:lang w:val="en-US"/>
              </w:rPr>
            </w:pPr>
          </w:p>
        </w:tc>
        <w:tc>
          <w:tcPr>
            <w:tcW w:w="425" w:type="dxa"/>
          </w:tcPr>
          <w:p w14:paraId="273E89A9" w14:textId="77777777" w:rsidR="00FD53FA" w:rsidRDefault="00FD53FA" w:rsidP="00CE1E09">
            <w:pPr>
              <w:rPr>
                <w:lang w:val="en-US"/>
              </w:rPr>
            </w:pPr>
            <w:r>
              <w:rPr>
                <w:lang w:val="en-US"/>
              </w:rPr>
              <w:t>8</w:t>
            </w:r>
          </w:p>
        </w:tc>
      </w:tr>
    </w:tbl>
    <w:p w14:paraId="50BEE90F" w14:textId="48D08F02" w:rsidR="00FD53FA" w:rsidRDefault="001107B9" w:rsidP="00FD53FA">
      <w:pPr>
        <w:rPr>
          <w:lang w:val="en-US"/>
        </w:rPr>
      </w:pPr>
      <w:r>
        <w:rPr>
          <w:lang w:val="en-US"/>
        </w:rPr>
        <w:t>current</w:t>
      </w:r>
      <w:r w:rsidR="00FD53FA">
        <w:rPr>
          <w:lang w:val="en-US"/>
        </w:rPr>
        <w:t xml:space="preserve"> H = 1,0,0,1, </w:t>
      </w:r>
      <w:r w:rsidR="009412AF">
        <w:rPr>
          <w:lang w:val="en-US"/>
        </w:rPr>
        <w:t>0</w:t>
      </w:r>
      <w:r w:rsidR="00FD53FA">
        <w:rPr>
          <w:lang w:val="en-US"/>
        </w:rPr>
        <w:t>,0</w:t>
      </w:r>
      <w:r w:rsidR="009412AF">
        <w:rPr>
          <w:lang w:val="en-US"/>
        </w:rPr>
        <w:t xml:space="preserve"> </w:t>
      </w:r>
      <w:r w:rsidR="00FD53FA">
        <w:rPr>
          <w:lang w:val="en-US"/>
        </w:rPr>
        <w:t>,</w:t>
      </w:r>
      <w:proofErr w:type="gramStart"/>
      <w:r w:rsidR="00FD53FA">
        <w:rPr>
          <w:lang w:val="en-US"/>
        </w:rPr>
        <w:t>1,</w:t>
      </w:r>
      <w:r w:rsidR="009412AF">
        <w:rPr>
          <w:lang w:val="en-US"/>
        </w:rPr>
        <w:t>x</w:t>
      </w:r>
      <w:proofErr w:type="gramEnd"/>
      <w:r w:rsidR="00FD53FA">
        <w:rPr>
          <w:lang w:val="en-US"/>
        </w:rPr>
        <w:t xml:space="preserve">,0 = </w:t>
      </w:r>
      <w:r w:rsidR="009412AF">
        <w:rPr>
          <w:lang w:val="en-US"/>
        </w:rPr>
        <w:t>3</w:t>
      </w:r>
    </w:p>
    <w:p w14:paraId="46FFD238" w14:textId="64EEB3E1" w:rsidR="00FD53FA" w:rsidRDefault="00FD53FA" w:rsidP="00FD53FA">
      <w:pPr>
        <w:rPr>
          <w:lang w:val="en-US"/>
        </w:rPr>
      </w:pPr>
      <w:r>
        <w:rPr>
          <w:lang w:val="en-US"/>
        </w:rPr>
        <w:t>H up = 1,</w:t>
      </w:r>
      <w:r w:rsidR="00372A83">
        <w:rPr>
          <w:lang w:val="en-US"/>
        </w:rPr>
        <w:t>0</w:t>
      </w:r>
      <w:r>
        <w:rPr>
          <w:lang w:val="en-US"/>
        </w:rPr>
        <w:t xml:space="preserve">,0 </w:t>
      </w:r>
      <w:proofErr w:type="gramStart"/>
      <w:r>
        <w:rPr>
          <w:lang w:val="en-US"/>
        </w:rPr>
        <w:t>1,</w:t>
      </w:r>
      <w:r w:rsidR="00670E25">
        <w:rPr>
          <w:lang w:val="en-US"/>
        </w:rPr>
        <w:t>x</w:t>
      </w:r>
      <w:proofErr w:type="gramEnd"/>
      <w:r>
        <w:rPr>
          <w:lang w:val="en-US"/>
        </w:rPr>
        <w:t>,0 1,1,0 =</w:t>
      </w:r>
      <w:r w:rsidR="00670E25">
        <w:rPr>
          <w:lang w:val="en-US"/>
        </w:rPr>
        <w:t>4</w:t>
      </w:r>
    </w:p>
    <w:p w14:paraId="5F308C27" w14:textId="71C2917F" w:rsidR="00FD53FA" w:rsidRDefault="00FD53FA" w:rsidP="00FD53FA">
      <w:pPr>
        <w:rPr>
          <w:lang w:val="en-US"/>
        </w:rPr>
      </w:pPr>
      <w:r>
        <w:rPr>
          <w:lang w:val="en-US"/>
        </w:rPr>
        <w:t>H right = 1,0,0 1,</w:t>
      </w:r>
      <w:r w:rsidR="00670E25">
        <w:rPr>
          <w:lang w:val="en-US"/>
        </w:rPr>
        <w:t>0</w:t>
      </w:r>
      <w:r>
        <w:rPr>
          <w:lang w:val="en-US"/>
        </w:rPr>
        <w:t>,</w:t>
      </w:r>
      <w:r w:rsidR="00670E25">
        <w:rPr>
          <w:lang w:val="en-US"/>
        </w:rPr>
        <w:t>0</w:t>
      </w:r>
      <w:r>
        <w:rPr>
          <w:lang w:val="en-US"/>
        </w:rPr>
        <w:t xml:space="preserve"> 1,</w:t>
      </w:r>
      <w:proofErr w:type="gramStart"/>
      <w:r w:rsidR="009A15F4">
        <w:rPr>
          <w:lang w:val="en-US"/>
        </w:rPr>
        <w:t>1</w:t>
      </w:r>
      <w:r>
        <w:rPr>
          <w:lang w:val="en-US"/>
        </w:rPr>
        <w:t>,</w:t>
      </w:r>
      <w:r w:rsidR="009A15F4">
        <w:rPr>
          <w:lang w:val="en-US"/>
        </w:rPr>
        <w:t>x</w:t>
      </w:r>
      <w:proofErr w:type="gramEnd"/>
      <w:r>
        <w:rPr>
          <w:lang w:val="en-US"/>
        </w:rPr>
        <w:t xml:space="preserve"> =</w:t>
      </w:r>
      <w:r w:rsidR="009707B1">
        <w:rPr>
          <w:lang w:val="en-US"/>
        </w:rPr>
        <w:t>4</w:t>
      </w:r>
    </w:p>
    <w:p w14:paraId="421F18FB" w14:textId="19D272E3" w:rsidR="00FD53FA" w:rsidRDefault="00FD53FA" w:rsidP="00FD53FA">
      <w:pPr>
        <w:rPr>
          <w:lang w:val="en-US"/>
        </w:rPr>
      </w:pPr>
      <w:r>
        <w:rPr>
          <w:lang w:val="en-US"/>
        </w:rPr>
        <w:t>H left = 1,0,0,</w:t>
      </w:r>
      <w:r w:rsidR="009707B1">
        <w:rPr>
          <w:lang w:val="en-US"/>
        </w:rPr>
        <w:t>1,0</w:t>
      </w:r>
      <w:r>
        <w:rPr>
          <w:lang w:val="en-US"/>
        </w:rPr>
        <w:t>,</w:t>
      </w:r>
      <w:proofErr w:type="gramStart"/>
      <w:r>
        <w:rPr>
          <w:lang w:val="en-US"/>
        </w:rPr>
        <w:t>0,</w:t>
      </w:r>
      <w:r w:rsidR="009707B1">
        <w:rPr>
          <w:lang w:val="en-US"/>
        </w:rPr>
        <w:t>x</w:t>
      </w:r>
      <w:proofErr w:type="gramEnd"/>
      <w:r>
        <w:rPr>
          <w:lang w:val="en-US"/>
        </w:rPr>
        <w:t>,</w:t>
      </w:r>
      <w:r w:rsidR="00CF2E21">
        <w:rPr>
          <w:lang w:val="en-US"/>
        </w:rPr>
        <w:t>0</w:t>
      </w:r>
      <w:r>
        <w:rPr>
          <w:lang w:val="en-US"/>
        </w:rPr>
        <w:t xml:space="preserve">,0 = </w:t>
      </w:r>
      <w:r w:rsidR="00CF2E21">
        <w:rPr>
          <w:lang w:val="en-US"/>
        </w:rPr>
        <w:t>2</w:t>
      </w:r>
    </w:p>
    <w:p w14:paraId="398E39D8" w14:textId="204DE2F8" w:rsidR="00CF2E21" w:rsidRDefault="00CF2E21" w:rsidP="00FD53FA">
      <w:pPr>
        <w:rPr>
          <w:lang w:val="en-US"/>
        </w:rPr>
      </w:pPr>
    </w:p>
    <w:tbl>
      <w:tblPr>
        <w:tblStyle w:val="TableGrid"/>
        <w:tblW w:w="0" w:type="auto"/>
        <w:tblLook w:val="04A0" w:firstRow="1" w:lastRow="0" w:firstColumn="1" w:lastColumn="0" w:noHBand="0" w:noVBand="1"/>
      </w:tblPr>
      <w:tblGrid>
        <w:gridCol w:w="421"/>
        <w:gridCol w:w="425"/>
        <w:gridCol w:w="425"/>
      </w:tblGrid>
      <w:tr w:rsidR="00CF2E21" w14:paraId="53589A0D" w14:textId="77777777" w:rsidTr="00CE1E09">
        <w:tc>
          <w:tcPr>
            <w:tcW w:w="421" w:type="dxa"/>
          </w:tcPr>
          <w:p w14:paraId="62331DFD" w14:textId="77777777" w:rsidR="00CF2E21" w:rsidRDefault="00CF2E21" w:rsidP="00CE1E09">
            <w:pPr>
              <w:rPr>
                <w:lang w:val="en-US"/>
              </w:rPr>
            </w:pPr>
            <w:r>
              <w:rPr>
                <w:lang w:val="en-US"/>
              </w:rPr>
              <w:t>3</w:t>
            </w:r>
          </w:p>
        </w:tc>
        <w:tc>
          <w:tcPr>
            <w:tcW w:w="425" w:type="dxa"/>
          </w:tcPr>
          <w:p w14:paraId="5E125A29" w14:textId="77777777" w:rsidR="00CF2E21" w:rsidRDefault="00CF2E21" w:rsidP="00CE1E09">
            <w:pPr>
              <w:rPr>
                <w:lang w:val="en-US"/>
              </w:rPr>
            </w:pPr>
            <w:r>
              <w:rPr>
                <w:lang w:val="en-US"/>
              </w:rPr>
              <w:t>1</w:t>
            </w:r>
          </w:p>
        </w:tc>
        <w:tc>
          <w:tcPr>
            <w:tcW w:w="425" w:type="dxa"/>
          </w:tcPr>
          <w:p w14:paraId="0119BC47" w14:textId="77777777" w:rsidR="00CF2E21" w:rsidRDefault="00CF2E21" w:rsidP="00CE1E09">
            <w:pPr>
              <w:rPr>
                <w:lang w:val="en-US"/>
              </w:rPr>
            </w:pPr>
            <w:r>
              <w:rPr>
                <w:lang w:val="en-US"/>
              </w:rPr>
              <w:t>2</w:t>
            </w:r>
          </w:p>
        </w:tc>
      </w:tr>
      <w:tr w:rsidR="00CF2E21" w14:paraId="11502BEB" w14:textId="77777777" w:rsidTr="00CE1E09">
        <w:tc>
          <w:tcPr>
            <w:tcW w:w="421" w:type="dxa"/>
          </w:tcPr>
          <w:p w14:paraId="091ACFA6" w14:textId="77777777" w:rsidR="00CF2E21" w:rsidRDefault="00CF2E21" w:rsidP="00CE1E09">
            <w:pPr>
              <w:rPr>
                <w:lang w:val="en-US"/>
              </w:rPr>
            </w:pPr>
            <w:r>
              <w:rPr>
                <w:lang w:val="en-US"/>
              </w:rPr>
              <w:t>6</w:t>
            </w:r>
          </w:p>
        </w:tc>
        <w:tc>
          <w:tcPr>
            <w:tcW w:w="425" w:type="dxa"/>
          </w:tcPr>
          <w:p w14:paraId="649CD9F6" w14:textId="4639B235" w:rsidR="00CF2E21" w:rsidRDefault="00CF2E21" w:rsidP="00CE1E09">
            <w:pPr>
              <w:rPr>
                <w:lang w:val="en-US"/>
              </w:rPr>
            </w:pPr>
            <w:r>
              <w:rPr>
                <w:lang w:val="en-US"/>
              </w:rPr>
              <w:t>4</w:t>
            </w:r>
          </w:p>
        </w:tc>
        <w:tc>
          <w:tcPr>
            <w:tcW w:w="425" w:type="dxa"/>
          </w:tcPr>
          <w:p w14:paraId="70629738" w14:textId="77777777" w:rsidR="00CF2E21" w:rsidRDefault="00CF2E21" w:rsidP="00CE1E09">
            <w:pPr>
              <w:rPr>
                <w:lang w:val="en-US"/>
              </w:rPr>
            </w:pPr>
            <w:r>
              <w:rPr>
                <w:lang w:val="en-US"/>
              </w:rPr>
              <w:t>5</w:t>
            </w:r>
          </w:p>
        </w:tc>
      </w:tr>
      <w:tr w:rsidR="00CF2E21" w14:paraId="1E996999" w14:textId="77777777" w:rsidTr="00CE1E09">
        <w:tc>
          <w:tcPr>
            <w:tcW w:w="421" w:type="dxa"/>
          </w:tcPr>
          <w:p w14:paraId="4BB1917D" w14:textId="43F49EAA" w:rsidR="00CF2E21" w:rsidRDefault="00CF2E21" w:rsidP="00CE1E09">
            <w:pPr>
              <w:rPr>
                <w:lang w:val="en-US"/>
              </w:rPr>
            </w:pPr>
          </w:p>
        </w:tc>
        <w:tc>
          <w:tcPr>
            <w:tcW w:w="425" w:type="dxa"/>
          </w:tcPr>
          <w:p w14:paraId="76274E4F" w14:textId="0F0167B7" w:rsidR="00CF2E21" w:rsidRDefault="00CF2E21" w:rsidP="00CE1E09">
            <w:pPr>
              <w:rPr>
                <w:lang w:val="en-US"/>
              </w:rPr>
            </w:pPr>
            <w:r>
              <w:rPr>
                <w:lang w:val="en-US"/>
              </w:rPr>
              <w:t>7</w:t>
            </w:r>
          </w:p>
        </w:tc>
        <w:tc>
          <w:tcPr>
            <w:tcW w:w="425" w:type="dxa"/>
          </w:tcPr>
          <w:p w14:paraId="5CF42E19" w14:textId="77777777" w:rsidR="00CF2E21" w:rsidRDefault="00CF2E21" w:rsidP="00CE1E09">
            <w:pPr>
              <w:rPr>
                <w:lang w:val="en-US"/>
              </w:rPr>
            </w:pPr>
            <w:r>
              <w:rPr>
                <w:lang w:val="en-US"/>
              </w:rPr>
              <w:t>8</w:t>
            </w:r>
          </w:p>
        </w:tc>
      </w:tr>
    </w:tbl>
    <w:p w14:paraId="7E74D75D" w14:textId="22DBFC4B" w:rsidR="00CF2E21" w:rsidRDefault="001107B9" w:rsidP="00CF2E21">
      <w:pPr>
        <w:rPr>
          <w:lang w:val="en-US"/>
        </w:rPr>
      </w:pPr>
      <w:r>
        <w:rPr>
          <w:lang w:val="en-US"/>
        </w:rPr>
        <w:t>Current</w:t>
      </w:r>
      <w:r w:rsidR="00CF2E21">
        <w:rPr>
          <w:lang w:val="en-US"/>
        </w:rPr>
        <w:t xml:space="preserve"> h= 1,0,0,1,0,</w:t>
      </w:r>
      <w:proofErr w:type="gramStart"/>
      <w:r w:rsidR="00CF2E21">
        <w:rPr>
          <w:lang w:val="en-US"/>
        </w:rPr>
        <w:t>0,x</w:t>
      </w:r>
      <w:proofErr w:type="gramEnd"/>
      <w:r w:rsidR="00CF2E21">
        <w:rPr>
          <w:lang w:val="en-US"/>
        </w:rPr>
        <w:t>,0,0 = 2</w:t>
      </w:r>
    </w:p>
    <w:p w14:paraId="6377013F" w14:textId="32208233" w:rsidR="00CF2E21" w:rsidRDefault="00CF2E21" w:rsidP="00CF2E21">
      <w:pPr>
        <w:rPr>
          <w:lang w:val="en-US"/>
        </w:rPr>
      </w:pPr>
      <w:r>
        <w:rPr>
          <w:lang w:val="en-US"/>
        </w:rPr>
        <w:t>H up = 1,</w:t>
      </w:r>
      <w:r w:rsidR="006A5E73">
        <w:rPr>
          <w:lang w:val="en-US"/>
        </w:rPr>
        <w:t>0</w:t>
      </w:r>
      <w:r>
        <w:rPr>
          <w:lang w:val="en-US"/>
        </w:rPr>
        <w:t xml:space="preserve">,0 </w:t>
      </w:r>
      <w:r w:rsidR="006A5E73">
        <w:rPr>
          <w:lang w:val="en-US"/>
        </w:rPr>
        <w:t>x</w:t>
      </w:r>
      <w:r>
        <w:rPr>
          <w:lang w:val="en-US"/>
        </w:rPr>
        <w:t>,</w:t>
      </w:r>
      <w:r w:rsidR="006A5E73">
        <w:rPr>
          <w:lang w:val="en-US"/>
        </w:rPr>
        <w:t>0</w:t>
      </w:r>
      <w:r>
        <w:rPr>
          <w:lang w:val="en-US"/>
        </w:rPr>
        <w:t xml:space="preserve">,0 </w:t>
      </w:r>
      <w:r w:rsidR="006A5E73">
        <w:rPr>
          <w:lang w:val="en-US"/>
        </w:rPr>
        <w:t>0</w:t>
      </w:r>
      <w:r>
        <w:rPr>
          <w:lang w:val="en-US"/>
        </w:rPr>
        <w:t>,</w:t>
      </w:r>
      <w:r w:rsidR="006A5E73">
        <w:rPr>
          <w:lang w:val="en-US"/>
        </w:rPr>
        <w:t>0</w:t>
      </w:r>
      <w:r>
        <w:rPr>
          <w:lang w:val="en-US"/>
        </w:rPr>
        <w:t xml:space="preserve">,0 </w:t>
      </w:r>
      <w:r w:rsidR="006A5E73">
        <w:rPr>
          <w:lang w:val="en-US"/>
        </w:rPr>
        <w:t>= 1</w:t>
      </w:r>
    </w:p>
    <w:p w14:paraId="157F2F49" w14:textId="19965EA2" w:rsidR="001107B9" w:rsidRDefault="00CF2E21" w:rsidP="00CF2E21">
      <w:pPr>
        <w:rPr>
          <w:lang w:val="en-US"/>
        </w:rPr>
      </w:pPr>
      <w:r>
        <w:rPr>
          <w:lang w:val="en-US"/>
        </w:rPr>
        <w:t xml:space="preserve">H right </w:t>
      </w:r>
      <w:r w:rsidR="00105871">
        <w:rPr>
          <w:lang w:val="en-US"/>
        </w:rPr>
        <w:t>= 1,0,0,1,0,</w:t>
      </w:r>
      <w:proofErr w:type="gramStart"/>
      <w:r w:rsidR="00105871">
        <w:rPr>
          <w:lang w:val="en-US"/>
        </w:rPr>
        <w:t>0,x</w:t>
      </w:r>
      <w:proofErr w:type="gramEnd"/>
      <w:r w:rsidR="00105871">
        <w:rPr>
          <w:lang w:val="en-US"/>
        </w:rPr>
        <w:t>,0,0 = 2</w:t>
      </w:r>
    </w:p>
    <w:tbl>
      <w:tblPr>
        <w:tblStyle w:val="TableGrid"/>
        <w:tblW w:w="0" w:type="auto"/>
        <w:tblLook w:val="04A0" w:firstRow="1" w:lastRow="0" w:firstColumn="1" w:lastColumn="0" w:noHBand="0" w:noVBand="1"/>
      </w:tblPr>
      <w:tblGrid>
        <w:gridCol w:w="421"/>
        <w:gridCol w:w="425"/>
        <w:gridCol w:w="425"/>
      </w:tblGrid>
      <w:tr w:rsidR="001107B9" w14:paraId="43F2A5D8" w14:textId="77777777" w:rsidTr="00CE1E09">
        <w:tc>
          <w:tcPr>
            <w:tcW w:w="421" w:type="dxa"/>
          </w:tcPr>
          <w:p w14:paraId="3B7467F4" w14:textId="77777777" w:rsidR="001107B9" w:rsidRDefault="001107B9" w:rsidP="00CE1E09">
            <w:pPr>
              <w:rPr>
                <w:lang w:val="en-US"/>
              </w:rPr>
            </w:pPr>
            <w:r>
              <w:rPr>
                <w:lang w:val="en-US"/>
              </w:rPr>
              <w:lastRenderedPageBreak/>
              <w:t>3</w:t>
            </w:r>
          </w:p>
        </w:tc>
        <w:tc>
          <w:tcPr>
            <w:tcW w:w="425" w:type="dxa"/>
          </w:tcPr>
          <w:p w14:paraId="7BC4CD16" w14:textId="77777777" w:rsidR="001107B9" w:rsidRDefault="001107B9" w:rsidP="00CE1E09">
            <w:pPr>
              <w:rPr>
                <w:lang w:val="en-US"/>
              </w:rPr>
            </w:pPr>
            <w:r>
              <w:rPr>
                <w:lang w:val="en-US"/>
              </w:rPr>
              <w:t>1</w:t>
            </w:r>
          </w:p>
        </w:tc>
        <w:tc>
          <w:tcPr>
            <w:tcW w:w="425" w:type="dxa"/>
          </w:tcPr>
          <w:p w14:paraId="47FCAFD7" w14:textId="77777777" w:rsidR="001107B9" w:rsidRDefault="001107B9" w:rsidP="00CE1E09">
            <w:pPr>
              <w:rPr>
                <w:lang w:val="en-US"/>
              </w:rPr>
            </w:pPr>
            <w:r>
              <w:rPr>
                <w:lang w:val="en-US"/>
              </w:rPr>
              <w:t>2</w:t>
            </w:r>
          </w:p>
        </w:tc>
      </w:tr>
      <w:tr w:rsidR="001107B9" w14:paraId="50946EB2" w14:textId="77777777" w:rsidTr="00CE1E09">
        <w:tc>
          <w:tcPr>
            <w:tcW w:w="421" w:type="dxa"/>
          </w:tcPr>
          <w:p w14:paraId="4ED12809" w14:textId="5CF2C789" w:rsidR="001107B9" w:rsidRDefault="001107B9" w:rsidP="00CE1E09">
            <w:pPr>
              <w:rPr>
                <w:lang w:val="en-US"/>
              </w:rPr>
            </w:pPr>
          </w:p>
        </w:tc>
        <w:tc>
          <w:tcPr>
            <w:tcW w:w="425" w:type="dxa"/>
          </w:tcPr>
          <w:p w14:paraId="48F9AF92" w14:textId="77777777" w:rsidR="001107B9" w:rsidRDefault="001107B9" w:rsidP="00CE1E09">
            <w:pPr>
              <w:rPr>
                <w:lang w:val="en-US"/>
              </w:rPr>
            </w:pPr>
            <w:r>
              <w:rPr>
                <w:lang w:val="en-US"/>
              </w:rPr>
              <w:t>4</w:t>
            </w:r>
          </w:p>
        </w:tc>
        <w:tc>
          <w:tcPr>
            <w:tcW w:w="425" w:type="dxa"/>
          </w:tcPr>
          <w:p w14:paraId="2DD146C3" w14:textId="77777777" w:rsidR="001107B9" w:rsidRDefault="001107B9" w:rsidP="00CE1E09">
            <w:pPr>
              <w:rPr>
                <w:lang w:val="en-US"/>
              </w:rPr>
            </w:pPr>
            <w:r>
              <w:rPr>
                <w:lang w:val="en-US"/>
              </w:rPr>
              <w:t>5</w:t>
            </w:r>
          </w:p>
        </w:tc>
      </w:tr>
      <w:tr w:rsidR="001107B9" w14:paraId="2F4D7632" w14:textId="77777777" w:rsidTr="00CE1E09">
        <w:tc>
          <w:tcPr>
            <w:tcW w:w="421" w:type="dxa"/>
          </w:tcPr>
          <w:p w14:paraId="696783EB" w14:textId="5F691260" w:rsidR="001107B9" w:rsidRDefault="001107B9" w:rsidP="00CE1E09">
            <w:pPr>
              <w:rPr>
                <w:lang w:val="en-US"/>
              </w:rPr>
            </w:pPr>
            <w:r>
              <w:rPr>
                <w:lang w:val="en-US"/>
              </w:rPr>
              <w:t>6</w:t>
            </w:r>
          </w:p>
        </w:tc>
        <w:tc>
          <w:tcPr>
            <w:tcW w:w="425" w:type="dxa"/>
          </w:tcPr>
          <w:p w14:paraId="433CC5BB" w14:textId="77777777" w:rsidR="001107B9" w:rsidRDefault="001107B9" w:rsidP="00CE1E09">
            <w:pPr>
              <w:rPr>
                <w:lang w:val="en-US"/>
              </w:rPr>
            </w:pPr>
            <w:r>
              <w:rPr>
                <w:lang w:val="en-US"/>
              </w:rPr>
              <w:t>7</w:t>
            </w:r>
          </w:p>
        </w:tc>
        <w:tc>
          <w:tcPr>
            <w:tcW w:w="425" w:type="dxa"/>
          </w:tcPr>
          <w:p w14:paraId="0D7A7E57" w14:textId="77777777" w:rsidR="001107B9" w:rsidRDefault="001107B9" w:rsidP="00CE1E09">
            <w:pPr>
              <w:rPr>
                <w:lang w:val="en-US"/>
              </w:rPr>
            </w:pPr>
            <w:r>
              <w:rPr>
                <w:lang w:val="en-US"/>
              </w:rPr>
              <w:t>8</w:t>
            </w:r>
          </w:p>
        </w:tc>
      </w:tr>
    </w:tbl>
    <w:p w14:paraId="49BC248B" w14:textId="7626E5B9" w:rsidR="001107B9" w:rsidRDefault="001107B9" w:rsidP="001107B9">
      <w:pPr>
        <w:rPr>
          <w:lang w:val="en-US"/>
        </w:rPr>
      </w:pPr>
      <w:r>
        <w:rPr>
          <w:lang w:val="en-US"/>
        </w:rPr>
        <w:t>Current h= 1,0,</w:t>
      </w:r>
      <w:proofErr w:type="gramStart"/>
      <w:r>
        <w:rPr>
          <w:lang w:val="en-US"/>
        </w:rPr>
        <w:t>0,</w:t>
      </w:r>
      <w:r w:rsidR="000E48F5">
        <w:rPr>
          <w:lang w:val="en-US"/>
        </w:rPr>
        <w:t>x</w:t>
      </w:r>
      <w:proofErr w:type="gramEnd"/>
      <w:r w:rsidR="000E48F5">
        <w:rPr>
          <w:lang w:val="en-US"/>
        </w:rPr>
        <w:t>,</w:t>
      </w:r>
      <w:r>
        <w:rPr>
          <w:lang w:val="en-US"/>
        </w:rPr>
        <w:t>0,0</w:t>
      </w:r>
      <w:r w:rsidR="000E48F5">
        <w:rPr>
          <w:lang w:val="en-US"/>
        </w:rPr>
        <w:t>,0</w:t>
      </w:r>
      <w:r>
        <w:rPr>
          <w:lang w:val="en-US"/>
        </w:rPr>
        <w:t xml:space="preserve">,0,0 = </w:t>
      </w:r>
      <w:r w:rsidR="000E48F5">
        <w:rPr>
          <w:lang w:val="en-US"/>
        </w:rPr>
        <w:t>1</w:t>
      </w:r>
    </w:p>
    <w:p w14:paraId="51D2D42B" w14:textId="550E5B90" w:rsidR="001107B9" w:rsidRDefault="001107B9" w:rsidP="001107B9">
      <w:pPr>
        <w:rPr>
          <w:lang w:val="en-US"/>
        </w:rPr>
      </w:pPr>
      <w:r>
        <w:rPr>
          <w:lang w:val="en-US"/>
        </w:rPr>
        <w:t xml:space="preserve">H up = </w:t>
      </w:r>
      <w:r w:rsidR="000E48F5">
        <w:rPr>
          <w:lang w:val="en-US"/>
        </w:rPr>
        <w:t>x</w:t>
      </w:r>
      <w:r>
        <w:rPr>
          <w:lang w:val="en-US"/>
        </w:rPr>
        <w:t xml:space="preserve">,0,0 </w:t>
      </w:r>
      <w:r w:rsidR="000E48F5">
        <w:rPr>
          <w:lang w:val="en-US"/>
        </w:rPr>
        <w:t>0</w:t>
      </w:r>
      <w:r>
        <w:rPr>
          <w:lang w:val="en-US"/>
        </w:rPr>
        <w:t xml:space="preserve">,0,0 0,0,0 = </w:t>
      </w:r>
      <w:r w:rsidR="002F7465">
        <w:rPr>
          <w:lang w:val="en-US"/>
        </w:rPr>
        <w:t>0</w:t>
      </w:r>
    </w:p>
    <w:p w14:paraId="20225023" w14:textId="236B9808" w:rsidR="001107B9" w:rsidRDefault="001107B9" w:rsidP="001107B9">
      <w:pPr>
        <w:rPr>
          <w:lang w:val="en-US"/>
        </w:rPr>
      </w:pPr>
      <w:r>
        <w:rPr>
          <w:lang w:val="en-US"/>
        </w:rPr>
        <w:t>H right = 1,0,0,</w:t>
      </w:r>
      <w:proofErr w:type="gramStart"/>
      <w:r w:rsidR="002F7465">
        <w:rPr>
          <w:lang w:val="en-US"/>
        </w:rPr>
        <w:t>1</w:t>
      </w:r>
      <w:r>
        <w:rPr>
          <w:lang w:val="en-US"/>
        </w:rPr>
        <w:t>,</w:t>
      </w:r>
      <w:r w:rsidR="002F7465">
        <w:rPr>
          <w:lang w:val="en-US"/>
        </w:rPr>
        <w:t>x</w:t>
      </w:r>
      <w:proofErr w:type="gramEnd"/>
      <w:r>
        <w:rPr>
          <w:lang w:val="en-US"/>
        </w:rPr>
        <w:t>,0,</w:t>
      </w:r>
      <w:r w:rsidR="002F7465">
        <w:rPr>
          <w:lang w:val="en-US"/>
        </w:rPr>
        <w:t>0</w:t>
      </w:r>
      <w:r>
        <w:rPr>
          <w:lang w:val="en-US"/>
        </w:rPr>
        <w:t>,0,0 = 2</w:t>
      </w:r>
    </w:p>
    <w:p w14:paraId="2A42B622" w14:textId="33A5861D" w:rsidR="002F7465" w:rsidRDefault="002F7465" w:rsidP="002F7465">
      <w:pPr>
        <w:rPr>
          <w:lang w:val="en-US"/>
        </w:rPr>
      </w:pPr>
      <w:r>
        <w:rPr>
          <w:lang w:val="en-US"/>
        </w:rPr>
        <w:t>H down = 1,0,0,1,</w:t>
      </w:r>
      <w:r w:rsidR="00843829">
        <w:rPr>
          <w:lang w:val="en-US"/>
        </w:rPr>
        <w:t>0</w:t>
      </w:r>
      <w:r>
        <w:rPr>
          <w:lang w:val="en-US"/>
        </w:rPr>
        <w:t>,</w:t>
      </w:r>
      <w:proofErr w:type="gramStart"/>
      <w:r>
        <w:rPr>
          <w:lang w:val="en-US"/>
        </w:rPr>
        <w:t>0,</w:t>
      </w:r>
      <w:r w:rsidR="00867674">
        <w:rPr>
          <w:lang w:val="en-US"/>
        </w:rPr>
        <w:t>x</w:t>
      </w:r>
      <w:proofErr w:type="gramEnd"/>
      <w:r>
        <w:rPr>
          <w:lang w:val="en-US"/>
        </w:rPr>
        <w:t>,0,0 = 2</w:t>
      </w:r>
    </w:p>
    <w:p w14:paraId="71B43ADA" w14:textId="77777777" w:rsidR="002F7465" w:rsidRDefault="002F7465" w:rsidP="001107B9">
      <w:pPr>
        <w:rPr>
          <w:lang w:val="en-US"/>
        </w:rPr>
      </w:pPr>
    </w:p>
    <w:tbl>
      <w:tblPr>
        <w:tblStyle w:val="TableGrid"/>
        <w:tblW w:w="0" w:type="auto"/>
        <w:tblLook w:val="04A0" w:firstRow="1" w:lastRow="0" w:firstColumn="1" w:lastColumn="0" w:noHBand="0" w:noVBand="1"/>
      </w:tblPr>
      <w:tblGrid>
        <w:gridCol w:w="421"/>
        <w:gridCol w:w="425"/>
        <w:gridCol w:w="425"/>
      </w:tblGrid>
      <w:tr w:rsidR="00867674" w14:paraId="5ACBA777" w14:textId="77777777" w:rsidTr="00CE1E09">
        <w:tc>
          <w:tcPr>
            <w:tcW w:w="421" w:type="dxa"/>
          </w:tcPr>
          <w:p w14:paraId="3329B45A" w14:textId="1C0ABB4A" w:rsidR="00867674" w:rsidRDefault="00867674" w:rsidP="00CE1E09">
            <w:pPr>
              <w:rPr>
                <w:lang w:val="en-US"/>
              </w:rPr>
            </w:pPr>
          </w:p>
        </w:tc>
        <w:tc>
          <w:tcPr>
            <w:tcW w:w="425" w:type="dxa"/>
          </w:tcPr>
          <w:p w14:paraId="61F8B24A" w14:textId="77777777" w:rsidR="00867674" w:rsidRDefault="00867674" w:rsidP="00CE1E09">
            <w:pPr>
              <w:rPr>
                <w:lang w:val="en-US"/>
              </w:rPr>
            </w:pPr>
            <w:r>
              <w:rPr>
                <w:lang w:val="en-US"/>
              </w:rPr>
              <w:t>1</w:t>
            </w:r>
          </w:p>
        </w:tc>
        <w:tc>
          <w:tcPr>
            <w:tcW w:w="425" w:type="dxa"/>
          </w:tcPr>
          <w:p w14:paraId="1CDCB9AB" w14:textId="77777777" w:rsidR="00867674" w:rsidRDefault="00867674" w:rsidP="00CE1E09">
            <w:pPr>
              <w:rPr>
                <w:lang w:val="en-US"/>
              </w:rPr>
            </w:pPr>
            <w:r>
              <w:rPr>
                <w:lang w:val="en-US"/>
              </w:rPr>
              <w:t>2</w:t>
            </w:r>
          </w:p>
        </w:tc>
      </w:tr>
      <w:tr w:rsidR="00867674" w14:paraId="06EEFEA3" w14:textId="77777777" w:rsidTr="00CE1E09">
        <w:tc>
          <w:tcPr>
            <w:tcW w:w="421" w:type="dxa"/>
          </w:tcPr>
          <w:p w14:paraId="51E471F9" w14:textId="51D869D9" w:rsidR="00867674" w:rsidRDefault="00867674" w:rsidP="00CE1E09">
            <w:pPr>
              <w:rPr>
                <w:lang w:val="en-US"/>
              </w:rPr>
            </w:pPr>
            <w:r>
              <w:rPr>
                <w:lang w:val="en-US"/>
              </w:rPr>
              <w:t>3</w:t>
            </w:r>
          </w:p>
        </w:tc>
        <w:tc>
          <w:tcPr>
            <w:tcW w:w="425" w:type="dxa"/>
          </w:tcPr>
          <w:p w14:paraId="43F52CF5" w14:textId="77777777" w:rsidR="00867674" w:rsidRDefault="00867674" w:rsidP="00CE1E09">
            <w:pPr>
              <w:rPr>
                <w:lang w:val="en-US"/>
              </w:rPr>
            </w:pPr>
            <w:r>
              <w:rPr>
                <w:lang w:val="en-US"/>
              </w:rPr>
              <w:t>4</w:t>
            </w:r>
          </w:p>
        </w:tc>
        <w:tc>
          <w:tcPr>
            <w:tcW w:w="425" w:type="dxa"/>
          </w:tcPr>
          <w:p w14:paraId="2FCA8221" w14:textId="77777777" w:rsidR="00867674" w:rsidRDefault="00867674" w:rsidP="00CE1E09">
            <w:pPr>
              <w:rPr>
                <w:lang w:val="en-US"/>
              </w:rPr>
            </w:pPr>
            <w:r>
              <w:rPr>
                <w:lang w:val="en-US"/>
              </w:rPr>
              <w:t>5</w:t>
            </w:r>
          </w:p>
        </w:tc>
      </w:tr>
      <w:tr w:rsidR="00867674" w14:paraId="7CFF9959" w14:textId="77777777" w:rsidTr="00CE1E09">
        <w:tc>
          <w:tcPr>
            <w:tcW w:w="421" w:type="dxa"/>
          </w:tcPr>
          <w:p w14:paraId="19AB741B" w14:textId="77777777" w:rsidR="00867674" w:rsidRDefault="00867674" w:rsidP="00CE1E09">
            <w:pPr>
              <w:rPr>
                <w:lang w:val="en-US"/>
              </w:rPr>
            </w:pPr>
            <w:r>
              <w:rPr>
                <w:lang w:val="en-US"/>
              </w:rPr>
              <w:t>6</w:t>
            </w:r>
          </w:p>
        </w:tc>
        <w:tc>
          <w:tcPr>
            <w:tcW w:w="425" w:type="dxa"/>
          </w:tcPr>
          <w:p w14:paraId="6191EED2" w14:textId="77777777" w:rsidR="00867674" w:rsidRDefault="00867674" w:rsidP="00CE1E09">
            <w:pPr>
              <w:rPr>
                <w:lang w:val="en-US"/>
              </w:rPr>
            </w:pPr>
            <w:r>
              <w:rPr>
                <w:lang w:val="en-US"/>
              </w:rPr>
              <w:t>7</w:t>
            </w:r>
          </w:p>
        </w:tc>
        <w:tc>
          <w:tcPr>
            <w:tcW w:w="425" w:type="dxa"/>
          </w:tcPr>
          <w:p w14:paraId="3683E547" w14:textId="77777777" w:rsidR="00867674" w:rsidRDefault="00867674" w:rsidP="00CE1E09">
            <w:pPr>
              <w:rPr>
                <w:lang w:val="en-US"/>
              </w:rPr>
            </w:pPr>
            <w:r>
              <w:rPr>
                <w:lang w:val="en-US"/>
              </w:rPr>
              <w:t>8</w:t>
            </w:r>
          </w:p>
        </w:tc>
      </w:tr>
    </w:tbl>
    <w:p w14:paraId="509431D7" w14:textId="620E9BAD" w:rsidR="007249DA" w:rsidRDefault="00867674" w:rsidP="007249DA">
      <w:pPr>
        <w:rPr>
          <w:lang w:val="en-US"/>
        </w:rPr>
      </w:pPr>
      <w:r>
        <w:rPr>
          <w:lang w:val="en-US"/>
        </w:rPr>
        <w:t xml:space="preserve">Current </w:t>
      </w:r>
      <w:proofErr w:type="gramStart"/>
      <w:r>
        <w:rPr>
          <w:lang w:val="en-US"/>
        </w:rPr>
        <w:t>h  =</w:t>
      </w:r>
      <w:proofErr w:type="gramEnd"/>
      <w:r>
        <w:rPr>
          <w:lang w:val="en-US"/>
        </w:rPr>
        <w:t xml:space="preserve"> x,0,0 0,0,0 0,0,0 = 0</w:t>
      </w:r>
    </w:p>
    <w:p w14:paraId="1B0251D4" w14:textId="77777777" w:rsidR="00DA0A5C" w:rsidRDefault="00DA0A5C">
      <w:pPr>
        <w:rPr>
          <w:lang w:val="en-US"/>
        </w:rPr>
      </w:pPr>
    </w:p>
    <w:p w14:paraId="1126B021" w14:textId="77777777" w:rsidR="00DA0A5C" w:rsidRDefault="00DA0A5C">
      <w:pPr>
        <w:rPr>
          <w:lang w:val="en-US"/>
        </w:rPr>
      </w:pPr>
      <w:r>
        <w:rPr>
          <w:lang w:val="en-US"/>
        </w:rPr>
        <w:br/>
      </w:r>
    </w:p>
    <w:p w14:paraId="66CE8278" w14:textId="77777777" w:rsidR="00DA0A5C" w:rsidRDefault="00DA0A5C">
      <w:pPr>
        <w:rPr>
          <w:lang w:val="en-US"/>
        </w:rPr>
      </w:pPr>
      <w:r>
        <w:rPr>
          <w:lang w:val="en-US"/>
        </w:rPr>
        <w:br w:type="page"/>
      </w:r>
    </w:p>
    <w:bookmarkStart w:id="7" w:name="_Toc57815177" w:displacedByCustomXml="next"/>
    <w:sdt>
      <w:sdtPr>
        <w:rPr>
          <w:rFonts w:asciiTheme="minorHAnsi" w:eastAsiaTheme="minorHAnsi" w:hAnsiTheme="minorHAnsi" w:cstheme="minorBidi"/>
          <w:color w:val="auto"/>
          <w:sz w:val="22"/>
          <w:szCs w:val="22"/>
        </w:rPr>
        <w:id w:val="-1792357346"/>
        <w:docPartObj>
          <w:docPartGallery w:val="Bibliographies"/>
          <w:docPartUnique/>
        </w:docPartObj>
      </w:sdtPr>
      <w:sdtEndPr/>
      <w:sdtContent>
        <w:p w14:paraId="7C158088" w14:textId="09ACF090" w:rsidR="00DA0A5C" w:rsidRDefault="00DA0A5C">
          <w:pPr>
            <w:pStyle w:val="Heading1"/>
          </w:pPr>
          <w:r>
            <w:t>References</w:t>
          </w:r>
          <w:bookmarkEnd w:id="7"/>
        </w:p>
        <w:sdt>
          <w:sdtPr>
            <w:id w:val="-573587230"/>
            <w:bibliography/>
          </w:sdtPr>
          <w:sdtEndPr/>
          <w:sdtContent>
            <w:p w14:paraId="04D63879" w14:textId="77777777" w:rsidR="00492794" w:rsidRDefault="00DA0A5C">
              <w:pPr>
                <w:rPr>
                  <w:noProof/>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322"/>
                <w:gridCol w:w="8704"/>
              </w:tblGrid>
              <w:tr w:rsidR="00492794" w14:paraId="36AEABD4" w14:textId="77777777">
                <w:trPr>
                  <w:divId w:val="742603275"/>
                  <w:tblCellSpacing w:w="15" w:type="dxa"/>
                </w:trPr>
                <w:tc>
                  <w:tcPr>
                    <w:tcW w:w="50" w:type="pct"/>
                    <w:hideMark/>
                  </w:tcPr>
                  <w:p w14:paraId="574D0A42" w14:textId="3A69B875" w:rsidR="00492794" w:rsidRDefault="00492794">
                    <w:pPr>
                      <w:pStyle w:val="Bibliography"/>
                      <w:rPr>
                        <w:noProof/>
                        <w:sz w:val="24"/>
                        <w:szCs w:val="24"/>
                      </w:rPr>
                    </w:pPr>
                    <w:r>
                      <w:rPr>
                        <w:noProof/>
                      </w:rPr>
                      <w:t xml:space="preserve">[1] </w:t>
                    </w:r>
                  </w:p>
                </w:tc>
                <w:tc>
                  <w:tcPr>
                    <w:tcW w:w="0" w:type="auto"/>
                    <w:hideMark/>
                  </w:tcPr>
                  <w:p w14:paraId="418F6F53" w14:textId="77777777" w:rsidR="00492794" w:rsidRDefault="00492794">
                    <w:pPr>
                      <w:pStyle w:val="Bibliography"/>
                      <w:rPr>
                        <w:noProof/>
                      </w:rPr>
                    </w:pPr>
                    <w:r>
                      <w:rPr>
                        <w:noProof/>
                      </w:rPr>
                      <w:t>S. R. a. P. Norvig, “Artificial Intelligence A Modern Approach,” Alan Apt, 13 December 1994, pp. 77, 78, 110, 111, 112.</w:t>
                    </w:r>
                  </w:p>
                </w:tc>
              </w:tr>
              <w:tr w:rsidR="00492794" w14:paraId="2C9CC4B6" w14:textId="77777777">
                <w:trPr>
                  <w:divId w:val="742603275"/>
                  <w:tblCellSpacing w:w="15" w:type="dxa"/>
                </w:trPr>
                <w:tc>
                  <w:tcPr>
                    <w:tcW w:w="50" w:type="pct"/>
                    <w:hideMark/>
                  </w:tcPr>
                  <w:p w14:paraId="6602B456" w14:textId="77777777" w:rsidR="00492794" w:rsidRDefault="00492794">
                    <w:pPr>
                      <w:pStyle w:val="Bibliography"/>
                      <w:rPr>
                        <w:noProof/>
                      </w:rPr>
                    </w:pPr>
                    <w:r>
                      <w:rPr>
                        <w:noProof/>
                      </w:rPr>
                      <w:t xml:space="preserve">[2] </w:t>
                    </w:r>
                  </w:p>
                </w:tc>
                <w:tc>
                  <w:tcPr>
                    <w:tcW w:w="0" w:type="auto"/>
                    <w:hideMark/>
                  </w:tcPr>
                  <w:p w14:paraId="10CD3CA8" w14:textId="77777777" w:rsidR="00492794" w:rsidRDefault="00492794">
                    <w:pPr>
                      <w:pStyle w:val="Bibliography"/>
                      <w:rPr>
                        <w:noProof/>
                      </w:rPr>
                    </w:pPr>
                    <w:r>
                      <w:rPr>
                        <w:noProof/>
                      </w:rPr>
                      <w:t>S. Even, “Graph Algorithms 2nd ed,” Cambridge University Press, 2011, p. 46–48.</w:t>
                    </w:r>
                  </w:p>
                </w:tc>
              </w:tr>
              <w:tr w:rsidR="00492794" w14:paraId="0C715BA3" w14:textId="77777777">
                <w:trPr>
                  <w:divId w:val="742603275"/>
                  <w:tblCellSpacing w:w="15" w:type="dxa"/>
                </w:trPr>
                <w:tc>
                  <w:tcPr>
                    <w:tcW w:w="50" w:type="pct"/>
                    <w:hideMark/>
                  </w:tcPr>
                  <w:p w14:paraId="15333F21" w14:textId="77777777" w:rsidR="00492794" w:rsidRDefault="00492794">
                    <w:pPr>
                      <w:pStyle w:val="Bibliography"/>
                      <w:rPr>
                        <w:noProof/>
                      </w:rPr>
                    </w:pPr>
                    <w:r>
                      <w:rPr>
                        <w:noProof/>
                      </w:rPr>
                      <w:t xml:space="preserve">[3] </w:t>
                    </w:r>
                  </w:p>
                </w:tc>
                <w:tc>
                  <w:tcPr>
                    <w:tcW w:w="0" w:type="auto"/>
                    <w:hideMark/>
                  </w:tcPr>
                  <w:p w14:paraId="6A0993A0" w14:textId="77777777" w:rsidR="00492794" w:rsidRDefault="00492794">
                    <w:pPr>
                      <w:pStyle w:val="Bibliography"/>
                      <w:rPr>
                        <w:noProof/>
                      </w:rPr>
                    </w:pPr>
                    <w:r>
                      <w:rPr>
                        <w:noProof/>
                      </w:rPr>
                      <w:t>E. W. Weisstein, “"Hamiltonian Path." From MathWorld--A Wolfram Web Resource.,” [Online]. Available: https://mathworld.wolfram.com/HamiltonianPath.html.</w:t>
                    </w:r>
                  </w:p>
                </w:tc>
              </w:tr>
              <w:tr w:rsidR="00492794" w14:paraId="5601F2E8" w14:textId="77777777">
                <w:trPr>
                  <w:divId w:val="742603275"/>
                  <w:tblCellSpacing w:w="15" w:type="dxa"/>
                </w:trPr>
                <w:tc>
                  <w:tcPr>
                    <w:tcW w:w="50" w:type="pct"/>
                    <w:hideMark/>
                  </w:tcPr>
                  <w:p w14:paraId="73D52F03" w14:textId="77777777" w:rsidR="00492794" w:rsidRDefault="00492794">
                    <w:pPr>
                      <w:pStyle w:val="Bibliography"/>
                      <w:rPr>
                        <w:noProof/>
                      </w:rPr>
                    </w:pPr>
                    <w:r>
                      <w:rPr>
                        <w:noProof/>
                      </w:rPr>
                      <w:t xml:space="preserve">[4] </w:t>
                    </w:r>
                  </w:p>
                </w:tc>
                <w:tc>
                  <w:tcPr>
                    <w:tcW w:w="0" w:type="auto"/>
                    <w:hideMark/>
                  </w:tcPr>
                  <w:p w14:paraId="54798C23" w14:textId="77777777" w:rsidR="00492794" w:rsidRDefault="00492794">
                    <w:pPr>
                      <w:pStyle w:val="Bibliography"/>
                      <w:rPr>
                        <w:noProof/>
                      </w:rPr>
                    </w:pPr>
                    <w:r>
                      <w:rPr>
                        <w:noProof/>
                      </w:rPr>
                      <w:t>S. R. a. P. Norvig, “Artificial Intelligence A Modern Approach,” Alan Apt, 13 December 1994, p. 78.</w:t>
                    </w:r>
                  </w:p>
                </w:tc>
              </w:tr>
              <w:tr w:rsidR="00492794" w14:paraId="7BC10DE9" w14:textId="77777777">
                <w:trPr>
                  <w:divId w:val="742603275"/>
                  <w:tblCellSpacing w:w="15" w:type="dxa"/>
                </w:trPr>
                <w:tc>
                  <w:tcPr>
                    <w:tcW w:w="50" w:type="pct"/>
                    <w:hideMark/>
                  </w:tcPr>
                  <w:p w14:paraId="23D0801B" w14:textId="77777777" w:rsidR="00492794" w:rsidRDefault="00492794">
                    <w:pPr>
                      <w:pStyle w:val="Bibliography"/>
                      <w:rPr>
                        <w:noProof/>
                      </w:rPr>
                    </w:pPr>
                    <w:r>
                      <w:rPr>
                        <w:noProof/>
                      </w:rPr>
                      <w:t xml:space="preserve">[5] </w:t>
                    </w:r>
                  </w:p>
                </w:tc>
                <w:tc>
                  <w:tcPr>
                    <w:tcW w:w="0" w:type="auto"/>
                    <w:hideMark/>
                  </w:tcPr>
                  <w:p w14:paraId="10CF4CC6" w14:textId="77777777" w:rsidR="00492794" w:rsidRDefault="00492794">
                    <w:pPr>
                      <w:pStyle w:val="Bibliography"/>
                      <w:rPr>
                        <w:noProof/>
                      </w:rPr>
                    </w:pPr>
                    <w:r>
                      <w:rPr>
                        <w:noProof/>
                      </w:rPr>
                      <w:t>T. H. C. E. L. a. R. L. R. Cormen, “Introduction to algorithms, Third edition,” 2009 , p. p.606.</w:t>
                    </w:r>
                  </w:p>
                </w:tc>
              </w:tr>
              <w:tr w:rsidR="00492794" w14:paraId="4AB7A696" w14:textId="77777777">
                <w:trPr>
                  <w:divId w:val="742603275"/>
                  <w:tblCellSpacing w:w="15" w:type="dxa"/>
                </w:trPr>
                <w:tc>
                  <w:tcPr>
                    <w:tcW w:w="50" w:type="pct"/>
                    <w:hideMark/>
                  </w:tcPr>
                  <w:p w14:paraId="383F9683" w14:textId="77777777" w:rsidR="00492794" w:rsidRDefault="00492794">
                    <w:pPr>
                      <w:pStyle w:val="Bibliography"/>
                      <w:rPr>
                        <w:noProof/>
                      </w:rPr>
                    </w:pPr>
                    <w:r>
                      <w:rPr>
                        <w:noProof/>
                      </w:rPr>
                      <w:t xml:space="preserve">[6] </w:t>
                    </w:r>
                  </w:p>
                </w:tc>
                <w:tc>
                  <w:tcPr>
                    <w:tcW w:w="0" w:type="auto"/>
                    <w:hideMark/>
                  </w:tcPr>
                  <w:p w14:paraId="7A7DE498" w14:textId="77777777" w:rsidR="00492794" w:rsidRDefault="00492794">
                    <w:pPr>
                      <w:pStyle w:val="Bibliography"/>
                      <w:rPr>
                        <w:noProof/>
                      </w:rPr>
                    </w:pPr>
                    <w:r>
                      <w:rPr>
                        <w:noProof/>
                      </w:rPr>
                      <w:t>JavaTpoint, “hill climbing algorithm in artificial intelligence,” JavaTpoint, [Online]. Available: https://www.javatpoint.com/hill-climbing-algorithm-in-ai. [Accessed 12 11 2020].</w:t>
                    </w:r>
                  </w:p>
                </w:tc>
              </w:tr>
              <w:tr w:rsidR="00492794" w14:paraId="529E52EC" w14:textId="77777777">
                <w:trPr>
                  <w:divId w:val="742603275"/>
                  <w:tblCellSpacing w:w="15" w:type="dxa"/>
                </w:trPr>
                <w:tc>
                  <w:tcPr>
                    <w:tcW w:w="50" w:type="pct"/>
                    <w:hideMark/>
                  </w:tcPr>
                  <w:p w14:paraId="027E9CA4" w14:textId="77777777" w:rsidR="00492794" w:rsidRDefault="00492794">
                    <w:pPr>
                      <w:pStyle w:val="Bibliography"/>
                      <w:rPr>
                        <w:noProof/>
                      </w:rPr>
                    </w:pPr>
                    <w:r>
                      <w:rPr>
                        <w:noProof/>
                      </w:rPr>
                      <w:t xml:space="preserve">[7] </w:t>
                    </w:r>
                  </w:p>
                </w:tc>
                <w:tc>
                  <w:tcPr>
                    <w:tcW w:w="0" w:type="auto"/>
                    <w:hideMark/>
                  </w:tcPr>
                  <w:p w14:paraId="4E4BF261" w14:textId="77777777" w:rsidR="00492794" w:rsidRDefault="00492794">
                    <w:pPr>
                      <w:pStyle w:val="Bibliography"/>
                      <w:rPr>
                        <w:noProof/>
                      </w:rPr>
                    </w:pPr>
                    <w:r>
                      <w:rPr>
                        <w:noProof/>
                      </w:rPr>
                      <w:t>K. K. E. G. T. G. T. Ercan, “Non-procedural Implementation of Local Heuristic Search in Control Network Programming,” 2010. [Online]. Available: https://www.researchgate.net/publication/225180027_Non-procedural_Implementation_of_Local_Heuristic_Search_in_Control_Network_Programming.</w:t>
                    </w:r>
                  </w:p>
                </w:tc>
              </w:tr>
              <w:tr w:rsidR="00492794" w14:paraId="56A9C93D" w14:textId="77777777">
                <w:trPr>
                  <w:divId w:val="742603275"/>
                  <w:tblCellSpacing w:w="15" w:type="dxa"/>
                </w:trPr>
                <w:tc>
                  <w:tcPr>
                    <w:tcW w:w="50" w:type="pct"/>
                    <w:hideMark/>
                  </w:tcPr>
                  <w:p w14:paraId="1EE016DB" w14:textId="77777777" w:rsidR="00492794" w:rsidRDefault="00492794">
                    <w:pPr>
                      <w:pStyle w:val="Bibliography"/>
                      <w:rPr>
                        <w:noProof/>
                      </w:rPr>
                    </w:pPr>
                    <w:r>
                      <w:rPr>
                        <w:noProof/>
                      </w:rPr>
                      <w:t xml:space="preserve">[8] </w:t>
                    </w:r>
                  </w:p>
                </w:tc>
                <w:tc>
                  <w:tcPr>
                    <w:tcW w:w="0" w:type="auto"/>
                    <w:hideMark/>
                  </w:tcPr>
                  <w:p w14:paraId="15D99159" w14:textId="77777777" w:rsidR="00492794" w:rsidRDefault="00492794">
                    <w:pPr>
                      <w:pStyle w:val="Bibliography"/>
                      <w:rPr>
                        <w:noProof/>
                      </w:rPr>
                    </w:pPr>
                    <w:r>
                      <w:rPr>
                        <w:noProof/>
                      </w:rPr>
                      <w:t>R. Carr, “Simulated Annealing.,” MathWorld--A Wolfram Web Resource created by Eric W. Weisstein., [Online]. Available: https://mathworld.wolfram.com/SimulatedAnnealing.html.</w:t>
                    </w:r>
                  </w:p>
                </w:tc>
              </w:tr>
              <w:tr w:rsidR="00492794" w14:paraId="2A419786" w14:textId="77777777">
                <w:trPr>
                  <w:divId w:val="742603275"/>
                  <w:tblCellSpacing w:w="15" w:type="dxa"/>
                </w:trPr>
                <w:tc>
                  <w:tcPr>
                    <w:tcW w:w="50" w:type="pct"/>
                    <w:hideMark/>
                  </w:tcPr>
                  <w:p w14:paraId="4A9A150E" w14:textId="77777777" w:rsidR="00492794" w:rsidRDefault="00492794">
                    <w:pPr>
                      <w:pStyle w:val="Bibliography"/>
                      <w:rPr>
                        <w:noProof/>
                      </w:rPr>
                    </w:pPr>
                    <w:r>
                      <w:rPr>
                        <w:noProof/>
                      </w:rPr>
                      <w:t xml:space="preserve">[9] </w:t>
                    </w:r>
                  </w:p>
                </w:tc>
                <w:tc>
                  <w:tcPr>
                    <w:tcW w:w="0" w:type="auto"/>
                    <w:hideMark/>
                  </w:tcPr>
                  <w:p w14:paraId="1426A982" w14:textId="77777777" w:rsidR="00492794" w:rsidRDefault="00492794">
                    <w:pPr>
                      <w:pStyle w:val="Bibliography"/>
                      <w:rPr>
                        <w:noProof/>
                      </w:rPr>
                    </w:pPr>
                    <w:r>
                      <w:rPr>
                        <w:noProof/>
                      </w:rPr>
                      <w:t>F. E. Szabo, “The Linear Algebra Survival Guide,” 2015. [Online]. Available: https://www.sciencedirect.com/book/9780124095205/the-linear-algebra-survival-guide.</w:t>
                    </w:r>
                  </w:p>
                </w:tc>
              </w:tr>
            </w:tbl>
            <w:p w14:paraId="315ECB78" w14:textId="77777777" w:rsidR="00492794" w:rsidRDefault="00492794">
              <w:pPr>
                <w:divId w:val="742603275"/>
                <w:rPr>
                  <w:rFonts w:eastAsia="Times New Roman"/>
                  <w:noProof/>
                </w:rPr>
              </w:pPr>
            </w:p>
            <w:p w14:paraId="5FF0DB5A" w14:textId="0528CF7F" w:rsidR="00DA0A5C" w:rsidRDefault="00DA0A5C">
              <w:r>
                <w:rPr>
                  <w:b/>
                  <w:bCs/>
                  <w:noProof/>
                </w:rPr>
                <w:fldChar w:fldCharType="end"/>
              </w:r>
            </w:p>
          </w:sdtContent>
        </w:sdt>
      </w:sdtContent>
    </w:sdt>
    <w:p w14:paraId="088829D5" w14:textId="143F989D" w:rsidR="007249DA" w:rsidRDefault="007249DA">
      <w:pPr>
        <w:rPr>
          <w:rFonts w:asciiTheme="majorHAnsi" w:eastAsiaTheme="majorEastAsia" w:hAnsiTheme="majorHAnsi" w:cstheme="majorBidi"/>
          <w:color w:val="2F5496" w:themeColor="accent1" w:themeShade="BF"/>
          <w:sz w:val="32"/>
          <w:szCs w:val="32"/>
          <w:lang w:val="en-US"/>
        </w:rPr>
      </w:pPr>
      <w:r>
        <w:rPr>
          <w:lang w:val="en-US"/>
        </w:rPr>
        <w:br w:type="page"/>
      </w:r>
    </w:p>
    <w:p w14:paraId="63FDB67F" w14:textId="41E8D32B" w:rsidR="00234F98" w:rsidRDefault="00F55B31" w:rsidP="00F55B31">
      <w:pPr>
        <w:pStyle w:val="Heading1"/>
        <w:rPr>
          <w:lang w:val="en-US"/>
        </w:rPr>
      </w:pPr>
      <w:bookmarkStart w:id="8" w:name="_Toc57815178"/>
      <w:r>
        <w:rPr>
          <w:lang w:val="en-US"/>
        </w:rPr>
        <w:lastRenderedPageBreak/>
        <w:t>Task 1: code listing</w:t>
      </w:r>
      <w:bookmarkEnd w:id="8"/>
      <w:r w:rsidR="00F0362A">
        <w:rPr>
          <w:lang w:val="en-US"/>
        </w:rPr>
        <w:t xml:space="preserve"> </w:t>
      </w:r>
    </w:p>
    <w:p w14:paraId="1BF9DEFB" w14:textId="5B8478C4" w:rsidR="00F0362A" w:rsidRDefault="009F2106" w:rsidP="009F2106">
      <w:pPr>
        <w:pStyle w:val="Heading1"/>
        <w:rPr>
          <w:lang w:val="en-US"/>
        </w:rPr>
      </w:pPr>
      <w:bookmarkStart w:id="9" w:name="_Toc57815179"/>
      <w:r>
        <w:rPr>
          <w:lang w:val="en-US"/>
        </w:rPr>
        <w:t>Search.cpp</w:t>
      </w:r>
      <w:bookmarkEnd w:id="9"/>
    </w:p>
    <w:p w14:paraId="573EAAEE" w14:textId="77777777" w:rsidR="00F45E22" w:rsidRPr="00F45E22" w:rsidRDefault="00F45E22" w:rsidP="00F45E22">
      <w:pPr>
        <w:rPr>
          <w:lang w:val="en-US"/>
        </w:rPr>
      </w:pPr>
      <w:r w:rsidRPr="00F45E22">
        <w:rPr>
          <w:lang w:val="en-US"/>
        </w:rPr>
        <w:t>#include "</w:t>
      </w:r>
      <w:proofErr w:type="spellStart"/>
      <w:r w:rsidRPr="00F45E22">
        <w:rPr>
          <w:lang w:val="en-US"/>
        </w:rPr>
        <w:t>search.h</w:t>
      </w:r>
      <w:proofErr w:type="spellEnd"/>
      <w:r w:rsidRPr="00F45E22">
        <w:rPr>
          <w:lang w:val="en-US"/>
        </w:rPr>
        <w:t>"</w:t>
      </w:r>
    </w:p>
    <w:p w14:paraId="1A304421" w14:textId="77777777" w:rsidR="00F45E22" w:rsidRPr="00F45E22" w:rsidRDefault="00F45E22" w:rsidP="00F45E22">
      <w:pPr>
        <w:rPr>
          <w:lang w:val="en-US"/>
        </w:rPr>
      </w:pPr>
      <w:r w:rsidRPr="00F45E22">
        <w:rPr>
          <w:lang w:val="en-US"/>
        </w:rPr>
        <w:t>#include &lt;iostream&gt;</w:t>
      </w:r>
    </w:p>
    <w:p w14:paraId="48B26D65" w14:textId="77777777" w:rsidR="00F45E22" w:rsidRPr="00F45E22" w:rsidRDefault="00F45E22" w:rsidP="00F45E22">
      <w:pPr>
        <w:rPr>
          <w:lang w:val="en-US"/>
        </w:rPr>
      </w:pPr>
      <w:r w:rsidRPr="00F45E22">
        <w:rPr>
          <w:lang w:val="en-US"/>
        </w:rPr>
        <w:t>#include &lt;</w:t>
      </w:r>
      <w:proofErr w:type="spellStart"/>
      <w:r w:rsidRPr="00F45E22">
        <w:rPr>
          <w:lang w:val="en-US"/>
        </w:rPr>
        <w:t>fstream</w:t>
      </w:r>
      <w:proofErr w:type="spellEnd"/>
      <w:r w:rsidRPr="00F45E22">
        <w:rPr>
          <w:lang w:val="en-US"/>
        </w:rPr>
        <w:t>&gt;</w:t>
      </w:r>
    </w:p>
    <w:p w14:paraId="001B9981" w14:textId="77777777" w:rsidR="00F45E22" w:rsidRPr="00F45E22" w:rsidRDefault="00F45E22" w:rsidP="00F45E22">
      <w:pPr>
        <w:rPr>
          <w:lang w:val="en-US"/>
        </w:rPr>
      </w:pPr>
      <w:r w:rsidRPr="00F45E22">
        <w:rPr>
          <w:lang w:val="en-US"/>
        </w:rPr>
        <w:t>#include &lt;string&gt;</w:t>
      </w:r>
    </w:p>
    <w:p w14:paraId="3DDCAD39" w14:textId="77777777" w:rsidR="00F45E22" w:rsidRPr="00F45E22" w:rsidRDefault="00F45E22" w:rsidP="00F45E22">
      <w:pPr>
        <w:rPr>
          <w:lang w:val="en-US"/>
        </w:rPr>
      </w:pPr>
      <w:r w:rsidRPr="00F45E22">
        <w:rPr>
          <w:lang w:val="en-US"/>
        </w:rPr>
        <w:t xml:space="preserve">#include &lt;vector&gt; </w:t>
      </w:r>
    </w:p>
    <w:p w14:paraId="55EE48DC" w14:textId="77777777" w:rsidR="00F45E22" w:rsidRPr="00F45E22" w:rsidRDefault="00F45E22" w:rsidP="00F45E22">
      <w:pPr>
        <w:rPr>
          <w:lang w:val="en-US"/>
        </w:rPr>
      </w:pPr>
      <w:r w:rsidRPr="00F45E22">
        <w:rPr>
          <w:lang w:val="en-US"/>
        </w:rPr>
        <w:t>#include &lt;</w:t>
      </w:r>
      <w:proofErr w:type="spellStart"/>
      <w:r w:rsidRPr="00F45E22">
        <w:rPr>
          <w:lang w:val="en-US"/>
        </w:rPr>
        <w:t>Windows.h</w:t>
      </w:r>
      <w:proofErr w:type="spellEnd"/>
      <w:r w:rsidRPr="00F45E22">
        <w:rPr>
          <w:lang w:val="en-US"/>
        </w:rPr>
        <w:t>&gt;</w:t>
      </w:r>
    </w:p>
    <w:p w14:paraId="316E1064" w14:textId="77777777" w:rsidR="00F45E22" w:rsidRPr="00F45E22" w:rsidRDefault="00F45E22" w:rsidP="00F45E22">
      <w:pPr>
        <w:rPr>
          <w:lang w:val="en-US"/>
        </w:rPr>
      </w:pPr>
      <w:r w:rsidRPr="00F45E22">
        <w:rPr>
          <w:lang w:val="en-US"/>
        </w:rPr>
        <w:t>#include &lt;algorithm&gt;</w:t>
      </w:r>
    </w:p>
    <w:p w14:paraId="66779874" w14:textId="77777777" w:rsidR="00F45E22" w:rsidRPr="00F45E22" w:rsidRDefault="00F45E22" w:rsidP="00F45E22">
      <w:pPr>
        <w:rPr>
          <w:lang w:val="en-US"/>
        </w:rPr>
      </w:pPr>
      <w:r w:rsidRPr="00F45E22">
        <w:rPr>
          <w:lang w:val="en-US"/>
        </w:rPr>
        <w:t xml:space="preserve">using namespace </w:t>
      </w:r>
      <w:proofErr w:type="gramStart"/>
      <w:r w:rsidRPr="00F45E22">
        <w:rPr>
          <w:lang w:val="en-US"/>
        </w:rPr>
        <w:t>std;</w:t>
      </w:r>
      <w:proofErr w:type="gramEnd"/>
    </w:p>
    <w:p w14:paraId="152088F6" w14:textId="77777777" w:rsidR="00F45E22" w:rsidRPr="00F45E22" w:rsidRDefault="00F45E22" w:rsidP="00F45E22">
      <w:pPr>
        <w:rPr>
          <w:lang w:val="en-US"/>
        </w:rPr>
      </w:pPr>
      <w:proofErr w:type="gramStart"/>
      <w:r w:rsidRPr="00F45E22">
        <w:rPr>
          <w:lang w:val="en-US"/>
        </w:rPr>
        <w:t>search::</w:t>
      </w:r>
      <w:proofErr w:type="gramEnd"/>
      <w:r w:rsidRPr="00F45E22">
        <w:rPr>
          <w:lang w:val="en-US"/>
        </w:rPr>
        <w:t xml:space="preserve">search(int Speed, bool </w:t>
      </w:r>
      <w:proofErr w:type="spellStart"/>
      <w:r w:rsidRPr="00F45E22">
        <w:rPr>
          <w:lang w:val="en-US"/>
        </w:rPr>
        <w:t>crums</w:t>
      </w:r>
      <w:proofErr w:type="spellEnd"/>
      <w:r w:rsidRPr="00F45E22">
        <w:rPr>
          <w:lang w:val="en-US"/>
        </w:rPr>
        <w:t xml:space="preserve">) //constructor, set the speed and </w:t>
      </w:r>
      <w:proofErr w:type="spellStart"/>
      <w:r w:rsidRPr="00F45E22">
        <w:rPr>
          <w:lang w:val="en-US"/>
        </w:rPr>
        <w:t>breadcrum</w:t>
      </w:r>
      <w:proofErr w:type="spellEnd"/>
      <w:r w:rsidRPr="00F45E22">
        <w:rPr>
          <w:lang w:val="en-US"/>
        </w:rPr>
        <w:t xml:space="preserve"> option</w:t>
      </w:r>
    </w:p>
    <w:p w14:paraId="1C3311A6" w14:textId="77777777" w:rsidR="00F45E22" w:rsidRPr="00F45E22" w:rsidRDefault="00F45E22" w:rsidP="00F45E22">
      <w:pPr>
        <w:rPr>
          <w:lang w:val="en-US"/>
        </w:rPr>
      </w:pPr>
      <w:r w:rsidRPr="00F45E22">
        <w:rPr>
          <w:lang w:val="en-US"/>
        </w:rPr>
        <w:t>{</w:t>
      </w:r>
    </w:p>
    <w:p w14:paraId="6E38BD55" w14:textId="77777777" w:rsidR="00F45E22" w:rsidRPr="00F45E22" w:rsidRDefault="00F45E22" w:rsidP="00F45E22">
      <w:pPr>
        <w:rPr>
          <w:lang w:val="en-US"/>
        </w:rPr>
      </w:pPr>
      <w:r w:rsidRPr="00F45E22">
        <w:rPr>
          <w:lang w:val="en-US"/>
        </w:rPr>
        <w:tab/>
        <w:t xml:space="preserve">speed = </w:t>
      </w:r>
      <w:proofErr w:type="gramStart"/>
      <w:r w:rsidRPr="00F45E22">
        <w:rPr>
          <w:lang w:val="en-US"/>
        </w:rPr>
        <w:t>Speed;</w:t>
      </w:r>
      <w:proofErr w:type="gramEnd"/>
    </w:p>
    <w:p w14:paraId="11C45048" w14:textId="77777777" w:rsidR="00F45E22" w:rsidRPr="00F45E22" w:rsidRDefault="00F45E22" w:rsidP="00F45E22">
      <w:pPr>
        <w:rPr>
          <w:lang w:val="en-US"/>
        </w:rPr>
      </w:pPr>
      <w:r w:rsidRPr="00F45E22">
        <w:rPr>
          <w:lang w:val="en-US"/>
        </w:rPr>
        <w:tab/>
      </w:r>
      <w:proofErr w:type="spellStart"/>
      <w:r w:rsidRPr="00F45E22">
        <w:rPr>
          <w:lang w:val="en-US"/>
        </w:rPr>
        <w:t>breadCrum</w:t>
      </w:r>
      <w:proofErr w:type="spellEnd"/>
      <w:r w:rsidRPr="00F45E22">
        <w:rPr>
          <w:lang w:val="en-US"/>
        </w:rPr>
        <w:t xml:space="preserve"> = </w:t>
      </w:r>
      <w:proofErr w:type="spellStart"/>
      <w:proofErr w:type="gramStart"/>
      <w:r w:rsidRPr="00F45E22">
        <w:rPr>
          <w:lang w:val="en-US"/>
        </w:rPr>
        <w:t>crums</w:t>
      </w:r>
      <w:proofErr w:type="spellEnd"/>
      <w:r w:rsidRPr="00F45E22">
        <w:rPr>
          <w:lang w:val="en-US"/>
        </w:rPr>
        <w:t>;</w:t>
      </w:r>
      <w:proofErr w:type="gramEnd"/>
    </w:p>
    <w:p w14:paraId="33488AF0" w14:textId="77777777" w:rsidR="00F45E22" w:rsidRPr="00F45E22" w:rsidRDefault="00F45E22" w:rsidP="00F45E22">
      <w:pPr>
        <w:rPr>
          <w:lang w:val="en-US"/>
        </w:rPr>
      </w:pPr>
      <w:r w:rsidRPr="00F45E22">
        <w:rPr>
          <w:lang w:val="en-US"/>
        </w:rPr>
        <w:t>}</w:t>
      </w:r>
    </w:p>
    <w:p w14:paraId="0106D62F"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init</w:t>
      </w:r>
      <w:proofErr w:type="spellEnd"/>
      <w:r w:rsidRPr="00F45E22">
        <w:rPr>
          <w:lang w:val="en-US"/>
        </w:rPr>
        <w:t>()</w:t>
      </w:r>
    </w:p>
    <w:p w14:paraId="7E537700" w14:textId="77777777" w:rsidR="00F45E22" w:rsidRPr="00F45E22" w:rsidRDefault="00F45E22" w:rsidP="00F45E22">
      <w:pPr>
        <w:rPr>
          <w:lang w:val="en-US"/>
        </w:rPr>
      </w:pPr>
      <w:r w:rsidRPr="00F45E22">
        <w:rPr>
          <w:lang w:val="en-US"/>
        </w:rPr>
        <w:t>{</w:t>
      </w:r>
    </w:p>
    <w:p w14:paraId="63094877"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"Welcome to the DFS. Created by Nathan Morgan 1801338, intended for windows" &lt;&lt; </w:t>
      </w:r>
      <w:proofErr w:type="spellStart"/>
      <w:proofErr w:type="gramStart"/>
      <w:r w:rsidRPr="00F45E22">
        <w:rPr>
          <w:lang w:val="en-US"/>
        </w:rPr>
        <w:t>endl</w:t>
      </w:r>
      <w:proofErr w:type="spellEnd"/>
      <w:r w:rsidRPr="00F45E22">
        <w:rPr>
          <w:lang w:val="en-US"/>
        </w:rPr>
        <w:t>;</w:t>
      </w:r>
      <w:proofErr w:type="gramEnd"/>
    </w:p>
    <w:p w14:paraId="762DE035" w14:textId="77777777" w:rsidR="00F45E22" w:rsidRPr="00F45E22" w:rsidRDefault="00F45E22" w:rsidP="00F45E22">
      <w:pPr>
        <w:rPr>
          <w:lang w:val="en-US"/>
        </w:rPr>
      </w:pPr>
      <w:r w:rsidRPr="00F45E22">
        <w:rPr>
          <w:lang w:val="en-US"/>
        </w:rPr>
        <w:tab/>
      </w:r>
      <w:proofErr w:type="gramStart"/>
      <w:r w:rsidRPr="00F45E22">
        <w:rPr>
          <w:lang w:val="en-US"/>
        </w:rPr>
        <w:t>selector(</w:t>
      </w:r>
      <w:proofErr w:type="gramEnd"/>
      <w:r w:rsidRPr="00F45E22">
        <w:rPr>
          <w:lang w:val="en-US"/>
        </w:rPr>
        <w:t>);</w:t>
      </w:r>
    </w:p>
    <w:p w14:paraId="58FF4F6F" w14:textId="77777777" w:rsidR="00F45E22" w:rsidRPr="00F45E22" w:rsidRDefault="00F45E22" w:rsidP="00F45E22">
      <w:pPr>
        <w:rPr>
          <w:lang w:val="en-US"/>
        </w:rPr>
      </w:pPr>
      <w:r w:rsidRPr="00F45E22">
        <w:rPr>
          <w:lang w:val="en-US"/>
        </w:rPr>
        <w:tab/>
      </w:r>
      <w:proofErr w:type="spellStart"/>
      <w:proofErr w:type="gramStart"/>
      <w:r w:rsidRPr="00F45E22">
        <w:rPr>
          <w:lang w:val="en-US"/>
        </w:rPr>
        <w:t>startPosition</w:t>
      </w:r>
      <w:proofErr w:type="spellEnd"/>
      <w:r w:rsidRPr="00F45E22">
        <w:rPr>
          <w:lang w:val="en-US"/>
        </w:rPr>
        <w:t>(</w:t>
      </w:r>
      <w:proofErr w:type="gramEnd"/>
      <w:r w:rsidRPr="00F45E22">
        <w:rPr>
          <w:lang w:val="en-US"/>
        </w:rPr>
        <w:t xml:space="preserve">); </w:t>
      </w:r>
    </w:p>
    <w:p w14:paraId="55972AAB"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"What are we searching for today? " &lt;&lt; </w:t>
      </w:r>
      <w:proofErr w:type="spellStart"/>
      <w:r w:rsidRPr="00F45E22">
        <w:rPr>
          <w:lang w:val="en-US"/>
        </w:rPr>
        <w:t>endl</w:t>
      </w:r>
      <w:proofErr w:type="spellEnd"/>
      <w:r w:rsidRPr="00F45E22">
        <w:rPr>
          <w:lang w:val="en-US"/>
        </w:rPr>
        <w:t xml:space="preserve"> &lt;&lt;"enter the character that represents the </w:t>
      </w:r>
      <w:proofErr w:type="gramStart"/>
      <w:r w:rsidRPr="00F45E22">
        <w:rPr>
          <w:lang w:val="en-US"/>
        </w:rPr>
        <w:t>object(</w:t>
      </w:r>
      <w:proofErr w:type="gramEnd"/>
      <w:r w:rsidRPr="00F45E22">
        <w:rPr>
          <w:lang w:val="en-US"/>
        </w:rPr>
        <w:t xml:space="preserve">default 'a' in provided examples)" &lt;&lt; </w:t>
      </w:r>
      <w:proofErr w:type="spellStart"/>
      <w:r w:rsidRPr="00F45E22">
        <w:rPr>
          <w:lang w:val="en-US"/>
        </w:rPr>
        <w:t>endl</w:t>
      </w:r>
      <w:proofErr w:type="spellEnd"/>
      <w:r w:rsidRPr="00F45E22">
        <w:rPr>
          <w:lang w:val="en-US"/>
        </w:rPr>
        <w:t xml:space="preserve"> &lt;&lt; "once an object has been found it is replaced with an '#'. </w:t>
      </w:r>
      <w:proofErr w:type="gramStart"/>
      <w:r w:rsidRPr="00F45E22">
        <w:rPr>
          <w:lang w:val="en-US"/>
        </w:rPr>
        <w:t>so</w:t>
      </w:r>
      <w:proofErr w:type="gramEnd"/>
      <w:r w:rsidRPr="00F45E22">
        <w:rPr>
          <w:lang w:val="en-US"/>
        </w:rPr>
        <w:t xml:space="preserve"> the search may continue" &lt;&lt; </w:t>
      </w:r>
      <w:proofErr w:type="spellStart"/>
      <w:r w:rsidRPr="00F45E22">
        <w:rPr>
          <w:lang w:val="en-US"/>
        </w:rPr>
        <w:t>endl</w:t>
      </w:r>
      <w:proofErr w:type="spellEnd"/>
      <w:r w:rsidRPr="00F45E22">
        <w:rPr>
          <w:lang w:val="en-US"/>
        </w:rPr>
        <w:t xml:space="preserve"> &lt;&lt; </w:t>
      </w:r>
      <w:proofErr w:type="spellStart"/>
      <w:r w:rsidRPr="00F45E22">
        <w:rPr>
          <w:lang w:val="en-US"/>
        </w:rPr>
        <w:t>endl</w:t>
      </w:r>
      <w:proofErr w:type="spellEnd"/>
      <w:r w:rsidRPr="00F45E22">
        <w:rPr>
          <w:lang w:val="en-US"/>
        </w:rPr>
        <w:t>;</w:t>
      </w:r>
    </w:p>
    <w:p w14:paraId="234CB7B1" w14:textId="77777777" w:rsidR="00F45E22" w:rsidRPr="00F45E22" w:rsidRDefault="00F45E22" w:rsidP="00F45E22">
      <w:pPr>
        <w:rPr>
          <w:lang w:val="en-US"/>
        </w:rPr>
      </w:pPr>
    </w:p>
    <w:p w14:paraId="512FC569" w14:textId="77777777" w:rsidR="00F45E22" w:rsidRPr="00F45E22" w:rsidRDefault="00F45E22" w:rsidP="00F45E22">
      <w:pPr>
        <w:rPr>
          <w:lang w:val="en-US"/>
        </w:rPr>
      </w:pPr>
      <w:r w:rsidRPr="00F45E22">
        <w:rPr>
          <w:lang w:val="en-US"/>
        </w:rPr>
        <w:tab/>
        <w:t xml:space="preserve">string </w:t>
      </w:r>
      <w:proofErr w:type="spellStart"/>
      <w:proofErr w:type="gramStart"/>
      <w:r w:rsidRPr="00F45E22">
        <w:rPr>
          <w:lang w:val="en-US"/>
        </w:rPr>
        <w:t>userInput</w:t>
      </w:r>
      <w:proofErr w:type="spellEnd"/>
      <w:r w:rsidRPr="00F45E22">
        <w:rPr>
          <w:lang w:val="en-US"/>
        </w:rPr>
        <w:t>;</w:t>
      </w:r>
      <w:proofErr w:type="gramEnd"/>
    </w:p>
    <w:p w14:paraId="30B52B41" w14:textId="77777777" w:rsidR="00F45E22" w:rsidRPr="00F45E22" w:rsidRDefault="00F45E22" w:rsidP="00F45E22">
      <w:pPr>
        <w:rPr>
          <w:lang w:val="en-US"/>
        </w:rPr>
      </w:pPr>
      <w:r w:rsidRPr="00F45E22">
        <w:rPr>
          <w:lang w:val="en-US"/>
        </w:rPr>
        <w:tab/>
      </w:r>
      <w:proofErr w:type="spellStart"/>
      <w:r w:rsidRPr="00F45E22">
        <w:rPr>
          <w:lang w:val="en-US"/>
        </w:rPr>
        <w:t>cin</w:t>
      </w:r>
      <w:proofErr w:type="spellEnd"/>
      <w:r w:rsidRPr="00F45E22">
        <w:rPr>
          <w:lang w:val="en-US"/>
        </w:rPr>
        <w:t xml:space="preserve"> &gt;&gt; </w:t>
      </w:r>
      <w:proofErr w:type="spellStart"/>
      <w:proofErr w:type="gramStart"/>
      <w:r w:rsidRPr="00F45E22">
        <w:rPr>
          <w:lang w:val="en-US"/>
        </w:rPr>
        <w:t>userInput</w:t>
      </w:r>
      <w:proofErr w:type="spellEnd"/>
      <w:r w:rsidRPr="00F45E22">
        <w:rPr>
          <w:lang w:val="en-US"/>
        </w:rPr>
        <w:t>;</w:t>
      </w:r>
      <w:proofErr w:type="gramEnd"/>
    </w:p>
    <w:p w14:paraId="31493BD9" w14:textId="77777777" w:rsidR="00F45E22" w:rsidRPr="00F45E22" w:rsidRDefault="00F45E22" w:rsidP="00F45E22">
      <w:pPr>
        <w:rPr>
          <w:lang w:val="en-US"/>
        </w:rPr>
      </w:pPr>
      <w:r w:rsidRPr="00F45E22">
        <w:rPr>
          <w:lang w:val="en-US"/>
        </w:rPr>
        <w:tab/>
      </w:r>
      <w:proofErr w:type="spellStart"/>
      <w:r w:rsidRPr="00F45E22">
        <w:rPr>
          <w:lang w:val="en-US"/>
        </w:rPr>
        <w:t>searchObject</w:t>
      </w:r>
      <w:proofErr w:type="spellEnd"/>
      <w:r w:rsidRPr="00F45E22">
        <w:rPr>
          <w:lang w:val="en-US"/>
        </w:rPr>
        <w:t>(</w:t>
      </w:r>
      <w:proofErr w:type="spellStart"/>
      <w:r w:rsidRPr="00F45E22">
        <w:rPr>
          <w:lang w:val="en-US"/>
        </w:rPr>
        <w:t>userInput</w:t>
      </w:r>
      <w:proofErr w:type="spellEnd"/>
      <w:proofErr w:type="gramStart"/>
      <w:r w:rsidRPr="00F45E22">
        <w:rPr>
          <w:lang w:val="en-US"/>
        </w:rPr>
        <w:t>);</w:t>
      </w:r>
      <w:proofErr w:type="gramEnd"/>
    </w:p>
    <w:p w14:paraId="6189C880" w14:textId="77777777" w:rsidR="00F45E22" w:rsidRPr="00F45E22" w:rsidRDefault="00F45E22" w:rsidP="00F45E22">
      <w:pPr>
        <w:rPr>
          <w:lang w:val="en-US"/>
        </w:rPr>
      </w:pPr>
    </w:p>
    <w:p w14:paraId="7DDDBA14" w14:textId="77777777" w:rsidR="00F45E22" w:rsidRPr="00F45E22" w:rsidRDefault="00F45E22" w:rsidP="00F45E22">
      <w:pPr>
        <w:rPr>
          <w:lang w:val="en-US"/>
        </w:rPr>
      </w:pPr>
      <w:r w:rsidRPr="00F45E22">
        <w:rPr>
          <w:lang w:val="en-US"/>
        </w:rPr>
        <w:t>}</w:t>
      </w:r>
    </w:p>
    <w:p w14:paraId="3E387A77"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cleanStack</w:t>
      </w:r>
      <w:proofErr w:type="spellEnd"/>
      <w:r w:rsidRPr="00F45E22">
        <w:rPr>
          <w:lang w:val="en-US"/>
        </w:rPr>
        <w:t>() //helper function to empty the history stack</w:t>
      </w:r>
    </w:p>
    <w:p w14:paraId="17BF01F9" w14:textId="77777777" w:rsidR="00F45E22" w:rsidRPr="00F45E22" w:rsidRDefault="00F45E22" w:rsidP="00F45E22">
      <w:pPr>
        <w:rPr>
          <w:lang w:val="en-US"/>
        </w:rPr>
      </w:pPr>
      <w:r w:rsidRPr="00F45E22">
        <w:rPr>
          <w:lang w:val="en-US"/>
        </w:rPr>
        <w:lastRenderedPageBreak/>
        <w:t>{</w:t>
      </w:r>
    </w:p>
    <w:p w14:paraId="15BB5FA9" w14:textId="77777777" w:rsidR="00F45E22" w:rsidRPr="00F45E22" w:rsidRDefault="00F45E22" w:rsidP="00F45E22">
      <w:pPr>
        <w:rPr>
          <w:lang w:val="en-US"/>
        </w:rPr>
      </w:pPr>
      <w:r w:rsidRPr="00F45E22">
        <w:rPr>
          <w:lang w:val="en-US"/>
        </w:rPr>
        <w:tab/>
        <w:t xml:space="preserve">while </w:t>
      </w:r>
      <w:proofErr w:type="gramStart"/>
      <w:r w:rsidRPr="00F45E22">
        <w:rPr>
          <w:lang w:val="en-US"/>
        </w:rPr>
        <w:t>(!</w:t>
      </w:r>
      <w:proofErr w:type="spellStart"/>
      <w:r w:rsidRPr="00F45E22">
        <w:rPr>
          <w:lang w:val="en-US"/>
        </w:rPr>
        <w:t>history</w:t>
      </w:r>
      <w:proofErr w:type="gramEnd"/>
      <w:r w:rsidRPr="00F45E22">
        <w:rPr>
          <w:lang w:val="en-US"/>
        </w:rPr>
        <w:t>.empty</w:t>
      </w:r>
      <w:proofErr w:type="spellEnd"/>
      <w:r w:rsidRPr="00F45E22">
        <w:rPr>
          <w:lang w:val="en-US"/>
        </w:rPr>
        <w:t xml:space="preserve">()) { </w:t>
      </w:r>
    </w:p>
    <w:p w14:paraId="5051A4B2"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history.pop</w:t>
      </w:r>
      <w:proofErr w:type="spellEnd"/>
      <w:r w:rsidRPr="00F45E22">
        <w:rPr>
          <w:lang w:val="en-US"/>
        </w:rPr>
        <w:t>(</w:t>
      </w:r>
      <w:proofErr w:type="gramEnd"/>
      <w:r w:rsidRPr="00F45E22">
        <w:rPr>
          <w:lang w:val="en-US"/>
        </w:rPr>
        <w:t>);</w:t>
      </w:r>
    </w:p>
    <w:p w14:paraId="67281362" w14:textId="77777777" w:rsidR="00F45E22" w:rsidRPr="00F45E22" w:rsidRDefault="00F45E22" w:rsidP="00F45E22">
      <w:pPr>
        <w:rPr>
          <w:lang w:val="en-US"/>
        </w:rPr>
      </w:pPr>
      <w:r w:rsidRPr="00F45E22">
        <w:rPr>
          <w:lang w:val="en-US"/>
        </w:rPr>
        <w:tab/>
        <w:t>}</w:t>
      </w:r>
    </w:p>
    <w:p w14:paraId="077C84D3" w14:textId="77777777" w:rsidR="00F45E22" w:rsidRPr="00F45E22" w:rsidRDefault="00F45E22" w:rsidP="00F45E22">
      <w:pPr>
        <w:rPr>
          <w:lang w:val="en-US"/>
        </w:rPr>
      </w:pPr>
      <w:r w:rsidRPr="00F45E22">
        <w:rPr>
          <w:lang w:val="en-US"/>
        </w:rPr>
        <w:t>}</w:t>
      </w:r>
    </w:p>
    <w:p w14:paraId="4F004D8C"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cleanVisited</w:t>
      </w:r>
      <w:proofErr w:type="spellEnd"/>
      <w:r w:rsidRPr="00F45E22">
        <w:rPr>
          <w:lang w:val="en-US"/>
        </w:rPr>
        <w:t xml:space="preserve">() //helper function to reset the visited array </w:t>
      </w:r>
    </w:p>
    <w:p w14:paraId="59ABC4DB" w14:textId="77777777" w:rsidR="00F45E22" w:rsidRPr="00F45E22" w:rsidRDefault="00F45E22" w:rsidP="00F45E22">
      <w:pPr>
        <w:rPr>
          <w:lang w:val="en-US"/>
        </w:rPr>
      </w:pPr>
      <w:r w:rsidRPr="00F45E22">
        <w:rPr>
          <w:lang w:val="en-US"/>
        </w:rPr>
        <w:t>{</w:t>
      </w:r>
    </w:p>
    <w:p w14:paraId="2DABECF6"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 xml:space="preserve">++) //quick and dirty way of cleaning the visited array out to be all false. </w:t>
      </w:r>
    </w:p>
    <w:p w14:paraId="37AE6652" w14:textId="77777777" w:rsidR="00F45E22" w:rsidRPr="00F45E22" w:rsidRDefault="00F45E22" w:rsidP="00F45E22">
      <w:pPr>
        <w:rPr>
          <w:lang w:val="en-US"/>
        </w:rPr>
      </w:pPr>
      <w:r w:rsidRPr="00F45E22">
        <w:rPr>
          <w:lang w:val="en-US"/>
        </w:rPr>
        <w:tab/>
        <w:t>{</w:t>
      </w:r>
    </w:p>
    <w:p w14:paraId="3898202C"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w:t>
      </w:r>
    </w:p>
    <w:p w14:paraId="3F16FD4B" w14:textId="77777777" w:rsidR="00F45E22" w:rsidRPr="00F45E22" w:rsidRDefault="00F45E22" w:rsidP="00F45E22">
      <w:pPr>
        <w:rPr>
          <w:lang w:val="en-US"/>
        </w:rPr>
      </w:pPr>
      <w:r w:rsidRPr="00F45E22">
        <w:rPr>
          <w:lang w:val="en-US"/>
        </w:rPr>
        <w:tab/>
      </w:r>
      <w:r w:rsidRPr="00F45E22">
        <w:rPr>
          <w:lang w:val="en-US"/>
        </w:rPr>
        <w:tab/>
        <w:t>{</w:t>
      </w:r>
    </w:p>
    <w:p w14:paraId="700000C2"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visited[</w:t>
      </w:r>
      <w:proofErr w:type="spellStart"/>
      <w:r w:rsidRPr="00F45E22">
        <w:rPr>
          <w:lang w:val="en-US"/>
        </w:rPr>
        <w:t>i</w:t>
      </w:r>
      <w:proofErr w:type="spellEnd"/>
      <w:r w:rsidRPr="00F45E22">
        <w:rPr>
          <w:lang w:val="en-US"/>
        </w:rPr>
        <w:t>][j] = false; //cleans up the visited array</w:t>
      </w:r>
    </w:p>
    <w:p w14:paraId="4B29FC80" w14:textId="77777777" w:rsidR="00F45E22" w:rsidRPr="00F45E22" w:rsidRDefault="00F45E22" w:rsidP="00F45E22">
      <w:pPr>
        <w:rPr>
          <w:lang w:val="en-US"/>
        </w:rPr>
      </w:pPr>
      <w:r w:rsidRPr="00F45E22">
        <w:rPr>
          <w:lang w:val="en-US"/>
        </w:rPr>
        <w:tab/>
      </w:r>
      <w:r w:rsidRPr="00F45E22">
        <w:rPr>
          <w:lang w:val="en-US"/>
        </w:rPr>
        <w:tab/>
        <w:t>}</w:t>
      </w:r>
    </w:p>
    <w:p w14:paraId="24C8953D" w14:textId="77777777" w:rsidR="00F45E22" w:rsidRPr="00F45E22" w:rsidRDefault="00F45E22" w:rsidP="00F45E22">
      <w:pPr>
        <w:rPr>
          <w:lang w:val="en-US"/>
        </w:rPr>
      </w:pPr>
      <w:r w:rsidRPr="00F45E22">
        <w:rPr>
          <w:lang w:val="en-US"/>
        </w:rPr>
        <w:tab/>
        <w:t>}</w:t>
      </w:r>
    </w:p>
    <w:p w14:paraId="3E121DBA" w14:textId="77777777" w:rsidR="00F45E22" w:rsidRPr="00F45E22" w:rsidRDefault="00F45E22" w:rsidP="00F45E22">
      <w:pPr>
        <w:rPr>
          <w:lang w:val="en-US"/>
        </w:rPr>
      </w:pPr>
      <w:r w:rsidRPr="00F45E22">
        <w:rPr>
          <w:lang w:val="en-US"/>
        </w:rPr>
        <w:t>}</w:t>
      </w:r>
    </w:p>
    <w:p w14:paraId="580B36DF"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cleanUpCrums</w:t>
      </w:r>
      <w:proofErr w:type="spellEnd"/>
      <w:r w:rsidRPr="00F45E22">
        <w:rPr>
          <w:lang w:val="en-US"/>
        </w:rPr>
        <w:t xml:space="preserve">() //helper function for removing the </w:t>
      </w:r>
      <w:proofErr w:type="spellStart"/>
      <w:r w:rsidRPr="00F45E22">
        <w:rPr>
          <w:lang w:val="en-US"/>
        </w:rPr>
        <w:t>crums</w:t>
      </w:r>
      <w:proofErr w:type="spellEnd"/>
      <w:r w:rsidRPr="00F45E22">
        <w:rPr>
          <w:lang w:val="en-US"/>
        </w:rPr>
        <w:t xml:space="preserve"> from the map</w:t>
      </w:r>
    </w:p>
    <w:p w14:paraId="4144DBBC" w14:textId="77777777" w:rsidR="00F45E22" w:rsidRPr="00F45E22" w:rsidRDefault="00F45E22" w:rsidP="00F45E22">
      <w:pPr>
        <w:rPr>
          <w:lang w:val="en-US"/>
        </w:rPr>
      </w:pPr>
      <w:r w:rsidRPr="00F45E22">
        <w:rPr>
          <w:lang w:val="en-US"/>
        </w:rPr>
        <w:t>{</w:t>
      </w:r>
    </w:p>
    <w:p w14:paraId="09AE8328"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 xml:space="preserve">++) //loops through each </w:t>
      </w:r>
      <w:proofErr w:type="spellStart"/>
      <w:r w:rsidRPr="00F45E22">
        <w:rPr>
          <w:lang w:val="en-US"/>
        </w:rPr>
        <w:t>positon</w:t>
      </w:r>
      <w:proofErr w:type="spellEnd"/>
      <w:r w:rsidRPr="00F45E22">
        <w:rPr>
          <w:lang w:val="en-US"/>
        </w:rPr>
        <w:t xml:space="preserve"> using nested for loop</w:t>
      </w:r>
    </w:p>
    <w:p w14:paraId="06EA506E" w14:textId="77777777" w:rsidR="00F45E22" w:rsidRPr="00F45E22" w:rsidRDefault="00F45E22" w:rsidP="00F45E22">
      <w:pPr>
        <w:rPr>
          <w:lang w:val="en-US"/>
        </w:rPr>
      </w:pPr>
      <w:r w:rsidRPr="00F45E22">
        <w:rPr>
          <w:lang w:val="en-US"/>
        </w:rPr>
        <w:tab/>
        <w:t>{</w:t>
      </w:r>
    </w:p>
    <w:p w14:paraId="661C3698"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 xml:space="preserve">) // loops through each </w:t>
      </w:r>
      <w:proofErr w:type="spellStart"/>
      <w:r w:rsidRPr="00F45E22">
        <w:rPr>
          <w:lang w:val="en-US"/>
        </w:rPr>
        <w:t>positon</w:t>
      </w:r>
      <w:proofErr w:type="spellEnd"/>
    </w:p>
    <w:p w14:paraId="63674C9E" w14:textId="77777777" w:rsidR="00F45E22" w:rsidRPr="00F45E22" w:rsidRDefault="00F45E22" w:rsidP="00F45E22">
      <w:pPr>
        <w:rPr>
          <w:lang w:val="en-US"/>
        </w:rPr>
      </w:pPr>
      <w:r w:rsidRPr="00F45E22">
        <w:rPr>
          <w:lang w:val="en-US"/>
        </w:rPr>
        <w:tab/>
      </w:r>
      <w:r w:rsidRPr="00F45E22">
        <w:rPr>
          <w:lang w:val="en-US"/>
        </w:rPr>
        <w:tab/>
        <w:t>{</w:t>
      </w:r>
    </w:p>
    <w:p w14:paraId="0CF33CB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if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 ||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 //if the current </w:t>
      </w:r>
      <w:proofErr w:type="spellStart"/>
      <w:r w:rsidRPr="00F45E22">
        <w:rPr>
          <w:lang w:val="en-US"/>
        </w:rPr>
        <w:t>coordinte</w:t>
      </w:r>
      <w:proofErr w:type="spellEnd"/>
      <w:r w:rsidRPr="00F45E22">
        <w:rPr>
          <w:lang w:val="en-US"/>
        </w:rPr>
        <w:t xml:space="preserve"> is a </w:t>
      </w:r>
      <w:proofErr w:type="spellStart"/>
      <w:r w:rsidRPr="00F45E22">
        <w:rPr>
          <w:lang w:val="en-US"/>
        </w:rPr>
        <w:t>breadcrum</w:t>
      </w:r>
      <w:proofErr w:type="spellEnd"/>
      <w:r w:rsidRPr="00F45E22">
        <w:rPr>
          <w:lang w:val="en-US"/>
        </w:rPr>
        <w:t xml:space="preserve"> or a backtrack </w:t>
      </w:r>
      <w:proofErr w:type="spellStart"/>
      <w:r w:rsidRPr="00F45E22">
        <w:rPr>
          <w:lang w:val="en-US"/>
        </w:rPr>
        <w:t>crum</w:t>
      </w:r>
      <w:proofErr w:type="spellEnd"/>
    </w:p>
    <w:p w14:paraId="6A6D00D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72C6E39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 "; //remove the </w:t>
      </w:r>
      <w:proofErr w:type="spellStart"/>
      <w:r w:rsidRPr="00F45E22">
        <w:rPr>
          <w:lang w:val="en-US"/>
        </w:rPr>
        <w:t>breadcrum</w:t>
      </w:r>
      <w:proofErr w:type="spellEnd"/>
      <w:r w:rsidRPr="00F45E22">
        <w:rPr>
          <w:lang w:val="en-US"/>
        </w:rPr>
        <w:tab/>
      </w:r>
    </w:p>
    <w:p w14:paraId="531618B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11BFA7F6" w14:textId="77777777" w:rsidR="00F45E22" w:rsidRPr="00F45E22" w:rsidRDefault="00F45E22" w:rsidP="00F45E22">
      <w:pPr>
        <w:rPr>
          <w:lang w:val="en-US"/>
        </w:rPr>
      </w:pPr>
      <w:r w:rsidRPr="00F45E22">
        <w:rPr>
          <w:lang w:val="en-US"/>
        </w:rPr>
        <w:tab/>
      </w:r>
      <w:r w:rsidRPr="00F45E22">
        <w:rPr>
          <w:lang w:val="en-US"/>
        </w:rPr>
        <w:tab/>
        <w:t>}</w:t>
      </w:r>
    </w:p>
    <w:p w14:paraId="009B3CAC" w14:textId="77777777" w:rsidR="00F45E22" w:rsidRPr="00F45E22" w:rsidRDefault="00F45E22" w:rsidP="00F45E22">
      <w:pPr>
        <w:rPr>
          <w:lang w:val="en-US"/>
        </w:rPr>
      </w:pPr>
      <w:r w:rsidRPr="00F45E22">
        <w:rPr>
          <w:lang w:val="en-US"/>
        </w:rPr>
        <w:tab/>
        <w:t>}</w:t>
      </w:r>
    </w:p>
    <w:p w14:paraId="5E733DB7" w14:textId="77777777" w:rsidR="00F45E22" w:rsidRPr="00F45E22" w:rsidRDefault="00F45E22" w:rsidP="00F45E22">
      <w:pPr>
        <w:rPr>
          <w:lang w:val="en-US"/>
        </w:rPr>
      </w:pPr>
      <w:r w:rsidRPr="00F45E22">
        <w:rPr>
          <w:lang w:val="en-US"/>
        </w:rPr>
        <w:t>}</w:t>
      </w:r>
    </w:p>
    <w:p w14:paraId="06138E45"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changeStart</w:t>
      </w:r>
      <w:proofErr w:type="spellEnd"/>
      <w:r w:rsidRPr="00F45E22">
        <w:rPr>
          <w:lang w:val="en-US"/>
        </w:rPr>
        <w:t>()</w:t>
      </w:r>
    </w:p>
    <w:p w14:paraId="3745A484" w14:textId="77777777" w:rsidR="00F45E22" w:rsidRPr="00F45E22" w:rsidRDefault="00F45E22" w:rsidP="00F45E22">
      <w:pPr>
        <w:rPr>
          <w:lang w:val="en-US"/>
        </w:rPr>
      </w:pPr>
      <w:r w:rsidRPr="00F45E22">
        <w:rPr>
          <w:lang w:val="en-US"/>
        </w:rPr>
        <w:lastRenderedPageBreak/>
        <w:t>{</w:t>
      </w:r>
    </w:p>
    <w:p w14:paraId="05C51F51" w14:textId="77777777" w:rsidR="00F45E22" w:rsidRPr="00F45E22" w:rsidRDefault="00F45E22" w:rsidP="00F45E22">
      <w:pPr>
        <w:rPr>
          <w:lang w:val="en-US"/>
        </w:rPr>
      </w:pPr>
      <w:r w:rsidRPr="00F45E22">
        <w:rPr>
          <w:lang w:val="en-US"/>
        </w:rPr>
        <w:tab/>
      </w:r>
      <w:proofErr w:type="spellStart"/>
      <w:proofErr w:type="gramStart"/>
      <w:r w:rsidRPr="00F45E22">
        <w:rPr>
          <w:lang w:val="en-US"/>
        </w:rPr>
        <w:t>cleanUpCrums</w:t>
      </w:r>
      <w:proofErr w:type="spellEnd"/>
      <w:r w:rsidRPr="00F45E22">
        <w:rPr>
          <w:lang w:val="en-US"/>
        </w:rPr>
        <w:t>(</w:t>
      </w:r>
      <w:proofErr w:type="gramEnd"/>
      <w:r w:rsidRPr="00F45E22">
        <w:rPr>
          <w:lang w:val="en-US"/>
        </w:rPr>
        <w:t xml:space="preserve">); //call to helper methods to remove the </w:t>
      </w:r>
      <w:proofErr w:type="spellStart"/>
      <w:r w:rsidRPr="00F45E22">
        <w:rPr>
          <w:lang w:val="en-US"/>
        </w:rPr>
        <w:t>crums</w:t>
      </w:r>
      <w:proofErr w:type="spellEnd"/>
      <w:r w:rsidRPr="00F45E22">
        <w:rPr>
          <w:lang w:val="en-US"/>
        </w:rPr>
        <w:t xml:space="preserve"> from the map space</w:t>
      </w:r>
    </w:p>
    <w:p w14:paraId="764F2536" w14:textId="77777777" w:rsidR="00F45E22" w:rsidRPr="00F45E22" w:rsidRDefault="00F45E22" w:rsidP="00F45E22">
      <w:pPr>
        <w:rPr>
          <w:lang w:val="en-US"/>
        </w:rPr>
      </w:pPr>
      <w:r w:rsidRPr="00F45E22">
        <w:rPr>
          <w:lang w:val="en-US"/>
        </w:rPr>
        <w:tab/>
      </w:r>
      <w:proofErr w:type="spellStart"/>
      <w:proofErr w:type="gramStart"/>
      <w:r w:rsidRPr="00F45E22">
        <w:rPr>
          <w:lang w:val="en-US"/>
        </w:rPr>
        <w:t>cleanStack</w:t>
      </w:r>
      <w:proofErr w:type="spellEnd"/>
      <w:r w:rsidRPr="00F45E22">
        <w:rPr>
          <w:lang w:val="en-US"/>
        </w:rPr>
        <w:t>(</w:t>
      </w:r>
      <w:proofErr w:type="gramEnd"/>
      <w:r w:rsidRPr="00F45E22">
        <w:rPr>
          <w:lang w:val="en-US"/>
        </w:rPr>
        <w:t>); //empty the stack of taken moves</w:t>
      </w:r>
    </w:p>
    <w:p w14:paraId="55539110" w14:textId="77777777" w:rsidR="00F45E22" w:rsidRPr="00F45E22" w:rsidRDefault="00F45E22" w:rsidP="00F45E22">
      <w:pPr>
        <w:rPr>
          <w:lang w:val="en-US"/>
        </w:rPr>
      </w:pPr>
      <w:r w:rsidRPr="00F45E22">
        <w:rPr>
          <w:lang w:val="en-US"/>
        </w:rPr>
        <w:tab/>
      </w:r>
      <w:proofErr w:type="spellStart"/>
      <w:proofErr w:type="gramStart"/>
      <w:r w:rsidRPr="00F45E22">
        <w:rPr>
          <w:lang w:val="en-US"/>
        </w:rPr>
        <w:t>cleanVisited</w:t>
      </w:r>
      <w:proofErr w:type="spellEnd"/>
      <w:r w:rsidRPr="00F45E22">
        <w:rPr>
          <w:lang w:val="en-US"/>
        </w:rPr>
        <w:t>(</w:t>
      </w:r>
      <w:proofErr w:type="gramEnd"/>
      <w:r w:rsidRPr="00F45E22">
        <w:rPr>
          <w:lang w:val="en-US"/>
        </w:rPr>
        <w:t xml:space="preserve">); //empty the </w:t>
      </w:r>
      <w:proofErr w:type="spellStart"/>
      <w:r w:rsidRPr="00F45E22">
        <w:rPr>
          <w:lang w:val="en-US"/>
        </w:rPr>
        <w:t>boolean</w:t>
      </w:r>
      <w:proofErr w:type="spellEnd"/>
      <w:r w:rsidRPr="00F45E22">
        <w:rPr>
          <w:lang w:val="en-US"/>
        </w:rPr>
        <w:t xml:space="preserve"> array of visited positions</w:t>
      </w:r>
    </w:p>
    <w:p w14:paraId="01F0E3D0"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 xml:space="preserve">++) //quick search to find the start position </w:t>
      </w:r>
    </w:p>
    <w:p w14:paraId="1160639A" w14:textId="77777777" w:rsidR="00F45E22" w:rsidRPr="00F45E22" w:rsidRDefault="00F45E22" w:rsidP="00F45E22">
      <w:pPr>
        <w:rPr>
          <w:lang w:val="en-US"/>
        </w:rPr>
      </w:pPr>
      <w:r w:rsidRPr="00F45E22">
        <w:rPr>
          <w:lang w:val="en-US"/>
        </w:rPr>
        <w:tab/>
        <w:t>{</w:t>
      </w:r>
    </w:p>
    <w:p w14:paraId="39D9D7E6"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i</w:t>
      </w:r>
      <w:proofErr w:type="spellEnd"/>
      <w:r w:rsidRPr="00F45E22">
        <w:rPr>
          <w:lang w:val="en-US"/>
        </w:rPr>
        <w:t xml:space="preserve"> &lt; 10) </w:t>
      </w:r>
      <w:proofErr w:type="gramStart"/>
      <w:r w:rsidRPr="00F45E22">
        <w:rPr>
          <w:lang w:val="en-US"/>
        </w:rPr>
        <w:t xml:space="preserve">{ </w:t>
      </w:r>
      <w:proofErr w:type="spellStart"/>
      <w:r w:rsidRPr="00F45E22">
        <w:rPr>
          <w:lang w:val="en-US"/>
        </w:rPr>
        <w:t>cout</w:t>
      </w:r>
      <w:proofErr w:type="spellEnd"/>
      <w:proofErr w:type="gramEnd"/>
      <w:r w:rsidRPr="00F45E22">
        <w:rPr>
          <w:lang w:val="en-US"/>
        </w:rPr>
        <w:t xml:space="preserve"> &lt;&lt; </w:t>
      </w:r>
      <w:proofErr w:type="spellStart"/>
      <w:r w:rsidRPr="00F45E22">
        <w:rPr>
          <w:lang w:val="en-US"/>
        </w:rPr>
        <w:t>i</w:t>
      </w:r>
      <w:proofErr w:type="spellEnd"/>
      <w:r w:rsidRPr="00F45E22">
        <w:rPr>
          <w:lang w:val="en-US"/>
        </w:rPr>
        <w:t xml:space="preserve"> &lt;&lt; "Y "; } //funky formatting fix</w:t>
      </w:r>
    </w:p>
    <w:p w14:paraId="753C71EF"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i</w:t>
      </w:r>
      <w:proofErr w:type="spellEnd"/>
      <w:r w:rsidRPr="00F45E22">
        <w:rPr>
          <w:lang w:val="en-US"/>
        </w:rPr>
        <w:t xml:space="preserve"> &gt;= 10) </w:t>
      </w:r>
      <w:proofErr w:type="gramStart"/>
      <w:r w:rsidRPr="00F45E22">
        <w:rPr>
          <w:lang w:val="en-US"/>
        </w:rPr>
        <w:t xml:space="preserve">{ </w:t>
      </w:r>
      <w:proofErr w:type="spellStart"/>
      <w:r w:rsidRPr="00F45E22">
        <w:rPr>
          <w:lang w:val="en-US"/>
        </w:rPr>
        <w:t>cout</w:t>
      </w:r>
      <w:proofErr w:type="spellEnd"/>
      <w:proofErr w:type="gramEnd"/>
      <w:r w:rsidRPr="00F45E22">
        <w:rPr>
          <w:lang w:val="en-US"/>
        </w:rPr>
        <w:t xml:space="preserve"> &lt;&lt; </w:t>
      </w:r>
      <w:proofErr w:type="spellStart"/>
      <w:r w:rsidRPr="00F45E22">
        <w:rPr>
          <w:lang w:val="en-US"/>
        </w:rPr>
        <w:t>i</w:t>
      </w:r>
      <w:proofErr w:type="spellEnd"/>
      <w:r w:rsidRPr="00F45E22">
        <w:rPr>
          <w:lang w:val="en-US"/>
        </w:rPr>
        <w:t xml:space="preserve"> &lt;&lt; "Y"; }</w:t>
      </w:r>
    </w:p>
    <w:p w14:paraId="2AEBE6CB"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i</w:t>
      </w:r>
      <w:proofErr w:type="spellEnd"/>
      <w:r w:rsidRPr="00F45E22">
        <w:rPr>
          <w:lang w:val="en-US"/>
        </w:rPr>
        <w:t xml:space="preserve"> == 0) </w:t>
      </w:r>
    </w:p>
    <w:p w14:paraId="3701D516" w14:textId="77777777" w:rsidR="00F45E22" w:rsidRPr="00F45E22" w:rsidRDefault="00F45E22" w:rsidP="00F45E22">
      <w:pPr>
        <w:rPr>
          <w:lang w:val="en-US"/>
        </w:rPr>
      </w:pPr>
      <w:r w:rsidRPr="00F45E22">
        <w:rPr>
          <w:lang w:val="en-US"/>
        </w:rPr>
        <w:tab/>
      </w:r>
      <w:r w:rsidRPr="00F45E22">
        <w:rPr>
          <w:lang w:val="en-US"/>
        </w:rPr>
        <w:tab/>
        <w:t>{</w:t>
      </w:r>
      <w:r w:rsidRPr="00F45E22">
        <w:rPr>
          <w:lang w:val="en-US"/>
        </w:rPr>
        <w:tab/>
      </w:r>
      <w:r w:rsidRPr="00F45E22">
        <w:rPr>
          <w:lang w:val="en-US"/>
        </w:rPr>
        <w:tab/>
      </w:r>
      <w:r w:rsidRPr="00F45E22">
        <w:rPr>
          <w:lang w:val="en-US"/>
        </w:rPr>
        <w:tab/>
      </w:r>
    </w:p>
    <w:p w14:paraId="5C58709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for (int x = 0; x &lt; WIDTH; x++) //a loop at the top of the map to write out some grid coordinates</w:t>
      </w:r>
    </w:p>
    <w:p w14:paraId="47E3B17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r w:rsidRPr="00F45E22">
        <w:rPr>
          <w:lang w:val="en-US"/>
        </w:rPr>
        <w:tab/>
      </w:r>
    </w:p>
    <w:p w14:paraId="051BD19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 xml:space="preserve">if </w:t>
      </w:r>
      <w:proofErr w:type="gramStart"/>
      <w:r w:rsidRPr="00F45E22">
        <w:rPr>
          <w:lang w:val="en-US"/>
        </w:rPr>
        <w:t>( x</w:t>
      </w:r>
      <w:proofErr w:type="gramEnd"/>
      <w:r w:rsidRPr="00F45E22">
        <w:rPr>
          <w:lang w:val="en-US"/>
        </w:rPr>
        <w:t xml:space="preserve"> &lt; 10) { </w:t>
      </w:r>
      <w:proofErr w:type="spellStart"/>
      <w:r w:rsidRPr="00F45E22">
        <w:rPr>
          <w:lang w:val="en-US"/>
        </w:rPr>
        <w:t>cout</w:t>
      </w:r>
      <w:proofErr w:type="spellEnd"/>
      <w:r w:rsidRPr="00F45E22">
        <w:rPr>
          <w:lang w:val="en-US"/>
        </w:rPr>
        <w:t xml:space="preserve"> &lt;&lt; x &lt;&lt; "X "; } //funky formatting fix</w:t>
      </w:r>
    </w:p>
    <w:p w14:paraId="1744398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gramStart"/>
      <w:r w:rsidRPr="00F45E22">
        <w:rPr>
          <w:lang w:val="en-US"/>
        </w:rPr>
        <w:t>if(</w:t>
      </w:r>
      <w:proofErr w:type="gramEnd"/>
      <w:r w:rsidRPr="00F45E22">
        <w:rPr>
          <w:lang w:val="en-US"/>
        </w:rPr>
        <w:t xml:space="preserve">x &gt;= 10)  { </w:t>
      </w:r>
      <w:proofErr w:type="spellStart"/>
      <w:r w:rsidRPr="00F45E22">
        <w:rPr>
          <w:lang w:val="en-US"/>
        </w:rPr>
        <w:t>cout</w:t>
      </w:r>
      <w:proofErr w:type="spellEnd"/>
      <w:r w:rsidRPr="00F45E22">
        <w:rPr>
          <w:lang w:val="en-US"/>
        </w:rPr>
        <w:t xml:space="preserve"> &lt;&lt; x &lt;&lt; "X"; }</w:t>
      </w:r>
      <w:r w:rsidRPr="00F45E22">
        <w:rPr>
          <w:lang w:val="en-US"/>
        </w:rPr>
        <w:tab/>
      </w:r>
      <w:r w:rsidRPr="00F45E22">
        <w:rPr>
          <w:lang w:val="en-US"/>
        </w:rPr>
        <w:tab/>
      </w:r>
      <w:r w:rsidRPr="00F45E22">
        <w:rPr>
          <w:lang w:val="en-US"/>
        </w:rPr>
        <w:tab/>
      </w:r>
      <w:r w:rsidRPr="00F45E22">
        <w:rPr>
          <w:lang w:val="en-US"/>
        </w:rPr>
        <w:tab/>
      </w:r>
    </w:p>
    <w:p w14:paraId="2F603901"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197794F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w:t>
      </w:r>
      <w:proofErr w:type="spellStart"/>
      <w:r w:rsidRPr="00F45E22">
        <w:rPr>
          <w:lang w:val="en-US"/>
        </w:rPr>
        <w:t>i</w:t>
      </w:r>
      <w:proofErr w:type="spellEnd"/>
      <w:r w:rsidRPr="00F45E22">
        <w:rPr>
          <w:lang w:val="en-US"/>
        </w:rPr>
        <w:t xml:space="preserve"> &lt;&lt; </w:t>
      </w:r>
      <w:proofErr w:type="gramStart"/>
      <w:r w:rsidRPr="00F45E22">
        <w:rPr>
          <w:lang w:val="en-US"/>
        </w:rPr>
        <w:t>"  "</w:t>
      </w:r>
      <w:proofErr w:type="gramEnd"/>
      <w:r w:rsidRPr="00F45E22">
        <w:rPr>
          <w:lang w:val="en-US"/>
        </w:rPr>
        <w:t>;</w:t>
      </w:r>
      <w:r w:rsidRPr="00F45E22">
        <w:rPr>
          <w:lang w:val="en-US"/>
        </w:rPr>
        <w:tab/>
      </w:r>
      <w:r w:rsidRPr="00F45E22">
        <w:rPr>
          <w:lang w:val="en-US"/>
        </w:rPr>
        <w:tab/>
      </w:r>
      <w:r w:rsidRPr="00F45E22">
        <w:rPr>
          <w:lang w:val="en-US"/>
        </w:rPr>
        <w:tab/>
      </w:r>
    </w:p>
    <w:p w14:paraId="1B9B552D" w14:textId="77777777" w:rsidR="00F45E22" w:rsidRPr="00F45E22" w:rsidRDefault="00F45E22" w:rsidP="00F45E22">
      <w:pPr>
        <w:rPr>
          <w:lang w:val="en-US"/>
        </w:rPr>
      </w:pPr>
      <w:r w:rsidRPr="00F45E22">
        <w:rPr>
          <w:lang w:val="en-US"/>
        </w:rPr>
        <w:tab/>
      </w:r>
      <w:r w:rsidRPr="00F45E22">
        <w:rPr>
          <w:lang w:val="en-US"/>
        </w:rPr>
        <w:tab/>
        <w:t>}</w:t>
      </w:r>
    </w:p>
    <w:p w14:paraId="311F59B8"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w:t>
      </w:r>
    </w:p>
    <w:p w14:paraId="1AC1AE6E" w14:textId="77777777" w:rsidR="00F45E22" w:rsidRPr="00F45E22" w:rsidRDefault="00F45E22" w:rsidP="00F45E22">
      <w:pPr>
        <w:rPr>
          <w:lang w:val="en-US"/>
        </w:rPr>
      </w:pPr>
      <w:r w:rsidRPr="00F45E22">
        <w:rPr>
          <w:lang w:val="en-US"/>
        </w:rPr>
        <w:tab/>
      </w:r>
      <w:r w:rsidRPr="00F45E22">
        <w:rPr>
          <w:lang w:val="en-US"/>
        </w:rPr>
        <w:tab/>
        <w:t>{</w:t>
      </w:r>
      <w:r w:rsidRPr="00F45E22">
        <w:rPr>
          <w:lang w:val="en-US"/>
        </w:rPr>
        <w:tab/>
      </w:r>
      <w:r w:rsidRPr="00F45E22">
        <w:rPr>
          <w:lang w:val="en-US"/>
        </w:rPr>
        <w:tab/>
      </w:r>
      <w:r w:rsidRPr="00F45E22">
        <w:rPr>
          <w:lang w:val="en-US"/>
        </w:rPr>
        <w:tab/>
      </w:r>
    </w:p>
    <w:p w14:paraId="134D697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if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"s" ||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 "S") //accounting for a capital letter, duh</w:t>
      </w:r>
    </w:p>
    <w:p w14:paraId="1BD48461"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42E737E8"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 " ";//deletes the start position</w:t>
      </w:r>
    </w:p>
    <w:p w14:paraId="3B58A1B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52419D0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&lt;&lt; </w:t>
      </w:r>
      <w:proofErr w:type="gramStart"/>
      <w:r w:rsidRPr="00F45E22">
        <w:rPr>
          <w:lang w:val="en-US"/>
        </w:rPr>
        <w:t>"  "</w:t>
      </w:r>
      <w:proofErr w:type="gramEnd"/>
      <w:r w:rsidRPr="00F45E22">
        <w:rPr>
          <w:lang w:val="en-US"/>
        </w:rPr>
        <w:t>;</w:t>
      </w:r>
    </w:p>
    <w:p w14:paraId="3A333AA4" w14:textId="77777777" w:rsidR="00F45E22" w:rsidRPr="00F45E22" w:rsidRDefault="00F45E22" w:rsidP="00F45E22">
      <w:pPr>
        <w:rPr>
          <w:lang w:val="en-US"/>
        </w:rPr>
      </w:pPr>
      <w:r w:rsidRPr="00F45E22">
        <w:rPr>
          <w:lang w:val="en-US"/>
        </w:rPr>
        <w:tab/>
      </w:r>
      <w:r w:rsidRPr="00F45E22">
        <w:rPr>
          <w:lang w:val="en-US"/>
        </w:rPr>
        <w:tab/>
        <w:t>}</w:t>
      </w:r>
    </w:p>
    <w:p w14:paraId="5A5D7886"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proofErr w:type="gramStart"/>
      <w:r w:rsidRPr="00F45E22">
        <w:rPr>
          <w:lang w:val="en-US"/>
        </w:rPr>
        <w:t>endl</w:t>
      </w:r>
      <w:proofErr w:type="spellEnd"/>
      <w:r w:rsidRPr="00F45E22">
        <w:rPr>
          <w:lang w:val="en-US"/>
        </w:rPr>
        <w:t>;</w:t>
      </w:r>
      <w:proofErr w:type="gramEnd"/>
    </w:p>
    <w:p w14:paraId="4EE58971" w14:textId="77777777" w:rsidR="00F45E22" w:rsidRPr="00F45E22" w:rsidRDefault="00F45E22" w:rsidP="00F45E22">
      <w:pPr>
        <w:rPr>
          <w:lang w:val="en-US"/>
        </w:rPr>
      </w:pPr>
      <w:r w:rsidRPr="00F45E22">
        <w:rPr>
          <w:lang w:val="en-US"/>
        </w:rPr>
        <w:tab/>
        <w:t>}</w:t>
      </w:r>
    </w:p>
    <w:p w14:paraId="56D688F2" w14:textId="77777777" w:rsidR="00F45E22" w:rsidRPr="00F45E22" w:rsidRDefault="00F45E22" w:rsidP="00F45E22">
      <w:pPr>
        <w:rPr>
          <w:lang w:val="en-US"/>
        </w:rPr>
      </w:pPr>
      <w:r w:rsidRPr="00F45E22">
        <w:rPr>
          <w:lang w:val="en-US"/>
        </w:rPr>
        <w:tab/>
      </w:r>
      <w:proofErr w:type="spellStart"/>
      <w:proofErr w:type="gramStart"/>
      <w:r w:rsidRPr="00F45E22">
        <w:rPr>
          <w:lang w:val="en-US"/>
        </w:rPr>
        <w:t>newStartValidator</w:t>
      </w:r>
      <w:proofErr w:type="spellEnd"/>
      <w:r w:rsidRPr="00F45E22">
        <w:rPr>
          <w:lang w:val="en-US"/>
        </w:rPr>
        <w:t>(</w:t>
      </w:r>
      <w:proofErr w:type="gramEnd"/>
      <w:r w:rsidRPr="00F45E22">
        <w:rPr>
          <w:lang w:val="en-US"/>
        </w:rPr>
        <w:t>);</w:t>
      </w:r>
    </w:p>
    <w:p w14:paraId="7F507E08" w14:textId="77777777" w:rsidR="00F45E22" w:rsidRPr="00F45E22" w:rsidRDefault="00F45E22" w:rsidP="00F45E22">
      <w:pPr>
        <w:rPr>
          <w:lang w:val="en-US"/>
        </w:rPr>
      </w:pPr>
      <w:r w:rsidRPr="00F45E22">
        <w:rPr>
          <w:lang w:val="en-US"/>
        </w:rPr>
        <w:tab/>
        <w:t>system("CLS"</w:t>
      </w:r>
      <w:proofErr w:type="gramStart"/>
      <w:r w:rsidRPr="00F45E22">
        <w:rPr>
          <w:lang w:val="en-US"/>
        </w:rPr>
        <w:t>);</w:t>
      </w:r>
      <w:proofErr w:type="gramEnd"/>
    </w:p>
    <w:p w14:paraId="4DFFFC1B" w14:textId="77777777" w:rsidR="00F45E22" w:rsidRPr="00F45E22" w:rsidRDefault="00F45E22" w:rsidP="00F45E22">
      <w:pPr>
        <w:rPr>
          <w:lang w:val="en-US"/>
        </w:rPr>
      </w:pPr>
      <w:r w:rsidRPr="00F45E22">
        <w:rPr>
          <w:lang w:val="en-US"/>
        </w:rPr>
        <w:lastRenderedPageBreak/>
        <w:tab/>
      </w:r>
      <w:proofErr w:type="spellStart"/>
      <w:proofErr w:type="gramStart"/>
      <w:r w:rsidRPr="00F45E22">
        <w:rPr>
          <w:lang w:val="en-US"/>
        </w:rPr>
        <w:t>drawMap</w:t>
      </w:r>
      <w:proofErr w:type="spellEnd"/>
      <w:r w:rsidRPr="00F45E22">
        <w:rPr>
          <w:lang w:val="en-US"/>
        </w:rPr>
        <w:t>(</w:t>
      </w:r>
      <w:proofErr w:type="gramEnd"/>
      <w:r w:rsidRPr="00F45E22">
        <w:rPr>
          <w:lang w:val="en-US"/>
        </w:rPr>
        <w:t>0, 0, "");</w:t>
      </w:r>
    </w:p>
    <w:p w14:paraId="707773BE" w14:textId="77777777" w:rsidR="00F45E22" w:rsidRPr="00F45E22" w:rsidRDefault="00F45E22" w:rsidP="00F45E22">
      <w:pPr>
        <w:rPr>
          <w:lang w:val="en-US"/>
        </w:rPr>
      </w:pPr>
      <w:r w:rsidRPr="00F45E22">
        <w:rPr>
          <w:lang w:val="en-US"/>
        </w:rPr>
        <w:t>}</w:t>
      </w:r>
    </w:p>
    <w:p w14:paraId="31A03B5B"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startPosition</w:t>
      </w:r>
      <w:proofErr w:type="spellEnd"/>
      <w:r w:rsidRPr="00F45E22">
        <w:rPr>
          <w:lang w:val="en-US"/>
        </w:rPr>
        <w:t>()//finds the start position from the loaded text file</w:t>
      </w:r>
    </w:p>
    <w:p w14:paraId="6B11EB4C" w14:textId="77777777" w:rsidR="00F45E22" w:rsidRPr="00F45E22" w:rsidRDefault="00F45E22" w:rsidP="00F45E22">
      <w:pPr>
        <w:rPr>
          <w:lang w:val="en-US"/>
        </w:rPr>
      </w:pPr>
      <w:r w:rsidRPr="00F45E22">
        <w:rPr>
          <w:lang w:val="en-US"/>
        </w:rPr>
        <w:t>{</w:t>
      </w:r>
    </w:p>
    <w:p w14:paraId="297CA943" w14:textId="77777777" w:rsidR="00F45E22" w:rsidRPr="00F45E22" w:rsidRDefault="00F45E22" w:rsidP="00F45E22">
      <w:pPr>
        <w:rPr>
          <w:lang w:val="en-US"/>
        </w:rPr>
      </w:pPr>
      <w:r w:rsidRPr="00F45E22">
        <w:rPr>
          <w:lang w:val="en-US"/>
        </w:rPr>
        <w:tab/>
        <w:t xml:space="preserve">position </w:t>
      </w:r>
      <w:proofErr w:type="gramStart"/>
      <w:r w:rsidRPr="00F45E22">
        <w:rPr>
          <w:lang w:val="en-US"/>
        </w:rPr>
        <w:t>start;</w:t>
      </w:r>
      <w:proofErr w:type="gramEnd"/>
    </w:p>
    <w:p w14:paraId="2E76437C" w14:textId="77777777" w:rsidR="00F45E22" w:rsidRPr="00F45E22" w:rsidRDefault="00F45E22" w:rsidP="00F45E22">
      <w:pPr>
        <w:rPr>
          <w:lang w:val="en-US"/>
        </w:rPr>
      </w:pPr>
      <w:r w:rsidRPr="00F45E22">
        <w:rPr>
          <w:lang w:val="en-US"/>
        </w:rPr>
        <w:tab/>
        <w:t xml:space="preserve">bool </w:t>
      </w:r>
      <w:proofErr w:type="spellStart"/>
      <w:r w:rsidRPr="00F45E22">
        <w:rPr>
          <w:lang w:val="en-US"/>
        </w:rPr>
        <w:t>foundStart</w:t>
      </w:r>
      <w:proofErr w:type="spellEnd"/>
      <w:r w:rsidRPr="00F45E22">
        <w:rPr>
          <w:lang w:val="en-US"/>
        </w:rPr>
        <w:t xml:space="preserve"> = </w:t>
      </w:r>
      <w:proofErr w:type="gramStart"/>
      <w:r w:rsidRPr="00F45E22">
        <w:rPr>
          <w:lang w:val="en-US"/>
        </w:rPr>
        <w:t>false;</w:t>
      </w:r>
      <w:proofErr w:type="gramEnd"/>
      <w:r w:rsidRPr="00F45E22">
        <w:rPr>
          <w:lang w:val="en-US"/>
        </w:rPr>
        <w:tab/>
      </w:r>
    </w:p>
    <w:p w14:paraId="0A07C537"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 xml:space="preserve">++) //quick search to find the start position </w:t>
      </w:r>
    </w:p>
    <w:p w14:paraId="6725884C" w14:textId="77777777" w:rsidR="00F45E22" w:rsidRPr="00F45E22" w:rsidRDefault="00F45E22" w:rsidP="00F45E22">
      <w:pPr>
        <w:rPr>
          <w:lang w:val="en-US"/>
        </w:rPr>
      </w:pPr>
      <w:r w:rsidRPr="00F45E22">
        <w:rPr>
          <w:lang w:val="en-US"/>
        </w:rPr>
        <w:tab/>
        <w:t>{</w:t>
      </w:r>
    </w:p>
    <w:p w14:paraId="25EACA17"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w:t>
      </w:r>
    </w:p>
    <w:p w14:paraId="3B579F36" w14:textId="77777777" w:rsidR="00F45E22" w:rsidRPr="00F45E22" w:rsidRDefault="00F45E22" w:rsidP="00F45E22">
      <w:pPr>
        <w:rPr>
          <w:lang w:val="en-US"/>
        </w:rPr>
      </w:pPr>
      <w:r w:rsidRPr="00F45E22">
        <w:rPr>
          <w:lang w:val="en-US"/>
        </w:rPr>
        <w:tab/>
      </w:r>
      <w:r w:rsidRPr="00F45E22">
        <w:rPr>
          <w:lang w:val="en-US"/>
        </w:rPr>
        <w:tab/>
        <w:t>{</w:t>
      </w:r>
    </w:p>
    <w:p w14:paraId="2B839FB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if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"s" ||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 "S") //accounting for a capital letter, duh</w:t>
      </w:r>
    </w:p>
    <w:p w14:paraId="739281F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56920A0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foundStart</w:t>
      </w:r>
      <w:proofErr w:type="spellEnd"/>
      <w:r w:rsidRPr="00F45E22">
        <w:rPr>
          <w:lang w:val="en-US"/>
        </w:rPr>
        <w:t xml:space="preserve"> = </w:t>
      </w:r>
      <w:proofErr w:type="gramStart"/>
      <w:r w:rsidRPr="00F45E22">
        <w:rPr>
          <w:lang w:val="en-US"/>
        </w:rPr>
        <w:t>true;</w:t>
      </w:r>
      <w:proofErr w:type="gramEnd"/>
    </w:p>
    <w:p w14:paraId="3B9761B8"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start.x</w:t>
      </w:r>
      <w:proofErr w:type="spellEnd"/>
      <w:r w:rsidRPr="00F45E22">
        <w:rPr>
          <w:lang w:val="en-US"/>
        </w:rPr>
        <w:t xml:space="preserve"> = </w:t>
      </w:r>
      <w:proofErr w:type="spellStart"/>
      <w:r w:rsidRPr="00F45E22">
        <w:rPr>
          <w:lang w:val="en-US"/>
        </w:rPr>
        <w:t>i</w:t>
      </w:r>
      <w:proofErr w:type="spellEnd"/>
      <w:r w:rsidRPr="00F45E22">
        <w:rPr>
          <w:lang w:val="en-US"/>
        </w:rPr>
        <w:t xml:space="preserve">; </w:t>
      </w:r>
      <w:proofErr w:type="spellStart"/>
      <w:proofErr w:type="gramStart"/>
      <w:r w:rsidRPr="00F45E22">
        <w:rPr>
          <w:lang w:val="en-US"/>
        </w:rPr>
        <w:t>start.y</w:t>
      </w:r>
      <w:proofErr w:type="spellEnd"/>
      <w:proofErr w:type="gramEnd"/>
      <w:r w:rsidRPr="00F45E22">
        <w:rPr>
          <w:lang w:val="en-US"/>
        </w:rPr>
        <w:t xml:space="preserve"> = j;</w:t>
      </w:r>
    </w:p>
    <w:p w14:paraId="398CAC02"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history.push</w:t>
      </w:r>
      <w:proofErr w:type="spellEnd"/>
      <w:proofErr w:type="gramEnd"/>
      <w:r w:rsidRPr="00F45E22">
        <w:rPr>
          <w:lang w:val="en-US"/>
        </w:rPr>
        <w:t xml:space="preserve">(start); //starts the stack with the s from the map. </w:t>
      </w:r>
    </w:p>
    <w:p w14:paraId="64AF8C3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visited[</w:t>
      </w:r>
      <w:proofErr w:type="spellStart"/>
      <w:r w:rsidRPr="00F45E22">
        <w:rPr>
          <w:lang w:val="en-US"/>
        </w:rPr>
        <w:t>i</w:t>
      </w:r>
      <w:proofErr w:type="spellEnd"/>
      <w:r w:rsidRPr="00F45E22">
        <w:rPr>
          <w:lang w:val="en-US"/>
        </w:rPr>
        <w:t xml:space="preserve">][j] = true; //marks the start position as visited </w:t>
      </w:r>
    </w:p>
    <w:p w14:paraId="3DA3CCE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gramStart"/>
      <w:r w:rsidRPr="00F45E22">
        <w:rPr>
          <w:lang w:val="en-US"/>
        </w:rPr>
        <w:t>return;</w:t>
      </w:r>
      <w:proofErr w:type="gramEnd"/>
    </w:p>
    <w:p w14:paraId="4FF7FA4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774A5401" w14:textId="77777777" w:rsidR="00F45E22" w:rsidRPr="00F45E22" w:rsidRDefault="00F45E22" w:rsidP="00F45E22">
      <w:pPr>
        <w:rPr>
          <w:lang w:val="en-US"/>
        </w:rPr>
      </w:pPr>
      <w:r w:rsidRPr="00F45E22">
        <w:rPr>
          <w:lang w:val="en-US"/>
        </w:rPr>
        <w:tab/>
      </w:r>
      <w:r w:rsidRPr="00F45E22">
        <w:rPr>
          <w:lang w:val="en-US"/>
        </w:rPr>
        <w:tab/>
        <w:t>}</w:t>
      </w:r>
    </w:p>
    <w:p w14:paraId="7985AA1D" w14:textId="77777777" w:rsidR="00F45E22" w:rsidRPr="00F45E22" w:rsidRDefault="00F45E22" w:rsidP="00F45E22">
      <w:pPr>
        <w:rPr>
          <w:lang w:val="en-US"/>
        </w:rPr>
      </w:pPr>
      <w:r w:rsidRPr="00F45E22">
        <w:rPr>
          <w:lang w:val="en-US"/>
        </w:rPr>
        <w:tab/>
        <w:t>}</w:t>
      </w:r>
    </w:p>
    <w:p w14:paraId="17DC0F34" w14:textId="77777777" w:rsidR="00F45E22" w:rsidRPr="00F45E22" w:rsidRDefault="00F45E22" w:rsidP="00F45E22">
      <w:pPr>
        <w:rPr>
          <w:lang w:val="en-US"/>
        </w:rPr>
      </w:pPr>
      <w:r w:rsidRPr="00F45E22">
        <w:rPr>
          <w:lang w:val="en-US"/>
        </w:rPr>
        <w:tab/>
        <w:t xml:space="preserve">if </w:t>
      </w:r>
      <w:proofErr w:type="gramStart"/>
      <w:r w:rsidRPr="00F45E22">
        <w:rPr>
          <w:lang w:val="en-US"/>
        </w:rPr>
        <w:t>(!</w:t>
      </w:r>
      <w:proofErr w:type="spellStart"/>
      <w:r w:rsidRPr="00F45E22">
        <w:rPr>
          <w:lang w:val="en-US"/>
        </w:rPr>
        <w:t>foundStart</w:t>
      </w:r>
      <w:proofErr w:type="spellEnd"/>
      <w:proofErr w:type="gramEnd"/>
      <w:r w:rsidRPr="00F45E22">
        <w:rPr>
          <w:lang w:val="en-US"/>
        </w:rPr>
        <w:t>)</w:t>
      </w:r>
    </w:p>
    <w:p w14:paraId="703FEA52" w14:textId="77777777" w:rsidR="00F45E22" w:rsidRPr="00F45E22" w:rsidRDefault="00F45E22" w:rsidP="00F45E22">
      <w:pPr>
        <w:rPr>
          <w:lang w:val="en-US"/>
        </w:rPr>
      </w:pPr>
      <w:r w:rsidRPr="00F45E22">
        <w:rPr>
          <w:lang w:val="en-US"/>
        </w:rPr>
        <w:tab/>
        <w:t>{</w:t>
      </w:r>
    </w:p>
    <w:p w14:paraId="5F0D40FA"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"no start position found, please define one</w:t>
      </w:r>
      <w:proofErr w:type="gramStart"/>
      <w:r w:rsidRPr="00F45E22">
        <w:rPr>
          <w:lang w:val="en-US"/>
        </w:rPr>
        <w:t>";</w:t>
      </w:r>
      <w:proofErr w:type="gramEnd"/>
    </w:p>
    <w:p w14:paraId="1A8293F5"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newStartValidator</w:t>
      </w:r>
      <w:proofErr w:type="spellEnd"/>
      <w:r w:rsidRPr="00F45E22">
        <w:rPr>
          <w:lang w:val="en-US"/>
        </w:rPr>
        <w:t>(</w:t>
      </w:r>
      <w:proofErr w:type="gramEnd"/>
      <w:r w:rsidRPr="00F45E22">
        <w:rPr>
          <w:lang w:val="en-US"/>
        </w:rPr>
        <w:t>);</w:t>
      </w:r>
      <w:r w:rsidRPr="00F45E22">
        <w:rPr>
          <w:lang w:val="en-US"/>
        </w:rPr>
        <w:tab/>
      </w:r>
      <w:r w:rsidRPr="00F45E22">
        <w:rPr>
          <w:lang w:val="en-US"/>
        </w:rPr>
        <w:tab/>
      </w:r>
    </w:p>
    <w:p w14:paraId="1E72EF61" w14:textId="77777777" w:rsidR="00F45E22" w:rsidRPr="00F45E22" w:rsidRDefault="00F45E22" w:rsidP="00F45E22">
      <w:pPr>
        <w:rPr>
          <w:lang w:val="en-US"/>
        </w:rPr>
      </w:pPr>
      <w:r w:rsidRPr="00F45E22">
        <w:rPr>
          <w:lang w:val="en-US"/>
        </w:rPr>
        <w:tab/>
        <w:t>}</w:t>
      </w:r>
    </w:p>
    <w:p w14:paraId="3A5619C1"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1426DFD3" w14:textId="77777777" w:rsidR="00F45E22" w:rsidRPr="00F45E22" w:rsidRDefault="00F45E22" w:rsidP="00F45E22">
      <w:pPr>
        <w:rPr>
          <w:lang w:val="en-US"/>
        </w:rPr>
      </w:pPr>
      <w:r w:rsidRPr="00F45E22">
        <w:rPr>
          <w:lang w:val="en-US"/>
        </w:rPr>
        <w:t>}</w:t>
      </w:r>
    </w:p>
    <w:p w14:paraId="32656BE8"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newStartValidator</w:t>
      </w:r>
      <w:proofErr w:type="spellEnd"/>
      <w:r w:rsidRPr="00F45E22">
        <w:rPr>
          <w:lang w:val="en-US"/>
        </w:rPr>
        <w:t>()</w:t>
      </w:r>
    </w:p>
    <w:p w14:paraId="77E97D58" w14:textId="77777777" w:rsidR="00F45E22" w:rsidRPr="00F45E22" w:rsidRDefault="00F45E22" w:rsidP="00F45E22">
      <w:pPr>
        <w:rPr>
          <w:lang w:val="en-US"/>
        </w:rPr>
      </w:pPr>
      <w:r w:rsidRPr="00F45E22">
        <w:rPr>
          <w:lang w:val="en-US"/>
        </w:rPr>
        <w:t>{</w:t>
      </w:r>
    </w:p>
    <w:p w14:paraId="537A7F8B" w14:textId="77777777" w:rsidR="00F45E22" w:rsidRPr="00F45E22" w:rsidRDefault="00F45E22" w:rsidP="00F45E22">
      <w:pPr>
        <w:rPr>
          <w:lang w:val="en-US"/>
        </w:rPr>
      </w:pPr>
      <w:r w:rsidRPr="00F45E22">
        <w:rPr>
          <w:lang w:val="en-US"/>
        </w:rPr>
        <w:tab/>
        <w:t xml:space="preserve">bool </w:t>
      </w:r>
      <w:proofErr w:type="spellStart"/>
      <w:r w:rsidRPr="00F45E22">
        <w:rPr>
          <w:lang w:val="en-US"/>
        </w:rPr>
        <w:t>startAccepted</w:t>
      </w:r>
      <w:proofErr w:type="spellEnd"/>
      <w:r w:rsidRPr="00F45E22">
        <w:rPr>
          <w:lang w:val="en-US"/>
        </w:rPr>
        <w:t xml:space="preserve"> = </w:t>
      </w:r>
      <w:proofErr w:type="gramStart"/>
      <w:r w:rsidRPr="00F45E22">
        <w:rPr>
          <w:lang w:val="en-US"/>
        </w:rPr>
        <w:t>false;</w:t>
      </w:r>
      <w:proofErr w:type="gramEnd"/>
    </w:p>
    <w:p w14:paraId="1D7BEAF7" w14:textId="77777777" w:rsidR="00F45E22" w:rsidRPr="00F45E22" w:rsidRDefault="00F45E22" w:rsidP="00F45E22">
      <w:pPr>
        <w:rPr>
          <w:lang w:val="en-US"/>
        </w:rPr>
      </w:pPr>
      <w:r w:rsidRPr="00F45E22">
        <w:rPr>
          <w:lang w:val="en-US"/>
        </w:rPr>
        <w:lastRenderedPageBreak/>
        <w:tab/>
        <w:t xml:space="preserve">position </w:t>
      </w:r>
      <w:proofErr w:type="gramStart"/>
      <w:r w:rsidRPr="00F45E22">
        <w:rPr>
          <w:lang w:val="en-US"/>
        </w:rPr>
        <w:t>start;</w:t>
      </w:r>
      <w:proofErr w:type="gramEnd"/>
    </w:p>
    <w:p w14:paraId="35F1B5AF" w14:textId="77777777" w:rsidR="00F45E22" w:rsidRPr="00F45E22" w:rsidRDefault="00F45E22" w:rsidP="00F45E22">
      <w:pPr>
        <w:rPr>
          <w:lang w:val="en-US"/>
        </w:rPr>
      </w:pPr>
      <w:r w:rsidRPr="00F45E22">
        <w:rPr>
          <w:lang w:val="en-US"/>
        </w:rPr>
        <w:tab/>
        <w:t xml:space="preserve">while </w:t>
      </w:r>
      <w:proofErr w:type="gramStart"/>
      <w:r w:rsidRPr="00F45E22">
        <w:rPr>
          <w:lang w:val="en-US"/>
        </w:rPr>
        <w:t>(!</w:t>
      </w:r>
      <w:proofErr w:type="spellStart"/>
      <w:r w:rsidRPr="00F45E22">
        <w:rPr>
          <w:lang w:val="en-US"/>
        </w:rPr>
        <w:t>startAccepted</w:t>
      </w:r>
      <w:proofErr w:type="spellEnd"/>
      <w:proofErr w:type="gramEnd"/>
      <w:r w:rsidRPr="00F45E22">
        <w:rPr>
          <w:lang w:val="en-US"/>
        </w:rPr>
        <w:t xml:space="preserve">) //a loop that will run </w:t>
      </w:r>
      <w:proofErr w:type="spellStart"/>
      <w:r w:rsidRPr="00F45E22">
        <w:rPr>
          <w:lang w:val="en-US"/>
        </w:rPr>
        <w:t>untill</w:t>
      </w:r>
      <w:proofErr w:type="spellEnd"/>
      <w:r w:rsidRPr="00F45E22">
        <w:rPr>
          <w:lang w:val="en-US"/>
        </w:rPr>
        <w:t xml:space="preserve"> an acceptable position is found</w:t>
      </w:r>
    </w:p>
    <w:p w14:paraId="14D3DE02" w14:textId="77777777" w:rsidR="00F45E22" w:rsidRPr="00F45E22" w:rsidRDefault="00F45E22" w:rsidP="00F45E22">
      <w:pPr>
        <w:rPr>
          <w:lang w:val="en-US"/>
        </w:rPr>
      </w:pPr>
      <w:r w:rsidRPr="00F45E22">
        <w:rPr>
          <w:lang w:val="en-US"/>
        </w:rPr>
        <w:tab/>
        <w:t>{</w:t>
      </w:r>
    </w:p>
    <w:p w14:paraId="1EF8A7A1"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"please define the new start position x coordinate: </w:t>
      </w:r>
      <w:proofErr w:type="gramStart"/>
      <w:r w:rsidRPr="00F45E22">
        <w:rPr>
          <w:lang w:val="en-US"/>
        </w:rPr>
        <w:t>";</w:t>
      </w:r>
      <w:proofErr w:type="gramEnd"/>
    </w:p>
    <w:p w14:paraId="4443881B"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spellStart"/>
      <w:r w:rsidRPr="00F45E22">
        <w:rPr>
          <w:lang w:val="en-US"/>
        </w:rPr>
        <w:t>start.</w:t>
      </w:r>
      <w:proofErr w:type="gramStart"/>
      <w:r w:rsidRPr="00F45E22">
        <w:rPr>
          <w:lang w:val="en-US"/>
        </w:rPr>
        <w:t>x</w:t>
      </w:r>
      <w:proofErr w:type="spellEnd"/>
      <w:r w:rsidRPr="00F45E22">
        <w:rPr>
          <w:lang w:val="en-US"/>
        </w:rPr>
        <w:t>;</w:t>
      </w:r>
      <w:proofErr w:type="gramEnd"/>
    </w:p>
    <w:p w14:paraId="6DC94B9F"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"please define the new y coordinate: </w:t>
      </w:r>
      <w:proofErr w:type="gramStart"/>
      <w:r w:rsidRPr="00F45E22">
        <w:rPr>
          <w:lang w:val="en-US"/>
        </w:rPr>
        <w:t>";</w:t>
      </w:r>
      <w:proofErr w:type="gramEnd"/>
    </w:p>
    <w:p w14:paraId="5E670E78"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spellStart"/>
      <w:proofErr w:type="gramStart"/>
      <w:r w:rsidRPr="00F45E22">
        <w:rPr>
          <w:lang w:val="en-US"/>
        </w:rPr>
        <w:t>start.y</w:t>
      </w:r>
      <w:proofErr w:type="spellEnd"/>
      <w:proofErr w:type="gramEnd"/>
      <w:r w:rsidRPr="00F45E22">
        <w:rPr>
          <w:lang w:val="en-US"/>
        </w:rPr>
        <w:t>;</w:t>
      </w:r>
    </w:p>
    <w:p w14:paraId="32A2E73D" w14:textId="77777777" w:rsidR="00F45E22" w:rsidRPr="00F45E22" w:rsidRDefault="00F45E22" w:rsidP="00F45E22">
      <w:pPr>
        <w:rPr>
          <w:lang w:val="en-US"/>
        </w:rPr>
      </w:pPr>
      <w:r w:rsidRPr="00F45E22">
        <w:rPr>
          <w:lang w:val="en-US"/>
        </w:rPr>
        <w:tab/>
      </w:r>
      <w:r w:rsidRPr="00F45E22">
        <w:rPr>
          <w:lang w:val="en-US"/>
        </w:rPr>
        <w:tab/>
        <w:t>if (</w:t>
      </w:r>
      <w:proofErr w:type="spellStart"/>
      <w:proofErr w:type="gramStart"/>
      <w:r w:rsidRPr="00F45E22">
        <w:rPr>
          <w:lang w:val="en-US"/>
        </w:rPr>
        <w:t>start.y</w:t>
      </w:r>
      <w:proofErr w:type="spellEnd"/>
      <w:proofErr w:type="gramEnd"/>
      <w:r w:rsidRPr="00F45E22">
        <w:rPr>
          <w:lang w:val="en-US"/>
        </w:rPr>
        <w:t xml:space="preserve"> &gt;= 0 &amp;&amp; </w:t>
      </w:r>
      <w:proofErr w:type="spellStart"/>
      <w:r w:rsidRPr="00F45E22">
        <w:rPr>
          <w:lang w:val="en-US"/>
        </w:rPr>
        <w:t>start.y</w:t>
      </w:r>
      <w:proofErr w:type="spellEnd"/>
      <w:r w:rsidRPr="00F45E22">
        <w:rPr>
          <w:lang w:val="en-US"/>
        </w:rPr>
        <w:t xml:space="preserve"> &lt;= HEIGHT &amp;&amp; </w:t>
      </w:r>
      <w:proofErr w:type="spellStart"/>
      <w:r w:rsidRPr="00F45E22">
        <w:rPr>
          <w:lang w:val="en-US"/>
        </w:rPr>
        <w:t>maped</w:t>
      </w:r>
      <w:proofErr w:type="spellEnd"/>
      <w:r w:rsidRPr="00F45E22">
        <w:rPr>
          <w:lang w:val="en-US"/>
        </w:rPr>
        <w:t>[</w:t>
      </w:r>
      <w:proofErr w:type="spellStart"/>
      <w:r w:rsidRPr="00F45E22">
        <w:rPr>
          <w:lang w:val="en-US"/>
        </w:rPr>
        <w:t>start.x</w:t>
      </w:r>
      <w:proofErr w:type="spellEnd"/>
      <w:r w:rsidRPr="00F45E22">
        <w:rPr>
          <w:lang w:val="en-US"/>
        </w:rPr>
        <w:t>][</w:t>
      </w:r>
      <w:proofErr w:type="spellStart"/>
      <w:r w:rsidRPr="00F45E22">
        <w:rPr>
          <w:lang w:val="en-US"/>
        </w:rPr>
        <w:t>start.y</w:t>
      </w:r>
      <w:proofErr w:type="spellEnd"/>
      <w:r w:rsidRPr="00F45E22">
        <w:rPr>
          <w:lang w:val="en-US"/>
        </w:rPr>
        <w:t xml:space="preserve">] == " " &amp;&amp; </w:t>
      </w:r>
      <w:proofErr w:type="spellStart"/>
      <w:r w:rsidRPr="00F45E22">
        <w:rPr>
          <w:lang w:val="en-US"/>
        </w:rPr>
        <w:t>start.x</w:t>
      </w:r>
      <w:proofErr w:type="spellEnd"/>
      <w:r w:rsidRPr="00F45E22">
        <w:rPr>
          <w:lang w:val="en-US"/>
        </w:rPr>
        <w:t xml:space="preserve"> &gt;= 0 &amp;&amp; </w:t>
      </w:r>
      <w:proofErr w:type="spellStart"/>
      <w:r w:rsidRPr="00F45E22">
        <w:rPr>
          <w:lang w:val="en-US"/>
        </w:rPr>
        <w:t>start.x</w:t>
      </w:r>
      <w:proofErr w:type="spellEnd"/>
      <w:r w:rsidRPr="00F45E22">
        <w:rPr>
          <w:lang w:val="en-US"/>
        </w:rPr>
        <w:t xml:space="preserve"> &lt;= WIDTH) //checks the new positions validity</w:t>
      </w:r>
    </w:p>
    <w:p w14:paraId="2E8DDA3D" w14:textId="77777777" w:rsidR="00F45E22" w:rsidRPr="00F45E22" w:rsidRDefault="00F45E22" w:rsidP="00F45E22">
      <w:pPr>
        <w:rPr>
          <w:lang w:val="en-US"/>
        </w:rPr>
      </w:pPr>
      <w:r w:rsidRPr="00F45E22">
        <w:rPr>
          <w:lang w:val="en-US"/>
        </w:rPr>
        <w:tab/>
      </w:r>
      <w:r w:rsidRPr="00F45E22">
        <w:rPr>
          <w:lang w:val="en-US"/>
        </w:rPr>
        <w:tab/>
        <w:t>{</w:t>
      </w:r>
    </w:p>
    <w:p w14:paraId="12FA302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start.</w:t>
      </w:r>
      <w:proofErr w:type="gramStart"/>
      <w:r w:rsidRPr="00F45E22">
        <w:rPr>
          <w:lang w:val="en-US"/>
        </w:rPr>
        <w:t>x</w:t>
      </w:r>
      <w:proofErr w:type="spellEnd"/>
      <w:r w:rsidRPr="00F45E22">
        <w:rPr>
          <w:lang w:val="en-US"/>
        </w:rPr>
        <w:t>][</w:t>
      </w:r>
      <w:proofErr w:type="spellStart"/>
      <w:proofErr w:type="gramEnd"/>
      <w:r w:rsidRPr="00F45E22">
        <w:rPr>
          <w:lang w:val="en-US"/>
        </w:rPr>
        <w:t>start.y</w:t>
      </w:r>
      <w:proofErr w:type="spellEnd"/>
      <w:r w:rsidRPr="00F45E22">
        <w:rPr>
          <w:lang w:val="en-US"/>
        </w:rPr>
        <w:t>] = "s";</w:t>
      </w:r>
    </w:p>
    <w:p w14:paraId="2316016A"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proofErr w:type="gramStart"/>
      <w:r w:rsidRPr="00F45E22">
        <w:rPr>
          <w:lang w:val="en-US"/>
        </w:rPr>
        <w:t>history.push</w:t>
      </w:r>
      <w:proofErr w:type="spellEnd"/>
      <w:proofErr w:type="gramEnd"/>
      <w:r w:rsidRPr="00F45E22">
        <w:rPr>
          <w:lang w:val="en-US"/>
        </w:rPr>
        <w:t xml:space="preserve">(start); //starts the stack with the s from the map. </w:t>
      </w:r>
    </w:p>
    <w:p w14:paraId="1E4110A8"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visited[</w:t>
      </w:r>
      <w:proofErr w:type="spellStart"/>
      <w:r w:rsidRPr="00F45E22">
        <w:rPr>
          <w:lang w:val="en-US"/>
        </w:rPr>
        <w:t>start.</w:t>
      </w:r>
      <w:proofErr w:type="gramStart"/>
      <w:r w:rsidRPr="00F45E22">
        <w:rPr>
          <w:lang w:val="en-US"/>
        </w:rPr>
        <w:t>x</w:t>
      </w:r>
      <w:proofErr w:type="spellEnd"/>
      <w:r w:rsidRPr="00F45E22">
        <w:rPr>
          <w:lang w:val="en-US"/>
        </w:rPr>
        <w:t>][</w:t>
      </w:r>
      <w:proofErr w:type="spellStart"/>
      <w:proofErr w:type="gramEnd"/>
      <w:r w:rsidRPr="00F45E22">
        <w:rPr>
          <w:lang w:val="en-US"/>
        </w:rPr>
        <w:t>start.y</w:t>
      </w:r>
      <w:proofErr w:type="spellEnd"/>
      <w:r w:rsidRPr="00F45E22">
        <w:rPr>
          <w:lang w:val="en-US"/>
        </w:rPr>
        <w:t>] = true; //marks the start position as visited</w:t>
      </w:r>
    </w:p>
    <w:p w14:paraId="4128CC02"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startAccepted</w:t>
      </w:r>
      <w:proofErr w:type="spellEnd"/>
      <w:r w:rsidRPr="00F45E22">
        <w:rPr>
          <w:lang w:val="en-US"/>
        </w:rPr>
        <w:t xml:space="preserve"> = true; //the start was accepted to be a valid position and the loop will stop running</w:t>
      </w:r>
    </w:p>
    <w:p w14:paraId="55272D6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gramStart"/>
      <w:r w:rsidRPr="00F45E22">
        <w:rPr>
          <w:lang w:val="en-US"/>
        </w:rPr>
        <w:t>return;</w:t>
      </w:r>
      <w:proofErr w:type="gramEnd"/>
    </w:p>
    <w:p w14:paraId="5B06EAD1" w14:textId="77777777" w:rsidR="00F45E22" w:rsidRPr="00F45E22" w:rsidRDefault="00F45E22" w:rsidP="00F45E22">
      <w:pPr>
        <w:rPr>
          <w:lang w:val="en-US"/>
        </w:rPr>
      </w:pPr>
      <w:r w:rsidRPr="00F45E22">
        <w:rPr>
          <w:lang w:val="en-US"/>
        </w:rPr>
        <w:tab/>
      </w:r>
      <w:r w:rsidRPr="00F45E22">
        <w:rPr>
          <w:lang w:val="en-US"/>
        </w:rPr>
        <w:tab/>
        <w:t>}</w:t>
      </w:r>
    </w:p>
    <w:p w14:paraId="336B388E" w14:textId="77777777" w:rsidR="00F45E22" w:rsidRPr="00F45E22" w:rsidRDefault="00F45E22" w:rsidP="00F45E22">
      <w:pPr>
        <w:rPr>
          <w:lang w:val="en-US"/>
        </w:rPr>
      </w:pPr>
      <w:r w:rsidRPr="00F45E22">
        <w:rPr>
          <w:lang w:val="en-US"/>
        </w:rPr>
        <w:tab/>
      </w:r>
      <w:r w:rsidRPr="00F45E22">
        <w:rPr>
          <w:lang w:val="en-US"/>
        </w:rPr>
        <w:tab/>
        <w:t xml:space="preserve">else </w:t>
      </w:r>
      <w:proofErr w:type="spellStart"/>
      <w:r w:rsidRPr="00F45E22">
        <w:rPr>
          <w:lang w:val="en-US"/>
        </w:rPr>
        <w:t>cout</w:t>
      </w:r>
      <w:proofErr w:type="spellEnd"/>
      <w:r w:rsidRPr="00F45E22">
        <w:rPr>
          <w:lang w:val="en-US"/>
        </w:rPr>
        <w:t xml:space="preserve"> &lt;&lt; "invalid position" &lt;&lt; </w:t>
      </w:r>
      <w:proofErr w:type="spellStart"/>
      <w:proofErr w:type="gramStart"/>
      <w:r w:rsidRPr="00F45E22">
        <w:rPr>
          <w:lang w:val="en-US"/>
        </w:rPr>
        <w:t>endl</w:t>
      </w:r>
      <w:proofErr w:type="spellEnd"/>
      <w:r w:rsidRPr="00F45E22">
        <w:rPr>
          <w:lang w:val="en-US"/>
        </w:rPr>
        <w:t>;</w:t>
      </w:r>
      <w:proofErr w:type="gramEnd"/>
    </w:p>
    <w:p w14:paraId="33657741" w14:textId="77777777" w:rsidR="00F45E22" w:rsidRPr="00F45E22" w:rsidRDefault="00F45E22" w:rsidP="00F45E22">
      <w:pPr>
        <w:rPr>
          <w:lang w:val="en-US"/>
        </w:rPr>
      </w:pPr>
      <w:r w:rsidRPr="00F45E22">
        <w:rPr>
          <w:lang w:val="en-US"/>
        </w:rPr>
        <w:tab/>
        <w:t>}</w:t>
      </w:r>
    </w:p>
    <w:p w14:paraId="569CC005"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567F5DA0" w14:textId="77777777" w:rsidR="00F45E22" w:rsidRPr="00F45E22" w:rsidRDefault="00F45E22" w:rsidP="00F45E22">
      <w:pPr>
        <w:rPr>
          <w:lang w:val="en-US"/>
        </w:rPr>
      </w:pPr>
      <w:r w:rsidRPr="00F45E22">
        <w:rPr>
          <w:lang w:val="en-US"/>
        </w:rPr>
        <w:t>}</w:t>
      </w:r>
    </w:p>
    <w:p w14:paraId="6F37ACD9"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fileLoader</w:t>
      </w:r>
      <w:proofErr w:type="spellEnd"/>
      <w:r w:rsidRPr="00F45E22">
        <w:rPr>
          <w:lang w:val="en-US"/>
        </w:rPr>
        <w:t xml:space="preserve">(string </w:t>
      </w:r>
      <w:proofErr w:type="spellStart"/>
      <w:r w:rsidRPr="00F45E22">
        <w:rPr>
          <w:lang w:val="en-US"/>
        </w:rPr>
        <w:t>fileChoice</w:t>
      </w:r>
      <w:proofErr w:type="spellEnd"/>
      <w:r w:rsidRPr="00F45E22">
        <w:rPr>
          <w:lang w:val="en-US"/>
        </w:rPr>
        <w:t>)//function that loads the array up with the data from the selected text file</w:t>
      </w:r>
    </w:p>
    <w:p w14:paraId="45EEE5FC" w14:textId="77777777" w:rsidR="00F45E22" w:rsidRPr="00F45E22" w:rsidRDefault="00F45E22" w:rsidP="00F45E22">
      <w:pPr>
        <w:rPr>
          <w:lang w:val="en-US"/>
        </w:rPr>
      </w:pPr>
      <w:r w:rsidRPr="00F45E22">
        <w:rPr>
          <w:lang w:val="en-US"/>
        </w:rPr>
        <w:t>{</w:t>
      </w:r>
    </w:p>
    <w:p w14:paraId="78F9D6C6" w14:textId="77777777" w:rsidR="00F45E22" w:rsidRPr="00F45E22" w:rsidRDefault="00F45E22" w:rsidP="00F45E22">
      <w:pPr>
        <w:rPr>
          <w:lang w:val="en-US"/>
        </w:rPr>
      </w:pPr>
      <w:r w:rsidRPr="00F45E22">
        <w:rPr>
          <w:lang w:val="en-US"/>
        </w:rPr>
        <w:tab/>
        <w:t xml:space="preserve">char </w:t>
      </w:r>
      <w:proofErr w:type="gramStart"/>
      <w:r w:rsidRPr="00F45E22">
        <w:rPr>
          <w:lang w:val="en-US"/>
        </w:rPr>
        <w:t>text[</w:t>
      </w:r>
      <w:proofErr w:type="gramEnd"/>
      <w:r w:rsidRPr="00F45E22">
        <w:rPr>
          <w:lang w:val="en-US"/>
        </w:rPr>
        <w:t xml:space="preserve">MAXSIZE * MAXSIZE]; </w:t>
      </w:r>
    </w:p>
    <w:p w14:paraId="23B16F27" w14:textId="77777777" w:rsidR="00F45E22" w:rsidRPr="00F45E22" w:rsidRDefault="00F45E22" w:rsidP="00F45E22">
      <w:pPr>
        <w:rPr>
          <w:lang w:val="en-US"/>
        </w:rPr>
      </w:pPr>
      <w:r w:rsidRPr="00F45E22">
        <w:rPr>
          <w:lang w:val="en-US"/>
        </w:rPr>
        <w:tab/>
        <w:t xml:space="preserve">string </w:t>
      </w:r>
      <w:proofErr w:type="gramStart"/>
      <w:r w:rsidRPr="00F45E22">
        <w:rPr>
          <w:lang w:val="en-US"/>
        </w:rPr>
        <w:t>line;</w:t>
      </w:r>
      <w:proofErr w:type="gramEnd"/>
    </w:p>
    <w:p w14:paraId="69020382" w14:textId="77777777" w:rsidR="00F45E22" w:rsidRPr="00F45E22" w:rsidRDefault="00F45E22" w:rsidP="00F45E22">
      <w:pPr>
        <w:rPr>
          <w:lang w:val="en-US"/>
        </w:rPr>
      </w:pPr>
      <w:r w:rsidRPr="00F45E22">
        <w:rPr>
          <w:lang w:val="en-US"/>
        </w:rPr>
        <w:tab/>
      </w:r>
      <w:proofErr w:type="spellStart"/>
      <w:r w:rsidRPr="00F45E22">
        <w:rPr>
          <w:lang w:val="en-US"/>
        </w:rPr>
        <w:t>ifstream</w:t>
      </w:r>
      <w:proofErr w:type="spellEnd"/>
      <w:r w:rsidRPr="00F45E22">
        <w:rPr>
          <w:lang w:val="en-US"/>
        </w:rPr>
        <w:t xml:space="preserve"> </w:t>
      </w:r>
      <w:proofErr w:type="spellStart"/>
      <w:r w:rsidRPr="00F45E22">
        <w:rPr>
          <w:lang w:val="en-US"/>
        </w:rPr>
        <w:t>myfile</w:t>
      </w:r>
      <w:proofErr w:type="spellEnd"/>
      <w:r w:rsidRPr="00F45E22">
        <w:rPr>
          <w:lang w:val="en-US"/>
        </w:rPr>
        <w:t>(</w:t>
      </w:r>
      <w:proofErr w:type="spellStart"/>
      <w:r w:rsidRPr="00F45E22">
        <w:rPr>
          <w:lang w:val="en-US"/>
        </w:rPr>
        <w:t>fileChoice</w:t>
      </w:r>
      <w:proofErr w:type="spellEnd"/>
      <w:proofErr w:type="gramStart"/>
      <w:r w:rsidRPr="00F45E22">
        <w:rPr>
          <w:lang w:val="en-US"/>
        </w:rPr>
        <w:t>);</w:t>
      </w:r>
      <w:proofErr w:type="gramEnd"/>
    </w:p>
    <w:p w14:paraId="0D4D71FD" w14:textId="77777777" w:rsidR="00F45E22" w:rsidRPr="00F45E22" w:rsidRDefault="00F45E22" w:rsidP="00F45E22">
      <w:pPr>
        <w:rPr>
          <w:lang w:val="en-US"/>
        </w:rPr>
      </w:pPr>
      <w:r w:rsidRPr="00F45E22">
        <w:rPr>
          <w:lang w:val="en-US"/>
        </w:rPr>
        <w:tab/>
        <w:t>if (</w:t>
      </w:r>
      <w:proofErr w:type="spellStart"/>
      <w:r w:rsidRPr="00F45E22">
        <w:rPr>
          <w:lang w:val="en-US"/>
        </w:rPr>
        <w:t>myfile.is_</w:t>
      </w:r>
      <w:proofErr w:type="gramStart"/>
      <w:r w:rsidRPr="00F45E22">
        <w:rPr>
          <w:lang w:val="en-US"/>
        </w:rPr>
        <w:t>open</w:t>
      </w:r>
      <w:proofErr w:type="spellEnd"/>
      <w:r w:rsidRPr="00F45E22">
        <w:rPr>
          <w:lang w:val="en-US"/>
        </w:rPr>
        <w:t>(</w:t>
      </w:r>
      <w:proofErr w:type="gramEnd"/>
      <w:r w:rsidRPr="00F45E22">
        <w:rPr>
          <w:lang w:val="en-US"/>
        </w:rPr>
        <w:t>))</w:t>
      </w:r>
    </w:p>
    <w:p w14:paraId="6F1AAFA1" w14:textId="77777777" w:rsidR="00F45E22" w:rsidRPr="00F45E22" w:rsidRDefault="00F45E22" w:rsidP="00F45E22">
      <w:pPr>
        <w:rPr>
          <w:lang w:val="en-US"/>
        </w:rPr>
      </w:pPr>
      <w:r w:rsidRPr="00F45E22">
        <w:rPr>
          <w:lang w:val="en-US"/>
        </w:rPr>
        <w:tab/>
        <w:t>{</w:t>
      </w:r>
    </w:p>
    <w:p w14:paraId="6DD0A095" w14:textId="77777777" w:rsidR="00F45E22" w:rsidRPr="00F45E22" w:rsidRDefault="00F45E22" w:rsidP="00F45E22">
      <w:pPr>
        <w:rPr>
          <w:lang w:val="en-US"/>
        </w:rPr>
      </w:pPr>
      <w:r w:rsidRPr="00F45E22">
        <w:rPr>
          <w:lang w:val="en-US"/>
        </w:rPr>
        <w:tab/>
      </w:r>
      <w:r w:rsidRPr="00F45E22">
        <w:rPr>
          <w:lang w:val="en-US"/>
        </w:rPr>
        <w:tab/>
        <w:t xml:space="preserve">int count = </w:t>
      </w:r>
      <w:proofErr w:type="gramStart"/>
      <w:r w:rsidRPr="00F45E22">
        <w:rPr>
          <w:lang w:val="en-US"/>
        </w:rPr>
        <w:t>0;</w:t>
      </w:r>
      <w:proofErr w:type="gramEnd"/>
    </w:p>
    <w:p w14:paraId="77AD5FF3" w14:textId="77777777" w:rsidR="00F45E22" w:rsidRPr="00F45E22" w:rsidRDefault="00F45E22" w:rsidP="00F45E22">
      <w:pPr>
        <w:rPr>
          <w:lang w:val="en-US"/>
        </w:rPr>
      </w:pPr>
      <w:r w:rsidRPr="00F45E22">
        <w:rPr>
          <w:lang w:val="en-US"/>
        </w:rPr>
        <w:tab/>
      </w:r>
      <w:r w:rsidRPr="00F45E22">
        <w:rPr>
          <w:lang w:val="en-US"/>
        </w:rPr>
        <w:tab/>
        <w:t>while (</w:t>
      </w:r>
      <w:proofErr w:type="spellStart"/>
      <w:proofErr w:type="gramStart"/>
      <w:r w:rsidRPr="00F45E22">
        <w:rPr>
          <w:lang w:val="en-US"/>
        </w:rPr>
        <w:t>getline</w:t>
      </w:r>
      <w:proofErr w:type="spellEnd"/>
      <w:r w:rsidRPr="00F45E22">
        <w:rPr>
          <w:lang w:val="en-US"/>
        </w:rPr>
        <w:t>(</w:t>
      </w:r>
      <w:proofErr w:type="spellStart"/>
      <w:proofErr w:type="gramEnd"/>
      <w:r w:rsidRPr="00F45E22">
        <w:rPr>
          <w:lang w:val="en-US"/>
        </w:rPr>
        <w:t>myfile</w:t>
      </w:r>
      <w:proofErr w:type="spellEnd"/>
      <w:r w:rsidRPr="00F45E22">
        <w:rPr>
          <w:lang w:val="en-US"/>
        </w:rPr>
        <w:t>, line))</w:t>
      </w:r>
    </w:p>
    <w:p w14:paraId="5146D5CD" w14:textId="77777777" w:rsidR="00F45E22" w:rsidRPr="00F45E22" w:rsidRDefault="00F45E22" w:rsidP="00F45E22">
      <w:pPr>
        <w:rPr>
          <w:lang w:val="en-US"/>
        </w:rPr>
      </w:pPr>
      <w:r w:rsidRPr="00F45E22">
        <w:rPr>
          <w:lang w:val="en-US"/>
        </w:rPr>
        <w:tab/>
      </w:r>
      <w:r w:rsidRPr="00F45E22">
        <w:rPr>
          <w:lang w:val="en-US"/>
        </w:rPr>
        <w:tab/>
        <w:t>{</w:t>
      </w:r>
    </w:p>
    <w:p w14:paraId="2585024D" w14:textId="77777777" w:rsidR="00F45E22" w:rsidRPr="00F45E22" w:rsidRDefault="00F45E22" w:rsidP="00F45E22">
      <w:pPr>
        <w:rPr>
          <w:lang w:val="en-US"/>
        </w:rPr>
      </w:pPr>
      <w:r w:rsidRPr="00F45E22">
        <w:rPr>
          <w:lang w:val="en-US"/>
        </w:rPr>
        <w:lastRenderedPageBreak/>
        <w:tab/>
      </w:r>
      <w:r w:rsidRPr="00F45E22">
        <w:rPr>
          <w:lang w:val="en-US"/>
        </w:rPr>
        <w:tab/>
      </w:r>
      <w:r w:rsidRPr="00F45E22">
        <w:rPr>
          <w:lang w:val="en-US"/>
        </w:rPr>
        <w:tab/>
      </w:r>
      <w:proofErr w:type="spellStart"/>
      <w:proofErr w:type="gramStart"/>
      <w:r w:rsidRPr="00F45E22">
        <w:rPr>
          <w:lang w:val="en-US"/>
        </w:rPr>
        <w:t>line.copy</w:t>
      </w:r>
      <w:proofErr w:type="spellEnd"/>
      <w:proofErr w:type="gramEnd"/>
      <w:r w:rsidRPr="00F45E22">
        <w:rPr>
          <w:lang w:val="en-US"/>
        </w:rPr>
        <w:t>(&amp;text[</w:t>
      </w:r>
      <w:proofErr w:type="spellStart"/>
      <w:r w:rsidRPr="00F45E22">
        <w:rPr>
          <w:lang w:val="en-US"/>
        </w:rPr>
        <w:t>line.length</w:t>
      </w:r>
      <w:proofErr w:type="spellEnd"/>
      <w:r w:rsidRPr="00F45E22">
        <w:rPr>
          <w:lang w:val="en-US"/>
        </w:rPr>
        <w:t xml:space="preserve">() * count], </w:t>
      </w:r>
      <w:proofErr w:type="spellStart"/>
      <w:r w:rsidRPr="00F45E22">
        <w:rPr>
          <w:lang w:val="en-US"/>
        </w:rPr>
        <w:t>line.length</w:t>
      </w:r>
      <w:proofErr w:type="spellEnd"/>
      <w:r w:rsidRPr="00F45E22">
        <w:rPr>
          <w:lang w:val="en-US"/>
        </w:rPr>
        <w:t>(), 0);</w:t>
      </w:r>
    </w:p>
    <w:p w14:paraId="7AB5FBD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count+</w:t>
      </w:r>
      <w:proofErr w:type="gramStart"/>
      <w:r w:rsidRPr="00F45E22">
        <w:rPr>
          <w:lang w:val="en-US"/>
        </w:rPr>
        <w:t>+;</w:t>
      </w:r>
      <w:proofErr w:type="gramEnd"/>
    </w:p>
    <w:p w14:paraId="328C60D2" w14:textId="77777777" w:rsidR="00F45E22" w:rsidRPr="00F45E22" w:rsidRDefault="00F45E22" w:rsidP="00F45E22">
      <w:pPr>
        <w:rPr>
          <w:lang w:val="en-US"/>
        </w:rPr>
      </w:pPr>
      <w:r w:rsidRPr="00F45E22">
        <w:rPr>
          <w:lang w:val="en-US"/>
        </w:rPr>
        <w:tab/>
      </w:r>
      <w:r w:rsidRPr="00F45E22">
        <w:rPr>
          <w:lang w:val="en-US"/>
        </w:rPr>
        <w:tab/>
        <w:t>}</w:t>
      </w:r>
    </w:p>
    <w:p w14:paraId="4E6B24CA" w14:textId="77777777" w:rsidR="00F45E22" w:rsidRPr="00F45E22" w:rsidRDefault="00F45E22" w:rsidP="00F45E22">
      <w:pPr>
        <w:rPr>
          <w:lang w:val="en-US"/>
        </w:rPr>
      </w:pPr>
      <w:r w:rsidRPr="00F45E22">
        <w:rPr>
          <w:lang w:val="en-US"/>
        </w:rPr>
        <w:tab/>
      </w:r>
      <w:r w:rsidRPr="00F45E22">
        <w:rPr>
          <w:lang w:val="en-US"/>
        </w:rPr>
        <w:tab/>
        <w:t xml:space="preserve">WIDTH = </w:t>
      </w:r>
      <w:proofErr w:type="spellStart"/>
      <w:proofErr w:type="gramStart"/>
      <w:r w:rsidRPr="00F45E22">
        <w:rPr>
          <w:lang w:val="en-US"/>
        </w:rPr>
        <w:t>line.length</w:t>
      </w:r>
      <w:proofErr w:type="spellEnd"/>
      <w:proofErr w:type="gramEnd"/>
      <w:r w:rsidRPr="00F45E22">
        <w:rPr>
          <w:lang w:val="en-US"/>
        </w:rPr>
        <w:t xml:space="preserve">(); //get the width based on the width of the last line in the file. </w:t>
      </w:r>
    </w:p>
    <w:p w14:paraId="7F6F44AD" w14:textId="77777777" w:rsidR="00F45E22" w:rsidRPr="00F45E22" w:rsidRDefault="00F45E22" w:rsidP="00F45E22">
      <w:pPr>
        <w:rPr>
          <w:lang w:val="en-US"/>
        </w:rPr>
      </w:pPr>
      <w:r w:rsidRPr="00F45E22">
        <w:rPr>
          <w:lang w:val="en-US"/>
        </w:rPr>
        <w:tab/>
      </w:r>
      <w:r w:rsidRPr="00F45E22">
        <w:rPr>
          <w:lang w:val="en-US"/>
        </w:rPr>
        <w:tab/>
        <w:t xml:space="preserve">HEIGHT = count; //get the height based on the </w:t>
      </w:r>
      <w:proofErr w:type="gramStart"/>
      <w:r w:rsidRPr="00F45E22">
        <w:rPr>
          <w:lang w:val="en-US"/>
        </w:rPr>
        <w:t>amount</w:t>
      </w:r>
      <w:proofErr w:type="gramEnd"/>
      <w:r w:rsidRPr="00F45E22">
        <w:rPr>
          <w:lang w:val="en-US"/>
        </w:rPr>
        <w:t xml:space="preserve"> of rows read into the array </w:t>
      </w:r>
    </w:p>
    <w:p w14:paraId="6AAAA53E"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myfile.close</w:t>
      </w:r>
      <w:proofErr w:type="spellEnd"/>
      <w:proofErr w:type="gramEnd"/>
      <w:r w:rsidRPr="00F45E22">
        <w:rPr>
          <w:lang w:val="en-US"/>
        </w:rPr>
        <w:t>();</w:t>
      </w:r>
    </w:p>
    <w:p w14:paraId="2F923A3A" w14:textId="77777777" w:rsidR="00F45E22" w:rsidRPr="00F45E22" w:rsidRDefault="00F45E22" w:rsidP="00F45E22">
      <w:pPr>
        <w:rPr>
          <w:lang w:val="en-US"/>
        </w:rPr>
      </w:pPr>
      <w:r w:rsidRPr="00F45E22">
        <w:rPr>
          <w:lang w:val="en-US"/>
        </w:rPr>
        <w:tab/>
        <w:t>}</w:t>
      </w:r>
    </w:p>
    <w:p w14:paraId="17D0A2D5" w14:textId="77777777" w:rsidR="00F45E22" w:rsidRPr="00F45E22" w:rsidRDefault="00F45E22" w:rsidP="00F45E22">
      <w:pPr>
        <w:rPr>
          <w:lang w:val="en-US"/>
        </w:rPr>
      </w:pPr>
      <w:r w:rsidRPr="00F45E22">
        <w:rPr>
          <w:lang w:val="en-US"/>
        </w:rPr>
        <w:tab/>
        <w:t>else</w:t>
      </w:r>
    </w:p>
    <w:p w14:paraId="3A037E1A" w14:textId="77777777" w:rsidR="00F45E22" w:rsidRPr="00F45E22" w:rsidRDefault="00F45E22" w:rsidP="00F45E22">
      <w:pPr>
        <w:rPr>
          <w:lang w:val="en-US"/>
        </w:rPr>
      </w:pPr>
      <w:r w:rsidRPr="00F45E22">
        <w:rPr>
          <w:lang w:val="en-US"/>
        </w:rPr>
        <w:tab/>
        <w:t>{</w:t>
      </w:r>
    </w:p>
    <w:p w14:paraId="3309722E"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"no file found" &lt;&lt; </w:t>
      </w:r>
      <w:proofErr w:type="spellStart"/>
      <w:proofErr w:type="gramStart"/>
      <w:r w:rsidRPr="00F45E22">
        <w:rPr>
          <w:lang w:val="en-US"/>
        </w:rPr>
        <w:t>endl</w:t>
      </w:r>
      <w:proofErr w:type="spellEnd"/>
      <w:r w:rsidRPr="00F45E22">
        <w:rPr>
          <w:lang w:val="en-US"/>
        </w:rPr>
        <w:t>;</w:t>
      </w:r>
      <w:proofErr w:type="gramEnd"/>
      <w:r w:rsidRPr="00F45E22">
        <w:rPr>
          <w:lang w:val="en-US"/>
        </w:rPr>
        <w:tab/>
      </w:r>
    </w:p>
    <w:p w14:paraId="0C6E142C"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init</w:t>
      </w:r>
      <w:proofErr w:type="spellEnd"/>
      <w:r w:rsidRPr="00F45E22">
        <w:rPr>
          <w:lang w:val="en-US"/>
        </w:rPr>
        <w:t>(</w:t>
      </w:r>
      <w:proofErr w:type="gramEnd"/>
      <w:r w:rsidRPr="00F45E22">
        <w:rPr>
          <w:lang w:val="en-US"/>
        </w:rPr>
        <w:t>);</w:t>
      </w:r>
    </w:p>
    <w:p w14:paraId="76089E11" w14:textId="77777777" w:rsidR="00F45E22" w:rsidRPr="00F45E22" w:rsidRDefault="00F45E22" w:rsidP="00F45E22">
      <w:pPr>
        <w:rPr>
          <w:lang w:val="en-US"/>
        </w:rPr>
      </w:pPr>
      <w:r w:rsidRPr="00F45E22">
        <w:rPr>
          <w:lang w:val="en-US"/>
        </w:rPr>
        <w:tab/>
        <w:t>}</w:t>
      </w:r>
    </w:p>
    <w:p w14:paraId="43A4FA52"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w:t>
      </w:r>
    </w:p>
    <w:p w14:paraId="2B23F747" w14:textId="77777777" w:rsidR="00F45E22" w:rsidRPr="00F45E22" w:rsidRDefault="00F45E22" w:rsidP="00F45E22">
      <w:pPr>
        <w:rPr>
          <w:lang w:val="en-US"/>
        </w:rPr>
      </w:pPr>
      <w:r w:rsidRPr="00F45E22">
        <w:rPr>
          <w:lang w:val="en-US"/>
        </w:rPr>
        <w:tab/>
        <w:t>{</w:t>
      </w:r>
    </w:p>
    <w:p w14:paraId="1DD23051"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w:t>
      </w:r>
    </w:p>
    <w:p w14:paraId="23945EE1" w14:textId="77777777" w:rsidR="00F45E22" w:rsidRPr="00F45E22" w:rsidRDefault="00F45E22" w:rsidP="00F45E22">
      <w:pPr>
        <w:rPr>
          <w:lang w:val="en-US"/>
        </w:rPr>
      </w:pPr>
      <w:r w:rsidRPr="00F45E22">
        <w:rPr>
          <w:lang w:val="en-US"/>
        </w:rPr>
        <w:tab/>
      </w:r>
      <w:r w:rsidRPr="00F45E22">
        <w:rPr>
          <w:lang w:val="en-US"/>
        </w:rPr>
        <w:tab/>
        <w:t>{</w:t>
      </w:r>
    </w:p>
    <w:p w14:paraId="0E08B43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w:t>
      </w:r>
      <w:proofErr w:type="gramStart"/>
      <w:r w:rsidRPr="00F45E22">
        <w:rPr>
          <w:lang w:val="en-US"/>
        </w:rPr>
        <w:t>text[</w:t>
      </w:r>
      <w:proofErr w:type="gramEnd"/>
      <w:r w:rsidRPr="00F45E22">
        <w:rPr>
          <w:lang w:val="en-US"/>
        </w:rPr>
        <w:t xml:space="preserve">WIDTH * </w:t>
      </w:r>
      <w:proofErr w:type="spellStart"/>
      <w:r w:rsidRPr="00F45E22">
        <w:rPr>
          <w:lang w:val="en-US"/>
        </w:rPr>
        <w:t>i</w:t>
      </w:r>
      <w:proofErr w:type="spellEnd"/>
      <w:r w:rsidRPr="00F45E22">
        <w:rPr>
          <w:lang w:val="en-US"/>
        </w:rPr>
        <w:t xml:space="preserve"> + j];</w:t>
      </w:r>
    </w:p>
    <w:p w14:paraId="7EF62041" w14:textId="77777777" w:rsidR="00F45E22" w:rsidRPr="00F45E22" w:rsidRDefault="00F45E22" w:rsidP="00F45E22">
      <w:pPr>
        <w:rPr>
          <w:lang w:val="en-US"/>
        </w:rPr>
      </w:pPr>
      <w:r w:rsidRPr="00F45E22">
        <w:rPr>
          <w:lang w:val="en-US"/>
        </w:rPr>
        <w:tab/>
      </w:r>
      <w:r w:rsidRPr="00F45E22">
        <w:rPr>
          <w:lang w:val="en-US"/>
        </w:rPr>
        <w:tab/>
        <w:t>}</w:t>
      </w:r>
    </w:p>
    <w:p w14:paraId="434056FF" w14:textId="77777777" w:rsidR="00F45E22" w:rsidRPr="00F45E22" w:rsidRDefault="00F45E22" w:rsidP="00F45E22">
      <w:pPr>
        <w:rPr>
          <w:lang w:val="en-US"/>
        </w:rPr>
      </w:pPr>
      <w:r w:rsidRPr="00F45E22">
        <w:rPr>
          <w:lang w:val="en-US"/>
        </w:rPr>
        <w:tab/>
        <w:t>}</w:t>
      </w:r>
    </w:p>
    <w:p w14:paraId="1656585F"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0988DEED" w14:textId="77777777" w:rsidR="00F45E22" w:rsidRPr="00F45E22" w:rsidRDefault="00F45E22" w:rsidP="00F45E22">
      <w:pPr>
        <w:rPr>
          <w:lang w:val="en-US"/>
        </w:rPr>
      </w:pPr>
      <w:r w:rsidRPr="00F45E22">
        <w:rPr>
          <w:lang w:val="en-US"/>
        </w:rPr>
        <w:t>}</w:t>
      </w:r>
    </w:p>
    <w:p w14:paraId="62DCD63B"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searchObject</w:t>
      </w:r>
      <w:proofErr w:type="spellEnd"/>
      <w:r w:rsidRPr="00F45E22">
        <w:rPr>
          <w:lang w:val="en-US"/>
        </w:rPr>
        <w:t xml:space="preserve">(string </w:t>
      </w:r>
      <w:proofErr w:type="spellStart"/>
      <w:r w:rsidRPr="00F45E22">
        <w:rPr>
          <w:lang w:val="en-US"/>
        </w:rPr>
        <w:t>userInput</w:t>
      </w:r>
      <w:proofErr w:type="spellEnd"/>
      <w:r w:rsidRPr="00F45E22">
        <w:rPr>
          <w:lang w:val="en-US"/>
        </w:rPr>
        <w:t xml:space="preserve">)//the function that searches the area, takes the </w:t>
      </w:r>
      <w:proofErr w:type="spellStart"/>
      <w:r w:rsidRPr="00F45E22">
        <w:rPr>
          <w:lang w:val="en-US"/>
        </w:rPr>
        <w:t>paramater</w:t>
      </w:r>
      <w:proofErr w:type="spellEnd"/>
      <w:r w:rsidRPr="00F45E22">
        <w:rPr>
          <w:lang w:val="en-US"/>
        </w:rPr>
        <w:t xml:space="preserve"> that is the search criteria </w:t>
      </w:r>
    </w:p>
    <w:p w14:paraId="4D136EBF" w14:textId="77777777" w:rsidR="00F45E22" w:rsidRPr="00F45E22" w:rsidRDefault="00F45E22" w:rsidP="00F45E22">
      <w:pPr>
        <w:rPr>
          <w:lang w:val="en-US"/>
        </w:rPr>
      </w:pPr>
      <w:r w:rsidRPr="00F45E22">
        <w:rPr>
          <w:lang w:val="en-US"/>
        </w:rPr>
        <w:t>{</w:t>
      </w:r>
    </w:p>
    <w:p w14:paraId="7D8C8301" w14:textId="77777777" w:rsidR="00F45E22" w:rsidRPr="00F45E22" w:rsidRDefault="00F45E22" w:rsidP="00F45E22">
      <w:pPr>
        <w:rPr>
          <w:lang w:val="en-US"/>
        </w:rPr>
      </w:pPr>
      <w:r w:rsidRPr="00F45E22">
        <w:rPr>
          <w:lang w:val="en-US"/>
        </w:rPr>
        <w:tab/>
        <w:t>system("CLS"</w:t>
      </w:r>
      <w:proofErr w:type="gramStart"/>
      <w:r w:rsidRPr="00F45E22">
        <w:rPr>
          <w:lang w:val="en-US"/>
        </w:rPr>
        <w:t>);</w:t>
      </w:r>
      <w:proofErr w:type="gramEnd"/>
    </w:p>
    <w:p w14:paraId="128AB39A" w14:textId="77777777" w:rsidR="00F45E22" w:rsidRPr="00F45E22" w:rsidRDefault="00F45E22" w:rsidP="00F45E22">
      <w:pPr>
        <w:rPr>
          <w:lang w:val="en-US"/>
        </w:rPr>
      </w:pPr>
      <w:r w:rsidRPr="00F45E22">
        <w:rPr>
          <w:lang w:val="en-US"/>
        </w:rPr>
        <w:tab/>
        <w:t xml:space="preserve">bool </w:t>
      </w:r>
      <w:proofErr w:type="spellStart"/>
      <w:r w:rsidRPr="00F45E22">
        <w:rPr>
          <w:lang w:val="en-US"/>
        </w:rPr>
        <w:t>targetFound</w:t>
      </w:r>
      <w:proofErr w:type="spellEnd"/>
      <w:r w:rsidRPr="00F45E22">
        <w:rPr>
          <w:lang w:val="en-US"/>
        </w:rPr>
        <w:t xml:space="preserve"> = false; //if the target has been found</w:t>
      </w:r>
    </w:p>
    <w:p w14:paraId="6E18E6B2" w14:textId="77777777" w:rsidR="00F45E22" w:rsidRPr="00F45E22" w:rsidRDefault="00F45E22" w:rsidP="00F45E22">
      <w:pPr>
        <w:rPr>
          <w:lang w:val="en-US"/>
        </w:rPr>
      </w:pPr>
      <w:r w:rsidRPr="00F45E22">
        <w:rPr>
          <w:lang w:val="en-US"/>
        </w:rPr>
        <w:tab/>
        <w:t xml:space="preserve">vector&lt;position&gt; </w:t>
      </w:r>
      <w:proofErr w:type="spellStart"/>
      <w:r w:rsidRPr="00F45E22">
        <w:rPr>
          <w:lang w:val="en-US"/>
        </w:rPr>
        <w:t>availablePositions</w:t>
      </w:r>
      <w:proofErr w:type="spellEnd"/>
      <w:r w:rsidRPr="00F45E22">
        <w:rPr>
          <w:lang w:val="en-US"/>
        </w:rPr>
        <w:t xml:space="preserve">; //the available positions around the current position </w:t>
      </w:r>
    </w:p>
    <w:p w14:paraId="4C572D01" w14:textId="77777777" w:rsidR="00F45E22" w:rsidRPr="00F45E22" w:rsidRDefault="00F45E22" w:rsidP="00F45E22">
      <w:pPr>
        <w:rPr>
          <w:lang w:val="en-US"/>
        </w:rPr>
      </w:pPr>
      <w:r w:rsidRPr="00F45E22">
        <w:rPr>
          <w:lang w:val="en-US"/>
        </w:rPr>
        <w:tab/>
        <w:t xml:space="preserve">while </w:t>
      </w:r>
      <w:proofErr w:type="gramStart"/>
      <w:r w:rsidRPr="00F45E22">
        <w:rPr>
          <w:lang w:val="en-US"/>
        </w:rPr>
        <w:t>(!</w:t>
      </w:r>
      <w:proofErr w:type="spellStart"/>
      <w:r w:rsidRPr="00F45E22">
        <w:rPr>
          <w:lang w:val="en-US"/>
        </w:rPr>
        <w:t>history</w:t>
      </w:r>
      <w:proofErr w:type="gramEnd"/>
      <w:r w:rsidRPr="00F45E22">
        <w:rPr>
          <w:lang w:val="en-US"/>
        </w:rPr>
        <w:t>.empty</w:t>
      </w:r>
      <w:proofErr w:type="spellEnd"/>
      <w:r w:rsidRPr="00F45E22">
        <w:rPr>
          <w:lang w:val="en-US"/>
        </w:rPr>
        <w:t xml:space="preserve">()) //while the </w:t>
      </w:r>
      <w:proofErr w:type="spellStart"/>
      <w:r w:rsidRPr="00F45E22">
        <w:rPr>
          <w:lang w:val="en-US"/>
        </w:rPr>
        <w:t>lifo</w:t>
      </w:r>
      <w:proofErr w:type="spellEnd"/>
      <w:r w:rsidRPr="00F45E22">
        <w:rPr>
          <w:lang w:val="en-US"/>
        </w:rPr>
        <w:t xml:space="preserve"> is not empty </w:t>
      </w:r>
    </w:p>
    <w:p w14:paraId="47666065" w14:textId="77777777" w:rsidR="00F45E22" w:rsidRPr="00F45E22" w:rsidRDefault="00F45E22" w:rsidP="00F45E22">
      <w:pPr>
        <w:rPr>
          <w:lang w:val="en-US"/>
        </w:rPr>
      </w:pPr>
      <w:r w:rsidRPr="00F45E22">
        <w:rPr>
          <w:lang w:val="en-US"/>
        </w:rPr>
        <w:tab/>
        <w:t>{</w:t>
      </w:r>
    </w:p>
    <w:p w14:paraId="3D8CE526" w14:textId="77777777" w:rsidR="00F45E22" w:rsidRPr="00F45E22" w:rsidRDefault="00F45E22" w:rsidP="00F45E22">
      <w:pPr>
        <w:rPr>
          <w:lang w:val="en-US"/>
        </w:rPr>
      </w:pPr>
      <w:r w:rsidRPr="00F45E22">
        <w:rPr>
          <w:lang w:val="en-US"/>
        </w:rPr>
        <w:tab/>
      </w:r>
      <w:r w:rsidRPr="00F45E22">
        <w:rPr>
          <w:lang w:val="en-US"/>
        </w:rPr>
        <w:tab/>
        <w:t xml:space="preserve">string </w:t>
      </w:r>
      <w:proofErr w:type="spellStart"/>
      <w:r w:rsidRPr="00F45E22">
        <w:rPr>
          <w:lang w:val="en-US"/>
        </w:rPr>
        <w:t>statusText</w:t>
      </w:r>
      <w:proofErr w:type="spellEnd"/>
      <w:r w:rsidRPr="00F45E22">
        <w:rPr>
          <w:lang w:val="en-US"/>
        </w:rPr>
        <w:t xml:space="preserve"> = "</w:t>
      </w:r>
      <w:proofErr w:type="gramStart"/>
      <w:r w:rsidRPr="00F45E22">
        <w:rPr>
          <w:lang w:val="en-US"/>
        </w:rPr>
        <w:t>";</w:t>
      </w:r>
      <w:proofErr w:type="gramEnd"/>
    </w:p>
    <w:p w14:paraId="613FB034" w14:textId="77777777" w:rsidR="00F45E22" w:rsidRPr="00F45E22" w:rsidRDefault="00F45E22" w:rsidP="00F45E22">
      <w:pPr>
        <w:rPr>
          <w:lang w:val="en-US"/>
        </w:rPr>
      </w:pPr>
      <w:r w:rsidRPr="00F45E22">
        <w:rPr>
          <w:lang w:val="en-US"/>
        </w:rPr>
        <w:tab/>
      </w:r>
      <w:r w:rsidRPr="00F45E22">
        <w:rPr>
          <w:lang w:val="en-US"/>
        </w:rPr>
        <w:tab/>
        <w:t xml:space="preserve">position </w:t>
      </w:r>
      <w:proofErr w:type="spellStart"/>
      <w:r w:rsidRPr="00F45E22">
        <w:rPr>
          <w:lang w:val="en-US"/>
        </w:rPr>
        <w:t>lastPosition</w:t>
      </w:r>
      <w:proofErr w:type="spellEnd"/>
      <w:r w:rsidRPr="00F45E22">
        <w:rPr>
          <w:lang w:val="en-US"/>
        </w:rPr>
        <w:t xml:space="preserve"> = </w:t>
      </w:r>
      <w:proofErr w:type="spellStart"/>
      <w:proofErr w:type="gramStart"/>
      <w:r w:rsidRPr="00F45E22">
        <w:rPr>
          <w:lang w:val="en-US"/>
        </w:rPr>
        <w:t>history.top</w:t>
      </w:r>
      <w:proofErr w:type="spellEnd"/>
      <w:r w:rsidRPr="00F45E22">
        <w:rPr>
          <w:lang w:val="en-US"/>
        </w:rPr>
        <w:t>(</w:t>
      </w:r>
      <w:proofErr w:type="gramEnd"/>
      <w:r w:rsidRPr="00F45E22">
        <w:rPr>
          <w:lang w:val="en-US"/>
        </w:rPr>
        <w:t>);</w:t>
      </w:r>
      <w:r w:rsidRPr="00F45E22">
        <w:rPr>
          <w:lang w:val="en-US"/>
        </w:rPr>
        <w:tab/>
        <w:t>// Calculate the directions for each vertex</w:t>
      </w:r>
    </w:p>
    <w:p w14:paraId="6357AD14" w14:textId="77777777" w:rsidR="00F45E22" w:rsidRPr="00F45E22" w:rsidRDefault="00F45E22" w:rsidP="00F45E22">
      <w:pPr>
        <w:rPr>
          <w:lang w:val="en-US"/>
        </w:rPr>
      </w:pPr>
      <w:r w:rsidRPr="00F45E22">
        <w:rPr>
          <w:lang w:val="en-US"/>
        </w:rPr>
        <w:lastRenderedPageBreak/>
        <w:tab/>
      </w:r>
      <w:r w:rsidRPr="00F45E22">
        <w:rPr>
          <w:lang w:val="en-US"/>
        </w:rPr>
        <w:tab/>
      </w:r>
      <w:proofErr w:type="spellStart"/>
      <w:proofErr w:type="gramStart"/>
      <w:r w:rsidRPr="00F45E22">
        <w:rPr>
          <w:lang w:val="en-US"/>
        </w:rPr>
        <w:t>drawMap</w:t>
      </w:r>
      <w:proofErr w:type="spellEnd"/>
      <w:r w:rsidRPr="00F45E22">
        <w:rPr>
          <w:lang w:val="en-US"/>
        </w:rPr>
        <w:t>(</w:t>
      </w:r>
      <w:proofErr w:type="spellStart"/>
      <w:proofErr w:type="gramEnd"/>
      <w:r w:rsidRPr="00F45E22">
        <w:rPr>
          <w:lang w:val="en-US"/>
        </w:rPr>
        <w:t>lastPosition.x</w:t>
      </w:r>
      <w:proofErr w:type="spellEnd"/>
      <w:r w:rsidRPr="00F45E22">
        <w:rPr>
          <w:lang w:val="en-US"/>
        </w:rPr>
        <w:t xml:space="preserve">, </w:t>
      </w:r>
      <w:proofErr w:type="spellStart"/>
      <w:r w:rsidRPr="00F45E22">
        <w:rPr>
          <w:lang w:val="en-US"/>
        </w:rPr>
        <w:t>lastPosition.y</w:t>
      </w:r>
      <w:proofErr w:type="spellEnd"/>
      <w:r w:rsidRPr="00F45E22">
        <w:rPr>
          <w:lang w:val="en-US"/>
        </w:rPr>
        <w:t xml:space="preserve">, </w:t>
      </w:r>
      <w:proofErr w:type="spellStart"/>
      <w:r w:rsidRPr="00F45E22">
        <w:rPr>
          <w:lang w:val="en-US"/>
        </w:rPr>
        <w:t>statusText</w:t>
      </w:r>
      <w:proofErr w:type="spellEnd"/>
      <w:r w:rsidRPr="00F45E22">
        <w:rPr>
          <w:lang w:val="en-US"/>
        </w:rPr>
        <w:t>);</w:t>
      </w:r>
    </w:p>
    <w:p w14:paraId="3597D193" w14:textId="77777777" w:rsidR="00F45E22" w:rsidRPr="00F45E22" w:rsidRDefault="00F45E22" w:rsidP="00F45E22">
      <w:pPr>
        <w:rPr>
          <w:lang w:val="en-US"/>
        </w:rPr>
      </w:pPr>
      <w:r w:rsidRPr="00F45E22">
        <w:rPr>
          <w:lang w:val="en-US"/>
        </w:rPr>
        <w:tab/>
      </w:r>
      <w:r w:rsidRPr="00F45E22">
        <w:rPr>
          <w:lang w:val="en-US"/>
        </w:rPr>
        <w:tab/>
        <w:t xml:space="preserve">position N; </w:t>
      </w:r>
      <w:proofErr w:type="spellStart"/>
      <w:r w:rsidRPr="00F45E22">
        <w:rPr>
          <w:lang w:val="en-US"/>
        </w:rPr>
        <w:t>N.x</w:t>
      </w:r>
      <w:proofErr w:type="spellEnd"/>
      <w:r w:rsidRPr="00F45E22">
        <w:rPr>
          <w:lang w:val="en-US"/>
        </w:rPr>
        <w:t xml:space="preserve"> = </w:t>
      </w:r>
      <w:proofErr w:type="spellStart"/>
      <w:r w:rsidRPr="00F45E22">
        <w:rPr>
          <w:lang w:val="en-US"/>
        </w:rPr>
        <w:t>lastPosition.x</w:t>
      </w:r>
      <w:proofErr w:type="spellEnd"/>
      <w:r w:rsidRPr="00F45E22">
        <w:rPr>
          <w:lang w:val="en-US"/>
        </w:rPr>
        <w:t xml:space="preserve"> - 1; </w:t>
      </w:r>
      <w:proofErr w:type="spellStart"/>
      <w:r w:rsidRPr="00F45E22">
        <w:rPr>
          <w:lang w:val="en-US"/>
        </w:rPr>
        <w:t>N.y</w:t>
      </w:r>
      <w:proofErr w:type="spellEnd"/>
      <w:r w:rsidRPr="00F45E22">
        <w:rPr>
          <w:lang w:val="en-US"/>
        </w:rPr>
        <w:t xml:space="preserve"> = </w:t>
      </w:r>
      <w:proofErr w:type="spellStart"/>
      <w:r w:rsidRPr="00F45E22">
        <w:rPr>
          <w:lang w:val="en-US"/>
        </w:rPr>
        <w:t>lastPosition.y</w:t>
      </w:r>
      <w:proofErr w:type="spellEnd"/>
      <w:r w:rsidRPr="00F45E22">
        <w:rPr>
          <w:lang w:val="en-US"/>
        </w:rPr>
        <w:t>; //sets north to be the position above the current (reverse to how you would expect it to be as the file reads in top to bottom, making cardinal north the bottom of the screen)</w:t>
      </w:r>
    </w:p>
    <w:p w14:paraId="1C4FD12B" w14:textId="77777777" w:rsidR="00F45E22" w:rsidRPr="00F45E22" w:rsidRDefault="00F45E22" w:rsidP="00F45E22">
      <w:pPr>
        <w:rPr>
          <w:lang w:val="en-US"/>
        </w:rPr>
      </w:pPr>
      <w:r w:rsidRPr="00F45E22">
        <w:rPr>
          <w:lang w:val="en-US"/>
        </w:rPr>
        <w:tab/>
      </w:r>
      <w:r w:rsidRPr="00F45E22">
        <w:rPr>
          <w:lang w:val="en-US"/>
        </w:rPr>
        <w:tab/>
        <w:t xml:space="preserve">position E; </w:t>
      </w:r>
      <w:proofErr w:type="spellStart"/>
      <w:r w:rsidRPr="00F45E22">
        <w:rPr>
          <w:lang w:val="en-US"/>
        </w:rPr>
        <w:t>E.x</w:t>
      </w:r>
      <w:proofErr w:type="spellEnd"/>
      <w:r w:rsidRPr="00F45E22">
        <w:rPr>
          <w:lang w:val="en-US"/>
        </w:rPr>
        <w:t xml:space="preserve"> = </w:t>
      </w:r>
      <w:proofErr w:type="spellStart"/>
      <w:r w:rsidRPr="00F45E22">
        <w:rPr>
          <w:lang w:val="en-US"/>
        </w:rPr>
        <w:t>lastPosition.x</w:t>
      </w:r>
      <w:proofErr w:type="spellEnd"/>
      <w:r w:rsidRPr="00F45E22">
        <w:rPr>
          <w:lang w:val="en-US"/>
        </w:rPr>
        <w:t xml:space="preserve">;     </w:t>
      </w:r>
      <w:proofErr w:type="spellStart"/>
      <w:r w:rsidRPr="00F45E22">
        <w:rPr>
          <w:lang w:val="en-US"/>
        </w:rPr>
        <w:t>E.y</w:t>
      </w:r>
      <w:proofErr w:type="spellEnd"/>
      <w:r w:rsidRPr="00F45E22">
        <w:rPr>
          <w:lang w:val="en-US"/>
        </w:rPr>
        <w:t xml:space="preserve"> = </w:t>
      </w:r>
      <w:proofErr w:type="spellStart"/>
      <w:r w:rsidRPr="00F45E22">
        <w:rPr>
          <w:lang w:val="en-US"/>
        </w:rPr>
        <w:t>lastPosition.y</w:t>
      </w:r>
      <w:proofErr w:type="spellEnd"/>
      <w:r w:rsidRPr="00F45E22">
        <w:rPr>
          <w:lang w:val="en-US"/>
        </w:rPr>
        <w:t xml:space="preserve"> + 1;//sets east to be the position to the left of the current</w:t>
      </w:r>
    </w:p>
    <w:p w14:paraId="3D180D27" w14:textId="77777777" w:rsidR="00F45E22" w:rsidRPr="00F45E22" w:rsidRDefault="00F45E22" w:rsidP="00F45E22">
      <w:pPr>
        <w:rPr>
          <w:lang w:val="en-US"/>
        </w:rPr>
      </w:pPr>
      <w:r w:rsidRPr="00F45E22">
        <w:rPr>
          <w:lang w:val="en-US"/>
        </w:rPr>
        <w:tab/>
      </w:r>
      <w:r w:rsidRPr="00F45E22">
        <w:rPr>
          <w:lang w:val="en-US"/>
        </w:rPr>
        <w:tab/>
        <w:t xml:space="preserve">position S; </w:t>
      </w:r>
      <w:proofErr w:type="spellStart"/>
      <w:r w:rsidRPr="00F45E22">
        <w:rPr>
          <w:lang w:val="en-US"/>
        </w:rPr>
        <w:t>S.x</w:t>
      </w:r>
      <w:proofErr w:type="spellEnd"/>
      <w:r w:rsidRPr="00F45E22">
        <w:rPr>
          <w:lang w:val="en-US"/>
        </w:rPr>
        <w:t xml:space="preserve"> = </w:t>
      </w:r>
      <w:proofErr w:type="spellStart"/>
      <w:r w:rsidRPr="00F45E22">
        <w:rPr>
          <w:lang w:val="en-US"/>
        </w:rPr>
        <w:t>lastPosition.x</w:t>
      </w:r>
      <w:proofErr w:type="spellEnd"/>
      <w:r w:rsidRPr="00F45E22">
        <w:rPr>
          <w:lang w:val="en-US"/>
        </w:rPr>
        <w:t xml:space="preserve"> + 1; </w:t>
      </w:r>
      <w:proofErr w:type="spellStart"/>
      <w:r w:rsidRPr="00F45E22">
        <w:rPr>
          <w:lang w:val="en-US"/>
        </w:rPr>
        <w:t>S.y</w:t>
      </w:r>
      <w:proofErr w:type="spellEnd"/>
      <w:r w:rsidRPr="00F45E22">
        <w:rPr>
          <w:lang w:val="en-US"/>
        </w:rPr>
        <w:t xml:space="preserve"> = </w:t>
      </w:r>
      <w:proofErr w:type="spellStart"/>
      <w:r w:rsidRPr="00F45E22">
        <w:rPr>
          <w:lang w:val="en-US"/>
        </w:rPr>
        <w:t>lastPosition.y</w:t>
      </w:r>
      <w:proofErr w:type="spellEnd"/>
      <w:r w:rsidRPr="00F45E22">
        <w:rPr>
          <w:lang w:val="en-US"/>
        </w:rPr>
        <w:t xml:space="preserve">; //sets south to be the </w:t>
      </w:r>
      <w:proofErr w:type="spellStart"/>
      <w:r w:rsidRPr="00F45E22">
        <w:rPr>
          <w:lang w:val="en-US"/>
        </w:rPr>
        <w:t>positon</w:t>
      </w:r>
      <w:proofErr w:type="spellEnd"/>
      <w:r w:rsidRPr="00F45E22">
        <w:rPr>
          <w:lang w:val="en-US"/>
        </w:rPr>
        <w:t xml:space="preserve"> below the current</w:t>
      </w:r>
    </w:p>
    <w:p w14:paraId="5EBD634A" w14:textId="77777777" w:rsidR="00F45E22" w:rsidRPr="00F45E22" w:rsidRDefault="00F45E22" w:rsidP="00F45E22">
      <w:pPr>
        <w:rPr>
          <w:lang w:val="en-US"/>
        </w:rPr>
      </w:pPr>
      <w:r w:rsidRPr="00F45E22">
        <w:rPr>
          <w:lang w:val="en-US"/>
        </w:rPr>
        <w:tab/>
      </w:r>
      <w:r w:rsidRPr="00F45E22">
        <w:rPr>
          <w:lang w:val="en-US"/>
        </w:rPr>
        <w:tab/>
        <w:t xml:space="preserve">position W; </w:t>
      </w:r>
      <w:proofErr w:type="spellStart"/>
      <w:r w:rsidRPr="00F45E22">
        <w:rPr>
          <w:lang w:val="en-US"/>
        </w:rPr>
        <w:t>W.x</w:t>
      </w:r>
      <w:proofErr w:type="spellEnd"/>
      <w:r w:rsidRPr="00F45E22">
        <w:rPr>
          <w:lang w:val="en-US"/>
        </w:rPr>
        <w:t xml:space="preserve"> = </w:t>
      </w:r>
      <w:proofErr w:type="spellStart"/>
      <w:r w:rsidRPr="00F45E22">
        <w:rPr>
          <w:lang w:val="en-US"/>
        </w:rPr>
        <w:t>lastPosition.x</w:t>
      </w:r>
      <w:proofErr w:type="spellEnd"/>
      <w:r w:rsidRPr="00F45E22">
        <w:rPr>
          <w:lang w:val="en-US"/>
        </w:rPr>
        <w:t xml:space="preserve">;     </w:t>
      </w:r>
      <w:proofErr w:type="spellStart"/>
      <w:r w:rsidRPr="00F45E22">
        <w:rPr>
          <w:lang w:val="en-US"/>
        </w:rPr>
        <w:t>W.y</w:t>
      </w:r>
      <w:proofErr w:type="spellEnd"/>
      <w:r w:rsidRPr="00F45E22">
        <w:rPr>
          <w:lang w:val="en-US"/>
        </w:rPr>
        <w:t xml:space="preserve"> = </w:t>
      </w:r>
      <w:proofErr w:type="spellStart"/>
      <w:r w:rsidRPr="00F45E22">
        <w:rPr>
          <w:lang w:val="en-US"/>
        </w:rPr>
        <w:t>lastPosition.y</w:t>
      </w:r>
      <w:proofErr w:type="spellEnd"/>
      <w:r w:rsidRPr="00F45E22">
        <w:rPr>
          <w:lang w:val="en-US"/>
        </w:rPr>
        <w:t xml:space="preserve"> - 1; //sets south to be the </w:t>
      </w:r>
      <w:proofErr w:type="spellStart"/>
      <w:r w:rsidRPr="00F45E22">
        <w:rPr>
          <w:lang w:val="en-US"/>
        </w:rPr>
        <w:t>positon</w:t>
      </w:r>
      <w:proofErr w:type="spellEnd"/>
      <w:r w:rsidRPr="00F45E22">
        <w:rPr>
          <w:lang w:val="en-US"/>
        </w:rPr>
        <w:t xml:space="preserve"> above the current</w:t>
      </w:r>
    </w:p>
    <w:p w14:paraId="2296EAB9" w14:textId="77777777" w:rsidR="00F45E22" w:rsidRPr="00F45E22" w:rsidRDefault="00F45E22" w:rsidP="00F45E22">
      <w:pPr>
        <w:rPr>
          <w:lang w:val="en-US"/>
        </w:rPr>
      </w:pPr>
      <w:r w:rsidRPr="00F45E22">
        <w:rPr>
          <w:lang w:val="en-US"/>
        </w:rPr>
        <w:t>//first checks if the next move is within the map area, then checks if it has been visited before, then checks if the position is an empty space or search criteria, if all conditions are met, then adds the position to the available position array</w:t>
      </w:r>
    </w:p>
    <w:p w14:paraId="12B770B5"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N.x</w:t>
      </w:r>
      <w:proofErr w:type="spellEnd"/>
      <w:r w:rsidRPr="00F45E22">
        <w:rPr>
          <w:lang w:val="en-US"/>
        </w:rPr>
        <w:t xml:space="preserve"> &gt;= 0 &amp;&amp; </w:t>
      </w:r>
      <w:proofErr w:type="spellStart"/>
      <w:r w:rsidRPr="00F45E22">
        <w:rPr>
          <w:lang w:val="en-US"/>
        </w:rPr>
        <w:t>N.x</w:t>
      </w:r>
      <w:proofErr w:type="spellEnd"/>
      <w:r w:rsidRPr="00F45E22">
        <w:rPr>
          <w:lang w:val="en-US"/>
        </w:rPr>
        <w:t xml:space="preserve"> &lt;= WIDTH &amp;&amp; </w:t>
      </w:r>
      <w:proofErr w:type="spellStart"/>
      <w:r w:rsidRPr="00F45E22">
        <w:rPr>
          <w:lang w:val="en-US"/>
        </w:rPr>
        <w:t>N.y</w:t>
      </w:r>
      <w:proofErr w:type="spellEnd"/>
      <w:r w:rsidRPr="00F45E22">
        <w:rPr>
          <w:lang w:val="en-US"/>
        </w:rPr>
        <w:t xml:space="preserve"> &gt;= 0 &amp;&amp; </w:t>
      </w:r>
      <w:proofErr w:type="spellStart"/>
      <w:r w:rsidRPr="00F45E22">
        <w:rPr>
          <w:lang w:val="en-US"/>
        </w:rPr>
        <w:t>N.y</w:t>
      </w:r>
      <w:proofErr w:type="spellEnd"/>
      <w:r w:rsidRPr="00F45E22">
        <w:rPr>
          <w:lang w:val="en-US"/>
        </w:rPr>
        <w:t xml:space="preserve"> &lt;= HEIGHT &amp;&amp; visited[</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 true &amp;&amp; (</w:t>
      </w:r>
      <w:proofErr w:type="spellStart"/>
      <w:r w:rsidRPr="00F45E22">
        <w:rPr>
          <w:lang w:val="en-US"/>
        </w:rPr>
        <w:t>maped</w:t>
      </w:r>
      <w:proofErr w:type="spellEnd"/>
      <w:r w:rsidRPr="00F45E22">
        <w:rPr>
          <w:lang w:val="en-US"/>
        </w:rPr>
        <w:t>[</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xml:space="preserve">] == " " || </w:t>
      </w:r>
      <w:proofErr w:type="spellStart"/>
      <w:r w:rsidRPr="00F45E22">
        <w:rPr>
          <w:lang w:val="en-US"/>
        </w:rPr>
        <w:t>maped</w:t>
      </w:r>
      <w:proofErr w:type="spellEnd"/>
      <w:r w:rsidRPr="00F45E22">
        <w:rPr>
          <w:lang w:val="en-US"/>
        </w:rPr>
        <w:t>[</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xml:space="preserve">] == </w:t>
      </w:r>
      <w:proofErr w:type="spellStart"/>
      <w:r w:rsidRPr="00F45E22">
        <w:rPr>
          <w:lang w:val="en-US"/>
        </w:rPr>
        <w:t>userInput</w:t>
      </w:r>
      <w:proofErr w:type="spellEnd"/>
      <w:r w:rsidRPr="00F45E22">
        <w:rPr>
          <w:lang w:val="en-US"/>
        </w:rPr>
        <w:t xml:space="preserve"> || </w:t>
      </w:r>
      <w:proofErr w:type="spellStart"/>
      <w:r w:rsidRPr="00F45E22">
        <w:rPr>
          <w:lang w:val="en-US"/>
        </w:rPr>
        <w:t>maped</w:t>
      </w:r>
      <w:proofErr w:type="spellEnd"/>
      <w:r w:rsidRPr="00F45E22">
        <w:rPr>
          <w:lang w:val="en-US"/>
        </w:rPr>
        <w:t>[</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xml:space="preserve">] == "#" || </w:t>
      </w:r>
      <w:proofErr w:type="spellStart"/>
      <w:r w:rsidRPr="00F45E22">
        <w:rPr>
          <w:lang w:val="en-US"/>
        </w:rPr>
        <w:t>maped</w:t>
      </w:r>
      <w:proofErr w:type="spellEnd"/>
      <w:r w:rsidRPr="00F45E22">
        <w:rPr>
          <w:lang w:val="en-US"/>
        </w:rPr>
        <w:t>[</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xml:space="preserve">] == "s" || </w:t>
      </w:r>
      <w:proofErr w:type="spellStart"/>
      <w:r w:rsidRPr="00F45E22">
        <w:rPr>
          <w:lang w:val="en-US"/>
        </w:rPr>
        <w:t>maped</w:t>
      </w:r>
      <w:proofErr w:type="spellEnd"/>
      <w:r w:rsidRPr="00F45E22">
        <w:rPr>
          <w:lang w:val="en-US"/>
        </w:rPr>
        <w:t>[</w:t>
      </w:r>
      <w:proofErr w:type="spellStart"/>
      <w:r w:rsidRPr="00F45E22">
        <w:rPr>
          <w:lang w:val="en-US"/>
        </w:rPr>
        <w:t>N.x</w:t>
      </w:r>
      <w:proofErr w:type="spellEnd"/>
      <w:r w:rsidRPr="00F45E22">
        <w:rPr>
          <w:lang w:val="en-US"/>
        </w:rPr>
        <w:t>][</w:t>
      </w:r>
      <w:proofErr w:type="spellStart"/>
      <w:r w:rsidRPr="00F45E22">
        <w:rPr>
          <w:lang w:val="en-US"/>
        </w:rPr>
        <w:t>N.y</w:t>
      </w:r>
      <w:proofErr w:type="spellEnd"/>
      <w:r w:rsidRPr="00F45E22">
        <w:rPr>
          <w:lang w:val="en-US"/>
        </w:rPr>
        <w:t xml:space="preserve">] == "S")) </w:t>
      </w:r>
    </w:p>
    <w:p w14:paraId="226B9DC2"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 xml:space="preserve">{ </w:t>
      </w:r>
      <w:proofErr w:type="spellStart"/>
      <w:r w:rsidRPr="00F45E22">
        <w:rPr>
          <w:lang w:val="en-US"/>
        </w:rPr>
        <w:t>availablePositions.push</w:t>
      </w:r>
      <w:proofErr w:type="gramEnd"/>
      <w:r w:rsidRPr="00F45E22">
        <w:rPr>
          <w:lang w:val="en-US"/>
        </w:rPr>
        <w:t>_back</w:t>
      </w:r>
      <w:proofErr w:type="spellEnd"/>
      <w:r w:rsidRPr="00F45E22">
        <w:rPr>
          <w:lang w:val="en-US"/>
        </w:rPr>
        <w:t xml:space="preserve">(N);  } //vector for tracking the current available moves and a string saying what moves were possible to be displayed on </w:t>
      </w:r>
      <w:proofErr w:type="spellStart"/>
      <w:r w:rsidRPr="00F45E22">
        <w:rPr>
          <w:lang w:val="en-US"/>
        </w:rPr>
        <w:t>th</w:t>
      </w:r>
      <w:proofErr w:type="spellEnd"/>
      <w:r w:rsidRPr="00F45E22">
        <w:rPr>
          <w:lang w:val="en-US"/>
        </w:rPr>
        <w:t xml:space="preserve"> visualization </w:t>
      </w:r>
    </w:p>
    <w:p w14:paraId="158FD254"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E.x</w:t>
      </w:r>
      <w:proofErr w:type="spellEnd"/>
      <w:r w:rsidRPr="00F45E22">
        <w:rPr>
          <w:lang w:val="en-US"/>
        </w:rPr>
        <w:t xml:space="preserve"> &gt;= 0 &amp;&amp; </w:t>
      </w:r>
      <w:proofErr w:type="spellStart"/>
      <w:r w:rsidRPr="00F45E22">
        <w:rPr>
          <w:lang w:val="en-US"/>
        </w:rPr>
        <w:t>E.x</w:t>
      </w:r>
      <w:proofErr w:type="spellEnd"/>
      <w:r w:rsidRPr="00F45E22">
        <w:rPr>
          <w:lang w:val="en-US"/>
        </w:rPr>
        <w:t xml:space="preserve"> &lt;= WIDTH &amp;&amp; </w:t>
      </w:r>
      <w:proofErr w:type="spellStart"/>
      <w:r w:rsidRPr="00F45E22">
        <w:rPr>
          <w:lang w:val="en-US"/>
        </w:rPr>
        <w:t>E.y</w:t>
      </w:r>
      <w:proofErr w:type="spellEnd"/>
      <w:r w:rsidRPr="00F45E22">
        <w:rPr>
          <w:lang w:val="en-US"/>
        </w:rPr>
        <w:t xml:space="preserve"> &gt;= 0 &amp;&amp; </w:t>
      </w:r>
      <w:proofErr w:type="spellStart"/>
      <w:r w:rsidRPr="00F45E22">
        <w:rPr>
          <w:lang w:val="en-US"/>
        </w:rPr>
        <w:t>E.y</w:t>
      </w:r>
      <w:proofErr w:type="spellEnd"/>
      <w:r w:rsidRPr="00F45E22">
        <w:rPr>
          <w:lang w:val="en-US"/>
        </w:rPr>
        <w:t xml:space="preserve"> &lt;= HEIGHT &amp;&amp; visited[</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 true &amp;&amp; (</w:t>
      </w:r>
      <w:proofErr w:type="spellStart"/>
      <w:r w:rsidRPr="00F45E22">
        <w:rPr>
          <w:lang w:val="en-US"/>
        </w:rPr>
        <w:t>maped</w:t>
      </w:r>
      <w:proofErr w:type="spellEnd"/>
      <w:r w:rsidRPr="00F45E22">
        <w:rPr>
          <w:lang w:val="en-US"/>
        </w:rPr>
        <w:t>[</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xml:space="preserve">] == " " || </w:t>
      </w:r>
      <w:proofErr w:type="spellStart"/>
      <w:r w:rsidRPr="00F45E22">
        <w:rPr>
          <w:lang w:val="en-US"/>
        </w:rPr>
        <w:t>maped</w:t>
      </w:r>
      <w:proofErr w:type="spellEnd"/>
      <w:r w:rsidRPr="00F45E22">
        <w:rPr>
          <w:lang w:val="en-US"/>
        </w:rPr>
        <w:t>[</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xml:space="preserve">] == </w:t>
      </w:r>
      <w:proofErr w:type="spellStart"/>
      <w:r w:rsidRPr="00F45E22">
        <w:rPr>
          <w:lang w:val="en-US"/>
        </w:rPr>
        <w:t>userInput</w:t>
      </w:r>
      <w:proofErr w:type="spellEnd"/>
      <w:r w:rsidRPr="00F45E22">
        <w:rPr>
          <w:lang w:val="en-US"/>
        </w:rPr>
        <w:t xml:space="preserve"> || </w:t>
      </w:r>
      <w:proofErr w:type="spellStart"/>
      <w:r w:rsidRPr="00F45E22">
        <w:rPr>
          <w:lang w:val="en-US"/>
        </w:rPr>
        <w:t>maped</w:t>
      </w:r>
      <w:proofErr w:type="spellEnd"/>
      <w:r w:rsidRPr="00F45E22">
        <w:rPr>
          <w:lang w:val="en-US"/>
        </w:rPr>
        <w:t>[</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xml:space="preserve">] == "#" || </w:t>
      </w:r>
      <w:proofErr w:type="spellStart"/>
      <w:r w:rsidRPr="00F45E22">
        <w:rPr>
          <w:lang w:val="en-US"/>
        </w:rPr>
        <w:t>maped</w:t>
      </w:r>
      <w:proofErr w:type="spellEnd"/>
      <w:r w:rsidRPr="00F45E22">
        <w:rPr>
          <w:lang w:val="en-US"/>
        </w:rPr>
        <w:t>[</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xml:space="preserve">] == "s" || </w:t>
      </w:r>
      <w:proofErr w:type="spellStart"/>
      <w:r w:rsidRPr="00F45E22">
        <w:rPr>
          <w:lang w:val="en-US"/>
        </w:rPr>
        <w:t>maped</w:t>
      </w:r>
      <w:proofErr w:type="spellEnd"/>
      <w:r w:rsidRPr="00F45E22">
        <w:rPr>
          <w:lang w:val="en-US"/>
        </w:rPr>
        <w:t>[</w:t>
      </w:r>
      <w:proofErr w:type="spellStart"/>
      <w:r w:rsidRPr="00F45E22">
        <w:rPr>
          <w:lang w:val="en-US"/>
        </w:rPr>
        <w:t>E.x</w:t>
      </w:r>
      <w:proofErr w:type="spellEnd"/>
      <w:r w:rsidRPr="00F45E22">
        <w:rPr>
          <w:lang w:val="en-US"/>
        </w:rPr>
        <w:t>][</w:t>
      </w:r>
      <w:proofErr w:type="spellStart"/>
      <w:r w:rsidRPr="00F45E22">
        <w:rPr>
          <w:lang w:val="en-US"/>
        </w:rPr>
        <w:t>E.y</w:t>
      </w:r>
      <w:proofErr w:type="spellEnd"/>
      <w:r w:rsidRPr="00F45E22">
        <w:rPr>
          <w:lang w:val="en-US"/>
        </w:rPr>
        <w:t>] == "S"))</w:t>
      </w:r>
    </w:p>
    <w:p w14:paraId="4984927E"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 xml:space="preserve">{ </w:t>
      </w:r>
      <w:proofErr w:type="spellStart"/>
      <w:r w:rsidRPr="00F45E22">
        <w:rPr>
          <w:lang w:val="en-US"/>
        </w:rPr>
        <w:t>availablePositions.push</w:t>
      </w:r>
      <w:proofErr w:type="gramEnd"/>
      <w:r w:rsidRPr="00F45E22">
        <w:rPr>
          <w:lang w:val="en-US"/>
        </w:rPr>
        <w:t>_back</w:t>
      </w:r>
      <w:proofErr w:type="spellEnd"/>
      <w:r w:rsidRPr="00F45E22">
        <w:rPr>
          <w:lang w:val="en-US"/>
        </w:rPr>
        <w:t>(E);  }</w:t>
      </w:r>
    </w:p>
    <w:p w14:paraId="7DF4CB87"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S.x</w:t>
      </w:r>
      <w:proofErr w:type="spellEnd"/>
      <w:r w:rsidRPr="00F45E22">
        <w:rPr>
          <w:lang w:val="en-US"/>
        </w:rPr>
        <w:t xml:space="preserve"> &gt;= 0 &amp;&amp; </w:t>
      </w:r>
      <w:proofErr w:type="spellStart"/>
      <w:r w:rsidRPr="00F45E22">
        <w:rPr>
          <w:lang w:val="en-US"/>
        </w:rPr>
        <w:t>S.x</w:t>
      </w:r>
      <w:proofErr w:type="spellEnd"/>
      <w:r w:rsidRPr="00F45E22">
        <w:rPr>
          <w:lang w:val="en-US"/>
        </w:rPr>
        <w:t xml:space="preserve"> &lt;= WIDTH &amp;&amp; </w:t>
      </w:r>
      <w:proofErr w:type="spellStart"/>
      <w:r w:rsidRPr="00F45E22">
        <w:rPr>
          <w:lang w:val="en-US"/>
        </w:rPr>
        <w:t>S.y</w:t>
      </w:r>
      <w:proofErr w:type="spellEnd"/>
      <w:r w:rsidRPr="00F45E22">
        <w:rPr>
          <w:lang w:val="en-US"/>
        </w:rPr>
        <w:t xml:space="preserve"> &gt;= 0 &amp;&amp; </w:t>
      </w:r>
      <w:proofErr w:type="spellStart"/>
      <w:r w:rsidRPr="00F45E22">
        <w:rPr>
          <w:lang w:val="en-US"/>
        </w:rPr>
        <w:t>S.y</w:t>
      </w:r>
      <w:proofErr w:type="spellEnd"/>
      <w:r w:rsidRPr="00F45E22">
        <w:rPr>
          <w:lang w:val="en-US"/>
        </w:rPr>
        <w:t xml:space="preserve"> &lt;= HEIGHT &amp;&amp; visited[</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 true &amp;&amp; (</w:t>
      </w:r>
      <w:proofErr w:type="spellStart"/>
      <w:r w:rsidRPr="00F45E22">
        <w:rPr>
          <w:lang w:val="en-US"/>
        </w:rPr>
        <w:t>maped</w:t>
      </w:r>
      <w:proofErr w:type="spellEnd"/>
      <w:r w:rsidRPr="00F45E22">
        <w:rPr>
          <w:lang w:val="en-US"/>
        </w:rPr>
        <w:t>[</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xml:space="preserve">] == " " || </w:t>
      </w:r>
      <w:proofErr w:type="spellStart"/>
      <w:r w:rsidRPr="00F45E22">
        <w:rPr>
          <w:lang w:val="en-US"/>
        </w:rPr>
        <w:t>maped</w:t>
      </w:r>
      <w:proofErr w:type="spellEnd"/>
      <w:r w:rsidRPr="00F45E22">
        <w:rPr>
          <w:lang w:val="en-US"/>
        </w:rPr>
        <w:t>[</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xml:space="preserve">] == </w:t>
      </w:r>
      <w:proofErr w:type="spellStart"/>
      <w:r w:rsidRPr="00F45E22">
        <w:rPr>
          <w:lang w:val="en-US"/>
        </w:rPr>
        <w:t>userInput</w:t>
      </w:r>
      <w:proofErr w:type="spellEnd"/>
      <w:r w:rsidRPr="00F45E22">
        <w:rPr>
          <w:lang w:val="en-US"/>
        </w:rPr>
        <w:t xml:space="preserve"> || </w:t>
      </w:r>
      <w:proofErr w:type="spellStart"/>
      <w:r w:rsidRPr="00F45E22">
        <w:rPr>
          <w:lang w:val="en-US"/>
        </w:rPr>
        <w:t>maped</w:t>
      </w:r>
      <w:proofErr w:type="spellEnd"/>
      <w:r w:rsidRPr="00F45E22">
        <w:rPr>
          <w:lang w:val="en-US"/>
        </w:rPr>
        <w:t>[</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xml:space="preserve">] == "#" || </w:t>
      </w:r>
      <w:proofErr w:type="spellStart"/>
      <w:r w:rsidRPr="00F45E22">
        <w:rPr>
          <w:lang w:val="en-US"/>
        </w:rPr>
        <w:t>maped</w:t>
      </w:r>
      <w:proofErr w:type="spellEnd"/>
      <w:r w:rsidRPr="00F45E22">
        <w:rPr>
          <w:lang w:val="en-US"/>
        </w:rPr>
        <w:t>[</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xml:space="preserve">] == "s" || </w:t>
      </w:r>
      <w:proofErr w:type="spellStart"/>
      <w:r w:rsidRPr="00F45E22">
        <w:rPr>
          <w:lang w:val="en-US"/>
        </w:rPr>
        <w:t>maped</w:t>
      </w:r>
      <w:proofErr w:type="spellEnd"/>
      <w:r w:rsidRPr="00F45E22">
        <w:rPr>
          <w:lang w:val="en-US"/>
        </w:rPr>
        <w:t>[</w:t>
      </w:r>
      <w:proofErr w:type="spellStart"/>
      <w:r w:rsidRPr="00F45E22">
        <w:rPr>
          <w:lang w:val="en-US"/>
        </w:rPr>
        <w:t>S.x</w:t>
      </w:r>
      <w:proofErr w:type="spellEnd"/>
      <w:r w:rsidRPr="00F45E22">
        <w:rPr>
          <w:lang w:val="en-US"/>
        </w:rPr>
        <w:t>][</w:t>
      </w:r>
      <w:proofErr w:type="spellStart"/>
      <w:r w:rsidRPr="00F45E22">
        <w:rPr>
          <w:lang w:val="en-US"/>
        </w:rPr>
        <w:t>S.y</w:t>
      </w:r>
      <w:proofErr w:type="spellEnd"/>
      <w:r w:rsidRPr="00F45E22">
        <w:rPr>
          <w:lang w:val="en-US"/>
        </w:rPr>
        <w:t>] == "S"))</w:t>
      </w:r>
    </w:p>
    <w:p w14:paraId="3330FF7E"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 xml:space="preserve">{ </w:t>
      </w:r>
      <w:proofErr w:type="spellStart"/>
      <w:r w:rsidRPr="00F45E22">
        <w:rPr>
          <w:lang w:val="en-US"/>
        </w:rPr>
        <w:t>availablePositions.push</w:t>
      </w:r>
      <w:proofErr w:type="gramEnd"/>
      <w:r w:rsidRPr="00F45E22">
        <w:rPr>
          <w:lang w:val="en-US"/>
        </w:rPr>
        <w:t>_back</w:t>
      </w:r>
      <w:proofErr w:type="spellEnd"/>
      <w:r w:rsidRPr="00F45E22">
        <w:rPr>
          <w:lang w:val="en-US"/>
        </w:rPr>
        <w:t>(S);  }</w:t>
      </w:r>
    </w:p>
    <w:p w14:paraId="79C64B94"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W.x</w:t>
      </w:r>
      <w:proofErr w:type="spellEnd"/>
      <w:r w:rsidRPr="00F45E22">
        <w:rPr>
          <w:lang w:val="en-US"/>
        </w:rPr>
        <w:t xml:space="preserve"> &gt;= 0 &amp;&amp; </w:t>
      </w:r>
      <w:proofErr w:type="spellStart"/>
      <w:r w:rsidRPr="00F45E22">
        <w:rPr>
          <w:lang w:val="en-US"/>
        </w:rPr>
        <w:t>W.x</w:t>
      </w:r>
      <w:proofErr w:type="spellEnd"/>
      <w:r w:rsidRPr="00F45E22">
        <w:rPr>
          <w:lang w:val="en-US"/>
        </w:rPr>
        <w:t xml:space="preserve"> &lt;= WIDTH &amp;&amp; </w:t>
      </w:r>
      <w:proofErr w:type="spellStart"/>
      <w:r w:rsidRPr="00F45E22">
        <w:rPr>
          <w:lang w:val="en-US"/>
        </w:rPr>
        <w:t>W.y</w:t>
      </w:r>
      <w:proofErr w:type="spellEnd"/>
      <w:r w:rsidRPr="00F45E22">
        <w:rPr>
          <w:lang w:val="en-US"/>
        </w:rPr>
        <w:t xml:space="preserve"> &gt;= 0 &amp;&amp; </w:t>
      </w:r>
      <w:proofErr w:type="spellStart"/>
      <w:r w:rsidRPr="00F45E22">
        <w:rPr>
          <w:lang w:val="en-US"/>
        </w:rPr>
        <w:t>W.y</w:t>
      </w:r>
      <w:proofErr w:type="spellEnd"/>
      <w:r w:rsidRPr="00F45E22">
        <w:rPr>
          <w:lang w:val="en-US"/>
        </w:rPr>
        <w:t xml:space="preserve"> &lt;= HEIGHT &amp;&amp; visited[</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 true &amp;&amp; (</w:t>
      </w:r>
      <w:proofErr w:type="spellStart"/>
      <w:r w:rsidRPr="00F45E22">
        <w:rPr>
          <w:lang w:val="en-US"/>
        </w:rPr>
        <w:t>maped</w:t>
      </w:r>
      <w:proofErr w:type="spellEnd"/>
      <w:r w:rsidRPr="00F45E22">
        <w:rPr>
          <w:lang w:val="en-US"/>
        </w:rPr>
        <w:t>[</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xml:space="preserve">] == " " || </w:t>
      </w:r>
      <w:proofErr w:type="spellStart"/>
      <w:r w:rsidRPr="00F45E22">
        <w:rPr>
          <w:lang w:val="en-US"/>
        </w:rPr>
        <w:t>maped</w:t>
      </w:r>
      <w:proofErr w:type="spellEnd"/>
      <w:r w:rsidRPr="00F45E22">
        <w:rPr>
          <w:lang w:val="en-US"/>
        </w:rPr>
        <w:t>[</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xml:space="preserve">] == </w:t>
      </w:r>
      <w:proofErr w:type="spellStart"/>
      <w:r w:rsidRPr="00F45E22">
        <w:rPr>
          <w:lang w:val="en-US"/>
        </w:rPr>
        <w:t>userInput</w:t>
      </w:r>
      <w:proofErr w:type="spellEnd"/>
      <w:r w:rsidRPr="00F45E22">
        <w:rPr>
          <w:lang w:val="en-US"/>
        </w:rPr>
        <w:t xml:space="preserve"> || </w:t>
      </w:r>
      <w:proofErr w:type="spellStart"/>
      <w:r w:rsidRPr="00F45E22">
        <w:rPr>
          <w:lang w:val="en-US"/>
        </w:rPr>
        <w:t>maped</w:t>
      </w:r>
      <w:proofErr w:type="spellEnd"/>
      <w:r w:rsidRPr="00F45E22">
        <w:rPr>
          <w:lang w:val="en-US"/>
        </w:rPr>
        <w:t>[</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xml:space="preserve">] == "#" || </w:t>
      </w:r>
      <w:proofErr w:type="spellStart"/>
      <w:r w:rsidRPr="00F45E22">
        <w:rPr>
          <w:lang w:val="en-US"/>
        </w:rPr>
        <w:t>maped</w:t>
      </w:r>
      <w:proofErr w:type="spellEnd"/>
      <w:r w:rsidRPr="00F45E22">
        <w:rPr>
          <w:lang w:val="en-US"/>
        </w:rPr>
        <w:t>[</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xml:space="preserve">] == "s" || </w:t>
      </w:r>
      <w:proofErr w:type="spellStart"/>
      <w:r w:rsidRPr="00F45E22">
        <w:rPr>
          <w:lang w:val="en-US"/>
        </w:rPr>
        <w:t>maped</w:t>
      </w:r>
      <w:proofErr w:type="spellEnd"/>
      <w:r w:rsidRPr="00F45E22">
        <w:rPr>
          <w:lang w:val="en-US"/>
        </w:rPr>
        <w:t>[</w:t>
      </w:r>
      <w:proofErr w:type="spellStart"/>
      <w:r w:rsidRPr="00F45E22">
        <w:rPr>
          <w:lang w:val="en-US"/>
        </w:rPr>
        <w:t>W.x</w:t>
      </w:r>
      <w:proofErr w:type="spellEnd"/>
      <w:r w:rsidRPr="00F45E22">
        <w:rPr>
          <w:lang w:val="en-US"/>
        </w:rPr>
        <w:t>][</w:t>
      </w:r>
      <w:proofErr w:type="spellStart"/>
      <w:r w:rsidRPr="00F45E22">
        <w:rPr>
          <w:lang w:val="en-US"/>
        </w:rPr>
        <w:t>W.y</w:t>
      </w:r>
      <w:proofErr w:type="spellEnd"/>
      <w:r w:rsidRPr="00F45E22">
        <w:rPr>
          <w:lang w:val="en-US"/>
        </w:rPr>
        <w:t xml:space="preserve">] == "S")) </w:t>
      </w:r>
    </w:p>
    <w:p w14:paraId="474E5F8E"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 xml:space="preserve">{ </w:t>
      </w:r>
      <w:proofErr w:type="spellStart"/>
      <w:r w:rsidRPr="00F45E22">
        <w:rPr>
          <w:lang w:val="en-US"/>
        </w:rPr>
        <w:t>availablePositions.push</w:t>
      </w:r>
      <w:proofErr w:type="gramEnd"/>
      <w:r w:rsidRPr="00F45E22">
        <w:rPr>
          <w:lang w:val="en-US"/>
        </w:rPr>
        <w:t>_back</w:t>
      </w:r>
      <w:proofErr w:type="spellEnd"/>
      <w:r w:rsidRPr="00F45E22">
        <w:rPr>
          <w:lang w:val="en-US"/>
        </w:rPr>
        <w:t>(W);  }</w:t>
      </w:r>
    </w:p>
    <w:p w14:paraId="24B4AEEB" w14:textId="77777777" w:rsidR="00F45E22" w:rsidRPr="00F45E22" w:rsidRDefault="00F45E22" w:rsidP="00F45E22">
      <w:pPr>
        <w:rPr>
          <w:lang w:val="en-US"/>
        </w:rPr>
      </w:pPr>
      <w:r w:rsidRPr="00F45E22">
        <w:rPr>
          <w:lang w:val="en-US"/>
        </w:rPr>
        <w:tab/>
      </w:r>
      <w:r w:rsidRPr="00F45E22">
        <w:rPr>
          <w:lang w:val="en-US"/>
        </w:rPr>
        <w:tab/>
        <w:t xml:space="preserve">if </w:t>
      </w:r>
      <w:proofErr w:type="gramStart"/>
      <w:r w:rsidRPr="00F45E22">
        <w:rPr>
          <w:lang w:val="en-US"/>
        </w:rPr>
        <w:t>(!</w:t>
      </w:r>
      <w:proofErr w:type="spellStart"/>
      <w:r w:rsidRPr="00F45E22">
        <w:rPr>
          <w:lang w:val="en-US"/>
        </w:rPr>
        <w:t>availablePositions.empty</w:t>
      </w:r>
      <w:proofErr w:type="spellEnd"/>
      <w:proofErr w:type="gramEnd"/>
      <w:r w:rsidRPr="00F45E22">
        <w:rPr>
          <w:lang w:val="en-US"/>
        </w:rPr>
        <w:t xml:space="preserve">())//if there are available </w:t>
      </w:r>
      <w:proofErr w:type="spellStart"/>
      <w:r w:rsidRPr="00F45E22">
        <w:rPr>
          <w:lang w:val="en-US"/>
        </w:rPr>
        <w:t>directrions</w:t>
      </w:r>
      <w:proofErr w:type="spellEnd"/>
    </w:p>
    <w:p w14:paraId="42A7292A" w14:textId="77777777" w:rsidR="00F45E22" w:rsidRPr="00F45E22" w:rsidRDefault="00F45E22" w:rsidP="00F45E22">
      <w:pPr>
        <w:rPr>
          <w:lang w:val="en-US"/>
        </w:rPr>
      </w:pPr>
      <w:r w:rsidRPr="00F45E22">
        <w:rPr>
          <w:lang w:val="en-US"/>
        </w:rPr>
        <w:tab/>
      </w:r>
      <w:r w:rsidRPr="00F45E22">
        <w:rPr>
          <w:lang w:val="en-US"/>
        </w:rPr>
        <w:tab/>
        <w:t>{</w:t>
      </w:r>
    </w:p>
    <w:p w14:paraId="21E3082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random_</w:t>
      </w:r>
      <w:proofErr w:type="gramStart"/>
      <w:r w:rsidRPr="00F45E22">
        <w:rPr>
          <w:lang w:val="en-US"/>
        </w:rPr>
        <w:t>shuffle</w:t>
      </w:r>
      <w:proofErr w:type="spellEnd"/>
      <w:r w:rsidRPr="00F45E22">
        <w:rPr>
          <w:lang w:val="en-US"/>
        </w:rPr>
        <w:t>(</w:t>
      </w:r>
      <w:proofErr w:type="spellStart"/>
      <w:proofErr w:type="gramEnd"/>
      <w:r w:rsidRPr="00F45E22">
        <w:rPr>
          <w:lang w:val="en-US"/>
        </w:rPr>
        <w:t>availablePositions.begin</w:t>
      </w:r>
      <w:proofErr w:type="spellEnd"/>
      <w:r w:rsidRPr="00F45E22">
        <w:rPr>
          <w:lang w:val="en-US"/>
        </w:rPr>
        <w:t xml:space="preserve">(), </w:t>
      </w:r>
      <w:proofErr w:type="spellStart"/>
      <w:r w:rsidRPr="00F45E22">
        <w:rPr>
          <w:lang w:val="en-US"/>
        </w:rPr>
        <w:t>availablePositions.end</w:t>
      </w:r>
      <w:proofErr w:type="spellEnd"/>
      <w:r w:rsidRPr="00F45E22">
        <w:rPr>
          <w:lang w:val="en-US"/>
        </w:rPr>
        <w:t>());// Select random element from available directions http://www.cplusplus.com/reference/algorithm/random_shuffle/</w:t>
      </w:r>
    </w:p>
    <w:p w14:paraId="1DBC761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 xml:space="preserve">position </w:t>
      </w:r>
      <w:proofErr w:type="spellStart"/>
      <w:r w:rsidRPr="00F45E22">
        <w:rPr>
          <w:lang w:val="en-US"/>
        </w:rPr>
        <w:t>lastAvailable</w:t>
      </w:r>
      <w:proofErr w:type="spellEnd"/>
      <w:r w:rsidRPr="00F45E22">
        <w:rPr>
          <w:lang w:val="en-US"/>
        </w:rPr>
        <w:t xml:space="preserve"> = </w:t>
      </w:r>
      <w:proofErr w:type="spellStart"/>
      <w:r w:rsidRPr="00F45E22">
        <w:rPr>
          <w:lang w:val="en-US"/>
        </w:rPr>
        <w:t>availablePositions.back</w:t>
      </w:r>
      <w:proofErr w:type="spellEnd"/>
      <w:r w:rsidRPr="00F45E22">
        <w:rPr>
          <w:lang w:val="en-US"/>
        </w:rPr>
        <w:t xml:space="preserve">(); //get the last element in the vector </w:t>
      </w:r>
      <w:proofErr w:type="gramStart"/>
      <w:r w:rsidRPr="00F45E22">
        <w:rPr>
          <w:lang w:val="en-US"/>
        </w:rPr>
        <w:t>http://www.cplusplus.com/reference/vector/vector/back/</w:t>
      </w:r>
      <w:proofErr w:type="gramEnd"/>
    </w:p>
    <w:p w14:paraId="620C2E58" w14:textId="77777777" w:rsidR="00F45E22" w:rsidRPr="00F45E22" w:rsidRDefault="00F45E22" w:rsidP="00F45E22">
      <w:pPr>
        <w:rPr>
          <w:lang w:val="en-US"/>
        </w:rPr>
      </w:pPr>
      <w:r w:rsidRPr="00F45E22">
        <w:rPr>
          <w:lang w:val="en-US"/>
        </w:rPr>
        <w:lastRenderedPageBreak/>
        <w:tab/>
      </w:r>
      <w:r w:rsidRPr="00F45E22">
        <w:rPr>
          <w:lang w:val="en-US"/>
        </w:rPr>
        <w:tab/>
      </w:r>
      <w:r w:rsidRPr="00F45E22">
        <w:rPr>
          <w:lang w:val="en-US"/>
        </w:rPr>
        <w:tab/>
      </w:r>
      <w:proofErr w:type="spellStart"/>
      <w:proofErr w:type="gramStart"/>
      <w:r w:rsidRPr="00F45E22">
        <w:rPr>
          <w:lang w:val="en-US"/>
        </w:rPr>
        <w:t>history.push</w:t>
      </w:r>
      <w:proofErr w:type="spellEnd"/>
      <w:proofErr w:type="gramEnd"/>
      <w:r w:rsidRPr="00F45E22">
        <w:rPr>
          <w:lang w:val="en-US"/>
        </w:rPr>
        <w:t>(</w:t>
      </w:r>
      <w:proofErr w:type="spellStart"/>
      <w:r w:rsidRPr="00F45E22">
        <w:rPr>
          <w:lang w:val="en-US"/>
        </w:rPr>
        <w:t>lastAvailable</w:t>
      </w:r>
      <w:proofErr w:type="spellEnd"/>
      <w:r w:rsidRPr="00F45E22">
        <w:rPr>
          <w:lang w:val="en-US"/>
        </w:rPr>
        <w:t>); //adds an element to the top of the stack</w:t>
      </w:r>
    </w:p>
    <w:p w14:paraId="085AD0D2"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gramStart"/>
      <w:r w:rsidRPr="00F45E22">
        <w:rPr>
          <w:lang w:val="en-US"/>
        </w:rPr>
        <w:t>visited[</w:t>
      </w:r>
      <w:proofErr w:type="spellStart"/>
      <w:proofErr w:type="gramEnd"/>
      <w:r w:rsidRPr="00F45E22">
        <w:rPr>
          <w:lang w:val="en-US"/>
        </w:rPr>
        <w:t>lastAvailable.x</w:t>
      </w:r>
      <w:proofErr w:type="spellEnd"/>
      <w:r w:rsidRPr="00F45E22">
        <w:rPr>
          <w:lang w:val="en-US"/>
        </w:rPr>
        <w:t>][</w:t>
      </w:r>
      <w:proofErr w:type="spellStart"/>
      <w:r w:rsidRPr="00F45E22">
        <w:rPr>
          <w:lang w:val="en-US"/>
        </w:rPr>
        <w:t>lastAvailable.y</w:t>
      </w:r>
      <w:proofErr w:type="spellEnd"/>
      <w:r w:rsidRPr="00F45E22">
        <w:rPr>
          <w:lang w:val="en-US"/>
        </w:rPr>
        <w:t xml:space="preserve">] = true; //marks the last element added to the history as visited </w:t>
      </w:r>
      <w:r w:rsidRPr="00F45E22">
        <w:rPr>
          <w:lang w:val="en-US"/>
        </w:rPr>
        <w:tab/>
      </w:r>
      <w:r w:rsidRPr="00F45E22">
        <w:rPr>
          <w:lang w:val="en-US"/>
        </w:rPr>
        <w:tab/>
      </w:r>
      <w:r w:rsidRPr="00F45E22">
        <w:rPr>
          <w:lang w:val="en-US"/>
        </w:rPr>
        <w:tab/>
      </w:r>
    </w:p>
    <w:p w14:paraId="1F09BC8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if (</w:t>
      </w:r>
      <w:proofErr w:type="spellStart"/>
      <w:proofErr w:type="gramStart"/>
      <w:r w:rsidRPr="00F45E22">
        <w:rPr>
          <w:lang w:val="en-US"/>
        </w:rPr>
        <w:t>maped</w:t>
      </w:r>
      <w:proofErr w:type="spellEnd"/>
      <w:r w:rsidRPr="00F45E22">
        <w:rPr>
          <w:lang w:val="en-US"/>
        </w:rPr>
        <w:t>[</w:t>
      </w:r>
      <w:proofErr w:type="spellStart"/>
      <w:proofErr w:type="gramEnd"/>
      <w:r w:rsidRPr="00F45E22">
        <w:rPr>
          <w:lang w:val="en-US"/>
        </w:rPr>
        <w:t>lastAvailable.x</w:t>
      </w:r>
      <w:proofErr w:type="spellEnd"/>
      <w:r w:rsidRPr="00F45E22">
        <w:rPr>
          <w:lang w:val="en-US"/>
        </w:rPr>
        <w:t>][</w:t>
      </w:r>
      <w:proofErr w:type="spellStart"/>
      <w:r w:rsidRPr="00F45E22">
        <w:rPr>
          <w:lang w:val="en-US"/>
        </w:rPr>
        <w:t>lastAvailable.y</w:t>
      </w:r>
      <w:proofErr w:type="spellEnd"/>
      <w:r w:rsidRPr="00F45E22">
        <w:rPr>
          <w:lang w:val="en-US"/>
        </w:rPr>
        <w:t xml:space="preserve">] == </w:t>
      </w:r>
      <w:proofErr w:type="spellStart"/>
      <w:r w:rsidRPr="00F45E22">
        <w:rPr>
          <w:lang w:val="en-US"/>
        </w:rPr>
        <w:t>userInput</w:t>
      </w:r>
      <w:proofErr w:type="spellEnd"/>
      <w:r w:rsidRPr="00F45E22">
        <w:rPr>
          <w:lang w:val="en-US"/>
        </w:rPr>
        <w:t xml:space="preserve">) //checks if the character at the grid coordinates matches the search criteria </w:t>
      </w:r>
    </w:p>
    <w:p w14:paraId="5391DE9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1E14D0A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maped</w:t>
      </w:r>
      <w:proofErr w:type="spellEnd"/>
      <w:r w:rsidRPr="00F45E22">
        <w:rPr>
          <w:lang w:val="en-US"/>
        </w:rPr>
        <w:t>[</w:t>
      </w:r>
      <w:proofErr w:type="spellStart"/>
      <w:proofErr w:type="gramEnd"/>
      <w:r w:rsidRPr="00F45E22">
        <w:rPr>
          <w:lang w:val="en-US"/>
        </w:rPr>
        <w:t>lastAvailable.x</w:t>
      </w:r>
      <w:proofErr w:type="spellEnd"/>
      <w:r w:rsidRPr="00F45E22">
        <w:rPr>
          <w:lang w:val="en-US"/>
        </w:rPr>
        <w:t>][</w:t>
      </w:r>
      <w:proofErr w:type="spellStart"/>
      <w:r w:rsidRPr="00F45E22">
        <w:rPr>
          <w:lang w:val="en-US"/>
        </w:rPr>
        <w:t>lastAvailable.y</w:t>
      </w:r>
      <w:proofErr w:type="spellEnd"/>
      <w:r w:rsidRPr="00F45E22">
        <w:rPr>
          <w:lang w:val="en-US"/>
        </w:rPr>
        <w:t xml:space="preserve">] = '#'; //mark the found object with # so the search may continue </w:t>
      </w:r>
    </w:p>
    <w:p w14:paraId="1F96287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targetFound</w:t>
      </w:r>
      <w:proofErr w:type="spellEnd"/>
      <w:r w:rsidRPr="00F45E22">
        <w:rPr>
          <w:lang w:val="en-US"/>
        </w:rPr>
        <w:t xml:space="preserve"> = true; //declare the object as found</w:t>
      </w:r>
    </w:p>
    <w:p w14:paraId="5E9ADF6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"found the desired object '" &lt;&lt; </w:t>
      </w:r>
      <w:proofErr w:type="spellStart"/>
      <w:r w:rsidRPr="00F45E22">
        <w:rPr>
          <w:lang w:val="en-US"/>
        </w:rPr>
        <w:t>userInput</w:t>
      </w:r>
      <w:proofErr w:type="spellEnd"/>
      <w:r w:rsidRPr="00F45E22">
        <w:rPr>
          <w:lang w:val="en-US"/>
        </w:rPr>
        <w:t xml:space="preserve"> &lt;&lt; "'" &lt;&lt; </w:t>
      </w:r>
      <w:proofErr w:type="spellStart"/>
      <w:r w:rsidRPr="00F45E22">
        <w:rPr>
          <w:lang w:val="en-US"/>
        </w:rPr>
        <w:t>endl</w:t>
      </w:r>
      <w:proofErr w:type="spellEnd"/>
      <w:r w:rsidRPr="00F45E22">
        <w:rPr>
          <w:lang w:val="en-US"/>
        </w:rPr>
        <w:t xml:space="preserve">; //inform user criteria </w:t>
      </w:r>
      <w:proofErr w:type="gramStart"/>
      <w:r w:rsidRPr="00F45E22">
        <w:rPr>
          <w:lang w:val="en-US"/>
        </w:rPr>
        <w:t>was</w:t>
      </w:r>
      <w:proofErr w:type="gramEnd"/>
      <w:r w:rsidRPr="00F45E22">
        <w:rPr>
          <w:lang w:val="en-US"/>
        </w:rPr>
        <w:t xml:space="preserve"> met</w:t>
      </w:r>
    </w:p>
    <w:p w14:paraId="7679568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options(</w:t>
      </w:r>
      <w:proofErr w:type="spellStart"/>
      <w:r w:rsidRPr="00F45E22">
        <w:rPr>
          <w:lang w:val="en-US"/>
        </w:rPr>
        <w:t>userInput</w:t>
      </w:r>
      <w:proofErr w:type="spellEnd"/>
      <w:r w:rsidRPr="00F45E22">
        <w:rPr>
          <w:lang w:val="en-US"/>
        </w:rPr>
        <w:t>); //visual feedback function</w:t>
      </w:r>
    </w:p>
    <w:p w14:paraId="27F91FE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 xml:space="preserve">break; //break out of the while </w:t>
      </w:r>
      <w:proofErr w:type="gramStart"/>
      <w:r w:rsidRPr="00F45E22">
        <w:rPr>
          <w:lang w:val="en-US"/>
        </w:rPr>
        <w:t>loop</w:t>
      </w:r>
      <w:proofErr w:type="gramEnd"/>
    </w:p>
    <w:p w14:paraId="1B4AD1C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205F148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if (</w:t>
      </w:r>
      <w:proofErr w:type="spellStart"/>
      <w:r w:rsidRPr="00F45E22">
        <w:rPr>
          <w:lang w:val="en-US"/>
        </w:rPr>
        <w:t>breadCrum</w:t>
      </w:r>
      <w:proofErr w:type="spellEnd"/>
      <w:r w:rsidRPr="00F45E22">
        <w:rPr>
          <w:lang w:val="en-US"/>
        </w:rPr>
        <w:t xml:space="preserve">) //if bread </w:t>
      </w:r>
      <w:proofErr w:type="spellStart"/>
      <w:r w:rsidRPr="00F45E22">
        <w:rPr>
          <w:lang w:val="en-US"/>
        </w:rPr>
        <w:t>crums</w:t>
      </w:r>
      <w:proofErr w:type="spellEnd"/>
      <w:r w:rsidRPr="00F45E22">
        <w:rPr>
          <w:lang w:val="en-US"/>
        </w:rPr>
        <w:t xml:space="preserve"> are enabled update the map with a </w:t>
      </w:r>
      <w:proofErr w:type="spellStart"/>
      <w:r w:rsidRPr="00F45E22">
        <w:rPr>
          <w:lang w:val="en-US"/>
        </w:rPr>
        <w:t>breadcrum</w:t>
      </w:r>
      <w:proofErr w:type="spellEnd"/>
    </w:p>
    <w:p w14:paraId="7AA3CA0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788A247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maped</w:t>
      </w:r>
      <w:proofErr w:type="spellEnd"/>
      <w:r w:rsidRPr="00F45E22">
        <w:rPr>
          <w:lang w:val="en-US"/>
        </w:rPr>
        <w:t>[</w:t>
      </w:r>
      <w:proofErr w:type="spellStart"/>
      <w:proofErr w:type="gramEnd"/>
      <w:r w:rsidRPr="00F45E22">
        <w:rPr>
          <w:lang w:val="en-US"/>
        </w:rPr>
        <w:t>lastAvailable.x</w:t>
      </w:r>
      <w:proofErr w:type="spellEnd"/>
      <w:r w:rsidRPr="00F45E22">
        <w:rPr>
          <w:lang w:val="en-US"/>
        </w:rPr>
        <w:t>][</w:t>
      </w:r>
      <w:proofErr w:type="spellStart"/>
      <w:r w:rsidRPr="00F45E22">
        <w:rPr>
          <w:lang w:val="en-US"/>
        </w:rPr>
        <w:t>lastAvailable.y</w:t>
      </w:r>
      <w:proofErr w:type="spellEnd"/>
      <w:r w:rsidRPr="00F45E22">
        <w:rPr>
          <w:lang w:val="en-US"/>
        </w:rPr>
        <w:t>] = '.';</w:t>
      </w:r>
    </w:p>
    <w:p w14:paraId="66A6C738"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27359A4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availablePositions.clear</w:t>
      </w:r>
      <w:proofErr w:type="spellEnd"/>
      <w:r w:rsidRPr="00F45E22">
        <w:rPr>
          <w:lang w:val="en-US"/>
        </w:rPr>
        <w:t xml:space="preserve">(); //empties the available position vector as the position moves on to the next grid </w:t>
      </w:r>
      <w:proofErr w:type="gramStart"/>
      <w:r w:rsidRPr="00F45E22">
        <w:rPr>
          <w:lang w:val="en-US"/>
        </w:rPr>
        <w:t>position</w:t>
      </w:r>
      <w:proofErr w:type="gramEnd"/>
      <w:r w:rsidRPr="00F45E22">
        <w:rPr>
          <w:lang w:val="en-US"/>
        </w:rPr>
        <w:t xml:space="preserve">  </w:t>
      </w:r>
    </w:p>
    <w:p w14:paraId="4E6C0442" w14:textId="77777777" w:rsidR="00F45E22" w:rsidRPr="00F45E22" w:rsidRDefault="00F45E22" w:rsidP="00F45E22">
      <w:pPr>
        <w:rPr>
          <w:lang w:val="en-US"/>
        </w:rPr>
      </w:pPr>
      <w:r w:rsidRPr="00F45E22">
        <w:rPr>
          <w:lang w:val="en-US"/>
        </w:rPr>
        <w:tab/>
      </w:r>
      <w:r w:rsidRPr="00F45E22">
        <w:rPr>
          <w:lang w:val="en-US"/>
        </w:rPr>
        <w:tab/>
        <w:t>}</w:t>
      </w:r>
    </w:p>
    <w:p w14:paraId="20EC44D9" w14:textId="77777777" w:rsidR="00F45E22" w:rsidRPr="00F45E22" w:rsidRDefault="00F45E22" w:rsidP="00F45E22">
      <w:pPr>
        <w:rPr>
          <w:lang w:val="en-US"/>
        </w:rPr>
      </w:pPr>
      <w:r w:rsidRPr="00F45E22">
        <w:rPr>
          <w:lang w:val="en-US"/>
        </w:rPr>
        <w:tab/>
      </w:r>
      <w:r w:rsidRPr="00F45E22">
        <w:rPr>
          <w:lang w:val="en-US"/>
        </w:rPr>
        <w:tab/>
        <w:t xml:space="preserve">else </w:t>
      </w:r>
      <w:proofErr w:type="gramStart"/>
      <w:r w:rsidRPr="00F45E22">
        <w:rPr>
          <w:lang w:val="en-US"/>
        </w:rPr>
        <w:t>{ /</w:t>
      </w:r>
      <w:proofErr w:type="gramEnd"/>
      <w:r w:rsidRPr="00F45E22">
        <w:rPr>
          <w:lang w:val="en-US"/>
        </w:rPr>
        <w:t xml:space="preserve">/if </w:t>
      </w:r>
      <w:proofErr w:type="spellStart"/>
      <w:r w:rsidRPr="00F45E22">
        <w:rPr>
          <w:lang w:val="en-US"/>
        </w:rPr>
        <w:t>availablePositions</w:t>
      </w:r>
      <w:proofErr w:type="spellEnd"/>
      <w:r w:rsidRPr="00F45E22">
        <w:rPr>
          <w:lang w:val="en-US"/>
        </w:rPr>
        <w:t xml:space="preserve"> vector is empty i.e. no positions available</w:t>
      </w:r>
    </w:p>
    <w:p w14:paraId="231A0FC0"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 xml:space="preserve">if </w:t>
      </w:r>
      <w:proofErr w:type="gramStart"/>
      <w:r w:rsidRPr="00F45E22">
        <w:rPr>
          <w:lang w:val="en-US"/>
        </w:rPr>
        <w:t>(!</w:t>
      </w:r>
      <w:proofErr w:type="spellStart"/>
      <w:r w:rsidRPr="00F45E22">
        <w:rPr>
          <w:lang w:val="en-US"/>
        </w:rPr>
        <w:t>history</w:t>
      </w:r>
      <w:proofErr w:type="gramEnd"/>
      <w:r w:rsidRPr="00F45E22">
        <w:rPr>
          <w:lang w:val="en-US"/>
        </w:rPr>
        <w:t>.empty</w:t>
      </w:r>
      <w:proofErr w:type="spellEnd"/>
      <w:r w:rsidRPr="00F45E22">
        <w:rPr>
          <w:lang w:val="en-US"/>
        </w:rPr>
        <w:t>()) //check if there are any positions left on the stack</w:t>
      </w:r>
    </w:p>
    <w:p w14:paraId="39DB073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gramStart"/>
      <w:r w:rsidRPr="00F45E22">
        <w:rPr>
          <w:lang w:val="en-US"/>
        </w:rPr>
        <w:t>{ /</w:t>
      </w:r>
      <w:proofErr w:type="gramEnd"/>
      <w:r w:rsidRPr="00F45E22">
        <w:rPr>
          <w:lang w:val="en-US"/>
        </w:rPr>
        <w:t>/and if the history vector is not empty</w:t>
      </w:r>
    </w:p>
    <w:p w14:paraId="22B01030"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 xml:space="preserve">position back = </w:t>
      </w:r>
      <w:proofErr w:type="spellStart"/>
      <w:proofErr w:type="gramStart"/>
      <w:r w:rsidRPr="00F45E22">
        <w:rPr>
          <w:lang w:val="en-US"/>
        </w:rPr>
        <w:t>history.top</w:t>
      </w:r>
      <w:proofErr w:type="spellEnd"/>
      <w:r w:rsidRPr="00F45E22">
        <w:rPr>
          <w:lang w:val="en-US"/>
        </w:rPr>
        <w:t>(</w:t>
      </w:r>
      <w:proofErr w:type="gramEnd"/>
      <w:r w:rsidRPr="00F45E22">
        <w:rPr>
          <w:lang w:val="en-US"/>
        </w:rPr>
        <w:t>); //gets the last element in the vector, i.e. the top of the stack</w:t>
      </w:r>
    </w:p>
    <w:p w14:paraId="5769C10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drawMap</w:t>
      </w:r>
      <w:proofErr w:type="spellEnd"/>
      <w:r w:rsidRPr="00F45E22">
        <w:rPr>
          <w:lang w:val="en-US"/>
        </w:rPr>
        <w:t>(</w:t>
      </w:r>
      <w:proofErr w:type="spellStart"/>
      <w:proofErr w:type="gramEnd"/>
      <w:r w:rsidRPr="00F45E22">
        <w:rPr>
          <w:lang w:val="en-US"/>
        </w:rPr>
        <w:t>back.x</w:t>
      </w:r>
      <w:proofErr w:type="spellEnd"/>
      <w:r w:rsidRPr="00F45E22">
        <w:rPr>
          <w:lang w:val="en-US"/>
        </w:rPr>
        <w:t xml:space="preserve">, </w:t>
      </w:r>
      <w:proofErr w:type="spellStart"/>
      <w:r w:rsidRPr="00F45E22">
        <w:rPr>
          <w:lang w:val="en-US"/>
        </w:rPr>
        <w:t>back.y</w:t>
      </w:r>
      <w:proofErr w:type="spellEnd"/>
      <w:r w:rsidRPr="00F45E22">
        <w:rPr>
          <w:lang w:val="en-US"/>
        </w:rPr>
        <w:t>, ""); //draws the map with the last position on the history stack</w:t>
      </w:r>
    </w:p>
    <w:p w14:paraId="0F1FF1B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history.pop</w:t>
      </w:r>
      <w:proofErr w:type="spellEnd"/>
      <w:r w:rsidRPr="00F45E22">
        <w:rPr>
          <w:lang w:val="en-US"/>
        </w:rPr>
        <w:t>(</w:t>
      </w:r>
      <w:proofErr w:type="gramEnd"/>
      <w:r w:rsidRPr="00F45E22">
        <w:rPr>
          <w:lang w:val="en-US"/>
        </w:rPr>
        <w:t xml:space="preserve">); //remove the last element in the vector, i.e. the last element added to the </w:t>
      </w:r>
      <w:proofErr w:type="spellStart"/>
      <w:r w:rsidRPr="00F45E22">
        <w:rPr>
          <w:lang w:val="en-US"/>
        </w:rPr>
        <w:t>lifo</w:t>
      </w:r>
      <w:proofErr w:type="spellEnd"/>
      <w:r w:rsidRPr="00F45E22">
        <w:rPr>
          <w:lang w:val="en-US"/>
        </w:rPr>
        <w:t xml:space="preserve"> stack http://www.cplusplus.com/reference/vector/vector/pop_back/</w:t>
      </w:r>
    </w:p>
    <w:p w14:paraId="57895CE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if (</w:t>
      </w:r>
      <w:proofErr w:type="spellStart"/>
      <w:proofErr w:type="gramStart"/>
      <w:r w:rsidRPr="00F45E22">
        <w:rPr>
          <w:lang w:val="en-US"/>
        </w:rPr>
        <w:t>history.empty</w:t>
      </w:r>
      <w:proofErr w:type="spellEnd"/>
      <w:proofErr w:type="gramEnd"/>
      <w:r w:rsidRPr="00F45E22">
        <w:rPr>
          <w:lang w:val="en-US"/>
        </w:rPr>
        <w:t xml:space="preserve">()) //if the history is empty, the algorithm has run through every possible position, and backtracked its way back to the start </w:t>
      </w:r>
      <w:proofErr w:type="spellStart"/>
      <w:r w:rsidRPr="00F45E22">
        <w:rPr>
          <w:lang w:val="en-US"/>
        </w:rPr>
        <w:t>positon</w:t>
      </w:r>
      <w:proofErr w:type="spellEnd"/>
    </w:p>
    <w:p w14:paraId="4BBD550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p>
    <w:p w14:paraId="39737184" w14:textId="77777777" w:rsidR="00F45E22" w:rsidRPr="00F45E22" w:rsidRDefault="00F45E22" w:rsidP="00F45E22">
      <w:pPr>
        <w:rPr>
          <w:lang w:val="en-US"/>
        </w:rPr>
      </w:pPr>
      <w:r w:rsidRPr="00F45E22">
        <w:rPr>
          <w:lang w:val="en-US"/>
        </w:rPr>
        <w:lastRenderedPageBreak/>
        <w:tab/>
      </w: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"search target '" &lt;&lt; </w:t>
      </w:r>
      <w:proofErr w:type="spellStart"/>
      <w:r w:rsidRPr="00F45E22">
        <w:rPr>
          <w:lang w:val="en-US"/>
        </w:rPr>
        <w:t>userInput</w:t>
      </w:r>
      <w:proofErr w:type="spellEnd"/>
      <w:r w:rsidRPr="00F45E22">
        <w:rPr>
          <w:lang w:val="en-US"/>
        </w:rPr>
        <w:t xml:space="preserve"> &lt;&lt; "' not found in the storage area or no path to the search target was found" &lt;&lt; </w:t>
      </w:r>
      <w:proofErr w:type="spellStart"/>
      <w:r w:rsidRPr="00F45E22">
        <w:rPr>
          <w:lang w:val="en-US"/>
        </w:rPr>
        <w:t>endl</w:t>
      </w:r>
      <w:proofErr w:type="spellEnd"/>
      <w:r w:rsidRPr="00F45E22">
        <w:rPr>
          <w:lang w:val="en-US"/>
        </w:rPr>
        <w:t xml:space="preserve"> &lt;&lt; </w:t>
      </w:r>
      <w:proofErr w:type="spellStart"/>
      <w:r w:rsidRPr="00F45E22">
        <w:rPr>
          <w:lang w:val="en-US"/>
        </w:rPr>
        <w:t>endl</w:t>
      </w:r>
      <w:proofErr w:type="spellEnd"/>
      <w:r w:rsidRPr="00F45E22">
        <w:rPr>
          <w:lang w:val="en-US"/>
        </w:rPr>
        <w:t xml:space="preserve">;//inform user criteria was not </w:t>
      </w:r>
      <w:proofErr w:type="gramStart"/>
      <w:r w:rsidRPr="00F45E22">
        <w:rPr>
          <w:lang w:val="en-US"/>
        </w:rPr>
        <w:t>met</w:t>
      </w:r>
      <w:proofErr w:type="gramEnd"/>
    </w:p>
    <w:p w14:paraId="1CD6A07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t>options(</w:t>
      </w:r>
      <w:proofErr w:type="spellStart"/>
      <w:r w:rsidRPr="00F45E22">
        <w:rPr>
          <w:lang w:val="en-US"/>
        </w:rPr>
        <w:t>userInput</w:t>
      </w:r>
      <w:proofErr w:type="spellEnd"/>
      <w:r w:rsidRPr="00F45E22">
        <w:rPr>
          <w:lang w:val="en-US"/>
        </w:rPr>
        <w:t>);//visual feedback function</w:t>
      </w:r>
    </w:p>
    <w:p w14:paraId="70D76C1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t xml:space="preserve">break; //exits the while </w:t>
      </w:r>
      <w:proofErr w:type="gramStart"/>
      <w:r w:rsidRPr="00F45E22">
        <w:rPr>
          <w:lang w:val="en-US"/>
        </w:rPr>
        <w:t>loop</w:t>
      </w:r>
      <w:proofErr w:type="gramEnd"/>
    </w:p>
    <w:p w14:paraId="135BA82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p>
    <w:p w14:paraId="3E4E66F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 xml:space="preserve">else //if the history is not empty after the pop back </w:t>
      </w:r>
      <w:proofErr w:type="gramStart"/>
      <w:r w:rsidRPr="00F45E22">
        <w:rPr>
          <w:lang w:val="en-US"/>
        </w:rPr>
        <w:t>operation</w:t>
      </w:r>
      <w:proofErr w:type="gramEnd"/>
      <w:r w:rsidRPr="00F45E22">
        <w:rPr>
          <w:lang w:val="en-US"/>
        </w:rPr>
        <w:t xml:space="preserve"> </w:t>
      </w:r>
    </w:p>
    <w:p w14:paraId="60D1BFB1"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r w:rsidRPr="00F45E22">
        <w:rPr>
          <w:lang w:val="en-US"/>
        </w:rPr>
        <w:tab/>
      </w:r>
      <w:r w:rsidRPr="00F45E22">
        <w:rPr>
          <w:lang w:val="en-US"/>
        </w:rPr>
        <w:tab/>
      </w:r>
      <w:r w:rsidRPr="00F45E22">
        <w:rPr>
          <w:lang w:val="en-US"/>
        </w:rPr>
        <w:tab/>
      </w:r>
      <w:r w:rsidRPr="00F45E22">
        <w:rPr>
          <w:lang w:val="en-US"/>
        </w:rPr>
        <w:tab/>
      </w:r>
      <w:r w:rsidRPr="00F45E22">
        <w:rPr>
          <w:lang w:val="en-US"/>
        </w:rPr>
        <w:tab/>
      </w:r>
    </w:p>
    <w:p w14:paraId="69B3C39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t>if (</w:t>
      </w:r>
      <w:proofErr w:type="spellStart"/>
      <w:r w:rsidRPr="00F45E22">
        <w:rPr>
          <w:lang w:val="en-US"/>
        </w:rPr>
        <w:t>breadCrum</w:t>
      </w:r>
      <w:proofErr w:type="spellEnd"/>
      <w:r w:rsidRPr="00F45E22">
        <w:rPr>
          <w:lang w:val="en-US"/>
        </w:rPr>
        <w:t xml:space="preserve"> &amp;&amp; </w:t>
      </w:r>
      <w:proofErr w:type="spellStart"/>
      <w:r w:rsidRPr="00F45E22">
        <w:rPr>
          <w:lang w:val="en-US"/>
        </w:rPr>
        <w:t>maped</w:t>
      </w:r>
      <w:proofErr w:type="spellEnd"/>
      <w:r w:rsidRPr="00F45E22">
        <w:rPr>
          <w:lang w:val="en-US"/>
        </w:rPr>
        <w:t>[</w:t>
      </w:r>
      <w:proofErr w:type="spellStart"/>
      <w:r w:rsidRPr="00F45E22">
        <w:rPr>
          <w:lang w:val="en-US"/>
        </w:rPr>
        <w:t>back.</w:t>
      </w:r>
      <w:proofErr w:type="gramStart"/>
      <w:r w:rsidRPr="00F45E22">
        <w:rPr>
          <w:lang w:val="en-US"/>
        </w:rPr>
        <w:t>x</w:t>
      </w:r>
      <w:proofErr w:type="spellEnd"/>
      <w:r w:rsidRPr="00F45E22">
        <w:rPr>
          <w:lang w:val="en-US"/>
        </w:rPr>
        <w:t>][</w:t>
      </w:r>
      <w:proofErr w:type="spellStart"/>
      <w:proofErr w:type="gramEnd"/>
      <w:r w:rsidRPr="00F45E22">
        <w:rPr>
          <w:lang w:val="en-US"/>
        </w:rPr>
        <w:t>back.y</w:t>
      </w:r>
      <w:proofErr w:type="spellEnd"/>
      <w:r w:rsidRPr="00F45E22">
        <w:rPr>
          <w:lang w:val="en-US"/>
        </w:rPr>
        <w:t xml:space="preserve">] ==".") //if the </w:t>
      </w:r>
      <w:proofErr w:type="spellStart"/>
      <w:r w:rsidRPr="00F45E22">
        <w:rPr>
          <w:lang w:val="en-US"/>
        </w:rPr>
        <w:t>bradcrum</w:t>
      </w:r>
      <w:proofErr w:type="spellEnd"/>
      <w:r w:rsidRPr="00F45E22">
        <w:rPr>
          <w:lang w:val="en-US"/>
        </w:rPr>
        <w:t xml:space="preserve"> option is enabled and the last position has been visited, change the '.' to a ','</w:t>
      </w:r>
    </w:p>
    <w:p w14:paraId="30634CFA"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t>{</w:t>
      </w:r>
    </w:p>
    <w:p w14:paraId="6C8CD37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back.</w:t>
      </w:r>
      <w:proofErr w:type="gramStart"/>
      <w:r w:rsidRPr="00F45E22">
        <w:rPr>
          <w:lang w:val="en-US"/>
        </w:rPr>
        <w:t>x</w:t>
      </w:r>
      <w:proofErr w:type="spellEnd"/>
      <w:r w:rsidRPr="00F45E22">
        <w:rPr>
          <w:lang w:val="en-US"/>
        </w:rPr>
        <w:t>][</w:t>
      </w:r>
      <w:proofErr w:type="spellStart"/>
      <w:proofErr w:type="gramEnd"/>
      <w:r w:rsidRPr="00F45E22">
        <w:rPr>
          <w:lang w:val="en-US"/>
        </w:rPr>
        <w:t>back.y</w:t>
      </w:r>
      <w:proofErr w:type="spellEnd"/>
      <w:r w:rsidRPr="00F45E22">
        <w:rPr>
          <w:lang w:val="en-US"/>
        </w:rPr>
        <w:t>] = ',';</w:t>
      </w:r>
    </w:p>
    <w:p w14:paraId="719A0C8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t>}</w:t>
      </w:r>
    </w:p>
    <w:p w14:paraId="3DDF277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p>
    <w:p w14:paraId="34F95E9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5DAE8B57" w14:textId="77777777" w:rsidR="00F45E22" w:rsidRPr="00F45E22" w:rsidRDefault="00F45E22" w:rsidP="00F45E22">
      <w:pPr>
        <w:rPr>
          <w:lang w:val="en-US"/>
        </w:rPr>
      </w:pPr>
      <w:r w:rsidRPr="00F45E22">
        <w:rPr>
          <w:lang w:val="en-US"/>
        </w:rPr>
        <w:tab/>
      </w:r>
      <w:r w:rsidRPr="00F45E22">
        <w:rPr>
          <w:lang w:val="en-US"/>
        </w:rPr>
        <w:tab/>
        <w:t>}</w:t>
      </w:r>
    </w:p>
    <w:p w14:paraId="0C246332" w14:textId="77777777" w:rsidR="00F45E22" w:rsidRPr="00F45E22" w:rsidRDefault="00F45E22" w:rsidP="00F45E22">
      <w:pPr>
        <w:rPr>
          <w:lang w:val="en-US"/>
        </w:rPr>
      </w:pPr>
      <w:r w:rsidRPr="00F45E22">
        <w:rPr>
          <w:lang w:val="en-US"/>
        </w:rPr>
        <w:tab/>
        <w:t>}</w:t>
      </w:r>
    </w:p>
    <w:p w14:paraId="6AFE3FCA"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36E2254A" w14:textId="77777777" w:rsidR="00F45E22" w:rsidRPr="00F45E22" w:rsidRDefault="00F45E22" w:rsidP="00F45E22">
      <w:pPr>
        <w:rPr>
          <w:lang w:val="en-US"/>
        </w:rPr>
      </w:pPr>
      <w:r w:rsidRPr="00F45E22">
        <w:rPr>
          <w:lang w:val="en-US"/>
        </w:rPr>
        <w:t>}</w:t>
      </w:r>
    </w:p>
    <w:p w14:paraId="1CBD59EF" w14:textId="77777777" w:rsidR="00F45E22" w:rsidRPr="00F45E22" w:rsidRDefault="00F45E22" w:rsidP="00F45E22">
      <w:pPr>
        <w:rPr>
          <w:lang w:val="en-US"/>
        </w:rPr>
      </w:pPr>
    </w:p>
    <w:p w14:paraId="272FD555"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drawMap</w:t>
      </w:r>
      <w:proofErr w:type="spellEnd"/>
      <w:r w:rsidRPr="00F45E22">
        <w:rPr>
          <w:lang w:val="en-US"/>
        </w:rPr>
        <w:t>(int x, int y, string status)</w:t>
      </w:r>
    </w:p>
    <w:p w14:paraId="7117D77F" w14:textId="77777777" w:rsidR="00F45E22" w:rsidRPr="00F45E22" w:rsidRDefault="00F45E22" w:rsidP="00F45E22">
      <w:pPr>
        <w:rPr>
          <w:lang w:val="en-US"/>
        </w:rPr>
      </w:pPr>
      <w:r w:rsidRPr="00F45E22">
        <w:rPr>
          <w:lang w:val="en-US"/>
        </w:rPr>
        <w:t>{</w:t>
      </w:r>
    </w:p>
    <w:p w14:paraId="3AB31720" w14:textId="77777777" w:rsidR="00F45E22" w:rsidRPr="00F45E22" w:rsidRDefault="00F45E22" w:rsidP="00F45E22">
      <w:pPr>
        <w:rPr>
          <w:lang w:val="en-US"/>
        </w:rPr>
      </w:pPr>
      <w:r w:rsidRPr="00F45E22">
        <w:rPr>
          <w:lang w:val="en-US"/>
        </w:rPr>
        <w:tab/>
        <w:t xml:space="preserve">COORD </w:t>
      </w:r>
      <w:proofErr w:type="spellStart"/>
      <w:r w:rsidRPr="00F45E22">
        <w:rPr>
          <w:lang w:val="en-US"/>
        </w:rPr>
        <w:t>coord</w:t>
      </w:r>
      <w:proofErr w:type="spellEnd"/>
      <w:r w:rsidRPr="00F45E22">
        <w:rPr>
          <w:lang w:val="en-US"/>
        </w:rPr>
        <w:t xml:space="preserve"> = </w:t>
      </w:r>
      <w:proofErr w:type="gramStart"/>
      <w:r w:rsidRPr="00F45E22">
        <w:rPr>
          <w:lang w:val="en-US"/>
        </w:rPr>
        <w:t>{ 0</w:t>
      </w:r>
      <w:proofErr w:type="gramEnd"/>
      <w:r w:rsidRPr="00F45E22">
        <w:rPr>
          <w:lang w:val="en-US"/>
        </w:rPr>
        <w:t>, 0 };</w:t>
      </w:r>
    </w:p>
    <w:p w14:paraId="038B075D" w14:textId="77777777" w:rsidR="00F45E22" w:rsidRPr="00F45E22" w:rsidRDefault="00F45E22" w:rsidP="00F45E22">
      <w:pPr>
        <w:rPr>
          <w:lang w:val="en-US"/>
        </w:rPr>
      </w:pPr>
      <w:r w:rsidRPr="00F45E22">
        <w:rPr>
          <w:lang w:val="en-US"/>
        </w:rPr>
        <w:tab/>
      </w:r>
      <w:proofErr w:type="spellStart"/>
      <w:proofErr w:type="gramStart"/>
      <w:r w:rsidRPr="00F45E22">
        <w:rPr>
          <w:lang w:val="en-US"/>
        </w:rPr>
        <w:t>SetConsoleCursorPosition</w:t>
      </w:r>
      <w:proofErr w:type="spellEnd"/>
      <w:r w:rsidRPr="00F45E22">
        <w:rPr>
          <w:lang w:val="en-US"/>
        </w:rPr>
        <w:t>(</w:t>
      </w:r>
      <w:proofErr w:type="spellStart"/>
      <w:proofErr w:type="gramEnd"/>
      <w:r w:rsidRPr="00F45E22">
        <w:rPr>
          <w:lang w:val="en-US"/>
        </w:rPr>
        <w:t>GetStdHandle</w:t>
      </w:r>
      <w:proofErr w:type="spellEnd"/>
      <w:r w:rsidRPr="00F45E22">
        <w:rPr>
          <w:lang w:val="en-US"/>
        </w:rPr>
        <w:t xml:space="preserve">(STD_OUTPUT_HANDLE), </w:t>
      </w:r>
      <w:proofErr w:type="spellStart"/>
      <w:r w:rsidRPr="00F45E22">
        <w:rPr>
          <w:lang w:val="en-US"/>
        </w:rPr>
        <w:t>coord</w:t>
      </w:r>
      <w:proofErr w:type="spellEnd"/>
      <w:r w:rsidRPr="00F45E22">
        <w:rPr>
          <w:lang w:val="en-US"/>
        </w:rPr>
        <w:t>);</w:t>
      </w:r>
    </w:p>
    <w:p w14:paraId="07A61B02" w14:textId="77777777" w:rsidR="00F45E22" w:rsidRPr="00F45E22" w:rsidRDefault="00F45E22" w:rsidP="00F45E22">
      <w:pPr>
        <w:rPr>
          <w:lang w:val="en-US"/>
        </w:rPr>
      </w:pPr>
      <w:r w:rsidRPr="00F45E22">
        <w:rPr>
          <w:lang w:val="en-US"/>
        </w:rPr>
        <w:tab/>
        <w:t xml:space="preserve">HANDLE </w:t>
      </w:r>
      <w:proofErr w:type="spellStart"/>
      <w:r w:rsidRPr="00F45E22">
        <w:rPr>
          <w:lang w:val="en-US"/>
        </w:rPr>
        <w:t>hConsole</w:t>
      </w:r>
      <w:proofErr w:type="spellEnd"/>
      <w:r w:rsidRPr="00F45E22">
        <w:rPr>
          <w:lang w:val="en-US"/>
        </w:rPr>
        <w:t xml:space="preserve"> = </w:t>
      </w:r>
      <w:proofErr w:type="spellStart"/>
      <w:proofErr w:type="gramStart"/>
      <w:r w:rsidRPr="00F45E22">
        <w:rPr>
          <w:lang w:val="en-US"/>
        </w:rPr>
        <w:t>GetStdHandle</w:t>
      </w:r>
      <w:proofErr w:type="spellEnd"/>
      <w:r w:rsidRPr="00F45E22">
        <w:rPr>
          <w:lang w:val="en-US"/>
        </w:rPr>
        <w:t>(</w:t>
      </w:r>
      <w:proofErr w:type="gramEnd"/>
      <w:r w:rsidRPr="00F45E22">
        <w:rPr>
          <w:lang w:val="en-US"/>
        </w:rPr>
        <w:t>STD_OUTPUT_HANDLE); //for handling console extra config options</w:t>
      </w:r>
    </w:p>
    <w:p w14:paraId="0A66D341" w14:textId="77777777" w:rsidR="00F45E22" w:rsidRPr="00F45E22" w:rsidRDefault="00F45E22" w:rsidP="00F45E22">
      <w:pPr>
        <w:rPr>
          <w:lang w:val="en-US"/>
        </w:rPr>
      </w:pPr>
      <w:r w:rsidRPr="00F45E22">
        <w:rPr>
          <w:lang w:val="en-US"/>
        </w:rPr>
        <w:tab/>
      </w:r>
      <w:proofErr w:type="spellStart"/>
      <w:proofErr w:type="gramStart"/>
      <w:r w:rsidRPr="00F45E22">
        <w:rPr>
          <w:lang w:val="en-US"/>
        </w:rPr>
        <w:t>SetConsoleTextAttribute</w:t>
      </w:r>
      <w:proofErr w:type="spellEnd"/>
      <w:r w:rsidRPr="00F45E22">
        <w:rPr>
          <w:lang w:val="en-US"/>
        </w:rPr>
        <w:t>(</w:t>
      </w:r>
      <w:proofErr w:type="spellStart"/>
      <w:proofErr w:type="gramEnd"/>
      <w:r w:rsidRPr="00F45E22">
        <w:rPr>
          <w:lang w:val="en-US"/>
        </w:rPr>
        <w:t>hConsole</w:t>
      </w:r>
      <w:proofErr w:type="spellEnd"/>
      <w:r w:rsidRPr="00F45E22">
        <w:rPr>
          <w:lang w:val="en-US"/>
        </w:rPr>
        <w:t xml:space="preserve">, 7); //sets the consoles attribute for text </w:t>
      </w:r>
      <w:proofErr w:type="spellStart"/>
      <w:r w:rsidRPr="00F45E22">
        <w:rPr>
          <w:lang w:val="en-US"/>
        </w:rPr>
        <w:t>colour</w:t>
      </w:r>
      <w:proofErr w:type="spellEnd"/>
      <w:r w:rsidRPr="00F45E22">
        <w:rPr>
          <w:lang w:val="en-US"/>
        </w:rPr>
        <w:t xml:space="preserve"> to white</w:t>
      </w:r>
    </w:p>
    <w:p w14:paraId="25C30895"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HEIGHT; </w:t>
      </w:r>
      <w:proofErr w:type="spellStart"/>
      <w:r w:rsidRPr="00F45E22">
        <w:rPr>
          <w:lang w:val="en-US"/>
        </w:rPr>
        <w:t>i</w:t>
      </w:r>
      <w:proofErr w:type="spellEnd"/>
      <w:r w:rsidRPr="00F45E22">
        <w:rPr>
          <w:lang w:val="en-US"/>
        </w:rPr>
        <w:t xml:space="preserve">++) //loops through each </w:t>
      </w:r>
      <w:proofErr w:type="spellStart"/>
      <w:r w:rsidRPr="00F45E22">
        <w:rPr>
          <w:lang w:val="en-US"/>
        </w:rPr>
        <w:t>positon</w:t>
      </w:r>
      <w:proofErr w:type="spellEnd"/>
      <w:r w:rsidRPr="00F45E22">
        <w:rPr>
          <w:lang w:val="en-US"/>
        </w:rPr>
        <w:t xml:space="preserve"> using nested for loop</w:t>
      </w:r>
    </w:p>
    <w:p w14:paraId="462CF6CC" w14:textId="77777777" w:rsidR="00F45E22" w:rsidRPr="00F45E22" w:rsidRDefault="00F45E22" w:rsidP="00F45E22">
      <w:pPr>
        <w:rPr>
          <w:lang w:val="en-US"/>
        </w:rPr>
      </w:pPr>
      <w:r w:rsidRPr="00F45E22">
        <w:rPr>
          <w:lang w:val="en-US"/>
        </w:rPr>
        <w:tab/>
        <w:t>{</w:t>
      </w:r>
    </w:p>
    <w:p w14:paraId="4604D291" w14:textId="77777777" w:rsidR="00F45E22" w:rsidRPr="00F45E22" w:rsidRDefault="00F45E22" w:rsidP="00F45E22">
      <w:pPr>
        <w:rPr>
          <w:lang w:val="en-US"/>
        </w:rPr>
      </w:pPr>
      <w:r w:rsidRPr="00F45E22">
        <w:rPr>
          <w:lang w:val="en-US"/>
        </w:rPr>
        <w:tab/>
      </w:r>
      <w:r w:rsidRPr="00F45E22">
        <w:rPr>
          <w:lang w:val="en-US"/>
        </w:rPr>
        <w:tab/>
        <w:t xml:space="preserve">for (int j = 0; j &lt; WIDTH; </w:t>
      </w:r>
      <w:proofErr w:type="spellStart"/>
      <w:r w:rsidRPr="00F45E22">
        <w:rPr>
          <w:lang w:val="en-US"/>
        </w:rPr>
        <w:t>j++</w:t>
      </w:r>
      <w:proofErr w:type="spellEnd"/>
      <w:r w:rsidRPr="00F45E22">
        <w:rPr>
          <w:lang w:val="en-US"/>
        </w:rPr>
        <w:t xml:space="preserve">) // loops through each </w:t>
      </w:r>
      <w:proofErr w:type="spellStart"/>
      <w:r w:rsidRPr="00F45E22">
        <w:rPr>
          <w:lang w:val="en-US"/>
        </w:rPr>
        <w:t>positon</w:t>
      </w:r>
      <w:proofErr w:type="spellEnd"/>
    </w:p>
    <w:p w14:paraId="420ED214" w14:textId="77777777" w:rsidR="00F45E22" w:rsidRPr="00F45E22" w:rsidRDefault="00F45E22" w:rsidP="00F45E22">
      <w:pPr>
        <w:rPr>
          <w:lang w:val="en-US"/>
        </w:rPr>
      </w:pPr>
      <w:r w:rsidRPr="00F45E22">
        <w:rPr>
          <w:lang w:val="en-US"/>
        </w:rPr>
        <w:tab/>
      </w:r>
      <w:r w:rsidRPr="00F45E22">
        <w:rPr>
          <w:lang w:val="en-US"/>
        </w:rPr>
        <w:tab/>
        <w:t>{</w:t>
      </w:r>
    </w:p>
    <w:p w14:paraId="4D9E1518" w14:textId="77777777" w:rsidR="00F45E22" w:rsidRPr="00F45E22" w:rsidRDefault="00F45E22" w:rsidP="00F45E22">
      <w:pPr>
        <w:rPr>
          <w:lang w:val="en-US"/>
        </w:rPr>
      </w:pPr>
      <w:r w:rsidRPr="00F45E22">
        <w:rPr>
          <w:lang w:val="en-US"/>
        </w:rPr>
        <w:lastRenderedPageBreak/>
        <w:tab/>
      </w:r>
      <w:r w:rsidRPr="00F45E22">
        <w:rPr>
          <w:lang w:val="en-US"/>
        </w:rPr>
        <w:tab/>
      </w:r>
      <w:r w:rsidRPr="00F45E22">
        <w:rPr>
          <w:lang w:val="en-US"/>
        </w:rPr>
        <w:tab/>
        <w:t>if (</w:t>
      </w:r>
      <w:proofErr w:type="spellStart"/>
      <w:r w:rsidRPr="00F45E22">
        <w:rPr>
          <w:lang w:val="en-US"/>
        </w:rPr>
        <w:t>i</w:t>
      </w:r>
      <w:proofErr w:type="spellEnd"/>
      <w:r w:rsidRPr="00F45E22">
        <w:rPr>
          <w:lang w:val="en-US"/>
        </w:rPr>
        <w:t xml:space="preserve"> == x &amp;&amp; j == y) //if the current position in the loop </w:t>
      </w:r>
      <w:proofErr w:type="gramStart"/>
      <w:r w:rsidRPr="00F45E22">
        <w:rPr>
          <w:lang w:val="en-US"/>
        </w:rPr>
        <w:t>are</w:t>
      </w:r>
      <w:proofErr w:type="gramEnd"/>
      <w:r w:rsidRPr="00F45E22">
        <w:rPr>
          <w:lang w:val="en-US"/>
        </w:rPr>
        <w:t xml:space="preserve"> equal to the </w:t>
      </w:r>
      <w:proofErr w:type="spellStart"/>
      <w:r w:rsidRPr="00F45E22">
        <w:rPr>
          <w:lang w:val="en-US"/>
        </w:rPr>
        <w:t>arguements</w:t>
      </w:r>
      <w:proofErr w:type="spellEnd"/>
      <w:r w:rsidRPr="00F45E22">
        <w:rPr>
          <w:lang w:val="en-US"/>
        </w:rPr>
        <w:t xml:space="preserve"> then that is where the agent current is</w:t>
      </w:r>
    </w:p>
    <w:p w14:paraId="449C0CAA"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319EB28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SetConsoleTextAttribute</w:t>
      </w:r>
      <w:proofErr w:type="spellEnd"/>
      <w:r w:rsidRPr="00F45E22">
        <w:rPr>
          <w:lang w:val="en-US"/>
        </w:rPr>
        <w:t>(</w:t>
      </w:r>
      <w:proofErr w:type="spellStart"/>
      <w:proofErr w:type="gramEnd"/>
      <w:r w:rsidRPr="00F45E22">
        <w:rPr>
          <w:lang w:val="en-US"/>
        </w:rPr>
        <w:t>hConsole</w:t>
      </w:r>
      <w:proofErr w:type="spellEnd"/>
      <w:r w:rsidRPr="00F45E22">
        <w:rPr>
          <w:lang w:val="en-US"/>
        </w:rPr>
        <w:t xml:space="preserve">, 9); //sets the consoles attribute for text </w:t>
      </w:r>
      <w:proofErr w:type="spellStart"/>
      <w:r w:rsidRPr="00F45E22">
        <w:rPr>
          <w:lang w:val="en-US"/>
        </w:rPr>
        <w:t>colour</w:t>
      </w:r>
      <w:proofErr w:type="spellEnd"/>
      <w:r w:rsidRPr="00F45E22">
        <w:rPr>
          <w:lang w:val="en-US"/>
        </w:rPr>
        <w:t xml:space="preserve"> to blue</w:t>
      </w:r>
    </w:p>
    <w:p w14:paraId="30336D3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 &lt;&lt; " ";</w:t>
      </w:r>
      <w:r w:rsidRPr="00F45E22">
        <w:rPr>
          <w:lang w:val="en-US"/>
        </w:rPr>
        <w:tab/>
        <w:t xml:space="preserve">//represents agents current </w:t>
      </w:r>
      <w:proofErr w:type="spellStart"/>
      <w:r w:rsidRPr="00F45E22">
        <w:rPr>
          <w:lang w:val="en-US"/>
        </w:rPr>
        <w:t>positon</w:t>
      </w:r>
      <w:proofErr w:type="spellEnd"/>
      <w:r w:rsidRPr="00F45E22">
        <w:rPr>
          <w:lang w:val="en-US"/>
        </w:rPr>
        <w:t xml:space="preserve"> with </w:t>
      </w:r>
      <w:proofErr w:type="gramStart"/>
      <w:r w:rsidRPr="00F45E22">
        <w:rPr>
          <w:lang w:val="en-US"/>
        </w:rPr>
        <w:t>an</w:t>
      </w:r>
      <w:proofErr w:type="gramEnd"/>
      <w:r w:rsidRPr="00F45E22">
        <w:rPr>
          <w:lang w:val="en-US"/>
        </w:rPr>
        <w:t xml:space="preserve"> @ symbol</w:t>
      </w:r>
    </w:p>
    <w:p w14:paraId="3FF182B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if (</w:t>
      </w:r>
      <w:proofErr w:type="spellStart"/>
      <w:r w:rsidRPr="00F45E22">
        <w:rPr>
          <w:lang w:val="en-US"/>
        </w:rPr>
        <w:t>breadCrum</w:t>
      </w:r>
      <w:proofErr w:type="spellEnd"/>
      <w:r w:rsidRPr="00F45E22">
        <w:rPr>
          <w:lang w:val="en-US"/>
        </w:rPr>
        <w:t xml:space="preserve"> &amp;&amp;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 " ")</w:t>
      </w:r>
    </w:p>
    <w:p w14:paraId="2F31697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p>
    <w:p w14:paraId="15A90900"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w:t>
      </w:r>
      <w:proofErr w:type="gramStart"/>
      <w:r w:rsidRPr="00F45E22">
        <w:rPr>
          <w:lang w:val="en-US"/>
        </w:rPr>
        <w:t>".";</w:t>
      </w:r>
      <w:proofErr w:type="gramEnd"/>
    </w:p>
    <w:p w14:paraId="10CB1301"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t>}</w:t>
      </w:r>
    </w:p>
    <w:p w14:paraId="59A4C43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210823F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else if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 //if the current position in the loop </w:t>
      </w:r>
      <w:proofErr w:type="gramStart"/>
      <w:r w:rsidRPr="00F45E22">
        <w:rPr>
          <w:lang w:val="en-US"/>
        </w:rPr>
        <w:t>is  a</w:t>
      </w:r>
      <w:proofErr w:type="gramEnd"/>
      <w:r w:rsidRPr="00F45E22">
        <w:rPr>
          <w:lang w:val="en-US"/>
        </w:rPr>
        <w:t xml:space="preserve"> </w:t>
      </w:r>
      <w:proofErr w:type="spellStart"/>
      <w:r w:rsidRPr="00F45E22">
        <w:rPr>
          <w:lang w:val="en-US"/>
        </w:rPr>
        <w:t>breadcrum</w:t>
      </w:r>
      <w:proofErr w:type="spellEnd"/>
    </w:p>
    <w:p w14:paraId="50584DC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66AC10EC"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SetConsoleTextAttribute</w:t>
      </w:r>
      <w:proofErr w:type="spellEnd"/>
      <w:r w:rsidRPr="00F45E22">
        <w:rPr>
          <w:lang w:val="en-US"/>
        </w:rPr>
        <w:t>(</w:t>
      </w:r>
      <w:proofErr w:type="spellStart"/>
      <w:proofErr w:type="gramEnd"/>
      <w:r w:rsidRPr="00F45E22">
        <w:rPr>
          <w:lang w:val="en-US"/>
        </w:rPr>
        <w:t>hConsole</w:t>
      </w:r>
      <w:proofErr w:type="spellEnd"/>
      <w:r w:rsidRPr="00F45E22">
        <w:rPr>
          <w:lang w:val="en-US"/>
        </w:rPr>
        <w:t xml:space="preserve">, 10); //set the </w:t>
      </w:r>
      <w:proofErr w:type="spellStart"/>
      <w:r w:rsidRPr="00F45E22">
        <w:rPr>
          <w:lang w:val="en-US"/>
        </w:rPr>
        <w:t>colour</w:t>
      </w:r>
      <w:proofErr w:type="spellEnd"/>
      <w:r w:rsidRPr="00F45E22">
        <w:rPr>
          <w:lang w:val="en-US"/>
        </w:rPr>
        <w:t xml:space="preserve"> of the </w:t>
      </w:r>
      <w:proofErr w:type="spellStart"/>
      <w:r w:rsidRPr="00F45E22">
        <w:rPr>
          <w:lang w:val="en-US"/>
        </w:rPr>
        <w:t>crum</w:t>
      </w:r>
      <w:proofErr w:type="spellEnd"/>
      <w:r w:rsidRPr="00F45E22">
        <w:rPr>
          <w:lang w:val="en-US"/>
        </w:rPr>
        <w:t xml:space="preserve"> to green</w:t>
      </w:r>
    </w:p>
    <w:p w14:paraId="72121AD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&lt;&lt; " ";</w:t>
      </w:r>
      <w:r w:rsidRPr="00F45E22">
        <w:rPr>
          <w:lang w:val="en-US"/>
        </w:rPr>
        <w:tab/>
        <w:t xml:space="preserve">//draw the </w:t>
      </w:r>
      <w:proofErr w:type="spellStart"/>
      <w:proofErr w:type="gramStart"/>
      <w:r w:rsidRPr="00F45E22">
        <w:rPr>
          <w:lang w:val="en-US"/>
        </w:rPr>
        <w:t>crum</w:t>
      </w:r>
      <w:proofErr w:type="spellEnd"/>
      <w:proofErr w:type="gramEnd"/>
    </w:p>
    <w:p w14:paraId="3B9C22D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6FF1544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else if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 ",") //if the current position in the loop is a backtracked </w:t>
      </w:r>
      <w:proofErr w:type="spellStart"/>
      <w:r w:rsidRPr="00F45E22">
        <w:rPr>
          <w:lang w:val="en-US"/>
        </w:rPr>
        <w:t>crum</w:t>
      </w:r>
      <w:proofErr w:type="spellEnd"/>
    </w:p>
    <w:p w14:paraId="183A9D75"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1BB7429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SetConsoleTextAttribute</w:t>
      </w:r>
      <w:proofErr w:type="spellEnd"/>
      <w:r w:rsidRPr="00F45E22">
        <w:rPr>
          <w:lang w:val="en-US"/>
        </w:rPr>
        <w:t>(</w:t>
      </w:r>
      <w:proofErr w:type="spellStart"/>
      <w:proofErr w:type="gramEnd"/>
      <w:r w:rsidRPr="00F45E22">
        <w:rPr>
          <w:lang w:val="en-US"/>
        </w:rPr>
        <w:t>hConsole</w:t>
      </w:r>
      <w:proofErr w:type="spellEnd"/>
      <w:r w:rsidRPr="00F45E22">
        <w:rPr>
          <w:lang w:val="en-US"/>
        </w:rPr>
        <w:t xml:space="preserve">, 12); //set the </w:t>
      </w:r>
      <w:proofErr w:type="spellStart"/>
      <w:r w:rsidRPr="00F45E22">
        <w:rPr>
          <w:lang w:val="en-US"/>
        </w:rPr>
        <w:t>colour</w:t>
      </w:r>
      <w:proofErr w:type="spellEnd"/>
      <w:r w:rsidRPr="00F45E22">
        <w:rPr>
          <w:lang w:val="en-US"/>
        </w:rPr>
        <w:t xml:space="preserve"> to red</w:t>
      </w:r>
    </w:p>
    <w:p w14:paraId="608226F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][j] &lt;&lt; " ";</w:t>
      </w:r>
      <w:r w:rsidRPr="00F45E22">
        <w:rPr>
          <w:lang w:val="en-US"/>
        </w:rPr>
        <w:tab/>
        <w:t xml:space="preserve">//draw the </w:t>
      </w:r>
      <w:proofErr w:type="spellStart"/>
      <w:proofErr w:type="gramStart"/>
      <w:r w:rsidRPr="00F45E22">
        <w:rPr>
          <w:lang w:val="en-US"/>
        </w:rPr>
        <w:t>crum</w:t>
      </w:r>
      <w:proofErr w:type="spellEnd"/>
      <w:proofErr w:type="gramEnd"/>
    </w:p>
    <w:p w14:paraId="7C1EC872"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43FCA60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else</w:t>
      </w:r>
    </w:p>
    <w:p w14:paraId="4E79B0C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2D80C85F"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proofErr w:type="gramStart"/>
      <w:r w:rsidRPr="00F45E22">
        <w:rPr>
          <w:lang w:val="en-US"/>
        </w:rPr>
        <w:t>SetConsoleTextAttribute</w:t>
      </w:r>
      <w:proofErr w:type="spellEnd"/>
      <w:r w:rsidRPr="00F45E22">
        <w:rPr>
          <w:lang w:val="en-US"/>
        </w:rPr>
        <w:t>(</w:t>
      </w:r>
      <w:proofErr w:type="spellStart"/>
      <w:proofErr w:type="gramEnd"/>
      <w:r w:rsidRPr="00F45E22">
        <w:rPr>
          <w:lang w:val="en-US"/>
        </w:rPr>
        <w:t>hConsole</w:t>
      </w:r>
      <w:proofErr w:type="spellEnd"/>
      <w:r w:rsidRPr="00F45E22">
        <w:rPr>
          <w:lang w:val="en-US"/>
        </w:rPr>
        <w:t>, 7); //if it is a wall piece or a start piece draw it in classic white</w:t>
      </w:r>
    </w:p>
    <w:p w14:paraId="4093AFD1"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maped</w:t>
      </w:r>
      <w:proofErr w:type="spellEnd"/>
      <w:r w:rsidRPr="00F45E22">
        <w:rPr>
          <w:lang w:val="en-US"/>
        </w:rPr>
        <w:t>[</w:t>
      </w:r>
      <w:proofErr w:type="spellStart"/>
      <w:r w:rsidRPr="00F45E22">
        <w:rPr>
          <w:lang w:val="en-US"/>
        </w:rPr>
        <w:t>i</w:t>
      </w:r>
      <w:proofErr w:type="spellEnd"/>
      <w:r w:rsidRPr="00F45E22">
        <w:rPr>
          <w:lang w:val="en-US"/>
        </w:rPr>
        <w:t xml:space="preserve">][j] &lt;&lt; " "; //if it is not the </w:t>
      </w:r>
      <w:proofErr w:type="gramStart"/>
      <w:r w:rsidRPr="00F45E22">
        <w:rPr>
          <w:lang w:val="en-US"/>
        </w:rPr>
        <w:t>agents</w:t>
      </w:r>
      <w:proofErr w:type="gramEnd"/>
      <w:r w:rsidRPr="00F45E22">
        <w:rPr>
          <w:lang w:val="en-US"/>
        </w:rPr>
        <w:t xml:space="preserve"> position, draw the map entity</w:t>
      </w:r>
      <w:r w:rsidRPr="00F45E22">
        <w:rPr>
          <w:lang w:val="en-US"/>
        </w:rPr>
        <w:tab/>
      </w:r>
      <w:r w:rsidRPr="00F45E22">
        <w:rPr>
          <w:lang w:val="en-US"/>
        </w:rPr>
        <w:tab/>
      </w:r>
    </w:p>
    <w:p w14:paraId="7CCCAD7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w:t>
      </w:r>
    </w:p>
    <w:p w14:paraId="532734C0" w14:textId="77777777" w:rsidR="00F45E22" w:rsidRPr="00F45E22" w:rsidRDefault="00F45E22" w:rsidP="00F45E22">
      <w:pPr>
        <w:rPr>
          <w:lang w:val="en-US"/>
        </w:rPr>
      </w:pPr>
      <w:r w:rsidRPr="00F45E22">
        <w:rPr>
          <w:lang w:val="en-US"/>
        </w:rPr>
        <w:tab/>
      </w:r>
      <w:r w:rsidRPr="00F45E22">
        <w:rPr>
          <w:lang w:val="en-US"/>
        </w:rPr>
        <w:tab/>
        <w:t>}</w:t>
      </w:r>
    </w:p>
    <w:p w14:paraId="221F7C19"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endl</w:t>
      </w:r>
      <w:proofErr w:type="spellEnd"/>
      <w:r w:rsidRPr="00F45E22">
        <w:rPr>
          <w:lang w:val="en-US"/>
        </w:rPr>
        <w:t xml:space="preserve">; //ends the line after each width </w:t>
      </w:r>
      <w:proofErr w:type="gramStart"/>
      <w:r w:rsidRPr="00F45E22">
        <w:rPr>
          <w:lang w:val="en-US"/>
        </w:rPr>
        <w:t>iteration</w:t>
      </w:r>
      <w:proofErr w:type="gramEnd"/>
      <w:r w:rsidRPr="00F45E22">
        <w:rPr>
          <w:lang w:val="en-US"/>
        </w:rPr>
        <w:t xml:space="preserve"> </w:t>
      </w:r>
    </w:p>
    <w:p w14:paraId="2CE89676" w14:textId="77777777" w:rsidR="00F45E22" w:rsidRPr="00F45E22" w:rsidRDefault="00F45E22" w:rsidP="00F45E22">
      <w:pPr>
        <w:rPr>
          <w:lang w:val="en-US"/>
        </w:rPr>
      </w:pPr>
      <w:r w:rsidRPr="00F45E22">
        <w:rPr>
          <w:lang w:val="en-US"/>
        </w:rPr>
        <w:lastRenderedPageBreak/>
        <w:tab/>
        <w:t>}</w:t>
      </w:r>
    </w:p>
    <w:p w14:paraId="71E0FC5D"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status &lt;&lt; </w:t>
      </w:r>
      <w:proofErr w:type="spellStart"/>
      <w:r w:rsidRPr="00F45E22">
        <w:rPr>
          <w:lang w:val="en-US"/>
        </w:rPr>
        <w:t>endl</w:t>
      </w:r>
      <w:proofErr w:type="spellEnd"/>
      <w:r w:rsidRPr="00F45E22">
        <w:rPr>
          <w:lang w:val="en-US"/>
        </w:rPr>
        <w:t xml:space="preserve">; //prints the pushed text, useful for debugging and more meaningful </w:t>
      </w:r>
      <w:proofErr w:type="gramStart"/>
      <w:r w:rsidRPr="00F45E22">
        <w:rPr>
          <w:lang w:val="en-US"/>
        </w:rPr>
        <w:t>feedback</w:t>
      </w:r>
      <w:proofErr w:type="gramEnd"/>
    </w:p>
    <w:p w14:paraId="5F3E7145" w14:textId="77777777" w:rsidR="00F45E22" w:rsidRPr="00F45E22" w:rsidRDefault="00F45E22" w:rsidP="00F45E22">
      <w:pPr>
        <w:rPr>
          <w:lang w:val="en-US"/>
        </w:rPr>
      </w:pPr>
      <w:r w:rsidRPr="00F45E22">
        <w:rPr>
          <w:lang w:val="en-US"/>
        </w:rPr>
        <w:tab/>
      </w:r>
      <w:proofErr w:type="gramStart"/>
      <w:r w:rsidRPr="00F45E22">
        <w:rPr>
          <w:lang w:val="en-US"/>
        </w:rPr>
        <w:t>Sleep(</w:t>
      </w:r>
      <w:proofErr w:type="gramEnd"/>
      <w:r w:rsidRPr="00F45E22">
        <w:rPr>
          <w:lang w:val="en-US"/>
        </w:rPr>
        <w:t xml:space="preserve">200 / speed); //waits before ending the operation to reduce the speed the screen refreshes, custom speed can be </w:t>
      </w:r>
      <w:proofErr w:type="spellStart"/>
      <w:r w:rsidRPr="00F45E22">
        <w:rPr>
          <w:lang w:val="en-US"/>
        </w:rPr>
        <w:t>defiend</w:t>
      </w:r>
      <w:proofErr w:type="spellEnd"/>
      <w:r w:rsidRPr="00F45E22">
        <w:rPr>
          <w:lang w:val="en-US"/>
        </w:rPr>
        <w:t xml:space="preserve"> via config and in </w:t>
      </w:r>
      <w:proofErr w:type="spellStart"/>
      <w:r w:rsidRPr="00F45E22">
        <w:rPr>
          <w:lang w:val="en-US"/>
        </w:rPr>
        <w:t>loperation</w:t>
      </w:r>
      <w:proofErr w:type="spellEnd"/>
    </w:p>
    <w:p w14:paraId="798C5D13"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18DB8928" w14:textId="77777777" w:rsidR="00F45E22" w:rsidRPr="00F45E22" w:rsidRDefault="00F45E22" w:rsidP="00F45E22">
      <w:pPr>
        <w:rPr>
          <w:lang w:val="en-US"/>
        </w:rPr>
      </w:pPr>
      <w:r w:rsidRPr="00F45E22">
        <w:rPr>
          <w:lang w:val="en-US"/>
        </w:rPr>
        <w:t>}</w:t>
      </w:r>
    </w:p>
    <w:p w14:paraId="392982B2"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printHistoryList</w:t>
      </w:r>
      <w:proofErr w:type="spellEnd"/>
      <w:r w:rsidRPr="00F45E22">
        <w:rPr>
          <w:lang w:val="en-US"/>
        </w:rPr>
        <w:t>()</w:t>
      </w:r>
    </w:p>
    <w:p w14:paraId="0887C53A" w14:textId="77777777" w:rsidR="00F45E22" w:rsidRPr="00F45E22" w:rsidRDefault="00F45E22" w:rsidP="00F45E22">
      <w:pPr>
        <w:rPr>
          <w:lang w:val="en-US"/>
        </w:rPr>
      </w:pPr>
      <w:r w:rsidRPr="00F45E22">
        <w:rPr>
          <w:lang w:val="en-US"/>
        </w:rPr>
        <w:t>{</w:t>
      </w:r>
    </w:p>
    <w:p w14:paraId="5BA5FE63"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w:t>
      </w:r>
      <w:proofErr w:type="spellStart"/>
      <w:r w:rsidRPr="00F45E22">
        <w:rPr>
          <w:lang w:val="en-US"/>
        </w:rPr>
        <w:t>historyList.size</w:t>
      </w:r>
      <w:proofErr w:type="spellEnd"/>
      <w:r w:rsidRPr="00F45E22">
        <w:rPr>
          <w:lang w:val="en-US"/>
        </w:rPr>
        <w:t xml:space="preserve">(); </w:t>
      </w:r>
      <w:proofErr w:type="spellStart"/>
      <w:r w:rsidRPr="00F45E22">
        <w:rPr>
          <w:lang w:val="en-US"/>
        </w:rPr>
        <w:t>i</w:t>
      </w:r>
      <w:proofErr w:type="spellEnd"/>
      <w:r w:rsidRPr="00F45E22">
        <w:rPr>
          <w:lang w:val="en-US"/>
        </w:rPr>
        <w:t>++)</w:t>
      </w:r>
    </w:p>
    <w:p w14:paraId="0A1CFE46" w14:textId="77777777" w:rsidR="00F45E22" w:rsidRPr="00F45E22" w:rsidRDefault="00F45E22" w:rsidP="00F45E22">
      <w:pPr>
        <w:rPr>
          <w:lang w:val="en-US"/>
        </w:rPr>
      </w:pPr>
      <w:r w:rsidRPr="00F45E22">
        <w:rPr>
          <w:lang w:val="en-US"/>
        </w:rPr>
        <w:tab/>
        <w:t>{</w:t>
      </w:r>
    </w:p>
    <w:p w14:paraId="155382E6" w14:textId="77777777" w:rsidR="00F45E22" w:rsidRPr="00F45E22" w:rsidRDefault="00F45E22" w:rsidP="00F45E22">
      <w:pPr>
        <w:rPr>
          <w:lang w:val="en-US"/>
        </w:rPr>
      </w:pPr>
    </w:p>
    <w:p w14:paraId="3FD15F43"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"point: " &lt;&lt; </w:t>
      </w:r>
      <w:proofErr w:type="spellStart"/>
      <w:r w:rsidRPr="00F45E22">
        <w:rPr>
          <w:lang w:val="en-US"/>
        </w:rPr>
        <w:t>i</w:t>
      </w:r>
      <w:proofErr w:type="spellEnd"/>
      <w:r w:rsidRPr="00F45E22">
        <w:rPr>
          <w:lang w:val="en-US"/>
        </w:rPr>
        <w:t xml:space="preserve"> &lt;&lt; " coordinate: (" &lt;&lt; </w:t>
      </w:r>
      <w:proofErr w:type="spellStart"/>
      <w:r w:rsidRPr="00F45E22">
        <w:rPr>
          <w:lang w:val="en-US"/>
        </w:rPr>
        <w:t>historyList</w:t>
      </w:r>
      <w:proofErr w:type="spellEnd"/>
      <w:r w:rsidRPr="00F45E22">
        <w:rPr>
          <w:lang w:val="en-US"/>
        </w:rPr>
        <w:t>[</w:t>
      </w:r>
      <w:proofErr w:type="spellStart"/>
      <w:r w:rsidRPr="00F45E22">
        <w:rPr>
          <w:lang w:val="en-US"/>
        </w:rPr>
        <w:t>i</w:t>
      </w:r>
      <w:proofErr w:type="spellEnd"/>
      <w:r w:rsidRPr="00F45E22">
        <w:rPr>
          <w:lang w:val="en-US"/>
        </w:rPr>
        <w:t xml:space="preserve">].x &lt;&lt; ", " &lt;&lt; </w:t>
      </w:r>
      <w:proofErr w:type="spellStart"/>
      <w:r w:rsidRPr="00F45E22">
        <w:rPr>
          <w:lang w:val="en-US"/>
        </w:rPr>
        <w:t>historyList</w:t>
      </w:r>
      <w:proofErr w:type="spellEnd"/>
      <w:r w:rsidRPr="00F45E22">
        <w:rPr>
          <w:lang w:val="en-US"/>
        </w:rPr>
        <w:t>[</w:t>
      </w:r>
      <w:proofErr w:type="spellStart"/>
      <w:r w:rsidRPr="00F45E22">
        <w:rPr>
          <w:lang w:val="en-US"/>
        </w:rPr>
        <w:t>i</w:t>
      </w:r>
      <w:proofErr w:type="spellEnd"/>
      <w:proofErr w:type="gramStart"/>
      <w:r w:rsidRPr="00F45E22">
        <w:rPr>
          <w:lang w:val="en-US"/>
        </w:rPr>
        <w:t>].y</w:t>
      </w:r>
      <w:proofErr w:type="gramEnd"/>
      <w:r w:rsidRPr="00F45E22">
        <w:rPr>
          <w:lang w:val="en-US"/>
        </w:rPr>
        <w:t xml:space="preserve"> &lt;&lt; ")" &lt;&lt; </w:t>
      </w:r>
      <w:proofErr w:type="spellStart"/>
      <w:r w:rsidRPr="00F45E22">
        <w:rPr>
          <w:lang w:val="en-US"/>
        </w:rPr>
        <w:t>endl</w:t>
      </w:r>
      <w:proofErr w:type="spellEnd"/>
      <w:r w:rsidRPr="00F45E22">
        <w:rPr>
          <w:lang w:val="en-US"/>
        </w:rPr>
        <w:t>;</w:t>
      </w:r>
    </w:p>
    <w:p w14:paraId="5E405F89" w14:textId="77777777" w:rsidR="00F45E22" w:rsidRPr="00F45E22" w:rsidRDefault="00F45E22" w:rsidP="00F45E22">
      <w:pPr>
        <w:rPr>
          <w:lang w:val="en-US"/>
        </w:rPr>
      </w:pPr>
      <w:r w:rsidRPr="00F45E22">
        <w:rPr>
          <w:lang w:val="en-US"/>
        </w:rPr>
        <w:tab/>
        <w:t>}</w:t>
      </w:r>
    </w:p>
    <w:p w14:paraId="669DEE92"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53D65524" w14:textId="77777777" w:rsidR="00F45E22" w:rsidRPr="00F45E22" w:rsidRDefault="00F45E22" w:rsidP="00F45E22">
      <w:pPr>
        <w:rPr>
          <w:lang w:val="en-US"/>
        </w:rPr>
      </w:pPr>
      <w:r w:rsidRPr="00F45E22">
        <w:rPr>
          <w:lang w:val="en-US"/>
        </w:rPr>
        <w:t>}</w:t>
      </w:r>
    </w:p>
    <w:p w14:paraId="608D3AD1"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drawHistoryList</w:t>
      </w:r>
      <w:proofErr w:type="spellEnd"/>
      <w:r w:rsidRPr="00F45E22">
        <w:rPr>
          <w:lang w:val="en-US"/>
        </w:rPr>
        <w:t>()</w:t>
      </w:r>
    </w:p>
    <w:p w14:paraId="25163D9E" w14:textId="77777777" w:rsidR="00F45E22" w:rsidRPr="00F45E22" w:rsidRDefault="00F45E22" w:rsidP="00F45E22">
      <w:pPr>
        <w:rPr>
          <w:lang w:val="en-US"/>
        </w:rPr>
      </w:pPr>
      <w:r w:rsidRPr="00F45E22">
        <w:rPr>
          <w:lang w:val="en-US"/>
        </w:rPr>
        <w:t>{</w:t>
      </w:r>
    </w:p>
    <w:p w14:paraId="61469A22" w14:textId="77777777" w:rsidR="00F45E22" w:rsidRPr="00F45E22" w:rsidRDefault="00F45E22" w:rsidP="00F45E22">
      <w:pPr>
        <w:rPr>
          <w:lang w:val="en-US"/>
        </w:rPr>
      </w:pPr>
      <w:r w:rsidRPr="00F45E22">
        <w:rPr>
          <w:lang w:val="en-US"/>
        </w:rPr>
        <w:tab/>
        <w:t>system("CLS"</w:t>
      </w:r>
      <w:proofErr w:type="gramStart"/>
      <w:r w:rsidRPr="00F45E22">
        <w:rPr>
          <w:lang w:val="en-US"/>
        </w:rPr>
        <w:t>);</w:t>
      </w:r>
      <w:proofErr w:type="gramEnd"/>
    </w:p>
    <w:p w14:paraId="6C93EBFB" w14:textId="77777777" w:rsidR="00F45E22" w:rsidRPr="00F45E22" w:rsidRDefault="00F45E22" w:rsidP="00F45E22">
      <w:pPr>
        <w:rPr>
          <w:lang w:val="en-US"/>
        </w:rPr>
      </w:pPr>
      <w:r w:rsidRPr="00F45E22">
        <w:rPr>
          <w:lang w:val="en-US"/>
        </w:rPr>
        <w:tab/>
        <w:t xml:space="preserve">for (int </w:t>
      </w:r>
      <w:proofErr w:type="spellStart"/>
      <w:r w:rsidRPr="00F45E22">
        <w:rPr>
          <w:lang w:val="en-US"/>
        </w:rPr>
        <w:t>i</w:t>
      </w:r>
      <w:proofErr w:type="spellEnd"/>
      <w:r w:rsidRPr="00F45E22">
        <w:rPr>
          <w:lang w:val="en-US"/>
        </w:rPr>
        <w:t xml:space="preserve"> = 0; </w:t>
      </w:r>
      <w:proofErr w:type="spellStart"/>
      <w:r w:rsidRPr="00F45E22">
        <w:rPr>
          <w:lang w:val="en-US"/>
        </w:rPr>
        <w:t>i</w:t>
      </w:r>
      <w:proofErr w:type="spellEnd"/>
      <w:r w:rsidRPr="00F45E22">
        <w:rPr>
          <w:lang w:val="en-US"/>
        </w:rPr>
        <w:t xml:space="preserve"> &lt; </w:t>
      </w:r>
      <w:proofErr w:type="spellStart"/>
      <w:r w:rsidRPr="00F45E22">
        <w:rPr>
          <w:lang w:val="en-US"/>
        </w:rPr>
        <w:t>historyList.size</w:t>
      </w:r>
      <w:proofErr w:type="spellEnd"/>
      <w:r w:rsidRPr="00F45E22">
        <w:rPr>
          <w:lang w:val="en-US"/>
        </w:rPr>
        <w:t xml:space="preserve">(); </w:t>
      </w:r>
      <w:proofErr w:type="spellStart"/>
      <w:r w:rsidRPr="00F45E22">
        <w:rPr>
          <w:lang w:val="en-US"/>
        </w:rPr>
        <w:t>i</w:t>
      </w:r>
      <w:proofErr w:type="spellEnd"/>
      <w:r w:rsidRPr="00F45E22">
        <w:rPr>
          <w:lang w:val="en-US"/>
        </w:rPr>
        <w:t>++)</w:t>
      </w:r>
    </w:p>
    <w:p w14:paraId="01D0F007" w14:textId="77777777" w:rsidR="00F45E22" w:rsidRPr="00F45E22" w:rsidRDefault="00F45E22" w:rsidP="00F45E22">
      <w:pPr>
        <w:rPr>
          <w:lang w:val="en-US"/>
        </w:rPr>
      </w:pPr>
      <w:r w:rsidRPr="00F45E22">
        <w:rPr>
          <w:lang w:val="en-US"/>
        </w:rPr>
        <w:tab/>
        <w:t>{</w:t>
      </w:r>
    </w:p>
    <w:p w14:paraId="4794E920"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drawMap</w:t>
      </w:r>
      <w:proofErr w:type="spellEnd"/>
      <w:r w:rsidRPr="00F45E22">
        <w:rPr>
          <w:lang w:val="en-US"/>
        </w:rPr>
        <w:t>(</w:t>
      </w:r>
      <w:proofErr w:type="spellStart"/>
      <w:r w:rsidRPr="00F45E22">
        <w:rPr>
          <w:lang w:val="en-US"/>
        </w:rPr>
        <w:t>historyList</w:t>
      </w:r>
      <w:proofErr w:type="spellEnd"/>
      <w:r w:rsidRPr="00F45E22">
        <w:rPr>
          <w:lang w:val="en-US"/>
        </w:rPr>
        <w:t>[</w:t>
      </w:r>
      <w:proofErr w:type="spellStart"/>
      <w:r w:rsidRPr="00F45E22">
        <w:rPr>
          <w:lang w:val="en-US"/>
        </w:rPr>
        <w:t>i</w:t>
      </w:r>
      <w:proofErr w:type="spellEnd"/>
      <w:r w:rsidRPr="00F45E22">
        <w:rPr>
          <w:lang w:val="en-US"/>
        </w:rPr>
        <w:t xml:space="preserve">].x, </w:t>
      </w:r>
      <w:proofErr w:type="spellStart"/>
      <w:r w:rsidRPr="00F45E22">
        <w:rPr>
          <w:lang w:val="en-US"/>
        </w:rPr>
        <w:t>historyList</w:t>
      </w:r>
      <w:proofErr w:type="spellEnd"/>
      <w:r w:rsidRPr="00F45E22">
        <w:rPr>
          <w:lang w:val="en-US"/>
        </w:rPr>
        <w:t>[</w:t>
      </w:r>
      <w:proofErr w:type="spellStart"/>
      <w:r w:rsidRPr="00F45E22">
        <w:rPr>
          <w:lang w:val="en-US"/>
        </w:rPr>
        <w:t>i</w:t>
      </w:r>
      <w:proofErr w:type="spellEnd"/>
      <w:proofErr w:type="gramStart"/>
      <w:r w:rsidRPr="00F45E22">
        <w:rPr>
          <w:lang w:val="en-US"/>
        </w:rPr>
        <w:t>].y</w:t>
      </w:r>
      <w:proofErr w:type="gramEnd"/>
      <w:r w:rsidRPr="00F45E22">
        <w:rPr>
          <w:lang w:val="en-US"/>
        </w:rPr>
        <w:t>, "");</w:t>
      </w:r>
    </w:p>
    <w:p w14:paraId="36C04D64" w14:textId="77777777" w:rsidR="00F45E22" w:rsidRPr="00F45E22" w:rsidRDefault="00F45E22" w:rsidP="00F45E22">
      <w:pPr>
        <w:rPr>
          <w:lang w:val="en-US"/>
        </w:rPr>
      </w:pPr>
      <w:r w:rsidRPr="00F45E22">
        <w:rPr>
          <w:lang w:val="en-US"/>
        </w:rPr>
        <w:tab/>
        <w:t>}</w:t>
      </w:r>
    </w:p>
    <w:p w14:paraId="0A65BADD"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7BBE7956" w14:textId="77777777" w:rsidR="00F45E22" w:rsidRPr="00F45E22" w:rsidRDefault="00F45E22" w:rsidP="00F45E22">
      <w:pPr>
        <w:rPr>
          <w:lang w:val="en-US"/>
        </w:rPr>
      </w:pPr>
      <w:r w:rsidRPr="00F45E22">
        <w:rPr>
          <w:lang w:val="en-US"/>
        </w:rPr>
        <w:t>}</w:t>
      </w:r>
    </w:p>
    <w:p w14:paraId="5541DC44"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spellStart"/>
      <w:proofErr w:type="gramEnd"/>
      <w:r w:rsidRPr="00F45E22">
        <w:rPr>
          <w:lang w:val="en-US"/>
        </w:rPr>
        <w:t>populateHistoryList</w:t>
      </w:r>
      <w:proofErr w:type="spellEnd"/>
      <w:r w:rsidRPr="00F45E22">
        <w:rPr>
          <w:lang w:val="en-US"/>
        </w:rPr>
        <w:t>()</w:t>
      </w:r>
    </w:p>
    <w:p w14:paraId="5AABF8A4" w14:textId="77777777" w:rsidR="00F45E22" w:rsidRPr="00F45E22" w:rsidRDefault="00F45E22" w:rsidP="00F45E22">
      <w:pPr>
        <w:rPr>
          <w:lang w:val="en-US"/>
        </w:rPr>
      </w:pPr>
      <w:r w:rsidRPr="00F45E22">
        <w:rPr>
          <w:lang w:val="en-US"/>
        </w:rPr>
        <w:t>{</w:t>
      </w:r>
    </w:p>
    <w:p w14:paraId="126E808D" w14:textId="77777777" w:rsidR="00F45E22" w:rsidRPr="00F45E22" w:rsidRDefault="00F45E22" w:rsidP="00F45E22">
      <w:pPr>
        <w:rPr>
          <w:lang w:val="en-US"/>
        </w:rPr>
      </w:pPr>
      <w:r w:rsidRPr="00F45E22">
        <w:rPr>
          <w:lang w:val="en-US"/>
        </w:rPr>
        <w:tab/>
      </w:r>
    </w:p>
    <w:p w14:paraId="344653F3" w14:textId="77777777" w:rsidR="00F45E22" w:rsidRPr="00F45E22" w:rsidRDefault="00F45E22" w:rsidP="00F45E22">
      <w:pPr>
        <w:rPr>
          <w:lang w:val="en-US"/>
        </w:rPr>
      </w:pPr>
      <w:r w:rsidRPr="00F45E22">
        <w:rPr>
          <w:lang w:val="en-US"/>
        </w:rPr>
        <w:tab/>
        <w:t xml:space="preserve">position </w:t>
      </w:r>
      <w:proofErr w:type="gramStart"/>
      <w:r w:rsidRPr="00F45E22">
        <w:rPr>
          <w:lang w:val="en-US"/>
        </w:rPr>
        <w:t>top;</w:t>
      </w:r>
      <w:proofErr w:type="gramEnd"/>
    </w:p>
    <w:p w14:paraId="090F69FF" w14:textId="77777777" w:rsidR="00F45E22" w:rsidRPr="00F45E22" w:rsidRDefault="00F45E22" w:rsidP="00F45E22">
      <w:pPr>
        <w:rPr>
          <w:lang w:val="en-US"/>
        </w:rPr>
      </w:pPr>
      <w:r w:rsidRPr="00F45E22">
        <w:rPr>
          <w:lang w:val="en-US"/>
        </w:rPr>
        <w:tab/>
        <w:t xml:space="preserve">while </w:t>
      </w:r>
      <w:proofErr w:type="gramStart"/>
      <w:r w:rsidRPr="00F45E22">
        <w:rPr>
          <w:lang w:val="en-US"/>
        </w:rPr>
        <w:t>(!</w:t>
      </w:r>
      <w:proofErr w:type="spellStart"/>
      <w:r w:rsidRPr="00F45E22">
        <w:rPr>
          <w:lang w:val="en-US"/>
        </w:rPr>
        <w:t>history</w:t>
      </w:r>
      <w:proofErr w:type="gramEnd"/>
      <w:r w:rsidRPr="00F45E22">
        <w:rPr>
          <w:lang w:val="en-US"/>
        </w:rPr>
        <w:t>.empty</w:t>
      </w:r>
      <w:proofErr w:type="spellEnd"/>
      <w:r w:rsidRPr="00F45E22">
        <w:rPr>
          <w:lang w:val="en-US"/>
        </w:rPr>
        <w:t>()) { //empties the stack into a vector, this will be useful for listing the path in the correct order etc.</w:t>
      </w:r>
    </w:p>
    <w:p w14:paraId="2F621183" w14:textId="77777777" w:rsidR="00F45E22" w:rsidRPr="00F45E22" w:rsidRDefault="00F45E22" w:rsidP="00F45E22">
      <w:pPr>
        <w:rPr>
          <w:lang w:val="en-US"/>
        </w:rPr>
      </w:pPr>
      <w:r w:rsidRPr="00F45E22">
        <w:rPr>
          <w:lang w:val="en-US"/>
        </w:rPr>
        <w:lastRenderedPageBreak/>
        <w:tab/>
      </w:r>
      <w:r w:rsidRPr="00F45E22">
        <w:rPr>
          <w:lang w:val="en-US"/>
        </w:rPr>
        <w:tab/>
        <w:t xml:space="preserve">top = </w:t>
      </w:r>
      <w:proofErr w:type="spellStart"/>
      <w:proofErr w:type="gramStart"/>
      <w:r w:rsidRPr="00F45E22">
        <w:rPr>
          <w:lang w:val="en-US"/>
        </w:rPr>
        <w:t>history.top</w:t>
      </w:r>
      <w:proofErr w:type="spellEnd"/>
      <w:r w:rsidRPr="00F45E22">
        <w:rPr>
          <w:lang w:val="en-US"/>
        </w:rPr>
        <w:t>(</w:t>
      </w:r>
      <w:proofErr w:type="gramEnd"/>
      <w:r w:rsidRPr="00F45E22">
        <w:rPr>
          <w:lang w:val="en-US"/>
        </w:rPr>
        <w:t>);  //top plus pop equals a stack pop operation</w:t>
      </w:r>
    </w:p>
    <w:p w14:paraId="60469911"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history.pop</w:t>
      </w:r>
      <w:proofErr w:type="spellEnd"/>
      <w:r w:rsidRPr="00F45E22">
        <w:rPr>
          <w:lang w:val="en-US"/>
        </w:rPr>
        <w:t>(</w:t>
      </w:r>
      <w:proofErr w:type="gramEnd"/>
      <w:r w:rsidRPr="00F45E22">
        <w:rPr>
          <w:lang w:val="en-US"/>
        </w:rPr>
        <w:t>);</w:t>
      </w:r>
    </w:p>
    <w:p w14:paraId="0F6B1026"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historyList.insert</w:t>
      </w:r>
      <w:proofErr w:type="spellEnd"/>
      <w:r w:rsidRPr="00F45E22">
        <w:rPr>
          <w:lang w:val="en-US"/>
        </w:rPr>
        <w:t>(</w:t>
      </w:r>
      <w:proofErr w:type="spellStart"/>
      <w:r w:rsidRPr="00F45E22">
        <w:rPr>
          <w:lang w:val="en-US"/>
        </w:rPr>
        <w:t>historyList.begin</w:t>
      </w:r>
      <w:proofErr w:type="spellEnd"/>
      <w:r w:rsidRPr="00F45E22">
        <w:rPr>
          <w:lang w:val="en-US"/>
        </w:rPr>
        <w:t>(), top</w:t>
      </w:r>
      <w:proofErr w:type="gramStart"/>
      <w:r w:rsidRPr="00F45E22">
        <w:rPr>
          <w:lang w:val="en-US"/>
        </w:rPr>
        <w:t>);</w:t>
      </w:r>
      <w:proofErr w:type="gramEnd"/>
    </w:p>
    <w:p w14:paraId="195735A8" w14:textId="77777777" w:rsidR="00F45E22" w:rsidRPr="00F45E22" w:rsidRDefault="00F45E22" w:rsidP="00F45E22">
      <w:pPr>
        <w:rPr>
          <w:lang w:val="en-US"/>
        </w:rPr>
      </w:pPr>
      <w:r w:rsidRPr="00F45E22">
        <w:rPr>
          <w:lang w:val="en-US"/>
        </w:rPr>
        <w:tab/>
      </w:r>
      <w:r w:rsidRPr="00F45E22">
        <w:rPr>
          <w:lang w:val="en-US"/>
        </w:rPr>
        <w:tab/>
      </w:r>
    </w:p>
    <w:p w14:paraId="41B23C2F"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drawMap</w:t>
      </w:r>
      <w:proofErr w:type="spellEnd"/>
      <w:r w:rsidRPr="00F45E22">
        <w:rPr>
          <w:lang w:val="en-US"/>
        </w:rPr>
        <w:t>(</w:t>
      </w:r>
      <w:proofErr w:type="spellStart"/>
      <w:proofErr w:type="gramEnd"/>
      <w:r w:rsidRPr="00F45E22">
        <w:rPr>
          <w:lang w:val="en-US"/>
        </w:rPr>
        <w:t>top.x</w:t>
      </w:r>
      <w:proofErr w:type="spellEnd"/>
      <w:r w:rsidRPr="00F45E22">
        <w:rPr>
          <w:lang w:val="en-US"/>
        </w:rPr>
        <w:t xml:space="preserve">, </w:t>
      </w:r>
      <w:proofErr w:type="spellStart"/>
      <w:r w:rsidRPr="00F45E22">
        <w:rPr>
          <w:lang w:val="en-US"/>
        </w:rPr>
        <w:t>top.y</w:t>
      </w:r>
      <w:proofErr w:type="spellEnd"/>
      <w:r w:rsidRPr="00F45E22">
        <w:rPr>
          <w:lang w:val="en-US"/>
        </w:rPr>
        <w:t>, "");</w:t>
      </w:r>
    </w:p>
    <w:p w14:paraId="6DBB9BDB" w14:textId="77777777" w:rsidR="00F45E22" w:rsidRPr="00F45E22" w:rsidRDefault="00F45E22" w:rsidP="00F45E22">
      <w:pPr>
        <w:rPr>
          <w:lang w:val="en-US"/>
        </w:rPr>
      </w:pPr>
      <w:r w:rsidRPr="00F45E22">
        <w:rPr>
          <w:lang w:val="en-US"/>
        </w:rPr>
        <w:tab/>
      </w:r>
      <w:r w:rsidRPr="00F45E22">
        <w:rPr>
          <w:lang w:val="en-US"/>
        </w:rPr>
        <w:tab/>
        <w:t>//as with a typical stack it presents the last entered value first,</w:t>
      </w:r>
    </w:p>
    <w:p w14:paraId="51571705" w14:textId="77777777" w:rsidR="00F45E22" w:rsidRPr="00F45E22" w:rsidRDefault="00F45E22" w:rsidP="00F45E22">
      <w:pPr>
        <w:rPr>
          <w:lang w:val="en-US"/>
        </w:rPr>
      </w:pPr>
      <w:r w:rsidRPr="00F45E22">
        <w:rPr>
          <w:lang w:val="en-US"/>
        </w:rPr>
        <w:tab/>
      </w:r>
      <w:r w:rsidRPr="00F45E22">
        <w:rPr>
          <w:lang w:val="en-US"/>
        </w:rPr>
        <w:tab/>
        <w:t>//</w:t>
      </w:r>
      <w:proofErr w:type="gramStart"/>
      <w:r w:rsidRPr="00F45E22">
        <w:rPr>
          <w:lang w:val="en-US"/>
        </w:rPr>
        <w:t>so</w:t>
      </w:r>
      <w:proofErr w:type="gramEnd"/>
      <w:r w:rsidRPr="00F45E22">
        <w:rPr>
          <w:lang w:val="en-US"/>
        </w:rPr>
        <w:t xml:space="preserve"> this dirty fix basically adds the latest element from to the front of the vector rather than at the end, so the list is in order of start to finish</w:t>
      </w:r>
    </w:p>
    <w:p w14:paraId="151AFB67" w14:textId="77777777" w:rsidR="00F45E22" w:rsidRPr="00F45E22" w:rsidRDefault="00F45E22" w:rsidP="00F45E22">
      <w:pPr>
        <w:rPr>
          <w:lang w:val="en-US"/>
        </w:rPr>
      </w:pPr>
      <w:r w:rsidRPr="00F45E22">
        <w:rPr>
          <w:lang w:val="en-US"/>
        </w:rPr>
        <w:tab/>
        <w:t>}</w:t>
      </w:r>
    </w:p>
    <w:p w14:paraId="472B5710"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64B7E6F0" w14:textId="77777777" w:rsidR="00F45E22" w:rsidRPr="00F45E22" w:rsidRDefault="00F45E22" w:rsidP="00F45E22">
      <w:pPr>
        <w:rPr>
          <w:lang w:val="en-US"/>
        </w:rPr>
      </w:pPr>
      <w:r w:rsidRPr="00F45E22">
        <w:rPr>
          <w:lang w:val="en-US"/>
        </w:rPr>
        <w:t>}</w:t>
      </w:r>
    </w:p>
    <w:p w14:paraId="7E237520"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gramEnd"/>
      <w:r w:rsidRPr="00F45E22">
        <w:rPr>
          <w:lang w:val="en-US"/>
        </w:rPr>
        <w:t xml:space="preserve">options(string </w:t>
      </w:r>
      <w:proofErr w:type="spellStart"/>
      <w:r w:rsidRPr="00F45E22">
        <w:rPr>
          <w:lang w:val="en-US"/>
        </w:rPr>
        <w:t>userInput</w:t>
      </w:r>
      <w:proofErr w:type="spellEnd"/>
      <w:r w:rsidRPr="00F45E22">
        <w:rPr>
          <w:lang w:val="en-US"/>
        </w:rPr>
        <w:t>)</w:t>
      </w:r>
    </w:p>
    <w:p w14:paraId="31515B11" w14:textId="77777777" w:rsidR="00F45E22" w:rsidRPr="00F45E22" w:rsidRDefault="00F45E22" w:rsidP="00F45E22">
      <w:pPr>
        <w:rPr>
          <w:lang w:val="en-US"/>
        </w:rPr>
      </w:pPr>
      <w:r w:rsidRPr="00F45E22">
        <w:rPr>
          <w:lang w:val="en-US"/>
        </w:rPr>
        <w:t>{</w:t>
      </w:r>
    </w:p>
    <w:p w14:paraId="191F5A31" w14:textId="77777777" w:rsidR="00F45E22" w:rsidRPr="00F45E22" w:rsidRDefault="00F45E22" w:rsidP="00F45E22">
      <w:pPr>
        <w:rPr>
          <w:lang w:val="en-US"/>
        </w:rPr>
      </w:pPr>
      <w:r w:rsidRPr="00F45E22">
        <w:rPr>
          <w:lang w:val="en-US"/>
        </w:rPr>
        <w:tab/>
      </w:r>
      <w:proofErr w:type="spellStart"/>
      <w:proofErr w:type="gramStart"/>
      <w:r w:rsidRPr="00F45E22">
        <w:rPr>
          <w:lang w:val="en-US"/>
        </w:rPr>
        <w:t>populateHistoryList</w:t>
      </w:r>
      <w:proofErr w:type="spellEnd"/>
      <w:r w:rsidRPr="00F45E22">
        <w:rPr>
          <w:lang w:val="en-US"/>
        </w:rPr>
        <w:t>(</w:t>
      </w:r>
      <w:proofErr w:type="gramEnd"/>
      <w:r w:rsidRPr="00F45E22">
        <w:rPr>
          <w:lang w:val="en-US"/>
        </w:rPr>
        <w:t>);</w:t>
      </w:r>
      <w:r w:rsidRPr="00F45E22">
        <w:rPr>
          <w:lang w:val="en-US"/>
        </w:rPr>
        <w:tab/>
      </w:r>
    </w:p>
    <w:p w14:paraId="62D3DA6C"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"length of route taken: " &lt;&lt; </w:t>
      </w:r>
      <w:proofErr w:type="spellStart"/>
      <w:r w:rsidRPr="00F45E22">
        <w:rPr>
          <w:lang w:val="en-US"/>
        </w:rPr>
        <w:t>historyList.size</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"press c to list the route </w:t>
      </w:r>
      <w:proofErr w:type="gramStart"/>
      <w:r w:rsidRPr="00F45E22">
        <w:rPr>
          <w:lang w:val="en-US"/>
        </w:rPr>
        <w:t>taken  "</w:t>
      </w:r>
      <w:proofErr w:type="gramEnd"/>
      <w:r w:rsidRPr="00F45E22">
        <w:rPr>
          <w:lang w:val="en-US"/>
        </w:rPr>
        <w:t xml:space="preserve"> &lt;&lt; </w:t>
      </w:r>
      <w:proofErr w:type="spellStart"/>
      <w:r w:rsidRPr="00F45E22">
        <w:rPr>
          <w:lang w:val="en-US"/>
        </w:rPr>
        <w:t>endl</w:t>
      </w:r>
      <w:proofErr w:type="spellEnd"/>
      <w:r w:rsidRPr="00F45E22">
        <w:rPr>
          <w:lang w:val="en-US"/>
        </w:rPr>
        <w:t xml:space="preserve"> &lt;&lt; "press v to draw the route taken  "&lt;&lt; </w:t>
      </w:r>
      <w:proofErr w:type="spellStart"/>
      <w:r w:rsidRPr="00F45E22">
        <w:rPr>
          <w:lang w:val="en-US"/>
        </w:rPr>
        <w:t>endl</w:t>
      </w:r>
      <w:proofErr w:type="spellEnd"/>
      <w:r w:rsidRPr="00F45E22">
        <w:rPr>
          <w:lang w:val="en-US"/>
        </w:rPr>
        <w:t xml:space="preserve"> &lt;&lt; "press x to search again"&lt;&lt; </w:t>
      </w:r>
      <w:proofErr w:type="spellStart"/>
      <w:r w:rsidRPr="00F45E22">
        <w:rPr>
          <w:lang w:val="en-US"/>
        </w:rPr>
        <w:t>endl</w:t>
      </w:r>
      <w:proofErr w:type="spellEnd"/>
      <w:r w:rsidRPr="00F45E22">
        <w:rPr>
          <w:lang w:val="en-US"/>
        </w:rPr>
        <w:t xml:space="preserve"> &lt;&lt; "press s to adjust the settings"&lt;&lt; </w:t>
      </w:r>
      <w:proofErr w:type="spellStart"/>
      <w:r w:rsidRPr="00F45E22">
        <w:rPr>
          <w:lang w:val="en-US"/>
        </w:rPr>
        <w:t>endl</w:t>
      </w:r>
      <w:proofErr w:type="spellEnd"/>
      <w:r w:rsidRPr="00F45E22">
        <w:rPr>
          <w:lang w:val="en-US"/>
        </w:rPr>
        <w:t xml:space="preserve"> &lt;&lt; "press r to clean up the map"&lt;&lt; </w:t>
      </w:r>
      <w:proofErr w:type="spellStart"/>
      <w:r w:rsidRPr="00F45E22">
        <w:rPr>
          <w:lang w:val="en-US"/>
        </w:rPr>
        <w:t>endl</w:t>
      </w:r>
      <w:proofErr w:type="spellEnd"/>
      <w:r w:rsidRPr="00F45E22">
        <w:rPr>
          <w:lang w:val="en-US"/>
        </w:rPr>
        <w:t xml:space="preserve"> &lt;&lt; "press u to restart the program"&lt;&lt; </w:t>
      </w:r>
      <w:proofErr w:type="spellStart"/>
      <w:r w:rsidRPr="00F45E22">
        <w:rPr>
          <w:lang w:val="en-US"/>
        </w:rPr>
        <w:t>endl</w:t>
      </w:r>
      <w:proofErr w:type="spellEnd"/>
      <w:r w:rsidRPr="00F45E22">
        <w:rPr>
          <w:lang w:val="en-US"/>
        </w:rPr>
        <w:t xml:space="preserve"> &lt;&lt; "press q to close the program " &lt;&lt; </w:t>
      </w:r>
      <w:proofErr w:type="spellStart"/>
      <w:r w:rsidRPr="00F45E22">
        <w:rPr>
          <w:lang w:val="en-US"/>
        </w:rPr>
        <w:t>endl</w:t>
      </w:r>
      <w:proofErr w:type="spellEnd"/>
      <w:r w:rsidRPr="00F45E22">
        <w:rPr>
          <w:lang w:val="en-US"/>
        </w:rPr>
        <w:t>;</w:t>
      </w:r>
    </w:p>
    <w:p w14:paraId="746F4C27" w14:textId="77777777" w:rsidR="00F45E22" w:rsidRPr="00F45E22" w:rsidRDefault="00F45E22" w:rsidP="00F45E22">
      <w:pPr>
        <w:rPr>
          <w:lang w:val="en-US"/>
        </w:rPr>
      </w:pPr>
      <w:r w:rsidRPr="00F45E22">
        <w:rPr>
          <w:lang w:val="en-US"/>
        </w:rPr>
        <w:tab/>
        <w:t xml:space="preserve">string </w:t>
      </w:r>
      <w:proofErr w:type="gramStart"/>
      <w:r w:rsidRPr="00F45E22">
        <w:rPr>
          <w:lang w:val="en-US"/>
        </w:rPr>
        <w:t>input;</w:t>
      </w:r>
      <w:proofErr w:type="gramEnd"/>
    </w:p>
    <w:p w14:paraId="6CC97C16" w14:textId="77777777" w:rsidR="00F45E22" w:rsidRPr="00F45E22" w:rsidRDefault="00F45E22" w:rsidP="00F45E22">
      <w:pPr>
        <w:rPr>
          <w:lang w:val="en-US"/>
        </w:rPr>
      </w:pPr>
      <w:r w:rsidRPr="00F45E22">
        <w:rPr>
          <w:lang w:val="en-US"/>
        </w:rPr>
        <w:tab/>
      </w:r>
      <w:proofErr w:type="spellStart"/>
      <w:r w:rsidRPr="00F45E22">
        <w:rPr>
          <w:lang w:val="en-US"/>
        </w:rPr>
        <w:t>cin</w:t>
      </w:r>
      <w:proofErr w:type="spellEnd"/>
      <w:r w:rsidRPr="00F45E22">
        <w:rPr>
          <w:lang w:val="en-US"/>
        </w:rPr>
        <w:t xml:space="preserve"> &gt;&gt; </w:t>
      </w:r>
      <w:proofErr w:type="gramStart"/>
      <w:r w:rsidRPr="00F45E22">
        <w:rPr>
          <w:lang w:val="en-US"/>
        </w:rPr>
        <w:t>input;</w:t>
      </w:r>
      <w:proofErr w:type="gramEnd"/>
    </w:p>
    <w:p w14:paraId="08AA4504" w14:textId="77777777" w:rsidR="00F45E22" w:rsidRPr="00F45E22" w:rsidRDefault="00F45E22" w:rsidP="00F45E22">
      <w:pPr>
        <w:rPr>
          <w:lang w:val="en-US"/>
        </w:rPr>
      </w:pPr>
      <w:r w:rsidRPr="00F45E22">
        <w:rPr>
          <w:lang w:val="en-US"/>
        </w:rPr>
        <w:tab/>
        <w:t>if (input == "q")</w:t>
      </w:r>
    </w:p>
    <w:p w14:paraId="07266906" w14:textId="77777777" w:rsidR="00F45E22" w:rsidRPr="00F45E22" w:rsidRDefault="00F45E22" w:rsidP="00F45E22">
      <w:pPr>
        <w:rPr>
          <w:lang w:val="en-US"/>
        </w:rPr>
      </w:pPr>
      <w:r w:rsidRPr="00F45E22">
        <w:rPr>
          <w:lang w:val="en-US"/>
        </w:rPr>
        <w:tab/>
        <w:t>{</w:t>
      </w:r>
    </w:p>
    <w:p w14:paraId="6797B1FE"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exit(</w:t>
      </w:r>
      <w:proofErr w:type="gramEnd"/>
      <w:r w:rsidRPr="00F45E22">
        <w:rPr>
          <w:lang w:val="en-US"/>
        </w:rPr>
        <w:t>0);</w:t>
      </w:r>
    </w:p>
    <w:p w14:paraId="41943A8F" w14:textId="77777777" w:rsidR="00F45E22" w:rsidRPr="00F45E22" w:rsidRDefault="00F45E22" w:rsidP="00F45E22">
      <w:pPr>
        <w:rPr>
          <w:lang w:val="en-US"/>
        </w:rPr>
      </w:pPr>
      <w:r w:rsidRPr="00F45E22">
        <w:rPr>
          <w:lang w:val="en-US"/>
        </w:rPr>
        <w:tab/>
        <w:t>}</w:t>
      </w:r>
    </w:p>
    <w:p w14:paraId="6E975F41" w14:textId="77777777" w:rsidR="00F45E22" w:rsidRPr="00F45E22" w:rsidRDefault="00F45E22" w:rsidP="00F45E22">
      <w:pPr>
        <w:rPr>
          <w:lang w:val="en-US"/>
        </w:rPr>
      </w:pPr>
      <w:r w:rsidRPr="00F45E22">
        <w:rPr>
          <w:lang w:val="en-US"/>
        </w:rPr>
        <w:tab/>
        <w:t>else if (input == "c") {</w:t>
      </w:r>
    </w:p>
    <w:p w14:paraId="402E429D"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printHistoryList</w:t>
      </w:r>
      <w:proofErr w:type="spellEnd"/>
      <w:r w:rsidRPr="00F45E22">
        <w:rPr>
          <w:lang w:val="en-US"/>
        </w:rPr>
        <w:t>(</w:t>
      </w:r>
      <w:proofErr w:type="gramEnd"/>
      <w:r w:rsidRPr="00F45E22">
        <w:rPr>
          <w:lang w:val="en-US"/>
        </w:rPr>
        <w:t>);</w:t>
      </w:r>
    </w:p>
    <w:p w14:paraId="49BE6092" w14:textId="77777777" w:rsidR="00F45E22" w:rsidRPr="00F45E22" w:rsidRDefault="00F45E22" w:rsidP="00F45E22">
      <w:pPr>
        <w:rPr>
          <w:lang w:val="en-US"/>
        </w:rPr>
      </w:pPr>
      <w:r w:rsidRPr="00F45E22">
        <w:rPr>
          <w:lang w:val="en-US"/>
        </w:rPr>
        <w:tab/>
      </w:r>
      <w:r w:rsidRPr="00F45E22">
        <w:rPr>
          <w:lang w:val="en-US"/>
        </w:rPr>
        <w:tab/>
        <w:t>options(</w:t>
      </w:r>
      <w:proofErr w:type="spellStart"/>
      <w:r w:rsidRPr="00F45E22">
        <w:rPr>
          <w:lang w:val="en-US"/>
        </w:rPr>
        <w:t>userInput</w:t>
      </w:r>
      <w:proofErr w:type="spellEnd"/>
      <w:proofErr w:type="gramStart"/>
      <w:r w:rsidRPr="00F45E22">
        <w:rPr>
          <w:lang w:val="en-US"/>
        </w:rPr>
        <w:t>);</w:t>
      </w:r>
      <w:proofErr w:type="gramEnd"/>
    </w:p>
    <w:p w14:paraId="278B8B38" w14:textId="77777777" w:rsidR="00F45E22" w:rsidRPr="00F45E22" w:rsidRDefault="00F45E22" w:rsidP="00F45E22">
      <w:pPr>
        <w:rPr>
          <w:lang w:val="en-US"/>
        </w:rPr>
      </w:pPr>
      <w:r w:rsidRPr="00F45E22">
        <w:rPr>
          <w:lang w:val="en-US"/>
        </w:rPr>
        <w:tab/>
        <w:t>}</w:t>
      </w:r>
    </w:p>
    <w:p w14:paraId="2F68B671" w14:textId="77777777" w:rsidR="00F45E22" w:rsidRPr="00F45E22" w:rsidRDefault="00F45E22" w:rsidP="00F45E22">
      <w:pPr>
        <w:rPr>
          <w:lang w:val="en-US"/>
        </w:rPr>
      </w:pPr>
      <w:r w:rsidRPr="00F45E22">
        <w:rPr>
          <w:lang w:val="en-US"/>
        </w:rPr>
        <w:tab/>
        <w:t>else if (input == "s") {</w:t>
      </w:r>
    </w:p>
    <w:p w14:paraId="5F2BD162"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config(</w:t>
      </w:r>
      <w:proofErr w:type="gramEnd"/>
      <w:r w:rsidRPr="00F45E22">
        <w:rPr>
          <w:lang w:val="en-US"/>
        </w:rPr>
        <w:t>);</w:t>
      </w:r>
    </w:p>
    <w:p w14:paraId="2F0C8F9E" w14:textId="77777777" w:rsidR="00F45E22" w:rsidRPr="00F45E22" w:rsidRDefault="00F45E22" w:rsidP="00F45E22">
      <w:pPr>
        <w:rPr>
          <w:lang w:val="en-US"/>
        </w:rPr>
      </w:pPr>
      <w:r w:rsidRPr="00F45E22">
        <w:rPr>
          <w:lang w:val="en-US"/>
        </w:rPr>
        <w:tab/>
        <w:t>}</w:t>
      </w:r>
    </w:p>
    <w:p w14:paraId="0FEE7346" w14:textId="77777777" w:rsidR="00F45E22" w:rsidRPr="00F45E22" w:rsidRDefault="00F45E22" w:rsidP="00F45E22">
      <w:pPr>
        <w:rPr>
          <w:lang w:val="en-US"/>
        </w:rPr>
      </w:pPr>
      <w:r w:rsidRPr="00F45E22">
        <w:rPr>
          <w:lang w:val="en-US"/>
        </w:rPr>
        <w:tab/>
        <w:t>else if (input == "r</w:t>
      </w:r>
      <w:proofErr w:type="gramStart"/>
      <w:r w:rsidRPr="00F45E22">
        <w:rPr>
          <w:lang w:val="en-US"/>
        </w:rPr>
        <w:t>"){</w:t>
      </w:r>
      <w:proofErr w:type="gramEnd"/>
      <w:r w:rsidRPr="00F45E22">
        <w:rPr>
          <w:lang w:val="en-US"/>
        </w:rPr>
        <w:t xml:space="preserve">//remove </w:t>
      </w:r>
      <w:proofErr w:type="spellStart"/>
      <w:r w:rsidRPr="00F45E22">
        <w:rPr>
          <w:lang w:val="en-US"/>
        </w:rPr>
        <w:t>breadcrums</w:t>
      </w:r>
      <w:proofErr w:type="spellEnd"/>
    </w:p>
    <w:p w14:paraId="49C8F3DC" w14:textId="77777777" w:rsidR="00F45E22" w:rsidRPr="00F45E22" w:rsidRDefault="00F45E22" w:rsidP="00F45E22">
      <w:pPr>
        <w:rPr>
          <w:lang w:val="en-US"/>
        </w:rPr>
      </w:pPr>
      <w:r w:rsidRPr="00F45E22">
        <w:rPr>
          <w:lang w:val="en-US"/>
        </w:rPr>
        <w:lastRenderedPageBreak/>
        <w:tab/>
      </w:r>
      <w:r w:rsidRPr="00F45E22">
        <w:rPr>
          <w:lang w:val="en-US"/>
        </w:rPr>
        <w:tab/>
      </w:r>
      <w:proofErr w:type="spellStart"/>
      <w:proofErr w:type="gramStart"/>
      <w:r w:rsidRPr="00F45E22">
        <w:rPr>
          <w:lang w:val="en-US"/>
        </w:rPr>
        <w:t>cleanUpCrums</w:t>
      </w:r>
      <w:proofErr w:type="spellEnd"/>
      <w:r w:rsidRPr="00F45E22">
        <w:rPr>
          <w:lang w:val="en-US"/>
        </w:rPr>
        <w:t>(</w:t>
      </w:r>
      <w:proofErr w:type="gramEnd"/>
      <w:r w:rsidRPr="00F45E22">
        <w:rPr>
          <w:lang w:val="en-US"/>
        </w:rPr>
        <w:t>);</w:t>
      </w:r>
    </w:p>
    <w:p w14:paraId="3D4017F0" w14:textId="77777777" w:rsidR="00F45E22" w:rsidRPr="00F45E22" w:rsidRDefault="00F45E22" w:rsidP="00F45E22">
      <w:pPr>
        <w:rPr>
          <w:lang w:val="en-US"/>
        </w:rPr>
      </w:pPr>
      <w:r w:rsidRPr="00F45E22">
        <w:rPr>
          <w:lang w:val="en-US"/>
        </w:rPr>
        <w:tab/>
      </w:r>
      <w:r w:rsidRPr="00F45E22">
        <w:rPr>
          <w:lang w:val="en-US"/>
        </w:rPr>
        <w:tab/>
        <w:t>options(</w:t>
      </w:r>
      <w:proofErr w:type="spellStart"/>
      <w:r w:rsidRPr="00F45E22">
        <w:rPr>
          <w:lang w:val="en-US"/>
        </w:rPr>
        <w:t>userInput</w:t>
      </w:r>
      <w:proofErr w:type="spellEnd"/>
      <w:proofErr w:type="gramStart"/>
      <w:r w:rsidRPr="00F45E22">
        <w:rPr>
          <w:lang w:val="en-US"/>
        </w:rPr>
        <w:t>);</w:t>
      </w:r>
      <w:proofErr w:type="gramEnd"/>
    </w:p>
    <w:p w14:paraId="5EE323EF" w14:textId="77777777" w:rsidR="00F45E22" w:rsidRPr="00F45E22" w:rsidRDefault="00F45E22" w:rsidP="00F45E22">
      <w:pPr>
        <w:rPr>
          <w:lang w:val="en-US"/>
        </w:rPr>
      </w:pPr>
      <w:r w:rsidRPr="00F45E22">
        <w:rPr>
          <w:lang w:val="en-US"/>
        </w:rPr>
        <w:tab/>
        <w:t>}</w:t>
      </w:r>
    </w:p>
    <w:p w14:paraId="4AE6682F" w14:textId="77777777" w:rsidR="00F45E22" w:rsidRPr="00F45E22" w:rsidRDefault="00F45E22" w:rsidP="00F45E22">
      <w:pPr>
        <w:rPr>
          <w:lang w:val="en-US"/>
        </w:rPr>
      </w:pPr>
      <w:r w:rsidRPr="00F45E22">
        <w:rPr>
          <w:lang w:val="en-US"/>
        </w:rPr>
        <w:tab/>
        <w:t>else if (input == "v") {</w:t>
      </w:r>
    </w:p>
    <w:p w14:paraId="04379D2F" w14:textId="77777777" w:rsidR="00F45E22" w:rsidRPr="00F45E22" w:rsidRDefault="00F45E22" w:rsidP="00F45E22">
      <w:pPr>
        <w:rPr>
          <w:lang w:val="en-US"/>
        </w:rPr>
      </w:pPr>
      <w:r w:rsidRPr="00F45E22">
        <w:rPr>
          <w:lang w:val="en-US"/>
        </w:rPr>
        <w:tab/>
      </w:r>
      <w:r w:rsidRPr="00F45E22">
        <w:rPr>
          <w:lang w:val="en-US"/>
        </w:rPr>
        <w:tab/>
      </w:r>
    </w:p>
    <w:p w14:paraId="6495B9D6"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drawHistoryList</w:t>
      </w:r>
      <w:proofErr w:type="spellEnd"/>
      <w:r w:rsidRPr="00F45E22">
        <w:rPr>
          <w:lang w:val="en-US"/>
        </w:rPr>
        <w:t>(</w:t>
      </w:r>
      <w:proofErr w:type="gramEnd"/>
      <w:r w:rsidRPr="00F45E22">
        <w:rPr>
          <w:lang w:val="en-US"/>
        </w:rPr>
        <w:t>);</w:t>
      </w:r>
    </w:p>
    <w:p w14:paraId="5F07358F" w14:textId="77777777" w:rsidR="00F45E22" w:rsidRPr="00F45E22" w:rsidRDefault="00F45E22" w:rsidP="00F45E22">
      <w:pPr>
        <w:rPr>
          <w:lang w:val="en-US"/>
        </w:rPr>
      </w:pPr>
      <w:r w:rsidRPr="00F45E22">
        <w:rPr>
          <w:lang w:val="en-US"/>
        </w:rPr>
        <w:tab/>
      </w:r>
      <w:r w:rsidRPr="00F45E22">
        <w:rPr>
          <w:lang w:val="en-US"/>
        </w:rPr>
        <w:tab/>
        <w:t>options(</w:t>
      </w:r>
      <w:proofErr w:type="spellStart"/>
      <w:r w:rsidRPr="00F45E22">
        <w:rPr>
          <w:lang w:val="en-US"/>
        </w:rPr>
        <w:t>userInput</w:t>
      </w:r>
      <w:proofErr w:type="spellEnd"/>
      <w:proofErr w:type="gramStart"/>
      <w:r w:rsidRPr="00F45E22">
        <w:rPr>
          <w:lang w:val="en-US"/>
        </w:rPr>
        <w:t>);</w:t>
      </w:r>
      <w:proofErr w:type="gramEnd"/>
    </w:p>
    <w:p w14:paraId="329EA197" w14:textId="77777777" w:rsidR="00F45E22" w:rsidRPr="00F45E22" w:rsidRDefault="00F45E22" w:rsidP="00F45E22">
      <w:pPr>
        <w:rPr>
          <w:lang w:val="en-US"/>
        </w:rPr>
      </w:pPr>
      <w:r w:rsidRPr="00F45E22">
        <w:rPr>
          <w:lang w:val="en-US"/>
        </w:rPr>
        <w:tab/>
        <w:t>}</w:t>
      </w:r>
    </w:p>
    <w:p w14:paraId="0AA9F440" w14:textId="77777777" w:rsidR="00F45E22" w:rsidRPr="00F45E22" w:rsidRDefault="00F45E22" w:rsidP="00F45E22">
      <w:pPr>
        <w:rPr>
          <w:lang w:val="en-US"/>
        </w:rPr>
      </w:pPr>
      <w:r w:rsidRPr="00F45E22">
        <w:rPr>
          <w:lang w:val="en-US"/>
        </w:rPr>
        <w:tab/>
        <w:t>else if (input == "x") {//the restart button</w:t>
      </w:r>
    </w:p>
    <w:p w14:paraId="350BFF49"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historyList.clear</w:t>
      </w:r>
      <w:proofErr w:type="spellEnd"/>
      <w:proofErr w:type="gramStart"/>
      <w:r w:rsidRPr="00F45E22">
        <w:rPr>
          <w:lang w:val="en-US"/>
        </w:rPr>
        <w:t>();/</w:t>
      </w:r>
      <w:proofErr w:type="gramEnd"/>
      <w:r w:rsidRPr="00F45E22">
        <w:rPr>
          <w:lang w:val="en-US"/>
        </w:rPr>
        <w:t xml:space="preserve">/ http://www.cplusplus.com/reference/vector/vector/clear/ empty out the </w:t>
      </w:r>
      <w:proofErr w:type="spellStart"/>
      <w:r w:rsidRPr="00F45E22">
        <w:rPr>
          <w:lang w:val="en-US"/>
        </w:rPr>
        <w:t>historyList</w:t>
      </w:r>
      <w:proofErr w:type="spellEnd"/>
    </w:p>
    <w:p w14:paraId="284D6AAA"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cleanUpCrums</w:t>
      </w:r>
      <w:proofErr w:type="spellEnd"/>
      <w:r w:rsidRPr="00F45E22">
        <w:rPr>
          <w:lang w:val="en-US"/>
        </w:rPr>
        <w:t>(</w:t>
      </w:r>
      <w:proofErr w:type="gramEnd"/>
      <w:r w:rsidRPr="00F45E22">
        <w:rPr>
          <w:lang w:val="en-US"/>
        </w:rPr>
        <w:t>);</w:t>
      </w:r>
    </w:p>
    <w:p w14:paraId="3D01B8C0"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cleanVisited</w:t>
      </w:r>
      <w:proofErr w:type="spellEnd"/>
      <w:r w:rsidRPr="00F45E22">
        <w:rPr>
          <w:lang w:val="en-US"/>
        </w:rPr>
        <w:t>(</w:t>
      </w:r>
      <w:proofErr w:type="gramEnd"/>
      <w:r w:rsidRPr="00F45E22">
        <w:rPr>
          <w:lang w:val="en-US"/>
        </w:rPr>
        <w:t>);</w:t>
      </w:r>
    </w:p>
    <w:p w14:paraId="0619720C"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startPosition</w:t>
      </w:r>
      <w:proofErr w:type="spellEnd"/>
      <w:r w:rsidRPr="00F45E22">
        <w:rPr>
          <w:lang w:val="en-US"/>
        </w:rPr>
        <w:t>(</w:t>
      </w:r>
      <w:proofErr w:type="gramEnd"/>
      <w:r w:rsidRPr="00F45E22">
        <w:rPr>
          <w:lang w:val="en-US"/>
        </w:rPr>
        <w:t>); //start the history stack off with the start position, either map defined or user specified</w:t>
      </w:r>
    </w:p>
    <w:p w14:paraId="1938F71A"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"type y if you would like to search for the same search object again or n for a new search object? " &lt;&lt; </w:t>
      </w:r>
      <w:proofErr w:type="spellStart"/>
      <w:proofErr w:type="gramStart"/>
      <w:r w:rsidRPr="00F45E22">
        <w:rPr>
          <w:lang w:val="en-US"/>
        </w:rPr>
        <w:t>endl</w:t>
      </w:r>
      <w:proofErr w:type="spellEnd"/>
      <w:r w:rsidRPr="00F45E22">
        <w:rPr>
          <w:lang w:val="en-US"/>
        </w:rPr>
        <w:t>;</w:t>
      </w:r>
      <w:proofErr w:type="gramEnd"/>
    </w:p>
    <w:p w14:paraId="396C5186" w14:textId="77777777" w:rsidR="00F45E22" w:rsidRPr="00F45E22" w:rsidRDefault="00F45E22" w:rsidP="00F45E22">
      <w:pPr>
        <w:rPr>
          <w:lang w:val="en-US"/>
        </w:rPr>
      </w:pPr>
      <w:r w:rsidRPr="00F45E22">
        <w:rPr>
          <w:lang w:val="en-US"/>
        </w:rPr>
        <w:tab/>
      </w:r>
      <w:r w:rsidRPr="00F45E22">
        <w:rPr>
          <w:lang w:val="en-US"/>
        </w:rPr>
        <w:tab/>
        <w:t xml:space="preserve">string </w:t>
      </w:r>
      <w:proofErr w:type="gramStart"/>
      <w:r w:rsidRPr="00F45E22">
        <w:rPr>
          <w:lang w:val="en-US"/>
        </w:rPr>
        <w:t>in;</w:t>
      </w:r>
      <w:proofErr w:type="gramEnd"/>
    </w:p>
    <w:p w14:paraId="0B805A8C"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gramStart"/>
      <w:r w:rsidRPr="00F45E22">
        <w:rPr>
          <w:lang w:val="en-US"/>
        </w:rPr>
        <w:t>in;</w:t>
      </w:r>
      <w:proofErr w:type="gramEnd"/>
    </w:p>
    <w:p w14:paraId="561E70AB" w14:textId="77777777" w:rsidR="00F45E22" w:rsidRPr="00F45E22" w:rsidRDefault="00F45E22" w:rsidP="00F45E22">
      <w:pPr>
        <w:rPr>
          <w:lang w:val="en-US"/>
        </w:rPr>
      </w:pPr>
      <w:r w:rsidRPr="00F45E22">
        <w:rPr>
          <w:lang w:val="en-US"/>
        </w:rPr>
        <w:tab/>
      </w:r>
      <w:r w:rsidRPr="00F45E22">
        <w:rPr>
          <w:lang w:val="en-US"/>
        </w:rPr>
        <w:tab/>
        <w:t>if (in == "y")</w:t>
      </w:r>
    </w:p>
    <w:p w14:paraId="68D538B8" w14:textId="77777777" w:rsidR="00F45E22" w:rsidRPr="00F45E22" w:rsidRDefault="00F45E22" w:rsidP="00F45E22">
      <w:pPr>
        <w:rPr>
          <w:lang w:val="en-US"/>
        </w:rPr>
      </w:pPr>
      <w:r w:rsidRPr="00F45E22">
        <w:rPr>
          <w:lang w:val="en-US"/>
        </w:rPr>
        <w:tab/>
      </w:r>
      <w:r w:rsidRPr="00F45E22">
        <w:rPr>
          <w:lang w:val="en-US"/>
        </w:rPr>
        <w:tab/>
        <w:t>{</w:t>
      </w:r>
    </w:p>
    <w:p w14:paraId="56EDDA90"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"searching for: " &lt;&lt; </w:t>
      </w:r>
      <w:proofErr w:type="spellStart"/>
      <w:r w:rsidRPr="00F45E22">
        <w:rPr>
          <w:lang w:val="en-US"/>
        </w:rPr>
        <w:t>userInput</w:t>
      </w:r>
      <w:proofErr w:type="spellEnd"/>
      <w:r w:rsidRPr="00F45E22">
        <w:rPr>
          <w:lang w:val="en-US"/>
        </w:rPr>
        <w:t xml:space="preserve"> &lt;&lt; </w:t>
      </w:r>
      <w:proofErr w:type="spellStart"/>
      <w:proofErr w:type="gramStart"/>
      <w:r w:rsidRPr="00F45E22">
        <w:rPr>
          <w:lang w:val="en-US"/>
        </w:rPr>
        <w:t>endl</w:t>
      </w:r>
      <w:proofErr w:type="spellEnd"/>
      <w:r w:rsidRPr="00F45E22">
        <w:rPr>
          <w:lang w:val="en-US"/>
        </w:rPr>
        <w:t>;</w:t>
      </w:r>
      <w:proofErr w:type="gramEnd"/>
    </w:p>
    <w:p w14:paraId="7DE6997B"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searchObject</w:t>
      </w:r>
      <w:proofErr w:type="spellEnd"/>
      <w:r w:rsidRPr="00F45E22">
        <w:rPr>
          <w:lang w:val="en-US"/>
        </w:rPr>
        <w:t>(</w:t>
      </w:r>
      <w:proofErr w:type="spellStart"/>
      <w:r w:rsidRPr="00F45E22">
        <w:rPr>
          <w:lang w:val="en-US"/>
        </w:rPr>
        <w:t>userInput</w:t>
      </w:r>
      <w:proofErr w:type="spellEnd"/>
      <w:proofErr w:type="gramStart"/>
      <w:r w:rsidRPr="00F45E22">
        <w:rPr>
          <w:lang w:val="en-US"/>
        </w:rPr>
        <w:t>);</w:t>
      </w:r>
      <w:proofErr w:type="gramEnd"/>
    </w:p>
    <w:p w14:paraId="129AF55A" w14:textId="77777777" w:rsidR="00F45E22" w:rsidRPr="00F45E22" w:rsidRDefault="00F45E22" w:rsidP="00F45E22">
      <w:pPr>
        <w:rPr>
          <w:lang w:val="en-US"/>
        </w:rPr>
      </w:pPr>
      <w:r w:rsidRPr="00F45E22">
        <w:rPr>
          <w:lang w:val="en-US"/>
        </w:rPr>
        <w:tab/>
      </w:r>
      <w:r w:rsidRPr="00F45E22">
        <w:rPr>
          <w:lang w:val="en-US"/>
        </w:rPr>
        <w:tab/>
        <w:t>}</w:t>
      </w:r>
    </w:p>
    <w:p w14:paraId="5DC3464D" w14:textId="77777777" w:rsidR="00F45E22" w:rsidRPr="00F45E22" w:rsidRDefault="00F45E22" w:rsidP="00F45E22">
      <w:pPr>
        <w:rPr>
          <w:lang w:val="en-US"/>
        </w:rPr>
      </w:pPr>
      <w:r w:rsidRPr="00F45E22">
        <w:rPr>
          <w:lang w:val="en-US"/>
        </w:rPr>
        <w:tab/>
      </w:r>
      <w:r w:rsidRPr="00F45E22">
        <w:rPr>
          <w:lang w:val="en-US"/>
        </w:rPr>
        <w:tab/>
        <w:t>else</w:t>
      </w:r>
    </w:p>
    <w:p w14:paraId="276CD230" w14:textId="77777777" w:rsidR="00F45E22" w:rsidRPr="00F45E22" w:rsidRDefault="00F45E22" w:rsidP="00F45E22">
      <w:pPr>
        <w:rPr>
          <w:lang w:val="en-US"/>
        </w:rPr>
      </w:pPr>
      <w:r w:rsidRPr="00F45E22">
        <w:rPr>
          <w:lang w:val="en-US"/>
        </w:rPr>
        <w:tab/>
      </w:r>
      <w:r w:rsidRPr="00F45E22">
        <w:rPr>
          <w:lang w:val="en-US"/>
        </w:rPr>
        <w:tab/>
        <w:t>{</w:t>
      </w:r>
    </w:p>
    <w:p w14:paraId="14C8499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"type the new search target now " &lt;&lt; </w:t>
      </w:r>
      <w:proofErr w:type="spellStart"/>
      <w:proofErr w:type="gramStart"/>
      <w:r w:rsidRPr="00F45E22">
        <w:rPr>
          <w:lang w:val="en-US"/>
        </w:rPr>
        <w:t>endl</w:t>
      </w:r>
      <w:proofErr w:type="spellEnd"/>
      <w:r w:rsidRPr="00F45E22">
        <w:rPr>
          <w:lang w:val="en-US"/>
        </w:rPr>
        <w:t>;</w:t>
      </w:r>
      <w:proofErr w:type="gramEnd"/>
    </w:p>
    <w:p w14:paraId="62BBEAA3"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t xml:space="preserve">string </w:t>
      </w:r>
      <w:proofErr w:type="gramStart"/>
      <w:r w:rsidRPr="00F45E22">
        <w:rPr>
          <w:lang w:val="en-US"/>
        </w:rPr>
        <w:t>tin;</w:t>
      </w:r>
      <w:proofErr w:type="gramEnd"/>
    </w:p>
    <w:p w14:paraId="5E2565A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gramStart"/>
      <w:r w:rsidRPr="00F45E22">
        <w:rPr>
          <w:lang w:val="en-US"/>
        </w:rPr>
        <w:t>tin;</w:t>
      </w:r>
      <w:proofErr w:type="gramEnd"/>
    </w:p>
    <w:p w14:paraId="5BBA7E5B" w14:textId="77777777" w:rsidR="00F45E22" w:rsidRPr="00F45E22" w:rsidRDefault="00F45E22" w:rsidP="00F45E22">
      <w:pPr>
        <w:rPr>
          <w:lang w:val="en-US"/>
        </w:rPr>
      </w:pPr>
    </w:p>
    <w:p w14:paraId="1C8E411A"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searchObject</w:t>
      </w:r>
      <w:proofErr w:type="spellEnd"/>
      <w:r w:rsidRPr="00F45E22">
        <w:rPr>
          <w:lang w:val="en-US"/>
        </w:rPr>
        <w:t>(tin</w:t>
      </w:r>
      <w:proofErr w:type="gramStart"/>
      <w:r w:rsidRPr="00F45E22">
        <w:rPr>
          <w:lang w:val="en-US"/>
        </w:rPr>
        <w:t>);</w:t>
      </w:r>
      <w:proofErr w:type="gramEnd"/>
    </w:p>
    <w:p w14:paraId="18644655" w14:textId="77777777" w:rsidR="00F45E22" w:rsidRPr="00F45E22" w:rsidRDefault="00F45E22" w:rsidP="00F45E22">
      <w:pPr>
        <w:rPr>
          <w:lang w:val="en-US"/>
        </w:rPr>
      </w:pPr>
      <w:r w:rsidRPr="00F45E22">
        <w:rPr>
          <w:lang w:val="en-US"/>
        </w:rPr>
        <w:tab/>
      </w:r>
      <w:r w:rsidRPr="00F45E22">
        <w:rPr>
          <w:lang w:val="en-US"/>
        </w:rPr>
        <w:tab/>
        <w:t>}</w:t>
      </w:r>
    </w:p>
    <w:p w14:paraId="59EAF415" w14:textId="77777777" w:rsidR="00F45E22" w:rsidRPr="00F45E22" w:rsidRDefault="00F45E22" w:rsidP="00F45E22">
      <w:pPr>
        <w:rPr>
          <w:lang w:val="en-US"/>
        </w:rPr>
      </w:pPr>
      <w:r w:rsidRPr="00F45E22">
        <w:rPr>
          <w:lang w:val="en-US"/>
        </w:rPr>
        <w:lastRenderedPageBreak/>
        <w:tab/>
        <w:t>}</w:t>
      </w:r>
    </w:p>
    <w:p w14:paraId="25A2B53A" w14:textId="77777777" w:rsidR="00F45E22" w:rsidRPr="00F45E22" w:rsidRDefault="00F45E22" w:rsidP="00F45E22">
      <w:pPr>
        <w:rPr>
          <w:lang w:val="en-US"/>
        </w:rPr>
      </w:pPr>
      <w:r w:rsidRPr="00F45E22">
        <w:rPr>
          <w:lang w:val="en-US"/>
        </w:rPr>
        <w:tab/>
        <w:t>else if (input == "u") {//the restart button</w:t>
      </w:r>
      <w:r w:rsidRPr="00F45E22">
        <w:rPr>
          <w:lang w:val="en-US"/>
        </w:rPr>
        <w:tab/>
      </w:r>
      <w:r w:rsidRPr="00F45E22">
        <w:rPr>
          <w:lang w:val="en-US"/>
        </w:rPr>
        <w:tab/>
      </w:r>
    </w:p>
    <w:p w14:paraId="6E0F459D"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historyList.clear</w:t>
      </w:r>
      <w:proofErr w:type="spellEnd"/>
      <w:proofErr w:type="gramStart"/>
      <w:r w:rsidRPr="00F45E22">
        <w:rPr>
          <w:lang w:val="en-US"/>
        </w:rPr>
        <w:t>();/</w:t>
      </w:r>
      <w:proofErr w:type="gramEnd"/>
      <w:r w:rsidRPr="00F45E22">
        <w:rPr>
          <w:lang w:val="en-US"/>
        </w:rPr>
        <w:t xml:space="preserve">/ http://www.cplusplus.com/reference/vector/vector/clear/ empty out the </w:t>
      </w:r>
      <w:proofErr w:type="spellStart"/>
      <w:r w:rsidRPr="00F45E22">
        <w:rPr>
          <w:lang w:val="en-US"/>
        </w:rPr>
        <w:t>historyList</w:t>
      </w:r>
      <w:proofErr w:type="spellEnd"/>
    </w:p>
    <w:p w14:paraId="5AEE862E"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cleanUpCrums</w:t>
      </w:r>
      <w:proofErr w:type="spellEnd"/>
      <w:r w:rsidRPr="00F45E22">
        <w:rPr>
          <w:lang w:val="en-US"/>
        </w:rPr>
        <w:t>(</w:t>
      </w:r>
      <w:proofErr w:type="gramEnd"/>
      <w:r w:rsidRPr="00F45E22">
        <w:rPr>
          <w:lang w:val="en-US"/>
        </w:rPr>
        <w:t>);</w:t>
      </w:r>
    </w:p>
    <w:p w14:paraId="0B9E6D27"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cleanVisited</w:t>
      </w:r>
      <w:proofErr w:type="spellEnd"/>
      <w:r w:rsidRPr="00F45E22">
        <w:rPr>
          <w:lang w:val="en-US"/>
        </w:rPr>
        <w:t>(</w:t>
      </w:r>
      <w:proofErr w:type="gramEnd"/>
      <w:r w:rsidRPr="00F45E22">
        <w:rPr>
          <w:lang w:val="en-US"/>
        </w:rPr>
        <w:t>);</w:t>
      </w:r>
    </w:p>
    <w:p w14:paraId="57CE2DDC"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cleanStack</w:t>
      </w:r>
      <w:proofErr w:type="spellEnd"/>
      <w:r w:rsidRPr="00F45E22">
        <w:rPr>
          <w:lang w:val="en-US"/>
        </w:rPr>
        <w:t>(</w:t>
      </w:r>
      <w:proofErr w:type="gramEnd"/>
      <w:r w:rsidRPr="00F45E22">
        <w:rPr>
          <w:lang w:val="en-US"/>
        </w:rPr>
        <w:t>);</w:t>
      </w:r>
    </w:p>
    <w:p w14:paraId="1BC22FB5"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init</w:t>
      </w:r>
      <w:proofErr w:type="spellEnd"/>
      <w:r w:rsidRPr="00F45E22">
        <w:rPr>
          <w:lang w:val="en-US"/>
        </w:rPr>
        <w:t>(</w:t>
      </w:r>
      <w:proofErr w:type="gramEnd"/>
      <w:r w:rsidRPr="00F45E22">
        <w:rPr>
          <w:lang w:val="en-US"/>
        </w:rPr>
        <w:t>);</w:t>
      </w:r>
      <w:r w:rsidRPr="00F45E22">
        <w:rPr>
          <w:lang w:val="en-US"/>
        </w:rPr>
        <w:tab/>
      </w:r>
    </w:p>
    <w:p w14:paraId="03AD03FB" w14:textId="77777777" w:rsidR="00F45E22" w:rsidRPr="00F45E22" w:rsidRDefault="00F45E22" w:rsidP="00F45E22">
      <w:pPr>
        <w:rPr>
          <w:lang w:val="en-US"/>
        </w:rPr>
      </w:pPr>
      <w:r w:rsidRPr="00F45E22">
        <w:rPr>
          <w:lang w:val="en-US"/>
        </w:rPr>
        <w:tab/>
        <w:t>}</w:t>
      </w:r>
    </w:p>
    <w:p w14:paraId="1F7E63C4" w14:textId="77777777" w:rsidR="00F45E22" w:rsidRPr="00F45E22" w:rsidRDefault="00F45E22" w:rsidP="00F45E22">
      <w:pPr>
        <w:rPr>
          <w:lang w:val="en-US"/>
        </w:rPr>
      </w:pPr>
      <w:r w:rsidRPr="00F45E22">
        <w:rPr>
          <w:lang w:val="en-US"/>
        </w:rPr>
        <w:tab/>
        <w:t xml:space="preserve">else </w:t>
      </w:r>
      <w:proofErr w:type="gramStart"/>
      <w:r w:rsidRPr="00F45E22">
        <w:rPr>
          <w:lang w:val="en-US"/>
        </w:rPr>
        <w:t>return;</w:t>
      </w:r>
      <w:proofErr w:type="gramEnd"/>
    </w:p>
    <w:p w14:paraId="4EC616CA"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20653341" w14:textId="77777777" w:rsidR="00F45E22" w:rsidRPr="00F45E22" w:rsidRDefault="00F45E22" w:rsidP="00F45E22">
      <w:pPr>
        <w:rPr>
          <w:lang w:val="en-US"/>
        </w:rPr>
      </w:pPr>
      <w:r w:rsidRPr="00F45E22">
        <w:rPr>
          <w:lang w:val="en-US"/>
        </w:rPr>
        <w:t>}</w:t>
      </w:r>
    </w:p>
    <w:p w14:paraId="656BFF5B" w14:textId="77777777" w:rsidR="00F45E22" w:rsidRPr="00F45E22" w:rsidRDefault="00F45E22" w:rsidP="00F45E22">
      <w:pPr>
        <w:rPr>
          <w:lang w:val="en-US"/>
        </w:rPr>
      </w:pPr>
      <w:r w:rsidRPr="00F45E22">
        <w:rPr>
          <w:lang w:val="en-US"/>
        </w:rPr>
        <w:t xml:space="preserve">void </w:t>
      </w:r>
      <w:proofErr w:type="gramStart"/>
      <w:r w:rsidRPr="00F45E22">
        <w:rPr>
          <w:lang w:val="en-US"/>
        </w:rPr>
        <w:t>search::</w:t>
      </w:r>
      <w:proofErr w:type="gramEnd"/>
      <w:r w:rsidRPr="00F45E22">
        <w:rPr>
          <w:lang w:val="en-US"/>
        </w:rPr>
        <w:t>config()</w:t>
      </w:r>
    </w:p>
    <w:p w14:paraId="7B302F7B" w14:textId="77777777" w:rsidR="00F45E22" w:rsidRPr="00F45E22" w:rsidRDefault="00F45E22" w:rsidP="00F45E22">
      <w:pPr>
        <w:rPr>
          <w:lang w:val="en-US"/>
        </w:rPr>
      </w:pPr>
      <w:r w:rsidRPr="00F45E22">
        <w:rPr>
          <w:lang w:val="en-US"/>
        </w:rPr>
        <w:t>{</w:t>
      </w:r>
      <w:r w:rsidRPr="00F45E22">
        <w:rPr>
          <w:lang w:val="en-US"/>
        </w:rPr>
        <w:tab/>
      </w:r>
    </w:p>
    <w:p w14:paraId="029A7155" w14:textId="77777777" w:rsidR="00F45E22" w:rsidRPr="00F45E22" w:rsidRDefault="00F45E22" w:rsidP="00F45E22">
      <w:pPr>
        <w:rPr>
          <w:lang w:val="en-US"/>
        </w:rPr>
      </w:pPr>
      <w:r w:rsidRPr="00F45E22">
        <w:rPr>
          <w:lang w:val="en-US"/>
        </w:rPr>
        <w:tab/>
        <w:t>system("CLS"</w:t>
      </w:r>
      <w:proofErr w:type="gramStart"/>
      <w:r w:rsidRPr="00F45E22">
        <w:rPr>
          <w:lang w:val="en-US"/>
        </w:rPr>
        <w:t>);</w:t>
      </w:r>
      <w:proofErr w:type="gramEnd"/>
    </w:p>
    <w:p w14:paraId="79FA6FDD"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"welcome to config mode. This is where you can define some extra </w:t>
      </w:r>
      <w:proofErr w:type="spellStart"/>
      <w:r w:rsidRPr="00F45E22">
        <w:rPr>
          <w:lang w:val="en-US"/>
        </w:rPr>
        <w:t>paramaters</w:t>
      </w:r>
      <w:proofErr w:type="spellEnd"/>
      <w:r w:rsidRPr="00F45E22">
        <w:rPr>
          <w:lang w:val="en-US"/>
        </w:rPr>
        <w:t xml:space="preserve"> such" &lt;&lt; </w:t>
      </w:r>
      <w:proofErr w:type="spellStart"/>
      <w:r w:rsidRPr="00F45E22">
        <w:rPr>
          <w:lang w:val="en-US"/>
        </w:rPr>
        <w:t>endl</w:t>
      </w:r>
      <w:proofErr w:type="spellEnd"/>
      <w:r w:rsidRPr="00F45E22">
        <w:rPr>
          <w:lang w:val="en-US"/>
        </w:rPr>
        <w:t xml:space="preserve"> &lt;&lt; "as the speed the display refreshes at, or the size of the map" &lt;&lt; </w:t>
      </w:r>
      <w:proofErr w:type="spellStart"/>
      <w:r w:rsidRPr="00F45E22">
        <w:rPr>
          <w:lang w:val="en-US"/>
        </w:rPr>
        <w:t>endl</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 "press 1: for speed" &lt;&lt; </w:t>
      </w:r>
      <w:proofErr w:type="spellStart"/>
      <w:r w:rsidRPr="00F45E22">
        <w:rPr>
          <w:lang w:val="en-US"/>
        </w:rPr>
        <w:t>endl</w:t>
      </w:r>
      <w:proofErr w:type="spellEnd"/>
      <w:r w:rsidRPr="00F45E22">
        <w:rPr>
          <w:lang w:val="en-US"/>
        </w:rPr>
        <w:t xml:space="preserve"> &lt;&lt; "press 2: to turn </w:t>
      </w:r>
      <w:proofErr w:type="spellStart"/>
      <w:r w:rsidRPr="00F45E22">
        <w:rPr>
          <w:lang w:val="en-US"/>
        </w:rPr>
        <w:t>breadcrums</w:t>
      </w:r>
      <w:proofErr w:type="spellEnd"/>
      <w:r w:rsidRPr="00F45E22">
        <w:rPr>
          <w:lang w:val="en-US"/>
        </w:rPr>
        <w:t xml:space="preserve"> on" &lt;&lt; </w:t>
      </w:r>
      <w:proofErr w:type="spellStart"/>
      <w:r w:rsidRPr="00F45E22">
        <w:rPr>
          <w:lang w:val="en-US"/>
        </w:rPr>
        <w:t>endl</w:t>
      </w:r>
      <w:proofErr w:type="spellEnd"/>
      <w:r w:rsidRPr="00F45E22">
        <w:rPr>
          <w:lang w:val="en-US"/>
        </w:rPr>
        <w:t xml:space="preserve"> &lt;&lt; "press 3: to return to the program" &lt;&lt; </w:t>
      </w:r>
      <w:proofErr w:type="spellStart"/>
      <w:r w:rsidRPr="00F45E22">
        <w:rPr>
          <w:lang w:val="en-US"/>
        </w:rPr>
        <w:t>endl</w:t>
      </w:r>
      <w:proofErr w:type="spellEnd"/>
      <w:r w:rsidRPr="00F45E22">
        <w:rPr>
          <w:lang w:val="en-US"/>
        </w:rPr>
        <w:t xml:space="preserve"> &lt;&lt; "press 4: to change the start position" &lt;&lt; </w:t>
      </w:r>
      <w:proofErr w:type="spellStart"/>
      <w:proofErr w:type="gramStart"/>
      <w:r w:rsidRPr="00F45E22">
        <w:rPr>
          <w:lang w:val="en-US"/>
        </w:rPr>
        <w:t>endl</w:t>
      </w:r>
      <w:proofErr w:type="spellEnd"/>
      <w:r w:rsidRPr="00F45E22">
        <w:rPr>
          <w:lang w:val="en-US"/>
        </w:rPr>
        <w:t>;</w:t>
      </w:r>
      <w:proofErr w:type="gramEnd"/>
    </w:p>
    <w:p w14:paraId="17A27504" w14:textId="77777777" w:rsidR="00F45E22" w:rsidRPr="00F45E22" w:rsidRDefault="00F45E22" w:rsidP="00F45E22">
      <w:pPr>
        <w:rPr>
          <w:lang w:val="en-US"/>
        </w:rPr>
      </w:pPr>
      <w:r w:rsidRPr="00F45E22">
        <w:rPr>
          <w:lang w:val="en-US"/>
        </w:rPr>
        <w:tab/>
        <w:t xml:space="preserve">int </w:t>
      </w:r>
      <w:proofErr w:type="gramStart"/>
      <w:r w:rsidRPr="00F45E22">
        <w:rPr>
          <w:lang w:val="en-US"/>
        </w:rPr>
        <w:t>option;</w:t>
      </w:r>
      <w:proofErr w:type="gramEnd"/>
    </w:p>
    <w:p w14:paraId="4E6FCB15" w14:textId="77777777" w:rsidR="00F45E22" w:rsidRPr="00F45E22" w:rsidRDefault="00F45E22" w:rsidP="00F45E22">
      <w:pPr>
        <w:rPr>
          <w:lang w:val="en-US"/>
        </w:rPr>
      </w:pPr>
      <w:r w:rsidRPr="00F45E22">
        <w:rPr>
          <w:lang w:val="en-US"/>
        </w:rPr>
        <w:tab/>
      </w:r>
      <w:proofErr w:type="spellStart"/>
      <w:r w:rsidRPr="00F45E22">
        <w:rPr>
          <w:lang w:val="en-US"/>
        </w:rPr>
        <w:t>cin</w:t>
      </w:r>
      <w:proofErr w:type="spellEnd"/>
      <w:r w:rsidRPr="00F45E22">
        <w:rPr>
          <w:lang w:val="en-US"/>
        </w:rPr>
        <w:t xml:space="preserve"> &gt;&gt; </w:t>
      </w:r>
      <w:proofErr w:type="gramStart"/>
      <w:r w:rsidRPr="00F45E22">
        <w:rPr>
          <w:lang w:val="en-US"/>
        </w:rPr>
        <w:t>option;</w:t>
      </w:r>
      <w:proofErr w:type="gramEnd"/>
    </w:p>
    <w:p w14:paraId="31CEBA0C" w14:textId="77777777" w:rsidR="00F45E22" w:rsidRPr="00F45E22" w:rsidRDefault="00F45E22" w:rsidP="00F45E22">
      <w:pPr>
        <w:rPr>
          <w:lang w:val="en-US"/>
        </w:rPr>
      </w:pPr>
      <w:r w:rsidRPr="00F45E22">
        <w:rPr>
          <w:lang w:val="en-US"/>
        </w:rPr>
        <w:tab/>
        <w:t>if (option == 1)</w:t>
      </w:r>
    </w:p>
    <w:p w14:paraId="62C43AE5" w14:textId="77777777" w:rsidR="00F45E22" w:rsidRPr="00F45E22" w:rsidRDefault="00F45E22" w:rsidP="00F45E22">
      <w:pPr>
        <w:rPr>
          <w:lang w:val="en-US"/>
        </w:rPr>
      </w:pPr>
      <w:r w:rsidRPr="00F45E22">
        <w:rPr>
          <w:lang w:val="en-US"/>
        </w:rPr>
        <w:tab/>
        <w:t>{</w:t>
      </w:r>
    </w:p>
    <w:p w14:paraId="1D14498C"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"please enter a value for the speed of the search, 1 for 1x speed, 2 for 2x speed 3 for 3x speed... </w:t>
      </w:r>
      <w:proofErr w:type="spellStart"/>
      <w:r w:rsidRPr="00F45E22">
        <w:rPr>
          <w:lang w:val="en-US"/>
        </w:rPr>
        <w:t>etc</w:t>
      </w:r>
      <w:proofErr w:type="spellEnd"/>
      <w:r w:rsidRPr="00F45E22">
        <w:rPr>
          <w:lang w:val="en-US"/>
        </w:rPr>
        <w:t xml:space="preserve">" &lt;&lt; </w:t>
      </w:r>
      <w:proofErr w:type="spellStart"/>
      <w:proofErr w:type="gramStart"/>
      <w:r w:rsidRPr="00F45E22">
        <w:rPr>
          <w:lang w:val="en-US"/>
        </w:rPr>
        <w:t>endl</w:t>
      </w:r>
      <w:proofErr w:type="spellEnd"/>
      <w:r w:rsidRPr="00F45E22">
        <w:rPr>
          <w:lang w:val="en-US"/>
        </w:rPr>
        <w:t>;</w:t>
      </w:r>
      <w:proofErr w:type="gramEnd"/>
    </w:p>
    <w:p w14:paraId="2E5637FB"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gramStart"/>
      <w:r w:rsidRPr="00F45E22">
        <w:rPr>
          <w:lang w:val="en-US"/>
        </w:rPr>
        <w:t>speed;</w:t>
      </w:r>
      <w:proofErr w:type="gramEnd"/>
    </w:p>
    <w:p w14:paraId="3CAE73E5"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config(</w:t>
      </w:r>
      <w:proofErr w:type="gramEnd"/>
      <w:r w:rsidRPr="00F45E22">
        <w:rPr>
          <w:lang w:val="en-US"/>
        </w:rPr>
        <w:t>);</w:t>
      </w:r>
    </w:p>
    <w:p w14:paraId="0BA0FE9F" w14:textId="77777777" w:rsidR="00F45E22" w:rsidRPr="00F45E22" w:rsidRDefault="00F45E22" w:rsidP="00F45E22">
      <w:pPr>
        <w:rPr>
          <w:lang w:val="en-US"/>
        </w:rPr>
      </w:pPr>
      <w:r w:rsidRPr="00F45E22">
        <w:rPr>
          <w:lang w:val="en-US"/>
        </w:rPr>
        <w:tab/>
        <w:t>}</w:t>
      </w:r>
    </w:p>
    <w:p w14:paraId="3A54D8DA" w14:textId="77777777" w:rsidR="00F45E22" w:rsidRPr="00F45E22" w:rsidRDefault="00F45E22" w:rsidP="00F45E22">
      <w:pPr>
        <w:rPr>
          <w:lang w:val="en-US"/>
        </w:rPr>
      </w:pPr>
    </w:p>
    <w:p w14:paraId="640FFAC9" w14:textId="77777777" w:rsidR="00F45E22" w:rsidRPr="00F45E22" w:rsidRDefault="00F45E22" w:rsidP="00F45E22">
      <w:pPr>
        <w:rPr>
          <w:lang w:val="en-US"/>
        </w:rPr>
      </w:pPr>
      <w:r w:rsidRPr="00F45E22">
        <w:rPr>
          <w:lang w:val="en-US"/>
        </w:rPr>
        <w:tab/>
        <w:t>else if (option == 2)</w:t>
      </w:r>
    </w:p>
    <w:p w14:paraId="5414D7D2" w14:textId="77777777" w:rsidR="00F45E22" w:rsidRPr="00F45E22" w:rsidRDefault="00F45E22" w:rsidP="00F45E22">
      <w:pPr>
        <w:rPr>
          <w:lang w:val="en-US"/>
        </w:rPr>
      </w:pPr>
      <w:r w:rsidRPr="00F45E22">
        <w:rPr>
          <w:lang w:val="en-US"/>
        </w:rPr>
        <w:tab/>
        <w:t>{</w:t>
      </w:r>
    </w:p>
    <w:p w14:paraId="3EA87539"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"would you like to turn </w:t>
      </w:r>
      <w:proofErr w:type="spellStart"/>
      <w:r w:rsidRPr="00F45E22">
        <w:rPr>
          <w:lang w:val="en-US"/>
        </w:rPr>
        <w:t>breadcrums</w:t>
      </w:r>
      <w:proofErr w:type="spellEnd"/>
      <w:r w:rsidRPr="00F45E22">
        <w:rPr>
          <w:lang w:val="en-US"/>
        </w:rPr>
        <w:t xml:space="preserve"> on? if yes type yes or y, if not press any key" &lt;&lt; </w:t>
      </w:r>
      <w:proofErr w:type="spellStart"/>
      <w:proofErr w:type="gramStart"/>
      <w:r w:rsidRPr="00F45E22">
        <w:rPr>
          <w:lang w:val="en-US"/>
        </w:rPr>
        <w:t>endl</w:t>
      </w:r>
      <w:proofErr w:type="spellEnd"/>
      <w:r w:rsidRPr="00F45E22">
        <w:rPr>
          <w:lang w:val="en-US"/>
        </w:rPr>
        <w:t>;</w:t>
      </w:r>
      <w:proofErr w:type="gramEnd"/>
    </w:p>
    <w:p w14:paraId="5FA5CEB1" w14:textId="77777777" w:rsidR="00F45E22" w:rsidRPr="00F45E22" w:rsidRDefault="00F45E22" w:rsidP="00F45E22">
      <w:pPr>
        <w:rPr>
          <w:lang w:val="en-US"/>
        </w:rPr>
      </w:pPr>
      <w:r w:rsidRPr="00F45E22">
        <w:rPr>
          <w:lang w:val="en-US"/>
        </w:rPr>
        <w:lastRenderedPageBreak/>
        <w:tab/>
      </w:r>
      <w:r w:rsidRPr="00F45E22">
        <w:rPr>
          <w:lang w:val="en-US"/>
        </w:rPr>
        <w:tab/>
        <w:t xml:space="preserve">string </w:t>
      </w:r>
      <w:proofErr w:type="spellStart"/>
      <w:proofErr w:type="gramStart"/>
      <w:r w:rsidRPr="00F45E22">
        <w:rPr>
          <w:lang w:val="en-US"/>
        </w:rPr>
        <w:t>crums</w:t>
      </w:r>
      <w:proofErr w:type="spellEnd"/>
      <w:r w:rsidRPr="00F45E22">
        <w:rPr>
          <w:lang w:val="en-US"/>
        </w:rPr>
        <w:t>;</w:t>
      </w:r>
      <w:proofErr w:type="gramEnd"/>
    </w:p>
    <w:p w14:paraId="76F744F9"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cin</w:t>
      </w:r>
      <w:proofErr w:type="spellEnd"/>
      <w:r w:rsidRPr="00F45E22">
        <w:rPr>
          <w:lang w:val="en-US"/>
        </w:rPr>
        <w:t xml:space="preserve"> &gt;&gt; </w:t>
      </w:r>
      <w:proofErr w:type="spellStart"/>
      <w:proofErr w:type="gramStart"/>
      <w:r w:rsidRPr="00F45E22">
        <w:rPr>
          <w:lang w:val="en-US"/>
        </w:rPr>
        <w:t>crums</w:t>
      </w:r>
      <w:proofErr w:type="spellEnd"/>
      <w:r w:rsidRPr="00F45E22">
        <w:rPr>
          <w:lang w:val="en-US"/>
        </w:rPr>
        <w:t>;</w:t>
      </w:r>
      <w:proofErr w:type="gramEnd"/>
    </w:p>
    <w:p w14:paraId="071DFB26" w14:textId="77777777" w:rsidR="00F45E22" w:rsidRPr="00F45E22" w:rsidRDefault="00F45E22" w:rsidP="00F45E22">
      <w:pPr>
        <w:rPr>
          <w:lang w:val="en-US"/>
        </w:rPr>
      </w:pPr>
      <w:r w:rsidRPr="00F45E22">
        <w:rPr>
          <w:lang w:val="en-US"/>
        </w:rPr>
        <w:tab/>
      </w:r>
      <w:r w:rsidRPr="00F45E22">
        <w:rPr>
          <w:lang w:val="en-US"/>
        </w:rPr>
        <w:tab/>
        <w:t>if (</w:t>
      </w:r>
      <w:proofErr w:type="spellStart"/>
      <w:r w:rsidRPr="00F45E22">
        <w:rPr>
          <w:lang w:val="en-US"/>
        </w:rPr>
        <w:t>crums</w:t>
      </w:r>
      <w:proofErr w:type="spellEnd"/>
      <w:r w:rsidRPr="00F45E22">
        <w:rPr>
          <w:lang w:val="en-US"/>
        </w:rPr>
        <w:t xml:space="preserve"> == "yes" || "y")</w:t>
      </w:r>
    </w:p>
    <w:p w14:paraId="2438897E" w14:textId="77777777" w:rsidR="00F45E22" w:rsidRPr="00F45E22" w:rsidRDefault="00F45E22" w:rsidP="00F45E22">
      <w:pPr>
        <w:rPr>
          <w:lang w:val="en-US"/>
        </w:rPr>
      </w:pPr>
      <w:r w:rsidRPr="00F45E22">
        <w:rPr>
          <w:lang w:val="en-US"/>
        </w:rPr>
        <w:tab/>
      </w:r>
      <w:r w:rsidRPr="00F45E22">
        <w:rPr>
          <w:lang w:val="en-US"/>
        </w:rPr>
        <w:tab/>
        <w:t>{</w:t>
      </w:r>
    </w:p>
    <w:p w14:paraId="27FF727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breadcrums</w:t>
      </w:r>
      <w:proofErr w:type="spellEnd"/>
      <w:r w:rsidRPr="00F45E22">
        <w:rPr>
          <w:lang w:val="en-US"/>
        </w:rPr>
        <w:t xml:space="preserve"> turned on, now each square visited is marked with an '.' " &lt;&lt; </w:t>
      </w:r>
      <w:proofErr w:type="spellStart"/>
      <w:proofErr w:type="gramStart"/>
      <w:r w:rsidRPr="00F45E22">
        <w:rPr>
          <w:lang w:val="en-US"/>
        </w:rPr>
        <w:t>endl</w:t>
      </w:r>
      <w:proofErr w:type="spellEnd"/>
      <w:r w:rsidRPr="00F45E22">
        <w:rPr>
          <w:lang w:val="en-US"/>
        </w:rPr>
        <w:t>;</w:t>
      </w:r>
      <w:proofErr w:type="gramEnd"/>
    </w:p>
    <w:p w14:paraId="0DD6912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breadCrum</w:t>
      </w:r>
      <w:proofErr w:type="spellEnd"/>
      <w:r w:rsidRPr="00F45E22">
        <w:rPr>
          <w:lang w:val="en-US"/>
        </w:rPr>
        <w:t xml:space="preserve"> = </w:t>
      </w:r>
      <w:proofErr w:type="gramStart"/>
      <w:r w:rsidRPr="00F45E22">
        <w:rPr>
          <w:lang w:val="en-US"/>
        </w:rPr>
        <w:t>true;</w:t>
      </w:r>
      <w:proofErr w:type="gramEnd"/>
    </w:p>
    <w:p w14:paraId="7B8B43CE"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gramStart"/>
      <w:r w:rsidRPr="00F45E22">
        <w:rPr>
          <w:lang w:val="en-US"/>
        </w:rPr>
        <w:t>Sleep(</w:t>
      </w:r>
      <w:proofErr w:type="gramEnd"/>
      <w:r w:rsidRPr="00F45E22">
        <w:rPr>
          <w:lang w:val="en-US"/>
        </w:rPr>
        <w:t>2000);</w:t>
      </w:r>
    </w:p>
    <w:p w14:paraId="28B53058" w14:textId="77777777" w:rsidR="00F45E22" w:rsidRPr="00F45E22" w:rsidRDefault="00F45E22" w:rsidP="00F45E22">
      <w:pPr>
        <w:rPr>
          <w:lang w:val="en-US"/>
        </w:rPr>
      </w:pPr>
    </w:p>
    <w:p w14:paraId="4A0C7935" w14:textId="77777777" w:rsidR="00F45E22" w:rsidRPr="00F45E22" w:rsidRDefault="00F45E22" w:rsidP="00F45E22">
      <w:pPr>
        <w:rPr>
          <w:lang w:val="en-US"/>
        </w:rPr>
      </w:pPr>
      <w:r w:rsidRPr="00F45E22">
        <w:rPr>
          <w:lang w:val="en-US"/>
        </w:rPr>
        <w:tab/>
      </w:r>
      <w:r w:rsidRPr="00F45E22">
        <w:rPr>
          <w:lang w:val="en-US"/>
        </w:rPr>
        <w:tab/>
        <w:t>}</w:t>
      </w:r>
    </w:p>
    <w:p w14:paraId="5B92CCE8" w14:textId="77777777" w:rsidR="00F45E22" w:rsidRPr="00F45E22" w:rsidRDefault="00F45E22" w:rsidP="00F45E22">
      <w:pPr>
        <w:rPr>
          <w:lang w:val="en-US"/>
        </w:rPr>
      </w:pPr>
      <w:r w:rsidRPr="00F45E22">
        <w:rPr>
          <w:lang w:val="en-US"/>
        </w:rPr>
        <w:tab/>
      </w:r>
      <w:r w:rsidRPr="00F45E22">
        <w:rPr>
          <w:lang w:val="en-US"/>
        </w:rPr>
        <w:tab/>
        <w:t>else {</w:t>
      </w:r>
    </w:p>
    <w:p w14:paraId="29CBB447"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w:t>
      </w:r>
      <w:proofErr w:type="spellStart"/>
      <w:r w:rsidRPr="00F45E22">
        <w:rPr>
          <w:lang w:val="en-US"/>
        </w:rPr>
        <w:t>breadcrums</w:t>
      </w:r>
      <w:proofErr w:type="spellEnd"/>
      <w:r w:rsidRPr="00F45E22">
        <w:rPr>
          <w:lang w:val="en-US"/>
        </w:rPr>
        <w:t xml:space="preserve"> turned off" &lt;&lt; </w:t>
      </w:r>
      <w:proofErr w:type="spellStart"/>
      <w:proofErr w:type="gramStart"/>
      <w:r w:rsidRPr="00F45E22">
        <w:rPr>
          <w:lang w:val="en-US"/>
        </w:rPr>
        <w:t>endl</w:t>
      </w:r>
      <w:proofErr w:type="spellEnd"/>
      <w:r w:rsidRPr="00F45E22">
        <w:rPr>
          <w:lang w:val="en-US"/>
        </w:rPr>
        <w:t>;</w:t>
      </w:r>
      <w:proofErr w:type="gramEnd"/>
    </w:p>
    <w:p w14:paraId="06CFD306"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r w:rsidRPr="00F45E22">
        <w:rPr>
          <w:lang w:val="en-US"/>
        </w:rPr>
        <w:t>breadCrum</w:t>
      </w:r>
      <w:proofErr w:type="spellEnd"/>
      <w:r w:rsidRPr="00F45E22">
        <w:rPr>
          <w:lang w:val="en-US"/>
        </w:rPr>
        <w:t xml:space="preserve"> = </w:t>
      </w:r>
      <w:proofErr w:type="gramStart"/>
      <w:r w:rsidRPr="00F45E22">
        <w:rPr>
          <w:lang w:val="en-US"/>
        </w:rPr>
        <w:t>false;</w:t>
      </w:r>
      <w:proofErr w:type="gramEnd"/>
    </w:p>
    <w:p w14:paraId="6DDF4EBD"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spellStart"/>
      <w:proofErr w:type="gramStart"/>
      <w:r w:rsidRPr="00F45E22">
        <w:rPr>
          <w:lang w:val="en-US"/>
        </w:rPr>
        <w:t>cleanUpCrums</w:t>
      </w:r>
      <w:proofErr w:type="spellEnd"/>
      <w:r w:rsidRPr="00F45E22">
        <w:rPr>
          <w:lang w:val="en-US"/>
        </w:rPr>
        <w:t>(</w:t>
      </w:r>
      <w:proofErr w:type="gramEnd"/>
      <w:r w:rsidRPr="00F45E22">
        <w:rPr>
          <w:lang w:val="en-US"/>
        </w:rPr>
        <w:t>);</w:t>
      </w:r>
    </w:p>
    <w:p w14:paraId="2ADCA664" w14:textId="77777777" w:rsidR="00F45E22" w:rsidRPr="00F45E22" w:rsidRDefault="00F45E22" w:rsidP="00F45E22">
      <w:pPr>
        <w:rPr>
          <w:lang w:val="en-US"/>
        </w:rPr>
      </w:pPr>
      <w:r w:rsidRPr="00F45E22">
        <w:rPr>
          <w:lang w:val="en-US"/>
        </w:rPr>
        <w:tab/>
      </w:r>
      <w:r w:rsidRPr="00F45E22">
        <w:rPr>
          <w:lang w:val="en-US"/>
        </w:rPr>
        <w:tab/>
      </w:r>
      <w:r w:rsidRPr="00F45E22">
        <w:rPr>
          <w:lang w:val="en-US"/>
        </w:rPr>
        <w:tab/>
      </w:r>
      <w:proofErr w:type="gramStart"/>
      <w:r w:rsidRPr="00F45E22">
        <w:rPr>
          <w:lang w:val="en-US"/>
        </w:rPr>
        <w:t>Sleep(</w:t>
      </w:r>
      <w:proofErr w:type="gramEnd"/>
      <w:r w:rsidRPr="00F45E22">
        <w:rPr>
          <w:lang w:val="en-US"/>
        </w:rPr>
        <w:t>2000);</w:t>
      </w:r>
    </w:p>
    <w:p w14:paraId="6DE81C5F" w14:textId="77777777" w:rsidR="00F45E22" w:rsidRPr="00F45E22" w:rsidRDefault="00F45E22" w:rsidP="00F45E22">
      <w:pPr>
        <w:rPr>
          <w:lang w:val="en-US"/>
        </w:rPr>
      </w:pPr>
      <w:r w:rsidRPr="00F45E22">
        <w:rPr>
          <w:lang w:val="en-US"/>
        </w:rPr>
        <w:tab/>
      </w:r>
      <w:r w:rsidRPr="00F45E22">
        <w:rPr>
          <w:lang w:val="en-US"/>
        </w:rPr>
        <w:tab/>
        <w:t>}</w:t>
      </w:r>
      <w:r w:rsidRPr="00F45E22">
        <w:rPr>
          <w:lang w:val="en-US"/>
        </w:rPr>
        <w:tab/>
      </w:r>
      <w:r w:rsidRPr="00F45E22">
        <w:rPr>
          <w:lang w:val="en-US"/>
        </w:rPr>
        <w:tab/>
      </w:r>
    </w:p>
    <w:p w14:paraId="7C9564BD"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config(</w:t>
      </w:r>
      <w:proofErr w:type="gramEnd"/>
      <w:r w:rsidRPr="00F45E22">
        <w:rPr>
          <w:lang w:val="en-US"/>
        </w:rPr>
        <w:t>);</w:t>
      </w:r>
    </w:p>
    <w:p w14:paraId="0A46AD29"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return;</w:t>
      </w:r>
      <w:proofErr w:type="gramEnd"/>
    </w:p>
    <w:p w14:paraId="546DB32B" w14:textId="77777777" w:rsidR="00F45E22" w:rsidRPr="00F45E22" w:rsidRDefault="00F45E22" w:rsidP="00F45E22">
      <w:pPr>
        <w:rPr>
          <w:lang w:val="en-US"/>
        </w:rPr>
      </w:pPr>
      <w:r w:rsidRPr="00F45E22">
        <w:rPr>
          <w:lang w:val="en-US"/>
        </w:rPr>
        <w:tab/>
        <w:t>}</w:t>
      </w:r>
    </w:p>
    <w:p w14:paraId="0F7F5815" w14:textId="77777777" w:rsidR="00F45E22" w:rsidRPr="00F45E22" w:rsidRDefault="00F45E22" w:rsidP="00F45E22">
      <w:pPr>
        <w:rPr>
          <w:lang w:val="en-US"/>
        </w:rPr>
      </w:pPr>
      <w:r w:rsidRPr="00F45E22">
        <w:rPr>
          <w:lang w:val="en-US"/>
        </w:rPr>
        <w:tab/>
        <w:t>else if (option == 3)</w:t>
      </w:r>
    </w:p>
    <w:p w14:paraId="2362E0D7" w14:textId="77777777" w:rsidR="00F45E22" w:rsidRPr="00F45E22" w:rsidRDefault="00F45E22" w:rsidP="00F45E22">
      <w:pPr>
        <w:rPr>
          <w:lang w:val="en-US"/>
        </w:rPr>
      </w:pPr>
      <w:r w:rsidRPr="00F45E22">
        <w:rPr>
          <w:lang w:val="en-US"/>
        </w:rPr>
        <w:tab/>
        <w:t>{</w:t>
      </w:r>
    </w:p>
    <w:p w14:paraId="23586F53"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init</w:t>
      </w:r>
      <w:proofErr w:type="spellEnd"/>
      <w:r w:rsidRPr="00F45E22">
        <w:rPr>
          <w:lang w:val="en-US"/>
        </w:rPr>
        <w:t>(</w:t>
      </w:r>
      <w:proofErr w:type="gramEnd"/>
      <w:r w:rsidRPr="00F45E22">
        <w:rPr>
          <w:lang w:val="en-US"/>
        </w:rPr>
        <w:t>);</w:t>
      </w:r>
    </w:p>
    <w:p w14:paraId="12B3871E" w14:textId="77777777" w:rsidR="00F45E22" w:rsidRPr="00F45E22" w:rsidRDefault="00F45E22" w:rsidP="00F45E22">
      <w:pPr>
        <w:rPr>
          <w:lang w:val="en-US"/>
        </w:rPr>
      </w:pPr>
      <w:r w:rsidRPr="00F45E22">
        <w:rPr>
          <w:lang w:val="en-US"/>
        </w:rPr>
        <w:tab/>
        <w:t>}</w:t>
      </w:r>
    </w:p>
    <w:p w14:paraId="0C5333B6" w14:textId="77777777" w:rsidR="00F45E22" w:rsidRPr="00F45E22" w:rsidRDefault="00F45E22" w:rsidP="00F45E22">
      <w:pPr>
        <w:rPr>
          <w:lang w:val="en-US"/>
        </w:rPr>
      </w:pPr>
      <w:r w:rsidRPr="00F45E22">
        <w:rPr>
          <w:lang w:val="en-US"/>
        </w:rPr>
        <w:tab/>
        <w:t>else if (option == 4)</w:t>
      </w:r>
    </w:p>
    <w:p w14:paraId="6EF38E3A" w14:textId="77777777" w:rsidR="00F45E22" w:rsidRPr="00F45E22" w:rsidRDefault="00F45E22" w:rsidP="00F45E22">
      <w:pPr>
        <w:rPr>
          <w:lang w:val="en-US"/>
        </w:rPr>
      </w:pPr>
      <w:r w:rsidRPr="00F45E22">
        <w:rPr>
          <w:lang w:val="en-US"/>
        </w:rPr>
        <w:tab/>
        <w:t>{</w:t>
      </w:r>
    </w:p>
    <w:p w14:paraId="10A4415B" w14:textId="77777777" w:rsidR="00F45E22" w:rsidRPr="00F45E22" w:rsidRDefault="00F45E22" w:rsidP="00F45E22">
      <w:pPr>
        <w:rPr>
          <w:lang w:val="en-US"/>
        </w:rPr>
      </w:pPr>
    </w:p>
    <w:p w14:paraId="086C0452"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cout</w:t>
      </w:r>
      <w:proofErr w:type="spellEnd"/>
      <w:r w:rsidRPr="00F45E22">
        <w:rPr>
          <w:lang w:val="en-US"/>
        </w:rPr>
        <w:t xml:space="preserve"> &lt;&lt; "this option is for after a file is selected " &lt;&lt; </w:t>
      </w:r>
      <w:proofErr w:type="spellStart"/>
      <w:proofErr w:type="gramStart"/>
      <w:r w:rsidRPr="00F45E22">
        <w:rPr>
          <w:lang w:val="en-US"/>
        </w:rPr>
        <w:t>endl</w:t>
      </w:r>
      <w:proofErr w:type="spellEnd"/>
      <w:r w:rsidRPr="00F45E22">
        <w:rPr>
          <w:lang w:val="en-US"/>
        </w:rPr>
        <w:t>;</w:t>
      </w:r>
      <w:proofErr w:type="gramEnd"/>
    </w:p>
    <w:p w14:paraId="32EE8379" w14:textId="77777777" w:rsidR="00F45E22" w:rsidRPr="00F45E22" w:rsidRDefault="00F45E22" w:rsidP="00F45E22">
      <w:pPr>
        <w:rPr>
          <w:lang w:val="en-US"/>
        </w:rPr>
      </w:pPr>
      <w:r w:rsidRPr="00F45E22">
        <w:rPr>
          <w:lang w:val="en-US"/>
        </w:rPr>
        <w:tab/>
      </w:r>
      <w:r w:rsidRPr="00F45E22">
        <w:rPr>
          <w:lang w:val="en-US"/>
        </w:rPr>
        <w:tab/>
      </w:r>
      <w:proofErr w:type="spellStart"/>
      <w:proofErr w:type="gramStart"/>
      <w:r w:rsidRPr="00F45E22">
        <w:rPr>
          <w:lang w:val="en-US"/>
        </w:rPr>
        <w:t>changeStart</w:t>
      </w:r>
      <w:proofErr w:type="spellEnd"/>
      <w:r w:rsidRPr="00F45E22">
        <w:rPr>
          <w:lang w:val="en-US"/>
        </w:rPr>
        <w:t>(</w:t>
      </w:r>
      <w:proofErr w:type="gramEnd"/>
      <w:r w:rsidRPr="00F45E22">
        <w:rPr>
          <w:lang w:val="en-US"/>
        </w:rPr>
        <w:t>);</w:t>
      </w:r>
    </w:p>
    <w:p w14:paraId="03368FF4" w14:textId="77777777" w:rsidR="00F45E22" w:rsidRPr="00F45E22" w:rsidRDefault="00F45E22" w:rsidP="00F45E22">
      <w:pPr>
        <w:rPr>
          <w:lang w:val="en-US"/>
        </w:rPr>
      </w:pPr>
      <w:r w:rsidRPr="00F45E22">
        <w:rPr>
          <w:lang w:val="en-US"/>
        </w:rPr>
        <w:tab/>
        <w:t>}</w:t>
      </w:r>
    </w:p>
    <w:p w14:paraId="5F3D32B2"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49CEB334" w14:textId="77777777" w:rsidR="00F45E22" w:rsidRPr="00F45E22" w:rsidRDefault="00F45E22" w:rsidP="00F45E22">
      <w:pPr>
        <w:rPr>
          <w:lang w:val="en-US"/>
        </w:rPr>
      </w:pPr>
      <w:r w:rsidRPr="00F45E22">
        <w:rPr>
          <w:lang w:val="en-US"/>
        </w:rPr>
        <w:t>}</w:t>
      </w:r>
    </w:p>
    <w:p w14:paraId="19BDA8E3" w14:textId="77777777" w:rsidR="00F45E22" w:rsidRPr="00F45E22" w:rsidRDefault="00F45E22" w:rsidP="00F45E22">
      <w:pPr>
        <w:rPr>
          <w:lang w:val="en-US"/>
        </w:rPr>
      </w:pPr>
      <w:r w:rsidRPr="00F45E22">
        <w:rPr>
          <w:lang w:val="en-US"/>
        </w:rPr>
        <w:lastRenderedPageBreak/>
        <w:t xml:space="preserve">void </w:t>
      </w:r>
      <w:proofErr w:type="gramStart"/>
      <w:r w:rsidRPr="00F45E22">
        <w:rPr>
          <w:lang w:val="en-US"/>
        </w:rPr>
        <w:t>search::</w:t>
      </w:r>
      <w:proofErr w:type="gramEnd"/>
      <w:r w:rsidRPr="00F45E22">
        <w:rPr>
          <w:lang w:val="en-US"/>
        </w:rPr>
        <w:t xml:space="preserve">selector() //for user convenience </w:t>
      </w:r>
    </w:p>
    <w:p w14:paraId="1C04BB86" w14:textId="77777777" w:rsidR="00F45E22" w:rsidRPr="00F45E22" w:rsidRDefault="00F45E22" w:rsidP="00F45E22">
      <w:pPr>
        <w:rPr>
          <w:lang w:val="en-US"/>
        </w:rPr>
      </w:pPr>
      <w:r w:rsidRPr="00F45E22">
        <w:rPr>
          <w:lang w:val="en-US"/>
        </w:rPr>
        <w:t>{</w:t>
      </w:r>
    </w:p>
    <w:p w14:paraId="7C9AB9D9" w14:textId="77777777" w:rsidR="00F45E22" w:rsidRPr="00F45E22" w:rsidRDefault="00F45E22" w:rsidP="00F45E22">
      <w:pPr>
        <w:rPr>
          <w:lang w:val="en-US"/>
        </w:rPr>
      </w:pPr>
      <w:r w:rsidRPr="00F45E22">
        <w:rPr>
          <w:lang w:val="en-US"/>
        </w:rPr>
        <w:tab/>
      </w:r>
      <w:proofErr w:type="spellStart"/>
      <w:r w:rsidRPr="00F45E22">
        <w:rPr>
          <w:lang w:val="en-US"/>
        </w:rPr>
        <w:t>cout</w:t>
      </w:r>
      <w:proofErr w:type="spellEnd"/>
      <w:r w:rsidRPr="00F45E22">
        <w:rPr>
          <w:lang w:val="en-US"/>
        </w:rPr>
        <w:t xml:space="preserve"> &lt;&lt; "what file are we checking today? This loader has a maximum size of 64 * 64" &lt;&lt; </w:t>
      </w:r>
      <w:proofErr w:type="spellStart"/>
      <w:r w:rsidRPr="00F45E22">
        <w:rPr>
          <w:lang w:val="en-US"/>
        </w:rPr>
        <w:t>endl</w:t>
      </w:r>
      <w:proofErr w:type="spellEnd"/>
      <w:r w:rsidRPr="00F45E22">
        <w:rPr>
          <w:lang w:val="en-US"/>
        </w:rPr>
        <w:t xml:space="preserve"> &lt;&lt; "example options are" &lt;&lt; </w:t>
      </w:r>
      <w:proofErr w:type="spellStart"/>
      <w:r w:rsidRPr="00F45E22">
        <w:rPr>
          <w:lang w:val="en-US"/>
        </w:rPr>
        <w:t>endl</w:t>
      </w:r>
      <w:proofErr w:type="spellEnd"/>
      <w:r w:rsidRPr="00F45E22">
        <w:rPr>
          <w:lang w:val="en-US"/>
        </w:rPr>
        <w:t xml:space="preserve"> &lt;&lt; "text.txt" &lt;&lt; </w:t>
      </w:r>
      <w:proofErr w:type="spellStart"/>
      <w:r w:rsidRPr="00F45E22">
        <w:rPr>
          <w:lang w:val="en-US"/>
        </w:rPr>
        <w:t>endl</w:t>
      </w:r>
      <w:proofErr w:type="spellEnd"/>
      <w:r w:rsidRPr="00F45E22">
        <w:rPr>
          <w:lang w:val="en-US"/>
        </w:rPr>
        <w:t xml:space="preserve"> &lt;&lt; "text2.txt " &lt;&lt; </w:t>
      </w:r>
      <w:proofErr w:type="spellStart"/>
      <w:r w:rsidRPr="00F45E22">
        <w:rPr>
          <w:lang w:val="en-US"/>
        </w:rPr>
        <w:t>endl</w:t>
      </w:r>
      <w:proofErr w:type="spellEnd"/>
      <w:r w:rsidRPr="00F45E22">
        <w:rPr>
          <w:lang w:val="en-US"/>
        </w:rPr>
        <w:t xml:space="preserve"> &lt;&lt; "text3.txt" &lt;&lt; </w:t>
      </w:r>
      <w:proofErr w:type="spellStart"/>
      <w:r w:rsidRPr="00F45E22">
        <w:rPr>
          <w:lang w:val="en-US"/>
        </w:rPr>
        <w:t>endl</w:t>
      </w:r>
      <w:proofErr w:type="spellEnd"/>
      <w:r w:rsidRPr="00F45E22">
        <w:rPr>
          <w:lang w:val="en-US"/>
        </w:rPr>
        <w:t xml:space="preserve"> &lt;&lt; "text4.txt" &lt;&lt; </w:t>
      </w:r>
      <w:proofErr w:type="spellStart"/>
      <w:r w:rsidRPr="00F45E22">
        <w:rPr>
          <w:lang w:val="en-US"/>
        </w:rPr>
        <w:t>endl</w:t>
      </w:r>
      <w:proofErr w:type="spellEnd"/>
      <w:r w:rsidRPr="00F45E22">
        <w:rPr>
          <w:lang w:val="en-US"/>
        </w:rPr>
        <w:t xml:space="preserve"> &lt;&lt; "32.txt" &lt;&lt; </w:t>
      </w:r>
      <w:proofErr w:type="spellStart"/>
      <w:r w:rsidRPr="00F45E22">
        <w:rPr>
          <w:lang w:val="en-US"/>
        </w:rPr>
        <w:t>endl</w:t>
      </w:r>
      <w:proofErr w:type="spellEnd"/>
      <w:r w:rsidRPr="00F45E22">
        <w:rPr>
          <w:lang w:val="en-US"/>
        </w:rPr>
        <w:t xml:space="preserve"> &lt;&lt; "64.txt" &lt;&lt; </w:t>
      </w:r>
      <w:proofErr w:type="spellStart"/>
      <w:r w:rsidRPr="00F45E22">
        <w:rPr>
          <w:lang w:val="en-US"/>
        </w:rPr>
        <w:t>endl</w:t>
      </w:r>
      <w:proofErr w:type="spellEnd"/>
      <w:r w:rsidRPr="00F45E22">
        <w:rPr>
          <w:lang w:val="en-US"/>
        </w:rPr>
        <w:t xml:space="preserve"> &lt;&lt; </w:t>
      </w:r>
      <w:proofErr w:type="spellStart"/>
      <w:r w:rsidRPr="00F45E22">
        <w:rPr>
          <w:lang w:val="en-US"/>
        </w:rPr>
        <w:t>endl</w:t>
      </w:r>
      <w:proofErr w:type="spellEnd"/>
      <w:r w:rsidRPr="00F45E22">
        <w:rPr>
          <w:lang w:val="en-US"/>
        </w:rPr>
        <w:t xml:space="preserve"> &lt;&lt;"(press v(n) to quickly load a file, for example" &lt;&lt; </w:t>
      </w:r>
      <w:proofErr w:type="spellStart"/>
      <w:r w:rsidRPr="00F45E22">
        <w:rPr>
          <w:lang w:val="en-US"/>
        </w:rPr>
        <w:t>endl</w:t>
      </w:r>
      <w:proofErr w:type="spellEnd"/>
      <w:r w:rsidRPr="00F45E22">
        <w:rPr>
          <w:lang w:val="en-US"/>
        </w:rPr>
        <w:t xml:space="preserve"> &lt;&lt; "v to load text.txt at 20x speed " &lt;&lt; </w:t>
      </w:r>
      <w:proofErr w:type="spellStart"/>
      <w:r w:rsidRPr="00F45E22">
        <w:rPr>
          <w:lang w:val="en-US"/>
        </w:rPr>
        <w:t>endl</w:t>
      </w:r>
      <w:proofErr w:type="spellEnd"/>
      <w:r w:rsidRPr="00F45E22">
        <w:rPr>
          <w:lang w:val="en-US"/>
        </w:rPr>
        <w:t xml:space="preserve"> &lt;&lt; "or v2 to load a 32x32 file at 20x speed " &lt;&lt; </w:t>
      </w:r>
      <w:proofErr w:type="spellStart"/>
      <w:r w:rsidRPr="00F45E22">
        <w:rPr>
          <w:lang w:val="en-US"/>
        </w:rPr>
        <w:t>endl</w:t>
      </w:r>
      <w:proofErr w:type="spellEnd"/>
      <w:r w:rsidRPr="00F45E22">
        <w:rPr>
          <w:lang w:val="en-US"/>
        </w:rPr>
        <w:t xml:space="preserve"> &lt;&lt; "or v3 to load a 64 x 64 file at 20x speed " &lt;&lt; </w:t>
      </w:r>
      <w:proofErr w:type="spellStart"/>
      <w:r w:rsidRPr="00F45E22">
        <w:rPr>
          <w:lang w:val="en-US"/>
        </w:rPr>
        <w:t>endl</w:t>
      </w:r>
      <w:proofErr w:type="spellEnd"/>
      <w:r w:rsidRPr="00F45E22">
        <w:rPr>
          <w:lang w:val="en-US"/>
        </w:rPr>
        <w:t xml:space="preserve"> &lt;&lt; "or v4 for text4.txt!!!! this one is fun)" &lt;&lt; </w:t>
      </w:r>
      <w:proofErr w:type="spellStart"/>
      <w:r w:rsidRPr="00F45E22">
        <w:rPr>
          <w:lang w:val="en-US"/>
        </w:rPr>
        <w:t>endl</w:t>
      </w:r>
      <w:proofErr w:type="spellEnd"/>
      <w:r w:rsidRPr="00F45E22">
        <w:rPr>
          <w:lang w:val="en-US"/>
        </w:rPr>
        <w:t xml:space="preserve"> &lt;&lt; "or the settings can be found by pressing: t" &lt;&lt; </w:t>
      </w:r>
      <w:proofErr w:type="spellStart"/>
      <w:r w:rsidRPr="00F45E22">
        <w:rPr>
          <w:lang w:val="en-US"/>
        </w:rPr>
        <w:t>endl</w:t>
      </w:r>
      <w:proofErr w:type="spellEnd"/>
      <w:r w:rsidRPr="00F45E22">
        <w:rPr>
          <w:lang w:val="en-US"/>
        </w:rPr>
        <w:t xml:space="preserve">&lt;&lt; " or press x to close" &lt;&lt; </w:t>
      </w:r>
      <w:proofErr w:type="spellStart"/>
      <w:r w:rsidRPr="00F45E22">
        <w:rPr>
          <w:lang w:val="en-US"/>
        </w:rPr>
        <w:t>endl</w:t>
      </w:r>
      <w:proofErr w:type="spellEnd"/>
      <w:r w:rsidRPr="00F45E22">
        <w:rPr>
          <w:lang w:val="en-US"/>
        </w:rPr>
        <w:t>;</w:t>
      </w:r>
    </w:p>
    <w:p w14:paraId="56D8C68C" w14:textId="77777777" w:rsidR="00F45E22" w:rsidRPr="00F45E22" w:rsidRDefault="00F45E22" w:rsidP="00F45E22">
      <w:pPr>
        <w:rPr>
          <w:lang w:val="en-US"/>
        </w:rPr>
      </w:pPr>
      <w:r w:rsidRPr="00F45E22">
        <w:rPr>
          <w:lang w:val="en-US"/>
        </w:rPr>
        <w:tab/>
        <w:t xml:space="preserve">string </w:t>
      </w:r>
      <w:proofErr w:type="spellStart"/>
      <w:proofErr w:type="gramStart"/>
      <w:r w:rsidRPr="00F45E22">
        <w:rPr>
          <w:lang w:val="en-US"/>
        </w:rPr>
        <w:t>fileChoice</w:t>
      </w:r>
      <w:proofErr w:type="spellEnd"/>
      <w:r w:rsidRPr="00F45E22">
        <w:rPr>
          <w:lang w:val="en-US"/>
        </w:rPr>
        <w:t>;</w:t>
      </w:r>
      <w:proofErr w:type="gramEnd"/>
    </w:p>
    <w:p w14:paraId="5545C77E" w14:textId="77777777" w:rsidR="00F45E22" w:rsidRPr="00F45E22" w:rsidRDefault="00F45E22" w:rsidP="00F45E22">
      <w:pPr>
        <w:rPr>
          <w:lang w:val="en-US"/>
        </w:rPr>
      </w:pPr>
      <w:r w:rsidRPr="00F45E22">
        <w:rPr>
          <w:lang w:val="en-US"/>
        </w:rPr>
        <w:tab/>
      </w:r>
      <w:proofErr w:type="spellStart"/>
      <w:r w:rsidRPr="00F45E22">
        <w:rPr>
          <w:lang w:val="en-US"/>
        </w:rPr>
        <w:t>cin</w:t>
      </w:r>
      <w:proofErr w:type="spellEnd"/>
      <w:r w:rsidRPr="00F45E22">
        <w:rPr>
          <w:lang w:val="en-US"/>
        </w:rPr>
        <w:t xml:space="preserve"> &gt;&gt; </w:t>
      </w:r>
      <w:proofErr w:type="spellStart"/>
      <w:proofErr w:type="gramStart"/>
      <w:r w:rsidRPr="00F45E22">
        <w:rPr>
          <w:lang w:val="en-US"/>
        </w:rPr>
        <w:t>fileChoice</w:t>
      </w:r>
      <w:proofErr w:type="spellEnd"/>
      <w:r w:rsidRPr="00F45E22">
        <w:rPr>
          <w:lang w:val="en-US"/>
        </w:rPr>
        <w:t>;</w:t>
      </w:r>
      <w:proofErr w:type="gramEnd"/>
    </w:p>
    <w:p w14:paraId="7103166B"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"x")//option to just exit the program</w:t>
      </w:r>
    </w:p>
    <w:p w14:paraId="1E800B6C" w14:textId="77777777" w:rsidR="00F45E22" w:rsidRPr="00F45E22" w:rsidRDefault="00F45E22" w:rsidP="00F45E22">
      <w:pPr>
        <w:rPr>
          <w:lang w:val="en-US"/>
        </w:rPr>
      </w:pPr>
      <w:r w:rsidRPr="00F45E22">
        <w:rPr>
          <w:lang w:val="en-US"/>
        </w:rPr>
        <w:tab/>
        <w:t>{</w:t>
      </w:r>
    </w:p>
    <w:p w14:paraId="3142EE26"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exit(</w:t>
      </w:r>
      <w:proofErr w:type="gramEnd"/>
      <w:r w:rsidRPr="00F45E22">
        <w:rPr>
          <w:lang w:val="en-US"/>
        </w:rPr>
        <w:t>0);</w:t>
      </w:r>
    </w:p>
    <w:p w14:paraId="6FB6FF51" w14:textId="77777777" w:rsidR="00F45E22" w:rsidRPr="00F45E22" w:rsidRDefault="00F45E22" w:rsidP="00F45E22">
      <w:pPr>
        <w:rPr>
          <w:lang w:val="en-US"/>
        </w:rPr>
      </w:pPr>
      <w:r w:rsidRPr="00F45E22">
        <w:rPr>
          <w:lang w:val="en-US"/>
        </w:rPr>
        <w:tab/>
        <w:t>}</w:t>
      </w:r>
    </w:p>
    <w:p w14:paraId="5A6DCC9F"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"t")//option to just config the program</w:t>
      </w:r>
    </w:p>
    <w:p w14:paraId="414FD5E4" w14:textId="77777777" w:rsidR="00F45E22" w:rsidRPr="00F45E22" w:rsidRDefault="00F45E22" w:rsidP="00F45E22">
      <w:pPr>
        <w:rPr>
          <w:lang w:val="en-US"/>
        </w:rPr>
      </w:pPr>
      <w:r w:rsidRPr="00F45E22">
        <w:rPr>
          <w:lang w:val="en-US"/>
        </w:rPr>
        <w:tab/>
        <w:t>{</w:t>
      </w:r>
    </w:p>
    <w:p w14:paraId="2ECD5569" w14:textId="77777777" w:rsidR="00F45E22" w:rsidRPr="00F45E22" w:rsidRDefault="00F45E22" w:rsidP="00F45E22">
      <w:pPr>
        <w:rPr>
          <w:lang w:val="en-US"/>
        </w:rPr>
      </w:pPr>
      <w:r w:rsidRPr="00F45E22">
        <w:rPr>
          <w:lang w:val="en-US"/>
        </w:rPr>
        <w:tab/>
      </w:r>
      <w:r w:rsidRPr="00F45E22">
        <w:rPr>
          <w:lang w:val="en-US"/>
        </w:rPr>
        <w:tab/>
      </w:r>
      <w:proofErr w:type="gramStart"/>
      <w:r w:rsidRPr="00F45E22">
        <w:rPr>
          <w:lang w:val="en-US"/>
        </w:rPr>
        <w:t>config(</w:t>
      </w:r>
      <w:proofErr w:type="gramEnd"/>
      <w:r w:rsidRPr="00F45E22">
        <w:rPr>
          <w:lang w:val="en-US"/>
        </w:rPr>
        <w:t>);</w:t>
      </w:r>
    </w:p>
    <w:p w14:paraId="16525EDC" w14:textId="77777777" w:rsidR="00F45E22" w:rsidRPr="00F45E22" w:rsidRDefault="00F45E22" w:rsidP="00F45E22">
      <w:pPr>
        <w:rPr>
          <w:lang w:val="en-US"/>
        </w:rPr>
      </w:pPr>
      <w:r w:rsidRPr="00F45E22">
        <w:rPr>
          <w:lang w:val="en-US"/>
        </w:rPr>
        <w:tab/>
        <w:t>}</w:t>
      </w:r>
    </w:p>
    <w:p w14:paraId="710DDCDC"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"v") //quick load option. handy for debugging, loads the standard file and sets the speed high to iterate through </w:t>
      </w:r>
      <w:proofErr w:type="gramStart"/>
      <w:r w:rsidRPr="00F45E22">
        <w:rPr>
          <w:lang w:val="en-US"/>
        </w:rPr>
        <w:t>quickly</w:t>
      </w:r>
      <w:proofErr w:type="gramEnd"/>
    </w:p>
    <w:p w14:paraId="3BDED3F1" w14:textId="77777777" w:rsidR="00F45E22" w:rsidRPr="00F45E22" w:rsidRDefault="00F45E22" w:rsidP="00F45E22">
      <w:pPr>
        <w:rPr>
          <w:lang w:val="en-US"/>
        </w:rPr>
      </w:pPr>
      <w:r w:rsidRPr="00F45E22">
        <w:rPr>
          <w:lang w:val="en-US"/>
        </w:rPr>
        <w:tab/>
        <w:t>{</w:t>
      </w:r>
    </w:p>
    <w:p w14:paraId="6E758D4E"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fileChoice</w:t>
      </w:r>
      <w:proofErr w:type="spellEnd"/>
      <w:r w:rsidRPr="00F45E22">
        <w:rPr>
          <w:lang w:val="en-US"/>
        </w:rPr>
        <w:t xml:space="preserve"> = "text.txt</w:t>
      </w:r>
      <w:proofErr w:type="gramStart"/>
      <w:r w:rsidRPr="00F45E22">
        <w:rPr>
          <w:lang w:val="en-US"/>
        </w:rPr>
        <w:t>";</w:t>
      </w:r>
      <w:proofErr w:type="gramEnd"/>
    </w:p>
    <w:p w14:paraId="2EBAD17D" w14:textId="77777777" w:rsidR="00F45E22" w:rsidRPr="00F45E22" w:rsidRDefault="00F45E22" w:rsidP="00F45E22">
      <w:pPr>
        <w:rPr>
          <w:lang w:val="en-US"/>
        </w:rPr>
      </w:pPr>
      <w:r w:rsidRPr="00F45E22">
        <w:rPr>
          <w:lang w:val="en-US"/>
        </w:rPr>
        <w:tab/>
      </w:r>
      <w:r w:rsidRPr="00F45E22">
        <w:rPr>
          <w:lang w:val="en-US"/>
        </w:rPr>
        <w:tab/>
      </w:r>
    </w:p>
    <w:p w14:paraId="50036E78" w14:textId="77777777" w:rsidR="00F45E22" w:rsidRPr="00F45E22" w:rsidRDefault="00F45E22" w:rsidP="00F45E22">
      <w:pPr>
        <w:rPr>
          <w:lang w:val="en-US"/>
        </w:rPr>
      </w:pPr>
      <w:r w:rsidRPr="00F45E22">
        <w:rPr>
          <w:lang w:val="en-US"/>
        </w:rPr>
        <w:tab/>
        <w:t>}</w:t>
      </w:r>
    </w:p>
    <w:p w14:paraId="2EB1C511"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"v2") //quick load option. handy for debugging, loads the standard file and sets the speed high to iterate through </w:t>
      </w:r>
      <w:proofErr w:type="gramStart"/>
      <w:r w:rsidRPr="00F45E22">
        <w:rPr>
          <w:lang w:val="en-US"/>
        </w:rPr>
        <w:t>quickly</w:t>
      </w:r>
      <w:proofErr w:type="gramEnd"/>
    </w:p>
    <w:p w14:paraId="74E1DDFC" w14:textId="77777777" w:rsidR="00F45E22" w:rsidRPr="00F45E22" w:rsidRDefault="00F45E22" w:rsidP="00F45E22">
      <w:pPr>
        <w:rPr>
          <w:lang w:val="en-US"/>
        </w:rPr>
      </w:pPr>
      <w:r w:rsidRPr="00F45E22">
        <w:rPr>
          <w:lang w:val="en-US"/>
        </w:rPr>
        <w:tab/>
        <w:t>{</w:t>
      </w:r>
    </w:p>
    <w:p w14:paraId="180E1153"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fileChoice</w:t>
      </w:r>
      <w:proofErr w:type="spellEnd"/>
      <w:r w:rsidRPr="00F45E22">
        <w:rPr>
          <w:lang w:val="en-US"/>
        </w:rPr>
        <w:t xml:space="preserve"> = "32.txt</w:t>
      </w:r>
      <w:proofErr w:type="gramStart"/>
      <w:r w:rsidRPr="00F45E22">
        <w:rPr>
          <w:lang w:val="en-US"/>
        </w:rPr>
        <w:t>";</w:t>
      </w:r>
      <w:proofErr w:type="gramEnd"/>
    </w:p>
    <w:p w14:paraId="6EBB4B88" w14:textId="77777777" w:rsidR="00F45E22" w:rsidRPr="00F45E22" w:rsidRDefault="00F45E22" w:rsidP="00F45E22">
      <w:pPr>
        <w:rPr>
          <w:lang w:val="en-US"/>
        </w:rPr>
      </w:pPr>
      <w:r w:rsidRPr="00F45E22">
        <w:rPr>
          <w:lang w:val="en-US"/>
        </w:rPr>
        <w:tab/>
      </w:r>
      <w:r w:rsidRPr="00F45E22">
        <w:rPr>
          <w:lang w:val="en-US"/>
        </w:rPr>
        <w:tab/>
      </w:r>
    </w:p>
    <w:p w14:paraId="224D8AF5" w14:textId="77777777" w:rsidR="00F45E22" w:rsidRPr="00F45E22" w:rsidRDefault="00F45E22" w:rsidP="00F45E22">
      <w:pPr>
        <w:rPr>
          <w:lang w:val="en-US"/>
        </w:rPr>
      </w:pPr>
      <w:r w:rsidRPr="00F45E22">
        <w:rPr>
          <w:lang w:val="en-US"/>
        </w:rPr>
        <w:tab/>
        <w:t>}</w:t>
      </w:r>
    </w:p>
    <w:p w14:paraId="13D897DF"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"v3") //quick load option. handy for debugging, loads the standard file and sets the speed high to iterate through </w:t>
      </w:r>
      <w:proofErr w:type="gramStart"/>
      <w:r w:rsidRPr="00F45E22">
        <w:rPr>
          <w:lang w:val="en-US"/>
        </w:rPr>
        <w:t>quickly</w:t>
      </w:r>
      <w:proofErr w:type="gramEnd"/>
    </w:p>
    <w:p w14:paraId="774708B2" w14:textId="77777777" w:rsidR="00F45E22" w:rsidRPr="00F45E22" w:rsidRDefault="00F45E22" w:rsidP="00F45E22">
      <w:pPr>
        <w:rPr>
          <w:lang w:val="en-US"/>
        </w:rPr>
      </w:pPr>
      <w:r w:rsidRPr="00F45E22">
        <w:rPr>
          <w:lang w:val="en-US"/>
        </w:rPr>
        <w:tab/>
        <w:t>{</w:t>
      </w:r>
    </w:p>
    <w:p w14:paraId="7B2587D3" w14:textId="77777777" w:rsidR="00F45E22" w:rsidRPr="00F45E22" w:rsidRDefault="00F45E22" w:rsidP="00F45E22">
      <w:pPr>
        <w:rPr>
          <w:lang w:val="en-US"/>
        </w:rPr>
      </w:pPr>
      <w:r w:rsidRPr="00F45E22">
        <w:rPr>
          <w:lang w:val="en-US"/>
        </w:rPr>
        <w:lastRenderedPageBreak/>
        <w:tab/>
      </w:r>
      <w:r w:rsidRPr="00F45E22">
        <w:rPr>
          <w:lang w:val="en-US"/>
        </w:rPr>
        <w:tab/>
      </w:r>
      <w:proofErr w:type="spellStart"/>
      <w:r w:rsidRPr="00F45E22">
        <w:rPr>
          <w:lang w:val="en-US"/>
        </w:rPr>
        <w:t>fileChoice</w:t>
      </w:r>
      <w:proofErr w:type="spellEnd"/>
      <w:r w:rsidRPr="00F45E22">
        <w:rPr>
          <w:lang w:val="en-US"/>
        </w:rPr>
        <w:t xml:space="preserve"> = "64.txt</w:t>
      </w:r>
      <w:proofErr w:type="gramStart"/>
      <w:r w:rsidRPr="00F45E22">
        <w:rPr>
          <w:lang w:val="en-US"/>
        </w:rPr>
        <w:t>";</w:t>
      </w:r>
      <w:proofErr w:type="gramEnd"/>
    </w:p>
    <w:p w14:paraId="69D8B0E5" w14:textId="77777777" w:rsidR="00F45E22" w:rsidRPr="00F45E22" w:rsidRDefault="00F45E22" w:rsidP="00F45E22">
      <w:pPr>
        <w:rPr>
          <w:lang w:val="en-US"/>
        </w:rPr>
      </w:pPr>
      <w:r w:rsidRPr="00F45E22">
        <w:rPr>
          <w:lang w:val="en-US"/>
        </w:rPr>
        <w:tab/>
      </w:r>
      <w:r w:rsidRPr="00F45E22">
        <w:rPr>
          <w:lang w:val="en-US"/>
        </w:rPr>
        <w:tab/>
      </w:r>
    </w:p>
    <w:p w14:paraId="39073C26" w14:textId="77777777" w:rsidR="00F45E22" w:rsidRPr="00F45E22" w:rsidRDefault="00F45E22" w:rsidP="00F45E22">
      <w:pPr>
        <w:rPr>
          <w:lang w:val="en-US"/>
        </w:rPr>
      </w:pPr>
      <w:r w:rsidRPr="00F45E22">
        <w:rPr>
          <w:lang w:val="en-US"/>
        </w:rPr>
        <w:tab/>
        <w:t>}</w:t>
      </w:r>
    </w:p>
    <w:p w14:paraId="659B5A6A" w14:textId="77777777" w:rsidR="00F45E22" w:rsidRPr="00F45E22" w:rsidRDefault="00F45E22" w:rsidP="00F45E22">
      <w:pPr>
        <w:rPr>
          <w:lang w:val="en-US"/>
        </w:rPr>
      </w:pPr>
      <w:r w:rsidRPr="00F45E22">
        <w:rPr>
          <w:lang w:val="en-US"/>
        </w:rPr>
        <w:tab/>
        <w:t>if (</w:t>
      </w:r>
      <w:proofErr w:type="spellStart"/>
      <w:r w:rsidRPr="00F45E22">
        <w:rPr>
          <w:lang w:val="en-US"/>
        </w:rPr>
        <w:t>fileChoice</w:t>
      </w:r>
      <w:proofErr w:type="spellEnd"/>
      <w:r w:rsidRPr="00F45E22">
        <w:rPr>
          <w:lang w:val="en-US"/>
        </w:rPr>
        <w:t xml:space="preserve"> == "v4") //quick load option. handy for debugging, loads the standard file and sets the speed high to iterate through </w:t>
      </w:r>
      <w:proofErr w:type="gramStart"/>
      <w:r w:rsidRPr="00F45E22">
        <w:rPr>
          <w:lang w:val="en-US"/>
        </w:rPr>
        <w:t>quickly</w:t>
      </w:r>
      <w:proofErr w:type="gramEnd"/>
    </w:p>
    <w:p w14:paraId="13E881D5" w14:textId="77777777" w:rsidR="00F45E22" w:rsidRPr="00F45E22" w:rsidRDefault="00F45E22" w:rsidP="00F45E22">
      <w:pPr>
        <w:rPr>
          <w:lang w:val="en-US"/>
        </w:rPr>
      </w:pPr>
      <w:r w:rsidRPr="00F45E22">
        <w:rPr>
          <w:lang w:val="en-US"/>
        </w:rPr>
        <w:tab/>
        <w:t>{</w:t>
      </w:r>
    </w:p>
    <w:p w14:paraId="59C97C61" w14:textId="77777777" w:rsidR="00F45E22" w:rsidRPr="00F45E22" w:rsidRDefault="00F45E22" w:rsidP="00F45E22">
      <w:pPr>
        <w:rPr>
          <w:lang w:val="en-US"/>
        </w:rPr>
      </w:pPr>
      <w:r w:rsidRPr="00F45E22">
        <w:rPr>
          <w:lang w:val="en-US"/>
        </w:rPr>
        <w:tab/>
      </w:r>
      <w:r w:rsidRPr="00F45E22">
        <w:rPr>
          <w:lang w:val="en-US"/>
        </w:rPr>
        <w:tab/>
      </w:r>
      <w:proofErr w:type="spellStart"/>
      <w:r w:rsidRPr="00F45E22">
        <w:rPr>
          <w:lang w:val="en-US"/>
        </w:rPr>
        <w:t>fileChoice</w:t>
      </w:r>
      <w:proofErr w:type="spellEnd"/>
      <w:r w:rsidRPr="00F45E22">
        <w:rPr>
          <w:lang w:val="en-US"/>
        </w:rPr>
        <w:t xml:space="preserve"> = "text4.txt</w:t>
      </w:r>
      <w:proofErr w:type="gramStart"/>
      <w:r w:rsidRPr="00F45E22">
        <w:rPr>
          <w:lang w:val="en-US"/>
        </w:rPr>
        <w:t>";</w:t>
      </w:r>
      <w:proofErr w:type="gramEnd"/>
    </w:p>
    <w:p w14:paraId="21B57154" w14:textId="77777777" w:rsidR="00F45E22" w:rsidRPr="00F45E22" w:rsidRDefault="00F45E22" w:rsidP="00F45E22">
      <w:pPr>
        <w:rPr>
          <w:lang w:val="en-US"/>
        </w:rPr>
      </w:pPr>
      <w:r w:rsidRPr="00F45E22">
        <w:rPr>
          <w:lang w:val="en-US"/>
        </w:rPr>
        <w:tab/>
      </w:r>
      <w:r w:rsidRPr="00F45E22">
        <w:rPr>
          <w:lang w:val="en-US"/>
        </w:rPr>
        <w:tab/>
      </w:r>
    </w:p>
    <w:p w14:paraId="48C9600F" w14:textId="77777777" w:rsidR="00F45E22" w:rsidRPr="00F45E22" w:rsidRDefault="00F45E22" w:rsidP="00F45E22">
      <w:pPr>
        <w:rPr>
          <w:lang w:val="en-US"/>
        </w:rPr>
      </w:pPr>
      <w:r w:rsidRPr="00F45E22">
        <w:rPr>
          <w:lang w:val="en-US"/>
        </w:rPr>
        <w:tab/>
        <w:t>}</w:t>
      </w:r>
    </w:p>
    <w:p w14:paraId="7076F04B" w14:textId="77777777" w:rsidR="00F45E22" w:rsidRPr="00F45E22" w:rsidRDefault="00F45E22" w:rsidP="00F45E22">
      <w:pPr>
        <w:rPr>
          <w:lang w:val="en-US"/>
        </w:rPr>
      </w:pPr>
      <w:r w:rsidRPr="00F45E22">
        <w:rPr>
          <w:lang w:val="en-US"/>
        </w:rPr>
        <w:tab/>
      </w:r>
      <w:proofErr w:type="spellStart"/>
      <w:r w:rsidRPr="00F45E22">
        <w:rPr>
          <w:lang w:val="en-US"/>
        </w:rPr>
        <w:t>fileLoader</w:t>
      </w:r>
      <w:proofErr w:type="spellEnd"/>
      <w:r w:rsidRPr="00F45E22">
        <w:rPr>
          <w:lang w:val="en-US"/>
        </w:rPr>
        <w:t>(</w:t>
      </w:r>
      <w:proofErr w:type="spellStart"/>
      <w:r w:rsidRPr="00F45E22">
        <w:rPr>
          <w:lang w:val="en-US"/>
        </w:rPr>
        <w:t>fileChoice</w:t>
      </w:r>
      <w:proofErr w:type="spellEnd"/>
      <w:proofErr w:type="gramStart"/>
      <w:r w:rsidRPr="00F45E22">
        <w:rPr>
          <w:lang w:val="en-US"/>
        </w:rPr>
        <w:t>);</w:t>
      </w:r>
      <w:proofErr w:type="gramEnd"/>
    </w:p>
    <w:p w14:paraId="1DED6D14" w14:textId="77777777" w:rsidR="00F45E22" w:rsidRPr="00F45E22" w:rsidRDefault="00F45E22" w:rsidP="00F45E22">
      <w:pPr>
        <w:rPr>
          <w:lang w:val="en-US"/>
        </w:rPr>
      </w:pPr>
    </w:p>
    <w:p w14:paraId="387E473F" w14:textId="77777777" w:rsidR="00F45E22" w:rsidRPr="00F45E22" w:rsidRDefault="00F45E22" w:rsidP="00F45E22">
      <w:pPr>
        <w:rPr>
          <w:lang w:val="en-US"/>
        </w:rPr>
      </w:pPr>
      <w:r w:rsidRPr="00F45E22">
        <w:rPr>
          <w:lang w:val="en-US"/>
        </w:rPr>
        <w:tab/>
      </w:r>
      <w:proofErr w:type="gramStart"/>
      <w:r w:rsidRPr="00F45E22">
        <w:rPr>
          <w:lang w:val="en-US"/>
        </w:rPr>
        <w:t>return;</w:t>
      </w:r>
      <w:proofErr w:type="gramEnd"/>
    </w:p>
    <w:p w14:paraId="213DD797" w14:textId="4F2A799D" w:rsidR="009C24E2" w:rsidRDefault="00F45E22" w:rsidP="00F45E22">
      <w:pPr>
        <w:rPr>
          <w:lang w:val="en-US"/>
        </w:rPr>
      </w:pPr>
      <w:r w:rsidRPr="00F45E22">
        <w:rPr>
          <w:lang w:val="en-US"/>
        </w:rPr>
        <w:t>}</w:t>
      </w:r>
      <w:r w:rsidRPr="00F45E22">
        <w:rPr>
          <w:lang w:val="en-US"/>
        </w:rPr>
        <w:t xml:space="preserve"> </w:t>
      </w:r>
      <w:r w:rsidR="009C24E2">
        <w:rPr>
          <w:lang w:val="en-US"/>
        </w:rPr>
        <w:br w:type="page"/>
      </w:r>
    </w:p>
    <w:p w14:paraId="10CA30B4" w14:textId="77777777" w:rsidR="009F2106" w:rsidRDefault="009F2106" w:rsidP="009F2106">
      <w:pPr>
        <w:rPr>
          <w:lang w:val="en-US"/>
        </w:rPr>
      </w:pPr>
    </w:p>
    <w:p w14:paraId="6ACA61F7" w14:textId="280C1F00" w:rsidR="009F2106" w:rsidRDefault="009C24E2" w:rsidP="009F2106">
      <w:pPr>
        <w:pStyle w:val="Heading1"/>
        <w:rPr>
          <w:lang w:val="en-US"/>
        </w:rPr>
      </w:pPr>
      <w:bookmarkStart w:id="10" w:name="_Toc57815180"/>
      <w:proofErr w:type="spellStart"/>
      <w:r>
        <w:rPr>
          <w:lang w:val="en-US"/>
        </w:rPr>
        <w:t>Search.h</w:t>
      </w:r>
      <w:bookmarkEnd w:id="10"/>
      <w:proofErr w:type="spellEnd"/>
    </w:p>
    <w:p w14:paraId="2EE10EA5" w14:textId="77777777" w:rsidR="009C24E2" w:rsidRPr="009C24E2" w:rsidRDefault="009C24E2" w:rsidP="009C24E2">
      <w:pPr>
        <w:rPr>
          <w:lang w:val="en-US"/>
        </w:rPr>
      </w:pPr>
      <w:r w:rsidRPr="009C24E2">
        <w:rPr>
          <w:lang w:val="en-US"/>
        </w:rPr>
        <w:t>#pragma once</w:t>
      </w:r>
    </w:p>
    <w:p w14:paraId="0AFB9AA6" w14:textId="77777777" w:rsidR="009C24E2" w:rsidRPr="009C24E2" w:rsidRDefault="009C24E2" w:rsidP="009C24E2">
      <w:pPr>
        <w:rPr>
          <w:lang w:val="en-US"/>
        </w:rPr>
      </w:pPr>
      <w:r w:rsidRPr="009C24E2">
        <w:rPr>
          <w:lang w:val="en-US"/>
        </w:rPr>
        <w:t>#include &lt;string&gt;</w:t>
      </w:r>
    </w:p>
    <w:p w14:paraId="71688973" w14:textId="77777777" w:rsidR="009C24E2" w:rsidRPr="009C24E2" w:rsidRDefault="009C24E2" w:rsidP="009C24E2">
      <w:pPr>
        <w:rPr>
          <w:lang w:val="en-US"/>
        </w:rPr>
      </w:pPr>
      <w:r w:rsidRPr="009C24E2">
        <w:rPr>
          <w:lang w:val="en-US"/>
        </w:rPr>
        <w:t>#include &lt;stack&gt;</w:t>
      </w:r>
    </w:p>
    <w:p w14:paraId="526DF4FE" w14:textId="77777777" w:rsidR="009C24E2" w:rsidRPr="009C24E2" w:rsidRDefault="009C24E2" w:rsidP="009C24E2">
      <w:pPr>
        <w:rPr>
          <w:lang w:val="en-US"/>
        </w:rPr>
      </w:pPr>
      <w:r w:rsidRPr="009C24E2">
        <w:rPr>
          <w:lang w:val="en-US"/>
        </w:rPr>
        <w:t>#include &lt;vector&gt;</w:t>
      </w:r>
    </w:p>
    <w:p w14:paraId="5F5C839F" w14:textId="77777777" w:rsidR="009C24E2" w:rsidRPr="009C24E2" w:rsidRDefault="009C24E2" w:rsidP="009C24E2">
      <w:pPr>
        <w:rPr>
          <w:lang w:val="en-US"/>
        </w:rPr>
      </w:pPr>
      <w:r w:rsidRPr="009C24E2">
        <w:rPr>
          <w:lang w:val="en-US"/>
        </w:rPr>
        <w:t xml:space="preserve">using namespace </w:t>
      </w:r>
      <w:proofErr w:type="gramStart"/>
      <w:r w:rsidRPr="009C24E2">
        <w:rPr>
          <w:lang w:val="en-US"/>
        </w:rPr>
        <w:t>std;</w:t>
      </w:r>
      <w:proofErr w:type="gramEnd"/>
    </w:p>
    <w:p w14:paraId="7B32524F" w14:textId="77777777" w:rsidR="009C24E2" w:rsidRPr="009C24E2" w:rsidRDefault="009C24E2" w:rsidP="009C24E2">
      <w:pPr>
        <w:rPr>
          <w:lang w:val="en-US"/>
        </w:rPr>
      </w:pPr>
      <w:r w:rsidRPr="009C24E2">
        <w:rPr>
          <w:lang w:val="en-US"/>
        </w:rPr>
        <w:t xml:space="preserve">class search </w:t>
      </w:r>
    </w:p>
    <w:p w14:paraId="548CA1F3" w14:textId="77777777" w:rsidR="009C24E2" w:rsidRPr="009C24E2" w:rsidRDefault="009C24E2" w:rsidP="009C24E2">
      <w:pPr>
        <w:rPr>
          <w:lang w:val="en-US"/>
        </w:rPr>
      </w:pPr>
      <w:r w:rsidRPr="009C24E2">
        <w:rPr>
          <w:lang w:val="en-US"/>
        </w:rPr>
        <w:t>{</w:t>
      </w:r>
    </w:p>
    <w:p w14:paraId="322DCDDB" w14:textId="77777777" w:rsidR="009C24E2" w:rsidRPr="009C24E2" w:rsidRDefault="009C24E2" w:rsidP="009C24E2">
      <w:pPr>
        <w:rPr>
          <w:lang w:val="en-US"/>
        </w:rPr>
      </w:pPr>
      <w:r w:rsidRPr="009C24E2">
        <w:rPr>
          <w:lang w:val="en-US"/>
        </w:rPr>
        <w:t xml:space="preserve">private: </w:t>
      </w:r>
    </w:p>
    <w:p w14:paraId="223F1796" w14:textId="77777777" w:rsidR="009C24E2" w:rsidRPr="009C24E2" w:rsidRDefault="009C24E2" w:rsidP="009C24E2">
      <w:pPr>
        <w:rPr>
          <w:lang w:val="en-US"/>
        </w:rPr>
      </w:pPr>
      <w:r w:rsidRPr="009C24E2">
        <w:rPr>
          <w:lang w:val="en-US"/>
        </w:rPr>
        <w:tab/>
        <w:t xml:space="preserve">typedef </w:t>
      </w:r>
      <w:proofErr w:type="gramStart"/>
      <w:r w:rsidRPr="009C24E2">
        <w:rPr>
          <w:lang w:val="en-US"/>
        </w:rPr>
        <w:t>struct</w:t>
      </w:r>
      <w:proofErr w:type="gramEnd"/>
      <w:r w:rsidRPr="009C24E2">
        <w:rPr>
          <w:lang w:val="en-US"/>
        </w:rPr>
        <w:t xml:space="preserve"> </w:t>
      </w:r>
    </w:p>
    <w:p w14:paraId="6978A4D7" w14:textId="77777777" w:rsidR="009C24E2" w:rsidRPr="009C24E2" w:rsidRDefault="009C24E2" w:rsidP="009C24E2">
      <w:pPr>
        <w:rPr>
          <w:lang w:val="en-US"/>
        </w:rPr>
      </w:pPr>
      <w:r w:rsidRPr="009C24E2">
        <w:rPr>
          <w:lang w:val="en-US"/>
        </w:rPr>
        <w:tab/>
        <w:t>{</w:t>
      </w:r>
    </w:p>
    <w:p w14:paraId="5458B3A8" w14:textId="77777777" w:rsidR="009C24E2" w:rsidRPr="009C24E2" w:rsidRDefault="009C24E2" w:rsidP="009C24E2">
      <w:pPr>
        <w:rPr>
          <w:lang w:val="en-US"/>
        </w:rPr>
      </w:pPr>
      <w:r w:rsidRPr="009C24E2">
        <w:rPr>
          <w:lang w:val="en-US"/>
        </w:rPr>
        <w:tab/>
        <w:t xml:space="preserve">int </w:t>
      </w:r>
      <w:proofErr w:type="gramStart"/>
      <w:r w:rsidRPr="009C24E2">
        <w:rPr>
          <w:lang w:val="en-US"/>
        </w:rPr>
        <w:t>x;</w:t>
      </w:r>
      <w:proofErr w:type="gramEnd"/>
    </w:p>
    <w:p w14:paraId="69F10EEB" w14:textId="77777777" w:rsidR="009C24E2" w:rsidRPr="009C24E2" w:rsidRDefault="009C24E2" w:rsidP="009C24E2">
      <w:pPr>
        <w:rPr>
          <w:lang w:val="en-US"/>
        </w:rPr>
      </w:pPr>
      <w:r w:rsidRPr="009C24E2">
        <w:rPr>
          <w:lang w:val="en-US"/>
        </w:rPr>
        <w:tab/>
        <w:t xml:space="preserve">int </w:t>
      </w:r>
      <w:proofErr w:type="gramStart"/>
      <w:r w:rsidRPr="009C24E2">
        <w:rPr>
          <w:lang w:val="en-US"/>
        </w:rPr>
        <w:t>y;</w:t>
      </w:r>
      <w:proofErr w:type="gramEnd"/>
    </w:p>
    <w:p w14:paraId="5FD633DF" w14:textId="77777777" w:rsidR="009C24E2" w:rsidRPr="009C24E2" w:rsidRDefault="009C24E2" w:rsidP="009C24E2">
      <w:pPr>
        <w:rPr>
          <w:lang w:val="en-US"/>
        </w:rPr>
      </w:pPr>
      <w:r w:rsidRPr="009C24E2">
        <w:rPr>
          <w:lang w:val="en-US"/>
        </w:rPr>
        <w:tab/>
        <w:t xml:space="preserve">} </w:t>
      </w:r>
      <w:proofErr w:type="gramStart"/>
      <w:r w:rsidRPr="009C24E2">
        <w:rPr>
          <w:lang w:val="en-US"/>
        </w:rPr>
        <w:t>position;</w:t>
      </w:r>
      <w:proofErr w:type="gramEnd"/>
    </w:p>
    <w:p w14:paraId="3790DE6F" w14:textId="77777777" w:rsidR="009C24E2" w:rsidRPr="009C24E2" w:rsidRDefault="009C24E2" w:rsidP="009C24E2">
      <w:pPr>
        <w:rPr>
          <w:lang w:val="en-US"/>
        </w:rPr>
      </w:pPr>
      <w:r w:rsidRPr="009C24E2">
        <w:rPr>
          <w:lang w:val="en-US"/>
        </w:rPr>
        <w:tab/>
        <w:t>#define MAXSIZE 64</w:t>
      </w:r>
    </w:p>
    <w:p w14:paraId="4BB21BCB" w14:textId="77777777" w:rsidR="009C24E2" w:rsidRPr="009C24E2" w:rsidRDefault="009C24E2" w:rsidP="009C24E2">
      <w:pPr>
        <w:rPr>
          <w:lang w:val="en-US"/>
        </w:rPr>
      </w:pPr>
      <w:r w:rsidRPr="009C24E2">
        <w:rPr>
          <w:lang w:val="en-US"/>
        </w:rPr>
        <w:tab/>
        <w:t xml:space="preserve">stack&lt;position&gt; history; // the stack history of taken </w:t>
      </w:r>
      <w:proofErr w:type="gramStart"/>
      <w:r w:rsidRPr="009C24E2">
        <w:rPr>
          <w:lang w:val="en-US"/>
        </w:rPr>
        <w:t>moves</w:t>
      </w:r>
      <w:proofErr w:type="gramEnd"/>
    </w:p>
    <w:p w14:paraId="0AE121ED" w14:textId="77777777" w:rsidR="009C24E2" w:rsidRPr="009C24E2" w:rsidRDefault="009C24E2" w:rsidP="009C24E2">
      <w:pPr>
        <w:rPr>
          <w:lang w:val="en-US"/>
        </w:rPr>
      </w:pPr>
      <w:r w:rsidRPr="009C24E2">
        <w:rPr>
          <w:lang w:val="en-US"/>
        </w:rPr>
        <w:tab/>
        <w:t xml:space="preserve">vector&lt;position&gt; </w:t>
      </w:r>
      <w:proofErr w:type="spellStart"/>
      <w:r w:rsidRPr="009C24E2">
        <w:rPr>
          <w:lang w:val="en-US"/>
        </w:rPr>
        <w:t>historyList</w:t>
      </w:r>
      <w:proofErr w:type="spellEnd"/>
      <w:r w:rsidRPr="009C24E2">
        <w:rPr>
          <w:lang w:val="en-US"/>
        </w:rPr>
        <w:t xml:space="preserve">; // the history of taken </w:t>
      </w:r>
      <w:proofErr w:type="gramStart"/>
      <w:r w:rsidRPr="009C24E2">
        <w:rPr>
          <w:lang w:val="en-US"/>
        </w:rPr>
        <w:t>moves</w:t>
      </w:r>
      <w:proofErr w:type="gramEnd"/>
    </w:p>
    <w:p w14:paraId="79DF3924" w14:textId="77777777" w:rsidR="009C24E2" w:rsidRPr="009C24E2" w:rsidRDefault="009C24E2" w:rsidP="009C24E2">
      <w:pPr>
        <w:rPr>
          <w:lang w:val="en-US"/>
        </w:rPr>
      </w:pPr>
      <w:r w:rsidRPr="009C24E2">
        <w:rPr>
          <w:lang w:val="en-US"/>
        </w:rPr>
        <w:tab/>
        <w:t xml:space="preserve">string </w:t>
      </w:r>
      <w:proofErr w:type="spellStart"/>
      <w:proofErr w:type="gramStart"/>
      <w:r w:rsidRPr="009C24E2">
        <w:rPr>
          <w:lang w:val="en-US"/>
        </w:rPr>
        <w:t>maped</w:t>
      </w:r>
      <w:proofErr w:type="spellEnd"/>
      <w:r w:rsidRPr="009C24E2">
        <w:rPr>
          <w:lang w:val="en-US"/>
        </w:rPr>
        <w:t>[</w:t>
      </w:r>
      <w:proofErr w:type="gramEnd"/>
      <w:r w:rsidRPr="009C24E2">
        <w:rPr>
          <w:lang w:val="en-US"/>
        </w:rPr>
        <w:t xml:space="preserve">MAXSIZE][MAXSIZE]; //the map      </w:t>
      </w:r>
    </w:p>
    <w:p w14:paraId="03A01530" w14:textId="77777777" w:rsidR="009C24E2" w:rsidRPr="009C24E2" w:rsidRDefault="009C24E2" w:rsidP="009C24E2">
      <w:pPr>
        <w:rPr>
          <w:lang w:val="en-US"/>
        </w:rPr>
      </w:pPr>
      <w:r w:rsidRPr="009C24E2">
        <w:rPr>
          <w:lang w:val="en-US"/>
        </w:rPr>
        <w:tab/>
        <w:t xml:space="preserve">bool </w:t>
      </w:r>
      <w:proofErr w:type="gramStart"/>
      <w:r w:rsidRPr="009C24E2">
        <w:rPr>
          <w:lang w:val="en-US"/>
        </w:rPr>
        <w:t>visited[</w:t>
      </w:r>
      <w:proofErr w:type="gramEnd"/>
      <w:r w:rsidRPr="009C24E2">
        <w:rPr>
          <w:lang w:val="en-US"/>
        </w:rPr>
        <w:t>MAXSIZE][MAXSIZE];//an array layer of visited positions</w:t>
      </w:r>
    </w:p>
    <w:p w14:paraId="2F5996B3" w14:textId="77777777" w:rsidR="009C24E2" w:rsidRPr="009C24E2" w:rsidRDefault="009C24E2" w:rsidP="009C24E2">
      <w:pPr>
        <w:rPr>
          <w:lang w:val="en-US"/>
        </w:rPr>
      </w:pPr>
      <w:r w:rsidRPr="009C24E2">
        <w:rPr>
          <w:lang w:val="en-US"/>
        </w:rPr>
        <w:tab/>
        <w:t xml:space="preserve">bool </w:t>
      </w:r>
      <w:proofErr w:type="spellStart"/>
      <w:r w:rsidRPr="009C24E2">
        <w:rPr>
          <w:lang w:val="en-US"/>
        </w:rPr>
        <w:t>breadCrum</w:t>
      </w:r>
      <w:proofErr w:type="spellEnd"/>
      <w:r w:rsidRPr="009C24E2">
        <w:rPr>
          <w:lang w:val="en-US"/>
        </w:rPr>
        <w:t xml:space="preserve">; //can be set in the </w:t>
      </w:r>
      <w:proofErr w:type="gramStart"/>
      <w:r w:rsidRPr="009C24E2">
        <w:rPr>
          <w:lang w:val="en-US"/>
        </w:rPr>
        <w:t>constructor</w:t>
      </w:r>
      <w:proofErr w:type="gramEnd"/>
    </w:p>
    <w:p w14:paraId="1AF716B7" w14:textId="77777777" w:rsidR="009C24E2" w:rsidRPr="009C24E2" w:rsidRDefault="009C24E2" w:rsidP="009C24E2">
      <w:pPr>
        <w:rPr>
          <w:lang w:val="en-US"/>
        </w:rPr>
      </w:pPr>
      <w:r w:rsidRPr="009C24E2">
        <w:rPr>
          <w:lang w:val="en-US"/>
        </w:rPr>
        <w:tab/>
        <w:t xml:space="preserve">int speed; //can also be set in the constructor, both can be set during </w:t>
      </w:r>
      <w:proofErr w:type="gramStart"/>
      <w:r w:rsidRPr="009C24E2">
        <w:rPr>
          <w:lang w:val="en-US"/>
        </w:rPr>
        <w:t>operation</w:t>
      </w:r>
      <w:proofErr w:type="gramEnd"/>
    </w:p>
    <w:p w14:paraId="142F1B1D" w14:textId="77777777" w:rsidR="009C24E2" w:rsidRPr="009C24E2" w:rsidRDefault="009C24E2" w:rsidP="009C24E2">
      <w:pPr>
        <w:rPr>
          <w:lang w:val="en-US"/>
        </w:rPr>
      </w:pPr>
      <w:r w:rsidRPr="009C24E2">
        <w:rPr>
          <w:lang w:val="en-US"/>
        </w:rPr>
        <w:tab/>
        <w:t xml:space="preserve">int </w:t>
      </w:r>
      <w:proofErr w:type="gramStart"/>
      <w:r w:rsidRPr="009C24E2">
        <w:rPr>
          <w:lang w:val="en-US"/>
        </w:rPr>
        <w:t>WIDTH;</w:t>
      </w:r>
      <w:proofErr w:type="gramEnd"/>
    </w:p>
    <w:p w14:paraId="6E2FD696" w14:textId="77777777" w:rsidR="009C24E2" w:rsidRPr="009C24E2" w:rsidRDefault="009C24E2" w:rsidP="009C24E2">
      <w:pPr>
        <w:rPr>
          <w:lang w:val="en-US"/>
        </w:rPr>
      </w:pPr>
      <w:r w:rsidRPr="009C24E2">
        <w:rPr>
          <w:lang w:val="en-US"/>
        </w:rPr>
        <w:tab/>
        <w:t xml:space="preserve">int </w:t>
      </w:r>
      <w:proofErr w:type="gramStart"/>
      <w:r w:rsidRPr="009C24E2">
        <w:rPr>
          <w:lang w:val="en-US"/>
        </w:rPr>
        <w:t>HEIGHT;</w:t>
      </w:r>
      <w:proofErr w:type="gramEnd"/>
    </w:p>
    <w:p w14:paraId="3C483B64" w14:textId="77777777" w:rsidR="009C24E2" w:rsidRPr="009C24E2" w:rsidRDefault="009C24E2" w:rsidP="009C24E2">
      <w:pPr>
        <w:rPr>
          <w:lang w:val="en-US"/>
        </w:rPr>
      </w:pPr>
    </w:p>
    <w:p w14:paraId="3A1B51C1" w14:textId="77777777" w:rsidR="009C24E2" w:rsidRPr="009C24E2" w:rsidRDefault="009C24E2" w:rsidP="009C24E2">
      <w:pPr>
        <w:rPr>
          <w:lang w:val="en-US"/>
        </w:rPr>
      </w:pPr>
    </w:p>
    <w:p w14:paraId="451C3E91"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fileLoader</w:t>
      </w:r>
      <w:proofErr w:type="spellEnd"/>
      <w:r w:rsidRPr="009C24E2">
        <w:rPr>
          <w:lang w:val="en-US"/>
        </w:rPr>
        <w:t>(</w:t>
      </w:r>
      <w:proofErr w:type="gramEnd"/>
      <w:r w:rsidRPr="009C24E2">
        <w:rPr>
          <w:lang w:val="en-US"/>
        </w:rPr>
        <w:t xml:space="preserve">string </w:t>
      </w:r>
      <w:proofErr w:type="spellStart"/>
      <w:r w:rsidRPr="009C24E2">
        <w:rPr>
          <w:lang w:val="en-US"/>
        </w:rPr>
        <w:t>fileChoice</w:t>
      </w:r>
      <w:proofErr w:type="spellEnd"/>
      <w:r w:rsidRPr="009C24E2">
        <w:rPr>
          <w:lang w:val="en-US"/>
        </w:rPr>
        <w:t>); //loads a file</w:t>
      </w:r>
    </w:p>
    <w:p w14:paraId="67991844"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startPosition</w:t>
      </w:r>
      <w:proofErr w:type="spellEnd"/>
      <w:r w:rsidRPr="009C24E2">
        <w:rPr>
          <w:lang w:val="en-US"/>
        </w:rPr>
        <w:t>(</w:t>
      </w:r>
      <w:proofErr w:type="gramEnd"/>
      <w:r w:rsidRPr="009C24E2">
        <w:rPr>
          <w:lang w:val="en-US"/>
        </w:rPr>
        <w:t>); //checks the file for a valid start position</w:t>
      </w:r>
    </w:p>
    <w:p w14:paraId="7744CF80"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searchObject</w:t>
      </w:r>
      <w:proofErr w:type="spellEnd"/>
      <w:r w:rsidRPr="009C24E2">
        <w:rPr>
          <w:lang w:val="en-US"/>
        </w:rPr>
        <w:t>(</w:t>
      </w:r>
      <w:proofErr w:type="gramEnd"/>
      <w:r w:rsidRPr="009C24E2">
        <w:rPr>
          <w:lang w:val="en-US"/>
        </w:rPr>
        <w:t xml:space="preserve">string </w:t>
      </w:r>
      <w:proofErr w:type="spellStart"/>
      <w:r w:rsidRPr="009C24E2">
        <w:rPr>
          <w:lang w:val="en-US"/>
        </w:rPr>
        <w:t>userInput</w:t>
      </w:r>
      <w:proofErr w:type="spellEnd"/>
      <w:r w:rsidRPr="009C24E2">
        <w:rPr>
          <w:lang w:val="en-US"/>
        </w:rPr>
        <w:t>); //</w:t>
      </w:r>
      <w:proofErr w:type="spellStart"/>
      <w:r w:rsidRPr="009C24E2">
        <w:rPr>
          <w:lang w:val="en-US"/>
        </w:rPr>
        <w:t>usesa</w:t>
      </w:r>
      <w:proofErr w:type="spellEnd"/>
      <w:r w:rsidRPr="009C24E2">
        <w:rPr>
          <w:lang w:val="en-US"/>
        </w:rPr>
        <w:t xml:space="preserve">  depth first search to navigate the file</w:t>
      </w:r>
    </w:p>
    <w:p w14:paraId="25D969CC"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drawMap</w:t>
      </w:r>
      <w:proofErr w:type="spellEnd"/>
      <w:r w:rsidRPr="009C24E2">
        <w:rPr>
          <w:lang w:val="en-US"/>
        </w:rPr>
        <w:t>(</w:t>
      </w:r>
      <w:proofErr w:type="gramEnd"/>
      <w:r w:rsidRPr="009C24E2">
        <w:rPr>
          <w:lang w:val="en-US"/>
        </w:rPr>
        <w:t xml:space="preserve">int x, int y, string status); //takes the current position as an </w:t>
      </w:r>
      <w:proofErr w:type="spellStart"/>
      <w:r w:rsidRPr="009C24E2">
        <w:rPr>
          <w:lang w:val="en-US"/>
        </w:rPr>
        <w:t>arguement</w:t>
      </w:r>
      <w:proofErr w:type="spellEnd"/>
      <w:r w:rsidRPr="009C24E2">
        <w:rPr>
          <w:lang w:val="en-US"/>
        </w:rPr>
        <w:t xml:space="preserve"> and draws the agents position on the screen</w:t>
      </w:r>
    </w:p>
    <w:p w14:paraId="20BC7A2C" w14:textId="77777777" w:rsidR="009C24E2" w:rsidRPr="009C24E2" w:rsidRDefault="009C24E2" w:rsidP="009C24E2">
      <w:pPr>
        <w:rPr>
          <w:lang w:val="en-US"/>
        </w:rPr>
      </w:pPr>
      <w:r w:rsidRPr="009C24E2">
        <w:rPr>
          <w:lang w:val="en-US"/>
        </w:rPr>
        <w:lastRenderedPageBreak/>
        <w:tab/>
        <w:t xml:space="preserve">void </w:t>
      </w:r>
      <w:proofErr w:type="gramStart"/>
      <w:r w:rsidRPr="009C24E2">
        <w:rPr>
          <w:lang w:val="en-US"/>
        </w:rPr>
        <w:t>options(</w:t>
      </w:r>
      <w:proofErr w:type="gramEnd"/>
      <w:r w:rsidRPr="009C24E2">
        <w:rPr>
          <w:lang w:val="en-US"/>
        </w:rPr>
        <w:t xml:space="preserve">string </w:t>
      </w:r>
      <w:proofErr w:type="spellStart"/>
      <w:r w:rsidRPr="009C24E2">
        <w:rPr>
          <w:lang w:val="en-US"/>
        </w:rPr>
        <w:t>userInput</w:t>
      </w:r>
      <w:proofErr w:type="spellEnd"/>
      <w:r w:rsidRPr="009C24E2">
        <w:rPr>
          <w:lang w:val="en-US"/>
        </w:rPr>
        <w:t xml:space="preserve">); //after the search is complete these are the options the user is provided with </w:t>
      </w:r>
    </w:p>
    <w:p w14:paraId="79A7B343"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changeStart</w:t>
      </w:r>
      <w:proofErr w:type="spellEnd"/>
      <w:r w:rsidRPr="009C24E2">
        <w:rPr>
          <w:lang w:val="en-US"/>
        </w:rPr>
        <w:t>(</w:t>
      </w:r>
      <w:proofErr w:type="gramEnd"/>
      <w:r w:rsidRPr="009C24E2">
        <w:rPr>
          <w:lang w:val="en-US"/>
        </w:rPr>
        <w:t xml:space="preserve">); //a function for removing the maps start position and letting the user define their own </w:t>
      </w:r>
    </w:p>
    <w:p w14:paraId="319503E8" w14:textId="77777777" w:rsidR="009C24E2" w:rsidRPr="009C24E2" w:rsidRDefault="009C24E2" w:rsidP="009C24E2">
      <w:pPr>
        <w:rPr>
          <w:lang w:val="en-US"/>
        </w:rPr>
      </w:pPr>
      <w:r w:rsidRPr="009C24E2">
        <w:rPr>
          <w:lang w:val="en-US"/>
        </w:rPr>
        <w:tab/>
        <w:t xml:space="preserve">void </w:t>
      </w:r>
      <w:proofErr w:type="gramStart"/>
      <w:r w:rsidRPr="009C24E2">
        <w:rPr>
          <w:lang w:val="en-US"/>
        </w:rPr>
        <w:t>config(</w:t>
      </w:r>
      <w:proofErr w:type="gramEnd"/>
      <w:r w:rsidRPr="009C24E2">
        <w:rPr>
          <w:lang w:val="en-US"/>
        </w:rPr>
        <w:t xml:space="preserve">); //a settings option for changing things like the speed of screen refresh, </w:t>
      </w:r>
      <w:proofErr w:type="spellStart"/>
      <w:r w:rsidRPr="009C24E2">
        <w:rPr>
          <w:lang w:val="en-US"/>
        </w:rPr>
        <w:t>breadcrums</w:t>
      </w:r>
      <w:proofErr w:type="spellEnd"/>
      <w:r w:rsidRPr="009C24E2">
        <w:rPr>
          <w:lang w:val="en-US"/>
        </w:rPr>
        <w:t xml:space="preserve"> </w:t>
      </w:r>
      <w:proofErr w:type="spellStart"/>
      <w:r w:rsidRPr="009C24E2">
        <w:rPr>
          <w:lang w:val="en-US"/>
        </w:rPr>
        <w:t>etc</w:t>
      </w:r>
      <w:proofErr w:type="spellEnd"/>
    </w:p>
    <w:p w14:paraId="3CC3AAC8" w14:textId="77777777" w:rsidR="009C24E2" w:rsidRPr="009C24E2" w:rsidRDefault="009C24E2" w:rsidP="009C24E2">
      <w:pPr>
        <w:rPr>
          <w:lang w:val="en-US"/>
        </w:rPr>
      </w:pPr>
      <w:r w:rsidRPr="009C24E2">
        <w:rPr>
          <w:lang w:val="en-US"/>
        </w:rPr>
        <w:tab/>
        <w:t xml:space="preserve">void </w:t>
      </w:r>
      <w:proofErr w:type="gramStart"/>
      <w:r w:rsidRPr="009C24E2">
        <w:rPr>
          <w:lang w:val="en-US"/>
        </w:rPr>
        <w:t>selector(</w:t>
      </w:r>
      <w:proofErr w:type="gramEnd"/>
      <w:r w:rsidRPr="009C24E2">
        <w:rPr>
          <w:lang w:val="en-US"/>
        </w:rPr>
        <w:t>); //a function for making file selection faster</w:t>
      </w:r>
    </w:p>
    <w:p w14:paraId="397B89C8"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newStartValidator</w:t>
      </w:r>
      <w:proofErr w:type="spellEnd"/>
      <w:r w:rsidRPr="009C24E2">
        <w:rPr>
          <w:lang w:val="en-US"/>
        </w:rPr>
        <w:t>(</w:t>
      </w:r>
      <w:proofErr w:type="gramEnd"/>
      <w:r w:rsidRPr="009C24E2">
        <w:rPr>
          <w:lang w:val="en-US"/>
        </w:rPr>
        <w:t xml:space="preserve">); //a function for </w:t>
      </w:r>
      <w:proofErr w:type="spellStart"/>
      <w:r w:rsidRPr="009C24E2">
        <w:rPr>
          <w:lang w:val="en-US"/>
        </w:rPr>
        <w:t>checkign</w:t>
      </w:r>
      <w:proofErr w:type="spellEnd"/>
      <w:r w:rsidRPr="009C24E2">
        <w:rPr>
          <w:lang w:val="en-US"/>
        </w:rPr>
        <w:t xml:space="preserve"> the validity of a start position </w:t>
      </w:r>
    </w:p>
    <w:p w14:paraId="5361904D"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cleanUpCrums</w:t>
      </w:r>
      <w:proofErr w:type="spellEnd"/>
      <w:r w:rsidRPr="009C24E2">
        <w:rPr>
          <w:lang w:val="en-US"/>
        </w:rPr>
        <w:t>(</w:t>
      </w:r>
      <w:proofErr w:type="gramEnd"/>
      <w:r w:rsidRPr="009C24E2">
        <w:rPr>
          <w:lang w:val="en-US"/>
        </w:rPr>
        <w:t xml:space="preserve">); //a helper function for removing </w:t>
      </w:r>
      <w:proofErr w:type="spellStart"/>
      <w:r w:rsidRPr="009C24E2">
        <w:rPr>
          <w:lang w:val="en-US"/>
        </w:rPr>
        <w:t>crums</w:t>
      </w:r>
      <w:proofErr w:type="spellEnd"/>
      <w:r w:rsidRPr="009C24E2">
        <w:rPr>
          <w:lang w:val="en-US"/>
        </w:rPr>
        <w:t xml:space="preserve"> from the array</w:t>
      </w:r>
    </w:p>
    <w:p w14:paraId="60E9C139"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cleanStack</w:t>
      </w:r>
      <w:proofErr w:type="spellEnd"/>
      <w:r w:rsidRPr="009C24E2">
        <w:rPr>
          <w:lang w:val="en-US"/>
        </w:rPr>
        <w:t>(</w:t>
      </w:r>
      <w:proofErr w:type="gramEnd"/>
      <w:r w:rsidRPr="009C24E2">
        <w:rPr>
          <w:lang w:val="en-US"/>
        </w:rPr>
        <w:t>); //a helper function for cleaning out the stack</w:t>
      </w:r>
    </w:p>
    <w:p w14:paraId="02A68D17"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cleanVisited</w:t>
      </w:r>
      <w:proofErr w:type="spellEnd"/>
      <w:r w:rsidRPr="009C24E2">
        <w:rPr>
          <w:lang w:val="en-US"/>
        </w:rPr>
        <w:t>(</w:t>
      </w:r>
      <w:proofErr w:type="gramEnd"/>
      <w:r w:rsidRPr="009C24E2">
        <w:rPr>
          <w:lang w:val="en-US"/>
        </w:rPr>
        <w:t xml:space="preserve">); //a helper function for cleaning the </w:t>
      </w:r>
      <w:proofErr w:type="spellStart"/>
      <w:r w:rsidRPr="009C24E2">
        <w:rPr>
          <w:lang w:val="en-US"/>
        </w:rPr>
        <w:t>boolean</w:t>
      </w:r>
      <w:proofErr w:type="spellEnd"/>
      <w:r w:rsidRPr="009C24E2">
        <w:rPr>
          <w:lang w:val="en-US"/>
        </w:rPr>
        <w:t xml:space="preserve"> array</w:t>
      </w:r>
    </w:p>
    <w:p w14:paraId="4A7F559D"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populateHistoryList</w:t>
      </w:r>
      <w:proofErr w:type="spellEnd"/>
      <w:r w:rsidRPr="009C24E2">
        <w:rPr>
          <w:lang w:val="en-US"/>
        </w:rPr>
        <w:t>(</w:t>
      </w:r>
      <w:proofErr w:type="gramEnd"/>
      <w:r w:rsidRPr="009C24E2">
        <w:rPr>
          <w:lang w:val="en-US"/>
        </w:rPr>
        <w:t xml:space="preserve">); //empties the stack into a vector, more </w:t>
      </w:r>
      <w:proofErr w:type="spellStart"/>
      <w:r w:rsidRPr="009C24E2">
        <w:rPr>
          <w:lang w:val="en-US"/>
        </w:rPr>
        <w:t>maluable</w:t>
      </w:r>
      <w:proofErr w:type="spellEnd"/>
      <w:r w:rsidRPr="009C24E2">
        <w:rPr>
          <w:lang w:val="en-US"/>
        </w:rPr>
        <w:t xml:space="preserve"> data.  </w:t>
      </w:r>
    </w:p>
    <w:p w14:paraId="120452F7"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printHistoryList</w:t>
      </w:r>
      <w:proofErr w:type="spellEnd"/>
      <w:r w:rsidRPr="009C24E2">
        <w:rPr>
          <w:lang w:val="en-US"/>
        </w:rPr>
        <w:t>(</w:t>
      </w:r>
      <w:proofErr w:type="gramEnd"/>
      <w:r w:rsidRPr="009C24E2">
        <w:rPr>
          <w:lang w:val="en-US"/>
        </w:rPr>
        <w:t xml:space="preserve">); //writes out the </w:t>
      </w:r>
      <w:proofErr w:type="spellStart"/>
      <w:r w:rsidRPr="009C24E2">
        <w:rPr>
          <w:lang w:val="en-US"/>
        </w:rPr>
        <w:t>historylist</w:t>
      </w:r>
      <w:proofErr w:type="spellEnd"/>
      <w:r w:rsidRPr="009C24E2">
        <w:rPr>
          <w:lang w:val="en-US"/>
        </w:rPr>
        <w:t xml:space="preserve"> vector</w:t>
      </w:r>
    </w:p>
    <w:p w14:paraId="4AEF7990"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drawHistoryList</w:t>
      </w:r>
      <w:proofErr w:type="spellEnd"/>
      <w:r w:rsidRPr="009C24E2">
        <w:rPr>
          <w:lang w:val="en-US"/>
        </w:rPr>
        <w:t>(</w:t>
      </w:r>
      <w:proofErr w:type="gramEnd"/>
      <w:r w:rsidRPr="009C24E2">
        <w:rPr>
          <w:lang w:val="en-US"/>
        </w:rPr>
        <w:t>); //</w:t>
      </w:r>
      <w:proofErr w:type="spellStart"/>
      <w:r w:rsidRPr="009C24E2">
        <w:rPr>
          <w:lang w:val="en-US"/>
        </w:rPr>
        <w:t>itterates</w:t>
      </w:r>
      <w:proofErr w:type="spellEnd"/>
      <w:r w:rsidRPr="009C24E2">
        <w:rPr>
          <w:lang w:val="en-US"/>
        </w:rPr>
        <w:t xml:space="preserve"> through the history list vector, drawing the contents to the screen </w:t>
      </w:r>
    </w:p>
    <w:p w14:paraId="60176D1E" w14:textId="77777777" w:rsidR="009C24E2" w:rsidRPr="009C24E2" w:rsidRDefault="009C24E2" w:rsidP="009C24E2">
      <w:pPr>
        <w:rPr>
          <w:lang w:val="en-US"/>
        </w:rPr>
      </w:pPr>
    </w:p>
    <w:p w14:paraId="7DC1EFA3" w14:textId="77777777" w:rsidR="009C24E2" w:rsidRPr="009C24E2" w:rsidRDefault="009C24E2" w:rsidP="009C24E2">
      <w:pPr>
        <w:rPr>
          <w:lang w:val="en-US"/>
        </w:rPr>
      </w:pPr>
      <w:r w:rsidRPr="009C24E2">
        <w:rPr>
          <w:lang w:val="en-US"/>
        </w:rPr>
        <w:t>public:</w:t>
      </w:r>
    </w:p>
    <w:p w14:paraId="141334F5"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init</w:t>
      </w:r>
      <w:proofErr w:type="spellEnd"/>
      <w:r w:rsidRPr="009C24E2">
        <w:rPr>
          <w:lang w:val="en-US"/>
        </w:rPr>
        <w:t>(</w:t>
      </w:r>
      <w:proofErr w:type="gramEnd"/>
      <w:r w:rsidRPr="009C24E2">
        <w:rPr>
          <w:lang w:val="en-US"/>
        </w:rPr>
        <w:t>);</w:t>
      </w:r>
    </w:p>
    <w:p w14:paraId="3FE34E7B" w14:textId="77777777" w:rsidR="009C24E2" w:rsidRPr="009C24E2" w:rsidRDefault="009C24E2" w:rsidP="009C24E2">
      <w:pPr>
        <w:rPr>
          <w:lang w:val="en-US"/>
        </w:rPr>
      </w:pPr>
      <w:r w:rsidRPr="009C24E2">
        <w:rPr>
          <w:lang w:val="en-US"/>
        </w:rPr>
        <w:tab/>
      </w:r>
      <w:proofErr w:type="gramStart"/>
      <w:r w:rsidRPr="009C24E2">
        <w:rPr>
          <w:lang w:val="en-US"/>
        </w:rPr>
        <w:t>search(</w:t>
      </w:r>
      <w:proofErr w:type="gramEnd"/>
      <w:r w:rsidRPr="009C24E2">
        <w:rPr>
          <w:lang w:val="en-US"/>
        </w:rPr>
        <w:t xml:space="preserve">int Speed, bool </w:t>
      </w:r>
      <w:proofErr w:type="spellStart"/>
      <w:r w:rsidRPr="009C24E2">
        <w:rPr>
          <w:lang w:val="en-US"/>
        </w:rPr>
        <w:t>crums</w:t>
      </w:r>
      <w:proofErr w:type="spellEnd"/>
      <w:r w:rsidRPr="009C24E2">
        <w:rPr>
          <w:lang w:val="en-US"/>
        </w:rPr>
        <w:t>);</w:t>
      </w:r>
    </w:p>
    <w:p w14:paraId="0E46965C" w14:textId="699A0590" w:rsidR="009C24E2" w:rsidRDefault="009C24E2" w:rsidP="009C24E2">
      <w:pPr>
        <w:rPr>
          <w:lang w:val="en-US"/>
        </w:rPr>
      </w:pPr>
      <w:r w:rsidRPr="009C24E2">
        <w:rPr>
          <w:lang w:val="en-US"/>
        </w:rPr>
        <w:t>};</w:t>
      </w:r>
    </w:p>
    <w:p w14:paraId="54D467C3" w14:textId="77777777" w:rsidR="009C24E2" w:rsidRDefault="009C24E2">
      <w:pPr>
        <w:rPr>
          <w:lang w:val="en-US"/>
        </w:rPr>
      </w:pPr>
      <w:r>
        <w:rPr>
          <w:lang w:val="en-US"/>
        </w:rPr>
        <w:br w:type="page"/>
      </w:r>
    </w:p>
    <w:p w14:paraId="601A3CC4" w14:textId="77777777" w:rsidR="009C24E2" w:rsidRPr="009C24E2" w:rsidRDefault="009C24E2" w:rsidP="009C24E2">
      <w:pPr>
        <w:rPr>
          <w:lang w:val="en-US"/>
        </w:rPr>
      </w:pPr>
    </w:p>
    <w:p w14:paraId="740E16B1" w14:textId="1F20C161" w:rsidR="009C24E2" w:rsidRDefault="009C24E2" w:rsidP="009C24E2">
      <w:pPr>
        <w:pStyle w:val="Heading1"/>
        <w:rPr>
          <w:lang w:val="en-US"/>
        </w:rPr>
      </w:pPr>
      <w:bookmarkStart w:id="11" w:name="_Toc57815181"/>
      <w:r>
        <w:rPr>
          <w:lang w:val="en-US"/>
        </w:rPr>
        <w:t>main /dfs.cpp</w:t>
      </w:r>
      <w:bookmarkEnd w:id="11"/>
      <w:r>
        <w:rPr>
          <w:lang w:val="en-US"/>
        </w:rPr>
        <w:t xml:space="preserve"> </w:t>
      </w:r>
    </w:p>
    <w:p w14:paraId="2755D932" w14:textId="77777777" w:rsidR="009C24E2" w:rsidRPr="009C24E2" w:rsidRDefault="009C24E2" w:rsidP="009C24E2">
      <w:pPr>
        <w:rPr>
          <w:lang w:val="en-US"/>
        </w:rPr>
      </w:pPr>
      <w:r w:rsidRPr="009C24E2">
        <w:rPr>
          <w:lang w:val="en-US"/>
        </w:rPr>
        <w:t>#include "</w:t>
      </w:r>
      <w:proofErr w:type="spellStart"/>
      <w:r w:rsidRPr="009C24E2">
        <w:rPr>
          <w:lang w:val="en-US"/>
        </w:rPr>
        <w:t>search.h</w:t>
      </w:r>
      <w:proofErr w:type="spellEnd"/>
      <w:r w:rsidRPr="009C24E2">
        <w:rPr>
          <w:lang w:val="en-US"/>
        </w:rPr>
        <w:t>"</w:t>
      </w:r>
    </w:p>
    <w:p w14:paraId="237A0BA9" w14:textId="77777777" w:rsidR="009C24E2" w:rsidRPr="009C24E2" w:rsidRDefault="009C24E2" w:rsidP="009C24E2">
      <w:pPr>
        <w:rPr>
          <w:lang w:val="en-US"/>
        </w:rPr>
      </w:pPr>
      <w:r w:rsidRPr="009C24E2">
        <w:rPr>
          <w:lang w:val="en-US"/>
        </w:rPr>
        <w:t>int main(void)</w:t>
      </w:r>
    </w:p>
    <w:p w14:paraId="1C1E2A96" w14:textId="77777777" w:rsidR="009C24E2" w:rsidRPr="009C24E2" w:rsidRDefault="009C24E2" w:rsidP="009C24E2">
      <w:pPr>
        <w:rPr>
          <w:lang w:val="en-US"/>
        </w:rPr>
      </w:pPr>
      <w:r w:rsidRPr="009C24E2">
        <w:rPr>
          <w:lang w:val="en-US"/>
        </w:rPr>
        <w:t>{</w:t>
      </w:r>
      <w:r w:rsidRPr="009C24E2">
        <w:rPr>
          <w:lang w:val="en-US"/>
        </w:rPr>
        <w:tab/>
      </w:r>
    </w:p>
    <w:p w14:paraId="4C548E50" w14:textId="77777777" w:rsidR="009C24E2" w:rsidRPr="009C24E2" w:rsidRDefault="009C24E2" w:rsidP="009C24E2">
      <w:pPr>
        <w:rPr>
          <w:lang w:val="en-US"/>
        </w:rPr>
      </w:pPr>
      <w:r w:rsidRPr="009C24E2">
        <w:rPr>
          <w:lang w:val="en-US"/>
        </w:rPr>
        <w:tab/>
        <w:t xml:space="preserve">search </w:t>
      </w:r>
      <w:proofErr w:type="gramStart"/>
      <w:r w:rsidRPr="009C24E2">
        <w:rPr>
          <w:lang w:val="en-US"/>
        </w:rPr>
        <w:t>s(</w:t>
      </w:r>
      <w:proofErr w:type="gramEnd"/>
      <w:r w:rsidRPr="009C24E2">
        <w:rPr>
          <w:lang w:val="en-US"/>
        </w:rPr>
        <w:t xml:space="preserve">1, true); //constructor sets the speed and enables </w:t>
      </w:r>
      <w:proofErr w:type="spellStart"/>
      <w:r w:rsidRPr="009C24E2">
        <w:rPr>
          <w:lang w:val="en-US"/>
        </w:rPr>
        <w:t>crums</w:t>
      </w:r>
      <w:proofErr w:type="spellEnd"/>
      <w:r w:rsidRPr="009C24E2">
        <w:rPr>
          <w:lang w:val="en-US"/>
        </w:rPr>
        <w:t xml:space="preserve"> by setting true, disable </w:t>
      </w:r>
      <w:proofErr w:type="spellStart"/>
      <w:r w:rsidRPr="009C24E2">
        <w:rPr>
          <w:lang w:val="en-US"/>
        </w:rPr>
        <w:t>crums</w:t>
      </w:r>
      <w:proofErr w:type="spellEnd"/>
      <w:r w:rsidRPr="009C24E2">
        <w:rPr>
          <w:lang w:val="en-US"/>
        </w:rPr>
        <w:t xml:space="preserve"> with false</w:t>
      </w:r>
    </w:p>
    <w:p w14:paraId="62E47A63" w14:textId="77777777" w:rsidR="009C24E2" w:rsidRPr="009C24E2" w:rsidRDefault="009C24E2" w:rsidP="009C24E2">
      <w:pPr>
        <w:rPr>
          <w:lang w:val="en-US"/>
        </w:rPr>
      </w:pPr>
      <w:r w:rsidRPr="009C24E2">
        <w:rPr>
          <w:lang w:val="en-US"/>
        </w:rPr>
        <w:tab/>
      </w:r>
      <w:proofErr w:type="spellStart"/>
      <w:proofErr w:type="gramStart"/>
      <w:r w:rsidRPr="009C24E2">
        <w:rPr>
          <w:lang w:val="en-US"/>
        </w:rPr>
        <w:t>s.init</w:t>
      </w:r>
      <w:proofErr w:type="spellEnd"/>
      <w:proofErr w:type="gramEnd"/>
      <w:r w:rsidRPr="009C24E2">
        <w:rPr>
          <w:lang w:val="en-US"/>
        </w:rPr>
        <w:t>();</w:t>
      </w:r>
    </w:p>
    <w:p w14:paraId="7238144F" w14:textId="77777777" w:rsidR="009C24E2" w:rsidRPr="009C24E2" w:rsidRDefault="009C24E2" w:rsidP="009C24E2">
      <w:pPr>
        <w:rPr>
          <w:lang w:val="en-US"/>
        </w:rPr>
      </w:pPr>
      <w:r w:rsidRPr="009C24E2">
        <w:rPr>
          <w:lang w:val="en-US"/>
        </w:rPr>
        <w:tab/>
        <w:t xml:space="preserve">return </w:t>
      </w:r>
      <w:proofErr w:type="gramStart"/>
      <w:r w:rsidRPr="009C24E2">
        <w:rPr>
          <w:lang w:val="en-US"/>
        </w:rPr>
        <w:t>0;</w:t>
      </w:r>
      <w:proofErr w:type="gramEnd"/>
    </w:p>
    <w:p w14:paraId="6C700D90" w14:textId="77777777" w:rsidR="009C24E2" w:rsidRPr="009C24E2" w:rsidRDefault="009C24E2" w:rsidP="009C24E2">
      <w:pPr>
        <w:rPr>
          <w:lang w:val="en-US"/>
        </w:rPr>
      </w:pPr>
      <w:r w:rsidRPr="009C24E2">
        <w:rPr>
          <w:lang w:val="en-US"/>
        </w:rPr>
        <w:t>}</w:t>
      </w:r>
    </w:p>
    <w:p w14:paraId="21C538B0" w14:textId="77777777" w:rsidR="009C24E2" w:rsidRPr="009C24E2" w:rsidRDefault="009C24E2" w:rsidP="009C24E2">
      <w:pPr>
        <w:rPr>
          <w:lang w:val="en-US"/>
        </w:rPr>
      </w:pPr>
    </w:p>
    <w:p w14:paraId="261C76A8" w14:textId="77777777" w:rsidR="009C24E2" w:rsidRPr="009C24E2" w:rsidRDefault="009C24E2" w:rsidP="009C24E2">
      <w:pPr>
        <w:rPr>
          <w:lang w:val="en-US"/>
        </w:rPr>
      </w:pPr>
    </w:p>
    <w:p w14:paraId="46A76C72" w14:textId="77777777" w:rsidR="009C24E2" w:rsidRPr="009C24E2" w:rsidRDefault="009C24E2" w:rsidP="009C24E2">
      <w:pPr>
        <w:rPr>
          <w:lang w:val="en-US"/>
        </w:rPr>
      </w:pPr>
    </w:p>
    <w:sectPr w:rsidR="009C24E2" w:rsidRPr="009C24E2" w:rsidSect="00392099">
      <w:headerReference w:type="default" r:id="rId14"/>
      <w:footerReference w:type="default" r:id="rId15"/>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36CFF444" w14:textId="77777777" w:rsidR="009C7BE5" w:rsidRDefault="009C7BE5">
      <w:pPr>
        <w:spacing w:after="0" w:line="240" w:lineRule="auto"/>
      </w:pPr>
      <w:r>
        <w:separator/>
      </w:r>
    </w:p>
  </w:endnote>
  <w:endnote w:type="continuationSeparator" w:id="0">
    <w:p w14:paraId="7A24BF24" w14:textId="77777777" w:rsidR="009C7BE5" w:rsidRDefault="009C7BE5">
      <w:pPr>
        <w:spacing w:after="0" w:line="240" w:lineRule="auto"/>
      </w:pPr>
      <w:r>
        <w:continuationSeparator/>
      </w:r>
    </w:p>
  </w:endnote>
  <w:endnote w:type="continuationNotice" w:id="1">
    <w:p w14:paraId="318507CD" w14:textId="77777777" w:rsidR="009C7BE5" w:rsidRDefault="009C7BE5">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00" w:type="pct"/>
      <w:jc w:val="center"/>
      <w:tblCellMar>
        <w:top w:w="144" w:type="dxa"/>
        <w:left w:w="115" w:type="dxa"/>
        <w:bottom w:w="144" w:type="dxa"/>
        <w:right w:w="115" w:type="dxa"/>
      </w:tblCellMar>
      <w:tblLook w:val="04A0" w:firstRow="1" w:lastRow="0" w:firstColumn="1" w:lastColumn="0" w:noHBand="0" w:noVBand="1"/>
    </w:tblPr>
    <w:tblGrid>
      <w:gridCol w:w="4531"/>
      <w:gridCol w:w="4495"/>
    </w:tblGrid>
    <w:tr w:rsidR="00AF2D56" w14:paraId="1DEACA36" w14:textId="77777777">
      <w:trPr>
        <w:trHeight w:hRule="exact" w:val="115"/>
        <w:jc w:val="center"/>
      </w:trPr>
      <w:tc>
        <w:tcPr>
          <w:tcW w:w="4686" w:type="dxa"/>
          <w:shd w:val="clear" w:color="auto" w:fill="4472C4" w:themeFill="accent1"/>
          <w:tcMar>
            <w:top w:w="0" w:type="dxa"/>
            <w:bottom w:w="0" w:type="dxa"/>
          </w:tcMar>
        </w:tcPr>
        <w:p w14:paraId="68923B8E" w14:textId="77777777" w:rsidR="00AF2D56" w:rsidRDefault="00AF2D56">
          <w:pPr>
            <w:pStyle w:val="Header"/>
            <w:tabs>
              <w:tab w:val="clear" w:pos="4680"/>
              <w:tab w:val="clear" w:pos="9360"/>
            </w:tabs>
            <w:rPr>
              <w:caps/>
              <w:sz w:val="18"/>
            </w:rPr>
          </w:pPr>
        </w:p>
      </w:tc>
      <w:tc>
        <w:tcPr>
          <w:tcW w:w="4674" w:type="dxa"/>
          <w:shd w:val="clear" w:color="auto" w:fill="4472C4" w:themeFill="accent1"/>
          <w:tcMar>
            <w:top w:w="0" w:type="dxa"/>
            <w:bottom w:w="0" w:type="dxa"/>
          </w:tcMar>
        </w:tcPr>
        <w:p w14:paraId="4D0397FE" w14:textId="77777777" w:rsidR="00AF2D56" w:rsidRDefault="00AF2D56">
          <w:pPr>
            <w:pStyle w:val="Header"/>
            <w:tabs>
              <w:tab w:val="clear" w:pos="4680"/>
              <w:tab w:val="clear" w:pos="9360"/>
            </w:tabs>
            <w:jc w:val="right"/>
            <w:rPr>
              <w:caps/>
              <w:sz w:val="18"/>
            </w:rPr>
          </w:pPr>
        </w:p>
      </w:tc>
    </w:tr>
    <w:tr w:rsidR="00AF2D56" w14:paraId="08EE0AF5" w14:textId="77777777">
      <w:trPr>
        <w:jc w:val="center"/>
      </w:trPr>
      <w:sdt>
        <w:sdtPr>
          <w:rPr>
            <w:caps/>
            <w:color w:val="808080" w:themeColor="background1" w:themeShade="80"/>
            <w:sz w:val="18"/>
            <w:szCs w:val="18"/>
          </w:rPr>
          <w:alias w:val="Author"/>
          <w:tag w:val=""/>
          <w:id w:val="1534151868"/>
          <w:placeholder>
            <w:docPart w:val="2558661DA01E4F45A4DCEE7872F3C1F0"/>
          </w:placeholder>
          <w:dataBinding w:prefixMappings="xmlns:ns0='http://purl.org/dc/elements/1.1/' xmlns:ns1='http://schemas.openxmlformats.org/package/2006/metadata/core-properties' " w:xpath="/ns1:coreProperties[1]/ns0:creator[1]" w:storeItemID="{6C3C8BC8-F283-45AE-878A-BAB7291924A1}"/>
          <w:text/>
        </w:sdtPr>
        <w:sdtEndPr/>
        <w:sdtContent>
          <w:tc>
            <w:tcPr>
              <w:tcW w:w="4686" w:type="dxa"/>
              <w:shd w:val="clear" w:color="auto" w:fill="auto"/>
              <w:vAlign w:val="center"/>
            </w:tcPr>
            <w:p w14:paraId="535C3269" w14:textId="4C7ACD37" w:rsidR="00AF2D56" w:rsidRDefault="00AF2D56">
              <w:pPr>
                <w:pStyle w:val="Footer"/>
                <w:tabs>
                  <w:tab w:val="clear" w:pos="4680"/>
                  <w:tab w:val="clear" w:pos="9360"/>
                </w:tabs>
                <w:rPr>
                  <w:caps/>
                  <w:color w:val="808080" w:themeColor="background1" w:themeShade="80"/>
                  <w:sz w:val="18"/>
                  <w:szCs w:val="18"/>
                </w:rPr>
              </w:pPr>
              <w:r>
                <w:rPr>
                  <w:caps/>
                  <w:color w:val="808080" w:themeColor="background1" w:themeShade="80"/>
                  <w:sz w:val="18"/>
                  <w:szCs w:val="18"/>
                </w:rPr>
                <w:t>Nathan Morgan</w:t>
              </w:r>
            </w:p>
          </w:tc>
        </w:sdtContent>
      </w:sdt>
      <w:tc>
        <w:tcPr>
          <w:tcW w:w="4674" w:type="dxa"/>
          <w:shd w:val="clear" w:color="auto" w:fill="auto"/>
          <w:vAlign w:val="center"/>
        </w:tcPr>
        <w:p w14:paraId="1306DA36" w14:textId="77777777" w:rsidR="00AF2D56" w:rsidRDefault="00AF2D56">
          <w:pPr>
            <w:pStyle w:val="Footer"/>
            <w:tabs>
              <w:tab w:val="clear" w:pos="4680"/>
              <w:tab w:val="clear" w:pos="9360"/>
            </w:tabs>
            <w:jc w:val="right"/>
            <w:rPr>
              <w:caps/>
              <w:color w:val="808080" w:themeColor="background1" w:themeShade="80"/>
              <w:sz w:val="18"/>
              <w:szCs w:val="18"/>
            </w:rPr>
          </w:pPr>
          <w:r>
            <w:rPr>
              <w:caps/>
              <w:color w:val="808080" w:themeColor="background1" w:themeShade="80"/>
              <w:sz w:val="18"/>
              <w:szCs w:val="18"/>
            </w:rPr>
            <w:fldChar w:fldCharType="begin"/>
          </w:r>
          <w:r>
            <w:rPr>
              <w:caps/>
              <w:color w:val="808080" w:themeColor="background1" w:themeShade="80"/>
              <w:sz w:val="18"/>
              <w:szCs w:val="18"/>
            </w:rPr>
            <w:instrText xml:space="preserve"> PAGE   \* MERGEFORMAT </w:instrText>
          </w:r>
          <w:r>
            <w:rPr>
              <w:caps/>
              <w:color w:val="808080" w:themeColor="background1" w:themeShade="80"/>
              <w:sz w:val="18"/>
              <w:szCs w:val="18"/>
            </w:rPr>
            <w:fldChar w:fldCharType="separate"/>
          </w:r>
          <w:r>
            <w:rPr>
              <w:caps/>
              <w:noProof/>
              <w:color w:val="808080" w:themeColor="background1" w:themeShade="80"/>
              <w:sz w:val="18"/>
              <w:szCs w:val="18"/>
            </w:rPr>
            <w:t>2</w:t>
          </w:r>
          <w:r>
            <w:rPr>
              <w:caps/>
              <w:noProof/>
              <w:color w:val="808080" w:themeColor="background1" w:themeShade="80"/>
              <w:sz w:val="18"/>
              <w:szCs w:val="18"/>
            </w:rPr>
            <w:fldChar w:fldCharType="end"/>
          </w:r>
        </w:p>
      </w:tc>
    </w:tr>
  </w:tbl>
  <w:p w14:paraId="08F3A547" w14:textId="77EB39E0" w:rsidR="5F61121C" w:rsidRDefault="5F61121C" w:rsidP="5F61121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EC4BA22" w14:textId="77777777" w:rsidR="009C7BE5" w:rsidRDefault="009C7BE5">
      <w:pPr>
        <w:spacing w:after="0" w:line="240" w:lineRule="auto"/>
      </w:pPr>
      <w:r>
        <w:separator/>
      </w:r>
    </w:p>
  </w:footnote>
  <w:footnote w:type="continuationSeparator" w:id="0">
    <w:p w14:paraId="74E8AD82" w14:textId="77777777" w:rsidR="009C7BE5" w:rsidRDefault="009C7BE5">
      <w:pPr>
        <w:spacing w:after="0" w:line="240" w:lineRule="auto"/>
      </w:pPr>
      <w:r>
        <w:continuationSeparator/>
      </w:r>
    </w:p>
  </w:footnote>
  <w:footnote w:type="continuationNotice" w:id="1">
    <w:p w14:paraId="69A0FF3A" w14:textId="77777777" w:rsidR="009C7BE5" w:rsidRDefault="009C7BE5">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005"/>
      <w:gridCol w:w="3005"/>
      <w:gridCol w:w="3005"/>
    </w:tblGrid>
    <w:tr w:rsidR="5F61121C" w14:paraId="62E13CC1" w14:textId="77777777" w:rsidTr="5F61121C">
      <w:tc>
        <w:tcPr>
          <w:tcW w:w="3005" w:type="dxa"/>
        </w:tcPr>
        <w:p w14:paraId="65465C0A" w14:textId="3DACE874" w:rsidR="5F61121C" w:rsidRDefault="5F61121C" w:rsidP="5F61121C">
          <w:pPr>
            <w:pStyle w:val="Header"/>
            <w:ind w:left="-115"/>
          </w:pPr>
        </w:p>
      </w:tc>
      <w:tc>
        <w:tcPr>
          <w:tcW w:w="3005" w:type="dxa"/>
        </w:tcPr>
        <w:p w14:paraId="54589203" w14:textId="40AD22F9" w:rsidR="5F61121C" w:rsidRDefault="5F61121C" w:rsidP="5F61121C">
          <w:pPr>
            <w:pStyle w:val="Header"/>
            <w:jc w:val="center"/>
          </w:pPr>
        </w:p>
      </w:tc>
      <w:tc>
        <w:tcPr>
          <w:tcW w:w="3005" w:type="dxa"/>
        </w:tcPr>
        <w:p w14:paraId="09AB7131" w14:textId="38FA67C0" w:rsidR="5F61121C" w:rsidRDefault="5F61121C" w:rsidP="5F61121C">
          <w:pPr>
            <w:pStyle w:val="Header"/>
            <w:ind w:right="-115"/>
            <w:jc w:val="right"/>
          </w:pPr>
        </w:p>
      </w:tc>
    </w:tr>
  </w:tbl>
  <w:p w14:paraId="1E9EFEA9" w14:textId="68838108" w:rsidR="5F61121C" w:rsidRDefault="5F61121C" w:rsidP="5F61121C">
    <w:pPr>
      <w:pStyle w:val="Header"/>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C793B"/>
    <w:rsid w:val="0000639C"/>
    <w:rsid w:val="00007D89"/>
    <w:rsid w:val="000161CF"/>
    <w:rsid w:val="00023020"/>
    <w:rsid w:val="00030E4B"/>
    <w:rsid w:val="00037987"/>
    <w:rsid w:val="00037EF7"/>
    <w:rsid w:val="00044650"/>
    <w:rsid w:val="00046702"/>
    <w:rsid w:val="00046DBC"/>
    <w:rsid w:val="00047871"/>
    <w:rsid w:val="000513B9"/>
    <w:rsid w:val="0005541E"/>
    <w:rsid w:val="000722A9"/>
    <w:rsid w:val="00080985"/>
    <w:rsid w:val="000813D8"/>
    <w:rsid w:val="0008391A"/>
    <w:rsid w:val="000853AB"/>
    <w:rsid w:val="0008720D"/>
    <w:rsid w:val="00087D50"/>
    <w:rsid w:val="00091632"/>
    <w:rsid w:val="00092852"/>
    <w:rsid w:val="00095ABF"/>
    <w:rsid w:val="000A44DA"/>
    <w:rsid w:val="000A64D8"/>
    <w:rsid w:val="000B1AEB"/>
    <w:rsid w:val="000B3D19"/>
    <w:rsid w:val="000D5EEA"/>
    <w:rsid w:val="000D6ED5"/>
    <w:rsid w:val="000E26CD"/>
    <w:rsid w:val="000E48F5"/>
    <w:rsid w:val="000F1832"/>
    <w:rsid w:val="000F33B0"/>
    <w:rsid w:val="000F5F17"/>
    <w:rsid w:val="000F69E4"/>
    <w:rsid w:val="001001FE"/>
    <w:rsid w:val="00105871"/>
    <w:rsid w:val="00107D4F"/>
    <w:rsid w:val="001107B9"/>
    <w:rsid w:val="00112D80"/>
    <w:rsid w:val="00115077"/>
    <w:rsid w:val="00126795"/>
    <w:rsid w:val="001316F5"/>
    <w:rsid w:val="001409AF"/>
    <w:rsid w:val="00142607"/>
    <w:rsid w:val="00153C3B"/>
    <w:rsid w:val="00157AB2"/>
    <w:rsid w:val="00157B84"/>
    <w:rsid w:val="001601FA"/>
    <w:rsid w:val="00160F62"/>
    <w:rsid w:val="001633BC"/>
    <w:rsid w:val="00165033"/>
    <w:rsid w:val="00170CDE"/>
    <w:rsid w:val="001743AC"/>
    <w:rsid w:val="00174BF9"/>
    <w:rsid w:val="0019266C"/>
    <w:rsid w:val="0019282A"/>
    <w:rsid w:val="001A45E4"/>
    <w:rsid w:val="001A4E92"/>
    <w:rsid w:val="001A7A69"/>
    <w:rsid w:val="001B0636"/>
    <w:rsid w:val="001B0C80"/>
    <w:rsid w:val="001B455C"/>
    <w:rsid w:val="001B4B7B"/>
    <w:rsid w:val="001B5F47"/>
    <w:rsid w:val="001D0DE4"/>
    <w:rsid w:val="001D38E1"/>
    <w:rsid w:val="001D5F71"/>
    <w:rsid w:val="001D69A4"/>
    <w:rsid w:val="001E03E4"/>
    <w:rsid w:val="001E37BA"/>
    <w:rsid w:val="001E50B5"/>
    <w:rsid w:val="001F0E13"/>
    <w:rsid w:val="001F36BB"/>
    <w:rsid w:val="001F51B5"/>
    <w:rsid w:val="001F731E"/>
    <w:rsid w:val="001F76F2"/>
    <w:rsid w:val="00207B85"/>
    <w:rsid w:val="00215BFF"/>
    <w:rsid w:val="002218B3"/>
    <w:rsid w:val="002255C8"/>
    <w:rsid w:val="002317C1"/>
    <w:rsid w:val="00232C78"/>
    <w:rsid w:val="00234F98"/>
    <w:rsid w:val="00247D62"/>
    <w:rsid w:val="00251235"/>
    <w:rsid w:val="00252214"/>
    <w:rsid w:val="00256496"/>
    <w:rsid w:val="00257C72"/>
    <w:rsid w:val="00263D26"/>
    <w:rsid w:val="00270900"/>
    <w:rsid w:val="00270C60"/>
    <w:rsid w:val="002710B8"/>
    <w:rsid w:val="002830D5"/>
    <w:rsid w:val="00285C92"/>
    <w:rsid w:val="00291BF4"/>
    <w:rsid w:val="00292BDF"/>
    <w:rsid w:val="00293A04"/>
    <w:rsid w:val="002A1204"/>
    <w:rsid w:val="002A33A6"/>
    <w:rsid w:val="002A6A09"/>
    <w:rsid w:val="002C6921"/>
    <w:rsid w:val="002C74E0"/>
    <w:rsid w:val="002C793B"/>
    <w:rsid w:val="002C7FE5"/>
    <w:rsid w:val="002D1744"/>
    <w:rsid w:val="002D27E8"/>
    <w:rsid w:val="002D4403"/>
    <w:rsid w:val="002D7BF8"/>
    <w:rsid w:val="002E3D51"/>
    <w:rsid w:val="002E6168"/>
    <w:rsid w:val="002E6F8F"/>
    <w:rsid w:val="002E708F"/>
    <w:rsid w:val="002F72EF"/>
    <w:rsid w:val="002F7465"/>
    <w:rsid w:val="00300749"/>
    <w:rsid w:val="003040B6"/>
    <w:rsid w:val="0030764F"/>
    <w:rsid w:val="00312303"/>
    <w:rsid w:val="00312F9A"/>
    <w:rsid w:val="00313767"/>
    <w:rsid w:val="00320236"/>
    <w:rsid w:val="00322F9D"/>
    <w:rsid w:val="003236EB"/>
    <w:rsid w:val="00324693"/>
    <w:rsid w:val="00325696"/>
    <w:rsid w:val="00327422"/>
    <w:rsid w:val="00327B80"/>
    <w:rsid w:val="003504A2"/>
    <w:rsid w:val="00352187"/>
    <w:rsid w:val="003557D9"/>
    <w:rsid w:val="0036001E"/>
    <w:rsid w:val="003667BA"/>
    <w:rsid w:val="003729A9"/>
    <w:rsid w:val="00372A83"/>
    <w:rsid w:val="00373D69"/>
    <w:rsid w:val="00377288"/>
    <w:rsid w:val="0039003C"/>
    <w:rsid w:val="00392099"/>
    <w:rsid w:val="00397A68"/>
    <w:rsid w:val="00397F91"/>
    <w:rsid w:val="003A119A"/>
    <w:rsid w:val="003A2076"/>
    <w:rsid w:val="003A3E46"/>
    <w:rsid w:val="003B208D"/>
    <w:rsid w:val="003B3B83"/>
    <w:rsid w:val="003B3BFA"/>
    <w:rsid w:val="003B4F1E"/>
    <w:rsid w:val="003C2DB7"/>
    <w:rsid w:val="003C4809"/>
    <w:rsid w:val="003C7843"/>
    <w:rsid w:val="003D2887"/>
    <w:rsid w:val="003D2DCA"/>
    <w:rsid w:val="003E3D6E"/>
    <w:rsid w:val="003F1D73"/>
    <w:rsid w:val="003F46ED"/>
    <w:rsid w:val="00412E47"/>
    <w:rsid w:val="00415780"/>
    <w:rsid w:val="00421762"/>
    <w:rsid w:val="00431395"/>
    <w:rsid w:val="00437DDB"/>
    <w:rsid w:val="0044394F"/>
    <w:rsid w:val="00450F62"/>
    <w:rsid w:val="00461328"/>
    <w:rsid w:val="00461824"/>
    <w:rsid w:val="004661E1"/>
    <w:rsid w:val="00466C13"/>
    <w:rsid w:val="00470554"/>
    <w:rsid w:val="0047386C"/>
    <w:rsid w:val="00482281"/>
    <w:rsid w:val="004822E2"/>
    <w:rsid w:val="004902BD"/>
    <w:rsid w:val="00492794"/>
    <w:rsid w:val="00492E2B"/>
    <w:rsid w:val="00493922"/>
    <w:rsid w:val="00494F63"/>
    <w:rsid w:val="00495993"/>
    <w:rsid w:val="004A7A69"/>
    <w:rsid w:val="004B3C91"/>
    <w:rsid w:val="004B5E79"/>
    <w:rsid w:val="004C266B"/>
    <w:rsid w:val="004C4A11"/>
    <w:rsid w:val="004D0DEB"/>
    <w:rsid w:val="004E299A"/>
    <w:rsid w:val="004E3A9A"/>
    <w:rsid w:val="004E7424"/>
    <w:rsid w:val="004F3822"/>
    <w:rsid w:val="00502500"/>
    <w:rsid w:val="00504BC7"/>
    <w:rsid w:val="0051068F"/>
    <w:rsid w:val="00511AE9"/>
    <w:rsid w:val="005146F9"/>
    <w:rsid w:val="00523E5F"/>
    <w:rsid w:val="005369E8"/>
    <w:rsid w:val="00541881"/>
    <w:rsid w:val="00545ADB"/>
    <w:rsid w:val="0055093C"/>
    <w:rsid w:val="0057363F"/>
    <w:rsid w:val="00573A3B"/>
    <w:rsid w:val="00577435"/>
    <w:rsid w:val="00586E5B"/>
    <w:rsid w:val="0059332C"/>
    <w:rsid w:val="005B2227"/>
    <w:rsid w:val="005B4A45"/>
    <w:rsid w:val="005C088F"/>
    <w:rsid w:val="005C3DA4"/>
    <w:rsid w:val="005C4E9F"/>
    <w:rsid w:val="005C7738"/>
    <w:rsid w:val="005C7747"/>
    <w:rsid w:val="005D155C"/>
    <w:rsid w:val="005D7F6F"/>
    <w:rsid w:val="005E4ADC"/>
    <w:rsid w:val="005E5543"/>
    <w:rsid w:val="005E6E80"/>
    <w:rsid w:val="005F0B69"/>
    <w:rsid w:val="005F7EC2"/>
    <w:rsid w:val="00613DDC"/>
    <w:rsid w:val="00617AAD"/>
    <w:rsid w:val="006247A4"/>
    <w:rsid w:val="00625276"/>
    <w:rsid w:val="00636E6F"/>
    <w:rsid w:val="00637CFA"/>
    <w:rsid w:val="006509ED"/>
    <w:rsid w:val="00652ED9"/>
    <w:rsid w:val="006660A6"/>
    <w:rsid w:val="00666F47"/>
    <w:rsid w:val="006679BC"/>
    <w:rsid w:val="00670E25"/>
    <w:rsid w:val="00672612"/>
    <w:rsid w:val="0067449C"/>
    <w:rsid w:val="00675F0F"/>
    <w:rsid w:val="006827C7"/>
    <w:rsid w:val="00686C02"/>
    <w:rsid w:val="00691A84"/>
    <w:rsid w:val="00697D42"/>
    <w:rsid w:val="006A2878"/>
    <w:rsid w:val="006A5E73"/>
    <w:rsid w:val="006A71C4"/>
    <w:rsid w:val="006B05B1"/>
    <w:rsid w:val="006B381F"/>
    <w:rsid w:val="006B5B0F"/>
    <w:rsid w:val="006C0C67"/>
    <w:rsid w:val="006D0FC8"/>
    <w:rsid w:val="006D227A"/>
    <w:rsid w:val="006E0304"/>
    <w:rsid w:val="006E45EB"/>
    <w:rsid w:val="006E6CAE"/>
    <w:rsid w:val="006F3977"/>
    <w:rsid w:val="007008D9"/>
    <w:rsid w:val="0070781F"/>
    <w:rsid w:val="00716221"/>
    <w:rsid w:val="007206B1"/>
    <w:rsid w:val="00721C7E"/>
    <w:rsid w:val="007249DA"/>
    <w:rsid w:val="00735873"/>
    <w:rsid w:val="0073727E"/>
    <w:rsid w:val="0074019D"/>
    <w:rsid w:val="00743243"/>
    <w:rsid w:val="0075037D"/>
    <w:rsid w:val="0075695D"/>
    <w:rsid w:val="00762944"/>
    <w:rsid w:val="007662CC"/>
    <w:rsid w:val="00782D4B"/>
    <w:rsid w:val="007905C6"/>
    <w:rsid w:val="00794BE3"/>
    <w:rsid w:val="00796B63"/>
    <w:rsid w:val="00796C4A"/>
    <w:rsid w:val="007A33B5"/>
    <w:rsid w:val="007A3E4C"/>
    <w:rsid w:val="007A411C"/>
    <w:rsid w:val="007A5011"/>
    <w:rsid w:val="007A625E"/>
    <w:rsid w:val="007A6458"/>
    <w:rsid w:val="007C46DF"/>
    <w:rsid w:val="007C54AE"/>
    <w:rsid w:val="007C7419"/>
    <w:rsid w:val="007C74B8"/>
    <w:rsid w:val="007C7E2A"/>
    <w:rsid w:val="007D5317"/>
    <w:rsid w:val="007D5CF3"/>
    <w:rsid w:val="007E2370"/>
    <w:rsid w:val="007E2ECD"/>
    <w:rsid w:val="007F5D96"/>
    <w:rsid w:val="00810057"/>
    <w:rsid w:val="0081111B"/>
    <w:rsid w:val="00815837"/>
    <w:rsid w:val="0082357D"/>
    <w:rsid w:val="00823888"/>
    <w:rsid w:val="00826824"/>
    <w:rsid w:val="00826E03"/>
    <w:rsid w:val="0083501C"/>
    <w:rsid w:val="00835088"/>
    <w:rsid w:val="00843829"/>
    <w:rsid w:val="0085727A"/>
    <w:rsid w:val="00867674"/>
    <w:rsid w:val="00867C6F"/>
    <w:rsid w:val="0087092B"/>
    <w:rsid w:val="00870B35"/>
    <w:rsid w:val="00876074"/>
    <w:rsid w:val="008767E0"/>
    <w:rsid w:val="00883AB4"/>
    <w:rsid w:val="00885512"/>
    <w:rsid w:val="00887D80"/>
    <w:rsid w:val="008906EB"/>
    <w:rsid w:val="008A30BC"/>
    <w:rsid w:val="008A7BBD"/>
    <w:rsid w:val="008C3607"/>
    <w:rsid w:val="008C731C"/>
    <w:rsid w:val="008D0721"/>
    <w:rsid w:val="008D3232"/>
    <w:rsid w:val="008D493A"/>
    <w:rsid w:val="008D5A18"/>
    <w:rsid w:val="008E30D0"/>
    <w:rsid w:val="008E4B06"/>
    <w:rsid w:val="008F0A7F"/>
    <w:rsid w:val="00900FB9"/>
    <w:rsid w:val="00910DFD"/>
    <w:rsid w:val="00916271"/>
    <w:rsid w:val="00923D73"/>
    <w:rsid w:val="00925CE8"/>
    <w:rsid w:val="00926395"/>
    <w:rsid w:val="009412AF"/>
    <w:rsid w:val="00942879"/>
    <w:rsid w:val="00942E6F"/>
    <w:rsid w:val="00945D39"/>
    <w:rsid w:val="00946B77"/>
    <w:rsid w:val="00952B59"/>
    <w:rsid w:val="00960763"/>
    <w:rsid w:val="009707B1"/>
    <w:rsid w:val="00970A69"/>
    <w:rsid w:val="0097432D"/>
    <w:rsid w:val="0097611C"/>
    <w:rsid w:val="00976E88"/>
    <w:rsid w:val="00985FF7"/>
    <w:rsid w:val="0099594E"/>
    <w:rsid w:val="009A15F4"/>
    <w:rsid w:val="009A31F9"/>
    <w:rsid w:val="009B7021"/>
    <w:rsid w:val="009C24E2"/>
    <w:rsid w:val="009C59CA"/>
    <w:rsid w:val="009C7BE5"/>
    <w:rsid w:val="009D2D9E"/>
    <w:rsid w:val="009D7956"/>
    <w:rsid w:val="009E4700"/>
    <w:rsid w:val="009E6146"/>
    <w:rsid w:val="009E66CE"/>
    <w:rsid w:val="009F2106"/>
    <w:rsid w:val="009F3AC5"/>
    <w:rsid w:val="009F545D"/>
    <w:rsid w:val="009F5EDB"/>
    <w:rsid w:val="009F65DF"/>
    <w:rsid w:val="00A01097"/>
    <w:rsid w:val="00A0242A"/>
    <w:rsid w:val="00A025B7"/>
    <w:rsid w:val="00A0383F"/>
    <w:rsid w:val="00A171B4"/>
    <w:rsid w:val="00A20655"/>
    <w:rsid w:val="00A2232B"/>
    <w:rsid w:val="00A24781"/>
    <w:rsid w:val="00A26B6A"/>
    <w:rsid w:val="00A3365F"/>
    <w:rsid w:val="00A36217"/>
    <w:rsid w:val="00A44C73"/>
    <w:rsid w:val="00A51B64"/>
    <w:rsid w:val="00A60970"/>
    <w:rsid w:val="00A61228"/>
    <w:rsid w:val="00A62B78"/>
    <w:rsid w:val="00A809FC"/>
    <w:rsid w:val="00A94E4F"/>
    <w:rsid w:val="00A96EB2"/>
    <w:rsid w:val="00A979B8"/>
    <w:rsid w:val="00AA6BC2"/>
    <w:rsid w:val="00AC1DBD"/>
    <w:rsid w:val="00AC1F72"/>
    <w:rsid w:val="00AD0AEB"/>
    <w:rsid w:val="00AD4C69"/>
    <w:rsid w:val="00AD7818"/>
    <w:rsid w:val="00AE5939"/>
    <w:rsid w:val="00AF050F"/>
    <w:rsid w:val="00AF1112"/>
    <w:rsid w:val="00AF2D56"/>
    <w:rsid w:val="00B00A91"/>
    <w:rsid w:val="00B03837"/>
    <w:rsid w:val="00B204EE"/>
    <w:rsid w:val="00B20A67"/>
    <w:rsid w:val="00B23C88"/>
    <w:rsid w:val="00B23CAC"/>
    <w:rsid w:val="00B25F51"/>
    <w:rsid w:val="00B26850"/>
    <w:rsid w:val="00B2691A"/>
    <w:rsid w:val="00B40371"/>
    <w:rsid w:val="00B42847"/>
    <w:rsid w:val="00B448AA"/>
    <w:rsid w:val="00B45647"/>
    <w:rsid w:val="00B45D0C"/>
    <w:rsid w:val="00B546BF"/>
    <w:rsid w:val="00B571EE"/>
    <w:rsid w:val="00B62F21"/>
    <w:rsid w:val="00B678B3"/>
    <w:rsid w:val="00B72A1D"/>
    <w:rsid w:val="00B7761A"/>
    <w:rsid w:val="00B8301B"/>
    <w:rsid w:val="00B834F8"/>
    <w:rsid w:val="00B84321"/>
    <w:rsid w:val="00B866A1"/>
    <w:rsid w:val="00B94606"/>
    <w:rsid w:val="00B96673"/>
    <w:rsid w:val="00B97BF8"/>
    <w:rsid w:val="00BA0413"/>
    <w:rsid w:val="00BA0565"/>
    <w:rsid w:val="00BA387B"/>
    <w:rsid w:val="00BA7FA0"/>
    <w:rsid w:val="00BB2F1B"/>
    <w:rsid w:val="00BB444E"/>
    <w:rsid w:val="00BB6178"/>
    <w:rsid w:val="00BD1190"/>
    <w:rsid w:val="00BD20FE"/>
    <w:rsid w:val="00BE15D8"/>
    <w:rsid w:val="00BF1ED7"/>
    <w:rsid w:val="00BF23FF"/>
    <w:rsid w:val="00C02200"/>
    <w:rsid w:val="00C1187C"/>
    <w:rsid w:val="00C25EC2"/>
    <w:rsid w:val="00C27BEA"/>
    <w:rsid w:val="00C447F3"/>
    <w:rsid w:val="00C50672"/>
    <w:rsid w:val="00C52F2F"/>
    <w:rsid w:val="00C531A5"/>
    <w:rsid w:val="00C53503"/>
    <w:rsid w:val="00C53C5A"/>
    <w:rsid w:val="00C54D25"/>
    <w:rsid w:val="00C64115"/>
    <w:rsid w:val="00C64C98"/>
    <w:rsid w:val="00C66BB9"/>
    <w:rsid w:val="00C74E17"/>
    <w:rsid w:val="00C81ADA"/>
    <w:rsid w:val="00C82BD1"/>
    <w:rsid w:val="00C86B6A"/>
    <w:rsid w:val="00C931AB"/>
    <w:rsid w:val="00CA041C"/>
    <w:rsid w:val="00CA51CD"/>
    <w:rsid w:val="00CB48EF"/>
    <w:rsid w:val="00CC09F4"/>
    <w:rsid w:val="00CC3583"/>
    <w:rsid w:val="00CC366D"/>
    <w:rsid w:val="00CC7473"/>
    <w:rsid w:val="00CD054F"/>
    <w:rsid w:val="00CD32A6"/>
    <w:rsid w:val="00CE0164"/>
    <w:rsid w:val="00CF2E21"/>
    <w:rsid w:val="00CF4475"/>
    <w:rsid w:val="00D01FD4"/>
    <w:rsid w:val="00D078B8"/>
    <w:rsid w:val="00D07D7C"/>
    <w:rsid w:val="00D10970"/>
    <w:rsid w:val="00D11E68"/>
    <w:rsid w:val="00D1584A"/>
    <w:rsid w:val="00D1739D"/>
    <w:rsid w:val="00D17593"/>
    <w:rsid w:val="00D214F9"/>
    <w:rsid w:val="00D22465"/>
    <w:rsid w:val="00D302EE"/>
    <w:rsid w:val="00D4162B"/>
    <w:rsid w:val="00D42A92"/>
    <w:rsid w:val="00D46A88"/>
    <w:rsid w:val="00D51807"/>
    <w:rsid w:val="00D615C5"/>
    <w:rsid w:val="00D62459"/>
    <w:rsid w:val="00D64079"/>
    <w:rsid w:val="00D6652E"/>
    <w:rsid w:val="00D829EA"/>
    <w:rsid w:val="00D837FC"/>
    <w:rsid w:val="00D855B2"/>
    <w:rsid w:val="00D92464"/>
    <w:rsid w:val="00D927B7"/>
    <w:rsid w:val="00D948C2"/>
    <w:rsid w:val="00D97327"/>
    <w:rsid w:val="00DA0654"/>
    <w:rsid w:val="00DA0A5C"/>
    <w:rsid w:val="00DA7C7E"/>
    <w:rsid w:val="00DB4DA8"/>
    <w:rsid w:val="00DB70D4"/>
    <w:rsid w:val="00DC23E8"/>
    <w:rsid w:val="00DC42E3"/>
    <w:rsid w:val="00DC72B9"/>
    <w:rsid w:val="00DD28A6"/>
    <w:rsid w:val="00DD47A8"/>
    <w:rsid w:val="00DE0D5E"/>
    <w:rsid w:val="00DE590E"/>
    <w:rsid w:val="00DF607F"/>
    <w:rsid w:val="00DF6C22"/>
    <w:rsid w:val="00E04E32"/>
    <w:rsid w:val="00E04ED5"/>
    <w:rsid w:val="00E07A6F"/>
    <w:rsid w:val="00E11C42"/>
    <w:rsid w:val="00E14343"/>
    <w:rsid w:val="00E14C46"/>
    <w:rsid w:val="00E21471"/>
    <w:rsid w:val="00E21FED"/>
    <w:rsid w:val="00E2700D"/>
    <w:rsid w:val="00E428FA"/>
    <w:rsid w:val="00E46B48"/>
    <w:rsid w:val="00E50527"/>
    <w:rsid w:val="00E55A6E"/>
    <w:rsid w:val="00E55D0F"/>
    <w:rsid w:val="00E6017F"/>
    <w:rsid w:val="00E625CB"/>
    <w:rsid w:val="00E638F9"/>
    <w:rsid w:val="00E6761E"/>
    <w:rsid w:val="00E7051C"/>
    <w:rsid w:val="00E766C6"/>
    <w:rsid w:val="00E80BE5"/>
    <w:rsid w:val="00EA6F15"/>
    <w:rsid w:val="00EB7E7B"/>
    <w:rsid w:val="00EC138F"/>
    <w:rsid w:val="00EC6983"/>
    <w:rsid w:val="00EC77BA"/>
    <w:rsid w:val="00ED0BFF"/>
    <w:rsid w:val="00ED2A83"/>
    <w:rsid w:val="00ED3C19"/>
    <w:rsid w:val="00ED5AA4"/>
    <w:rsid w:val="00EE0407"/>
    <w:rsid w:val="00EE1945"/>
    <w:rsid w:val="00EE42C1"/>
    <w:rsid w:val="00EE64D8"/>
    <w:rsid w:val="00EF23DD"/>
    <w:rsid w:val="00EF6CCD"/>
    <w:rsid w:val="00F009A2"/>
    <w:rsid w:val="00F0130C"/>
    <w:rsid w:val="00F0362A"/>
    <w:rsid w:val="00F0749E"/>
    <w:rsid w:val="00F15927"/>
    <w:rsid w:val="00F15B2F"/>
    <w:rsid w:val="00F234E7"/>
    <w:rsid w:val="00F2423D"/>
    <w:rsid w:val="00F268FE"/>
    <w:rsid w:val="00F31CC4"/>
    <w:rsid w:val="00F32DC3"/>
    <w:rsid w:val="00F40876"/>
    <w:rsid w:val="00F45E22"/>
    <w:rsid w:val="00F55B31"/>
    <w:rsid w:val="00F61296"/>
    <w:rsid w:val="00F613C9"/>
    <w:rsid w:val="00F63E92"/>
    <w:rsid w:val="00F64DFA"/>
    <w:rsid w:val="00F657FC"/>
    <w:rsid w:val="00F673E5"/>
    <w:rsid w:val="00F82AE5"/>
    <w:rsid w:val="00F833C4"/>
    <w:rsid w:val="00F8741C"/>
    <w:rsid w:val="00F93F76"/>
    <w:rsid w:val="00FA0F61"/>
    <w:rsid w:val="00FA5366"/>
    <w:rsid w:val="00FA6612"/>
    <w:rsid w:val="00FA6CDA"/>
    <w:rsid w:val="00FA757F"/>
    <w:rsid w:val="00FB3880"/>
    <w:rsid w:val="00FB777A"/>
    <w:rsid w:val="00FD29CB"/>
    <w:rsid w:val="00FD53FA"/>
    <w:rsid w:val="00FD5DC4"/>
    <w:rsid w:val="00FD6C4D"/>
    <w:rsid w:val="00FE4626"/>
    <w:rsid w:val="00FE779D"/>
    <w:rsid w:val="00FE77A0"/>
    <w:rsid w:val="00FF21E9"/>
    <w:rsid w:val="00FF25A1"/>
    <w:rsid w:val="00FF3F95"/>
    <w:rsid w:val="5F61121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3937C32"/>
  <w15:chartTrackingRefBased/>
  <w15:docId w15:val="{0047A17B-2E87-4E1C-9A43-D14E55C4E71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92E2B"/>
  </w:style>
  <w:style w:type="paragraph" w:styleId="Heading1">
    <w:name w:val="heading 1"/>
    <w:basedOn w:val="Normal"/>
    <w:next w:val="Normal"/>
    <w:link w:val="Heading1Char"/>
    <w:uiPriority w:val="9"/>
    <w:qFormat/>
    <w:rsid w:val="00743243"/>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HeaderChar">
    <w:name w:val="Header Char"/>
    <w:basedOn w:val="DefaultParagraphFont"/>
    <w:link w:val="Header"/>
    <w:uiPriority w:val="99"/>
  </w:style>
  <w:style w:type="paragraph" w:styleId="Header">
    <w:name w:val="header"/>
    <w:basedOn w:val="Normal"/>
    <w:link w:val="HeaderChar"/>
    <w:uiPriority w:val="99"/>
    <w:unhideWhenUsed/>
    <w:pPr>
      <w:tabs>
        <w:tab w:val="center" w:pos="4680"/>
        <w:tab w:val="right" w:pos="9360"/>
      </w:tabs>
      <w:spacing w:after="0" w:line="240" w:lineRule="auto"/>
    </w:pPr>
  </w:style>
  <w:style w:type="character" w:customStyle="1" w:styleId="FooterChar">
    <w:name w:val="Footer Char"/>
    <w:basedOn w:val="DefaultParagraphFont"/>
    <w:link w:val="Footer"/>
    <w:uiPriority w:val="99"/>
  </w:style>
  <w:style w:type="paragraph" w:styleId="Footer">
    <w:name w:val="footer"/>
    <w:basedOn w:val="Normal"/>
    <w:link w:val="FooterChar"/>
    <w:uiPriority w:val="99"/>
    <w:unhideWhenUsed/>
    <w:pPr>
      <w:tabs>
        <w:tab w:val="center" w:pos="4680"/>
        <w:tab w:val="right" w:pos="9360"/>
      </w:tabs>
      <w:spacing w:after="0" w:line="240" w:lineRule="auto"/>
    </w:pPr>
  </w:style>
  <w:style w:type="character" w:styleId="Hyperlink">
    <w:name w:val="Hyperlink"/>
    <w:basedOn w:val="DefaultParagraphFont"/>
    <w:uiPriority w:val="99"/>
    <w:unhideWhenUsed/>
    <w:rsid w:val="00482281"/>
    <w:rPr>
      <w:color w:val="0563C1" w:themeColor="hyperlink"/>
      <w:u w:val="single"/>
    </w:rPr>
  </w:style>
  <w:style w:type="character" w:styleId="UnresolvedMention">
    <w:name w:val="Unresolved Mention"/>
    <w:basedOn w:val="DefaultParagraphFont"/>
    <w:uiPriority w:val="99"/>
    <w:semiHidden/>
    <w:unhideWhenUsed/>
    <w:rsid w:val="00482281"/>
    <w:rPr>
      <w:color w:val="605E5C"/>
      <w:shd w:val="clear" w:color="auto" w:fill="E1DFDD"/>
    </w:rPr>
  </w:style>
  <w:style w:type="character" w:customStyle="1" w:styleId="reference-text">
    <w:name w:val="reference-text"/>
    <w:basedOn w:val="DefaultParagraphFont"/>
    <w:rsid w:val="00092852"/>
  </w:style>
  <w:style w:type="paragraph" w:styleId="NoSpacing">
    <w:name w:val="No Spacing"/>
    <w:link w:val="NoSpacingChar"/>
    <w:uiPriority w:val="1"/>
    <w:qFormat/>
    <w:rsid w:val="0039209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392099"/>
    <w:rPr>
      <w:rFonts w:eastAsiaTheme="minorEastAsia"/>
      <w:lang w:val="en-US"/>
    </w:rPr>
  </w:style>
  <w:style w:type="character" w:customStyle="1" w:styleId="Heading1Char">
    <w:name w:val="Heading 1 Char"/>
    <w:basedOn w:val="DefaultParagraphFont"/>
    <w:link w:val="Heading1"/>
    <w:uiPriority w:val="9"/>
    <w:rsid w:val="00743243"/>
    <w:rPr>
      <w:rFonts w:asciiTheme="majorHAnsi" w:eastAsiaTheme="majorEastAsia" w:hAnsiTheme="majorHAnsi" w:cstheme="majorBidi"/>
      <w:color w:val="2F5496" w:themeColor="accent1" w:themeShade="BF"/>
      <w:sz w:val="32"/>
      <w:szCs w:val="32"/>
    </w:rPr>
  </w:style>
  <w:style w:type="paragraph" w:styleId="Subtitle">
    <w:name w:val="Subtitle"/>
    <w:basedOn w:val="Normal"/>
    <w:next w:val="Normal"/>
    <w:link w:val="SubtitleChar"/>
    <w:uiPriority w:val="11"/>
    <w:qFormat/>
    <w:rsid w:val="00743243"/>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743243"/>
    <w:rPr>
      <w:rFonts w:eastAsiaTheme="minorEastAsia"/>
      <w:color w:val="5A5A5A" w:themeColor="text1" w:themeTint="A5"/>
      <w:spacing w:val="15"/>
    </w:rPr>
  </w:style>
  <w:style w:type="paragraph" w:styleId="TOCHeading">
    <w:name w:val="TOC Heading"/>
    <w:basedOn w:val="Heading1"/>
    <w:next w:val="Normal"/>
    <w:uiPriority w:val="39"/>
    <w:unhideWhenUsed/>
    <w:qFormat/>
    <w:rsid w:val="00FF25A1"/>
    <w:pPr>
      <w:outlineLvl w:val="9"/>
    </w:pPr>
    <w:rPr>
      <w:lang w:val="en-US"/>
    </w:rPr>
  </w:style>
  <w:style w:type="paragraph" w:styleId="TOC1">
    <w:name w:val="toc 1"/>
    <w:basedOn w:val="Normal"/>
    <w:next w:val="Normal"/>
    <w:autoRedefine/>
    <w:uiPriority w:val="39"/>
    <w:unhideWhenUsed/>
    <w:rsid w:val="00FF25A1"/>
    <w:pPr>
      <w:spacing w:after="100"/>
    </w:pPr>
  </w:style>
  <w:style w:type="paragraph" w:styleId="Title">
    <w:name w:val="Title"/>
    <w:basedOn w:val="Normal"/>
    <w:next w:val="Normal"/>
    <w:link w:val="TitleChar"/>
    <w:uiPriority w:val="10"/>
    <w:qFormat/>
    <w:rsid w:val="00617AAD"/>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17AAD"/>
    <w:rPr>
      <w:rFonts w:asciiTheme="majorHAnsi" w:eastAsiaTheme="majorEastAsia" w:hAnsiTheme="majorHAnsi" w:cstheme="majorBidi"/>
      <w:spacing w:val="-10"/>
      <w:kern w:val="28"/>
      <w:sz w:val="56"/>
      <w:szCs w:val="56"/>
    </w:rPr>
  </w:style>
  <w:style w:type="character" w:styleId="FollowedHyperlink">
    <w:name w:val="FollowedHyperlink"/>
    <w:basedOn w:val="DefaultParagraphFont"/>
    <w:uiPriority w:val="99"/>
    <w:semiHidden/>
    <w:unhideWhenUsed/>
    <w:rsid w:val="00B03837"/>
    <w:rPr>
      <w:color w:val="954F72" w:themeColor="followedHyperlink"/>
      <w:u w:val="single"/>
    </w:rPr>
  </w:style>
  <w:style w:type="paragraph" w:styleId="Bibliography">
    <w:name w:val="Bibliography"/>
    <w:basedOn w:val="Normal"/>
    <w:next w:val="Normal"/>
    <w:uiPriority w:val="37"/>
    <w:unhideWhenUsed/>
    <w:rsid w:val="00DA0A5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9084699">
      <w:bodyDiv w:val="1"/>
      <w:marLeft w:val="0"/>
      <w:marRight w:val="0"/>
      <w:marTop w:val="0"/>
      <w:marBottom w:val="0"/>
      <w:divBdr>
        <w:top w:val="none" w:sz="0" w:space="0" w:color="auto"/>
        <w:left w:val="none" w:sz="0" w:space="0" w:color="auto"/>
        <w:bottom w:val="none" w:sz="0" w:space="0" w:color="auto"/>
        <w:right w:val="none" w:sz="0" w:space="0" w:color="auto"/>
      </w:divBdr>
    </w:div>
    <w:div w:id="235360587">
      <w:bodyDiv w:val="1"/>
      <w:marLeft w:val="0"/>
      <w:marRight w:val="0"/>
      <w:marTop w:val="0"/>
      <w:marBottom w:val="0"/>
      <w:divBdr>
        <w:top w:val="none" w:sz="0" w:space="0" w:color="auto"/>
        <w:left w:val="none" w:sz="0" w:space="0" w:color="auto"/>
        <w:bottom w:val="none" w:sz="0" w:space="0" w:color="auto"/>
        <w:right w:val="none" w:sz="0" w:space="0" w:color="auto"/>
      </w:divBdr>
    </w:div>
    <w:div w:id="292029828">
      <w:bodyDiv w:val="1"/>
      <w:marLeft w:val="0"/>
      <w:marRight w:val="0"/>
      <w:marTop w:val="0"/>
      <w:marBottom w:val="0"/>
      <w:divBdr>
        <w:top w:val="none" w:sz="0" w:space="0" w:color="auto"/>
        <w:left w:val="none" w:sz="0" w:space="0" w:color="auto"/>
        <w:bottom w:val="none" w:sz="0" w:space="0" w:color="auto"/>
        <w:right w:val="none" w:sz="0" w:space="0" w:color="auto"/>
      </w:divBdr>
    </w:div>
    <w:div w:id="311906254">
      <w:bodyDiv w:val="1"/>
      <w:marLeft w:val="0"/>
      <w:marRight w:val="0"/>
      <w:marTop w:val="0"/>
      <w:marBottom w:val="0"/>
      <w:divBdr>
        <w:top w:val="none" w:sz="0" w:space="0" w:color="auto"/>
        <w:left w:val="none" w:sz="0" w:space="0" w:color="auto"/>
        <w:bottom w:val="none" w:sz="0" w:space="0" w:color="auto"/>
        <w:right w:val="none" w:sz="0" w:space="0" w:color="auto"/>
      </w:divBdr>
    </w:div>
    <w:div w:id="314573870">
      <w:bodyDiv w:val="1"/>
      <w:marLeft w:val="0"/>
      <w:marRight w:val="0"/>
      <w:marTop w:val="0"/>
      <w:marBottom w:val="0"/>
      <w:divBdr>
        <w:top w:val="none" w:sz="0" w:space="0" w:color="auto"/>
        <w:left w:val="none" w:sz="0" w:space="0" w:color="auto"/>
        <w:bottom w:val="none" w:sz="0" w:space="0" w:color="auto"/>
        <w:right w:val="none" w:sz="0" w:space="0" w:color="auto"/>
      </w:divBdr>
    </w:div>
    <w:div w:id="420413963">
      <w:bodyDiv w:val="1"/>
      <w:marLeft w:val="0"/>
      <w:marRight w:val="0"/>
      <w:marTop w:val="0"/>
      <w:marBottom w:val="0"/>
      <w:divBdr>
        <w:top w:val="none" w:sz="0" w:space="0" w:color="auto"/>
        <w:left w:val="none" w:sz="0" w:space="0" w:color="auto"/>
        <w:bottom w:val="none" w:sz="0" w:space="0" w:color="auto"/>
        <w:right w:val="none" w:sz="0" w:space="0" w:color="auto"/>
      </w:divBdr>
    </w:div>
    <w:div w:id="473913468">
      <w:bodyDiv w:val="1"/>
      <w:marLeft w:val="0"/>
      <w:marRight w:val="0"/>
      <w:marTop w:val="0"/>
      <w:marBottom w:val="0"/>
      <w:divBdr>
        <w:top w:val="none" w:sz="0" w:space="0" w:color="auto"/>
        <w:left w:val="none" w:sz="0" w:space="0" w:color="auto"/>
        <w:bottom w:val="none" w:sz="0" w:space="0" w:color="auto"/>
        <w:right w:val="none" w:sz="0" w:space="0" w:color="auto"/>
      </w:divBdr>
    </w:div>
    <w:div w:id="487863374">
      <w:bodyDiv w:val="1"/>
      <w:marLeft w:val="0"/>
      <w:marRight w:val="0"/>
      <w:marTop w:val="0"/>
      <w:marBottom w:val="0"/>
      <w:divBdr>
        <w:top w:val="none" w:sz="0" w:space="0" w:color="auto"/>
        <w:left w:val="none" w:sz="0" w:space="0" w:color="auto"/>
        <w:bottom w:val="none" w:sz="0" w:space="0" w:color="auto"/>
        <w:right w:val="none" w:sz="0" w:space="0" w:color="auto"/>
      </w:divBdr>
    </w:div>
    <w:div w:id="506210220">
      <w:bodyDiv w:val="1"/>
      <w:marLeft w:val="0"/>
      <w:marRight w:val="0"/>
      <w:marTop w:val="0"/>
      <w:marBottom w:val="0"/>
      <w:divBdr>
        <w:top w:val="none" w:sz="0" w:space="0" w:color="auto"/>
        <w:left w:val="none" w:sz="0" w:space="0" w:color="auto"/>
        <w:bottom w:val="none" w:sz="0" w:space="0" w:color="auto"/>
        <w:right w:val="none" w:sz="0" w:space="0" w:color="auto"/>
      </w:divBdr>
    </w:div>
    <w:div w:id="525405866">
      <w:bodyDiv w:val="1"/>
      <w:marLeft w:val="0"/>
      <w:marRight w:val="0"/>
      <w:marTop w:val="0"/>
      <w:marBottom w:val="0"/>
      <w:divBdr>
        <w:top w:val="none" w:sz="0" w:space="0" w:color="auto"/>
        <w:left w:val="none" w:sz="0" w:space="0" w:color="auto"/>
        <w:bottom w:val="none" w:sz="0" w:space="0" w:color="auto"/>
        <w:right w:val="none" w:sz="0" w:space="0" w:color="auto"/>
      </w:divBdr>
    </w:div>
    <w:div w:id="553078277">
      <w:bodyDiv w:val="1"/>
      <w:marLeft w:val="0"/>
      <w:marRight w:val="0"/>
      <w:marTop w:val="0"/>
      <w:marBottom w:val="0"/>
      <w:divBdr>
        <w:top w:val="none" w:sz="0" w:space="0" w:color="auto"/>
        <w:left w:val="none" w:sz="0" w:space="0" w:color="auto"/>
        <w:bottom w:val="none" w:sz="0" w:space="0" w:color="auto"/>
        <w:right w:val="none" w:sz="0" w:space="0" w:color="auto"/>
      </w:divBdr>
    </w:div>
    <w:div w:id="603878287">
      <w:bodyDiv w:val="1"/>
      <w:marLeft w:val="0"/>
      <w:marRight w:val="0"/>
      <w:marTop w:val="0"/>
      <w:marBottom w:val="0"/>
      <w:divBdr>
        <w:top w:val="none" w:sz="0" w:space="0" w:color="auto"/>
        <w:left w:val="none" w:sz="0" w:space="0" w:color="auto"/>
        <w:bottom w:val="none" w:sz="0" w:space="0" w:color="auto"/>
        <w:right w:val="none" w:sz="0" w:space="0" w:color="auto"/>
      </w:divBdr>
    </w:div>
    <w:div w:id="631985834">
      <w:bodyDiv w:val="1"/>
      <w:marLeft w:val="0"/>
      <w:marRight w:val="0"/>
      <w:marTop w:val="0"/>
      <w:marBottom w:val="0"/>
      <w:divBdr>
        <w:top w:val="none" w:sz="0" w:space="0" w:color="auto"/>
        <w:left w:val="none" w:sz="0" w:space="0" w:color="auto"/>
        <w:bottom w:val="none" w:sz="0" w:space="0" w:color="auto"/>
        <w:right w:val="none" w:sz="0" w:space="0" w:color="auto"/>
      </w:divBdr>
    </w:div>
    <w:div w:id="640230325">
      <w:bodyDiv w:val="1"/>
      <w:marLeft w:val="0"/>
      <w:marRight w:val="0"/>
      <w:marTop w:val="0"/>
      <w:marBottom w:val="0"/>
      <w:divBdr>
        <w:top w:val="none" w:sz="0" w:space="0" w:color="auto"/>
        <w:left w:val="none" w:sz="0" w:space="0" w:color="auto"/>
        <w:bottom w:val="none" w:sz="0" w:space="0" w:color="auto"/>
        <w:right w:val="none" w:sz="0" w:space="0" w:color="auto"/>
      </w:divBdr>
    </w:div>
    <w:div w:id="673413390">
      <w:bodyDiv w:val="1"/>
      <w:marLeft w:val="0"/>
      <w:marRight w:val="0"/>
      <w:marTop w:val="0"/>
      <w:marBottom w:val="0"/>
      <w:divBdr>
        <w:top w:val="none" w:sz="0" w:space="0" w:color="auto"/>
        <w:left w:val="none" w:sz="0" w:space="0" w:color="auto"/>
        <w:bottom w:val="none" w:sz="0" w:space="0" w:color="auto"/>
        <w:right w:val="none" w:sz="0" w:space="0" w:color="auto"/>
      </w:divBdr>
    </w:div>
    <w:div w:id="714812228">
      <w:bodyDiv w:val="1"/>
      <w:marLeft w:val="0"/>
      <w:marRight w:val="0"/>
      <w:marTop w:val="0"/>
      <w:marBottom w:val="0"/>
      <w:divBdr>
        <w:top w:val="none" w:sz="0" w:space="0" w:color="auto"/>
        <w:left w:val="none" w:sz="0" w:space="0" w:color="auto"/>
        <w:bottom w:val="none" w:sz="0" w:space="0" w:color="auto"/>
        <w:right w:val="none" w:sz="0" w:space="0" w:color="auto"/>
      </w:divBdr>
    </w:div>
    <w:div w:id="742603275">
      <w:bodyDiv w:val="1"/>
      <w:marLeft w:val="0"/>
      <w:marRight w:val="0"/>
      <w:marTop w:val="0"/>
      <w:marBottom w:val="0"/>
      <w:divBdr>
        <w:top w:val="none" w:sz="0" w:space="0" w:color="auto"/>
        <w:left w:val="none" w:sz="0" w:space="0" w:color="auto"/>
        <w:bottom w:val="none" w:sz="0" w:space="0" w:color="auto"/>
        <w:right w:val="none" w:sz="0" w:space="0" w:color="auto"/>
      </w:divBdr>
    </w:div>
    <w:div w:id="752747226">
      <w:bodyDiv w:val="1"/>
      <w:marLeft w:val="0"/>
      <w:marRight w:val="0"/>
      <w:marTop w:val="0"/>
      <w:marBottom w:val="0"/>
      <w:divBdr>
        <w:top w:val="none" w:sz="0" w:space="0" w:color="auto"/>
        <w:left w:val="none" w:sz="0" w:space="0" w:color="auto"/>
        <w:bottom w:val="none" w:sz="0" w:space="0" w:color="auto"/>
        <w:right w:val="none" w:sz="0" w:space="0" w:color="auto"/>
      </w:divBdr>
    </w:div>
    <w:div w:id="759984654">
      <w:bodyDiv w:val="1"/>
      <w:marLeft w:val="0"/>
      <w:marRight w:val="0"/>
      <w:marTop w:val="0"/>
      <w:marBottom w:val="0"/>
      <w:divBdr>
        <w:top w:val="none" w:sz="0" w:space="0" w:color="auto"/>
        <w:left w:val="none" w:sz="0" w:space="0" w:color="auto"/>
        <w:bottom w:val="none" w:sz="0" w:space="0" w:color="auto"/>
        <w:right w:val="none" w:sz="0" w:space="0" w:color="auto"/>
      </w:divBdr>
    </w:div>
    <w:div w:id="766345059">
      <w:bodyDiv w:val="1"/>
      <w:marLeft w:val="0"/>
      <w:marRight w:val="0"/>
      <w:marTop w:val="0"/>
      <w:marBottom w:val="0"/>
      <w:divBdr>
        <w:top w:val="none" w:sz="0" w:space="0" w:color="auto"/>
        <w:left w:val="none" w:sz="0" w:space="0" w:color="auto"/>
        <w:bottom w:val="none" w:sz="0" w:space="0" w:color="auto"/>
        <w:right w:val="none" w:sz="0" w:space="0" w:color="auto"/>
      </w:divBdr>
    </w:div>
    <w:div w:id="794635386">
      <w:bodyDiv w:val="1"/>
      <w:marLeft w:val="0"/>
      <w:marRight w:val="0"/>
      <w:marTop w:val="0"/>
      <w:marBottom w:val="0"/>
      <w:divBdr>
        <w:top w:val="none" w:sz="0" w:space="0" w:color="auto"/>
        <w:left w:val="none" w:sz="0" w:space="0" w:color="auto"/>
        <w:bottom w:val="none" w:sz="0" w:space="0" w:color="auto"/>
        <w:right w:val="none" w:sz="0" w:space="0" w:color="auto"/>
      </w:divBdr>
    </w:div>
    <w:div w:id="809136006">
      <w:bodyDiv w:val="1"/>
      <w:marLeft w:val="0"/>
      <w:marRight w:val="0"/>
      <w:marTop w:val="0"/>
      <w:marBottom w:val="0"/>
      <w:divBdr>
        <w:top w:val="none" w:sz="0" w:space="0" w:color="auto"/>
        <w:left w:val="none" w:sz="0" w:space="0" w:color="auto"/>
        <w:bottom w:val="none" w:sz="0" w:space="0" w:color="auto"/>
        <w:right w:val="none" w:sz="0" w:space="0" w:color="auto"/>
      </w:divBdr>
    </w:div>
    <w:div w:id="829562131">
      <w:bodyDiv w:val="1"/>
      <w:marLeft w:val="0"/>
      <w:marRight w:val="0"/>
      <w:marTop w:val="0"/>
      <w:marBottom w:val="0"/>
      <w:divBdr>
        <w:top w:val="none" w:sz="0" w:space="0" w:color="auto"/>
        <w:left w:val="none" w:sz="0" w:space="0" w:color="auto"/>
        <w:bottom w:val="none" w:sz="0" w:space="0" w:color="auto"/>
        <w:right w:val="none" w:sz="0" w:space="0" w:color="auto"/>
      </w:divBdr>
    </w:div>
    <w:div w:id="840391196">
      <w:bodyDiv w:val="1"/>
      <w:marLeft w:val="0"/>
      <w:marRight w:val="0"/>
      <w:marTop w:val="0"/>
      <w:marBottom w:val="0"/>
      <w:divBdr>
        <w:top w:val="none" w:sz="0" w:space="0" w:color="auto"/>
        <w:left w:val="none" w:sz="0" w:space="0" w:color="auto"/>
        <w:bottom w:val="none" w:sz="0" w:space="0" w:color="auto"/>
        <w:right w:val="none" w:sz="0" w:space="0" w:color="auto"/>
      </w:divBdr>
    </w:div>
    <w:div w:id="849755507">
      <w:bodyDiv w:val="1"/>
      <w:marLeft w:val="0"/>
      <w:marRight w:val="0"/>
      <w:marTop w:val="0"/>
      <w:marBottom w:val="0"/>
      <w:divBdr>
        <w:top w:val="none" w:sz="0" w:space="0" w:color="auto"/>
        <w:left w:val="none" w:sz="0" w:space="0" w:color="auto"/>
        <w:bottom w:val="none" w:sz="0" w:space="0" w:color="auto"/>
        <w:right w:val="none" w:sz="0" w:space="0" w:color="auto"/>
      </w:divBdr>
    </w:div>
    <w:div w:id="850295804">
      <w:bodyDiv w:val="1"/>
      <w:marLeft w:val="0"/>
      <w:marRight w:val="0"/>
      <w:marTop w:val="0"/>
      <w:marBottom w:val="0"/>
      <w:divBdr>
        <w:top w:val="none" w:sz="0" w:space="0" w:color="auto"/>
        <w:left w:val="none" w:sz="0" w:space="0" w:color="auto"/>
        <w:bottom w:val="none" w:sz="0" w:space="0" w:color="auto"/>
        <w:right w:val="none" w:sz="0" w:space="0" w:color="auto"/>
      </w:divBdr>
    </w:div>
    <w:div w:id="850338784">
      <w:bodyDiv w:val="1"/>
      <w:marLeft w:val="0"/>
      <w:marRight w:val="0"/>
      <w:marTop w:val="0"/>
      <w:marBottom w:val="0"/>
      <w:divBdr>
        <w:top w:val="none" w:sz="0" w:space="0" w:color="auto"/>
        <w:left w:val="none" w:sz="0" w:space="0" w:color="auto"/>
        <w:bottom w:val="none" w:sz="0" w:space="0" w:color="auto"/>
        <w:right w:val="none" w:sz="0" w:space="0" w:color="auto"/>
      </w:divBdr>
    </w:div>
    <w:div w:id="864292862">
      <w:bodyDiv w:val="1"/>
      <w:marLeft w:val="0"/>
      <w:marRight w:val="0"/>
      <w:marTop w:val="0"/>
      <w:marBottom w:val="0"/>
      <w:divBdr>
        <w:top w:val="none" w:sz="0" w:space="0" w:color="auto"/>
        <w:left w:val="none" w:sz="0" w:space="0" w:color="auto"/>
        <w:bottom w:val="none" w:sz="0" w:space="0" w:color="auto"/>
        <w:right w:val="none" w:sz="0" w:space="0" w:color="auto"/>
      </w:divBdr>
    </w:div>
    <w:div w:id="975646564">
      <w:bodyDiv w:val="1"/>
      <w:marLeft w:val="0"/>
      <w:marRight w:val="0"/>
      <w:marTop w:val="0"/>
      <w:marBottom w:val="0"/>
      <w:divBdr>
        <w:top w:val="none" w:sz="0" w:space="0" w:color="auto"/>
        <w:left w:val="none" w:sz="0" w:space="0" w:color="auto"/>
        <w:bottom w:val="none" w:sz="0" w:space="0" w:color="auto"/>
        <w:right w:val="none" w:sz="0" w:space="0" w:color="auto"/>
      </w:divBdr>
    </w:div>
    <w:div w:id="993409505">
      <w:bodyDiv w:val="1"/>
      <w:marLeft w:val="0"/>
      <w:marRight w:val="0"/>
      <w:marTop w:val="0"/>
      <w:marBottom w:val="0"/>
      <w:divBdr>
        <w:top w:val="none" w:sz="0" w:space="0" w:color="auto"/>
        <w:left w:val="none" w:sz="0" w:space="0" w:color="auto"/>
        <w:bottom w:val="none" w:sz="0" w:space="0" w:color="auto"/>
        <w:right w:val="none" w:sz="0" w:space="0" w:color="auto"/>
      </w:divBdr>
    </w:div>
    <w:div w:id="998270559">
      <w:bodyDiv w:val="1"/>
      <w:marLeft w:val="0"/>
      <w:marRight w:val="0"/>
      <w:marTop w:val="0"/>
      <w:marBottom w:val="0"/>
      <w:divBdr>
        <w:top w:val="none" w:sz="0" w:space="0" w:color="auto"/>
        <w:left w:val="none" w:sz="0" w:space="0" w:color="auto"/>
        <w:bottom w:val="none" w:sz="0" w:space="0" w:color="auto"/>
        <w:right w:val="none" w:sz="0" w:space="0" w:color="auto"/>
      </w:divBdr>
    </w:div>
    <w:div w:id="1002851239">
      <w:bodyDiv w:val="1"/>
      <w:marLeft w:val="0"/>
      <w:marRight w:val="0"/>
      <w:marTop w:val="0"/>
      <w:marBottom w:val="0"/>
      <w:divBdr>
        <w:top w:val="none" w:sz="0" w:space="0" w:color="auto"/>
        <w:left w:val="none" w:sz="0" w:space="0" w:color="auto"/>
        <w:bottom w:val="none" w:sz="0" w:space="0" w:color="auto"/>
        <w:right w:val="none" w:sz="0" w:space="0" w:color="auto"/>
      </w:divBdr>
    </w:div>
    <w:div w:id="1028796905">
      <w:bodyDiv w:val="1"/>
      <w:marLeft w:val="0"/>
      <w:marRight w:val="0"/>
      <w:marTop w:val="0"/>
      <w:marBottom w:val="0"/>
      <w:divBdr>
        <w:top w:val="none" w:sz="0" w:space="0" w:color="auto"/>
        <w:left w:val="none" w:sz="0" w:space="0" w:color="auto"/>
        <w:bottom w:val="none" w:sz="0" w:space="0" w:color="auto"/>
        <w:right w:val="none" w:sz="0" w:space="0" w:color="auto"/>
      </w:divBdr>
    </w:div>
    <w:div w:id="1067066964">
      <w:bodyDiv w:val="1"/>
      <w:marLeft w:val="0"/>
      <w:marRight w:val="0"/>
      <w:marTop w:val="0"/>
      <w:marBottom w:val="0"/>
      <w:divBdr>
        <w:top w:val="none" w:sz="0" w:space="0" w:color="auto"/>
        <w:left w:val="none" w:sz="0" w:space="0" w:color="auto"/>
        <w:bottom w:val="none" w:sz="0" w:space="0" w:color="auto"/>
        <w:right w:val="none" w:sz="0" w:space="0" w:color="auto"/>
      </w:divBdr>
    </w:div>
    <w:div w:id="1116563132">
      <w:bodyDiv w:val="1"/>
      <w:marLeft w:val="0"/>
      <w:marRight w:val="0"/>
      <w:marTop w:val="0"/>
      <w:marBottom w:val="0"/>
      <w:divBdr>
        <w:top w:val="none" w:sz="0" w:space="0" w:color="auto"/>
        <w:left w:val="none" w:sz="0" w:space="0" w:color="auto"/>
        <w:bottom w:val="none" w:sz="0" w:space="0" w:color="auto"/>
        <w:right w:val="none" w:sz="0" w:space="0" w:color="auto"/>
      </w:divBdr>
    </w:div>
    <w:div w:id="1152139178">
      <w:bodyDiv w:val="1"/>
      <w:marLeft w:val="0"/>
      <w:marRight w:val="0"/>
      <w:marTop w:val="0"/>
      <w:marBottom w:val="0"/>
      <w:divBdr>
        <w:top w:val="none" w:sz="0" w:space="0" w:color="auto"/>
        <w:left w:val="none" w:sz="0" w:space="0" w:color="auto"/>
        <w:bottom w:val="none" w:sz="0" w:space="0" w:color="auto"/>
        <w:right w:val="none" w:sz="0" w:space="0" w:color="auto"/>
      </w:divBdr>
    </w:div>
    <w:div w:id="1159155573">
      <w:bodyDiv w:val="1"/>
      <w:marLeft w:val="0"/>
      <w:marRight w:val="0"/>
      <w:marTop w:val="0"/>
      <w:marBottom w:val="0"/>
      <w:divBdr>
        <w:top w:val="none" w:sz="0" w:space="0" w:color="auto"/>
        <w:left w:val="none" w:sz="0" w:space="0" w:color="auto"/>
        <w:bottom w:val="none" w:sz="0" w:space="0" w:color="auto"/>
        <w:right w:val="none" w:sz="0" w:space="0" w:color="auto"/>
      </w:divBdr>
    </w:div>
    <w:div w:id="1201163717">
      <w:bodyDiv w:val="1"/>
      <w:marLeft w:val="0"/>
      <w:marRight w:val="0"/>
      <w:marTop w:val="0"/>
      <w:marBottom w:val="0"/>
      <w:divBdr>
        <w:top w:val="none" w:sz="0" w:space="0" w:color="auto"/>
        <w:left w:val="none" w:sz="0" w:space="0" w:color="auto"/>
        <w:bottom w:val="none" w:sz="0" w:space="0" w:color="auto"/>
        <w:right w:val="none" w:sz="0" w:space="0" w:color="auto"/>
      </w:divBdr>
    </w:div>
    <w:div w:id="1230458939">
      <w:bodyDiv w:val="1"/>
      <w:marLeft w:val="0"/>
      <w:marRight w:val="0"/>
      <w:marTop w:val="0"/>
      <w:marBottom w:val="0"/>
      <w:divBdr>
        <w:top w:val="none" w:sz="0" w:space="0" w:color="auto"/>
        <w:left w:val="none" w:sz="0" w:space="0" w:color="auto"/>
        <w:bottom w:val="none" w:sz="0" w:space="0" w:color="auto"/>
        <w:right w:val="none" w:sz="0" w:space="0" w:color="auto"/>
      </w:divBdr>
    </w:div>
    <w:div w:id="1233658720">
      <w:bodyDiv w:val="1"/>
      <w:marLeft w:val="0"/>
      <w:marRight w:val="0"/>
      <w:marTop w:val="0"/>
      <w:marBottom w:val="0"/>
      <w:divBdr>
        <w:top w:val="none" w:sz="0" w:space="0" w:color="auto"/>
        <w:left w:val="none" w:sz="0" w:space="0" w:color="auto"/>
        <w:bottom w:val="none" w:sz="0" w:space="0" w:color="auto"/>
        <w:right w:val="none" w:sz="0" w:space="0" w:color="auto"/>
      </w:divBdr>
    </w:div>
    <w:div w:id="1248809426">
      <w:bodyDiv w:val="1"/>
      <w:marLeft w:val="0"/>
      <w:marRight w:val="0"/>
      <w:marTop w:val="0"/>
      <w:marBottom w:val="0"/>
      <w:divBdr>
        <w:top w:val="none" w:sz="0" w:space="0" w:color="auto"/>
        <w:left w:val="none" w:sz="0" w:space="0" w:color="auto"/>
        <w:bottom w:val="none" w:sz="0" w:space="0" w:color="auto"/>
        <w:right w:val="none" w:sz="0" w:space="0" w:color="auto"/>
      </w:divBdr>
    </w:div>
    <w:div w:id="1310205767">
      <w:bodyDiv w:val="1"/>
      <w:marLeft w:val="0"/>
      <w:marRight w:val="0"/>
      <w:marTop w:val="0"/>
      <w:marBottom w:val="0"/>
      <w:divBdr>
        <w:top w:val="none" w:sz="0" w:space="0" w:color="auto"/>
        <w:left w:val="none" w:sz="0" w:space="0" w:color="auto"/>
        <w:bottom w:val="none" w:sz="0" w:space="0" w:color="auto"/>
        <w:right w:val="none" w:sz="0" w:space="0" w:color="auto"/>
      </w:divBdr>
    </w:div>
    <w:div w:id="1370912140">
      <w:bodyDiv w:val="1"/>
      <w:marLeft w:val="0"/>
      <w:marRight w:val="0"/>
      <w:marTop w:val="0"/>
      <w:marBottom w:val="0"/>
      <w:divBdr>
        <w:top w:val="none" w:sz="0" w:space="0" w:color="auto"/>
        <w:left w:val="none" w:sz="0" w:space="0" w:color="auto"/>
        <w:bottom w:val="none" w:sz="0" w:space="0" w:color="auto"/>
        <w:right w:val="none" w:sz="0" w:space="0" w:color="auto"/>
      </w:divBdr>
    </w:div>
    <w:div w:id="1399084980">
      <w:bodyDiv w:val="1"/>
      <w:marLeft w:val="0"/>
      <w:marRight w:val="0"/>
      <w:marTop w:val="0"/>
      <w:marBottom w:val="0"/>
      <w:divBdr>
        <w:top w:val="none" w:sz="0" w:space="0" w:color="auto"/>
        <w:left w:val="none" w:sz="0" w:space="0" w:color="auto"/>
        <w:bottom w:val="none" w:sz="0" w:space="0" w:color="auto"/>
        <w:right w:val="none" w:sz="0" w:space="0" w:color="auto"/>
      </w:divBdr>
    </w:div>
    <w:div w:id="1512334426">
      <w:bodyDiv w:val="1"/>
      <w:marLeft w:val="0"/>
      <w:marRight w:val="0"/>
      <w:marTop w:val="0"/>
      <w:marBottom w:val="0"/>
      <w:divBdr>
        <w:top w:val="none" w:sz="0" w:space="0" w:color="auto"/>
        <w:left w:val="none" w:sz="0" w:space="0" w:color="auto"/>
        <w:bottom w:val="none" w:sz="0" w:space="0" w:color="auto"/>
        <w:right w:val="none" w:sz="0" w:space="0" w:color="auto"/>
      </w:divBdr>
    </w:div>
    <w:div w:id="1537044701">
      <w:bodyDiv w:val="1"/>
      <w:marLeft w:val="0"/>
      <w:marRight w:val="0"/>
      <w:marTop w:val="0"/>
      <w:marBottom w:val="0"/>
      <w:divBdr>
        <w:top w:val="none" w:sz="0" w:space="0" w:color="auto"/>
        <w:left w:val="none" w:sz="0" w:space="0" w:color="auto"/>
        <w:bottom w:val="none" w:sz="0" w:space="0" w:color="auto"/>
        <w:right w:val="none" w:sz="0" w:space="0" w:color="auto"/>
      </w:divBdr>
    </w:div>
    <w:div w:id="1541742471">
      <w:bodyDiv w:val="1"/>
      <w:marLeft w:val="0"/>
      <w:marRight w:val="0"/>
      <w:marTop w:val="0"/>
      <w:marBottom w:val="0"/>
      <w:divBdr>
        <w:top w:val="none" w:sz="0" w:space="0" w:color="auto"/>
        <w:left w:val="none" w:sz="0" w:space="0" w:color="auto"/>
        <w:bottom w:val="none" w:sz="0" w:space="0" w:color="auto"/>
        <w:right w:val="none" w:sz="0" w:space="0" w:color="auto"/>
      </w:divBdr>
    </w:div>
    <w:div w:id="1575239613">
      <w:bodyDiv w:val="1"/>
      <w:marLeft w:val="0"/>
      <w:marRight w:val="0"/>
      <w:marTop w:val="0"/>
      <w:marBottom w:val="0"/>
      <w:divBdr>
        <w:top w:val="none" w:sz="0" w:space="0" w:color="auto"/>
        <w:left w:val="none" w:sz="0" w:space="0" w:color="auto"/>
        <w:bottom w:val="none" w:sz="0" w:space="0" w:color="auto"/>
        <w:right w:val="none" w:sz="0" w:space="0" w:color="auto"/>
      </w:divBdr>
    </w:div>
    <w:div w:id="1642535645">
      <w:bodyDiv w:val="1"/>
      <w:marLeft w:val="0"/>
      <w:marRight w:val="0"/>
      <w:marTop w:val="0"/>
      <w:marBottom w:val="0"/>
      <w:divBdr>
        <w:top w:val="none" w:sz="0" w:space="0" w:color="auto"/>
        <w:left w:val="none" w:sz="0" w:space="0" w:color="auto"/>
        <w:bottom w:val="none" w:sz="0" w:space="0" w:color="auto"/>
        <w:right w:val="none" w:sz="0" w:space="0" w:color="auto"/>
      </w:divBdr>
    </w:div>
    <w:div w:id="1790396694">
      <w:bodyDiv w:val="1"/>
      <w:marLeft w:val="0"/>
      <w:marRight w:val="0"/>
      <w:marTop w:val="0"/>
      <w:marBottom w:val="0"/>
      <w:divBdr>
        <w:top w:val="none" w:sz="0" w:space="0" w:color="auto"/>
        <w:left w:val="none" w:sz="0" w:space="0" w:color="auto"/>
        <w:bottom w:val="none" w:sz="0" w:space="0" w:color="auto"/>
        <w:right w:val="none" w:sz="0" w:space="0" w:color="auto"/>
      </w:divBdr>
    </w:div>
    <w:div w:id="1801532873">
      <w:bodyDiv w:val="1"/>
      <w:marLeft w:val="0"/>
      <w:marRight w:val="0"/>
      <w:marTop w:val="0"/>
      <w:marBottom w:val="0"/>
      <w:divBdr>
        <w:top w:val="none" w:sz="0" w:space="0" w:color="auto"/>
        <w:left w:val="none" w:sz="0" w:space="0" w:color="auto"/>
        <w:bottom w:val="none" w:sz="0" w:space="0" w:color="auto"/>
        <w:right w:val="none" w:sz="0" w:space="0" w:color="auto"/>
      </w:divBdr>
    </w:div>
    <w:div w:id="1875264740">
      <w:bodyDiv w:val="1"/>
      <w:marLeft w:val="0"/>
      <w:marRight w:val="0"/>
      <w:marTop w:val="0"/>
      <w:marBottom w:val="0"/>
      <w:divBdr>
        <w:top w:val="none" w:sz="0" w:space="0" w:color="auto"/>
        <w:left w:val="none" w:sz="0" w:space="0" w:color="auto"/>
        <w:bottom w:val="none" w:sz="0" w:space="0" w:color="auto"/>
        <w:right w:val="none" w:sz="0" w:space="0" w:color="auto"/>
      </w:divBdr>
    </w:div>
    <w:div w:id="1915431452">
      <w:bodyDiv w:val="1"/>
      <w:marLeft w:val="0"/>
      <w:marRight w:val="0"/>
      <w:marTop w:val="0"/>
      <w:marBottom w:val="0"/>
      <w:divBdr>
        <w:top w:val="none" w:sz="0" w:space="0" w:color="auto"/>
        <w:left w:val="none" w:sz="0" w:space="0" w:color="auto"/>
        <w:bottom w:val="none" w:sz="0" w:space="0" w:color="auto"/>
        <w:right w:val="none" w:sz="0" w:space="0" w:color="auto"/>
      </w:divBdr>
    </w:div>
    <w:div w:id="1979842901">
      <w:bodyDiv w:val="1"/>
      <w:marLeft w:val="0"/>
      <w:marRight w:val="0"/>
      <w:marTop w:val="0"/>
      <w:marBottom w:val="0"/>
      <w:divBdr>
        <w:top w:val="none" w:sz="0" w:space="0" w:color="auto"/>
        <w:left w:val="none" w:sz="0" w:space="0" w:color="auto"/>
        <w:bottom w:val="none" w:sz="0" w:space="0" w:color="auto"/>
        <w:right w:val="none" w:sz="0" w:space="0" w:color="auto"/>
      </w:divBdr>
    </w:div>
    <w:div w:id="19983424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3B21CDF768E84981ABB1B5D607B394B9"/>
        <w:category>
          <w:name w:val="General"/>
          <w:gallery w:val="placeholder"/>
        </w:category>
        <w:types>
          <w:type w:val="bbPlcHdr"/>
        </w:types>
        <w:behaviors>
          <w:behavior w:val="content"/>
        </w:behaviors>
        <w:guid w:val="{5691ED68-A1E2-4117-803A-BE4870447B18}"/>
      </w:docPartPr>
      <w:docPartBody>
        <w:p w:rsidR="00495B1D" w:rsidRDefault="00EE468A" w:rsidP="00EE468A">
          <w:pPr>
            <w:pStyle w:val="3B21CDF768E84981ABB1B5D607B394B9"/>
          </w:pPr>
          <w:r>
            <w:rPr>
              <w:color w:val="2F5496" w:themeColor="accent1" w:themeShade="BF"/>
              <w:sz w:val="24"/>
              <w:szCs w:val="24"/>
            </w:rPr>
            <w:t>[Company name]</w:t>
          </w:r>
        </w:p>
      </w:docPartBody>
    </w:docPart>
    <w:docPart>
      <w:docPartPr>
        <w:name w:val="64446A0198DD4CABBCB57222B6785C44"/>
        <w:category>
          <w:name w:val="General"/>
          <w:gallery w:val="placeholder"/>
        </w:category>
        <w:types>
          <w:type w:val="bbPlcHdr"/>
        </w:types>
        <w:behaviors>
          <w:behavior w:val="content"/>
        </w:behaviors>
        <w:guid w:val="{2420A1AF-C35D-42BC-8819-F50F3AC16C1D}"/>
      </w:docPartPr>
      <w:docPartBody>
        <w:p w:rsidR="00495B1D" w:rsidRDefault="00EE468A" w:rsidP="00EE468A">
          <w:pPr>
            <w:pStyle w:val="64446A0198DD4CABBCB57222B6785C44"/>
          </w:pPr>
          <w:r>
            <w:rPr>
              <w:rFonts w:asciiTheme="majorHAnsi" w:eastAsiaTheme="majorEastAsia" w:hAnsiTheme="majorHAnsi" w:cstheme="majorBidi"/>
              <w:color w:val="4472C4" w:themeColor="accent1"/>
              <w:sz w:val="88"/>
              <w:szCs w:val="88"/>
            </w:rPr>
            <w:t>[Document title]</w:t>
          </w:r>
        </w:p>
      </w:docPartBody>
    </w:docPart>
    <w:docPart>
      <w:docPartPr>
        <w:name w:val="5EBA2A4A1E0A4D9D820CC693FBD45624"/>
        <w:category>
          <w:name w:val="General"/>
          <w:gallery w:val="placeholder"/>
        </w:category>
        <w:types>
          <w:type w:val="bbPlcHdr"/>
        </w:types>
        <w:behaviors>
          <w:behavior w:val="content"/>
        </w:behaviors>
        <w:guid w:val="{FE8B32BC-0284-46F5-84B3-1CA95DB2B847}"/>
      </w:docPartPr>
      <w:docPartBody>
        <w:p w:rsidR="00495B1D" w:rsidRDefault="00EE468A" w:rsidP="00EE468A">
          <w:pPr>
            <w:pStyle w:val="5EBA2A4A1E0A4D9D820CC693FBD45624"/>
          </w:pPr>
          <w:r>
            <w:rPr>
              <w:color w:val="2F5496" w:themeColor="accent1" w:themeShade="BF"/>
              <w:sz w:val="24"/>
              <w:szCs w:val="24"/>
            </w:rPr>
            <w:t>[Document subtitle]</w:t>
          </w:r>
        </w:p>
      </w:docPartBody>
    </w:docPart>
    <w:docPart>
      <w:docPartPr>
        <w:name w:val="2EC7EE9EFFD1471FA0D9B8B7A9512447"/>
        <w:category>
          <w:name w:val="General"/>
          <w:gallery w:val="placeholder"/>
        </w:category>
        <w:types>
          <w:type w:val="bbPlcHdr"/>
        </w:types>
        <w:behaviors>
          <w:behavior w:val="content"/>
        </w:behaviors>
        <w:guid w:val="{A62C059C-B52E-4BEF-B9A2-C40CED8EA27A}"/>
      </w:docPartPr>
      <w:docPartBody>
        <w:p w:rsidR="00495B1D" w:rsidRDefault="00EE468A" w:rsidP="00EE468A">
          <w:pPr>
            <w:pStyle w:val="2EC7EE9EFFD1471FA0D9B8B7A9512447"/>
          </w:pPr>
          <w:r>
            <w:rPr>
              <w:color w:val="4472C4" w:themeColor="accent1"/>
              <w:sz w:val="28"/>
              <w:szCs w:val="28"/>
            </w:rPr>
            <w:t>[Author name]</w:t>
          </w:r>
        </w:p>
      </w:docPartBody>
    </w:docPart>
    <w:docPart>
      <w:docPartPr>
        <w:name w:val="9E2D07342BE14FB39F7E3BB975135C35"/>
        <w:category>
          <w:name w:val="General"/>
          <w:gallery w:val="placeholder"/>
        </w:category>
        <w:types>
          <w:type w:val="bbPlcHdr"/>
        </w:types>
        <w:behaviors>
          <w:behavior w:val="content"/>
        </w:behaviors>
        <w:guid w:val="{E213F8B0-F5F8-45F1-B4B9-CB8166A322AC}"/>
      </w:docPartPr>
      <w:docPartBody>
        <w:p w:rsidR="00495B1D" w:rsidRDefault="00EE468A" w:rsidP="00EE468A">
          <w:pPr>
            <w:pStyle w:val="9E2D07342BE14FB39F7E3BB975135C35"/>
          </w:pPr>
          <w:r>
            <w:rPr>
              <w:color w:val="4472C4" w:themeColor="accent1"/>
              <w:sz w:val="28"/>
              <w:szCs w:val="28"/>
            </w:rPr>
            <w:t>[Date]</w:t>
          </w:r>
        </w:p>
      </w:docPartBody>
    </w:docPart>
    <w:docPart>
      <w:docPartPr>
        <w:name w:val="2558661DA01E4F45A4DCEE7872F3C1F0"/>
        <w:category>
          <w:name w:val="General"/>
          <w:gallery w:val="placeholder"/>
        </w:category>
        <w:types>
          <w:type w:val="bbPlcHdr"/>
        </w:types>
        <w:behaviors>
          <w:behavior w:val="content"/>
        </w:behaviors>
        <w:guid w:val="{DAF28572-910A-4EE8-A19F-92CDA187B782}"/>
      </w:docPartPr>
      <w:docPartBody>
        <w:p w:rsidR="00AB6BEB" w:rsidRDefault="002A28E3" w:rsidP="002A28E3">
          <w:pPr>
            <w:pStyle w:val="2558661DA01E4F45A4DCEE7872F3C1F0"/>
          </w:pPr>
          <w:r>
            <w:rPr>
              <w:rStyle w:val="PlaceholderText"/>
            </w:rPr>
            <w:t>[Author]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468A"/>
    <w:rsid w:val="00002DFE"/>
    <w:rsid w:val="001A5722"/>
    <w:rsid w:val="00243203"/>
    <w:rsid w:val="002A28E3"/>
    <w:rsid w:val="002C1414"/>
    <w:rsid w:val="002D0A1F"/>
    <w:rsid w:val="0038486E"/>
    <w:rsid w:val="00495B1D"/>
    <w:rsid w:val="006A2AB5"/>
    <w:rsid w:val="00715C46"/>
    <w:rsid w:val="00773BF8"/>
    <w:rsid w:val="008842D6"/>
    <w:rsid w:val="00AB6BEB"/>
    <w:rsid w:val="00BE5AA8"/>
    <w:rsid w:val="00C57245"/>
    <w:rsid w:val="00EE468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3B21CDF768E84981ABB1B5D607B394B9">
    <w:name w:val="3B21CDF768E84981ABB1B5D607B394B9"/>
    <w:rsid w:val="00EE468A"/>
  </w:style>
  <w:style w:type="paragraph" w:customStyle="1" w:styleId="64446A0198DD4CABBCB57222B6785C44">
    <w:name w:val="64446A0198DD4CABBCB57222B6785C44"/>
    <w:rsid w:val="00EE468A"/>
  </w:style>
  <w:style w:type="paragraph" w:customStyle="1" w:styleId="5EBA2A4A1E0A4D9D820CC693FBD45624">
    <w:name w:val="5EBA2A4A1E0A4D9D820CC693FBD45624"/>
    <w:rsid w:val="00EE468A"/>
  </w:style>
  <w:style w:type="paragraph" w:customStyle="1" w:styleId="2EC7EE9EFFD1471FA0D9B8B7A9512447">
    <w:name w:val="2EC7EE9EFFD1471FA0D9B8B7A9512447"/>
    <w:rsid w:val="00EE468A"/>
  </w:style>
  <w:style w:type="paragraph" w:customStyle="1" w:styleId="9E2D07342BE14FB39F7E3BB975135C35">
    <w:name w:val="9E2D07342BE14FB39F7E3BB975135C35"/>
    <w:rsid w:val="00EE468A"/>
  </w:style>
  <w:style w:type="character" w:styleId="PlaceholderText">
    <w:name w:val="Placeholder Text"/>
    <w:basedOn w:val="DefaultParagraphFont"/>
    <w:uiPriority w:val="99"/>
    <w:semiHidden/>
    <w:rsid w:val="002A28E3"/>
    <w:rPr>
      <w:color w:val="808080"/>
    </w:rPr>
  </w:style>
  <w:style w:type="paragraph" w:customStyle="1" w:styleId="2558661DA01E4F45A4DCEE7872F3C1F0">
    <w:name w:val="2558661DA01E4F45A4DCEE7872F3C1F0"/>
    <w:rsid w:val="002A28E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12EFDD0-B1B4-4687-AA64-B41A937A0674}">
  <we:reference id="f78a3046-9e99-4300-aa2b-5814002b01a2" version="1.16.0.0" store="EXCatalog" storeType="EXCatalog"/>
  <we:alternateReferences>
    <we:reference id="WA104382081" version="1.16.0.0" store="en-GB" storeType="OMEX"/>
  </we:alternateReferences>
  <we:properties>
    <we:property name="MENDELEY_CITATIONS" val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2020-11-14T00:00:00</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30b99b585fea3a67861b259b4cbf3ce2">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9bbb367354ff1d0fa5a040921c981d6a"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IEEE2006OfficeOnline.xsl" StyleName="IEEE" Version="2006">
  <b:Source>
    <b:Tag>Wei</b:Tag>
    <b:SourceType>InternetSite</b:SourceType>
    <b:Guid>{93845A4A-B35D-4D73-A159-72B1C3A7E03C}</b:Guid>
    <b:Title>"Hamiltonian Path." From MathWorld--A Wolfram Web Resource.</b:Title>
    <b:InternetSiteTitle>Wolfram mathworld</b:InternetSiteTitle>
    <b:URL>https://mathworld.wolfram.com/HamiltonianPath.html</b:URL>
    <b:Author>
      <b:Author>
        <b:NameList>
          <b:Person>
            <b:Last>Weisstein</b:Last>
            <b:First>Eric</b:First>
            <b:Middle>W</b:Middle>
          </b:Person>
        </b:NameList>
      </b:Author>
    </b:Author>
    <b:RefOrder>3</b:RefOrder>
  </b:Source>
  <b:Source>
    <b:Tag>Eve11</b:Tag>
    <b:SourceType>BookSection</b:SourceType>
    <b:Guid>{06400E38-F05D-4D1C-8AD2-01524B7ACEFF}</b:Guid>
    <b:Title>Graph Algorithms 2nd ed</b:Title>
    <b:Year>2011</b:Year>
    <b:Author>
      <b:Author>
        <b:NameList>
          <b:Person>
            <b:Last>Even</b:Last>
            <b:First>Shimon</b:First>
          </b:Person>
        </b:NameList>
      </b:Author>
    </b:Author>
    <b:Publisher>Cambridge University Press</b:Publisher>
    <b:Pages> 46–48</b:Pages>
    <b:RefOrder>2</b:RefOrder>
  </b:Source>
  <b:Source>
    <b:Tag>Cor</b:Tag>
    <b:SourceType>BookSection</b:SourceType>
    <b:Guid>{92AF201B-B329-42FB-BA93-62762C67CA10}</b:Guid>
    <b:Author>
      <b:Author>
        <b:NameList>
          <b:Person>
            <b:Last>Cormen</b:Last>
            <b:First>Thomas</b:First>
            <b:Middle>H., Charles E. Leiserson, and Ronald L. Rivest.</b:Middle>
          </b:Person>
        </b:NameList>
      </b:Author>
    </b:Author>
    <b:Title>Introduction to algorithms, Third edition</b:Title>
    <b:Pages>p.606</b:Pages>
    <b:Year>2009 </b:Year>
    <b:RefOrder>5</b:RefOrder>
  </b:Source>
  <b:Source>
    <b:Tag>Stu9423</b:Tag>
    <b:SourceType>BookSection</b:SourceType>
    <b:Guid>{0D44489B-92E3-40A2-BB1B-EDEA1654E2B4}</b:Guid>
    <b:Author>
      <b:Author>
        <b:NameList>
          <b:Person>
            <b:Last>Norvig</b:Last>
            <b:First>Stuart</b:First>
            <b:Middle>Russell and Peter</b:Middle>
          </b:Person>
        </b:NameList>
      </b:Author>
    </b:Author>
    <b:Title>Artificial Intelligence A Modern Approach</b:Title>
    <b:Year>13 December 1994</b:Year>
    <b:Pages>78</b:Pages>
    <b:Publisher>Alan Apt</b:Publisher>
    <b:RefOrder>4</b:RefOrder>
  </b:Source>
  <b:Source>
    <b:Tag>Jav20</b:Tag>
    <b:SourceType>InternetSite</b:SourceType>
    <b:Guid>{4FB646DB-BDCD-46A2-AD7F-49D63FFCB193}</b:Guid>
    <b:Title>hill climbing algorithm in artificial intelligence </b:Title>
    <b:Author>
      <b:Author>
        <b:NameList>
          <b:Person>
            <b:Last>JavaTpoint</b:Last>
          </b:Person>
        </b:NameList>
      </b:Author>
    </b:Author>
    <b:ProductionCompany>JavaTpoint</b:ProductionCompany>
    <b:YearAccessed>2020</b:YearAccessed>
    <b:MonthAccessed>11</b:MonthAccessed>
    <b:DayAccessed>12</b:DayAccessed>
    <b:URL>https://www.javatpoint.com/hill-climbing-algorithm-in-ai</b:URL>
    <b:RefOrder>6</b:RefOrder>
  </b:Source>
  <b:Source>
    <b:Tag>Car</b:Tag>
    <b:SourceType>InternetSite</b:SourceType>
    <b:Guid>{F55D130A-6460-4699-A028-05DC5730479B}</b:Guid>
    <b:Author>
      <b:Author>
        <b:NameList>
          <b:Person>
            <b:Last>Carr</b:Last>
            <b:First>Roger.</b:First>
          </b:Person>
        </b:NameList>
      </b:Author>
    </b:Author>
    <b:Title>Simulated Annealing.</b:Title>
    <b:ProductionCompany>MathWorld--A Wolfram Web Resource created by Eric W. Weisstein.</b:ProductionCompany>
    <b:URL>https://mathworld.wolfram.com/SimulatedAnnealing.html</b:URL>
    <b:RefOrder>8</b:RefOrder>
  </b:Source>
  <b:Source>
    <b:Tag>Erc10</b:Tag>
    <b:SourceType>DocumentFromInternetSite</b:SourceType>
    <b:Guid>{E56E7DBC-38D9-4408-9238-3FB2C5E46579}</b:Guid>
    <b:Title>Non-procedural Implementation of Local Heuristic Search in Control Network Programming</b:Title>
    <b:Year>2010</b:Year>
    <b:URL>https://www.researchgate.net/publication/225180027_Non-procedural_Implementation_of_Local_Heuristic_Search_in_Control_Network_Programming</b:URL>
    <b:Author>
      <b:Author>
        <b:NameList>
          <b:Person>
            <b:Last>Ercan</b:Last>
            <b:First>Kostadin</b:First>
            <b:Middle>Kratchanov Emilia Golemanova Tzanko Golemanov Tuncay</b:Middle>
          </b:Person>
        </b:NameList>
      </b:Author>
    </b:Author>
    <b:City>varied</b:City>
    <b:RefOrder>7</b:RefOrder>
  </b:Source>
  <b:Source>
    <b:Tag>Fre15</b:Tag>
    <b:SourceType>DocumentFromInternetSite</b:SourceType>
    <b:Guid>{15C16229-9FE6-4C80-A59F-10ACA64D8539}</b:Guid>
    <b:Author>
      <b:Author>
        <b:NameList>
          <b:Person>
            <b:Last>Szabo</b:Last>
            <b:First>Fred</b:First>
            <b:Middle>E.</b:Middle>
          </b:Person>
        </b:NameList>
      </b:Author>
    </b:Author>
    <b:Title>The Linear Algebra Survival Guide</b:Title>
    <b:Year>2015</b:Year>
    <b:URL>https://www.sciencedirect.com/book/9780124095205/the-linear-algebra-survival-guide</b:URL>
    <b:RefOrder>9</b:RefOrder>
  </b:Source>
  <b:Source>
    <b:Tag>Stu941</b:Tag>
    <b:SourceType>BookSection</b:SourceType>
    <b:Guid>{A02BDB2D-A0E4-4D82-8438-42C7427E3B51}</b:Guid>
    <b:Author>
      <b:Author>
        <b:NameList>
          <b:Person>
            <b:Last>Norvig</b:Last>
            <b:First>Stuart</b:First>
            <b:Middle>Russell and Peter</b:Middle>
          </b:Person>
        </b:NameList>
      </b:Author>
    </b:Author>
    <b:Title>Artificial Intelligence A Modern Approach</b:Title>
    <b:Year>13 December 1994</b:Year>
    <b:Pages>77, 78, 110, 111, 112</b:Pages>
    <b:Publisher>Alan Apt</b:Publisher>
    <b:RefOrder>1</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F6EA1D8-88CC-48F2-A520-9A2CE69D13F0}">
  <ds:schemaRefs>
    <ds:schemaRef ds:uri="http://schemas.microsoft.com/sharepoint/v3/contenttype/forms"/>
  </ds:schemaRefs>
</ds:datastoreItem>
</file>

<file path=customXml/itemProps3.xml><?xml version="1.0" encoding="utf-8"?>
<ds:datastoreItem xmlns:ds="http://schemas.openxmlformats.org/officeDocument/2006/customXml" ds:itemID="{1C37225A-1D03-43B1-9374-77632211FF4C}">
  <ds:schemaRefs>
    <ds:schemaRef ds:uri="a0d56cd8-48d2-4815-8e01-6dcb6cd2ab35"/>
    <ds:schemaRef ds:uri="http://purl.org/dc/terms/"/>
    <ds:schemaRef ds:uri="http://www.w3.org/XML/1998/namespace"/>
    <ds:schemaRef ds:uri="http://schemas.openxmlformats.org/package/2006/metadata/core-properties"/>
    <ds:schemaRef ds:uri="http://schemas.microsoft.com/office/2006/documentManagement/types"/>
    <ds:schemaRef ds:uri="http://purl.org/dc/dcmitype/"/>
    <ds:schemaRef ds:uri="http://schemas.microsoft.com/office/2006/metadata/properties"/>
    <ds:schemaRef ds:uri="http://schemas.microsoft.com/office/infopath/2007/PartnerControls"/>
    <ds:schemaRef ds:uri="c05bfcf6-161a-4012-bab6-aa68b8b9ab0d"/>
    <ds:schemaRef ds:uri="http://purl.org/dc/elements/1.1/"/>
  </ds:schemaRefs>
</ds:datastoreItem>
</file>

<file path=customXml/itemProps4.xml><?xml version="1.0" encoding="utf-8"?>
<ds:datastoreItem xmlns:ds="http://schemas.openxmlformats.org/officeDocument/2006/customXml" ds:itemID="{D50EB351-AC04-48F2-A07C-B13E4F9077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5B824C21-0597-430A-8722-4BB8CBAC8D4F}">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36</Pages>
  <Words>5923</Words>
  <Characters>33762</Characters>
  <Application>Microsoft Office Word</Application>
  <DocSecurity>0</DocSecurity>
  <Lines>281</Lines>
  <Paragraphs>79</Paragraphs>
  <ScaleCrop>false</ScaleCrop>
  <Company>ACCA 6011</Company>
  <LinksUpToDate>false</LinksUpToDate>
  <CharactersWithSpaces>39606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and Machine learning: Search</dc:title>
  <dc:subject>Nathan Morgan 1801338</dc:subject>
  <dc:creator>Nathan Morgan</dc:creator>
  <cp:keywords/>
  <dc:description/>
  <cp:lastModifiedBy>Nathan Morgan (1801338)</cp:lastModifiedBy>
  <cp:revision>2</cp:revision>
  <dcterms:created xsi:type="dcterms:W3CDTF">2020-12-04T16:38:00Z</dcterms:created>
  <dcterms:modified xsi:type="dcterms:W3CDTF">2020-12-04T16:38:00Z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