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944B3-7B4F-0359-60B1-3D8CD5D8F3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E98120-5813-D145-5A3B-1BA1845874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AD346D-E1B4-357D-71EC-C6F695647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A874F4-DDA8-1018-2353-68E79EA46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E39DF-ACB6-23AD-8CD0-8E63B0BA8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63157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4179E-0FE4-2A22-4C24-91973C5DC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F293E-7CF5-FAB5-1499-153654EB0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1EA02E-40D2-F7AF-D9DC-8BF345D7F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5278D-75C2-0C47-DA53-9B04580C4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3C5DC5-8A70-04AD-AAD3-2CFF6668E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31825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7C4CC-80A8-6E2C-3F19-95C3EB3E5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3B8A97-9C6F-C48F-A8AA-57CDBCCB24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0A5ED4-F775-9025-68EB-98AA26FAF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2FB2A5-1502-C5D9-9C34-2C8836AB4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F1A1D9-A3A8-6B25-70CA-2EFD97E66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653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CE1F2-0B4D-4390-49B1-1F546A2EC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8E892-C1E7-0D0D-B0D4-52606A91E6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230F24-377E-177C-D42C-C0B55EBE42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E79BA4-8500-48EE-C18C-9BDCFF7A9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3D364D-CE29-1937-4512-EC90265A1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FEBF6-524F-50BD-7505-4EBCCB88E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04854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7F4A6-1871-94C7-E49A-CC773B74F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A5F32F-B84C-F3AE-D89E-72006766A9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42CBA3-961E-F0EE-778B-710196E46A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8E1328-81EC-CD0C-5581-03FDD36F4C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DE82E4-24CF-D126-7C5A-F397F6DFDB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F2A819-EF3D-53EA-8363-54A3FEC1D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8EB45D-3FB3-9B6E-44C1-95526D3F3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102288-8151-1FF8-5D4C-44177F744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6320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DBA1D-6CC4-04CC-89CD-82AD41F0E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89B46C-77C8-1092-C0EF-6C11D3FF8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D0671A-11B0-E70D-B8CE-FF3B93557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8D995C-F2B7-27E9-C555-F9F437C67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03840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EC450C-90E0-028A-1C7D-41C3FBC54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B6E687-A645-8FAB-04B4-649AF2D01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DFFB5D-211C-272A-1CCB-F52F1249B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9421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973E6-7EF3-82A4-1808-154D567FF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F21DC-34DA-9553-0EC1-73A54FFCF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D55A18-E809-6DA8-103C-02727E8C93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59FF2D-43F5-CCB5-0933-FD23BCA23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32B0EF-81F9-0942-18EB-03A9D4F4C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1F308B-861E-A775-2CD7-B4A6A7B64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45116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D776A-50EF-15DE-C495-CFA11014C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265770-231E-D1C4-D555-DAC091CC33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3C6E71-4649-3AC0-AE74-7084B44BBF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12C152-3EF5-31F3-2D9A-E2CC1941B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E82B7A-7D59-D2F0-3EC8-95DDC9AD6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0CA91C-2EEE-5EFB-917E-1316BC0EE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28743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D1BDB-6973-844A-D5FB-53A02E03A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CDC682-5F8E-FD46-5BFF-EDC07FB7C7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5B538-EB07-A69C-8C39-43043B898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43F122-CE84-9B81-932C-2B0D30786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FCB09-F7B6-AF3B-1F20-5BD6F24AF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23785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41EDEA-D743-7C3A-825C-770D634E42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9E819E-1A3F-82E3-48B2-08EE755E19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CBDA8B-9C47-5AAF-5DF7-E598FD113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97DCB-EB03-8DD8-172E-18B33A792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0FE31B-DB52-BD5E-3EFD-11A332EB4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00725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C059B5-D6A6-80B7-2E02-19EADBEED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D74D66-9DBA-C24C-A786-59709B7CB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34A5C4-1E7F-4200-ABD5-397DFA1752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22600-FD1B-4AF6-AA54-E3FCE50E14B7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44177-1C6A-DBA8-A54A-F48F6B598D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C1F224-D974-6C0C-91AF-F5F24D723D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705CC4-7A39-44A2-B831-88E0923097A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08986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08394-9255-9C72-7B15-3A520C97C4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AISWARIYA SASI</a:t>
            </a:r>
          </a:p>
          <a:p>
            <a:r>
              <a:rPr lang="en-US" dirty="0"/>
              <a:t> STUDENT NUMBER-2246673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20350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6D298F1-F172-C05C-88FF-D10F29D150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3449740"/>
              </p:ext>
            </p:extLst>
          </p:nvPr>
        </p:nvGraphicFramePr>
        <p:xfrm>
          <a:off x="2032000" y="719666"/>
          <a:ext cx="8128000" cy="630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9270">
                  <a:extLst>
                    <a:ext uri="{9D8B030D-6E8A-4147-A177-3AD203B41FA5}">
                      <a16:colId xmlns:a16="http://schemas.microsoft.com/office/drawing/2014/main" val="2761702373"/>
                    </a:ext>
                  </a:extLst>
                </a:gridCol>
                <a:gridCol w="6768730">
                  <a:extLst>
                    <a:ext uri="{9D8B030D-6E8A-4147-A177-3AD203B41FA5}">
                      <a16:colId xmlns:a16="http://schemas.microsoft.com/office/drawing/2014/main" val="37255813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Week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Activity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92930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 1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FORMULATING RESEARCH QUESTION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8843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Week2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APPROVAL OF RESEARCH PROPOSAL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68075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Week3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ETHICAL APPROVAL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2350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Week4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LITRATURE REVIEW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54531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RECRUITING PARTICIPANTS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5436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Week6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DATA COLLECTION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00101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Week7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DATA COLLECTION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1505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Week8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DATA ANALYSIS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0199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Week9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DATA ANALYSIS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57250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Week10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COMPARISON OF DATA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9255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Week11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INTEGRATION OF DATA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93621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Week12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FORMULATING RESULTS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92785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Week13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WRITING RESULTS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808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Week14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WRITING RESEARCH REPORT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7581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Week15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WRITING RESEARCH REPORT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8833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Week16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FINALISING AND SUBMITTING REPORT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2928604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50129523-2BFD-7AAE-AD29-0735C7EE8307}"/>
              </a:ext>
            </a:extLst>
          </p:cNvPr>
          <p:cNvSpPr txBox="1"/>
          <p:nvPr/>
        </p:nvSpPr>
        <p:spPr>
          <a:xfrm>
            <a:off x="1393794" y="248575"/>
            <a:ext cx="3728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FINAL SCHEDULE OF WORK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756777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69</Words>
  <Application>Microsoft Office PowerPoint</Application>
  <PresentationFormat>Widescreen</PresentationFormat>
  <Paragraphs>37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Aiswariya s</dc:creator>
  <cp:lastModifiedBy>Aiswariya s</cp:lastModifiedBy>
  <cp:revision>2</cp:revision>
  <dcterms:created xsi:type="dcterms:W3CDTF">2024-01-05T02:45:34Z</dcterms:created>
  <dcterms:modified xsi:type="dcterms:W3CDTF">2024-01-05T02:48:47Z</dcterms:modified>
</cp:coreProperties>
</file>