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69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E9F0-3E3A-12CA-5A64-3EA1A5A954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9F1790-3753-ADFD-F20D-5AEB8415A5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551F80-73C7-C82E-48B0-BB1AE051A3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887EA5-806F-A1AC-7B62-24927D775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09BC8-6F70-4558-299F-5FD846E00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011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3014E-09E4-F94D-DA65-A77953CFA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9F54F-8F80-5BB5-09DC-42CDFA822A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1198B-AB01-6727-6EED-58588A85A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33E2E-96A7-E597-F8CC-CAF36DC2D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1C526-A2B9-6515-9E47-56C702999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9683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0B32B-4131-89E8-B02F-033F5204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2E9BFD-52A2-3E88-9DF2-CA3E07E8BE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AE300-7E1E-4FF7-DC1C-4EE5FCF7D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23F8E4-3D86-6CDA-E16B-3B1154BC8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BEEBE-95BE-79A4-C467-C02A1775C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133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2E014-7445-F16B-8CEA-FB344E72AD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916E0-F0A0-74D2-E733-82BDA60C43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FB570-9079-876A-5583-FC8322ADD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8BD822-080A-AC8A-F161-774FFA42B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693F26-A96F-38A4-EB15-E48EA571D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1BD06A-09DB-A91D-E52D-A93210961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1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7D91A-BC7C-A78D-DA3F-CC381B926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3995A8-E6E6-8C5E-51F6-3D29C9EE7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CCB5FB-D597-4A05-73BF-5BE30B62AC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625EA8-8E0C-3C21-1327-1F3C2A3464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AC3755-4F8D-F131-9D89-E842A1E168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5265D-E032-6852-B824-AFADFC7692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954AA3-5E07-015F-12F6-79FF9339E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46EFB5-B4A6-0AAD-2E4A-447A14AA2D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447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7AECE-1A60-4720-825A-5820F1D1B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A99FD2-2642-5623-BC82-AC24CEA46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9114C2-C902-03BC-95D3-77BE8E4CE1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E79270-C5C5-8B0C-D5DB-E37731ED2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284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792B9A-34B9-FD43-A1AB-67691DF76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73DBD7-55E0-59D0-D451-A217F9621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573730-C4CD-098C-4115-3C8F7A1A6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6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C1D1A-6E4C-A221-0B51-836EE108D1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D3A70-09B3-757F-DF64-8FF30A23B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E0C243-9C14-56EC-B0DE-68B9F50B35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AA23-F7B2-79A6-A7D1-8546E3A99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FEC53-3800-3675-180D-039F679F1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A16C96-71EA-105F-E395-8B3BE4A33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931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69308-010C-87F1-DB3E-5C2D2CE4F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4C74C1-81AE-58EC-21A5-8E662F97BC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A6D75B-2313-60BD-2277-CC3F9C44A0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494E91-3E59-E9CE-4E18-5C2AEDC563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9FE9FC-6CCA-2FA0-F166-62F34D72D2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BA09FE-F95B-030F-A43B-FBE5B3E72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328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27E22-BF1F-A202-EB38-E68524EC5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2134F0-7C33-6B5E-0897-946EAF01E2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D6F3F3-80AB-EEF4-0D45-C3C9BCDED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714CC0-C5F8-0511-4FD2-4A6B4CFD8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E710D-CCF8-CF46-D9BD-FC21E8B312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47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4FE0AC-F703-9E34-018A-B705E3E042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88503F-52FC-4276-6720-CE56ABE4D9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51001-9E58-D63C-63D2-7397EA851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78D3AF-8924-1F4E-DC01-79C9B16F8E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5A72E-A4E7-8014-DE63-9661CF106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402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E841E5-207C-0553-5576-16F2963D0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CC3A1-26EB-6601-692F-E92E7C923A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710578-672A-3C80-A18E-FBDEA179F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EA9CDF-F620-440E-A447-B8C954A11E4E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32E831-7539-BF47-F411-09EC97A899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D3B30-1EFE-4D6A-68A4-A42F62B56C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1708D39-6424-4B08-8CF2-49E8BC5ABF9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286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CD363-87CB-000F-6D2D-318AE56338D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Indie Game Development Presentation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4FC938-07CA-C0DF-BEF4-5327A084BA6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Michael Awobokun</a:t>
            </a:r>
          </a:p>
          <a:p>
            <a:r>
              <a:rPr lang="en-GB" dirty="0"/>
              <a:t>2420367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434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55"/>
    </mc:Choice>
    <mc:Fallback>
      <p:transition spd="slow" advTm="11055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037CD-F388-3F59-4B59-FEA9D2D28D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within the group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15955C2-DEE1-CBA2-B6F7-8950F4EE06B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A7956E3-D388-A1B9-F347-EE9424C16B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539515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5494"/>
    </mc:Choice>
    <mc:Fallback>
      <p:transition spd="slow" advTm="135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067AA-FD2D-E4A1-A98C-25CA39FA01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put in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002C8F-99F0-6898-FC9F-69AAA85294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61429F5-5810-7AF3-3C00-21FB168631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77020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0139"/>
    </mc:Choice>
    <mc:Fallback>
      <p:transition spd="slow" advTm="130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15F39AB-033A-BF51-BB0C-3737934C14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25" y="0"/>
            <a:ext cx="12122150" cy="68580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CDCD561-0398-076D-79DB-70F9422CE0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0240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910"/>
    </mc:Choice>
    <mc:Fallback>
      <p:transition spd="slow" advTm="122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F3BFF1-BBC1-3BD1-2E5B-99F31777C4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" y="0"/>
            <a:ext cx="12172950" cy="685800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56F4EEE-E33A-1C35-6B6D-F7F5EB1E89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63186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80"/>
    </mc:Choice>
    <mc:Fallback>
      <p:transition spd="slow" advTm="321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F296F6-F066-979C-6A8B-DDAF273545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349"/>
            <a:ext cx="12192000" cy="6847301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3E40242-F9AC-6C64-8F8A-2BA7EF5D9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77002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221"/>
    </mc:Choice>
    <mc:Fallback>
      <p:transition spd="slow" advTm="110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FE67C-77D1-9BFD-EC84-CCEF6762EC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D94F9-26D9-F396-9222-8A09B26E675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Video Link: https://youtu.be/ghVQ0oK866c</a:t>
            </a:r>
            <a:endParaRPr lang="en-US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8197403-18D4-20C0-3564-08297E0D3C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73083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444"/>
    </mc:Choice>
    <mc:Fallback>
      <p:transition spd="slow" advTm="13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26</Words>
  <Application>Microsoft Office PowerPoint</Application>
  <PresentationFormat>Widescreen</PresentationFormat>
  <Paragraphs>7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Indie Game Development Presentation</vt:lpstr>
      <vt:lpstr>Communication within the group</vt:lpstr>
      <vt:lpstr>Work put in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Michael Awobokun (2420367)</dc:creator>
  <cp:lastModifiedBy>Michael Awobokun (2420367)</cp:lastModifiedBy>
  <cp:revision>2</cp:revision>
  <dcterms:created xsi:type="dcterms:W3CDTF">2026-05-13T13:23:27Z</dcterms:created>
  <dcterms:modified xsi:type="dcterms:W3CDTF">2026-05-13T13:51:23Z</dcterms:modified>
</cp:coreProperties>
</file>