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0" r:id="rId9"/>
    <p:sldId id="261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395B-E34A-45CB-8789-1E8DE9E25DC3}" type="datetimeFigureOut">
              <a:rPr lang="en-US" smtClean="0"/>
              <a:pPr/>
              <a:t>1/7/2016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08C92-086D-4145-843F-2CE671294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395B-E34A-45CB-8789-1E8DE9E25DC3}" type="datetimeFigureOut">
              <a:rPr lang="en-US" smtClean="0"/>
              <a:pPr/>
              <a:t>1/7/2016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08C92-086D-4145-843F-2CE671294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395B-E34A-45CB-8789-1E8DE9E25DC3}" type="datetimeFigureOut">
              <a:rPr lang="en-US" smtClean="0"/>
              <a:pPr/>
              <a:t>1/7/2016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08C92-086D-4145-843F-2CE671294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395B-E34A-45CB-8789-1E8DE9E25DC3}" type="datetimeFigureOut">
              <a:rPr lang="en-US" smtClean="0"/>
              <a:pPr/>
              <a:t>1/7/2016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08C92-086D-4145-843F-2CE671294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395B-E34A-45CB-8789-1E8DE9E25DC3}" type="datetimeFigureOut">
              <a:rPr lang="en-US" smtClean="0"/>
              <a:pPr/>
              <a:t>1/7/2016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08C92-086D-4145-843F-2CE671294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395B-E34A-45CB-8789-1E8DE9E25DC3}" type="datetimeFigureOut">
              <a:rPr lang="en-US" smtClean="0"/>
              <a:pPr/>
              <a:t>1/7/2016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08C92-086D-4145-843F-2CE671294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395B-E34A-45CB-8789-1E8DE9E25DC3}" type="datetimeFigureOut">
              <a:rPr lang="en-US" smtClean="0"/>
              <a:pPr/>
              <a:t>1/7/2016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08C92-086D-4145-843F-2CE671294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395B-E34A-45CB-8789-1E8DE9E25DC3}" type="datetimeFigureOut">
              <a:rPr lang="en-US" smtClean="0"/>
              <a:pPr/>
              <a:t>1/7/2016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08C92-086D-4145-843F-2CE671294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395B-E34A-45CB-8789-1E8DE9E25DC3}" type="datetimeFigureOut">
              <a:rPr lang="en-US" smtClean="0"/>
              <a:pPr/>
              <a:t>1/7/2016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E808C92-086D-4145-843F-2CE67129458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395B-E34A-45CB-8789-1E8DE9E25DC3}" type="datetimeFigureOut">
              <a:rPr lang="en-US" smtClean="0"/>
              <a:pPr/>
              <a:t>1/7/2016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08C92-086D-4145-843F-2CE671294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395B-E34A-45CB-8789-1E8DE9E25DC3}" type="datetimeFigureOut">
              <a:rPr lang="en-US" smtClean="0"/>
              <a:pPr/>
              <a:t>1/7/2016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08C92-086D-4145-843F-2CE671294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73395B-E34A-45CB-8789-1E8DE9E25DC3}" type="datetimeFigureOut">
              <a:rPr lang="en-US" smtClean="0"/>
              <a:pPr/>
              <a:t>1/7/2016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E808C92-086D-4145-843F-2CE671294580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urreysportspark.co.uk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Stadia</a:t>
            </a:r>
            <a:r>
              <a:rPr lang="en-GB" dirty="0" smtClean="0"/>
              <a:t>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Overview of Information</a:t>
            </a:r>
          </a:p>
          <a:p>
            <a:r>
              <a:rPr lang="en-GB" dirty="0" smtClean="0"/>
              <a:t>7/1/16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Liberty Stadium – Key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4400" dirty="0" smtClean="0"/>
              <a:t>List 4 Facts about the stadium</a:t>
            </a:r>
          </a:p>
          <a:p>
            <a:r>
              <a:rPr lang="en-GB" sz="4400" dirty="0" smtClean="0"/>
              <a:t>Ownership / Lease partners</a:t>
            </a:r>
          </a:p>
          <a:p>
            <a:r>
              <a:rPr lang="en-GB" sz="4400" dirty="0" smtClean="0"/>
              <a:t>Current situation on expansion? Change of ownership?</a:t>
            </a:r>
          </a:p>
          <a:p>
            <a:r>
              <a:rPr lang="en-GB" sz="4400" dirty="0" smtClean="0"/>
              <a:t>Transport / access issues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about_fact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27984" y="1988840"/>
            <a:ext cx="4464496" cy="4176464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</a:t>
            </a:r>
            <a:r>
              <a:rPr lang="en-GB" dirty="0" err="1" smtClean="0"/>
              <a:t>Stadia</a:t>
            </a:r>
            <a:r>
              <a:rPr lang="en-GB" dirty="0" smtClean="0"/>
              <a:t>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sz="4000" dirty="0" smtClean="0"/>
              <a:t>List the new features that are being integrated into modern Stadia in the US and around the world (Milan)</a:t>
            </a:r>
            <a:endParaRPr lang="en-GB" sz="4000" dirty="0"/>
          </a:p>
        </p:txBody>
      </p:sp>
      <p:pic>
        <p:nvPicPr>
          <p:cNvPr id="5" name="Content Placeholder 4" descr="lafc_tigh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83968" y="1988840"/>
            <a:ext cx="4680520" cy="4320480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3G / 4G Facilities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4000" dirty="0" smtClean="0"/>
              <a:t>Local landscape consider</a:t>
            </a:r>
          </a:p>
          <a:p>
            <a:pPr>
              <a:buNone/>
            </a:pPr>
            <a:r>
              <a:rPr lang="en-GB" sz="4000" dirty="0" smtClean="0"/>
              <a:t>Current situation</a:t>
            </a:r>
          </a:p>
          <a:p>
            <a:pPr>
              <a:buNone/>
            </a:pPr>
            <a:r>
              <a:rPr lang="en-GB" sz="4000" dirty="0" smtClean="0"/>
              <a:t>Strategy</a:t>
            </a:r>
          </a:p>
          <a:p>
            <a:pPr>
              <a:buNone/>
            </a:pPr>
            <a:r>
              <a:rPr lang="en-GB" sz="4000" dirty="0" smtClean="0"/>
              <a:t>Benefits</a:t>
            </a:r>
          </a:p>
          <a:p>
            <a:pPr>
              <a:buNone/>
            </a:pPr>
            <a:r>
              <a:rPr lang="en-GB" sz="4000" dirty="0" smtClean="0"/>
              <a:t>Issues / Barriers</a:t>
            </a:r>
            <a:endParaRPr lang="en-GB" sz="4000" dirty="0"/>
          </a:p>
        </p:txBody>
      </p:sp>
      <p:pic>
        <p:nvPicPr>
          <p:cNvPr id="5" name="Content Placeholder 4" descr="mynach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355976" y="1916832"/>
            <a:ext cx="4680520" cy="4392487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New Sports Facilities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4800" dirty="0" smtClean="0"/>
              <a:t>What are the major considerations for Organisations building sports facilities in the UK?</a:t>
            </a:r>
            <a:endParaRPr lang="en-GB" sz="4800" dirty="0"/>
          </a:p>
        </p:txBody>
      </p:sp>
      <p:pic>
        <p:nvPicPr>
          <p:cNvPr id="5" name="Content Placeholder 4" descr="main_building_right_large_0-726x48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11960" y="2132856"/>
            <a:ext cx="4752528" cy="3816424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Surrey Sports park</a:t>
            </a:r>
          </a:p>
          <a:p>
            <a:pPr>
              <a:buNone/>
            </a:pPr>
            <a:r>
              <a:rPr lang="en-GB" dirty="0" smtClean="0">
                <a:hlinkClick r:id="rId2"/>
              </a:rPr>
              <a:t>http://www.surreysportspark.co.uk/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Ebbw </a:t>
            </a:r>
            <a:r>
              <a:rPr lang="en-GB" dirty="0" err="1" smtClean="0"/>
              <a:t>Fawr</a:t>
            </a:r>
            <a:r>
              <a:rPr lang="en-GB" dirty="0" smtClean="0"/>
              <a:t> Complex</a:t>
            </a:r>
            <a:endParaRPr lang="en-GB" dirty="0"/>
          </a:p>
        </p:txBody>
      </p:sp>
      <p:pic>
        <p:nvPicPr>
          <p:cNvPr id="4" name="Content Placeholder 3" descr="33259_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1935163"/>
            <a:ext cx="8496944" cy="4389437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Acting today for an Active tomorrow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Overview?</a:t>
            </a:r>
          </a:p>
          <a:p>
            <a:r>
              <a:rPr lang="en-GB" dirty="0" smtClean="0"/>
              <a:t>4 Futures</a:t>
            </a:r>
          </a:p>
          <a:p>
            <a:r>
              <a:rPr lang="en-GB" dirty="0" smtClean="0"/>
              <a:t>7 Trends Identified as important moving forward within Wales</a:t>
            </a:r>
          </a:p>
          <a:p>
            <a:r>
              <a:rPr lang="en-GB" dirty="0" smtClean="0"/>
              <a:t>Describe 1 of the trend effecting modern sporting culture?</a:t>
            </a:r>
            <a:endParaRPr lang="en-GB" dirty="0"/>
          </a:p>
        </p:txBody>
      </p:sp>
      <p:pic>
        <p:nvPicPr>
          <p:cNvPr id="5" name="Content Placeholder 4" descr="capture_264x25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83968" y="1628800"/>
            <a:ext cx="4464496" cy="4464495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Shifting Economic &amp; political landscape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Changing identities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Switched on Society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Digital Revolution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Healthier Lives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Engaging the 21</a:t>
            </a:r>
            <a:r>
              <a:rPr lang="en-GB" baseline="30000" dirty="0" smtClean="0"/>
              <a:t>st</a:t>
            </a:r>
            <a:r>
              <a:rPr lang="en-GB" dirty="0" smtClean="0"/>
              <a:t> Century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Changing Society</a:t>
            </a:r>
            <a:endParaRPr lang="en-GB" dirty="0"/>
          </a:p>
        </p:txBody>
      </p:sp>
      <p:pic>
        <p:nvPicPr>
          <p:cNvPr id="5" name="Content Placeholder 4" descr="image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2132856"/>
            <a:ext cx="3888432" cy="3384376"/>
          </a:xfr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51</TotalTime>
  <Words>152</Words>
  <Application>Microsoft Office PowerPoint</Application>
  <PresentationFormat>On-screen Show (4:3)</PresentationFormat>
  <Paragraphs>35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Calibri</vt:lpstr>
      <vt:lpstr>Constantia</vt:lpstr>
      <vt:lpstr>Wingdings 2</vt:lpstr>
      <vt:lpstr>Flow</vt:lpstr>
      <vt:lpstr>Stadia Management</vt:lpstr>
      <vt:lpstr>The Liberty Stadium – Key Issues</vt:lpstr>
      <vt:lpstr>New Stadia Development</vt:lpstr>
      <vt:lpstr>3G / 4G Facilities</vt:lpstr>
      <vt:lpstr>Building New Sports Facilities</vt:lpstr>
      <vt:lpstr>Examples</vt:lpstr>
      <vt:lpstr>Ebbw Fawr Complex</vt:lpstr>
      <vt:lpstr>Acting today for an Active tomorrow</vt:lpstr>
      <vt:lpstr>Trends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Stadia Management</dc:title>
  <dc:creator>Marc</dc:creator>
  <cp:lastModifiedBy>Andrew Thomas</cp:lastModifiedBy>
  <cp:revision>5</cp:revision>
  <dcterms:created xsi:type="dcterms:W3CDTF">2016-01-06T20:35:48Z</dcterms:created>
  <dcterms:modified xsi:type="dcterms:W3CDTF">2016-01-07T12:13:23Z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AdHocReviewCycleID">
    <vt:i4>459003711</vt:i4>
  </property>
  <property fmtid="{D5CDD505-2E9C-101B-9397-08002B2CF9AE}" pid="3" name="_NewReviewCycle">
    <vt:lpwstr/>
  </property>
  <property fmtid="{D5CDD505-2E9C-101B-9397-08002B2CF9AE}" pid="4" name="_EmailSubject">
    <vt:lpwstr/>
  </property>
  <property fmtid="{D5CDD505-2E9C-101B-9397-08002B2CF9AE}" pid="5" name="_AuthorEmail">
    <vt:lpwstr>Marc.OKelly@gowercollegeswansea.ac.uk</vt:lpwstr>
  </property>
  <property fmtid="{D5CDD505-2E9C-101B-9397-08002B2CF9AE}" pid="6" name="_AuthorEmailDisplayName">
    <vt:lpwstr>Marc Bryan OKelly</vt:lpwstr>
  </property>
</Properties>
</file>