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56" r:id="rId4"/>
    <p:sldId id="25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ACF028-FF9B-44C2-9C3E-8EED98CA9997}" v="3" dt="2026-09-22T10:07:42.7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Wright" userId="c92157ca-efaa-4ac9-82aa-821539b397b5" providerId="ADAL" clId="{B61D8F25-13C5-4307-9F31-897B0A0D1A57}"/>
    <pc:docChg chg="custSel addSld delSld modSld sldOrd">
      <pc:chgData name="Paul Wright" userId="c92157ca-efaa-4ac9-82aa-821539b397b5" providerId="ADAL" clId="{B61D8F25-13C5-4307-9F31-897B0A0D1A57}" dt="2026-09-22T10:07:51.590" v="100" actId="20577"/>
      <pc:docMkLst>
        <pc:docMk/>
      </pc:docMkLst>
      <pc:sldChg chg="addSp delSp modSp mod modClrScheme chgLayout">
        <pc:chgData name="Paul Wright" userId="c92157ca-efaa-4ac9-82aa-821539b397b5" providerId="ADAL" clId="{B61D8F25-13C5-4307-9F31-897B0A0D1A57}" dt="2026-09-22T10:02:30.600" v="69" actId="27636"/>
        <pc:sldMkLst>
          <pc:docMk/>
          <pc:sldMk cId="1718629162" sldId="256"/>
        </pc:sldMkLst>
        <pc:spChg chg="mod ord">
          <ac:chgData name="Paul Wright" userId="c92157ca-efaa-4ac9-82aa-821539b397b5" providerId="ADAL" clId="{B61D8F25-13C5-4307-9F31-897B0A0D1A57}" dt="2026-09-22T10:02:30.591" v="68" actId="700"/>
          <ac:spMkLst>
            <pc:docMk/>
            <pc:sldMk cId="1718629162" sldId="256"/>
            <ac:spMk id="4" creationId="{078817FF-E7DA-2E79-390F-4179DE2C1152}"/>
          </ac:spMkLst>
        </pc:spChg>
        <pc:spChg chg="mod ord">
          <ac:chgData name="Paul Wright" userId="c92157ca-efaa-4ac9-82aa-821539b397b5" providerId="ADAL" clId="{B61D8F25-13C5-4307-9F31-897B0A0D1A57}" dt="2026-09-22T10:02:30.600" v="69" actId="27636"/>
          <ac:spMkLst>
            <pc:docMk/>
            <pc:sldMk cId="1718629162" sldId="256"/>
            <ac:spMk id="5" creationId="{448A4396-D35D-DF3C-1519-612A1419216C}"/>
          </ac:spMkLst>
        </pc:spChg>
        <pc:spChg chg="add del mod ord">
          <ac:chgData name="Paul Wright" userId="c92157ca-efaa-4ac9-82aa-821539b397b5" providerId="ADAL" clId="{B61D8F25-13C5-4307-9F31-897B0A0D1A57}" dt="2026-09-22T10:02:30.591" v="68" actId="700"/>
          <ac:spMkLst>
            <pc:docMk/>
            <pc:sldMk cId="1718629162" sldId="256"/>
            <ac:spMk id="6" creationId="{E8AEA72E-3CBD-27B4-B169-65B89DC3010F}"/>
          </ac:spMkLst>
        </pc:spChg>
      </pc:sldChg>
      <pc:sldChg chg="modSp mod">
        <pc:chgData name="Paul Wright" userId="c92157ca-efaa-4ac9-82aa-821539b397b5" providerId="ADAL" clId="{B61D8F25-13C5-4307-9F31-897B0A0D1A57}" dt="2026-09-22T10:07:51.590" v="100" actId="20577"/>
        <pc:sldMkLst>
          <pc:docMk/>
          <pc:sldMk cId="1905587192" sldId="257"/>
        </pc:sldMkLst>
        <pc:spChg chg="mod">
          <ac:chgData name="Paul Wright" userId="c92157ca-efaa-4ac9-82aa-821539b397b5" providerId="ADAL" clId="{B61D8F25-13C5-4307-9F31-897B0A0D1A57}" dt="2026-09-22T10:07:51.590" v="100" actId="20577"/>
          <ac:spMkLst>
            <pc:docMk/>
            <pc:sldMk cId="1905587192" sldId="257"/>
            <ac:spMk id="4" creationId="{9FFB19BD-DE0B-E1E7-BE54-7CE3350C077F}"/>
          </ac:spMkLst>
        </pc:spChg>
      </pc:sldChg>
      <pc:sldChg chg="addSp delSp modSp new mod ord setBg">
        <pc:chgData name="Paul Wright" userId="c92157ca-efaa-4ac9-82aa-821539b397b5" providerId="ADAL" clId="{B61D8F25-13C5-4307-9F31-897B0A0D1A57}" dt="2026-09-22T10:05:30.146" v="87" actId="26606"/>
        <pc:sldMkLst>
          <pc:docMk/>
          <pc:sldMk cId="1412656347" sldId="258"/>
        </pc:sldMkLst>
        <pc:spChg chg="del">
          <ac:chgData name="Paul Wright" userId="c92157ca-efaa-4ac9-82aa-821539b397b5" providerId="ADAL" clId="{B61D8F25-13C5-4307-9F31-897B0A0D1A57}" dt="2026-09-22T10:05:30.146" v="87" actId="26606"/>
          <ac:spMkLst>
            <pc:docMk/>
            <pc:sldMk cId="1412656347" sldId="258"/>
            <ac:spMk id="2" creationId="{427DF624-D404-8DE7-9F8F-1C9BB0CDBD1B}"/>
          </ac:spMkLst>
        </pc:spChg>
        <pc:spChg chg="del">
          <ac:chgData name="Paul Wright" userId="c92157ca-efaa-4ac9-82aa-821539b397b5" providerId="ADAL" clId="{B61D8F25-13C5-4307-9F31-897B0A0D1A57}" dt="2026-09-22T10:05:30.146" v="87" actId="26606"/>
          <ac:spMkLst>
            <pc:docMk/>
            <pc:sldMk cId="1412656347" sldId="258"/>
            <ac:spMk id="3" creationId="{3749B8D7-8003-8315-F955-9C08718BFF27}"/>
          </ac:spMkLst>
        </pc:spChg>
        <pc:spChg chg="add">
          <ac:chgData name="Paul Wright" userId="c92157ca-efaa-4ac9-82aa-821539b397b5" providerId="ADAL" clId="{B61D8F25-13C5-4307-9F31-897B0A0D1A57}" dt="2026-09-22T10:05:30.146" v="87" actId="26606"/>
          <ac:spMkLst>
            <pc:docMk/>
            <pc:sldMk cId="1412656347" sldId="258"/>
            <ac:spMk id="10" creationId="{42A4FC2C-047E-45A5-965D-8E1E3BF09BC6}"/>
          </ac:spMkLst>
        </pc:spChg>
        <pc:picChg chg="add mod">
          <ac:chgData name="Paul Wright" userId="c92157ca-efaa-4ac9-82aa-821539b397b5" providerId="ADAL" clId="{B61D8F25-13C5-4307-9F31-897B0A0D1A57}" dt="2026-09-22T10:05:30.146" v="87" actId="26606"/>
          <ac:picMkLst>
            <pc:docMk/>
            <pc:sldMk cId="1412656347" sldId="258"/>
            <ac:picMk id="5" creationId="{6FD0AFCC-738A-8D08-6C72-9BF7A7A16ED8}"/>
          </ac:picMkLst>
        </pc:picChg>
      </pc:sldChg>
      <pc:sldChg chg="addSp modSp new del mod ord">
        <pc:chgData name="Paul Wright" userId="c92157ca-efaa-4ac9-82aa-821539b397b5" providerId="ADAL" clId="{B61D8F25-13C5-4307-9F31-897B0A0D1A57}" dt="2026-09-22T10:03:38.769" v="78" actId="2696"/>
        <pc:sldMkLst>
          <pc:docMk/>
          <pc:sldMk cId="3039685286" sldId="258"/>
        </pc:sldMkLst>
        <pc:picChg chg="add mod">
          <ac:chgData name="Paul Wright" userId="c92157ca-efaa-4ac9-82aa-821539b397b5" providerId="ADAL" clId="{B61D8F25-13C5-4307-9F31-897B0A0D1A57}" dt="2026-09-22T10:03:35.929" v="77" actId="1076"/>
          <ac:picMkLst>
            <pc:docMk/>
            <pc:sldMk cId="3039685286" sldId="258"/>
            <ac:picMk id="5" creationId="{E7BA90BA-9E3C-1304-7EB3-F90E600D5CC0}"/>
          </ac:picMkLst>
        </pc:picChg>
      </pc:sldChg>
      <pc:sldChg chg="addSp delSp modSp new mod ord setBg modClrScheme delDesignElem chgLayout">
        <pc:chgData name="Paul Wright" userId="c92157ca-efaa-4ac9-82aa-821539b397b5" providerId="ADAL" clId="{B61D8F25-13C5-4307-9F31-897B0A0D1A57}" dt="2026-09-22T10:06:45.911" v="95" actId="26606"/>
        <pc:sldMkLst>
          <pc:docMk/>
          <pc:sldMk cId="2925392107" sldId="259"/>
        </pc:sldMkLst>
        <pc:spChg chg="del mod ord">
          <ac:chgData name="Paul Wright" userId="c92157ca-efaa-4ac9-82aa-821539b397b5" providerId="ADAL" clId="{B61D8F25-13C5-4307-9F31-897B0A0D1A57}" dt="2026-09-22T10:06:40.786" v="94" actId="700"/>
          <ac:spMkLst>
            <pc:docMk/>
            <pc:sldMk cId="2925392107" sldId="259"/>
            <ac:spMk id="2" creationId="{295D07D7-4BF4-4FF0-97E9-EFECDDF3607A}"/>
          </ac:spMkLst>
        </pc:spChg>
        <pc:spChg chg="del">
          <ac:chgData name="Paul Wright" userId="c92157ca-efaa-4ac9-82aa-821539b397b5" providerId="ADAL" clId="{B61D8F25-13C5-4307-9F31-897B0A0D1A57}" dt="2026-09-22T10:06:00.209" v="91" actId="22"/>
          <ac:spMkLst>
            <pc:docMk/>
            <pc:sldMk cId="2925392107" sldId="259"/>
            <ac:spMk id="3" creationId="{229D78F7-D8ED-9FA6-531A-722D4C89145F}"/>
          </ac:spMkLst>
        </pc:spChg>
        <pc:spChg chg="add del">
          <ac:chgData name="Paul Wright" userId="c92157ca-efaa-4ac9-82aa-821539b397b5" providerId="ADAL" clId="{B61D8F25-13C5-4307-9F31-897B0A0D1A57}" dt="2026-09-22T10:06:40.786" v="94" actId="700"/>
          <ac:spMkLst>
            <pc:docMk/>
            <pc:sldMk cId="2925392107" sldId="259"/>
            <ac:spMk id="9" creationId="{5ACD3F0C-82E1-8473-512D-F7B8D1081892}"/>
          </ac:spMkLst>
        </pc:spChg>
        <pc:spChg chg="add del">
          <ac:chgData name="Paul Wright" userId="c92157ca-efaa-4ac9-82aa-821539b397b5" providerId="ADAL" clId="{B61D8F25-13C5-4307-9F31-897B0A0D1A57}" dt="2026-09-22T10:06:40.786" v="94" actId="700"/>
          <ac:spMkLst>
            <pc:docMk/>
            <pc:sldMk cId="2925392107" sldId="259"/>
            <ac:spMk id="12" creationId="{3ECBE1F1-D69B-4AFA-ABD5-8E41720EF6DE}"/>
          </ac:spMkLst>
        </pc:spChg>
        <pc:spChg chg="add del">
          <ac:chgData name="Paul Wright" userId="c92157ca-efaa-4ac9-82aa-821539b397b5" providerId="ADAL" clId="{B61D8F25-13C5-4307-9F31-897B0A0D1A57}" dt="2026-09-22T10:06:40.786" v="94" actId="700"/>
          <ac:spMkLst>
            <pc:docMk/>
            <pc:sldMk cId="2925392107" sldId="259"/>
            <ac:spMk id="14" creationId="{603A6265-E10C-4B85-9C20-E75FCAF9CC63}"/>
          </ac:spMkLst>
        </pc:spChg>
        <pc:picChg chg="add mod ord">
          <ac:chgData name="Paul Wright" userId="c92157ca-efaa-4ac9-82aa-821539b397b5" providerId="ADAL" clId="{B61D8F25-13C5-4307-9F31-897B0A0D1A57}" dt="2026-09-22T10:06:45.911" v="95" actId="26606"/>
          <ac:picMkLst>
            <pc:docMk/>
            <pc:sldMk cId="2925392107" sldId="259"/>
            <ac:picMk id="5" creationId="{AC4D3052-935D-FF86-DD06-83A7937668DB}"/>
          </ac:picMkLst>
        </pc:picChg>
        <pc:cxnChg chg="add">
          <ac:chgData name="Paul Wright" userId="c92157ca-efaa-4ac9-82aa-821539b397b5" providerId="ADAL" clId="{B61D8F25-13C5-4307-9F31-897B0A0D1A57}" dt="2026-09-22T10:06:45.911" v="95" actId="26606"/>
          <ac:cxnSpMkLst>
            <pc:docMk/>
            <pc:sldMk cId="2925392107" sldId="259"/>
            <ac:cxnSpMk id="10" creationId="{22F6364A-B358-4BEE-B158-0734D2C938D4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C8A92-5485-D4CE-5677-3517699BEA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82DE65-138B-354A-C4FE-DE5A2F3FA8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D93459-5AC1-F438-3B26-91966AFCB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5D068-C501-4921-830E-76C749D81784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2C73E-48A2-E403-8D35-895EB48B8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8D885D-BEF7-4B8C-BC1D-214287562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C8E0D-37F5-41BE-9117-1305EEBC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327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6EC11-FFE1-E794-E7AA-F4DAF4DD1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8C1FE-B903-E041-B69D-20455FCB41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978F07-F0C9-6152-95B0-A4DAA162A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5D068-C501-4921-830E-76C749D81784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8A24D-9EA3-449B-A372-B94F71C913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8EEBC8-41D2-F58E-D4FC-90998BDA5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C8E0D-37F5-41BE-9117-1305EEBC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995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3BCEE-92ED-8752-3F11-F9C05B8D5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60D66A-11B8-D0FA-A96B-1BCCF7BA4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AB5CBD-DEEF-E8A4-9C13-B3F07713E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5D068-C501-4921-830E-76C749D81784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C88D1E-7EAD-624D-EF39-B8975DC24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B6E3D6-609B-CB20-422F-4E0CA16C4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C8E0D-37F5-41BE-9117-1305EEBC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714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D1B95-AE05-A810-E85F-D40269730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6FCAA-65E0-30EE-0BD8-4CB4A3796E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E60C94-9584-539A-A715-C66303CA75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D035B5-C5D5-E576-99C3-E22A084B4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5D068-C501-4921-830E-76C749D81784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34B26F-7364-0ADB-4072-D4E8BD123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E17395-9036-6CAD-D4B8-B333E7629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C8E0D-37F5-41BE-9117-1305EEBC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255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4800C-281B-C86B-A22E-11A1F2D71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D3BFE4-36E8-70DB-5849-60F2534245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6FB44-0669-66F7-B760-7043566B37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402E82-385E-B07B-E255-B9344CC0AA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999FFC-A4DD-0009-EB20-1FD34CAC4E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582EBE-911B-A6C2-09C0-180D8F745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5D068-C501-4921-830E-76C749D81784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A1AD0F-C308-BAA2-6C13-38C68DCF4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55F68C-8EEB-3054-D8F6-A5D0160AF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C8E0D-37F5-41BE-9117-1305EEBC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767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60DFD-5CF3-DB72-E24F-5F13C157C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A702C3-59C5-365F-6723-033DC2B48C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5D068-C501-4921-830E-76C749D81784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6291F8-D5B2-7744-20DF-84C1A42F9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B04D70-5A0B-4C67-D404-33DAD1311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C8E0D-37F5-41BE-9117-1305EEBC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454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24A2DD-4DCE-56E4-A829-C1C3EA23D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5D068-C501-4921-830E-76C749D81784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A4D404-CA4A-9CEF-294E-B04227C2F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FF25BB-ADC1-5027-4155-AAEFE3FAC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C8E0D-37F5-41BE-9117-1305EEBC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621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170FE-F0A3-9EDD-BBAE-6F92A99AE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F3179-9C87-3C99-F772-7377BA8CBF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776E70-67F4-8360-4385-896802A69E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92C88B-7EBD-90C8-0593-F7A98EA67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5D068-C501-4921-830E-76C749D81784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BF388-64C8-BF92-AF28-6AF7F95D8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6A675-30C1-7E60-61E8-8F3AA3D868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C8E0D-37F5-41BE-9117-1305EEBC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43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41956-16F5-BC1D-365C-B342862B6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EFE4FC-8557-2AEF-52E9-23D4D743EF8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3ABF93-400B-DDA0-B08F-3EE6610051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DCCAA3-B1D1-C243-1889-67316AA9A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5D068-C501-4921-830E-76C749D81784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7673A4-CE2A-6D30-1C8A-2005FC4C0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3F9919-0AD0-A34C-99A9-C07B461FE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C8E0D-37F5-41BE-9117-1305EEBC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551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04843-2980-8D80-505F-44439754B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501B4F-75A2-253E-E024-C86E23F34F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5EFBDE-F2F6-C874-BD20-D160EF119C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5D068-C501-4921-830E-76C749D81784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385DDD-64AE-4B8D-79B3-37FE69FC5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A4B8D2-397F-6A41-D110-7E99E151A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C8E0D-37F5-41BE-9117-1305EEBC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32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C6E945-561C-ED16-1BDE-830DB6276AD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D67F74-1427-F4C9-4919-6F14F2EC6E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F2804F-0656-D4AF-EB72-52DB36C3A0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5D068-C501-4921-830E-76C749D81784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68D797-8FC4-DDEB-CABB-9A2F6AC3F1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BFFA20-DEE3-D664-BBB9-BF977224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C8E0D-37F5-41BE-9117-1305EEBC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83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919D35-7752-7EC6-5CDA-E3EE01F79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BB7E4E-FAA7-72F4-C04D-09135602E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D63B65-EB59-47C6-BD4B-7AB31B9DCD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BB5D068-C501-4921-830E-76C749D81784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313A0A-365B-FEC5-3DA1-856CBAACD6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16747-7219-403C-2D96-C1C3E35CAC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92C8E0D-37F5-41BE-9117-1305EEBC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19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2F6364A-B358-4BEE-B158-0734D2C93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8202" y="1570814"/>
            <a:ext cx="0" cy="371022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C4D3052-935D-FF86-DD06-83A7937668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0242"/>
          <a:stretch>
            <a:fillRect/>
          </a:stretch>
        </p:blipFill>
        <p:spPr>
          <a:xfrm>
            <a:off x="4061860" y="1123527"/>
            <a:ext cx="3632673" cy="46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392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FD0AFCC-738A-8D08-6C72-9BF7A7A16E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174" b="2384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6563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78817FF-E7DA-2E79-390F-4179DE2C1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Reception: Some key terms and Concepts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48A4396-D35D-DF3C-1519-612A141921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Classical Tradition v Classical reception</a:t>
            </a:r>
          </a:p>
          <a:p>
            <a:r>
              <a:rPr lang="en-GB" dirty="0"/>
              <a:t>Continuity v Reciprocity/Re-invention</a:t>
            </a:r>
          </a:p>
          <a:p>
            <a:r>
              <a:rPr lang="en-GB" dirty="0"/>
              <a:t>What is meaning? Who decides?</a:t>
            </a:r>
          </a:p>
          <a:p>
            <a:r>
              <a:rPr lang="en-GB" dirty="0"/>
              <a:t> Reader response (Iser, Fish etc.)</a:t>
            </a:r>
          </a:p>
          <a:p>
            <a:r>
              <a:rPr lang="en-GB" dirty="0"/>
              <a:t>Encoding/Decoding (Hall); ‘aberrant decoding’ (Eco); ‘textual poachers’ (Jenkins) </a:t>
            </a:r>
          </a:p>
          <a:p>
            <a:r>
              <a:rPr lang="en-GB" dirty="0"/>
              <a:t>Horizon of expectation (Jauss) </a:t>
            </a:r>
          </a:p>
          <a:p>
            <a:r>
              <a:rPr lang="en-GB" dirty="0"/>
              <a:t>Reception history (Marcuse)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86291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B3DA7-D8BF-F625-2F82-D1ED1787F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FB19BD-DE0B-E1E7-BE54-7CE3350C07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Eagleton, T. (1996) “Phenomenology, Hermeneutics, and Reception Theory,” in Literary Theory. University of Minnesota Press, p. 47 – 78.</a:t>
            </a:r>
          </a:p>
          <a:p>
            <a:pPr marL="0" indent="0">
              <a:buNone/>
            </a:pPr>
            <a:r>
              <a:rPr lang="en-GB" dirty="0"/>
              <a:t>Fish, S &amp; Hoyos-Andrade, R.E. (2001). “Is there a text in this class?” </a:t>
            </a:r>
            <a:r>
              <a:rPr lang="en-GB" i="1" dirty="0"/>
              <a:t>Alfa</a:t>
            </a:r>
            <a:r>
              <a:rPr lang="en-GB" dirty="0"/>
              <a:t>, </a:t>
            </a:r>
            <a:r>
              <a:rPr lang="en-GB" i="1" dirty="0"/>
              <a:t>36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Hall, S. (1973). </a:t>
            </a:r>
            <a:r>
              <a:rPr lang="en-GB" i="1" dirty="0"/>
              <a:t>Encoding and Decoding in the television discourse</a:t>
            </a:r>
            <a:r>
              <a:rPr lang="en-GB" dirty="0"/>
              <a:t>. University of Birmingham.</a:t>
            </a:r>
          </a:p>
          <a:p>
            <a:pPr marL="0" indent="0">
              <a:buNone/>
            </a:pPr>
            <a:r>
              <a:rPr lang="en-GB" dirty="0"/>
              <a:t>Iser, W. (1978). The implied reader : patterns of communication in prose fiction from Bunyan to Beckett. (Paperback ed.). John Hopkins.</a:t>
            </a:r>
          </a:p>
          <a:p>
            <a:pPr marL="0" indent="0">
              <a:buNone/>
            </a:pPr>
            <a:r>
              <a:rPr lang="en-GB" dirty="0"/>
              <a:t>Jauss, H &amp; Benzinger E., (1970). "Literary History as a Challenge to Literary Theory". New Literary History. 2 (1): 7–37</a:t>
            </a:r>
          </a:p>
          <a:p>
            <a:pPr marL="0" indent="0">
              <a:buNone/>
            </a:pPr>
            <a:r>
              <a:rPr lang="en-GB" dirty="0"/>
              <a:t>Jenkins, Henry (1992). </a:t>
            </a:r>
            <a:r>
              <a:rPr lang="en-GB" i="1" dirty="0"/>
              <a:t>Textual Poachers: Television Fans and Participatory Culture</a:t>
            </a:r>
            <a:r>
              <a:rPr lang="en-GB" dirty="0"/>
              <a:t>. New York: Routledge.</a:t>
            </a:r>
          </a:p>
          <a:p>
            <a:pPr marL="0" indent="0">
              <a:buNone/>
            </a:pPr>
            <a:r>
              <a:rPr lang="en-GB" dirty="0"/>
              <a:t>Reception Study Society. (2008). </a:t>
            </a:r>
            <a:r>
              <a:rPr lang="en-GB" i="1" dirty="0"/>
              <a:t>Reception : texts, readers, audiences, history.</a:t>
            </a:r>
            <a:r>
              <a:rPr lang="en-GB" dirty="0"/>
              <a:t> Reception Study Society.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5871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240</Words>
  <Application>Microsoft Office PowerPoint</Application>
  <PresentationFormat>Widescreen</PresentationFormat>
  <Paragraphs>18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Reception: Some key terms and Concepts</vt:lpstr>
      <vt:lpstr>Bibliography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Wright</dc:creator>
  <cp:lastModifiedBy>Paul Wright</cp:lastModifiedBy>
  <cp:revision>1</cp:revision>
  <dcterms:created xsi:type="dcterms:W3CDTF">2026-09-22T09:30:09Z</dcterms:created>
  <dcterms:modified xsi:type="dcterms:W3CDTF">2026-09-22T10:07:54Z</dcterms:modified>
</cp:coreProperties>
</file>