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  <p:sldMasterId id="2147483699" r:id="rId2"/>
    <p:sldMasterId id="2147483700" r:id="rId3"/>
    <p:sldMasterId id="2147483701" r:id="rId4"/>
  </p:sldMasterIdLst>
  <p:notesMasterIdLst>
    <p:notesMasterId r:id="rId13"/>
  </p:notesMasterIdLst>
  <p:handoutMasterIdLst>
    <p:handoutMasterId r:id="rId14"/>
  </p:handoutMasterIdLst>
  <p:sldIdLst>
    <p:sldId id="276" r:id="rId5"/>
    <p:sldId id="280" r:id="rId6"/>
    <p:sldId id="301" r:id="rId7"/>
    <p:sldId id="307" r:id="rId8"/>
    <p:sldId id="339" r:id="rId9"/>
    <p:sldId id="304" r:id="rId10"/>
    <p:sldId id="338" r:id="rId11"/>
    <p:sldId id="306" r:id="rId12"/>
  </p:sldIdLst>
  <p:sldSz cx="9144000" cy="6858000" type="screen4x3"/>
  <p:notesSz cx="6877050" cy="1000125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Times New Roman" charset="0"/>
        <a:ea typeface="ＭＳ Ｐゴシック" charset="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290" autoAdjust="0"/>
    <p:restoredTop sz="80049" autoAdjust="0"/>
  </p:normalViewPr>
  <p:slideViewPr>
    <p:cSldViewPr>
      <p:cViewPr varScale="1">
        <p:scale>
          <a:sx n="57" d="100"/>
          <a:sy n="57" d="100"/>
        </p:scale>
        <p:origin x="1422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8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>
            <a:lvl1pPr defTabSz="965200">
              <a:defRPr sz="1300"/>
            </a:lvl1pPr>
          </a:lstStyle>
          <a:p>
            <a:endParaRPr 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97313" y="0"/>
            <a:ext cx="2979737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>
            <a:lvl1pPr algn="r" defTabSz="965200">
              <a:defRPr sz="1300"/>
            </a:lvl1pPr>
          </a:lstStyle>
          <a:p>
            <a:endParaRPr lang="en-US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501188"/>
            <a:ext cx="2979738" cy="50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b" anchorCtr="0" compatLnSpc="1">
            <a:prstTxWarp prst="textNoShape">
              <a:avLst/>
            </a:prstTxWarp>
          </a:bodyPr>
          <a:lstStyle>
            <a:lvl1pPr defTabSz="965200">
              <a:defRPr sz="1300"/>
            </a:lvl1pPr>
          </a:lstStyle>
          <a:p>
            <a:endParaRPr lang="en-US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97313" y="9501188"/>
            <a:ext cx="2979737" cy="50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6442" tIns="48221" rIns="96442" bIns="48221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/>
            </a:lvl1pPr>
          </a:lstStyle>
          <a:p>
            <a:fld id="{562A2D19-6B53-1A41-95C2-9A072D3A84C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3788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>
            <a:lvl1pPr defTabSz="965200">
              <a:defRPr sz="1300"/>
            </a:lvl1pPr>
          </a:lstStyle>
          <a:p>
            <a:endParaRPr lang="en-US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97313" y="0"/>
            <a:ext cx="2979737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>
            <a:lvl1pPr algn="r" defTabSz="965200">
              <a:defRPr sz="1300"/>
            </a:lvl1pPr>
          </a:lstStyle>
          <a:p>
            <a:endParaRPr lang="en-US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39800" y="750888"/>
            <a:ext cx="4999038" cy="37496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7575" y="4751388"/>
            <a:ext cx="5041900" cy="4500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501188"/>
            <a:ext cx="2979738" cy="50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b" anchorCtr="0" compatLnSpc="1">
            <a:prstTxWarp prst="textNoShape">
              <a:avLst/>
            </a:prstTxWarp>
          </a:bodyPr>
          <a:lstStyle>
            <a:lvl1pPr defTabSz="965200">
              <a:defRPr sz="1300"/>
            </a:lvl1pPr>
          </a:lstStyle>
          <a:p>
            <a:endParaRPr lang="en-US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97313" y="9501188"/>
            <a:ext cx="2979737" cy="50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6442" tIns="48221" rIns="96442" bIns="48221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/>
            </a:lvl1pPr>
          </a:lstStyle>
          <a:p>
            <a:fld id="{B939ACC4-3648-274A-A1C1-63A7D8E55F9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86696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7"/>
          <p:cNvSpPr txBox="1">
            <a:spLocks noGrp="1" noChangeArrowheads="1"/>
          </p:cNvSpPr>
          <p:nvPr/>
        </p:nvSpPr>
        <p:spPr bwMode="auto">
          <a:xfrm>
            <a:off x="3895725" y="9499600"/>
            <a:ext cx="2979738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6442" tIns="48221" rIns="96442" bIns="48221" anchor="b"/>
          <a:lstStyle>
            <a:lvl1pPr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84225" indent="-301625"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204913" indent="-239713"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87513" indent="-241300"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170113" indent="-241300"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627313" indent="-2413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3084513" indent="-2413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541713" indent="-2413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998913" indent="-2413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r" eaLnBrk="1" hangingPunct="1"/>
            <a:fld id="{D0276451-5D7D-6748-B8AC-61D4B641939A}" type="slidenum">
              <a:rPr lang="en-GB" sz="1300">
                <a:latin typeface="Arial" charset="0"/>
                <a:cs typeface="Arial" charset="0"/>
              </a:rPr>
              <a:pPr algn="r" eaLnBrk="1" hangingPunct="1"/>
              <a:t>5</a:t>
            </a:fld>
            <a:endParaRPr lang="en-GB" sz="1300">
              <a:latin typeface="Arial" charset="0"/>
              <a:cs typeface="Arial" charset="0"/>
            </a:endParaRPr>
          </a:p>
        </p:txBody>
      </p:sp>
      <p:sp>
        <p:nvSpPr>
          <p:cNvPr id="983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0738" y="5151438"/>
            <a:ext cx="5091112" cy="3724275"/>
          </a:xfrm>
        </p:spPr>
        <p:txBody>
          <a:bodyPr/>
          <a:lstStyle/>
          <a:p>
            <a:pPr eaLnBrk="1" hangingPunct="1"/>
            <a:endParaRPr lang="en-US" sz="1600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2403" name="Notes Placeholder 2"/>
          <p:cNvSpPr>
            <a:spLocks noGrp="1"/>
          </p:cNvSpPr>
          <p:nvPr>
            <p:ph type="body" idx="1"/>
          </p:nvPr>
        </p:nvSpPr>
        <p:spPr>
          <a:xfrm>
            <a:off x="687388" y="4751388"/>
            <a:ext cx="5502275" cy="4500562"/>
          </a:xfrm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4" name="Slide Number Placeholder 3"/>
          <p:cNvSpPr txBox="1">
            <a:spLocks noGrp="1"/>
          </p:cNvSpPr>
          <p:nvPr/>
        </p:nvSpPr>
        <p:spPr bwMode="auto">
          <a:xfrm>
            <a:off x="3895725" y="9499600"/>
            <a:ext cx="2979738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6442" tIns="48221" rIns="96442" bIns="48221" anchor="b"/>
          <a:lstStyle>
            <a:lvl1pPr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84225" indent="-301625"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204913" indent="-239713"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87513" indent="-241300"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170113" indent="-241300"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627313" indent="-2413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3084513" indent="-2413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541713" indent="-2413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998913" indent="-2413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r" eaLnBrk="1" hangingPunct="1"/>
            <a:fld id="{BACEFE92-213E-9541-9434-8F7E3246848F}" type="slidenum">
              <a:rPr lang="en-GB" sz="1300">
                <a:latin typeface="Calibri" charset="0"/>
                <a:cs typeface="Arial" charset="0"/>
              </a:rPr>
              <a:pPr algn="r" eaLnBrk="1" hangingPunct="1"/>
              <a:t>6</a:t>
            </a:fld>
            <a:endParaRPr lang="en-GB" sz="1300">
              <a:latin typeface="Calibri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2403" name="Notes Placeholder 2"/>
          <p:cNvSpPr>
            <a:spLocks noGrp="1"/>
          </p:cNvSpPr>
          <p:nvPr>
            <p:ph type="body" idx="1"/>
          </p:nvPr>
        </p:nvSpPr>
        <p:spPr>
          <a:xfrm>
            <a:off x="687388" y="4751388"/>
            <a:ext cx="5502275" cy="4500562"/>
          </a:xfrm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4" name="Slide Number Placeholder 3"/>
          <p:cNvSpPr txBox="1">
            <a:spLocks noGrp="1"/>
          </p:cNvSpPr>
          <p:nvPr/>
        </p:nvSpPr>
        <p:spPr bwMode="auto">
          <a:xfrm>
            <a:off x="3895725" y="9499600"/>
            <a:ext cx="2979738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6442" tIns="48221" rIns="96442" bIns="48221" anchor="b"/>
          <a:lstStyle>
            <a:lvl1pPr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84225" indent="-301625"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204913" indent="-239713"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87513" indent="-241300"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170113" indent="-241300" defTabSz="9652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627313" indent="-2413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3084513" indent="-2413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541713" indent="-2413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998913" indent="-2413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r" eaLnBrk="1" hangingPunct="1"/>
            <a:fld id="{BACEFE92-213E-9541-9434-8F7E3246848F}" type="slidenum">
              <a:rPr lang="en-GB" sz="1300">
                <a:latin typeface="Calibri" charset="0"/>
                <a:cs typeface="Arial" charset="0"/>
              </a:rPr>
              <a:pPr algn="r" eaLnBrk="1" hangingPunct="1"/>
              <a:t>7</a:t>
            </a:fld>
            <a:endParaRPr lang="en-GB" sz="1300">
              <a:latin typeface="Calibri" charset="0"/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>
          <a:xfrm>
            <a:off x="6660232" y="5085184"/>
            <a:ext cx="1919288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9BE9B521-C874-AC49-930F-5A4EF7F1131C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BB4397-66D1-7F40-BDFA-E39D1FF6366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366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3"/>
          <p:cNvSpPr>
            <a:spLocks noChangeArrowheads="1"/>
          </p:cNvSpPr>
          <p:nvPr/>
        </p:nvSpPr>
        <p:spPr bwMode="auto"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rotWithShape="1">
            <a:gsLst>
              <a:gs pos="0">
                <a:srgbClr val="3265A1"/>
              </a:gs>
              <a:gs pos="72000">
                <a:srgbClr val="6391D5"/>
              </a:gs>
              <a:gs pos="100000">
                <a:srgbClr val="8AA8DA"/>
              </a:gs>
            </a:gsLst>
            <a:lin ang="16200000"/>
          </a:gradFill>
          <a:ln w="3175" cap="rnd">
            <a:solidFill>
              <a:srgbClr val="385D8A"/>
            </a:solidFill>
            <a:miter lim="800000"/>
            <a:headEnd/>
            <a:tailEnd/>
          </a:ln>
          <a:effectLst>
            <a:outerShdw blurRad="63500" dist="26940" dir="5400000" rotWithShape="0">
              <a:srgbClr val="000000">
                <a:alpha val="45999"/>
              </a:srgbClr>
            </a:outerShdw>
          </a:effectLst>
        </p:spPr>
        <p:txBody>
          <a:bodyPr anchor="ctr"/>
          <a:lstStyle/>
          <a:p>
            <a:pPr>
              <a:defRPr/>
            </a:pPr>
            <a:endParaRPr 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5" name="Chevron 4"/>
          <p:cNvSpPr>
            <a:spLocks noChangeArrowheads="1"/>
          </p:cNvSpPr>
          <p:nvPr/>
        </p:nvSpPr>
        <p:spPr bwMode="auto"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rotWithShape="1">
            <a:gsLst>
              <a:gs pos="0">
                <a:srgbClr val="3265A1"/>
              </a:gs>
              <a:gs pos="72000">
                <a:srgbClr val="6391D5"/>
              </a:gs>
              <a:gs pos="100000">
                <a:srgbClr val="8AA8DA"/>
              </a:gs>
            </a:gsLst>
            <a:lin ang="16200000"/>
          </a:gradFill>
          <a:ln w="3175" cap="rnd">
            <a:solidFill>
              <a:srgbClr val="385D8A"/>
            </a:solidFill>
            <a:miter lim="800000"/>
            <a:headEnd/>
            <a:tailEnd/>
          </a:ln>
          <a:effectLst>
            <a:outerShdw blurRad="63500" dist="26940" dir="5400000" rotWithShape="0">
              <a:srgbClr val="000000">
                <a:alpha val="45999"/>
              </a:srgbClr>
            </a:outerShdw>
          </a:effectLst>
        </p:spPr>
        <p:txBody>
          <a:bodyPr anchor="ctr"/>
          <a:lstStyle/>
          <a:p>
            <a:pPr>
              <a:defRPr/>
            </a:pPr>
            <a:endParaRPr 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>
          <a:xfrm>
            <a:off x="6660232" y="5085184"/>
            <a:ext cx="1919288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E953B6AB-0F9C-7A43-8493-269600EB52EF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0DA2EC-8B47-6F42-B008-22924341942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7235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660232" y="5085184"/>
            <a:ext cx="1919288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F01E3AB0-B50E-7949-B0E0-B3477779356D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638E33-B3C5-EF4C-8460-3289AF1246E4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4812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660232" y="5085184"/>
            <a:ext cx="1919288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5F8755D4-AEB4-CB4F-9001-656647B1FF58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E6A710-98A5-9844-8CC9-E7F1BEFDBB8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0475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660232" y="5085184"/>
            <a:ext cx="1919288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D544CFAF-C640-2244-907F-F7894B4B2932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533417-4380-BF48-9A6D-AC037A1B3B6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9407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>
          <a:xfrm>
            <a:off x="6660232" y="5085184"/>
            <a:ext cx="1919288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0B0191F1-BBE6-C245-BE88-176CC86E93BC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740D12-C2FD-6444-8D11-4EEFDC31E492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427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660232" y="5085184"/>
            <a:ext cx="1919288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F55E3A0A-B159-6744-8A5B-57ED7F4BF4DE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EC5E00-CB0F-7F44-B5FA-1F53063302F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9988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Times New Roman" pitchFamily="18" charset="0"/>
              <a:ea typeface="+mn-ea"/>
            </a:endParaRPr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Times New Roman" pitchFamily="18" charset="0"/>
              <a:ea typeface="+mn-ea"/>
            </a:endParaRPr>
          </a:p>
        </p:txBody>
      </p:sp>
      <p:sp>
        <p:nvSpPr>
          <p:cNvPr id="7" name="Right Triangle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8"/>
          <p:cNvSpPr>
            <a:spLocks noChangeArrowheads="1"/>
          </p:cNvSpPr>
          <p:nvPr/>
        </p:nvSpPr>
        <p:spPr bwMode="auto"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rotWithShape="1">
            <a:gsLst>
              <a:gs pos="0">
                <a:srgbClr val="3265A1"/>
              </a:gs>
              <a:gs pos="72000">
                <a:srgbClr val="6391D5"/>
              </a:gs>
              <a:gs pos="100000">
                <a:srgbClr val="8AA8DA"/>
              </a:gs>
            </a:gsLst>
            <a:lin ang="16200000"/>
          </a:gradFill>
          <a:ln w="3175" cap="rnd">
            <a:solidFill>
              <a:srgbClr val="385D8A"/>
            </a:solidFill>
            <a:miter lim="800000"/>
            <a:headEnd/>
            <a:tailEnd/>
          </a:ln>
          <a:effectLst>
            <a:outerShdw blurRad="63500" dist="26940" dir="5400000" rotWithShape="0">
              <a:srgbClr val="000000">
                <a:alpha val="45999"/>
              </a:srgbClr>
            </a:outerShdw>
          </a:effectLst>
        </p:spPr>
        <p:txBody>
          <a:bodyPr anchor="ctr"/>
          <a:lstStyle/>
          <a:p>
            <a:pPr>
              <a:defRPr/>
            </a:pPr>
            <a:endParaRPr 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10" name="Chevron 9"/>
          <p:cNvSpPr>
            <a:spLocks noChangeArrowheads="1"/>
          </p:cNvSpPr>
          <p:nvPr/>
        </p:nvSpPr>
        <p:spPr bwMode="auto"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rotWithShape="1">
            <a:gsLst>
              <a:gs pos="0">
                <a:srgbClr val="3265A1"/>
              </a:gs>
              <a:gs pos="72000">
                <a:srgbClr val="6391D5"/>
              </a:gs>
              <a:gs pos="100000">
                <a:srgbClr val="8AA8DA"/>
              </a:gs>
            </a:gsLst>
            <a:lin ang="16200000"/>
          </a:gradFill>
          <a:ln w="3175" cap="rnd">
            <a:solidFill>
              <a:srgbClr val="385D8A"/>
            </a:solidFill>
            <a:miter lim="800000"/>
            <a:headEnd/>
            <a:tailEnd/>
          </a:ln>
          <a:effectLst>
            <a:outerShdw blurRad="63500" dist="26940" dir="5400000" rotWithShape="0">
              <a:srgbClr val="000000">
                <a:alpha val="45999"/>
              </a:srgbClr>
            </a:outerShdw>
          </a:effectLst>
        </p:spPr>
        <p:txBody>
          <a:bodyPr anchor="ctr"/>
          <a:lstStyle/>
          <a:p>
            <a:pPr>
              <a:defRPr/>
            </a:pPr>
            <a:endParaRPr 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>
          <a:xfrm>
            <a:off x="6660232" y="5085184"/>
            <a:ext cx="1919288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A4B6A718-ECBE-0A4D-9D9C-6ECC80246741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6C67CC-37AC-DB4C-9526-43EA8EDD095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1075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>
          <a:xfrm>
            <a:off x="6660232" y="5085184"/>
            <a:ext cx="1919288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216DE99E-8A3C-A249-82E0-1F60DD4CB3CF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F894F6-0343-C54F-BB24-D81626B1D8C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486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>
          <a:xfrm>
            <a:off x="6660232" y="5085184"/>
            <a:ext cx="1919288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B6D6F810-475C-7A4A-8854-D02D0FC6DDAA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5A892B-5EFF-8448-9F2B-9FC07781436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3100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021BB1A2-2609-A54D-85B8-D0B51DC2834D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379913" y="6408738"/>
            <a:ext cx="2351087" cy="365125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47113" y="6408738"/>
            <a:ext cx="366712" cy="365125"/>
          </a:xfrm>
        </p:spPr>
        <p:txBody>
          <a:bodyPr/>
          <a:lstStyle>
            <a:lvl1pPr>
              <a:defRPr/>
            </a:lvl1pPr>
          </a:lstStyle>
          <a:p>
            <a:fld id="{9BCDF6D2-C2FC-894F-B4CE-408DAE0BF184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8505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7AB11C-B49F-C149-83E8-03756F256947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D6E667-2370-104F-8760-428342860BB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4007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BF76537-0679-964C-8B0B-EFA0B195F44D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662D34-1525-F04E-9FD8-C926F47B835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8959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BE01C3-D4DC-FD4E-8028-044193EB6658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7FF624-DE08-074B-AC0D-1293CFED454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5281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0F66A9-C8F4-EF48-AA00-64CA745D3475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885D87-BD64-2143-88FC-2B08C425C3C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1048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7694FB4-DAA1-4B41-92A1-3BB57E0F04E1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590103-87E0-D54A-A4D8-A066D8FC118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6621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244D17-7DE7-054A-91F2-ED894F664B04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5A646D-3A9B-4240-AF36-7F796E850EE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9365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A0E109-2BD3-CA4A-8900-F741C71F7994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67BF17-E41A-8A4F-A549-B7FCD2FBCC5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3458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552CFC3-0CBD-A74C-B235-8A57AA74F321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E22F8A-3B0B-1F47-98F5-7E6ABDB7C3C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5720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502E4A-5873-054D-9BCF-85B5A5F05472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442132-60C6-5B49-9473-17E91B24DD4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1779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FEF089-73EB-0E49-9F3E-A383268060D8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24A426-DEF1-EF4B-89F9-FCAA63CBE38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0140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1619A54-CD78-1444-86BC-F3BC083A0F66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ED4844-BA7A-8D4B-923D-C03D149F09F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02633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D436A5-BB8A-7944-8191-71CA30D7B9A6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017680-0078-EE4E-9DAB-2328C00D9A3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46005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8F4DB4-367E-1D45-A1A3-E1BA67443780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180A669-A84B-9048-BBB3-881B586256A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35563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2F92B4-FC43-0C4B-B24E-AF6327663F0E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AA3524E-7162-5746-A69A-B3C3A2FBACE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62571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2AA655-301C-3346-AF02-122610A17B89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FCA98F-F56F-7241-A2EB-28F0E623FE2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8951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0D9511-75B3-C64F-AC76-8BF0008BF042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0AFD3B7-0A8A-7141-9169-AE07378C97F2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5663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C15D679-D016-3B4B-B11F-E7BF26301F77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E1F94B2-C8B0-0341-9AEF-11B9E9152E4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2034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83D40F-E050-4B47-8759-C238A9BB2545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8FF5033-A546-5C4C-871F-669D40A8A67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5196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B4764F2-A0CA-AD4B-BA3F-406ED277133B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7A49217-7B52-A347-B627-D86D89246FA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35319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9E4CB8F-B42F-864E-9559-27F1F797D84A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2961B2F-3C0E-F542-ADBB-D922073D5FC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2128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C040554-5D5A-6149-8A49-1EC611954DBB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00751E4-E83E-A84B-9D11-8787A1C3FAA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77169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64AAAF-ED16-EB4F-AA57-556B1B609C81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6E19F40-A8C9-1C40-AC27-F652A97F865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52889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FD2F35-CFBD-1F42-8E67-B15AA535380F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55EED3-445C-E34F-BFF7-422BB3E9138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17251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E2FF24-7AB6-7542-AED5-C6EFF2F363E6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8DEBC5-B60F-314B-8B31-8B41B34D979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95656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7632CDE-2E60-2044-9B57-5C1EA5E20D6D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466D31-43D0-2B4F-9CC8-541AAE92D4D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55852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30C65C-BB19-AB4E-AF63-8F0FBCFAFDD8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35C778-94E7-3E44-89C5-EF41C3C789C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68181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0B77E1F-74C9-6B42-95DD-188864DCC985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39B385-AD00-9145-A048-538FA66CFA1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5193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FB01ADA-CE32-5843-B0A6-64E6A1F01996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E7551C-C250-3F4E-91B7-A2B0C0A4B50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481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F5C13D6-13B5-7F42-B335-8C5A518BC11B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E91D5B-035D-7249-AD53-2C252144D3E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08620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A28E6C-F1F1-404C-A719-0D851263C13C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F1D59E-4293-974C-9FA9-5198D0DB4652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17933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E844C3-9B95-334C-97F9-D642452DDA53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849EA4-BD58-934A-AAFC-D342041BC65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67222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B8AE31-F2DC-3A49-A917-9BDCAAEB84BA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736ED8-98DA-0F4E-9AAD-8DEA21F5622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10201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DD698E-0865-3840-959D-5DD6C4DC925F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3D9F5C-2703-8E49-BBA8-3214492DC9F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032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Times New Roman" pitchFamily="18" charset="0"/>
              <a:ea typeface="+mn-ea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Times New Roman" pitchFamily="18" charset="0"/>
              <a:ea typeface="+mn-ea"/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33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B3EA9D28-A0CE-564E-810B-352EC1FC4D05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11" name="Slide Number Placeholder 4"/>
          <p:cNvSpPr txBox="1">
            <a:spLocks/>
          </p:cNvSpPr>
          <p:nvPr userDrawn="1"/>
        </p:nvSpPr>
        <p:spPr>
          <a:xfrm>
            <a:off x="7884368" y="5085184"/>
            <a:ext cx="730250" cy="339725"/>
          </a:xfrm>
          <a:prstGeom prst="rect">
            <a:avLst/>
          </a:prstGeom>
        </p:spPr>
        <p:txBody>
          <a:bodyPr/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charset="0"/>
                <a:ea typeface="ＭＳ Ｐゴシック" charset="0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charset="0"/>
                <a:ea typeface="ＭＳ Ｐゴシック" charset="0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charset="0"/>
                <a:ea typeface="ＭＳ Ｐゴシック" charset="0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charset="0"/>
                <a:ea typeface="ＭＳ Ｐゴシック" charset="0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charset="0"/>
                <a:ea typeface="ＭＳ Ｐゴシック" charset="0"/>
                <a:cs typeface="+mn-cs"/>
              </a:defRPr>
            </a:lvl5pPr>
            <a:lvl6pPr marL="2286000" algn="l" defTabSz="457200" rtl="0" eaLnBrk="1" latinLnBrk="0" hangingPunct="1">
              <a:defRPr sz="2400" kern="1200">
                <a:solidFill>
                  <a:schemeClr val="tx1"/>
                </a:solidFill>
                <a:latin typeface="Times New Roman" charset="0"/>
                <a:ea typeface="ＭＳ Ｐゴシック" charset="0"/>
                <a:cs typeface="+mn-cs"/>
              </a:defRPr>
            </a:lvl6pPr>
            <a:lvl7pPr marL="2743200" algn="l" defTabSz="457200" rtl="0" eaLnBrk="1" latinLnBrk="0" hangingPunct="1">
              <a:defRPr sz="2400" kern="1200">
                <a:solidFill>
                  <a:schemeClr val="tx1"/>
                </a:solidFill>
                <a:latin typeface="Times New Roman" charset="0"/>
                <a:ea typeface="ＭＳ Ｐゴシック" charset="0"/>
                <a:cs typeface="+mn-cs"/>
              </a:defRPr>
            </a:lvl7pPr>
            <a:lvl8pPr marL="3200400" algn="l" defTabSz="457200" rtl="0" eaLnBrk="1" latinLnBrk="0" hangingPunct="1">
              <a:defRPr sz="2400" kern="1200">
                <a:solidFill>
                  <a:schemeClr val="tx1"/>
                </a:solidFill>
                <a:latin typeface="Times New Roman" charset="0"/>
                <a:ea typeface="ＭＳ Ｐゴシック" charset="0"/>
                <a:cs typeface="+mn-cs"/>
              </a:defRPr>
            </a:lvl8pPr>
            <a:lvl9pPr marL="3657600" algn="l" defTabSz="457200" rtl="0" eaLnBrk="1" latinLnBrk="0" hangingPunct="1">
              <a:defRPr sz="2400" kern="1200">
                <a:solidFill>
                  <a:schemeClr val="tx1"/>
                </a:solidFill>
                <a:latin typeface="Times New Roman" charset="0"/>
                <a:ea typeface="ＭＳ Ｐゴシック" charset="0"/>
                <a:cs typeface="+mn-cs"/>
              </a:defRPr>
            </a:lvl9pPr>
          </a:lstStyle>
          <a:p>
            <a:fld id="{610CE74C-37FB-A243-B620-B6ACF756165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40" r:id="rId2"/>
    <p:sldLayoutId id="2147483741" r:id="rId3"/>
    <p:sldLayoutId id="2147483742" r:id="rId4"/>
    <p:sldLayoutId id="2147483743" r:id="rId5"/>
    <p:sldLayoutId id="2147483703" r:id="rId6"/>
    <p:sldLayoutId id="2147483744" r:id="rId7"/>
    <p:sldLayoutId id="2147483745" r:id="rId8"/>
    <p:sldLayoutId id="2147483704" r:id="rId9"/>
    <p:sldLayoutId id="2147483705" r:id="rId10"/>
    <p:sldLayoutId id="2147483739" r:id="rId11"/>
  </p:sldLayoutIdLst>
  <p:hf hdr="0" ftr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ＭＳ Ｐゴシック" charset="0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Calibri" pitchFamily="34" charset="0"/>
          <a:ea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Calibri" pitchFamily="34" charset="0"/>
          <a:ea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Calibri" pitchFamily="34" charset="0"/>
          <a:ea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Calibri" pitchFamily="34" charset="0"/>
          <a:ea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Calibri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charset="0"/>
        <a:buChar char=""/>
        <a:defRPr sz="2700" kern="1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charset="0"/>
        <a:buChar char="◦"/>
        <a:defRPr sz="23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charset="0"/>
        <a:buChar char=""/>
        <a:defRPr sz="21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charset="0"/>
        <a:buChar char=""/>
        <a:defRPr sz="19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charset="0"/>
        <a:buChar char=""/>
        <a:defRPr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704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442AC87F-1DA6-114C-89D4-0D6CD28AAEC8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sz="18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0E624F7D-2C2B-A44F-B619-B66FFBE2AC6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909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1271E91F-2F44-6043-89EC-12DD3E8C7AA3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21572C12-BA55-5E42-9996-87A9517C47B7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011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C0B4F99E-44E2-2E43-856A-90D80D5B476C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sz="18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A3B30499-5B36-9643-93A4-65952D2FAD4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pm.org.uk/" TargetMode="External"/><Relationship Id="rId2" Type="http://schemas.openxmlformats.org/officeDocument/2006/relationships/hyperlink" Target="https://owc.lamp.ac.uk/OWA/redir.aspx?C=5188ab325f3148c39cfccba1d92288b9&amp;URL=http://www.apm.org.uk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projectsmart.co.uk/" TargetMode="External"/><Relationship Id="rId4" Type="http://schemas.openxmlformats.org/officeDocument/2006/relationships/hyperlink" Target="http://www.cabinetoffice.gov.uk/resource-library/best-practiceand-methodology-projects-programmes-and-portfolios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x7A9idByPA4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x7A9idByPA4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131B5-44FB-454F-8380-CABAED76AAF3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9CC9495-B8C0-EA40-BD2B-630086D0EFC6}" type="slidenum">
              <a:rPr lang="en-GB"/>
              <a:pPr/>
              <a:t>1</a:t>
            </a:fld>
            <a:endParaRPr lang="en-GB"/>
          </a:p>
        </p:txBody>
      </p:sp>
      <p:sp>
        <p:nvSpPr>
          <p:cNvPr id="43010" name="Rectangle 2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2907754"/>
          </a:xfrm>
        </p:spPr>
        <p:txBody>
          <a:bodyPr/>
          <a:lstStyle/>
          <a:p>
            <a:r>
              <a:rPr lang="en-GB" sz="4000" b="1" dirty="0"/>
              <a:t>EMPL4009	</a:t>
            </a:r>
            <a:br>
              <a:rPr lang="en-GB" sz="4000" b="1" dirty="0"/>
            </a:br>
            <a:r>
              <a:rPr lang="en-GB" sz="4000" b="1" dirty="0"/>
              <a:t>Project Planning</a:t>
            </a:r>
            <a:br>
              <a:rPr lang="en-GB" sz="4000" b="1" dirty="0"/>
            </a:br>
            <a:r>
              <a:rPr lang="en-GB" sz="4000" b="1" dirty="0"/>
              <a:t>Topic 6</a:t>
            </a:r>
            <a:br>
              <a:rPr lang="en-GB" sz="4000" b="1" dirty="0"/>
            </a:br>
            <a:r>
              <a:rPr lang="en-GB" sz="4000" b="1" dirty="0"/>
              <a:t>Risk Management</a:t>
            </a:r>
            <a:r>
              <a:rPr lang="en-GB" sz="4000" dirty="0"/>
              <a:t> </a:t>
            </a:r>
          </a:p>
        </p:txBody>
      </p:sp>
      <p:sp>
        <p:nvSpPr>
          <p:cNvPr id="43011" name="Rectang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FA1DB-9C7E-2242-B668-E1E95AB78E68}" type="slidenum">
              <a:rPr lang="en-GB"/>
              <a:pPr/>
              <a:t>2</a:t>
            </a:fld>
            <a:endParaRPr lang="en-GB"/>
          </a:p>
        </p:txBody>
      </p:sp>
      <p:sp>
        <p:nvSpPr>
          <p:cNvPr id="47109" name="Rectangle 5"/>
          <p:cNvSpPr>
            <a:spLocks noGrp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  <a:normAutofit fontScale="90000"/>
          </a:bodyPr>
          <a:lstStyle/>
          <a:p>
            <a:br>
              <a:rPr lang="en-GB">
                <a:effectLst/>
                <a:latin typeface="Calibri" charset="0"/>
              </a:rPr>
            </a:br>
            <a:br>
              <a:rPr lang="en-GB">
                <a:effectLst/>
                <a:latin typeface="Calibri" charset="0"/>
              </a:rPr>
            </a:br>
            <a:br>
              <a:rPr lang="en-GB">
                <a:effectLst/>
                <a:latin typeface="Calibri" charset="0"/>
              </a:rPr>
            </a:br>
            <a:br>
              <a:rPr lang="en-GB">
                <a:effectLst/>
                <a:latin typeface="Calibri" charset="0"/>
              </a:rPr>
            </a:br>
            <a:br>
              <a:rPr lang="en-GB">
                <a:effectLst/>
                <a:latin typeface="Calibri" charset="0"/>
              </a:rPr>
            </a:br>
            <a:br>
              <a:rPr lang="en-GB">
                <a:effectLst/>
                <a:latin typeface="Calibri" charset="0"/>
              </a:rPr>
            </a:br>
            <a:br>
              <a:rPr lang="en-GB">
                <a:effectLst/>
                <a:latin typeface="Calibri" charset="0"/>
              </a:rPr>
            </a:br>
            <a:r>
              <a:rPr lang="en-GB">
                <a:solidFill>
                  <a:schemeClr val="tx1"/>
                </a:solidFill>
                <a:effectLst/>
                <a:latin typeface="Calibri" charset="0"/>
              </a:rPr>
              <a:t>Module Aim</a:t>
            </a:r>
            <a:br>
              <a:rPr lang="en-GB">
                <a:solidFill>
                  <a:schemeClr val="tx1"/>
                </a:solidFill>
                <a:effectLst/>
                <a:latin typeface="Calibri" charset="0"/>
              </a:rPr>
            </a:br>
            <a:br>
              <a:rPr lang="en-GB">
                <a:solidFill>
                  <a:schemeClr val="tx1"/>
                </a:solidFill>
                <a:effectLst/>
                <a:latin typeface="Calibri" charset="0"/>
              </a:rPr>
            </a:br>
            <a:br>
              <a:rPr lang="en-GB">
                <a:solidFill>
                  <a:schemeClr val="tx1"/>
                </a:solidFill>
                <a:effectLst/>
                <a:latin typeface="Calibri" charset="0"/>
              </a:rPr>
            </a:br>
            <a:r>
              <a:rPr lang="en-GB">
                <a:solidFill>
                  <a:schemeClr val="tx1"/>
                </a:solidFill>
                <a:effectLst/>
                <a:latin typeface="Calibri" charset="0"/>
              </a:rPr>
              <a:t>To introduce students to project planning methods through practical exploration.</a:t>
            </a:r>
            <a:r>
              <a:rPr lang="en-GB">
                <a:effectLst/>
                <a:latin typeface="Calibri" charset="0"/>
              </a:rPr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C044B-43EB-3940-926A-6E91DB177F52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D0EEF60-22C0-614E-A3DB-9A5B510D1E42}" type="slidenum">
              <a:rPr lang="en-GB"/>
              <a:pPr/>
              <a:t>3</a:t>
            </a:fld>
            <a:endParaRPr lang="en-GB"/>
          </a:p>
        </p:txBody>
      </p:sp>
      <p:sp>
        <p:nvSpPr>
          <p:cNvPr id="9625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Lesson Aims</a:t>
            </a:r>
          </a:p>
        </p:txBody>
      </p:sp>
      <p:sp>
        <p:nvSpPr>
          <p:cNvPr id="9625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br>
              <a:rPr lang="en-GB" sz="2400" dirty="0"/>
            </a:br>
            <a:r>
              <a:rPr lang="en-GB" sz="2400" dirty="0"/>
              <a:t>Risk Management</a:t>
            </a:r>
          </a:p>
          <a:p>
            <a:r>
              <a:rPr lang="en-GB" sz="2400" dirty="0"/>
              <a:t>Review a short case study “using planning…” and consider Risk Management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C7DA0-841C-F042-B08D-DAB5F1BFAFBC}" type="slidenum">
              <a:rPr lang="en-GB"/>
              <a:pPr/>
              <a:t>4</a:t>
            </a:fld>
            <a:endParaRPr lang="en-GB"/>
          </a:p>
        </p:txBody>
      </p:sp>
      <p:sp>
        <p:nvSpPr>
          <p:cNvPr id="107522" name="Rectangle 2"/>
          <p:cNvSpPr>
            <a:spLocks noGrp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en-GB">
                <a:effectLst/>
                <a:latin typeface="Calibri" charset="0"/>
              </a:rPr>
              <a:t>Useful Resources</a:t>
            </a:r>
          </a:p>
        </p:txBody>
      </p:sp>
      <p:sp>
        <p:nvSpPr>
          <p:cNvPr id="10752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>
                <a:latin typeface="Calibri" charset="0"/>
              </a:rPr>
              <a:t>Association for Project </a:t>
            </a:r>
            <a:r>
              <a:rPr lang="en-GB" sz="2400" dirty="0" err="1">
                <a:latin typeface="Calibri" charset="0"/>
              </a:rPr>
              <a:t>Management</a:t>
            </a:r>
            <a:r>
              <a:rPr lang="en-GB" sz="2400" dirty="0" err="1">
                <a:latin typeface="Calibri" charset="0"/>
                <a:hlinkClick r:id="rId2"/>
              </a:rPr>
              <a:t>http</a:t>
            </a:r>
            <a:r>
              <a:rPr lang="en-GB" sz="2400" dirty="0">
                <a:latin typeface="Calibri" charset="0"/>
                <a:hlinkClick r:id="rId2"/>
              </a:rPr>
              <a:t>://www.apm.org.uk</a:t>
            </a:r>
            <a:r>
              <a:rPr lang="en-GB" sz="2400" dirty="0">
                <a:latin typeface="Calibri" charset="0"/>
              </a:rPr>
              <a:t>  </a:t>
            </a:r>
            <a:br>
              <a:rPr lang="en-GB" sz="2400" dirty="0">
                <a:latin typeface="Calibri" charset="0"/>
              </a:rPr>
            </a:br>
            <a:endParaRPr lang="en-GB" sz="2400" dirty="0">
              <a:latin typeface="Calibri" charset="0"/>
              <a:hlinkClick r:id="rId3"/>
            </a:endParaRPr>
          </a:p>
          <a:p>
            <a:r>
              <a:rPr lang="en-GB" sz="2400" dirty="0">
                <a:latin typeface="Calibri" charset="0"/>
              </a:rPr>
              <a:t>Project Management Today </a:t>
            </a:r>
            <a:r>
              <a:rPr lang="en-GB" sz="2400" dirty="0">
                <a:latin typeface="Calibri" charset="0"/>
                <a:hlinkClick r:id="rId3"/>
              </a:rPr>
              <a:t>http://www.apm.org.uk</a:t>
            </a:r>
            <a:br>
              <a:rPr lang="en-GB" sz="2400" dirty="0">
                <a:latin typeface="Calibri" charset="0"/>
              </a:rPr>
            </a:br>
            <a:endParaRPr lang="en-GB" sz="2400" dirty="0">
              <a:latin typeface="Calibri" charset="0"/>
              <a:hlinkClick r:id="rId4"/>
            </a:endParaRPr>
          </a:p>
          <a:p>
            <a:r>
              <a:rPr lang="en-GB" sz="2400" dirty="0">
                <a:latin typeface="Calibri" charset="0"/>
              </a:rPr>
              <a:t>HM Government Cabinet Office</a:t>
            </a:r>
            <a:br>
              <a:rPr lang="en-GB" sz="2400" dirty="0">
                <a:latin typeface="Calibri" charset="0"/>
                <a:hlinkClick r:id="rId4"/>
              </a:rPr>
            </a:br>
            <a:r>
              <a:rPr lang="en-GB" sz="2400" dirty="0">
                <a:latin typeface="Calibri" charset="0"/>
                <a:hlinkClick r:id="rId4"/>
              </a:rPr>
              <a:t>http://www.cabinetoffice.gov.uk/resource-library/best-practiceand-methodology-projects-programmes-and-portfolios</a:t>
            </a:r>
            <a:br>
              <a:rPr lang="en-GB" sz="2400" dirty="0">
                <a:latin typeface="Calibri" charset="0"/>
              </a:rPr>
            </a:br>
            <a:endParaRPr lang="en-GB" sz="2400" dirty="0">
              <a:latin typeface="Calibri" charset="0"/>
              <a:hlinkClick r:id="rId5"/>
            </a:endParaRPr>
          </a:p>
          <a:p>
            <a:r>
              <a:rPr lang="en-GB" sz="2400" dirty="0">
                <a:latin typeface="Calibri" charset="0"/>
                <a:hlinkClick r:id="rId5"/>
              </a:rPr>
              <a:t>http://www.projectsmart.co.uk</a:t>
            </a:r>
            <a:r>
              <a:rPr lang="en-GB" sz="2400" dirty="0">
                <a:latin typeface="Calibri" charset="0"/>
              </a:rPr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052C5-AE65-3940-B5A4-9EA06DF169D7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8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06BF60-35D9-B744-BEF5-F79D0D922957}" type="slidenum">
              <a:rPr lang="en-GB"/>
              <a:pPr/>
              <a:t>5</a:t>
            </a:fld>
            <a:endParaRPr lang="en-GB"/>
          </a:p>
        </p:txBody>
      </p:sp>
      <p:sp>
        <p:nvSpPr>
          <p:cNvPr id="16386" name="Rectangle 1026"/>
          <p:cNvSpPr>
            <a:spLocks noGrp="1" noChangeArrowheads="1"/>
          </p:cNvSpPr>
          <p:nvPr>
            <p:ph type="title" idx="4294967295"/>
          </p:nvPr>
        </p:nvSpPr>
        <p:spPr>
          <a:xfrm>
            <a:off x="1042988" y="44450"/>
            <a:ext cx="7086600" cy="863600"/>
          </a:xfrm>
        </p:spPr>
        <p:txBody>
          <a:bodyPr lIns="92075" tIns="46038" rIns="92075" bIns="46038"/>
          <a:lstStyle/>
          <a:p>
            <a:pPr eaLnBrk="1" hangingPunct="1"/>
            <a:r>
              <a:rPr lang="en-GB" b="1" i="1" dirty="0">
                <a:solidFill>
                  <a:srgbClr val="72BFC5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Project risk?</a:t>
            </a:r>
            <a:endParaRPr lang="en-GB" dirty="0">
              <a:solidFill>
                <a:srgbClr val="72BFC5"/>
              </a:solidFill>
            </a:endParaRPr>
          </a:p>
        </p:txBody>
      </p:sp>
      <p:sp>
        <p:nvSpPr>
          <p:cNvPr id="97283" name="Rectangle 1027"/>
          <p:cNvSpPr>
            <a:spLocks noGrp="1" noChangeArrowheads="1"/>
          </p:cNvSpPr>
          <p:nvPr>
            <p:ph type="body" idx="4294967295"/>
          </p:nvPr>
        </p:nvSpPr>
        <p:spPr>
          <a:xfrm>
            <a:off x="684213" y="1625600"/>
            <a:ext cx="7704211" cy="3613150"/>
          </a:xfrm>
        </p:spPr>
        <p:txBody>
          <a:bodyPr lIns="92075" tIns="46038" rIns="92075" bIns="46038"/>
          <a:lstStyle/>
          <a:p>
            <a:pPr marL="0" indent="0" eaLnBrk="1" hangingPunct="1">
              <a:buSzPct val="45000"/>
              <a:buFont typeface="Monotype Sorts" charset="0"/>
              <a:buNone/>
            </a:pPr>
            <a:r>
              <a:rPr lang="en-GB" b="1" i="1" dirty="0"/>
              <a:t>Short video – 4 minutes</a:t>
            </a:r>
            <a:br>
              <a:rPr lang="en-GB" b="1" i="1" dirty="0"/>
            </a:br>
            <a:br>
              <a:rPr lang="en-GB" b="1" i="1" dirty="0"/>
            </a:br>
            <a:r>
              <a:rPr lang="en-GB" b="1" i="1" dirty="0"/>
              <a:t>3 constraints</a:t>
            </a:r>
          </a:p>
          <a:p>
            <a:pPr marL="0" indent="0" eaLnBrk="1" hangingPunct="1">
              <a:buSzPct val="45000"/>
              <a:buFont typeface="Monotype Sorts" charset="0"/>
              <a:buNone/>
            </a:pPr>
            <a:r>
              <a:rPr lang="en-GB" b="1" i="1" dirty="0">
                <a:hlinkClick r:id="rId3"/>
              </a:rPr>
              <a:t>https://www.youtube.com/watch?v=nbhLDJkNnzY</a:t>
            </a:r>
          </a:p>
        </p:txBody>
      </p:sp>
      <p:sp>
        <p:nvSpPr>
          <p:cNvPr id="5" name="Slide Number Placeholder 4"/>
          <p:cNvSpPr txBox="1">
            <a:spLocks noGrp="1"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r" eaLnBrk="1" hangingPunct="1"/>
            <a:fld id="{690700AD-DB1F-5844-914E-C3F596CD72ED}" type="slidenum">
              <a:rPr lang="en-GB" sz="1200">
                <a:solidFill>
                  <a:srgbClr val="898989"/>
                </a:solidFill>
                <a:latin typeface="Calibri" charset="0"/>
                <a:cs typeface="Arial" charset="0"/>
              </a:rPr>
              <a:pPr algn="r" eaLnBrk="1" hangingPunct="1"/>
              <a:t>5</a:t>
            </a:fld>
            <a:endParaRPr lang="en-GB" sz="1200">
              <a:solidFill>
                <a:srgbClr val="898989"/>
              </a:solidFill>
              <a:latin typeface="Calibri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9218555"/>
      </p:ext>
    </p:extLst>
  </p:cSld>
  <p:clrMapOvr>
    <a:masterClrMapping/>
  </p:clrMapOvr>
  <p:transition spd="med">
    <p:cove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EB562-747B-1343-999F-007F181DC690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7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C954875-47B0-7E4B-B642-2B15061A6590}" type="slidenum">
              <a:rPr lang="en-GB"/>
              <a:pPr/>
              <a:t>6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b="1" i="1" dirty="0">
                <a:solidFill>
                  <a:srgbClr val="72BFC5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Project Schedule </a:t>
            </a:r>
            <a:endParaRPr lang="en-GB" dirty="0"/>
          </a:p>
        </p:txBody>
      </p:sp>
      <p:sp>
        <p:nvSpPr>
          <p:cNvPr id="101379" name="Content Placeholder 2"/>
          <p:cNvSpPr>
            <a:spLocks noGrp="1"/>
          </p:cNvSpPr>
          <p:nvPr>
            <p:ph idx="4294967295"/>
          </p:nvPr>
        </p:nvSpPr>
        <p:spPr>
          <a:xfrm>
            <a:off x="457200" y="1873250"/>
            <a:ext cx="8229600" cy="3140075"/>
          </a:xfrm>
        </p:spPr>
        <p:txBody>
          <a:bodyPr/>
          <a:lstStyle/>
          <a:p>
            <a:r>
              <a:rPr lang="en-GB" dirty="0"/>
              <a:t>Working in small groups (5-10 minutes) discuss risk in a project plan</a:t>
            </a:r>
          </a:p>
          <a:p>
            <a:pPr lvl="1" eaLnBrk="1" hangingPunct="1"/>
            <a:r>
              <a:rPr lang="en-GB" dirty="0"/>
              <a:t>Please record your views.</a:t>
            </a:r>
          </a:p>
          <a:p>
            <a:pPr lvl="1" eaLnBrk="1" hangingPunct="1"/>
            <a:r>
              <a:rPr lang="en-GB" dirty="0"/>
              <a:t>Make a note of them for yourself.</a:t>
            </a:r>
            <a:endParaRPr lang="en-GB" sz="800" dirty="0"/>
          </a:p>
          <a:p>
            <a:r>
              <a:rPr lang="en-GB" dirty="0"/>
              <a:t>Share your views with the class.</a:t>
            </a:r>
            <a:endParaRPr lang="en-GB" sz="800" dirty="0"/>
          </a:p>
          <a:p>
            <a:r>
              <a:rPr lang="en-GB" dirty="0"/>
              <a:t>Did we have similar or different views?</a:t>
            </a:r>
          </a:p>
        </p:txBody>
      </p:sp>
      <p:sp>
        <p:nvSpPr>
          <p:cNvPr id="4" name="Slide Number Placeholder 3"/>
          <p:cNvSpPr txBox="1">
            <a:spLocks noGrp="1"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r" eaLnBrk="1" hangingPunct="1"/>
            <a:fld id="{407D527D-A4F7-9544-9BB5-0A1322EF99F1}" type="slidenum">
              <a:rPr lang="en-GB" sz="1200">
                <a:solidFill>
                  <a:srgbClr val="898989"/>
                </a:solidFill>
                <a:latin typeface="Calibri" charset="0"/>
                <a:cs typeface="Arial" charset="0"/>
              </a:rPr>
              <a:pPr algn="r" eaLnBrk="1" hangingPunct="1"/>
              <a:t>6</a:t>
            </a:fld>
            <a:endParaRPr lang="en-GB" sz="1200">
              <a:solidFill>
                <a:srgbClr val="898989"/>
              </a:solidFill>
              <a:latin typeface="Calibri" charset="0"/>
              <a:cs typeface="Arial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EB562-747B-1343-999F-007F181DC690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7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C954875-47B0-7E4B-B642-2B15061A6590}" type="slidenum">
              <a:rPr lang="en-GB"/>
              <a:pPr/>
              <a:t>7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57200" y="136525"/>
            <a:ext cx="8229600" cy="753591"/>
          </a:xfrm>
        </p:spPr>
        <p:txBody>
          <a:bodyPr/>
          <a:lstStyle/>
          <a:p>
            <a:r>
              <a:rPr lang="en-GB" b="1" i="1" dirty="0">
                <a:solidFill>
                  <a:srgbClr val="72BFC5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Risk Management</a:t>
            </a:r>
            <a:endParaRPr lang="en-GB" dirty="0"/>
          </a:p>
        </p:txBody>
      </p:sp>
      <p:sp>
        <p:nvSpPr>
          <p:cNvPr id="101379" name="Content Placeholder 2"/>
          <p:cNvSpPr>
            <a:spLocks noGrp="1"/>
          </p:cNvSpPr>
          <p:nvPr>
            <p:ph idx="4294967295"/>
          </p:nvPr>
        </p:nvSpPr>
        <p:spPr>
          <a:xfrm>
            <a:off x="250825" y="915516"/>
            <a:ext cx="8435975" cy="4457700"/>
          </a:xfrm>
        </p:spPr>
        <p:txBody>
          <a:bodyPr/>
          <a:lstStyle/>
          <a:p>
            <a:r>
              <a:rPr lang="en-GB" dirty="0"/>
              <a:t>Working in small groups allocated (5-10 minutes) discuss risk management</a:t>
            </a:r>
          </a:p>
          <a:p>
            <a:pPr lvl="1" eaLnBrk="1" hangingPunct="1"/>
            <a:r>
              <a:rPr lang="en-GB" dirty="0"/>
              <a:t>Please record your views.</a:t>
            </a:r>
          </a:p>
          <a:p>
            <a:pPr lvl="1" eaLnBrk="1" hangingPunct="1"/>
            <a:r>
              <a:rPr lang="en-GB" dirty="0"/>
              <a:t>Make a note of them for yourself.</a:t>
            </a:r>
            <a:endParaRPr lang="en-GB" sz="800" dirty="0"/>
          </a:p>
          <a:p>
            <a:r>
              <a:rPr lang="en-GB" dirty="0"/>
              <a:t>Share your views with the class.</a:t>
            </a:r>
            <a:endParaRPr lang="en-GB" sz="800" dirty="0"/>
          </a:p>
          <a:p>
            <a:r>
              <a:rPr lang="en-GB" dirty="0"/>
              <a:t>Did we have similar or different views?</a:t>
            </a:r>
          </a:p>
          <a:p>
            <a:endParaRPr lang="en-GB" dirty="0"/>
          </a:p>
          <a:p>
            <a:pPr marL="0" indent="0" eaLnBrk="1" hangingPunct="1">
              <a:buSzPct val="45000"/>
              <a:buFont typeface="Monotype Sorts" charset="0"/>
              <a:buNone/>
            </a:pPr>
            <a:r>
              <a:rPr lang="en-GB" b="1" i="1" dirty="0">
                <a:hlinkClick r:id="rId3"/>
              </a:rPr>
              <a:t>https://www.youtube.com/watch?v=x7A9idByPA4&amp;feature=youtu.be</a:t>
            </a:r>
            <a:endParaRPr lang="en-GB" sz="900" b="1" i="1" u="sng" dirty="0"/>
          </a:p>
          <a:p>
            <a:endParaRPr lang="en-GB" dirty="0"/>
          </a:p>
        </p:txBody>
      </p:sp>
      <p:sp>
        <p:nvSpPr>
          <p:cNvPr id="4" name="Slide Number Placeholder 3"/>
          <p:cNvSpPr txBox="1">
            <a:spLocks noGrp="1"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pPr algn="r" eaLnBrk="1" hangingPunct="1"/>
            <a:fld id="{407D527D-A4F7-9544-9BB5-0A1322EF99F1}" type="slidenum">
              <a:rPr lang="en-GB" sz="1200">
                <a:solidFill>
                  <a:srgbClr val="898989"/>
                </a:solidFill>
                <a:latin typeface="Calibri" charset="0"/>
                <a:cs typeface="Arial" charset="0"/>
              </a:rPr>
              <a:pPr algn="r" eaLnBrk="1" hangingPunct="1"/>
              <a:t>7</a:t>
            </a:fld>
            <a:endParaRPr lang="en-GB" sz="1200">
              <a:solidFill>
                <a:srgbClr val="898989"/>
              </a:solidFill>
              <a:latin typeface="Calibri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5411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94386-8C99-C645-94ED-08550FD96E75}" type="datetime1">
              <a:rPr lang="en-GB"/>
              <a:pPr/>
              <a:t>18/11/2017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0CE74C-37FB-A243-B620-B6ACF7561653}" type="slidenum">
              <a:rPr lang="en-GB"/>
              <a:pPr/>
              <a:t>8</a:t>
            </a:fld>
            <a:endParaRPr lang="en-GB" dirty="0"/>
          </a:p>
        </p:txBody>
      </p:sp>
      <p:sp>
        <p:nvSpPr>
          <p:cNvPr id="1064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Learning Outcomes</a:t>
            </a:r>
          </a:p>
        </p:txBody>
      </p:sp>
      <p:sp>
        <p:nvSpPr>
          <p:cNvPr id="10649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By the end of this topic 6 you should already know:</a:t>
            </a:r>
          </a:p>
          <a:p>
            <a:r>
              <a:rPr lang="en-GB" dirty="0"/>
              <a:t>key terms, project schedule, PID</a:t>
            </a:r>
          </a:p>
          <a:p>
            <a:r>
              <a:rPr lang="en-GB" dirty="0"/>
              <a:t>New: you should now understand</a:t>
            </a:r>
          </a:p>
          <a:p>
            <a:r>
              <a:rPr lang="en-GB" dirty="0"/>
              <a:t>Risk Management</a:t>
            </a:r>
          </a:p>
          <a:p>
            <a:r>
              <a:rPr lang="en-GB" dirty="0"/>
              <a:t>Risk Management Plan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2387</TotalTime>
  <Words>182</Words>
  <Application>Microsoft Office PowerPoint</Application>
  <PresentationFormat>On-screen Show (4:3)</PresentationFormat>
  <Paragraphs>53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8</vt:i4>
      </vt:variant>
    </vt:vector>
  </HeadingPairs>
  <TitlesOfParts>
    <vt:vector size="21" baseType="lpstr">
      <vt:lpstr>ＭＳ Ｐゴシック</vt:lpstr>
      <vt:lpstr>Arial</vt:lpstr>
      <vt:lpstr>Calibri</vt:lpstr>
      <vt:lpstr>Monotype Sorts</vt:lpstr>
      <vt:lpstr>Myriad Pro</vt:lpstr>
      <vt:lpstr>Times New Roman</vt:lpstr>
      <vt:lpstr>Verdana</vt:lpstr>
      <vt:lpstr>Wingdings 2</vt:lpstr>
      <vt:lpstr>Wingdings 3</vt:lpstr>
      <vt:lpstr>Concourse</vt:lpstr>
      <vt:lpstr>20140311PresentationUWTSDTemplate</vt:lpstr>
      <vt:lpstr>1_20140311PresentationUWTSDTemplate</vt:lpstr>
      <vt:lpstr>2_20140311PresentationUWTSDTemplate</vt:lpstr>
      <vt:lpstr>EMPL4009  Project Planning Topic 6 Risk Management </vt:lpstr>
      <vt:lpstr>       Module Aim   To introduce students to project planning methods through practical exploration. </vt:lpstr>
      <vt:lpstr>Lesson Aims</vt:lpstr>
      <vt:lpstr>Useful Resources</vt:lpstr>
      <vt:lpstr>Project risk?</vt:lpstr>
      <vt:lpstr>Project Schedule </vt:lpstr>
      <vt:lpstr>Risk Management</vt:lpstr>
      <vt:lpstr>Learning Outcomes</vt:lpstr>
    </vt:vector>
  </TitlesOfParts>
  <Company>Artaffairs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Organizational Behaviour</dc:title>
  <dc:creator>Conny &amp; Carwyn Matera-Rogers</dc:creator>
  <cp:lastModifiedBy>John-Paul Okeke</cp:lastModifiedBy>
  <cp:revision>39</cp:revision>
  <dcterms:created xsi:type="dcterms:W3CDTF">2000-07-11T10:51:26Z</dcterms:created>
  <dcterms:modified xsi:type="dcterms:W3CDTF">2017-11-18T13:07:55Z</dcterms:modified>
</cp:coreProperties>
</file>