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4"/>
  </p:notesMasterIdLst>
  <p:sldIdLst>
    <p:sldId id="256" r:id="rId2"/>
    <p:sldId id="264" r:id="rId3"/>
    <p:sldId id="257" r:id="rId4"/>
    <p:sldId id="258" r:id="rId5"/>
    <p:sldId id="259" r:id="rId6"/>
    <p:sldId id="260" r:id="rId7"/>
    <p:sldId id="265" r:id="rId8"/>
    <p:sldId id="261" r:id="rId9"/>
    <p:sldId id="262" r:id="rId10"/>
    <p:sldId id="263"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0CA6AE-500F-0B42-9F2E-0DD102478EEB}" v="6" dt="2024-11-08T19:24:28.728"/>
    <p1510:client id="{4F1D97D2-B008-2AAF-9E84-0D5D28DB1AD5}" v="95" dt="2024-11-08T22:35:30.922"/>
    <p1510:client id="{577092E0-B7C8-DFE3-1E64-9CEBA205646B}" v="272" dt="2024-11-08T19:13:54.722"/>
    <p1510:client id="{A07DE67E-8151-D89E-A4A2-4B5EE7ABA88E}" v="1008" dt="2024-11-08T15:30:15.433"/>
    <p1510:client id="{FFEC50C6-BEBC-D13A-E0E1-0C8177C6A247}" v="468" dt="2024-11-08T11:15:08.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th Thomas (2406717)" userId="655dc312-1a50-4a34-805b-b05de82be725" providerId="ADAL" clId="{270CA6AE-500F-0B42-9F2E-0DD102478EEB}"/>
    <pc:docChg chg="modSld">
      <pc:chgData name="Faith Thomas (2406717)" userId="655dc312-1a50-4a34-805b-b05de82be725" providerId="ADAL" clId="{270CA6AE-500F-0B42-9F2E-0DD102478EEB}" dt="2024-11-08T19:24:28.728" v="5" actId="114"/>
      <pc:docMkLst>
        <pc:docMk/>
      </pc:docMkLst>
      <pc:sldChg chg="modSp">
        <pc:chgData name="Faith Thomas (2406717)" userId="655dc312-1a50-4a34-805b-b05de82be725" providerId="ADAL" clId="{270CA6AE-500F-0B42-9F2E-0DD102478EEB}" dt="2024-11-08T19:24:28.728" v="5" actId="114"/>
        <pc:sldMkLst>
          <pc:docMk/>
          <pc:sldMk cId="485970263" sldId="268"/>
        </pc:sldMkLst>
        <pc:spChg chg="mod">
          <ac:chgData name="Faith Thomas (2406717)" userId="655dc312-1a50-4a34-805b-b05de82be725" providerId="ADAL" clId="{270CA6AE-500F-0B42-9F2E-0DD102478EEB}" dt="2024-11-08T19:24:28.728" v="5" actId="114"/>
          <ac:spMkLst>
            <pc:docMk/>
            <pc:sldMk cId="485970263" sldId="268"/>
            <ac:spMk id="5" creationId="{A1A44E41-7F37-6D11-A5DA-D3C2B6827575}"/>
          </ac:spMkLst>
        </pc:spChg>
      </pc:sldChg>
    </pc:docChg>
  </pc:docChgLst>
  <pc:docChgLst>
    <pc:chgData clId="Web-{577092E0-B7C8-DFE3-1E64-9CEBA205646B}"/>
    <pc:docChg chg="modSld">
      <pc:chgData name="" userId="" providerId="" clId="Web-{577092E0-B7C8-DFE3-1E64-9CEBA205646B}" dt="2024-11-08T18:24:27.085" v="1" actId="20577"/>
      <pc:docMkLst>
        <pc:docMk/>
      </pc:docMkLst>
      <pc:sldChg chg="modSp">
        <pc:chgData name="" userId="" providerId="" clId="Web-{577092E0-B7C8-DFE3-1E64-9CEBA205646B}" dt="2024-11-08T18:24:27.085" v="1" actId="20577"/>
        <pc:sldMkLst>
          <pc:docMk/>
          <pc:sldMk cId="3020158927" sldId="267"/>
        </pc:sldMkLst>
        <pc:spChg chg="mod">
          <ac:chgData name="" userId="" providerId="" clId="Web-{577092E0-B7C8-DFE3-1E64-9CEBA205646B}" dt="2024-11-08T18:24:27.085" v="0" actId="20577"/>
          <ac:spMkLst>
            <pc:docMk/>
            <pc:sldMk cId="3020158927" sldId="267"/>
            <ac:spMk id="2" creationId="{FB70B90A-4296-CDDA-B6F6-4B83061C06AA}"/>
          </ac:spMkLst>
        </pc:spChg>
        <pc:spChg chg="mod">
          <ac:chgData name="" userId="" providerId="" clId="Web-{577092E0-B7C8-DFE3-1E64-9CEBA205646B}" dt="2024-11-08T18:24:27.085" v="1" actId="20577"/>
          <ac:spMkLst>
            <pc:docMk/>
            <pc:sldMk cId="3020158927" sldId="267"/>
            <ac:spMk id="3" creationId="{C092A1FD-17F6-BB71-56DB-CC10F93ECE9A}"/>
          </ac:spMkLst>
        </pc:spChg>
      </pc:sldChg>
    </pc:docChg>
  </pc:docChgLst>
  <pc:docChgLst>
    <pc:chgData name="Faith Thomas (2406717)" userId="S::2406717@student.uwtsd.ac.uk::655dc312-1a50-4a34-805b-b05de82be725" providerId="AD" clId="Web-{4F1D97D2-B008-2AAF-9E84-0D5D28DB1AD5}"/>
    <pc:docChg chg="modSld">
      <pc:chgData name="Faith Thomas (2406717)" userId="S::2406717@student.uwtsd.ac.uk::655dc312-1a50-4a34-805b-b05de82be725" providerId="AD" clId="Web-{4F1D97D2-B008-2AAF-9E84-0D5D28DB1AD5}" dt="2024-11-08T22:35:31.250" v="118"/>
      <pc:docMkLst>
        <pc:docMk/>
      </pc:docMkLst>
      <pc:sldChg chg="modSp">
        <pc:chgData name="Faith Thomas (2406717)" userId="S::2406717@student.uwtsd.ac.uk::655dc312-1a50-4a34-805b-b05de82be725" providerId="AD" clId="Web-{4F1D97D2-B008-2AAF-9E84-0D5D28DB1AD5}" dt="2024-11-08T22:15:17.059" v="12" actId="1076"/>
        <pc:sldMkLst>
          <pc:docMk/>
          <pc:sldMk cId="2916505764" sldId="258"/>
        </pc:sldMkLst>
        <pc:spChg chg="mod">
          <ac:chgData name="Faith Thomas (2406717)" userId="S::2406717@student.uwtsd.ac.uk::655dc312-1a50-4a34-805b-b05de82be725" providerId="AD" clId="Web-{4F1D97D2-B008-2AAF-9E84-0D5D28DB1AD5}" dt="2024-11-08T22:15:17.059" v="12" actId="1076"/>
          <ac:spMkLst>
            <pc:docMk/>
            <pc:sldMk cId="2916505764" sldId="258"/>
            <ac:spMk id="3" creationId="{0330796A-47A5-9123-DEA1-103E05335F09}"/>
          </ac:spMkLst>
        </pc:spChg>
      </pc:sldChg>
      <pc:sldChg chg="modSp">
        <pc:chgData name="Faith Thomas (2406717)" userId="S::2406717@student.uwtsd.ac.uk::655dc312-1a50-4a34-805b-b05de82be725" providerId="AD" clId="Web-{4F1D97D2-B008-2AAF-9E84-0D5D28DB1AD5}" dt="2024-11-08T22:21:08.289" v="46" actId="1076"/>
        <pc:sldMkLst>
          <pc:docMk/>
          <pc:sldMk cId="3417551231" sldId="261"/>
        </pc:sldMkLst>
        <pc:spChg chg="mod">
          <ac:chgData name="Faith Thomas (2406717)" userId="S::2406717@student.uwtsd.ac.uk::655dc312-1a50-4a34-805b-b05de82be725" providerId="AD" clId="Web-{4F1D97D2-B008-2AAF-9E84-0D5D28DB1AD5}" dt="2024-11-08T22:21:08.289" v="46" actId="1076"/>
          <ac:spMkLst>
            <pc:docMk/>
            <pc:sldMk cId="3417551231" sldId="261"/>
            <ac:spMk id="3" creationId="{E738D309-17F7-D1DE-1C6B-00597F7EE2DB}"/>
          </ac:spMkLst>
        </pc:spChg>
        <pc:spChg chg="mod">
          <ac:chgData name="Faith Thomas (2406717)" userId="S::2406717@student.uwtsd.ac.uk::655dc312-1a50-4a34-805b-b05de82be725" providerId="AD" clId="Web-{4F1D97D2-B008-2AAF-9E84-0D5D28DB1AD5}" dt="2024-11-08T22:17:51.455" v="45" actId="20577"/>
          <ac:spMkLst>
            <pc:docMk/>
            <pc:sldMk cId="3417551231" sldId="261"/>
            <ac:spMk id="7" creationId="{E61F6948-5D30-6E6A-0492-00E81D2A40E7}"/>
          </ac:spMkLst>
        </pc:spChg>
      </pc:sldChg>
      <pc:sldChg chg="modSp modNotes">
        <pc:chgData name="Faith Thomas (2406717)" userId="S::2406717@student.uwtsd.ac.uk::655dc312-1a50-4a34-805b-b05de82be725" providerId="AD" clId="Web-{4F1D97D2-B008-2AAF-9E84-0D5D28DB1AD5}" dt="2024-11-08T22:35:18.719" v="116"/>
        <pc:sldMkLst>
          <pc:docMk/>
          <pc:sldMk cId="3218372141" sldId="262"/>
        </pc:sldMkLst>
        <pc:spChg chg="mod">
          <ac:chgData name="Faith Thomas (2406717)" userId="S::2406717@student.uwtsd.ac.uk::655dc312-1a50-4a34-805b-b05de82be725" providerId="AD" clId="Web-{4F1D97D2-B008-2AAF-9E84-0D5D28DB1AD5}" dt="2024-11-08T22:28:14.631" v="63" actId="1076"/>
          <ac:spMkLst>
            <pc:docMk/>
            <pc:sldMk cId="3218372141" sldId="262"/>
            <ac:spMk id="3" creationId="{027AAFC0-B65E-C05D-0852-0D8BDA45DC53}"/>
          </ac:spMkLst>
        </pc:spChg>
        <pc:spChg chg="mod">
          <ac:chgData name="Faith Thomas (2406717)" userId="S::2406717@student.uwtsd.ac.uk::655dc312-1a50-4a34-805b-b05de82be725" providerId="AD" clId="Web-{4F1D97D2-B008-2AAF-9E84-0D5D28DB1AD5}" dt="2024-11-08T22:33:24.242" v="68" actId="1076"/>
          <ac:spMkLst>
            <pc:docMk/>
            <pc:sldMk cId="3218372141" sldId="262"/>
            <ac:spMk id="5" creationId="{B2496CD7-751C-38BB-F380-5FD08979C2F6}"/>
          </ac:spMkLst>
        </pc:spChg>
      </pc:sldChg>
      <pc:sldChg chg="modSp">
        <pc:chgData name="Faith Thomas (2406717)" userId="S::2406717@student.uwtsd.ac.uk::655dc312-1a50-4a34-805b-b05de82be725" providerId="AD" clId="Web-{4F1D97D2-B008-2AAF-9E84-0D5D28DB1AD5}" dt="2024-11-08T22:16:45.171" v="39" actId="1076"/>
        <pc:sldMkLst>
          <pc:docMk/>
          <pc:sldMk cId="575914154" sldId="265"/>
        </pc:sldMkLst>
        <pc:spChg chg="mod">
          <ac:chgData name="Faith Thomas (2406717)" userId="S::2406717@student.uwtsd.ac.uk::655dc312-1a50-4a34-805b-b05de82be725" providerId="AD" clId="Web-{4F1D97D2-B008-2AAF-9E84-0D5D28DB1AD5}" dt="2024-11-08T22:15:57.514" v="15" actId="14100"/>
          <ac:spMkLst>
            <pc:docMk/>
            <pc:sldMk cId="575914154" sldId="265"/>
            <ac:spMk id="4" creationId="{81FF8091-80A3-B716-24DB-3C20F1FAA2C0}"/>
          </ac:spMkLst>
        </pc:spChg>
        <pc:spChg chg="mod">
          <ac:chgData name="Faith Thomas (2406717)" userId="S::2406717@student.uwtsd.ac.uk::655dc312-1a50-4a34-805b-b05de82be725" providerId="AD" clId="Web-{4F1D97D2-B008-2AAF-9E84-0D5D28DB1AD5}" dt="2024-11-08T22:16:31.358" v="35" actId="20577"/>
          <ac:spMkLst>
            <pc:docMk/>
            <pc:sldMk cId="575914154" sldId="265"/>
            <ac:spMk id="5" creationId="{82BC1347-2155-9570-F379-002D6859B6A8}"/>
          </ac:spMkLst>
        </pc:spChg>
        <pc:spChg chg="mod">
          <ac:chgData name="Faith Thomas (2406717)" userId="S::2406717@student.uwtsd.ac.uk::655dc312-1a50-4a34-805b-b05de82be725" providerId="AD" clId="Web-{4F1D97D2-B008-2AAF-9E84-0D5D28DB1AD5}" dt="2024-11-08T22:16:45.171" v="39" actId="1076"/>
          <ac:spMkLst>
            <pc:docMk/>
            <pc:sldMk cId="575914154" sldId="265"/>
            <ac:spMk id="6" creationId="{30F92ED1-EF11-855C-DD5F-86DB172A5584}"/>
          </ac:spMkLst>
        </pc:spChg>
        <pc:spChg chg="mod">
          <ac:chgData name="Faith Thomas (2406717)" userId="S::2406717@student.uwtsd.ac.uk::655dc312-1a50-4a34-805b-b05de82be725" providerId="AD" clId="Web-{4F1D97D2-B008-2AAF-9E84-0D5D28DB1AD5}" dt="2024-11-08T22:16:16.858" v="27" actId="14100"/>
          <ac:spMkLst>
            <pc:docMk/>
            <pc:sldMk cId="575914154" sldId="265"/>
            <ac:spMk id="7" creationId="{B509A5D7-45B7-7FC4-F045-98740431A3D1}"/>
          </ac:spMkLst>
        </pc:spChg>
        <pc:spChg chg="mod">
          <ac:chgData name="Faith Thomas (2406717)" userId="S::2406717@student.uwtsd.ac.uk::655dc312-1a50-4a34-805b-b05de82be725" providerId="AD" clId="Web-{4F1D97D2-B008-2AAF-9E84-0D5D28DB1AD5}" dt="2024-11-08T22:16:06.108" v="20" actId="14100"/>
          <ac:spMkLst>
            <pc:docMk/>
            <pc:sldMk cId="575914154" sldId="265"/>
            <ac:spMk id="8" creationId="{155587DD-B602-366F-BB27-5E2A7060292D}"/>
          </ac:spMkLst>
        </pc:spChg>
      </pc:sldChg>
      <pc:sldChg chg="modNotes">
        <pc:chgData name="Faith Thomas (2406717)" userId="S::2406717@student.uwtsd.ac.uk::655dc312-1a50-4a34-805b-b05de82be725" providerId="AD" clId="Web-{4F1D97D2-B008-2AAF-9E84-0D5D28DB1AD5}" dt="2024-11-08T22:35:31.250" v="118"/>
        <pc:sldMkLst>
          <pc:docMk/>
          <pc:sldMk cId="3020158927" sldId="267"/>
        </pc:sldMkLst>
      </pc:sldChg>
      <pc:sldChg chg="delSp modSp">
        <pc:chgData name="Faith Thomas (2406717)" userId="S::2406717@student.uwtsd.ac.uk::655dc312-1a50-4a34-805b-b05de82be725" providerId="AD" clId="Web-{4F1D97D2-B008-2AAF-9E84-0D5D28DB1AD5}" dt="2024-11-08T22:13:28.649" v="11" actId="14100"/>
        <pc:sldMkLst>
          <pc:docMk/>
          <pc:sldMk cId="485970263" sldId="268"/>
        </pc:sldMkLst>
        <pc:spChg chg="mod">
          <ac:chgData name="Faith Thomas (2406717)" userId="S::2406717@student.uwtsd.ac.uk::655dc312-1a50-4a34-805b-b05de82be725" providerId="AD" clId="Web-{4F1D97D2-B008-2AAF-9E84-0D5D28DB1AD5}" dt="2024-11-08T22:13:11.352" v="7" actId="1076"/>
          <ac:spMkLst>
            <pc:docMk/>
            <pc:sldMk cId="485970263" sldId="268"/>
            <ac:spMk id="2" creationId="{E452243D-47F5-3E49-4132-86DE2D2A760F}"/>
          </ac:spMkLst>
        </pc:spChg>
        <pc:spChg chg="del mod">
          <ac:chgData name="Faith Thomas (2406717)" userId="S::2406717@student.uwtsd.ac.uk::655dc312-1a50-4a34-805b-b05de82be725" providerId="AD" clId="Web-{4F1D97D2-B008-2AAF-9E84-0D5D28DB1AD5}" dt="2024-11-08T22:12:48.023" v="5"/>
          <ac:spMkLst>
            <pc:docMk/>
            <pc:sldMk cId="485970263" sldId="268"/>
            <ac:spMk id="3" creationId="{27EF2A6B-7A59-9148-E7BB-9C2D17FFD735}"/>
          </ac:spMkLst>
        </pc:spChg>
        <pc:spChg chg="mod">
          <ac:chgData name="Faith Thomas (2406717)" userId="S::2406717@student.uwtsd.ac.uk::655dc312-1a50-4a34-805b-b05de82be725" providerId="AD" clId="Web-{4F1D97D2-B008-2AAF-9E84-0D5D28DB1AD5}" dt="2024-11-08T22:13:28.649" v="11" actId="14100"/>
          <ac:spMkLst>
            <pc:docMk/>
            <pc:sldMk cId="485970263" sldId="268"/>
            <ac:spMk id="5" creationId="{A1A44E41-7F37-6D11-A5DA-D3C2B6827575}"/>
          </ac:spMkLst>
        </pc:spChg>
      </pc:sldChg>
    </pc:docChg>
  </pc:docChgLst>
  <pc:docChgLst>
    <pc:chgData name="Faith Thomas (2406717)" userId="S::2406717@student.uwtsd.ac.uk::655dc312-1a50-4a34-805b-b05de82be725" providerId="AD" clId="Web-{577092E0-B7C8-DFE3-1E64-9CEBA205646B}"/>
    <pc:docChg chg="addSld delSld modSld">
      <pc:chgData name="Faith Thomas (2406717)" userId="S::2406717@student.uwtsd.ac.uk::655dc312-1a50-4a34-805b-b05de82be725" providerId="AD" clId="Web-{577092E0-B7C8-DFE3-1E64-9CEBA205646B}" dt="2024-11-08T19:13:54.722" v="375" actId="14100"/>
      <pc:docMkLst>
        <pc:docMk/>
      </pc:docMkLst>
      <pc:sldChg chg="modSp modNotes">
        <pc:chgData name="Faith Thomas (2406717)" userId="S::2406717@student.uwtsd.ac.uk::655dc312-1a50-4a34-805b-b05de82be725" providerId="AD" clId="Web-{577092E0-B7C8-DFE3-1E64-9CEBA205646B}" dt="2024-11-08T19:03:51.839" v="310"/>
        <pc:sldMkLst>
          <pc:docMk/>
          <pc:sldMk cId="1572949302" sldId="257"/>
        </pc:sldMkLst>
        <pc:spChg chg="mod">
          <ac:chgData name="Faith Thomas (2406717)" userId="S::2406717@student.uwtsd.ac.uk::655dc312-1a50-4a34-805b-b05de82be725" providerId="AD" clId="Web-{577092E0-B7C8-DFE3-1E64-9CEBA205646B}" dt="2024-11-08T19:03:26.947" v="305" actId="20577"/>
          <ac:spMkLst>
            <pc:docMk/>
            <pc:sldMk cId="1572949302" sldId="257"/>
            <ac:spMk id="9" creationId="{6DFF900B-53B5-4697-519C-738EB4F317EF}"/>
          </ac:spMkLst>
        </pc:spChg>
      </pc:sldChg>
      <pc:sldChg chg="modNotes">
        <pc:chgData name="Faith Thomas (2406717)" userId="S::2406717@student.uwtsd.ac.uk::655dc312-1a50-4a34-805b-b05de82be725" providerId="AD" clId="Web-{577092E0-B7C8-DFE3-1E64-9CEBA205646B}" dt="2024-11-08T18:53:06.470" v="87"/>
        <pc:sldMkLst>
          <pc:docMk/>
          <pc:sldMk cId="2916505764" sldId="258"/>
        </pc:sldMkLst>
      </pc:sldChg>
      <pc:sldChg chg="modSp modNotes">
        <pc:chgData name="Faith Thomas (2406717)" userId="S::2406717@student.uwtsd.ac.uk::655dc312-1a50-4a34-805b-b05de82be725" providerId="AD" clId="Web-{577092E0-B7C8-DFE3-1E64-9CEBA205646B}" dt="2024-11-08T19:02:06.632" v="294" actId="14100"/>
        <pc:sldMkLst>
          <pc:docMk/>
          <pc:sldMk cId="1631465039" sldId="259"/>
        </pc:sldMkLst>
        <pc:spChg chg="mod">
          <ac:chgData name="Faith Thomas (2406717)" userId="S::2406717@student.uwtsd.ac.uk::655dc312-1a50-4a34-805b-b05de82be725" providerId="AD" clId="Web-{577092E0-B7C8-DFE3-1E64-9CEBA205646B}" dt="2024-11-08T19:02:06.632" v="294" actId="14100"/>
          <ac:spMkLst>
            <pc:docMk/>
            <pc:sldMk cId="1631465039" sldId="259"/>
            <ac:spMk id="4" creationId="{93D136BE-ACBA-3E15-323E-9832DC820D00}"/>
          </ac:spMkLst>
        </pc:spChg>
      </pc:sldChg>
      <pc:sldChg chg="addSp modSp modNotes">
        <pc:chgData name="Faith Thomas (2406717)" userId="S::2406717@student.uwtsd.ac.uk::655dc312-1a50-4a34-805b-b05de82be725" providerId="AD" clId="Web-{577092E0-B7C8-DFE3-1E64-9CEBA205646B}" dt="2024-11-08T19:01:20.489" v="283" actId="1076"/>
        <pc:sldMkLst>
          <pc:docMk/>
          <pc:sldMk cId="3147955950" sldId="260"/>
        </pc:sldMkLst>
        <pc:spChg chg="add mod">
          <ac:chgData name="Faith Thomas (2406717)" userId="S::2406717@student.uwtsd.ac.uk::655dc312-1a50-4a34-805b-b05de82be725" providerId="AD" clId="Web-{577092E0-B7C8-DFE3-1E64-9CEBA205646B}" dt="2024-11-08T19:01:20.489" v="283" actId="1076"/>
          <ac:spMkLst>
            <pc:docMk/>
            <pc:sldMk cId="3147955950" sldId="260"/>
            <ac:spMk id="7" creationId="{6E5854F9-DEF7-1708-3C26-AD1A249D1238}"/>
          </ac:spMkLst>
        </pc:spChg>
      </pc:sldChg>
      <pc:sldChg chg="modSp">
        <pc:chgData name="Faith Thomas (2406717)" userId="S::2406717@student.uwtsd.ac.uk::655dc312-1a50-4a34-805b-b05de82be725" providerId="AD" clId="Web-{577092E0-B7C8-DFE3-1E64-9CEBA205646B}" dt="2024-11-08T18:57:50.200" v="250" actId="20577"/>
        <pc:sldMkLst>
          <pc:docMk/>
          <pc:sldMk cId="3417551231" sldId="261"/>
        </pc:sldMkLst>
        <pc:spChg chg="mod">
          <ac:chgData name="Faith Thomas (2406717)" userId="S::2406717@student.uwtsd.ac.uk::655dc312-1a50-4a34-805b-b05de82be725" providerId="AD" clId="Web-{577092E0-B7C8-DFE3-1E64-9CEBA205646B}" dt="2024-11-08T18:57:50.200" v="250" actId="20577"/>
          <ac:spMkLst>
            <pc:docMk/>
            <pc:sldMk cId="3417551231" sldId="261"/>
            <ac:spMk id="3" creationId="{E738D309-17F7-D1DE-1C6B-00597F7EE2DB}"/>
          </ac:spMkLst>
        </pc:spChg>
      </pc:sldChg>
      <pc:sldChg chg="addSp modSp">
        <pc:chgData name="Faith Thomas (2406717)" userId="S::2406717@student.uwtsd.ac.uk::655dc312-1a50-4a34-805b-b05de82be725" providerId="AD" clId="Web-{577092E0-B7C8-DFE3-1E64-9CEBA205646B}" dt="2024-11-08T18:57:02.901" v="244" actId="1076"/>
        <pc:sldMkLst>
          <pc:docMk/>
          <pc:sldMk cId="3218372141" sldId="262"/>
        </pc:sldMkLst>
        <pc:spChg chg="add mod">
          <ac:chgData name="Faith Thomas (2406717)" userId="S::2406717@student.uwtsd.ac.uk::655dc312-1a50-4a34-805b-b05de82be725" providerId="AD" clId="Web-{577092E0-B7C8-DFE3-1E64-9CEBA205646B}" dt="2024-11-08T18:29:01.486" v="41" actId="1076"/>
          <ac:spMkLst>
            <pc:docMk/>
            <pc:sldMk cId="3218372141" sldId="262"/>
            <ac:spMk id="3" creationId="{027AAFC0-B65E-C05D-0852-0D8BDA45DC53}"/>
          </ac:spMkLst>
        </pc:spChg>
        <pc:spChg chg="mod">
          <ac:chgData name="Faith Thomas (2406717)" userId="S::2406717@student.uwtsd.ac.uk::655dc312-1a50-4a34-805b-b05de82be725" providerId="AD" clId="Web-{577092E0-B7C8-DFE3-1E64-9CEBA205646B}" dt="2024-11-08T18:57:02.901" v="244" actId="1076"/>
          <ac:spMkLst>
            <pc:docMk/>
            <pc:sldMk cId="3218372141" sldId="262"/>
            <ac:spMk id="5" creationId="{B2496CD7-751C-38BB-F380-5FD08979C2F6}"/>
          </ac:spMkLst>
        </pc:spChg>
      </pc:sldChg>
      <pc:sldChg chg="modNotes">
        <pc:chgData name="Faith Thomas (2406717)" userId="S::2406717@student.uwtsd.ac.uk::655dc312-1a50-4a34-805b-b05de82be725" providerId="AD" clId="Web-{577092E0-B7C8-DFE3-1E64-9CEBA205646B}" dt="2024-11-08T18:56:14.665" v="229"/>
        <pc:sldMkLst>
          <pc:docMk/>
          <pc:sldMk cId="3943069301" sldId="263"/>
        </pc:sldMkLst>
      </pc:sldChg>
      <pc:sldChg chg="addSp modSp modNotes">
        <pc:chgData name="Faith Thomas (2406717)" userId="S::2406717@student.uwtsd.ac.uk::655dc312-1a50-4a34-805b-b05de82be725" providerId="AD" clId="Web-{577092E0-B7C8-DFE3-1E64-9CEBA205646B}" dt="2024-11-08T19:00:07.377" v="269" actId="1076"/>
        <pc:sldMkLst>
          <pc:docMk/>
          <pc:sldMk cId="575914154" sldId="265"/>
        </pc:sldMkLst>
        <pc:spChg chg="add mod">
          <ac:chgData name="Faith Thomas (2406717)" userId="S::2406717@student.uwtsd.ac.uk::655dc312-1a50-4a34-805b-b05de82be725" providerId="AD" clId="Web-{577092E0-B7C8-DFE3-1E64-9CEBA205646B}" dt="2024-11-08T19:00:07.377" v="269" actId="1076"/>
          <ac:spMkLst>
            <pc:docMk/>
            <pc:sldMk cId="575914154" sldId="265"/>
            <ac:spMk id="9" creationId="{3CBE39BB-4FB4-AD04-630A-257AB2CD2992}"/>
          </ac:spMkLst>
        </pc:spChg>
      </pc:sldChg>
      <pc:sldChg chg="new del">
        <pc:chgData name="Faith Thomas (2406717)" userId="S::2406717@student.uwtsd.ac.uk::655dc312-1a50-4a34-805b-b05de82be725" providerId="AD" clId="Web-{577092E0-B7C8-DFE3-1E64-9CEBA205646B}" dt="2024-11-08T18:25:02.196" v="9"/>
        <pc:sldMkLst>
          <pc:docMk/>
          <pc:sldMk cId="2405136371" sldId="266"/>
        </pc:sldMkLst>
      </pc:sldChg>
      <pc:sldChg chg="addSp delSp modSp new mod setBg setClrOvrMap modNotes">
        <pc:chgData name="Faith Thomas (2406717)" userId="S::2406717@student.uwtsd.ac.uk::655dc312-1a50-4a34-805b-b05de82be725" providerId="AD" clId="Web-{577092E0-B7C8-DFE3-1E64-9CEBA205646B}" dt="2024-11-08T18:56:23.759" v="239"/>
        <pc:sldMkLst>
          <pc:docMk/>
          <pc:sldMk cId="3020158927" sldId="267"/>
        </pc:sldMkLst>
        <pc:spChg chg="mod ord">
          <ac:chgData name="Faith Thomas (2406717)" userId="S::2406717@student.uwtsd.ac.uk::655dc312-1a50-4a34-805b-b05de82be725" providerId="AD" clId="Web-{577092E0-B7C8-DFE3-1E64-9CEBA205646B}" dt="2024-11-08T18:27:32.405" v="17" actId="20577"/>
          <ac:spMkLst>
            <pc:docMk/>
            <pc:sldMk cId="3020158927" sldId="267"/>
            <ac:spMk id="2" creationId="{FB70B90A-4296-CDDA-B6F6-4B83061C06AA}"/>
          </ac:spMkLst>
        </pc:spChg>
        <pc:spChg chg="del mod">
          <ac:chgData name="Faith Thomas (2406717)" userId="S::2406717@student.uwtsd.ac.uk::655dc312-1a50-4a34-805b-b05de82be725" providerId="AD" clId="Web-{577092E0-B7C8-DFE3-1E64-9CEBA205646B}" dt="2024-11-08T18:27:13.373" v="11"/>
          <ac:spMkLst>
            <pc:docMk/>
            <pc:sldMk cId="3020158927" sldId="267"/>
            <ac:spMk id="3" creationId="{C092A1FD-17F6-BB71-56DB-CC10F93ECE9A}"/>
          </ac:spMkLst>
        </pc:spChg>
        <pc:spChg chg="add del mod">
          <ac:chgData name="Faith Thomas (2406717)" userId="S::2406717@student.uwtsd.ac.uk::655dc312-1a50-4a34-805b-b05de82be725" providerId="AD" clId="Web-{577092E0-B7C8-DFE3-1E64-9CEBA205646B}" dt="2024-11-08T18:27:24.357" v="15"/>
          <ac:spMkLst>
            <pc:docMk/>
            <pc:sldMk cId="3020158927" sldId="267"/>
            <ac:spMk id="5" creationId="{6D8847C5-8B34-09C2-03B1-269B35F36904}"/>
          </ac:spMkLst>
        </pc:spChg>
        <pc:spChg chg="add">
          <ac:chgData name="Faith Thomas (2406717)" userId="S::2406717@student.uwtsd.ac.uk::655dc312-1a50-4a34-805b-b05de82be725" providerId="AD" clId="Web-{577092E0-B7C8-DFE3-1E64-9CEBA205646B}" dt="2024-11-08T18:27:24.357" v="15"/>
          <ac:spMkLst>
            <pc:docMk/>
            <pc:sldMk cId="3020158927" sldId="267"/>
            <ac:spMk id="9" creationId="{7E082346-7B70-73B7-F9F2-320F98442B13}"/>
          </ac:spMkLst>
        </pc:spChg>
        <pc:spChg chg="add">
          <ac:chgData name="Faith Thomas (2406717)" userId="S::2406717@student.uwtsd.ac.uk::655dc312-1a50-4a34-805b-b05de82be725" providerId="AD" clId="Web-{577092E0-B7C8-DFE3-1E64-9CEBA205646B}" dt="2024-11-08T18:27:24.357" v="15"/>
          <ac:spMkLst>
            <pc:docMk/>
            <pc:sldMk cId="3020158927" sldId="267"/>
            <ac:spMk id="12" creationId="{904DB13E-F722-4ED6-BB00-556651E95281}"/>
          </ac:spMkLst>
        </pc:spChg>
        <pc:spChg chg="add">
          <ac:chgData name="Faith Thomas (2406717)" userId="S::2406717@student.uwtsd.ac.uk::655dc312-1a50-4a34-805b-b05de82be725" providerId="AD" clId="Web-{577092E0-B7C8-DFE3-1E64-9CEBA205646B}" dt="2024-11-08T18:27:24.357" v="15"/>
          <ac:spMkLst>
            <pc:docMk/>
            <pc:sldMk cId="3020158927" sldId="267"/>
            <ac:spMk id="14" creationId="{48DB4B7D-6E19-4B1E-A0ED-621919C15D73}"/>
          </ac:spMkLst>
        </pc:spChg>
        <pc:spChg chg="add">
          <ac:chgData name="Faith Thomas (2406717)" userId="S::2406717@student.uwtsd.ac.uk::655dc312-1a50-4a34-805b-b05de82be725" providerId="AD" clId="Web-{577092E0-B7C8-DFE3-1E64-9CEBA205646B}" dt="2024-11-08T18:27:24.357" v="15"/>
          <ac:spMkLst>
            <pc:docMk/>
            <pc:sldMk cId="3020158927" sldId="267"/>
            <ac:spMk id="16" creationId="{4CB196DE-BC07-4C0A-9A6F-6FFD5F7754F3}"/>
          </ac:spMkLst>
        </pc:spChg>
        <pc:spChg chg="add">
          <ac:chgData name="Faith Thomas (2406717)" userId="S::2406717@student.uwtsd.ac.uk::655dc312-1a50-4a34-805b-b05de82be725" providerId="AD" clId="Web-{577092E0-B7C8-DFE3-1E64-9CEBA205646B}" dt="2024-11-08T18:27:24.357" v="15"/>
          <ac:spMkLst>
            <pc:docMk/>
            <pc:sldMk cId="3020158927" sldId="267"/>
            <ac:spMk id="18" creationId="{2C13C32D-C8E0-49CB-AF18-A6A13B7FE287}"/>
          </ac:spMkLst>
        </pc:spChg>
        <pc:spChg chg="add">
          <ac:chgData name="Faith Thomas (2406717)" userId="S::2406717@student.uwtsd.ac.uk::655dc312-1a50-4a34-805b-b05de82be725" providerId="AD" clId="Web-{577092E0-B7C8-DFE3-1E64-9CEBA205646B}" dt="2024-11-08T18:27:24.357" v="15"/>
          <ac:spMkLst>
            <pc:docMk/>
            <pc:sldMk cId="3020158927" sldId="267"/>
            <ac:spMk id="25" creationId="{0E7CA313-2F4B-4574-8399-12EF6A1BF292}"/>
          </ac:spMkLst>
        </pc:spChg>
        <pc:spChg chg="add">
          <ac:chgData name="Faith Thomas (2406717)" userId="S::2406717@student.uwtsd.ac.uk::655dc312-1a50-4a34-805b-b05de82be725" providerId="AD" clId="Web-{577092E0-B7C8-DFE3-1E64-9CEBA205646B}" dt="2024-11-08T18:27:24.357" v="15"/>
          <ac:spMkLst>
            <pc:docMk/>
            <pc:sldMk cId="3020158927" sldId="267"/>
            <ac:spMk id="27" creationId="{2644B391-9BFE-445C-A9EC-F544BB85FBC7}"/>
          </ac:spMkLst>
        </pc:spChg>
        <pc:spChg chg="add">
          <ac:chgData name="Faith Thomas (2406717)" userId="S::2406717@student.uwtsd.ac.uk::655dc312-1a50-4a34-805b-b05de82be725" providerId="AD" clId="Web-{577092E0-B7C8-DFE3-1E64-9CEBA205646B}" dt="2024-11-08T18:27:24.357" v="15"/>
          <ac:spMkLst>
            <pc:docMk/>
            <pc:sldMk cId="3020158927" sldId="267"/>
            <ac:spMk id="29" creationId="{80F26E69-87D9-4655-AE7B-280A87AA3CAD}"/>
          </ac:spMkLst>
        </pc:spChg>
        <pc:grpChg chg="add">
          <ac:chgData name="Faith Thomas (2406717)" userId="S::2406717@student.uwtsd.ac.uk::655dc312-1a50-4a34-805b-b05de82be725" providerId="AD" clId="Web-{577092E0-B7C8-DFE3-1E64-9CEBA205646B}" dt="2024-11-08T18:27:24.357" v="15"/>
          <ac:grpSpMkLst>
            <pc:docMk/>
            <pc:sldMk cId="3020158927" sldId="267"/>
            <ac:grpSpMk id="20" creationId="{E26428D7-C6F3-473D-A360-A3F5C3E8728C}"/>
          </ac:grpSpMkLst>
        </pc:grpChg>
        <pc:picChg chg="add mod ord">
          <ac:chgData name="Faith Thomas (2406717)" userId="S::2406717@student.uwtsd.ac.uk::655dc312-1a50-4a34-805b-b05de82be725" providerId="AD" clId="Web-{577092E0-B7C8-DFE3-1E64-9CEBA205646B}" dt="2024-11-08T18:27:29.217" v="16" actId="1076"/>
          <ac:picMkLst>
            <pc:docMk/>
            <pc:sldMk cId="3020158927" sldId="267"/>
            <ac:picMk id="4" creationId="{19774D68-2750-2C48-26CE-6AB283186971}"/>
          </ac:picMkLst>
        </pc:picChg>
      </pc:sldChg>
      <pc:sldChg chg="addSp delSp modSp new">
        <pc:chgData name="Faith Thomas (2406717)" userId="S::2406717@student.uwtsd.ac.uk::655dc312-1a50-4a34-805b-b05de82be725" providerId="AD" clId="Web-{577092E0-B7C8-DFE3-1E64-9CEBA205646B}" dt="2024-11-08T19:13:54.722" v="375" actId="14100"/>
        <pc:sldMkLst>
          <pc:docMk/>
          <pc:sldMk cId="485970263" sldId="268"/>
        </pc:sldMkLst>
        <pc:spChg chg="mod">
          <ac:chgData name="Faith Thomas (2406717)" userId="S::2406717@student.uwtsd.ac.uk::655dc312-1a50-4a34-805b-b05de82be725" providerId="AD" clId="Web-{577092E0-B7C8-DFE3-1E64-9CEBA205646B}" dt="2024-11-08T19:08:30.022" v="330" actId="1076"/>
          <ac:spMkLst>
            <pc:docMk/>
            <pc:sldMk cId="485970263" sldId="268"/>
            <ac:spMk id="2" creationId="{E452243D-47F5-3E49-4132-86DE2D2A760F}"/>
          </ac:spMkLst>
        </pc:spChg>
        <pc:spChg chg="mod">
          <ac:chgData name="Faith Thomas (2406717)" userId="S::2406717@student.uwtsd.ac.uk::655dc312-1a50-4a34-805b-b05de82be725" providerId="AD" clId="Web-{577092E0-B7C8-DFE3-1E64-9CEBA205646B}" dt="2024-11-08T19:11:56.421" v="354" actId="20577"/>
          <ac:spMkLst>
            <pc:docMk/>
            <pc:sldMk cId="485970263" sldId="268"/>
            <ac:spMk id="3" creationId="{27EF2A6B-7A59-9148-E7BB-9C2D17FFD735}"/>
          </ac:spMkLst>
        </pc:spChg>
        <pc:spChg chg="add del">
          <ac:chgData name="Faith Thomas (2406717)" userId="S::2406717@student.uwtsd.ac.uk::655dc312-1a50-4a34-805b-b05de82be725" providerId="AD" clId="Web-{577092E0-B7C8-DFE3-1E64-9CEBA205646B}" dt="2024-11-08T19:08:01.677" v="326"/>
          <ac:spMkLst>
            <pc:docMk/>
            <pc:sldMk cId="485970263" sldId="268"/>
            <ac:spMk id="4" creationId="{295960A9-08F6-D215-9B7D-FB79D75098C9}"/>
          </ac:spMkLst>
        </pc:spChg>
        <pc:spChg chg="add mod">
          <ac:chgData name="Faith Thomas (2406717)" userId="S::2406717@student.uwtsd.ac.uk::655dc312-1a50-4a34-805b-b05de82be725" providerId="AD" clId="Web-{577092E0-B7C8-DFE3-1E64-9CEBA205646B}" dt="2024-11-08T19:13:54.722" v="375" actId="14100"/>
          <ac:spMkLst>
            <pc:docMk/>
            <pc:sldMk cId="485970263" sldId="268"/>
            <ac:spMk id="5" creationId="{A1A44E41-7F37-6D11-A5DA-D3C2B6827575}"/>
          </ac:spMkLst>
        </pc:spChg>
      </pc:sldChg>
    </pc:docChg>
  </pc:docChgLst>
  <pc:docChgLst>
    <pc:chgData name="Faith Thomas (2406717)" userId="S::2406717@student.uwtsd.ac.uk::655dc312-1a50-4a34-805b-b05de82be725" providerId="AD" clId="Web-{A07DE67E-8151-D89E-A4A2-4B5EE7ABA88E}"/>
    <pc:docChg chg="addSld modSld">
      <pc:chgData name="Faith Thomas (2406717)" userId="S::2406717@student.uwtsd.ac.uk::655dc312-1a50-4a34-805b-b05de82be725" providerId="AD" clId="Web-{A07DE67E-8151-D89E-A4A2-4B5EE7ABA88E}" dt="2024-11-08T15:30:15.433" v="804" actId="20577"/>
      <pc:docMkLst>
        <pc:docMk/>
      </pc:docMkLst>
      <pc:sldChg chg="addSp modSp modNotes">
        <pc:chgData name="Faith Thomas (2406717)" userId="S::2406717@student.uwtsd.ac.uk::655dc312-1a50-4a34-805b-b05de82be725" providerId="AD" clId="Web-{A07DE67E-8151-D89E-A4A2-4B5EE7ABA88E}" dt="2024-11-08T11:56:54.206" v="693" actId="20577"/>
        <pc:sldMkLst>
          <pc:docMk/>
          <pc:sldMk cId="2916505764" sldId="258"/>
        </pc:sldMkLst>
        <pc:spChg chg="add mod">
          <ac:chgData name="Faith Thomas (2406717)" userId="S::2406717@student.uwtsd.ac.uk::655dc312-1a50-4a34-805b-b05de82be725" providerId="AD" clId="Web-{A07DE67E-8151-D89E-A4A2-4B5EE7ABA88E}" dt="2024-11-08T11:56:54.206" v="693" actId="20577"/>
          <ac:spMkLst>
            <pc:docMk/>
            <pc:sldMk cId="2916505764" sldId="258"/>
            <ac:spMk id="3" creationId="{0330796A-47A5-9123-DEA1-103E05335F09}"/>
          </ac:spMkLst>
        </pc:spChg>
        <pc:spChg chg="mod">
          <ac:chgData name="Faith Thomas (2406717)" userId="S::2406717@student.uwtsd.ac.uk::655dc312-1a50-4a34-805b-b05de82be725" providerId="AD" clId="Web-{A07DE67E-8151-D89E-A4A2-4B5EE7ABA88E}" dt="2024-11-08T11:19:23.530" v="0" actId="20577"/>
          <ac:spMkLst>
            <pc:docMk/>
            <pc:sldMk cId="2916505764" sldId="258"/>
            <ac:spMk id="5" creationId="{47540C24-C342-EA09-CF41-412E130EFB8D}"/>
          </ac:spMkLst>
        </pc:spChg>
      </pc:sldChg>
      <pc:sldChg chg="addSp modSp modNotes">
        <pc:chgData name="Faith Thomas (2406717)" userId="S::2406717@student.uwtsd.ac.uk::655dc312-1a50-4a34-805b-b05de82be725" providerId="AD" clId="Web-{A07DE67E-8151-D89E-A4A2-4B5EE7ABA88E}" dt="2024-11-08T11:26:31.795" v="186" actId="20577"/>
        <pc:sldMkLst>
          <pc:docMk/>
          <pc:sldMk cId="3147955950" sldId="260"/>
        </pc:sldMkLst>
        <pc:spChg chg="add mod">
          <ac:chgData name="Faith Thomas (2406717)" userId="S::2406717@student.uwtsd.ac.uk::655dc312-1a50-4a34-805b-b05de82be725" providerId="AD" clId="Web-{A07DE67E-8151-D89E-A4A2-4B5EE7ABA88E}" dt="2024-11-08T11:26:31.795" v="186" actId="20577"/>
          <ac:spMkLst>
            <pc:docMk/>
            <pc:sldMk cId="3147955950" sldId="260"/>
            <ac:spMk id="3" creationId="{C37D2775-77E5-62AA-998A-B2F5BA2884B0}"/>
          </ac:spMkLst>
        </pc:spChg>
        <pc:spChg chg="add mod">
          <ac:chgData name="Faith Thomas (2406717)" userId="S::2406717@student.uwtsd.ac.uk::655dc312-1a50-4a34-805b-b05de82be725" providerId="AD" clId="Web-{A07DE67E-8151-D89E-A4A2-4B5EE7ABA88E}" dt="2024-11-08T11:24:05.681" v="121" actId="20577"/>
          <ac:spMkLst>
            <pc:docMk/>
            <pc:sldMk cId="3147955950" sldId="260"/>
            <ac:spMk id="6" creationId="{7B98AA8B-38AD-6082-BE34-6B5FC8FA67E5}"/>
          </ac:spMkLst>
        </pc:spChg>
      </pc:sldChg>
      <pc:sldChg chg="addSp delSp modSp modNotes">
        <pc:chgData name="Faith Thomas (2406717)" userId="S::2406717@student.uwtsd.ac.uk::655dc312-1a50-4a34-805b-b05de82be725" providerId="AD" clId="Web-{A07DE67E-8151-D89E-A4A2-4B5EE7ABA88E}" dt="2024-11-08T11:45:29.821" v="448" actId="20577"/>
        <pc:sldMkLst>
          <pc:docMk/>
          <pc:sldMk cId="3417551231" sldId="261"/>
        </pc:sldMkLst>
        <pc:spChg chg="add mod">
          <ac:chgData name="Faith Thomas (2406717)" userId="S::2406717@student.uwtsd.ac.uk::655dc312-1a50-4a34-805b-b05de82be725" providerId="AD" clId="Web-{A07DE67E-8151-D89E-A4A2-4B5EE7ABA88E}" dt="2024-11-08T11:29:33.380" v="222" actId="1076"/>
          <ac:spMkLst>
            <pc:docMk/>
            <pc:sldMk cId="3417551231" sldId="261"/>
            <ac:spMk id="3" creationId="{E738D309-17F7-D1DE-1C6B-00597F7EE2DB}"/>
          </ac:spMkLst>
        </pc:spChg>
        <pc:spChg chg="add del">
          <ac:chgData name="Faith Thomas (2406717)" userId="S::2406717@student.uwtsd.ac.uk::655dc312-1a50-4a34-805b-b05de82be725" providerId="AD" clId="Web-{A07DE67E-8151-D89E-A4A2-4B5EE7ABA88E}" dt="2024-11-08T11:29:41.756" v="224"/>
          <ac:spMkLst>
            <pc:docMk/>
            <pc:sldMk cId="3417551231" sldId="261"/>
            <ac:spMk id="6" creationId="{778CBF6F-EE53-17A3-9866-74D08098939F}"/>
          </ac:spMkLst>
        </pc:spChg>
        <pc:spChg chg="add mod">
          <ac:chgData name="Faith Thomas (2406717)" userId="S::2406717@student.uwtsd.ac.uk::655dc312-1a50-4a34-805b-b05de82be725" providerId="AD" clId="Web-{A07DE67E-8151-D89E-A4A2-4B5EE7ABA88E}" dt="2024-11-08T11:31:14.071" v="304" actId="20577"/>
          <ac:spMkLst>
            <pc:docMk/>
            <pc:sldMk cId="3417551231" sldId="261"/>
            <ac:spMk id="7" creationId="{E61F6948-5D30-6E6A-0492-00E81D2A40E7}"/>
          </ac:spMkLst>
        </pc:spChg>
        <pc:spChg chg="add mod">
          <ac:chgData name="Faith Thomas (2406717)" userId="S::2406717@student.uwtsd.ac.uk::655dc312-1a50-4a34-805b-b05de82be725" providerId="AD" clId="Web-{A07DE67E-8151-D89E-A4A2-4B5EE7ABA88E}" dt="2024-11-08T11:45:29.821" v="448" actId="20577"/>
          <ac:spMkLst>
            <pc:docMk/>
            <pc:sldMk cId="3417551231" sldId="261"/>
            <ac:spMk id="9" creationId="{647D6B84-811B-2F0D-B5B2-E243FD6B6A5A}"/>
          </ac:spMkLst>
        </pc:spChg>
      </pc:sldChg>
      <pc:sldChg chg="addSp delSp modSp modNotes">
        <pc:chgData name="Faith Thomas (2406717)" userId="S::2406717@student.uwtsd.ac.uk::655dc312-1a50-4a34-805b-b05de82be725" providerId="AD" clId="Web-{A07DE67E-8151-D89E-A4A2-4B5EE7ABA88E}" dt="2024-11-08T15:30:15.433" v="804" actId="20577"/>
        <pc:sldMkLst>
          <pc:docMk/>
          <pc:sldMk cId="3218372141" sldId="262"/>
        </pc:sldMkLst>
        <pc:spChg chg="add del">
          <ac:chgData name="Faith Thomas (2406717)" userId="S::2406717@student.uwtsd.ac.uk::655dc312-1a50-4a34-805b-b05de82be725" providerId="AD" clId="Web-{A07DE67E-8151-D89E-A4A2-4B5EE7ABA88E}" dt="2024-11-08T15:23:03.766" v="700"/>
          <ac:spMkLst>
            <pc:docMk/>
            <pc:sldMk cId="3218372141" sldId="262"/>
            <ac:spMk id="3" creationId="{2627E2A5-A0F8-2496-D19E-2EFBFC99A643}"/>
          </ac:spMkLst>
        </pc:spChg>
        <pc:spChg chg="add mod">
          <ac:chgData name="Faith Thomas (2406717)" userId="S::2406717@student.uwtsd.ac.uk::655dc312-1a50-4a34-805b-b05de82be725" providerId="AD" clId="Web-{A07DE67E-8151-D89E-A4A2-4B5EE7ABA88E}" dt="2024-11-08T15:30:15.433" v="804" actId="20577"/>
          <ac:spMkLst>
            <pc:docMk/>
            <pc:sldMk cId="3218372141" sldId="262"/>
            <ac:spMk id="5" creationId="{B2496CD7-751C-38BB-F380-5FD08979C2F6}"/>
          </ac:spMkLst>
        </pc:spChg>
      </pc:sldChg>
      <pc:sldChg chg="addSp delSp modSp">
        <pc:chgData name="Faith Thomas (2406717)" userId="S::2406717@student.uwtsd.ac.uk::655dc312-1a50-4a34-805b-b05de82be725" providerId="AD" clId="Web-{A07DE67E-8151-D89E-A4A2-4B5EE7ABA88E}" dt="2024-11-08T11:44:07.834" v="436" actId="1076"/>
        <pc:sldMkLst>
          <pc:docMk/>
          <pc:sldMk cId="3943069301" sldId="263"/>
        </pc:sldMkLst>
        <pc:spChg chg="add mod">
          <ac:chgData name="Faith Thomas (2406717)" userId="S::2406717@student.uwtsd.ac.uk::655dc312-1a50-4a34-805b-b05de82be725" providerId="AD" clId="Web-{A07DE67E-8151-D89E-A4A2-4B5EE7ABA88E}" dt="2024-11-08T11:32:08.558" v="316" actId="20577"/>
          <ac:spMkLst>
            <pc:docMk/>
            <pc:sldMk cId="3943069301" sldId="263"/>
            <ac:spMk id="3" creationId="{EC076F82-D766-8D4F-A506-CBF531F6D5DC}"/>
          </ac:spMkLst>
        </pc:spChg>
        <pc:spChg chg="add mod">
          <ac:chgData name="Faith Thomas (2406717)" userId="S::2406717@student.uwtsd.ac.uk::655dc312-1a50-4a34-805b-b05de82be725" providerId="AD" clId="Web-{A07DE67E-8151-D89E-A4A2-4B5EE7ABA88E}" dt="2024-11-08T11:32:33.340" v="329" actId="1076"/>
          <ac:spMkLst>
            <pc:docMk/>
            <pc:sldMk cId="3943069301" sldId="263"/>
            <ac:spMk id="5" creationId="{8403103D-7A1D-245C-3B73-405C33339D5D}"/>
          </ac:spMkLst>
        </pc:spChg>
        <pc:spChg chg="add mod">
          <ac:chgData name="Faith Thomas (2406717)" userId="S::2406717@student.uwtsd.ac.uk::655dc312-1a50-4a34-805b-b05de82be725" providerId="AD" clId="Web-{A07DE67E-8151-D89E-A4A2-4B5EE7ABA88E}" dt="2024-11-08T11:33:09.716" v="348" actId="20577"/>
          <ac:spMkLst>
            <pc:docMk/>
            <pc:sldMk cId="3943069301" sldId="263"/>
            <ac:spMk id="6" creationId="{40AAE572-C0C4-DE0B-88EE-A4BD698D1E07}"/>
          </ac:spMkLst>
        </pc:spChg>
        <pc:spChg chg="add mod">
          <ac:chgData name="Faith Thomas (2406717)" userId="S::2406717@student.uwtsd.ac.uk::655dc312-1a50-4a34-805b-b05de82be725" providerId="AD" clId="Web-{A07DE67E-8151-D89E-A4A2-4B5EE7ABA88E}" dt="2024-11-08T11:43:07.816" v="411" actId="1076"/>
          <ac:spMkLst>
            <pc:docMk/>
            <pc:sldMk cId="3943069301" sldId="263"/>
            <ac:spMk id="8" creationId="{F3860684-760C-54CA-B542-EB321491344B}"/>
          </ac:spMkLst>
        </pc:spChg>
        <pc:spChg chg="add mod">
          <ac:chgData name="Faith Thomas (2406717)" userId="S::2406717@student.uwtsd.ac.uk::655dc312-1a50-4a34-805b-b05de82be725" providerId="AD" clId="Web-{A07DE67E-8151-D89E-A4A2-4B5EE7ABA88E}" dt="2024-11-08T11:33:51.499" v="367" actId="20577"/>
          <ac:spMkLst>
            <pc:docMk/>
            <pc:sldMk cId="3943069301" sldId="263"/>
            <ac:spMk id="10" creationId="{FE63EF75-6C6F-908A-F3FE-8A9F27FE11AE}"/>
          </ac:spMkLst>
        </pc:spChg>
        <pc:spChg chg="add mod">
          <ac:chgData name="Faith Thomas (2406717)" userId="S::2406717@student.uwtsd.ac.uk::655dc312-1a50-4a34-805b-b05de82be725" providerId="AD" clId="Web-{A07DE67E-8151-D89E-A4A2-4B5EE7ABA88E}" dt="2024-11-08T11:44:07.834" v="436" actId="1076"/>
          <ac:spMkLst>
            <pc:docMk/>
            <pc:sldMk cId="3943069301" sldId="263"/>
            <ac:spMk id="12" creationId="{7619DD64-9F89-D62E-114C-35AEBD5542DD}"/>
          </ac:spMkLst>
        </pc:spChg>
        <pc:spChg chg="add del">
          <ac:chgData name="Faith Thomas (2406717)" userId="S::2406717@student.uwtsd.ac.uk::655dc312-1a50-4a34-805b-b05de82be725" providerId="AD" clId="Web-{A07DE67E-8151-D89E-A4A2-4B5EE7ABA88E}" dt="2024-11-08T11:34:12.359" v="384"/>
          <ac:spMkLst>
            <pc:docMk/>
            <pc:sldMk cId="3943069301" sldId="263"/>
            <ac:spMk id="14" creationId="{5F363459-17B6-0BAD-E436-96D8580C6A31}"/>
          </ac:spMkLst>
        </pc:spChg>
        <pc:spChg chg="add mod">
          <ac:chgData name="Faith Thomas (2406717)" userId="S::2406717@student.uwtsd.ac.uk::655dc312-1a50-4a34-805b-b05de82be725" providerId="AD" clId="Web-{A07DE67E-8151-D89E-A4A2-4B5EE7ABA88E}" dt="2024-11-08T11:43:02.222" v="410" actId="1076"/>
          <ac:spMkLst>
            <pc:docMk/>
            <pc:sldMk cId="3943069301" sldId="263"/>
            <ac:spMk id="16" creationId="{060A06E9-6983-CF05-AB25-CCE72F32890E}"/>
          </ac:spMkLst>
        </pc:spChg>
        <pc:spChg chg="add mod">
          <ac:chgData name="Faith Thomas (2406717)" userId="S::2406717@student.uwtsd.ac.uk::655dc312-1a50-4a34-805b-b05de82be725" providerId="AD" clId="Web-{A07DE67E-8151-D89E-A4A2-4B5EE7ABA88E}" dt="2024-11-08T11:43:55.302" v="434" actId="1076"/>
          <ac:spMkLst>
            <pc:docMk/>
            <pc:sldMk cId="3943069301" sldId="263"/>
            <ac:spMk id="21" creationId="{C0BD40AE-30F7-D5CF-11B2-FE3A75DA84F5}"/>
          </ac:spMkLst>
        </pc:spChg>
        <pc:picChg chg="mod">
          <ac:chgData name="Faith Thomas (2406717)" userId="S::2406717@student.uwtsd.ac.uk::655dc312-1a50-4a34-805b-b05de82be725" providerId="AD" clId="Web-{A07DE67E-8151-D89E-A4A2-4B5EE7ABA88E}" dt="2024-11-08T11:44:01.068" v="435" actId="1076"/>
          <ac:picMkLst>
            <pc:docMk/>
            <pc:sldMk cId="3943069301" sldId="263"/>
            <ac:picMk id="4" creationId="{F8718B36-A97F-998E-B812-4872539BE340}"/>
          </ac:picMkLst>
        </pc:picChg>
      </pc:sldChg>
      <pc:sldChg chg="addSp modSp new modNotes">
        <pc:chgData name="Faith Thomas (2406717)" userId="S::2406717@student.uwtsd.ac.uk::655dc312-1a50-4a34-805b-b05de82be725" providerId="AD" clId="Web-{A07DE67E-8151-D89E-A4A2-4B5EE7ABA88E}" dt="2024-11-08T15:21:03.263" v="698" actId="1076"/>
        <pc:sldMkLst>
          <pc:docMk/>
          <pc:sldMk cId="575914154" sldId="265"/>
        </pc:sldMkLst>
        <pc:spChg chg="mod">
          <ac:chgData name="Faith Thomas (2406717)" userId="S::2406717@student.uwtsd.ac.uk::655dc312-1a50-4a34-805b-b05de82be725" providerId="AD" clId="Web-{A07DE67E-8151-D89E-A4A2-4B5EE7ABA88E}" dt="2024-11-08T15:20:47.606" v="695" actId="20577"/>
          <ac:spMkLst>
            <pc:docMk/>
            <pc:sldMk cId="575914154" sldId="265"/>
            <ac:spMk id="2" creationId="{CC11D74E-C6D9-DFCF-4837-1D6D902A5B78}"/>
          </ac:spMkLst>
        </pc:spChg>
        <pc:spChg chg="mod">
          <ac:chgData name="Faith Thomas (2406717)" userId="S::2406717@student.uwtsd.ac.uk::655dc312-1a50-4a34-805b-b05de82be725" providerId="AD" clId="Web-{A07DE67E-8151-D89E-A4A2-4B5EE7ABA88E}" dt="2024-11-08T15:21:03.263" v="698" actId="1076"/>
          <ac:spMkLst>
            <pc:docMk/>
            <pc:sldMk cId="575914154" sldId="265"/>
            <ac:spMk id="3" creationId="{102A03AF-9B80-9C1D-A29F-E99D751DD000}"/>
          </ac:spMkLst>
        </pc:spChg>
        <pc:spChg chg="add mod">
          <ac:chgData name="Faith Thomas (2406717)" userId="S::2406717@student.uwtsd.ac.uk::655dc312-1a50-4a34-805b-b05de82be725" providerId="AD" clId="Web-{A07DE67E-8151-D89E-A4A2-4B5EE7ABA88E}" dt="2024-11-08T11:54:00.387" v="676" actId="20577"/>
          <ac:spMkLst>
            <pc:docMk/>
            <pc:sldMk cId="575914154" sldId="265"/>
            <ac:spMk id="4" creationId="{81FF8091-80A3-B716-24DB-3C20F1FAA2C0}"/>
          </ac:spMkLst>
        </pc:spChg>
        <pc:spChg chg="add mod">
          <ac:chgData name="Faith Thomas (2406717)" userId="S::2406717@student.uwtsd.ac.uk::655dc312-1a50-4a34-805b-b05de82be725" providerId="AD" clId="Web-{A07DE67E-8151-D89E-A4A2-4B5EE7ABA88E}" dt="2024-11-08T11:53:48.058" v="669" actId="1076"/>
          <ac:spMkLst>
            <pc:docMk/>
            <pc:sldMk cId="575914154" sldId="265"/>
            <ac:spMk id="5" creationId="{82BC1347-2155-9570-F379-002D6859B6A8}"/>
          </ac:spMkLst>
        </pc:spChg>
        <pc:spChg chg="add mod">
          <ac:chgData name="Faith Thomas (2406717)" userId="S::2406717@student.uwtsd.ac.uk::655dc312-1a50-4a34-805b-b05de82be725" providerId="AD" clId="Web-{A07DE67E-8151-D89E-A4A2-4B5EE7ABA88E}" dt="2024-11-08T11:53:53.637" v="672" actId="1076"/>
          <ac:spMkLst>
            <pc:docMk/>
            <pc:sldMk cId="575914154" sldId="265"/>
            <ac:spMk id="6" creationId="{30F92ED1-EF11-855C-DD5F-86DB172A5584}"/>
          </ac:spMkLst>
        </pc:spChg>
        <pc:spChg chg="add mod">
          <ac:chgData name="Faith Thomas (2406717)" userId="S::2406717@student.uwtsd.ac.uk::655dc312-1a50-4a34-805b-b05de82be725" providerId="AD" clId="Web-{A07DE67E-8151-D89E-A4A2-4B5EE7ABA88E}" dt="2024-11-08T11:54:03.918" v="679" actId="20577"/>
          <ac:spMkLst>
            <pc:docMk/>
            <pc:sldMk cId="575914154" sldId="265"/>
            <ac:spMk id="7" creationId="{B509A5D7-45B7-7FC4-F045-98740431A3D1}"/>
          </ac:spMkLst>
        </pc:spChg>
        <pc:spChg chg="add mod">
          <ac:chgData name="Faith Thomas (2406717)" userId="S::2406717@student.uwtsd.ac.uk::655dc312-1a50-4a34-805b-b05de82be725" providerId="AD" clId="Web-{A07DE67E-8151-D89E-A4A2-4B5EE7ABA88E}" dt="2024-11-08T11:54:06.856" v="680" actId="1076"/>
          <ac:spMkLst>
            <pc:docMk/>
            <pc:sldMk cId="575914154" sldId="265"/>
            <ac:spMk id="8" creationId="{155587DD-B602-366F-BB27-5E2A7060292D}"/>
          </ac:spMkLst>
        </pc:spChg>
      </pc:sldChg>
    </pc:docChg>
  </pc:docChgLst>
  <pc:docChgLst>
    <pc:chgData name="Faith Thomas (2406717)" userId="S::2406717@student.uwtsd.ac.uk::655dc312-1a50-4a34-805b-b05de82be725" providerId="AD" clId="Web-{FFEC50C6-BEBC-D13A-E0E1-0C8177C6A247}"/>
    <pc:docChg chg="modSld">
      <pc:chgData name="Faith Thomas (2406717)" userId="S::2406717@student.uwtsd.ac.uk::655dc312-1a50-4a34-805b-b05de82be725" providerId="AD" clId="Web-{FFEC50C6-BEBC-D13A-E0E1-0C8177C6A247}" dt="2024-11-08T11:15:08.287" v="381" actId="20577"/>
      <pc:docMkLst>
        <pc:docMk/>
      </pc:docMkLst>
      <pc:sldChg chg="addSp delSp modSp modNotes">
        <pc:chgData name="Faith Thomas (2406717)" userId="S::2406717@student.uwtsd.ac.uk::655dc312-1a50-4a34-805b-b05de82be725" providerId="AD" clId="Web-{FFEC50C6-BEBC-D13A-E0E1-0C8177C6A247}" dt="2024-11-07T21:18:49.457" v="377"/>
        <pc:sldMkLst>
          <pc:docMk/>
          <pc:sldMk cId="1572949302" sldId="257"/>
        </pc:sldMkLst>
        <pc:spChg chg="add mod">
          <ac:chgData name="Faith Thomas (2406717)" userId="S::2406717@student.uwtsd.ac.uk::655dc312-1a50-4a34-805b-b05de82be725" providerId="AD" clId="Web-{FFEC50C6-BEBC-D13A-E0E1-0C8177C6A247}" dt="2024-11-07T21:17:43.610" v="372" actId="1076"/>
          <ac:spMkLst>
            <pc:docMk/>
            <pc:sldMk cId="1572949302" sldId="257"/>
            <ac:spMk id="3" creationId="{9EC14247-BB7E-AFC2-4792-CCC3CD280932}"/>
          </ac:spMkLst>
        </pc:spChg>
        <pc:spChg chg="add mod">
          <ac:chgData name="Faith Thomas (2406717)" userId="S::2406717@student.uwtsd.ac.uk::655dc312-1a50-4a34-805b-b05de82be725" providerId="AD" clId="Web-{FFEC50C6-BEBC-D13A-E0E1-0C8177C6A247}" dt="2024-11-07T21:17:32.687" v="371" actId="1076"/>
          <ac:spMkLst>
            <pc:docMk/>
            <pc:sldMk cId="1572949302" sldId="257"/>
            <ac:spMk id="5" creationId="{25A00BD5-556A-806A-FA8C-413E09E9F662}"/>
          </ac:spMkLst>
        </pc:spChg>
        <pc:spChg chg="add mod">
          <ac:chgData name="Faith Thomas (2406717)" userId="S::2406717@student.uwtsd.ac.uk::655dc312-1a50-4a34-805b-b05de82be725" providerId="AD" clId="Web-{FFEC50C6-BEBC-D13A-E0E1-0C8177C6A247}" dt="2024-11-07T21:16:32.559" v="320" actId="20577"/>
          <ac:spMkLst>
            <pc:docMk/>
            <pc:sldMk cId="1572949302" sldId="257"/>
            <ac:spMk id="6" creationId="{746339E7-8478-9ECB-1F39-7AA46960E4BB}"/>
          </ac:spMkLst>
        </pc:spChg>
        <pc:spChg chg="add del mod">
          <ac:chgData name="Faith Thomas (2406717)" userId="S::2406717@student.uwtsd.ac.uk::655dc312-1a50-4a34-805b-b05de82be725" providerId="AD" clId="Web-{FFEC50C6-BEBC-D13A-E0E1-0C8177C6A247}" dt="2024-11-07T21:12:23.403" v="230"/>
          <ac:spMkLst>
            <pc:docMk/>
            <pc:sldMk cId="1572949302" sldId="257"/>
            <ac:spMk id="7" creationId="{7424120E-DEFD-EA91-EFA4-ED608E5692ED}"/>
          </ac:spMkLst>
        </pc:spChg>
        <pc:spChg chg="add mod">
          <ac:chgData name="Faith Thomas (2406717)" userId="S::2406717@student.uwtsd.ac.uk::655dc312-1a50-4a34-805b-b05de82be725" providerId="AD" clId="Web-{FFEC50C6-BEBC-D13A-E0E1-0C8177C6A247}" dt="2024-11-07T21:14:27.567" v="286" actId="1076"/>
          <ac:spMkLst>
            <pc:docMk/>
            <pc:sldMk cId="1572949302" sldId="257"/>
            <ac:spMk id="9" creationId="{6DFF900B-53B5-4697-519C-738EB4F317EF}"/>
          </ac:spMkLst>
        </pc:spChg>
        <pc:picChg chg="mod">
          <ac:chgData name="Faith Thomas (2406717)" userId="S::2406717@student.uwtsd.ac.uk::655dc312-1a50-4a34-805b-b05de82be725" providerId="AD" clId="Web-{FFEC50C6-BEBC-D13A-E0E1-0C8177C6A247}" dt="2024-11-07T21:17:26.296" v="370" actId="1076"/>
          <ac:picMkLst>
            <pc:docMk/>
            <pc:sldMk cId="1572949302" sldId="257"/>
            <ac:picMk id="4" creationId="{F8A29467-01F5-39EC-BAC4-8227E05ECBAB}"/>
          </ac:picMkLst>
        </pc:picChg>
      </pc:sldChg>
      <pc:sldChg chg="addSp delSp modSp">
        <pc:chgData name="Faith Thomas (2406717)" userId="S::2406717@student.uwtsd.ac.uk::655dc312-1a50-4a34-805b-b05de82be725" providerId="AD" clId="Web-{FFEC50C6-BEBC-D13A-E0E1-0C8177C6A247}" dt="2024-11-08T11:15:08.287" v="381" actId="20577"/>
        <pc:sldMkLst>
          <pc:docMk/>
          <pc:sldMk cId="2916505764" sldId="258"/>
        </pc:sldMkLst>
        <pc:spChg chg="add del">
          <ac:chgData name="Faith Thomas (2406717)" userId="S::2406717@student.uwtsd.ac.uk::655dc312-1a50-4a34-805b-b05de82be725" providerId="AD" clId="Web-{FFEC50C6-BEBC-D13A-E0E1-0C8177C6A247}" dt="2024-11-08T11:14:15.455" v="379"/>
          <ac:spMkLst>
            <pc:docMk/>
            <pc:sldMk cId="2916505764" sldId="258"/>
            <ac:spMk id="3" creationId="{7615E18B-A26C-9B84-F5A5-F43E5EC46CB6}"/>
          </ac:spMkLst>
        </pc:spChg>
        <pc:spChg chg="add mod">
          <ac:chgData name="Faith Thomas (2406717)" userId="S::2406717@student.uwtsd.ac.uk::655dc312-1a50-4a34-805b-b05de82be725" providerId="AD" clId="Web-{FFEC50C6-BEBC-D13A-E0E1-0C8177C6A247}" dt="2024-11-08T11:15:08.287" v="381" actId="20577"/>
          <ac:spMkLst>
            <pc:docMk/>
            <pc:sldMk cId="2916505764" sldId="258"/>
            <ac:spMk id="5" creationId="{47540C24-C342-EA09-CF41-412E130EFB8D}"/>
          </ac:spMkLst>
        </pc:spChg>
      </pc:sldChg>
      <pc:sldChg chg="addSp delSp modSp modNotes">
        <pc:chgData name="Faith Thomas (2406717)" userId="S::2406717@student.uwtsd.ac.uk::655dc312-1a50-4a34-805b-b05de82be725" providerId="AD" clId="Web-{FFEC50C6-BEBC-D13A-E0E1-0C8177C6A247}" dt="2024-11-07T21:03:39.277" v="124" actId="1076"/>
        <pc:sldMkLst>
          <pc:docMk/>
          <pc:sldMk cId="1631465039" sldId="259"/>
        </pc:sldMkLst>
        <pc:spChg chg="mod">
          <ac:chgData name="Faith Thomas (2406717)" userId="S::2406717@student.uwtsd.ac.uk::655dc312-1a50-4a34-805b-b05de82be725" providerId="AD" clId="Web-{FFEC50C6-BEBC-D13A-E0E1-0C8177C6A247}" dt="2024-11-07T21:02:42.914" v="118" actId="20577"/>
          <ac:spMkLst>
            <pc:docMk/>
            <pc:sldMk cId="1631465039" sldId="259"/>
            <ac:spMk id="2" creationId="{F9534109-702F-69D4-86CD-3F128F512453}"/>
          </ac:spMkLst>
        </pc:spChg>
        <pc:spChg chg="mod">
          <ac:chgData name="Faith Thomas (2406717)" userId="S::2406717@student.uwtsd.ac.uk::655dc312-1a50-4a34-805b-b05de82be725" providerId="AD" clId="Web-{FFEC50C6-BEBC-D13A-E0E1-0C8177C6A247}" dt="2024-11-07T21:03:39.277" v="124" actId="1076"/>
          <ac:spMkLst>
            <pc:docMk/>
            <pc:sldMk cId="1631465039" sldId="259"/>
            <ac:spMk id="3" creationId="{37FD74CB-612F-40AC-C69B-D911F800D651}"/>
          </ac:spMkLst>
        </pc:spChg>
        <pc:spChg chg="add mod">
          <ac:chgData name="Faith Thomas (2406717)" userId="S::2406717@student.uwtsd.ac.uk::655dc312-1a50-4a34-805b-b05de82be725" providerId="AD" clId="Web-{FFEC50C6-BEBC-D13A-E0E1-0C8177C6A247}" dt="2024-11-07T21:03:10.572" v="120" actId="1076"/>
          <ac:spMkLst>
            <pc:docMk/>
            <pc:sldMk cId="1631465039" sldId="259"/>
            <ac:spMk id="4" creationId="{93D136BE-ACBA-3E15-323E-9832DC820D00}"/>
          </ac:spMkLst>
        </pc:spChg>
        <pc:spChg chg="add del">
          <ac:chgData name="Faith Thomas (2406717)" userId="S::2406717@student.uwtsd.ac.uk::655dc312-1a50-4a34-805b-b05de82be725" providerId="AD" clId="Web-{FFEC50C6-BEBC-D13A-E0E1-0C8177C6A247}" dt="2024-11-07T20:52:55.332" v="43"/>
          <ac:spMkLst>
            <pc:docMk/>
            <pc:sldMk cId="1631465039" sldId="259"/>
            <ac:spMk id="5" creationId="{FC5AB51C-F835-4844-8E4D-98BCEC8B68E6}"/>
          </ac:spMkLst>
        </pc:spChg>
        <pc:spChg chg="add del">
          <ac:chgData name="Faith Thomas (2406717)" userId="S::2406717@student.uwtsd.ac.uk::655dc312-1a50-4a34-805b-b05de82be725" providerId="AD" clId="Web-{FFEC50C6-BEBC-D13A-E0E1-0C8177C6A247}" dt="2024-11-07T20:53:02.379" v="45"/>
          <ac:spMkLst>
            <pc:docMk/>
            <pc:sldMk cId="1631465039" sldId="259"/>
            <ac:spMk id="6" creationId="{4E01C833-46A8-5E1F-B099-CDA2DEFD404C}"/>
          </ac:spMkLst>
        </pc:spChg>
        <pc:spChg chg="add mod">
          <ac:chgData name="Faith Thomas (2406717)" userId="S::2406717@student.uwtsd.ac.uk::655dc312-1a50-4a34-805b-b05de82be725" providerId="AD" clId="Web-{FFEC50C6-BEBC-D13A-E0E1-0C8177C6A247}" dt="2024-11-07T21:02:55.900" v="119" actId="1076"/>
          <ac:spMkLst>
            <pc:docMk/>
            <pc:sldMk cId="1631465039" sldId="259"/>
            <ac:spMk id="7" creationId="{6605928E-2212-610B-C1D6-8D43492C3BBF}"/>
          </ac:spMkLst>
        </pc:spChg>
      </pc:sldChg>
    </pc:docChg>
  </pc:docChgLst>
  <pc:docChgLst>
    <pc:chgData name="Faith Thomas (2406717)" userId="S::2406717@student.uwtsd.ac.uk::655dc312-1a50-4a34-805b-b05de82be725" providerId="AD" clId="Web-{67D26B9E-7F02-5A5A-5DF1-48BAA9D3436A}"/>
    <pc:docChg chg="addSld modSld addMainMaster delMainMaster">
      <pc:chgData name="Faith Thomas (2406717)" userId="S::2406717@student.uwtsd.ac.uk::655dc312-1a50-4a34-805b-b05de82be725" providerId="AD" clId="Web-{67D26B9E-7F02-5A5A-5DF1-48BAA9D3436A}" dt="2024-11-04T14:38:26.540" v="439" actId="1076"/>
      <pc:docMkLst>
        <pc:docMk/>
      </pc:docMkLst>
      <pc:sldChg chg="addSp delSp modSp mod setBg modClrScheme setClrOvrMap chgLayout modNotes">
        <pc:chgData name="Faith Thomas (2406717)" userId="S::2406717@student.uwtsd.ac.uk::655dc312-1a50-4a34-805b-b05de82be725" providerId="AD" clId="Web-{67D26B9E-7F02-5A5A-5DF1-48BAA9D3436A}" dt="2024-11-04T13:52:27.053" v="237" actId="20577"/>
        <pc:sldMkLst>
          <pc:docMk/>
          <pc:sldMk cId="109857222" sldId="256"/>
        </pc:sldMkLst>
        <pc:spChg chg="mod">
          <ac:chgData name="Faith Thomas (2406717)" userId="S::2406717@student.uwtsd.ac.uk::655dc312-1a50-4a34-805b-b05de82be725" providerId="AD" clId="Web-{67D26B9E-7F02-5A5A-5DF1-48BAA9D3436A}" dt="2024-11-04T13:52:27.053" v="237" actId="20577"/>
          <ac:spMkLst>
            <pc:docMk/>
            <pc:sldMk cId="109857222" sldId="256"/>
            <ac:spMk id="2" creationId="{00000000-0000-0000-0000-000000000000}"/>
          </ac:spMkLst>
        </pc:spChg>
        <pc:spChg chg="mod">
          <ac:chgData name="Faith Thomas (2406717)" userId="S::2406717@student.uwtsd.ac.uk::655dc312-1a50-4a34-805b-b05de82be725" providerId="AD" clId="Web-{67D26B9E-7F02-5A5A-5DF1-48BAA9D3436A}" dt="2024-11-04T13:24:18.894" v="19" actId="20577"/>
          <ac:spMkLst>
            <pc:docMk/>
            <pc:sldMk cId="109857222" sldId="256"/>
            <ac:spMk id="3" creationId="{00000000-0000-0000-0000-000000000000}"/>
          </ac:spMkLst>
        </pc:spChg>
        <pc:spChg chg="add mod">
          <ac:chgData name="Faith Thomas (2406717)" userId="S::2406717@student.uwtsd.ac.uk::655dc312-1a50-4a34-805b-b05de82be725" providerId="AD" clId="Web-{67D26B9E-7F02-5A5A-5DF1-48BAA9D3436A}" dt="2024-11-04T13:38:25.450" v="213" actId="1076"/>
          <ac:spMkLst>
            <pc:docMk/>
            <pc:sldMk cId="109857222" sldId="256"/>
            <ac:spMk id="7" creationId="{A6EA6584-070D-6F9B-01EC-2C78004B209A}"/>
          </ac:spMkLst>
        </pc:spChg>
        <pc:spChg chg="add">
          <ac:chgData name="Faith Thomas (2406717)" userId="S::2406717@student.uwtsd.ac.uk::655dc312-1a50-4a34-805b-b05de82be725" providerId="AD" clId="Web-{67D26B9E-7F02-5A5A-5DF1-48BAA9D3436A}" dt="2024-11-04T13:23:15.235" v="13"/>
          <ac:spMkLst>
            <pc:docMk/>
            <pc:sldMk cId="109857222" sldId="256"/>
            <ac:spMk id="17" creationId="{EA4E4267-CAF0-4C38-8DC6-CD3B1A9F046E}"/>
          </ac:spMkLst>
        </pc:spChg>
        <pc:spChg chg="add">
          <ac:chgData name="Faith Thomas (2406717)" userId="S::2406717@student.uwtsd.ac.uk::655dc312-1a50-4a34-805b-b05de82be725" providerId="AD" clId="Web-{67D26B9E-7F02-5A5A-5DF1-48BAA9D3436A}" dt="2024-11-04T13:23:15.235" v="13"/>
          <ac:spMkLst>
            <pc:docMk/>
            <pc:sldMk cId="109857222" sldId="256"/>
            <ac:spMk id="19" creationId="{0EE3ACC5-126D-4BA4-8B45-7F0B5B839C51}"/>
          </ac:spMkLst>
        </pc:spChg>
        <pc:spChg chg="add">
          <ac:chgData name="Faith Thomas (2406717)" userId="S::2406717@student.uwtsd.ac.uk::655dc312-1a50-4a34-805b-b05de82be725" providerId="AD" clId="Web-{67D26B9E-7F02-5A5A-5DF1-48BAA9D3436A}" dt="2024-11-04T13:23:15.235" v="13"/>
          <ac:spMkLst>
            <pc:docMk/>
            <pc:sldMk cId="109857222" sldId="256"/>
            <ac:spMk id="21" creationId="{AB2868F7-FE10-4289-A5BD-90763C7A2F5A}"/>
          </ac:spMkLst>
        </pc:spChg>
        <pc:spChg chg="add">
          <ac:chgData name="Faith Thomas (2406717)" userId="S::2406717@student.uwtsd.ac.uk::655dc312-1a50-4a34-805b-b05de82be725" providerId="AD" clId="Web-{67D26B9E-7F02-5A5A-5DF1-48BAA9D3436A}" dt="2024-11-04T13:23:15.235" v="13"/>
          <ac:spMkLst>
            <pc:docMk/>
            <pc:sldMk cId="109857222" sldId="256"/>
            <ac:spMk id="23" creationId="{BD94142C-10EE-487C-A327-404FDF358F22}"/>
          </ac:spMkLst>
        </pc:spChg>
        <pc:spChg chg="add">
          <ac:chgData name="Faith Thomas (2406717)" userId="S::2406717@student.uwtsd.ac.uk::655dc312-1a50-4a34-805b-b05de82be725" providerId="AD" clId="Web-{67D26B9E-7F02-5A5A-5DF1-48BAA9D3436A}" dt="2024-11-04T13:23:15.235" v="13"/>
          <ac:spMkLst>
            <pc:docMk/>
            <pc:sldMk cId="109857222" sldId="256"/>
            <ac:spMk id="25" creationId="{5F7FAC2D-7A74-4939-A917-A1A5AF935685}"/>
          </ac:spMkLst>
        </pc:spChg>
        <pc:spChg chg="add">
          <ac:chgData name="Faith Thomas (2406717)" userId="S::2406717@student.uwtsd.ac.uk::655dc312-1a50-4a34-805b-b05de82be725" providerId="AD" clId="Web-{67D26B9E-7F02-5A5A-5DF1-48BAA9D3436A}" dt="2024-11-04T13:23:15.235" v="13"/>
          <ac:spMkLst>
            <pc:docMk/>
            <pc:sldMk cId="109857222" sldId="256"/>
            <ac:spMk id="27" creationId="{BA53A868-C420-4BAE-9244-EC162AF05CFC}"/>
          </ac:spMkLst>
        </pc:spChg>
        <pc:picChg chg="add mod">
          <ac:chgData name="Faith Thomas (2406717)" userId="S::2406717@student.uwtsd.ac.uk::655dc312-1a50-4a34-805b-b05de82be725" providerId="AD" clId="Web-{67D26B9E-7F02-5A5A-5DF1-48BAA9D3436A}" dt="2024-11-04T13:23:35.892" v="17" actId="1076"/>
          <ac:picMkLst>
            <pc:docMk/>
            <pc:sldMk cId="109857222" sldId="256"/>
            <ac:picMk id="4" creationId="{81561102-C1ED-F85C-7A83-DF9D93CBA980}"/>
          </ac:picMkLst>
        </pc:picChg>
        <pc:cxnChg chg="add">
          <ac:chgData name="Faith Thomas (2406717)" userId="S::2406717@student.uwtsd.ac.uk::655dc312-1a50-4a34-805b-b05de82be725" providerId="AD" clId="Web-{67D26B9E-7F02-5A5A-5DF1-48BAA9D3436A}" dt="2024-11-04T13:23:15.235" v="13"/>
          <ac:cxnSpMkLst>
            <pc:docMk/>
            <pc:sldMk cId="109857222" sldId="256"/>
            <ac:cxnSpMk id="29" creationId="{C2686EF3-81CC-419F-96C3-002A75880309}"/>
          </ac:cxnSpMkLst>
        </pc:cxnChg>
        <pc:cxnChg chg="add">
          <ac:chgData name="Faith Thomas (2406717)" userId="S::2406717@student.uwtsd.ac.uk::655dc312-1a50-4a34-805b-b05de82be725" providerId="AD" clId="Web-{67D26B9E-7F02-5A5A-5DF1-48BAA9D3436A}" dt="2024-11-04T13:23:15.235" v="13"/>
          <ac:cxnSpMkLst>
            <pc:docMk/>
            <pc:sldMk cId="109857222" sldId="256"/>
            <ac:cxnSpMk id="31" creationId="{F8D93CCA-A85E-4529-A6F0-8BB54D27BCD1}"/>
          </ac:cxnSpMkLst>
        </pc:cxnChg>
        <pc:cxnChg chg="add">
          <ac:chgData name="Faith Thomas (2406717)" userId="S::2406717@student.uwtsd.ac.uk::655dc312-1a50-4a34-805b-b05de82be725" providerId="AD" clId="Web-{67D26B9E-7F02-5A5A-5DF1-48BAA9D3436A}" dt="2024-11-04T13:23:15.235" v="13"/>
          <ac:cxnSpMkLst>
            <pc:docMk/>
            <pc:sldMk cId="109857222" sldId="256"/>
            <ac:cxnSpMk id="33" creationId="{1ECFA516-C18C-41AE-AFF2-A0D0A59C9E90}"/>
          </ac:cxnSpMkLst>
        </pc:cxnChg>
      </pc:sldChg>
      <pc:sldChg chg="addSp delSp modSp new mod setBg">
        <pc:chgData name="Faith Thomas (2406717)" userId="S::2406717@student.uwtsd.ac.uk::655dc312-1a50-4a34-805b-b05de82be725" providerId="AD" clId="Web-{67D26B9E-7F02-5A5A-5DF1-48BAA9D3436A}" dt="2024-11-04T14:20:47.352" v="288" actId="14100"/>
        <pc:sldMkLst>
          <pc:docMk/>
          <pc:sldMk cId="1572949302" sldId="257"/>
        </pc:sldMkLst>
        <pc:spChg chg="mod">
          <ac:chgData name="Faith Thomas (2406717)" userId="S::2406717@student.uwtsd.ac.uk::655dc312-1a50-4a34-805b-b05de82be725" providerId="AD" clId="Web-{67D26B9E-7F02-5A5A-5DF1-48BAA9D3436A}" dt="2024-11-04T13:38:42.872" v="214"/>
          <ac:spMkLst>
            <pc:docMk/>
            <pc:sldMk cId="1572949302" sldId="257"/>
            <ac:spMk id="2" creationId="{91F7FAE2-E659-F411-2A68-4302EFBFD1C5}"/>
          </ac:spMkLst>
        </pc:spChg>
        <pc:spChg chg="add">
          <ac:chgData name="Faith Thomas (2406717)" userId="S::2406717@student.uwtsd.ac.uk::655dc312-1a50-4a34-805b-b05de82be725" providerId="AD" clId="Web-{67D26B9E-7F02-5A5A-5DF1-48BAA9D3436A}" dt="2024-11-04T13:38:42.872" v="214"/>
          <ac:spMkLst>
            <pc:docMk/>
            <pc:sldMk cId="1572949302" sldId="257"/>
            <ac:spMk id="8" creationId="{065FAA58-0EDC-412F-A5F8-01968BE6052E}"/>
          </ac:spMkLst>
        </pc:spChg>
        <pc:spChg chg="add">
          <ac:chgData name="Faith Thomas (2406717)" userId="S::2406717@student.uwtsd.ac.uk::655dc312-1a50-4a34-805b-b05de82be725" providerId="AD" clId="Web-{67D26B9E-7F02-5A5A-5DF1-48BAA9D3436A}" dt="2024-11-04T13:38:42.872" v="214"/>
          <ac:spMkLst>
            <pc:docMk/>
            <pc:sldMk cId="1572949302" sldId="257"/>
            <ac:spMk id="10" creationId="{C8089CB0-2F03-4E3C-ADBB-570A3BE78F86}"/>
          </ac:spMkLst>
        </pc:spChg>
        <pc:spChg chg="add">
          <ac:chgData name="Faith Thomas (2406717)" userId="S::2406717@student.uwtsd.ac.uk::655dc312-1a50-4a34-805b-b05de82be725" providerId="AD" clId="Web-{67D26B9E-7F02-5A5A-5DF1-48BAA9D3436A}" dt="2024-11-04T13:38:42.872" v="214"/>
          <ac:spMkLst>
            <pc:docMk/>
            <pc:sldMk cId="1572949302" sldId="257"/>
            <ac:spMk id="12" creationId="{0DBA80B1-3B69-49C0-8AC9-716ABA57F577}"/>
          </ac:spMkLst>
        </pc:spChg>
        <pc:spChg chg="add">
          <ac:chgData name="Faith Thomas (2406717)" userId="S::2406717@student.uwtsd.ac.uk::655dc312-1a50-4a34-805b-b05de82be725" providerId="AD" clId="Web-{67D26B9E-7F02-5A5A-5DF1-48BAA9D3436A}" dt="2024-11-04T13:38:42.872" v="214"/>
          <ac:spMkLst>
            <pc:docMk/>
            <pc:sldMk cId="1572949302" sldId="257"/>
            <ac:spMk id="14" creationId="{047E1103-B264-49BE-BC2A-F4E40BD33B41}"/>
          </ac:spMkLst>
        </pc:spChg>
        <pc:spChg chg="add">
          <ac:chgData name="Faith Thomas (2406717)" userId="S::2406717@student.uwtsd.ac.uk::655dc312-1a50-4a34-805b-b05de82be725" providerId="AD" clId="Web-{67D26B9E-7F02-5A5A-5DF1-48BAA9D3436A}" dt="2024-11-04T13:38:42.872" v="214"/>
          <ac:spMkLst>
            <pc:docMk/>
            <pc:sldMk cId="1572949302" sldId="257"/>
            <ac:spMk id="16" creationId="{52DA11B6-B538-4624-9628-98B823D761D5}"/>
          </ac:spMkLst>
        </pc:spChg>
        <pc:spChg chg="add">
          <ac:chgData name="Faith Thomas (2406717)" userId="S::2406717@student.uwtsd.ac.uk::655dc312-1a50-4a34-805b-b05de82be725" providerId="AD" clId="Web-{67D26B9E-7F02-5A5A-5DF1-48BAA9D3436A}" dt="2024-11-04T13:38:42.872" v="214"/>
          <ac:spMkLst>
            <pc:docMk/>
            <pc:sldMk cId="1572949302" sldId="257"/>
            <ac:spMk id="18" creationId="{CFB1CB5B-67A5-45DB-B8E1-7A09A642E3E4}"/>
          </ac:spMkLst>
        </pc:spChg>
        <pc:picChg chg="add mod ord">
          <ac:chgData name="Faith Thomas (2406717)" userId="S::2406717@student.uwtsd.ac.uk::655dc312-1a50-4a34-805b-b05de82be725" providerId="AD" clId="Web-{67D26B9E-7F02-5A5A-5DF1-48BAA9D3436A}" dt="2024-11-04T14:20:47.352" v="288" actId="14100"/>
          <ac:picMkLst>
            <pc:docMk/>
            <pc:sldMk cId="1572949302" sldId="257"/>
            <ac:picMk id="4" creationId="{F8A29467-01F5-39EC-BAC4-8227E05ECBAB}"/>
          </ac:picMkLst>
        </pc:picChg>
      </pc:sldChg>
      <pc:sldChg chg="addSp delSp modSp new mod setBg">
        <pc:chgData name="Faith Thomas (2406717)" userId="S::2406717@student.uwtsd.ac.uk::655dc312-1a50-4a34-805b-b05de82be725" providerId="AD" clId="Web-{67D26B9E-7F02-5A5A-5DF1-48BAA9D3436A}" dt="2024-11-04T14:23:28.732" v="292" actId="14100"/>
        <pc:sldMkLst>
          <pc:docMk/>
          <pc:sldMk cId="2916505764" sldId="258"/>
        </pc:sldMkLst>
        <pc:spChg chg="mod">
          <ac:chgData name="Faith Thomas (2406717)" userId="S::2406717@student.uwtsd.ac.uk::655dc312-1a50-4a34-805b-b05de82be725" providerId="AD" clId="Web-{67D26B9E-7F02-5A5A-5DF1-48BAA9D3436A}" dt="2024-11-04T13:36:50.338" v="205"/>
          <ac:spMkLst>
            <pc:docMk/>
            <pc:sldMk cId="2916505764" sldId="258"/>
            <ac:spMk id="2" creationId="{B7EB68B9-CE15-5250-7A1F-0C8FE565B5B4}"/>
          </ac:spMkLst>
        </pc:spChg>
        <pc:spChg chg="add">
          <ac:chgData name="Faith Thomas (2406717)" userId="S::2406717@student.uwtsd.ac.uk::655dc312-1a50-4a34-805b-b05de82be725" providerId="AD" clId="Web-{67D26B9E-7F02-5A5A-5DF1-48BAA9D3436A}" dt="2024-11-04T13:36:50.338" v="205"/>
          <ac:spMkLst>
            <pc:docMk/>
            <pc:sldMk cId="2916505764" sldId="258"/>
            <ac:spMk id="8" creationId="{F04BED5A-E98E-4DA0-BAA5-4F6AB2492D6C}"/>
          </ac:spMkLst>
        </pc:spChg>
        <pc:spChg chg="add">
          <ac:chgData name="Faith Thomas (2406717)" userId="S::2406717@student.uwtsd.ac.uk::655dc312-1a50-4a34-805b-b05de82be725" providerId="AD" clId="Web-{67D26B9E-7F02-5A5A-5DF1-48BAA9D3436A}" dt="2024-11-04T13:36:50.338" v="205"/>
          <ac:spMkLst>
            <pc:docMk/>
            <pc:sldMk cId="2916505764" sldId="258"/>
            <ac:spMk id="10" creationId="{EB64B94A-E40E-48CE-BD7B-C1A30AE572FB}"/>
          </ac:spMkLst>
        </pc:spChg>
        <pc:spChg chg="add">
          <ac:chgData name="Faith Thomas (2406717)" userId="S::2406717@student.uwtsd.ac.uk::655dc312-1a50-4a34-805b-b05de82be725" providerId="AD" clId="Web-{67D26B9E-7F02-5A5A-5DF1-48BAA9D3436A}" dt="2024-11-04T13:36:50.338" v="205"/>
          <ac:spMkLst>
            <pc:docMk/>
            <pc:sldMk cId="2916505764" sldId="258"/>
            <ac:spMk id="14" creationId="{D1B26337-5AA4-470D-9687-5907CB53BAE9}"/>
          </ac:spMkLst>
        </pc:spChg>
        <pc:picChg chg="add mod ord">
          <ac:chgData name="Faith Thomas (2406717)" userId="S::2406717@student.uwtsd.ac.uk::655dc312-1a50-4a34-805b-b05de82be725" providerId="AD" clId="Web-{67D26B9E-7F02-5A5A-5DF1-48BAA9D3436A}" dt="2024-11-04T14:23:28.732" v="292" actId="14100"/>
          <ac:picMkLst>
            <pc:docMk/>
            <pc:sldMk cId="2916505764" sldId="258"/>
            <ac:picMk id="4" creationId="{C5DBB2B7-A4C5-B547-65E2-E4BAA62201B5}"/>
          </ac:picMkLst>
        </pc:picChg>
        <pc:cxnChg chg="add">
          <ac:chgData name="Faith Thomas (2406717)" userId="S::2406717@student.uwtsd.ac.uk::655dc312-1a50-4a34-805b-b05de82be725" providerId="AD" clId="Web-{67D26B9E-7F02-5A5A-5DF1-48BAA9D3436A}" dt="2024-11-04T13:36:50.338" v="205"/>
          <ac:cxnSpMkLst>
            <pc:docMk/>
            <pc:sldMk cId="2916505764" sldId="258"/>
            <ac:cxnSpMk id="12" creationId="{49EC5CA6-6479-49D5-B4B5-5643D26B83CD}"/>
          </ac:cxnSpMkLst>
        </pc:cxnChg>
      </pc:sldChg>
      <pc:sldChg chg="addSp modSp new mod setBg modNotes">
        <pc:chgData name="Faith Thomas (2406717)" userId="S::2406717@student.uwtsd.ac.uk::655dc312-1a50-4a34-805b-b05de82be725" providerId="AD" clId="Web-{67D26B9E-7F02-5A5A-5DF1-48BAA9D3436A}" dt="2024-11-04T13:58:20.469" v="273" actId="20577"/>
        <pc:sldMkLst>
          <pc:docMk/>
          <pc:sldMk cId="1631465039" sldId="259"/>
        </pc:sldMkLst>
        <pc:spChg chg="mod">
          <ac:chgData name="Faith Thomas (2406717)" userId="S::2406717@student.uwtsd.ac.uk::655dc312-1a50-4a34-805b-b05de82be725" providerId="AD" clId="Web-{67D26B9E-7F02-5A5A-5DF1-48BAA9D3436A}" dt="2024-11-04T13:58:20.469" v="273" actId="20577"/>
          <ac:spMkLst>
            <pc:docMk/>
            <pc:sldMk cId="1631465039" sldId="259"/>
            <ac:spMk id="2" creationId="{F9534109-702F-69D4-86CD-3F128F512453}"/>
          </ac:spMkLst>
        </pc:spChg>
        <pc:spChg chg="mod">
          <ac:chgData name="Faith Thomas (2406717)" userId="S::2406717@student.uwtsd.ac.uk::655dc312-1a50-4a34-805b-b05de82be725" providerId="AD" clId="Web-{67D26B9E-7F02-5A5A-5DF1-48BAA9D3436A}" dt="2024-11-04T13:38:48.091" v="215"/>
          <ac:spMkLst>
            <pc:docMk/>
            <pc:sldMk cId="1631465039" sldId="259"/>
            <ac:spMk id="3" creationId="{37FD74CB-612F-40AC-C69B-D911F800D651}"/>
          </ac:spMkLst>
        </pc:spChg>
        <pc:spChg chg="add">
          <ac:chgData name="Faith Thomas (2406717)" userId="S::2406717@student.uwtsd.ac.uk::655dc312-1a50-4a34-805b-b05de82be725" providerId="AD" clId="Web-{67D26B9E-7F02-5A5A-5DF1-48BAA9D3436A}" dt="2024-11-04T13:38:48.091" v="215"/>
          <ac:spMkLst>
            <pc:docMk/>
            <pc:sldMk cId="1631465039" sldId="259"/>
            <ac:spMk id="8" creationId="{065FAA58-0EDC-412F-A5F8-01968BE6052E}"/>
          </ac:spMkLst>
        </pc:spChg>
        <pc:spChg chg="add">
          <ac:chgData name="Faith Thomas (2406717)" userId="S::2406717@student.uwtsd.ac.uk::655dc312-1a50-4a34-805b-b05de82be725" providerId="AD" clId="Web-{67D26B9E-7F02-5A5A-5DF1-48BAA9D3436A}" dt="2024-11-04T13:38:48.091" v="215"/>
          <ac:spMkLst>
            <pc:docMk/>
            <pc:sldMk cId="1631465039" sldId="259"/>
            <ac:spMk id="10" creationId="{C8089CB0-2F03-4E3C-ADBB-570A3BE78F86}"/>
          </ac:spMkLst>
        </pc:spChg>
        <pc:spChg chg="add">
          <ac:chgData name="Faith Thomas (2406717)" userId="S::2406717@student.uwtsd.ac.uk::655dc312-1a50-4a34-805b-b05de82be725" providerId="AD" clId="Web-{67D26B9E-7F02-5A5A-5DF1-48BAA9D3436A}" dt="2024-11-04T13:38:48.091" v="215"/>
          <ac:spMkLst>
            <pc:docMk/>
            <pc:sldMk cId="1631465039" sldId="259"/>
            <ac:spMk id="12" creationId="{0DBA80B1-3B69-49C0-8AC9-716ABA57F577}"/>
          </ac:spMkLst>
        </pc:spChg>
        <pc:spChg chg="add">
          <ac:chgData name="Faith Thomas (2406717)" userId="S::2406717@student.uwtsd.ac.uk::655dc312-1a50-4a34-805b-b05de82be725" providerId="AD" clId="Web-{67D26B9E-7F02-5A5A-5DF1-48BAA9D3436A}" dt="2024-11-04T13:38:48.091" v="215"/>
          <ac:spMkLst>
            <pc:docMk/>
            <pc:sldMk cId="1631465039" sldId="259"/>
            <ac:spMk id="14" creationId="{047E1103-B264-49BE-BC2A-F4E40BD33B41}"/>
          </ac:spMkLst>
        </pc:spChg>
        <pc:spChg chg="add">
          <ac:chgData name="Faith Thomas (2406717)" userId="S::2406717@student.uwtsd.ac.uk::655dc312-1a50-4a34-805b-b05de82be725" providerId="AD" clId="Web-{67D26B9E-7F02-5A5A-5DF1-48BAA9D3436A}" dt="2024-11-04T13:38:48.091" v="215"/>
          <ac:spMkLst>
            <pc:docMk/>
            <pc:sldMk cId="1631465039" sldId="259"/>
            <ac:spMk id="16" creationId="{52DA11B6-B538-4624-9628-98B823D761D5}"/>
          </ac:spMkLst>
        </pc:spChg>
        <pc:spChg chg="add">
          <ac:chgData name="Faith Thomas (2406717)" userId="S::2406717@student.uwtsd.ac.uk::655dc312-1a50-4a34-805b-b05de82be725" providerId="AD" clId="Web-{67D26B9E-7F02-5A5A-5DF1-48BAA9D3436A}" dt="2024-11-04T13:38:48.091" v="215"/>
          <ac:spMkLst>
            <pc:docMk/>
            <pc:sldMk cId="1631465039" sldId="259"/>
            <ac:spMk id="18" creationId="{CFB1CB5B-67A5-45DB-B8E1-7A09A642E3E4}"/>
          </ac:spMkLst>
        </pc:spChg>
      </pc:sldChg>
      <pc:sldChg chg="addSp delSp modSp new mod setBg">
        <pc:chgData name="Faith Thomas (2406717)" userId="S::2406717@student.uwtsd.ac.uk::655dc312-1a50-4a34-805b-b05de82be725" providerId="AD" clId="Web-{67D26B9E-7F02-5A5A-5DF1-48BAA9D3436A}" dt="2024-11-04T13:57:52.797" v="272" actId="1076"/>
        <pc:sldMkLst>
          <pc:docMk/>
          <pc:sldMk cId="3147955950" sldId="260"/>
        </pc:sldMkLst>
        <pc:spChg chg="mod">
          <ac:chgData name="Faith Thomas (2406717)" userId="S::2406717@student.uwtsd.ac.uk::655dc312-1a50-4a34-805b-b05de82be725" providerId="AD" clId="Web-{67D26B9E-7F02-5A5A-5DF1-48BAA9D3436A}" dt="2024-11-04T13:36:57.838" v="206"/>
          <ac:spMkLst>
            <pc:docMk/>
            <pc:sldMk cId="3147955950" sldId="260"/>
            <ac:spMk id="2" creationId="{FC6B2A1F-54C2-A8DE-6819-73EE114A78AA}"/>
          </ac:spMkLst>
        </pc:spChg>
        <pc:spChg chg="add mod">
          <ac:chgData name="Faith Thomas (2406717)" userId="S::2406717@student.uwtsd.ac.uk::655dc312-1a50-4a34-805b-b05de82be725" providerId="AD" clId="Web-{67D26B9E-7F02-5A5A-5DF1-48BAA9D3436A}" dt="2024-11-04T13:57:52.797" v="272" actId="1076"/>
          <ac:spMkLst>
            <pc:docMk/>
            <pc:sldMk cId="3147955950" sldId="260"/>
            <ac:spMk id="5" creationId="{B9714946-1F77-EF4A-E50A-2AC170DF186D}"/>
          </ac:spMkLst>
        </pc:spChg>
        <pc:spChg chg="add">
          <ac:chgData name="Faith Thomas (2406717)" userId="S::2406717@student.uwtsd.ac.uk::655dc312-1a50-4a34-805b-b05de82be725" providerId="AD" clId="Web-{67D26B9E-7F02-5A5A-5DF1-48BAA9D3436A}" dt="2024-11-04T13:36:57.838" v="206"/>
          <ac:spMkLst>
            <pc:docMk/>
            <pc:sldMk cId="3147955950" sldId="260"/>
            <ac:spMk id="8" creationId="{F04BED5A-E98E-4DA0-BAA5-4F6AB2492D6C}"/>
          </ac:spMkLst>
        </pc:spChg>
        <pc:spChg chg="add">
          <ac:chgData name="Faith Thomas (2406717)" userId="S::2406717@student.uwtsd.ac.uk::655dc312-1a50-4a34-805b-b05de82be725" providerId="AD" clId="Web-{67D26B9E-7F02-5A5A-5DF1-48BAA9D3436A}" dt="2024-11-04T13:36:57.838" v="206"/>
          <ac:spMkLst>
            <pc:docMk/>
            <pc:sldMk cId="3147955950" sldId="260"/>
            <ac:spMk id="10" creationId="{EB64B94A-E40E-48CE-BD7B-C1A30AE572FB}"/>
          </ac:spMkLst>
        </pc:spChg>
        <pc:spChg chg="add">
          <ac:chgData name="Faith Thomas (2406717)" userId="S::2406717@student.uwtsd.ac.uk::655dc312-1a50-4a34-805b-b05de82be725" providerId="AD" clId="Web-{67D26B9E-7F02-5A5A-5DF1-48BAA9D3436A}" dt="2024-11-04T13:36:57.838" v="206"/>
          <ac:spMkLst>
            <pc:docMk/>
            <pc:sldMk cId="3147955950" sldId="260"/>
            <ac:spMk id="14" creationId="{D1B26337-5AA4-470D-9687-5907CB53BAE9}"/>
          </ac:spMkLst>
        </pc:spChg>
        <pc:picChg chg="add mod ord">
          <ac:chgData name="Faith Thomas (2406717)" userId="S::2406717@student.uwtsd.ac.uk::655dc312-1a50-4a34-805b-b05de82be725" providerId="AD" clId="Web-{67D26B9E-7F02-5A5A-5DF1-48BAA9D3436A}" dt="2024-11-04T13:51:53.427" v="233" actId="1076"/>
          <ac:picMkLst>
            <pc:docMk/>
            <pc:sldMk cId="3147955950" sldId="260"/>
            <ac:picMk id="4" creationId="{B5BD02BE-3FBD-EA43-547C-7CEF38FA1C5D}"/>
          </ac:picMkLst>
        </pc:picChg>
        <pc:cxnChg chg="add">
          <ac:chgData name="Faith Thomas (2406717)" userId="S::2406717@student.uwtsd.ac.uk::655dc312-1a50-4a34-805b-b05de82be725" providerId="AD" clId="Web-{67D26B9E-7F02-5A5A-5DF1-48BAA9D3436A}" dt="2024-11-04T13:36:57.838" v="206"/>
          <ac:cxnSpMkLst>
            <pc:docMk/>
            <pc:sldMk cId="3147955950" sldId="260"/>
            <ac:cxnSpMk id="12" creationId="{49EC5CA6-6479-49D5-B4B5-5643D26B83CD}"/>
          </ac:cxnSpMkLst>
        </pc:cxnChg>
      </pc:sldChg>
      <pc:sldChg chg="addSp delSp modSp new mod setBg">
        <pc:chgData name="Faith Thomas (2406717)" userId="S::2406717@student.uwtsd.ac.uk::655dc312-1a50-4a34-805b-b05de82be725" providerId="AD" clId="Web-{67D26B9E-7F02-5A5A-5DF1-48BAA9D3436A}" dt="2024-11-04T13:57:41.156" v="271" actId="1076"/>
        <pc:sldMkLst>
          <pc:docMk/>
          <pc:sldMk cId="3417551231" sldId="261"/>
        </pc:sldMkLst>
        <pc:spChg chg="mod">
          <ac:chgData name="Faith Thomas (2406717)" userId="S::2406717@student.uwtsd.ac.uk::655dc312-1a50-4a34-805b-b05de82be725" providerId="AD" clId="Web-{67D26B9E-7F02-5A5A-5DF1-48BAA9D3436A}" dt="2024-11-04T13:52:14.849" v="235" actId="20577"/>
          <ac:spMkLst>
            <pc:docMk/>
            <pc:sldMk cId="3417551231" sldId="261"/>
            <ac:spMk id="2" creationId="{02133E84-AD37-10D4-BBFB-6821A9BE5452}"/>
          </ac:spMkLst>
        </pc:spChg>
        <pc:spChg chg="add mod">
          <ac:chgData name="Faith Thomas (2406717)" userId="S::2406717@student.uwtsd.ac.uk::655dc312-1a50-4a34-805b-b05de82be725" providerId="AD" clId="Web-{67D26B9E-7F02-5A5A-5DF1-48BAA9D3436A}" dt="2024-11-04T13:57:41.156" v="271" actId="1076"/>
          <ac:spMkLst>
            <pc:docMk/>
            <pc:sldMk cId="3417551231" sldId="261"/>
            <ac:spMk id="5" creationId="{D161AA83-9E0A-6157-58A6-7CA66C0427C1}"/>
          </ac:spMkLst>
        </pc:spChg>
        <pc:spChg chg="add">
          <ac:chgData name="Faith Thomas (2406717)" userId="S::2406717@student.uwtsd.ac.uk::655dc312-1a50-4a34-805b-b05de82be725" providerId="AD" clId="Web-{67D26B9E-7F02-5A5A-5DF1-48BAA9D3436A}" dt="2024-11-04T13:38:52.091" v="216"/>
          <ac:spMkLst>
            <pc:docMk/>
            <pc:sldMk cId="3417551231" sldId="261"/>
            <ac:spMk id="8" creationId="{065FAA58-0EDC-412F-A5F8-01968BE6052E}"/>
          </ac:spMkLst>
        </pc:spChg>
        <pc:spChg chg="add">
          <ac:chgData name="Faith Thomas (2406717)" userId="S::2406717@student.uwtsd.ac.uk::655dc312-1a50-4a34-805b-b05de82be725" providerId="AD" clId="Web-{67D26B9E-7F02-5A5A-5DF1-48BAA9D3436A}" dt="2024-11-04T13:38:52.091" v="216"/>
          <ac:spMkLst>
            <pc:docMk/>
            <pc:sldMk cId="3417551231" sldId="261"/>
            <ac:spMk id="10" creationId="{C8089CB0-2F03-4E3C-ADBB-570A3BE78F86}"/>
          </ac:spMkLst>
        </pc:spChg>
        <pc:spChg chg="add">
          <ac:chgData name="Faith Thomas (2406717)" userId="S::2406717@student.uwtsd.ac.uk::655dc312-1a50-4a34-805b-b05de82be725" providerId="AD" clId="Web-{67D26B9E-7F02-5A5A-5DF1-48BAA9D3436A}" dt="2024-11-04T13:38:52.091" v="216"/>
          <ac:spMkLst>
            <pc:docMk/>
            <pc:sldMk cId="3417551231" sldId="261"/>
            <ac:spMk id="12" creationId="{0DBA80B1-3B69-49C0-8AC9-716ABA57F577}"/>
          </ac:spMkLst>
        </pc:spChg>
        <pc:spChg chg="add">
          <ac:chgData name="Faith Thomas (2406717)" userId="S::2406717@student.uwtsd.ac.uk::655dc312-1a50-4a34-805b-b05de82be725" providerId="AD" clId="Web-{67D26B9E-7F02-5A5A-5DF1-48BAA9D3436A}" dt="2024-11-04T13:38:52.091" v="216"/>
          <ac:spMkLst>
            <pc:docMk/>
            <pc:sldMk cId="3417551231" sldId="261"/>
            <ac:spMk id="14" creationId="{047E1103-B264-49BE-BC2A-F4E40BD33B41}"/>
          </ac:spMkLst>
        </pc:spChg>
        <pc:spChg chg="add">
          <ac:chgData name="Faith Thomas (2406717)" userId="S::2406717@student.uwtsd.ac.uk::655dc312-1a50-4a34-805b-b05de82be725" providerId="AD" clId="Web-{67D26B9E-7F02-5A5A-5DF1-48BAA9D3436A}" dt="2024-11-04T13:38:52.091" v="216"/>
          <ac:spMkLst>
            <pc:docMk/>
            <pc:sldMk cId="3417551231" sldId="261"/>
            <ac:spMk id="16" creationId="{52DA11B6-B538-4624-9628-98B823D761D5}"/>
          </ac:spMkLst>
        </pc:spChg>
        <pc:spChg chg="add">
          <ac:chgData name="Faith Thomas (2406717)" userId="S::2406717@student.uwtsd.ac.uk::655dc312-1a50-4a34-805b-b05de82be725" providerId="AD" clId="Web-{67D26B9E-7F02-5A5A-5DF1-48BAA9D3436A}" dt="2024-11-04T13:38:52.091" v="216"/>
          <ac:spMkLst>
            <pc:docMk/>
            <pc:sldMk cId="3417551231" sldId="261"/>
            <ac:spMk id="18" creationId="{CFB1CB5B-67A5-45DB-B8E1-7A09A642E3E4}"/>
          </ac:spMkLst>
        </pc:spChg>
        <pc:picChg chg="add mod ord">
          <ac:chgData name="Faith Thomas (2406717)" userId="S::2406717@student.uwtsd.ac.uk::655dc312-1a50-4a34-805b-b05de82be725" providerId="AD" clId="Web-{67D26B9E-7F02-5A5A-5DF1-48BAA9D3436A}" dt="2024-11-04T13:57:04.233" v="258" actId="1076"/>
          <ac:picMkLst>
            <pc:docMk/>
            <pc:sldMk cId="3417551231" sldId="261"/>
            <ac:picMk id="4" creationId="{02CCD18A-E6C5-79BE-6EF4-8E8B0EE84EEF}"/>
          </ac:picMkLst>
        </pc:picChg>
      </pc:sldChg>
      <pc:sldChg chg="addSp delSp modSp new mod setBg">
        <pc:chgData name="Faith Thomas (2406717)" userId="S::2406717@student.uwtsd.ac.uk::655dc312-1a50-4a34-805b-b05de82be725" providerId="AD" clId="Web-{67D26B9E-7F02-5A5A-5DF1-48BAA9D3436A}" dt="2024-11-04T14:11:42.899" v="280" actId="1076"/>
        <pc:sldMkLst>
          <pc:docMk/>
          <pc:sldMk cId="3218372141" sldId="262"/>
        </pc:sldMkLst>
        <pc:spChg chg="mod">
          <ac:chgData name="Faith Thomas (2406717)" userId="S::2406717@student.uwtsd.ac.uk::655dc312-1a50-4a34-805b-b05de82be725" providerId="AD" clId="Web-{67D26B9E-7F02-5A5A-5DF1-48BAA9D3436A}" dt="2024-11-04T13:38:56.888" v="217"/>
          <ac:spMkLst>
            <pc:docMk/>
            <pc:sldMk cId="3218372141" sldId="262"/>
            <ac:spMk id="2" creationId="{60AB9473-6665-1E92-02BA-854F53F6B9CE}"/>
          </ac:spMkLst>
        </pc:spChg>
        <pc:spChg chg="add">
          <ac:chgData name="Faith Thomas (2406717)" userId="S::2406717@student.uwtsd.ac.uk::655dc312-1a50-4a34-805b-b05de82be725" providerId="AD" clId="Web-{67D26B9E-7F02-5A5A-5DF1-48BAA9D3436A}" dt="2024-11-04T13:38:56.888" v="217"/>
          <ac:spMkLst>
            <pc:docMk/>
            <pc:sldMk cId="3218372141" sldId="262"/>
            <ac:spMk id="19" creationId="{065FAA58-0EDC-412F-A5F8-01968BE6052E}"/>
          </ac:spMkLst>
        </pc:spChg>
        <pc:spChg chg="add">
          <ac:chgData name="Faith Thomas (2406717)" userId="S::2406717@student.uwtsd.ac.uk::655dc312-1a50-4a34-805b-b05de82be725" providerId="AD" clId="Web-{67D26B9E-7F02-5A5A-5DF1-48BAA9D3436A}" dt="2024-11-04T13:38:56.888" v="217"/>
          <ac:spMkLst>
            <pc:docMk/>
            <pc:sldMk cId="3218372141" sldId="262"/>
            <ac:spMk id="21" creationId="{C8089CB0-2F03-4E3C-ADBB-570A3BE78F86}"/>
          </ac:spMkLst>
        </pc:spChg>
        <pc:spChg chg="add">
          <ac:chgData name="Faith Thomas (2406717)" userId="S::2406717@student.uwtsd.ac.uk::655dc312-1a50-4a34-805b-b05de82be725" providerId="AD" clId="Web-{67D26B9E-7F02-5A5A-5DF1-48BAA9D3436A}" dt="2024-11-04T13:38:56.888" v="217"/>
          <ac:spMkLst>
            <pc:docMk/>
            <pc:sldMk cId="3218372141" sldId="262"/>
            <ac:spMk id="23" creationId="{0DBA80B1-3B69-49C0-8AC9-716ABA57F577}"/>
          </ac:spMkLst>
        </pc:spChg>
        <pc:spChg chg="add">
          <ac:chgData name="Faith Thomas (2406717)" userId="S::2406717@student.uwtsd.ac.uk::655dc312-1a50-4a34-805b-b05de82be725" providerId="AD" clId="Web-{67D26B9E-7F02-5A5A-5DF1-48BAA9D3436A}" dt="2024-11-04T13:38:56.888" v="217"/>
          <ac:spMkLst>
            <pc:docMk/>
            <pc:sldMk cId="3218372141" sldId="262"/>
            <ac:spMk id="25" creationId="{047E1103-B264-49BE-BC2A-F4E40BD33B41}"/>
          </ac:spMkLst>
        </pc:spChg>
        <pc:spChg chg="add">
          <ac:chgData name="Faith Thomas (2406717)" userId="S::2406717@student.uwtsd.ac.uk::655dc312-1a50-4a34-805b-b05de82be725" providerId="AD" clId="Web-{67D26B9E-7F02-5A5A-5DF1-48BAA9D3436A}" dt="2024-11-04T13:38:56.888" v="217"/>
          <ac:spMkLst>
            <pc:docMk/>
            <pc:sldMk cId="3218372141" sldId="262"/>
            <ac:spMk id="27" creationId="{52DA11B6-B538-4624-9628-98B823D761D5}"/>
          </ac:spMkLst>
        </pc:spChg>
        <pc:spChg chg="add">
          <ac:chgData name="Faith Thomas (2406717)" userId="S::2406717@student.uwtsd.ac.uk::655dc312-1a50-4a34-805b-b05de82be725" providerId="AD" clId="Web-{67D26B9E-7F02-5A5A-5DF1-48BAA9D3436A}" dt="2024-11-04T13:38:56.888" v="217"/>
          <ac:spMkLst>
            <pc:docMk/>
            <pc:sldMk cId="3218372141" sldId="262"/>
            <ac:spMk id="29" creationId="{CFB1CB5B-67A5-45DB-B8E1-7A09A642E3E4}"/>
          </ac:spMkLst>
        </pc:spChg>
        <pc:picChg chg="add mod ord">
          <ac:chgData name="Faith Thomas (2406717)" userId="S::2406717@student.uwtsd.ac.uk::655dc312-1a50-4a34-805b-b05de82be725" providerId="AD" clId="Web-{67D26B9E-7F02-5A5A-5DF1-48BAA9D3436A}" dt="2024-11-04T14:11:42.899" v="280" actId="1076"/>
          <ac:picMkLst>
            <pc:docMk/>
            <pc:sldMk cId="3218372141" sldId="262"/>
            <ac:picMk id="4" creationId="{2B85C773-F7C9-9CB2-72CE-01D99271C13C}"/>
          </ac:picMkLst>
        </pc:picChg>
      </pc:sldChg>
      <pc:sldChg chg="addSp delSp modSp new mod setBg">
        <pc:chgData name="Faith Thomas (2406717)" userId="S::2406717@student.uwtsd.ac.uk::655dc312-1a50-4a34-805b-b05de82be725" providerId="AD" clId="Web-{67D26B9E-7F02-5A5A-5DF1-48BAA9D3436A}" dt="2024-11-04T14:31:12.433" v="320" actId="1076"/>
        <pc:sldMkLst>
          <pc:docMk/>
          <pc:sldMk cId="3943069301" sldId="263"/>
        </pc:sldMkLst>
        <pc:spChg chg="mod ord">
          <ac:chgData name="Faith Thomas (2406717)" userId="S::2406717@student.uwtsd.ac.uk::655dc312-1a50-4a34-805b-b05de82be725" providerId="AD" clId="Web-{67D26B9E-7F02-5A5A-5DF1-48BAA9D3436A}" dt="2024-11-04T13:37:10.354" v="208"/>
          <ac:spMkLst>
            <pc:docMk/>
            <pc:sldMk cId="3943069301" sldId="263"/>
            <ac:spMk id="2" creationId="{CE4C9DD6-D90C-E56F-6397-2FB0078FF126}"/>
          </ac:spMkLst>
        </pc:spChg>
        <pc:spChg chg="add mod">
          <ac:chgData name="Faith Thomas (2406717)" userId="S::2406717@student.uwtsd.ac.uk::655dc312-1a50-4a34-805b-b05de82be725" providerId="AD" clId="Web-{67D26B9E-7F02-5A5A-5DF1-48BAA9D3436A}" dt="2024-11-04T14:31:03.308" v="319" actId="20577"/>
          <ac:spMkLst>
            <pc:docMk/>
            <pc:sldMk cId="3943069301" sldId="263"/>
            <ac:spMk id="7" creationId="{95955B34-9569-B9FE-79C6-93BEDA7A6DFB}"/>
          </ac:spMkLst>
        </pc:spChg>
        <pc:spChg chg="add">
          <ac:chgData name="Faith Thomas (2406717)" userId="S::2406717@student.uwtsd.ac.uk::655dc312-1a50-4a34-805b-b05de82be725" providerId="AD" clId="Web-{67D26B9E-7F02-5A5A-5DF1-48BAA9D3436A}" dt="2024-11-04T13:37:10.354" v="208"/>
          <ac:spMkLst>
            <pc:docMk/>
            <pc:sldMk cId="3943069301" sldId="263"/>
            <ac:spMk id="9" creationId="{904DB13E-F722-4ED6-BB00-556651E95281}"/>
          </ac:spMkLst>
        </pc:spChg>
        <pc:spChg chg="add">
          <ac:chgData name="Faith Thomas (2406717)" userId="S::2406717@student.uwtsd.ac.uk::655dc312-1a50-4a34-805b-b05de82be725" providerId="AD" clId="Web-{67D26B9E-7F02-5A5A-5DF1-48BAA9D3436A}" dt="2024-11-04T13:37:10.354" v="208"/>
          <ac:spMkLst>
            <pc:docMk/>
            <pc:sldMk cId="3943069301" sldId="263"/>
            <ac:spMk id="11" creationId="{1E8D93C5-28EB-42D0-86CE-D804955653CC}"/>
          </ac:spMkLst>
        </pc:spChg>
        <pc:spChg chg="add">
          <ac:chgData name="Faith Thomas (2406717)" userId="S::2406717@student.uwtsd.ac.uk::655dc312-1a50-4a34-805b-b05de82be725" providerId="AD" clId="Web-{67D26B9E-7F02-5A5A-5DF1-48BAA9D3436A}" dt="2024-11-04T13:37:10.354" v="208"/>
          <ac:spMkLst>
            <pc:docMk/>
            <pc:sldMk cId="3943069301" sldId="263"/>
            <ac:spMk id="13" creationId="{AB1B1E7D-F76D-4744-AF85-239E6998A4C5}"/>
          </ac:spMkLst>
        </pc:spChg>
        <pc:spChg chg="add">
          <ac:chgData name="Faith Thomas (2406717)" userId="S::2406717@student.uwtsd.ac.uk::655dc312-1a50-4a34-805b-b05de82be725" providerId="AD" clId="Web-{67D26B9E-7F02-5A5A-5DF1-48BAA9D3436A}" dt="2024-11-04T13:37:10.354" v="208"/>
          <ac:spMkLst>
            <pc:docMk/>
            <pc:sldMk cId="3943069301" sldId="263"/>
            <ac:spMk id="15" creationId="{3BB65211-00DB-45B6-A223-033B2D19CBE8}"/>
          </ac:spMkLst>
        </pc:spChg>
        <pc:spChg chg="add">
          <ac:chgData name="Faith Thomas (2406717)" userId="S::2406717@student.uwtsd.ac.uk::655dc312-1a50-4a34-805b-b05de82be725" providerId="AD" clId="Web-{67D26B9E-7F02-5A5A-5DF1-48BAA9D3436A}" dt="2024-11-04T13:37:10.354" v="208"/>
          <ac:spMkLst>
            <pc:docMk/>
            <pc:sldMk cId="3943069301" sldId="263"/>
            <ac:spMk id="22" creationId="{1C3E817E-E139-426E-89E5-9DD346EC7514}"/>
          </ac:spMkLst>
        </pc:spChg>
        <pc:spChg chg="add">
          <ac:chgData name="Faith Thomas (2406717)" userId="S::2406717@student.uwtsd.ac.uk::655dc312-1a50-4a34-805b-b05de82be725" providerId="AD" clId="Web-{67D26B9E-7F02-5A5A-5DF1-48BAA9D3436A}" dt="2024-11-04T13:37:10.354" v="208"/>
          <ac:spMkLst>
            <pc:docMk/>
            <pc:sldMk cId="3943069301" sldId="263"/>
            <ac:spMk id="24" creationId="{E2ADD2F6-F7FC-464F-8F18-5BDBD27A732F}"/>
          </ac:spMkLst>
        </pc:spChg>
        <pc:spChg chg="add">
          <ac:chgData name="Faith Thomas (2406717)" userId="S::2406717@student.uwtsd.ac.uk::655dc312-1a50-4a34-805b-b05de82be725" providerId="AD" clId="Web-{67D26B9E-7F02-5A5A-5DF1-48BAA9D3436A}" dt="2024-11-04T13:37:10.354" v="208"/>
          <ac:spMkLst>
            <pc:docMk/>
            <pc:sldMk cId="3943069301" sldId="263"/>
            <ac:spMk id="26" creationId="{5A3A31F1-FA83-497F-98FF-9A5621DC5560}"/>
          </ac:spMkLst>
        </pc:spChg>
        <pc:spChg chg="add">
          <ac:chgData name="Faith Thomas (2406717)" userId="S::2406717@student.uwtsd.ac.uk::655dc312-1a50-4a34-805b-b05de82be725" providerId="AD" clId="Web-{67D26B9E-7F02-5A5A-5DF1-48BAA9D3436A}" dt="2024-11-04T13:37:10.354" v="208"/>
          <ac:spMkLst>
            <pc:docMk/>
            <pc:sldMk cId="3943069301" sldId="263"/>
            <ac:spMk id="28" creationId="{343FF9E2-8F7E-4BCC-9A50-C41AD8A56DD9}"/>
          </ac:spMkLst>
        </pc:spChg>
        <pc:spChg chg="add">
          <ac:chgData name="Faith Thomas (2406717)" userId="S::2406717@student.uwtsd.ac.uk::655dc312-1a50-4a34-805b-b05de82be725" providerId="AD" clId="Web-{67D26B9E-7F02-5A5A-5DF1-48BAA9D3436A}" dt="2024-11-04T13:37:10.354" v="208"/>
          <ac:spMkLst>
            <pc:docMk/>
            <pc:sldMk cId="3943069301" sldId="263"/>
            <ac:spMk id="30" creationId="{47751BC8-250F-493B-BDF9-D45BA5991D8A}"/>
          </ac:spMkLst>
        </pc:spChg>
        <pc:grpChg chg="add">
          <ac:chgData name="Faith Thomas (2406717)" userId="S::2406717@student.uwtsd.ac.uk::655dc312-1a50-4a34-805b-b05de82be725" providerId="AD" clId="Web-{67D26B9E-7F02-5A5A-5DF1-48BAA9D3436A}" dt="2024-11-04T13:37:10.354" v="208"/>
          <ac:grpSpMkLst>
            <pc:docMk/>
            <pc:sldMk cId="3943069301" sldId="263"/>
            <ac:grpSpMk id="17" creationId="{E26428D7-C6F3-473D-A360-A3F5C3E8728C}"/>
          </ac:grpSpMkLst>
        </pc:grpChg>
        <pc:picChg chg="add mod ord">
          <ac:chgData name="Faith Thomas (2406717)" userId="S::2406717@student.uwtsd.ac.uk::655dc312-1a50-4a34-805b-b05de82be725" providerId="AD" clId="Web-{67D26B9E-7F02-5A5A-5DF1-48BAA9D3436A}" dt="2024-11-04T14:31:12.433" v="320" actId="1076"/>
          <ac:picMkLst>
            <pc:docMk/>
            <pc:sldMk cId="3943069301" sldId="263"/>
            <ac:picMk id="4" creationId="{F8718B36-A97F-998E-B812-4872539BE340}"/>
          </ac:picMkLst>
        </pc:picChg>
        <pc:cxnChg chg="add">
          <ac:chgData name="Faith Thomas (2406717)" userId="S::2406717@student.uwtsd.ac.uk::655dc312-1a50-4a34-805b-b05de82be725" providerId="AD" clId="Web-{67D26B9E-7F02-5A5A-5DF1-48BAA9D3436A}" dt="2024-11-04T13:37:10.354" v="208"/>
          <ac:cxnSpMkLst>
            <pc:docMk/>
            <pc:sldMk cId="3943069301" sldId="263"/>
            <ac:cxnSpMk id="32" creationId="{BF0F044C-8394-47CB-8E3D-FA56B0693961}"/>
          </ac:cxnSpMkLst>
        </pc:cxnChg>
        <pc:cxnChg chg="add">
          <ac:chgData name="Faith Thomas (2406717)" userId="S::2406717@student.uwtsd.ac.uk::655dc312-1a50-4a34-805b-b05de82be725" providerId="AD" clId="Web-{67D26B9E-7F02-5A5A-5DF1-48BAA9D3436A}" dt="2024-11-04T13:37:10.354" v="208"/>
          <ac:cxnSpMkLst>
            <pc:docMk/>
            <pc:sldMk cId="3943069301" sldId="263"/>
            <ac:cxnSpMk id="34" creationId="{6B2DCD75-B707-4C51-8ADC-813834C09A87}"/>
          </ac:cxnSpMkLst>
        </pc:cxnChg>
        <pc:cxnChg chg="add">
          <ac:chgData name="Faith Thomas (2406717)" userId="S::2406717@student.uwtsd.ac.uk::655dc312-1a50-4a34-805b-b05de82be725" providerId="AD" clId="Web-{67D26B9E-7F02-5A5A-5DF1-48BAA9D3436A}" dt="2024-11-04T13:37:10.354" v="208"/>
          <ac:cxnSpMkLst>
            <pc:docMk/>
            <pc:sldMk cId="3943069301" sldId="263"/>
            <ac:cxnSpMk id="36" creationId="{F4851414-8BB1-42EF-912B-608FCE07B247}"/>
          </ac:cxnSpMkLst>
        </pc:cxnChg>
      </pc:sldChg>
      <pc:sldChg chg="addSp delSp modSp new mod setBg">
        <pc:chgData name="Faith Thomas (2406717)" userId="S::2406717@student.uwtsd.ac.uk::655dc312-1a50-4a34-805b-b05de82be725" providerId="AD" clId="Web-{67D26B9E-7F02-5A5A-5DF1-48BAA9D3436A}" dt="2024-11-04T14:38:26.540" v="439" actId="1076"/>
        <pc:sldMkLst>
          <pc:docMk/>
          <pc:sldMk cId="150642370" sldId="264"/>
        </pc:sldMkLst>
        <pc:spChg chg="mod">
          <ac:chgData name="Faith Thomas (2406717)" userId="S::2406717@student.uwtsd.ac.uk::655dc312-1a50-4a34-805b-b05de82be725" providerId="AD" clId="Web-{67D26B9E-7F02-5A5A-5DF1-48BAA9D3436A}" dt="2024-11-04T14:35:33.316" v="330" actId="14100"/>
          <ac:spMkLst>
            <pc:docMk/>
            <pc:sldMk cId="150642370" sldId="264"/>
            <ac:spMk id="2" creationId="{8408F240-E501-BDFB-0107-5B5BBA4875E1}"/>
          </ac:spMkLst>
        </pc:spChg>
        <pc:spChg chg="add mod">
          <ac:chgData name="Faith Thomas (2406717)" userId="S::2406717@student.uwtsd.ac.uk::655dc312-1a50-4a34-805b-b05de82be725" providerId="AD" clId="Web-{67D26B9E-7F02-5A5A-5DF1-48BAA9D3436A}" dt="2024-11-04T14:38:26.540" v="439" actId="1076"/>
          <ac:spMkLst>
            <pc:docMk/>
            <pc:sldMk cId="150642370" sldId="264"/>
            <ac:spMk id="4" creationId="{6F59D3E4-6445-6B12-78AE-140E5D043EDA}"/>
          </ac:spMkLst>
        </pc:spChg>
        <pc:spChg chg="add">
          <ac:chgData name="Faith Thomas (2406717)" userId="S::2406717@student.uwtsd.ac.uk::655dc312-1a50-4a34-805b-b05de82be725" providerId="AD" clId="Web-{67D26B9E-7F02-5A5A-5DF1-48BAA9D3436A}" dt="2024-11-04T14:35:20.769" v="324"/>
          <ac:spMkLst>
            <pc:docMk/>
            <pc:sldMk cId="150642370" sldId="264"/>
            <ac:spMk id="12" creationId="{37F14E7F-3054-458C-ACF9-A8DA1757C65C}"/>
          </ac:spMkLst>
        </pc:spChg>
        <pc:spChg chg="add">
          <ac:chgData name="Faith Thomas (2406717)" userId="S::2406717@student.uwtsd.ac.uk::655dc312-1a50-4a34-805b-b05de82be725" providerId="AD" clId="Web-{67D26B9E-7F02-5A5A-5DF1-48BAA9D3436A}" dt="2024-11-04T14:35:20.769" v="324"/>
          <ac:spMkLst>
            <pc:docMk/>
            <pc:sldMk cId="150642370" sldId="264"/>
            <ac:spMk id="13" creationId="{904DB13E-F722-4ED6-BB00-556651E95281}"/>
          </ac:spMkLst>
        </pc:spChg>
        <pc:spChg chg="add">
          <ac:chgData name="Faith Thomas (2406717)" userId="S::2406717@student.uwtsd.ac.uk::655dc312-1a50-4a34-805b-b05de82be725" providerId="AD" clId="Web-{67D26B9E-7F02-5A5A-5DF1-48BAA9D3436A}" dt="2024-11-04T14:35:20.769" v="324"/>
          <ac:spMkLst>
            <pc:docMk/>
            <pc:sldMk cId="150642370" sldId="264"/>
            <ac:spMk id="14" creationId="{93747C1C-97FC-4D70-A6C8-A01FBCF5A9DC}"/>
          </ac:spMkLst>
        </pc:spChg>
        <pc:spChg chg="add">
          <ac:chgData name="Faith Thomas (2406717)" userId="S::2406717@student.uwtsd.ac.uk::655dc312-1a50-4a34-805b-b05de82be725" providerId="AD" clId="Web-{67D26B9E-7F02-5A5A-5DF1-48BAA9D3436A}" dt="2024-11-04T14:35:20.769" v="324"/>
          <ac:spMkLst>
            <pc:docMk/>
            <pc:sldMk cId="150642370" sldId="264"/>
            <ac:spMk id="15" creationId="{7B58A187-A4B1-42EB-A4C7-8635BA507BCE}"/>
          </ac:spMkLst>
        </pc:spChg>
        <pc:spChg chg="add">
          <ac:chgData name="Faith Thomas (2406717)" userId="S::2406717@student.uwtsd.ac.uk::655dc312-1a50-4a34-805b-b05de82be725" providerId="AD" clId="Web-{67D26B9E-7F02-5A5A-5DF1-48BAA9D3436A}" dt="2024-11-04T14:35:20.769" v="324"/>
          <ac:spMkLst>
            <pc:docMk/>
            <pc:sldMk cId="150642370" sldId="264"/>
            <ac:spMk id="21" creationId="{D071C0CD-5EFD-45A1-AAFD-61C3D4A65188}"/>
          </ac:spMkLst>
        </pc:spChg>
        <pc:spChg chg="add">
          <ac:chgData name="Faith Thomas (2406717)" userId="S::2406717@student.uwtsd.ac.uk::655dc312-1a50-4a34-805b-b05de82be725" providerId="AD" clId="Web-{67D26B9E-7F02-5A5A-5DF1-48BAA9D3436A}" dt="2024-11-04T14:35:20.769" v="324"/>
          <ac:spMkLst>
            <pc:docMk/>
            <pc:sldMk cId="150642370" sldId="264"/>
            <ac:spMk id="23" creationId="{8A03302C-20A2-4C4F-9760-E85AE1041385}"/>
          </ac:spMkLst>
        </pc:spChg>
        <pc:spChg chg="add">
          <ac:chgData name="Faith Thomas (2406717)" userId="S::2406717@student.uwtsd.ac.uk::655dc312-1a50-4a34-805b-b05de82be725" providerId="AD" clId="Web-{67D26B9E-7F02-5A5A-5DF1-48BAA9D3436A}" dt="2024-11-04T14:35:20.769" v="324"/>
          <ac:spMkLst>
            <pc:docMk/>
            <pc:sldMk cId="150642370" sldId="264"/>
            <ac:spMk id="25" creationId="{D00F093B-0739-4429-B30D-D72924D08871}"/>
          </ac:spMkLst>
        </pc:spChg>
        <pc:spChg chg="add">
          <ac:chgData name="Faith Thomas (2406717)" userId="S::2406717@student.uwtsd.ac.uk::655dc312-1a50-4a34-805b-b05de82be725" providerId="AD" clId="Web-{67D26B9E-7F02-5A5A-5DF1-48BAA9D3436A}" dt="2024-11-04T14:35:20.769" v="324"/>
          <ac:spMkLst>
            <pc:docMk/>
            <pc:sldMk cId="150642370" sldId="264"/>
            <ac:spMk id="27" creationId="{1BB92999-6A40-480A-8965-2F20DFB032B5}"/>
          </ac:spMkLst>
        </pc:spChg>
        <pc:grpChg chg="add">
          <ac:chgData name="Faith Thomas (2406717)" userId="S::2406717@student.uwtsd.ac.uk::655dc312-1a50-4a34-805b-b05de82be725" providerId="AD" clId="Web-{67D26B9E-7F02-5A5A-5DF1-48BAA9D3436A}" dt="2024-11-04T14:35:20.769" v="324"/>
          <ac:grpSpMkLst>
            <pc:docMk/>
            <pc:sldMk cId="150642370" sldId="264"/>
            <ac:grpSpMk id="16" creationId="{E26428D7-C6F3-473D-A360-A3F5C3E8728C}"/>
          </ac:grpSpMkLst>
        </pc:grpChg>
        <pc:cxnChg chg="add">
          <ac:chgData name="Faith Thomas (2406717)" userId="S::2406717@student.uwtsd.ac.uk::655dc312-1a50-4a34-805b-b05de82be725" providerId="AD" clId="Web-{67D26B9E-7F02-5A5A-5DF1-48BAA9D3436A}" dt="2024-11-04T14:35:20.769" v="324"/>
          <ac:cxnSpMkLst>
            <pc:docMk/>
            <pc:sldMk cId="150642370" sldId="264"/>
            <ac:cxnSpMk id="29" creationId="{15573B87-7D61-460C-9ADA-EF63674E3A97}"/>
          </ac:cxnSpMkLst>
        </pc:cxnChg>
        <pc:cxnChg chg="add">
          <ac:chgData name="Faith Thomas (2406717)" userId="S::2406717@student.uwtsd.ac.uk::655dc312-1a50-4a34-805b-b05de82be725" providerId="AD" clId="Web-{67D26B9E-7F02-5A5A-5DF1-48BAA9D3436A}" dt="2024-11-04T14:35:20.769" v="324"/>
          <ac:cxnSpMkLst>
            <pc:docMk/>
            <pc:sldMk cId="150642370" sldId="264"/>
            <ac:cxnSpMk id="31" creationId="{0AAF6B7C-985D-4351-9564-8DBDF5BB03EA}"/>
          </ac:cxnSpMkLst>
        </pc:cxnChg>
        <pc:cxnChg chg="add">
          <ac:chgData name="Faith Thomas (2406717)" userId="S::2406717@student.uwtsd.ac.uk::655dc312-1a50-4a34-805b-b05de82be725" providerId="AD" clId="Web-{67D26B9E-7F02-5A5A-5DF1-48BAA9D3436A}" dt="2024-11-04T14:35:20.769" v="324"/>
          <ac:cxnSpMkLst>
            <pc:docMk/>
            <pc:sldMk cId="150642370" sldId="264"/>
            <ac:cxnSpMk id="33" creationId="{F88433F4-33AB-4CE1-9DE3-72A8403654F1}"/>
          </ac:cxnSpMkLst>
        </pc:cxnChg>
      </pc:sldChg>
      <pc:sldMasterChg chg="del delSldLayout">
        <pc:chgData name="Faith Thomas (2406717)" userId="S::2406717@student.uwtsd.ac.uk::655dc312-1a50-4a34-805b-b05de82be725" providerId="AD" clId="Web-{67D26B9E-7F02-5A5A-5DF1-48BAA9D3436A}" dt="2024-11-04T13:23:15.235" v="13"/>
        <pc:sldMasterMkLst>
          <pc:docMk/>
          <pc:sldMasterMk cId="2460954070" sldId="2147483660"/>
        </pc:sldMasterMkLst>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2385387890" sldId="2147483661"/>
          </pc:sldLayoutMkLst>
        </pc:sldLayoutChg>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949138452" sldId="2147483662"/>
          </pc:sldLayoutMkLst>
        </pc:sldLayoutChg>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2591524520" sldId="2147483663"/>
          </pc:sldLayoutMkLst>
        </pc:sldLayoutChg>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1203092039" sldId="2147483664"/>
          </pc:sldLayoutMkLst>
        </pc:sldLayoutChg>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3733172339" sldId="2147483665"/>
          </pc:sldLayoutMkLst>
        </pc:sldLayoutChg>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3210312558" sldId="2147483666"/>
          </pc:sldLayoutMkLst>
        </pc:sldLayoutChg>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3146388984" sldId="2147483667"/>
          </pc:sldLayoutMkLst>
        </pc:sldLayoutChg>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3171841454" sldId="2147483668"/>
          </pc:sldLayoutMkLst>
        </pc:sldLayoutChg>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1718958274" sldId="2147483669"/>
          </pc:sldLayoutMkLst>
        </pc:sldLayoutChg>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2202905451" sldId="2147483670"/>
          </pc:sldLayoutMkLst>
        </pc:sldLayoutChg>
        <pc:sldLayoutChg chg="del">
          <pc:chgData name="Faith Thomas (2406717)" userId="S::2406717@student.uwtsd.ac.uk::655dc312-1a50-4a34-805b-b05de82be725" providerId="AD" clId="Web-{67D26B9E-7F02-5A5A-5DF1-48BAA9D3436A}" dt="2024-11-04T13:23:15.235" v="13"/>
          <pc:sldLayoutMkLst>
            <pc:docMk/>
            <pc:sldMasterMk cId="2460954070" sldId="2147483660"/>
            <pc:sldLayoutMk cId="3479445657" sldId="2147483671"/>
          </pc:sldLayoutMkLst>
        </pc:sldLayoutChg>
      </pc:sldMasterChg>
      <pc:sldMasterChg chg="add addSldLayout">
        <pc:chgData name="Faith Thomas (2406717)" userId="S::2406717@student.uwtsd.ac.uk::655dc312-1a50-4a34-805b-b05de82be725" providerId="AD" clId="Web-{67D26B9E-7F02-5A5A-5DF1-48BAA9D3436A}" dt="2024-11-04T13:23:15.235" v="13"/>
        <pc:sldMasterMkLst>
          <pc:docMk/>
          <pc:sldMasterMk cId="2792928658" sldId="2147483685"/>
        </pc:sldMasterMkLst>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4233721103" sldId="2147483674"/>
          </pc:sldLayoutMkLst>
        </pc:sldLayoutChg>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851752083" sldId="2147483675"/>
          </pc:sldLayoutMkLst>
        </pc:sldLayoutChg>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3006126622" sldId="2147483676"/>
          </pc:sldLayoutMkLst>
        </pc:sldLayoutChg>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2486467907" sldId="2147483677"/>
          </pc:sldLayoutMkLst>
        </pc:sldLayoutChg>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1538965727" sldId="2147483678"/>
          </pc:sldLayoutMkLst>
        </pc:sldLayoutChg>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937056160" sldId="2147483679"/>
          </pc:sldLayoutMkLst>
        </pc:sldLayoutChg>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1461748147" sldId="2147483680"/>
          </pc:sldLayoutMkLst>
        </pc:sldLayoutChg>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3854202180" sldId="2147483681"/>
          </pc:sldLayoutMkLst>
        </pc:sldLayoutChg>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1052682387" sldId="2147483682"/>
          </pc:sldLayoutMkLst>
        </pc:sldLayoutChg>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2432371412" sldId="2147483683"/>
          </pc:sldLayoutMkLst>
        </pc:sldLayoutChg>
        <pc:sldLayoutChg chg="add">
          <pc:chgData name="Faith Thomas (2406717)" userId="S::2406717@student.uwtsd.ac.uk::655dc312-1a50-4a34-805b-b05de82be725" providerId="AD" clId="Web-{67D26B9E-7F02-5A5A-5DF1-48BAA9D3436A}" dt="2024-11-04T13:23:15.235" v="13"/>
          <pc:sldLayoutMkLst>
            <pc:docMk/>
            <pc:sldMasterMk cId="2792928658" sldId="2147483685"/>
            <pc:sldLayoutMk cId="4128003965" sldId="214748368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ACA890-445D-4CCD-BB80-5694D0BCB408}" type="datetimeFigureOut">
              <a:t>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4D5906-DDC3-4C81-887D-E1A4D386E99A}" type="slidenum">
              <a:t>‹#›</a:t>
            </a:fld>
            <a:endParaRPr lang="en-US"/>
          </a:p>
        </p:txBody>
      </p:sp>
    </p:spTree>
    <p:extLst>
      <p:ext uri="{BB962C8B-B14F-4D97-AF65-F5344CB8AC3E}">
        <p14:creationId xmlns:p14="http://schemas.microsoft.com/office/powerpoint/2010/main" val="1364803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Hello my name is Faith and today I will be presenting to you information regarding insanity and the statement above. </a:t>
            </a:r>
          </a:p>
        </p:txBody>
      </p:sp>
      <p:sp>
        <p:nvSpPr>
          <p:cNvPr id="4" name="Slide Number Placeholder 3"/>
          <p:cNvSpPr>
            <a:spLocks noGrp="1"/>
          </p:cNvSpPr>
          <p:nvPr>
            <p:ph type="sldNum" sz="quarter" idx="5"/>
          </p:nvPr>
        </p:nvSpPr>
        <p:spPr/>
        <p:txBody>
          <a:bodyPr/>
          <a:lstStyle/>
          <a:p>
            <a:fld id="{9B4D5906-DDC3-4C81-887D-E1A4D386E99A}" type="slidenum">
              <a:t>1</a:t>
            </a:fld>
            <a:endParaRPr lang="en-US"/>
          </a:p>
        </p:txBody>
      </p:sp>
    </p:spTree>
    <p:extLst>
      <p:ext uri="{BB962C8B-B14F-4D97-AF65-F5344CB8AC3E}">
        <p14:creationId xmlns:p14="http://schemas.microsoft.com/office/powerpoint/2010/main" val="515874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Insanity, in a legal context, refers to a mental condition where a person is unable to understand the nature or wrongfulness of their actions due to a severe mental disorder. </a:t>
            </a:r>
          </a:p>
          <a:p>
            <a:endParaRPr lang="en-US">
              <a:ea typeface="Calibri"/>
              <a:cs typeface="Calibri"/>
            </a:endParaRPr>
          </a:p>
          <a:p>
            <a:r>
              <a:rPr lang="en-US"/>
              <a:t>Insanity, in a legal context, refers to a mental condition where a person is unable to understand the nature or wrongfulness of their actions due to a severe mental disorder. </a:t>
            </a:r>
            <a:endParaRPr lang="en-US">
              <a:ea typeface="Calibri"/>
              <a:cs typeface="Calibri"/>
            </a:endParaRPr>
          </a:p>
          <a:p>
            <a:r>
              <a:rPr lang="en-US"/>
              <a:t>Various legal tests of insanity have been put forward, none of which has escaped critism. </a:t>
            </a:r>
            <a:endParaRPr lang="en-US">
              <a:cs typeface="Calibri"/>
            </a:endParaRPr>
          </a:p>
        </p:txBody>
      </p:sp>
      <p:sp>
        <p:nvSpPr>
          <p:cNvPr id="4" name="Slide Number Placeholder 3"/>
          <p:cNvSpPr>
            <a:spLocks noGrp="1"/>
          </p:cNvSpPr>
          <p:nvPr>
            <p:ph type="sldNum" sz="quarter" idx="5"/>
          </p:nvPr>
        </p:nvSpPr>
        <p:spPr/>
        <p:txBody>
          <a:bodyPr/>
          <a:lstStyle/>
          <a:p>
            <a:fld id="{9B4D5906-DDC3-4C81-887D-E1A4D386E99A}" type="slidenum">
              <a:rPr lang="en-US"/>
              <a:t>3</a:t>
            </a:fld>
            <a:endParaRPr lang="en-US"/>
          </a:p>
        </p:txBody>
      </p:sp>
    </p:spTree>
    <p:extLst>
      <p:ext uri="{BB962C8B-B14F-4D97-AF65-F5344CB8AC3E}">
        <p14:creationId xmlns:p14="http://schemas.microsoft.com/office/powerpoint/2010/main" val="4251816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a:t>R v. T</a:t>
            </a:r>
            <a:r>
              <a:rPr lang="en-US"/>
              <a:t> (1990) 1 WLR 1365: "This case involved a defendant claiming automatism after committing a crime during a dissociative state due to the effects of psychological trauma. The court ruled that the defendant's actions were not voluntary and thus could potentially be excused under the defense of automatism".</a:t>
            </a:r>
          </a:p>
          <a:p>
            <a:endParaRPr lang="en-US">
              <a:cs typeface="Calibri"/>
            </a:endParaRPr>
          </a:p>
          <a:p>
            <a:r>
              <a:rPr lang="en-US">
                <a:cs typeface="Calibri"/>
              </a:rPr>
              <a:t>"</a:t>
            </a:r>
            <a:r>
              <a:rPr lang="en-US"/>
              <a:t>I have become familiar with many high-profile cases in which automatism has been used as a legal defence to avoid criminal prosecution, particularly in relation to incidents that occur on the roads". Sherman B (2019) suggested. </a:t>
            </a:r>
            <a:endParaRPr lang="en-US">
              <a:cs typeface="Calibri"/>
            </a:endParaRPr>
          </a:p>
        </p:txBody>
      </p:sp>
      <p:sp>
        <p:nvSpPr>
          <p:cNvPr id="4" name="Slide Number Placeholder 3"/>
          <p:cNvSpPr>
            <a:spLocks noGrp="1"/>
          </p:cNvSpPr>
          <p:nvPr>
            <p:ph type="sldNum" sz="quarter" idx="5"/>
          </p:nvPr>
        </p:nvSpPr>
        <p:spPr/>
        <p:txBody>
          <a:bodyPr/>
          <a:lstStyle/>
          <a:p>
            <a:fld id="{9B4D5906-DDC3-4C81-887D-E1A4D386E99A}" type="slidenum">
              <a:rPr lang="en-US"/>
              <a:t>4</a:t>
            </a:fld>
            <a:endParaRPr lang="en-US"/>
          </a:p>
        </p:txBody>
      </p:sp>
    </p:spTree>
    <p:extLst>
      <p:ext uri="{BB962C8B-B14F-4D97-AF65-F5344CB8AC3E}">
        <p14:creationId xmlns:p14="http://schemas.microsoft.com/office/powerpoint/2010/main" val="2393792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t>
            </a:r>
            <a:r>
              <a:rPr lang="en-US" err="1"/>
              <a:t>M’Naghten</a:t>
            </a:r>
            <a:r>
              <a:rPr lang="en-US"/>
              <a:t> rule:</a:t>
            </a:r>
          </a:p>
          <a:p>
            <a:r>
              <a:rPr lang="en-US"/>
              <a:t> created after Daniel </a:t>
            </a:r>
            <a:r>
              <a:rPr lang="en-US" err="1"/>
              <a:t>M’Naghten</a:t>
            </a:r>
            <a:r>
              <a:rPr lang="en-US"/>
              <a:t> was acquitted of murder in 1843 due to insanity. He mistakenly killed the Prime Minister’s secretary while believing he was being persecuted. In response to the case, the House of Lords sought judicial guidance on insanity defenses, leading to the formulation of the </a:t>
            </a:r>
            <a:r>
              <a:rPr lang="en-US" err="1"/>
              <a:t>M’Naghten</a:t>
            </a:r>
            <a:r>
              <a:rPr lang="en-US"/>
              <a:t> rules (Whitlock, 1963, p.20).</a:t>
            </a:r>
          </a:p>
        </p:txBody>
      </p:sp>
      <p:sp>
        <p:nvSpPr>
          <p:cNvPr id="4" name="Slide Number Placeholder 3"/>
          <p:cNvSpPr>
            <a:spLocks noGrp="1"/>
          </p:cNvSpPr>
          <p:nvPr>
            <p:ph type="sldNum" sz="quarter" idx="5"/>
          </p:nvPr>
        </p:nvSpPr>
        <p:spPr/>
        <p:txBody>
          <a:bodyPr/>
          <a:lstStyle/>
          <a:p>
            <a:fld id="{9B4D5906-DDC3-4C81-887D-E1A4D386E99A}" type="slidenum">
              <a:t>5</a:t>
            </a:fld>
            <a:endParaRPr lang="en-US"/>
          </a:p>
        </p:txBody>
      </p:sp>
    </p:spTree>
    <p:extLst>
      <p:ext uri="{BB962C8B-B14F-4D97-AF65-F5344CB8AC3E}">
        <p14:creationId xmlns:p14="http://schemas.microsoft.com/office/powerpoint/2010/main" val="2986591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label of “insane” can be seen as outdated as a description of those with mental illness, and simply wrong as regards those who have learning disabilities or learning difficulties, or those with epilepsy.</a:t>
            </a:r>
          </a:p>
          <a:p>
            <a:endParaRPr lang="en-US">
              <a:cs typeface="Calibri"/>
            </a:endParaRPr>
          </a:p>
          <a:p>
            <a:r>
              <a:rPr lang="en-US"/>
              <a:t>It is unclear whether the defense of insanity can be used in every case.</a:t>
            </a:r>
            <a:endParaRPr lang="en-US">
              <a:cs typeface="Calibri"/>
            </a:endParaRPr>
          </a:p>
          <a:p>
            <a:endParaRPr lang="en-US">
              <a:cs typeface="Calibri"/>
            </a:endParaRPr>
          </a:p>
          <a:p>
            <a:r>
              <a:rPr lang="en-US"/>
              <a:t>The case law on insane and non-insane automatism is inconsistent and leads to outcomes that contradict common sense.</a:t>
            </a:r>
          </a:p>
          <a:p>
            <a:endParaRPr lang="en-US">
              <a:cs typeface="Calibri"/>
            </a:endParaRPr>
          </a:p>
          <a:p>
            <a:r>
              <a:rPr lang="en-US">
                <a:cs typeface="Calibri"/>
              </a:rPr>
              <a:t>Sherman B (2019) says </a:t>
            </a:r>
            <a:r>
              <a:rPr lang="en-US"/>
              <a:t>"I have become familiar with many high-profile cases in which automatism has been used as a legal defence to avoid criminal prosecution, particularly in relation to incidents that occur on the roads". </a:t>
            </a:r>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B4D5906-DDC3-4C81-887D-E1A4D386E99A}" type="slidenum">
              <a:rPr lang="en-US"/>
              <a:t>6</a:t>
            </a:fld>
            <a:endParaRPr lang="en-US"/>
          </a:p>
        </p:txBody>
      </p:sp>
    </p:spTree>
    <p:extLst>
      <p:ext uri="{BB962C8B-B14F-4D97-AF65-F5344CB8AC3E}">
        <p14:creationId xmlns:p14="http://schemas.microsoft.com/office/powerpoint/2010/main" val="321240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Diabetic</a:t>
            </a:r>
          </a:p>
          <a:p>
            <a:endParaRPr lang="en-US">
              <a:cs typeface="Calibri"/>
            </a:endParaRPr>
          </a:p>
          <a:p>
            <a:r>
              <a:rPr lang="en-US">
                <a:cs typeface="Calibri"/>
              </a:rPr>
              <a:t>During a blackout he injured someone</a:t>
            </a:r>
          </a:p>
          <a:p>
            <a:endParaRPr lang="en-US">
              <a:cs typeface="Calibri"/>
            </a:endParaRPr>
          </a:p>
          <a:p>
            <a:r>
              <a:rPr lang="en-US">
                <a:cs typeface="Calibri"/>
              </a:rPr>
              <a:t>He had taken his </a:t>
            </a:r>
            <a:r>
              <a:rPr lang="en-US" err="1">
                <a:cs typeface="Calibri"/>
              </a:rPr>
              <a:t>insilin</a:t>
            </a:r>
            <a:r>
              <a:rPr lang="en-US">
                <a:cs typeface="Calibri"/>
              </a:rPr>
              <a:t> however he did not eat a lot that </a:t>
            </a:r>
            <a:r>
              <a:rPr lang="en-US" err="1">
                <a:cs typeface="Calibri"/>
              </a:rPr>
              <a:t>dat</a:t>
            </a:r>
            <a:r>
              <a:rPr lang="en-US">
                <a:cs typeface="Calibri"/>
              </a:rPr>
              <a:t> at all.</a:t>
            </a:r>
          </a:p>
          <a:p>
            <a:endParaRPr lang="en-US"/>
          </a:p>
          <a:p>
            <a:r>
              <a:rPr lang="en-US"/>
              <a:t>Quick had been admitted to hospital in a semi-conscious or unconscious state, due to </a:t>
            </a:r>
            <a:r>
              <a:rPr lang="en-US" err="1"/>
              <a:t>hypoglycaemia</a:t>
            </a:r>
            <a:r>
              <a:rPr lang="en-US"/>
              <a:t>.</a:t>
            </a:r>
            <a:endParaRPr lang="en-US">
              <a:cs typeface="Calibri"/>
            </a:endParaRPr>
          </a:p>
          <a:p>
            <a:endParaRPr lang="en-US"/>
          </a:p>
          <a:p>
            <a:r>
              <a:rPr lang="en-US"/>
              <a:t>The trial judge ruled that this evidence raised the defense of insanity. </a:t>
            </a:r>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B4D5906-DDC3-4C81-887D-E1A4D386E99A}" type="slidenum">
              <a:rPr lang="en-US"/>
              <a:t>7</a:t>
            </a:fld>
            <a:endParaRPr lang="en-US"/>
          </a:p>
        </p:txBody>
      </p:sp>
    </p:spTree>
    <p:extLst>
      <p:ext uri="{BB962C8B-B14F-4D97-AF65-F5344CB8AC3E}">
        <p14:creationId xmlns:p14="http://schemas.microsoft.com/office/powerpoint/2010/main" val="324370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insanity defense diverts individuals with bad mental health issues from penal institutions to psychiatric care. All courts recognize that a person suffering from a mental disorder may require medical treatment, not punishment (</a:t>
            </a:r>
            <a:r>
              <a:rPr lang="en-US" i="1"/>
              <a:t>R v. Byrnes</a:t>
            </a:r>
            <a:r>
              <a:rPr lang="en-US"/>
              <a:t>, 1982). </a:t>
            </a: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B4D5906-DDC3-4C81-887D-E1A4D386E99A}" type="slidenum">
              <a:rPr lang="en-US"/>
              <a:t>8</a:t>
            </a:fld>
            <a:endParaRPr lang="en-US"/>
          </a:p>
        </p:txBody>
      </p:sp>
    </p:spTree>
    <p:extLst>
      <p:ext uri="{BB962C8B-B14F-4D97-AF65-F5344CB8AC3E}">
        <p14:creationId xmlns:p14="http://schemas.microsoft.com/office/powerpoint/2010/main" val="4205907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problem: applying these defenses is the lack of clarity between insane automatism (linked to mental illness) and non-insane automatism (caused by external factors like a seizure or sleepwalking). This distinction can be complex and result in inconsistent legal outcomes.</a:t>
            </a:r>
          </a:p>
          <a:p>
            <a:endParaRPr lang="en-US" dirty="0">
              <a:ea typeface="Calibri"/>
              <a:cs typeface="Calibri"/>
            </a:endParaRPr>
          </a:p>
          <a:p>
            <a:r>
              <a:rPr lang="en-US" dirty="0">
                <a:ea typeface="Calibri"/>
                <a:cs typeface="Calibri"/>
              </a:rPr>
              <a:t>Partial responsibilities.</a:t>
            </a:r>
          </a:p>
          <a:p>
            <a:endParaRPr lang="en-US" dirty="0">
              <a:ea typeface="Calibri" panose="020F0502020204030204"/>
              <a:cs typeface="Calibri"/>
            </a:endParaRPr>
          </a:p>
          <a:p>
            <a:r>
              <a:rPr lang="en-US" dirty="0">
                <a:ea typeface="Calibri" panose="020F0502020204030204"/>
                <a:cs typeface="Calibri"/>
              </a:rPr>
              <a:t>Distinctions based on scientific evidence not just. legal </a:t>
            </a:r>
            <a:r>
              <a:rPr lang="en-US" dirty="0" err="1">
                <a:ea typeface="Calibri" panose="020F0502020204030204"/>
                <a:cs typeface="Calibri"/>
              </a:rPr>
              <a:t>presendent</a:t>
            </a:r>
            <a:r>
              <a:rPr lang="en-US" dirty="0">
                <a:ea typeface="Calibri" panose="020F0502020204030204"/>
                <a:cs typeface="Calibri"/>
              </a:rPr>
              <a:t>. </a:t>
            </a:r>
          </a:p>
          <a:p>
            <a:endParaRPr lang="en-US" dirty="0">
              <a:ea typeface="Calibri" panose="020F0502020204030204"/>
              <a:cs typeface="Calibri"/>
            </a:endParaRPr>
          </a:p>
          <a:p>
            <a:endParaRPr lang="en-US" dirty="0">
              <a:ea typeface="Calibri" panose="020F0502020204030204"/>
              <a:cs typeface="Calibri"/>
            </a:endParaRPr>
          </a:p>
          <a:p>
            <a:endParaRPr lang="en-US">
              <a:ea typeface="Calibri" panose="020F0502020204030204"/>
              <a:cs typeface="Calibri"/>
            </a:endParaRPr>
          </a:p>
          <a:p>
            <a:endParaRPr lang="en-US">
              <a:ea typeface="Calibri" panose="020F0502020204030204"/>
              <a:cs typeface="Calibri"/>
            </a:endParaRPr>
          </a:p>
        </p:txBody>
      </p:sp>
      <p:sp>
        <p:nvSpPr>
          <p:cNvPr id="4" name="Slide Number Placeholder 3"/>
          <p:cNvSpPr>
            <a:spLocks noGrp="1"/>
          </p:cNvSpPr>
          <p:nvPr>
            <p:ph type="sldNum" sz="quarter" idx="5"/>
          </p:nvPr>
        </p:nvSpPr>
        <p:spPr/>
        <p:txBody>
          <a:bodyPr/>
          <a:lstStyle/>
          <a:p>
            <a:fld id="{9B4D5906-DDC3-4C81-887D-E1A4D386E99A}" type="slidenum">
              <a:rPr lang="en-US"/>
              <a:t>9</a:t>
            </a:fld>
            <a:endParaRPr lang="en-US"/>
          </a:p>
        </p:txBody>
      </p:sp>
    </p:spTree>
    <p:extLst>
      <p:ext uri="{BB962C8B-B14F-4D97-AF65-F5344CB8AC3E}">
        <p14:creationId xmlns:p14="http://schemas.microsoft.com/office/powerpoint/2010/main" val="3228524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I am showing mt research timeline meaning im showing when and what dates I researchged particular information. </a:t>
            </a:r>
          </a:p>
        </p:txBody>
      </p:sp>
      <p:sp>
        <p:nvSpPr>
          <p:cNvPr id="4" name="Slide Number Placeholder 3"/>
          <p:cNvSpPr>
            <a:spLocks noGrp="1"/>
          </p:cNvSpPr>
          <p:nvPr>
            <p:ph type="sldNum" sz="quarter" idx="5"/>
          </p:nvPr>
        </p:nvSpPr>
        <p:spPr/>
        <p:txBody>
          <a:bodyPr/>
          <a:lstStyle/>
          <a:p>
            <a:fld id="{9B4D5906-DDC3-4C81-887D-E1A4D386E99A}" type="slidenum">
              <a:rPr lang="en-US"/>
              <a:t>10</a:t>
            </a:fld>
            <a:endParaRPr lang="en-US"/>
          </a:p>
        </p:txBody>
      </p:sp>
    </p:spTree>
    <p:extLst>
      <p:ext uri="{BB962C8B-B14F-4D97-AF65-F5344CB8AC3E}">
        <p14:creationId xmlns:p14="http://schemas.microsoft.com/office/powerpoint/2010/main" val="28667960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Thankyou for listening</a:t>
            </a:r>
          </a:p>
        </p:txBody>
      </p:sp>
      <p:sp>
        <p:nvSpPr>
          <p:cNvPr id="4" name="Slide Number Placeholder 3"/>
          <p:cNvSpPr>
            <a:spLocks noGrp="1"/>
          </p:cNvSpPr>
          <p:nvPr>
            <p:ph type="sldNum" sz="quarter" idx="5"/>
          </p:nvPr>
        </p:nvSpPr>
        <p:spPr/>
        <p:txBody>
          <a:bodyPr/>
          <a:lstStyle/>
          <a:p>
            <a:fld id="{9B4D5906-DDC3-4C81-887D-E1A4D386E99A}" type="slidenum">
              <a:rPr lang="en-US"/>
              <a:t>11</a:t>
            </a:fld>
            <a:endParaRPr lang="en-US"/>
          </a:p>
        </p:txBody>
      </p:sp>
    </p:spTree>
    <p:extLst>
      <p:ext uri="{BB962C8B-B14F-4D97-AF65-F5344CB8AC3E}">
        <p14:creationId xmlns:p14="http://schemas.microsoft.com/office/powerpoint/2010/main" val="2056959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11/8/2024</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54202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52682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11/8/2024</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32371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28003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33721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61748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51752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11/8/2024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006126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11/8/2024</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486467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38965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37056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11/8/2024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79292865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80" r:id="rId6"/>
    <p:sldLayoutId id="2147483675" r:id="rId7"/>
    <p:sldLayoutId id="2147483676" r:id="rId8"/>
    <p:sldLayoutId id="2147483677" r:id="rId9"/>
    <p:sldLayoutId id="2147483678" r:id="rId10"/>
    <p:sldLayoutId id="2147483679"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libguides.swansea.ac.uk/criminology"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www.google.com/url?sa=i&amp;url=https%3A%2F%2Fpmtips.net%2Farticles%2F3-critical-items-for-your-issues-log&amp;psig=AOvVaw2dQsneg8yoU7iNq5xzCdY2&amp;ust=1730814453322000&amp;source=images&amp;cd=vfe&amp;opi=89978449&amp;ved=0CAMQjB1qFwoTCJD3rL3owokDFQAAAAAdAAAAABA6" TargetMode="External"/><Relationship Id="rId4" Type="http://schemas.openxmlformats.org/officeDocument/2006/relationships/hyperlink" Target="https://www.google.com/url?sa=i&amp;url=https%3A%2F%2Fpmtips.net%2Farticle%2F3-critical-items-for-your-issues-log&amp;psig=AOvVaw2dQsneg8yoU7iNq5xzCdY2&amp;ust=1730814453322000&amp;source=images&amp;cd=vfe&amp;opi=89978449&amp;ved=0CBcQjhxqFwoTCJD3rL3owokDFQAAAAAdAAAAABAb"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google.com/url?sa=i&amp;url=https%3A%2F%2Fagrimhfc.com%2Fadvantages-disadvantages-of-a-bank-loan%2F&amp;psig=AOvVaw34_eZGUod31kE1putlBZHo&amp;ust=1730814960298000&amp;source=images&amp;cd=vfe&amp;opi=89978449&amp;ved=0CBcQjhxqFwoTCLCVgarqwokDFQAAAAAdAAAAABAJ"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freeology.com/graphicorgs/horizontal-timelin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flickr.com/photos/signote/6102820227"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p:cNvSpPr>
            <a:spLocks noGrp="1"/>
          </p:cNvSpPr>
          <p:nvPr>
            <p:ph type="ctrTitle"/>
          </p:nvPr>
        </p:nvSpPr>
        <p:spPr>
          <a:xfrm>
            <a:off x="1238205" y="1857755"/>
            <a:ext cx="2978281" cy="3135379"/>
          </a:xfrm>
        </p:spPr>
        <p:txBody>
          <a:bodyPr vert="horz" lIns="91440" tIns="45720" rIns="91440" bIns="45720" rtlCol="0" anchor="ctr">
            <a:noAutofit/>
          </a:bodyPr>
          <a:lstStyle/>
          <a:p>
            <a:endParaRPr lang="en-US" sz="1600">
              <a:solidFill>
                <a:schemeClr val="bg1"/>
              </a:solidFill>
            </a:endParaRPr>
          </a:p>
          <a:p>
            <a:r>
              <a:rPr lang="en-US" sz="1800" i="1">
                <a:solidFill>
                  <a:schemeClr val="bg1"/>
                </a:solidFill>
                <a:latin typeface="Century Gothic"/>
                <a:cs typeface="Arial"/>
              </a:rPr>
              <a:t>‘’ Both the test for unfitness to plead and the insanity defense are founded on nineteenth century legal concepts which have not kept pace with developments in medicine, psychiatry and psychology’’</a:t>
            </a:r>
            <a:r>
              <a:rPr lang="en-US" sz="1800">
                <a:solidFill>
                  <a:schemeClr val="bg1"/>
                </a:solidFill>
                <a:latin typeface="Century Gothic"/>
                <a:cs typeface="Arial"/>
              </a:rPr>
              <a:t> (Law Commission, 2013) Are the </a:t>
            </a:r>
            <a:r>
              <a:rPr lang="en-US" sz="1800" err="1">
                <a:solidFill>
                  <a:schemeClr val="bg1"/>
                </a:solidFill>
                <a:latin typeface="Century Gothic"/>
                <a:cs typeface="Arial"/>
              </a:rPr>
              <a:t>defences</a:t>
            </a:r>
            <a:r>
              <a:rPr lang="en-US" sz="1800">
                <a:solidFill>
                  <a:schemeClr val="bg1"/>
                </a:solidFill>
                <a:latin typeface="Century Gothic"/>
                <a:cs typeface="Arial"/>
              </a:rPr>
              <a:t> of insanity and automatism in need of reform?</a:t>
            </a:r>
            <a:endParaRPr lang="en-US" sz="1800">
              <a:solidFill>
                <a:schemeClr val="bg1"/>
              </a:solidFill>
              <a:latin typeface="Century Gothic"/>
            </a:endParaRPr>
          </a:p>
          <a:p>
            <a:endParaRPr lang="en-US" sz="1600">
              <a:solidFill>
                <a:schemeClr val="bg1"/>
              </a:solidFill>
            </a:endParaRPr>
          </a:p>
        </p:txBody>
      </p:sp>
      <p:sp>
        <p:nvSpPr>
          <p:cNvPr id="3" name="Subtitle 2"/>
          <p:cNvSpPr>
            <a:spLocks noGrp="1"/>
          </p:cNvSpPr>
          <p:nvPr>
            <p:ph type="subTitle" idx="1"/>
          </p:nvPr>
        </p:nvSpPr>
        <p:spPr>
          <a:xfrm>
            <a:off x="6399993" y="6047831"/>
            <a:ext cx="4852556" cy="998368"/>
          </a:xfrm>
        </p:spPr>
        <p:txBody>
          <a:bodyPr vert="horz" lIns="91440" tIns="45720" rIns="91440" bIns="45720" rtlCol="0" anchor="t">
            <a:normAutofit/>
          </a:bodyPr>
          <a:lstStyle/>
          <a:p>
            <a:pPr>
              <a:spcAft>
                <a:spcPts val="600"/>
              </a:spcAft>
            </a:pPr>
            <a:r>
              <a:rPr lang="en-US" sz="1400" err="1">
                <a:solidFill>
                  <a:schemeClr val="tx1"/>
                </a:solidFill>
              </a:rPr>
              <a:t>ThePhoto</a:t>
            </a:r>
            <a:r>
              <a:rPr lang="en-US" sz="1400">
                <a:solidFill>
                  <a:schemeClr val="tx1"/>
                </a:solidFill>
              </a:rPr>
              <a:t> by </a:t>
            </a:r>
            <a:r>
              <a:rPr lang="en-US" sz="1400" err="1">
                <a:solidFill>
                  <a:schemeClr val="tx1"/>
                </a:solidFill>
              </a:rPr>
              <a:t>PhotoAuthor</a:t>
            </a:r>
            <a:r>
              <a:rPr lang="en-US" sz="1400">
                <a:solidFill>
                  <a:schemeClr val="tx1"/>
                </a:solidFill>
              </a:rPr>
              <a:t> is licensed under CCYYSA</a:t>
            </a:r>
            <a:r>
              <a:rPr lang="en-US" sz="1400">
                <a:solidFill>
                  <a:schemeClr val="bg1"/>
                </a:solidFill>
              </a:rPr>
              <a:t>.</a:t>
            </a:r>
          </a:p>
        </p:txBody>
      </p:sp>
      <p:sp>
        <p:nvSpPr>
          <p:cNvPr id="27" name="Rectangle 26">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descr="A black and white logo&#10;&#10;Description automatically generated">
            <a:extLst>
              <a:ext uri="{FF2B5EF4-FFF2-40B4-BE49-F238E27FC236}">
                <a16:creationId xmlns:a16="http://schemas.microsoft.com/office/drawing/2014/main" id="{81561102-C1ED-F85C-7A83-DF9D93CBA98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555506" y="640562"/>
            <a:ext cx="6202238" cy="5217333"/>
          </a:xfrm>
          <a:prstGeom prst="rect">
            <a:avLst/>
          </a:prstGeom>
        </p:spPr>
      </p:pic>
      <p:sp>
        <p:nvSpPr>
          <p:cNvPr id="7" name="TextBox 6">
            <a:extLst>
              <a:ext uri="{FF2B5EF4-FFF2-40B4-BE49-F238E27FC236}">
                <a16:creationId xmlns:a16="http://schemas.microsoft.com/office/drawing/2014/main" id="{A6EA6584-070D-6F9B-01EC-2C78004B209A}"/>
              </a:ext>
            </a:extLst>
          </p:cNvPr>
          <p:cNvSpPr txBox="1"/>
          <p:nvPr/>
        </p:nvSpPr>
        <p:spPr>
          <a:xfrm>
            <a:off x="1923109" y="4998361"/>
            <a:ext cx="298094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bg1"/>
                </a:solidFill>
                <a:latin typeface="Century Gothic"/>
              </a:rPr>
              <a:t>Faith Thomas</a:t>
            </a:r>
          </a:p>
          <a:p>
            <a:r>
              <a:rPr lang="en-US" sz="1600">
                <a:solidFill>
                  <a:schemeClr val="bg1"/>
                </a:solidFill>
                <a:latin typeface="Century Gothic"/>
              </a:rPr>
              <a:t>2406717</a:t>
            </a:r>
          </a:p>
          <a:p>
            <a:r>
              <a:rPr lang="en-US" sz="1600">
                <a:solidFill>
                  <a:schemeClr val="bg1"/>
                </a:solidFill>
                <a:latin typeface="Century Gothic"/>
              </a:rPr>
              <a:t>BMLW4010</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5" name="Rectangle 24">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408F240-E501-BDFB-0107-5B5BBA4875E1}"/>
              </a:ext>
            </a:extLst>
          </p:cNvPr>
          <p:cNvSpPr>
            <a:spLocks noGrp="1"/>
          </p:cNvSpPr>
          <p:nvPr>
            <p:ph type="title"/>
          </p:nvPr>
        </p:nvSpPr>
        <p:spPr>
          <a:xfrm>
            <a:off x="1306286" y="1428786"/>
            <a:ext cx="9610591" cy="1488464"/>
          </a:xfrm>
        </p:spPr>
        <p:txBody>
          <a:bodyPr vert="horz" lIns="91440" tIns="45720" rIns="91440" bIns="45720" rtlCol="0" anchor="ctr">
            <a:normAutofit/>
          </a:bodyPr>
          <a:lstStyle/>
          <a:p>
            <a:pPr algn="ctr">
              <a:lnSpc>
                <a:spcPct val="83000"/>
              </a:lnSpc>
            </a:pPr>
            <a:r>
              <a:rPr lang="en-US" sz="6800" cap="all" spc="-100"/>
              <a:t>Content page</a:t>
            </a:r>
          </a:p>
        </p:txBody>
      </p:sp>
      <p:sp>
        <p:nvSpPr>
          <p:cNvPr id="27" name="Rectangle 26">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F59D3E4-6445-6B12-78AE-140E5D043EDA}"/>
              </a:ext>
            </a:extLst>
          </p:cNvPr>
          <p:cNvSpPr txBox="1"/>
          <p:nvPr/>
        </p:nvSpPr>
        <p:spPr>
          <a:xfrm>
            <a:off x="1309332" y="2616563"/>
            <a:ext cx="1037523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t>What is insanity</a:t>
            </a:r>
          </a:p>
          <a:p>
            <a:pPr marL="285750" indent="-285750">
              <a:buFont typeface="Arial"/>
              <a:buChar char="•"/>
            </a:pPr>
            <a:r>
              <a:rPr lang="en-US" sz="2800"/>
              <a:t>What is automatism</a:t>
            </a:r>
          </a:p>
          <a:p>
            <a:pPr marL="285750" indent="-285750">
              <a:buFont typeface="Arial"/>
              <a:buChar char="•"/>
            </a:pPr>
            <a:r>
              <a:rPr lang="en-US" sz="2800" err="1"/>
              <a:t>M'naughton</a:t>
            </a:r>
            <a:r>
              <a:rPr lang="en-US" sz="2800"/>
              <a:t> rule</a:t>
            </a:r>
          </a:p>
          <a:p>
            <a:pPr marL="285750" indent="-285750">
              <a:buFont typeface="Arial"/>
              <a:buChar char="•"/>
            </a:pPr>
            <a:r>
              <a:rPr lang="en-US" sz="2800"/>
              <a:t>Issues with insanity and automatism</a:t>
            </a:r>
          </a:p>
          <a:p>
            <a:pPr marL="285750" indent="-285750">
              <a:buFont typeface="Arial"/>
              <a:buChar char="•"/>
            </a:pPr>
            <a:r>
              <a:rPr lang="en-US" sz="2800"/>
              <a:t>Advantages of the defense of insanity and automatism</a:t>
            </a:r>
          </a:p>
          <a:p>
            <a:pPr marL="285750" indent="-285750">
              <a:buFont typeface="Arial"/>
              <a:buChar char="•"/>
            </a:pPr>
            <a:r>
              <a:rPr lang="en-US" sz="2800"/>
              <a:t>Reform suggestions</a:t>
            </a:r>
          </a:p>
        </p:txBody>
      </p:sp>
    </p:spTree>
    <p:extLst>
      <p:ext uri="{BB962C8B-B14F-4D97-AF65-F5344CB8AC3E}">
        <p14:creationId xmlns:p14="http://schemas.microsoft.com/office/powerpoint/2010/main" val="150642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91F7FAE2-E659-F411-2A68-4302EFBFD1C5}"/>
              </a:ext>
            </a:extLst>
          </p:cNvPr>
          <p:cNvSpPr>
            <a:spLocks noGrp="1"/>
          </p:cNvSpPr>
          <p:nvPr>
            <p:ph type="title"/>
          </p:nvPr>
        </p:nvSpPr>
        <p:spPr>
          <a:xfrm>
            <a:off x="983887" y="1185059"/>
            <a:ext cx="3491832" cy="4487882"/>
          </a:xfrm>
        </p:spPr>
        <p:txBody>
          <a:bodyPr>
            <a:normAutofit/>
          </a:bodyPr>
          <a:lstStyle/>
          <a:p>
            <a:pPr algn="ctr"/>
            <a:r>
              <a:rPr lang="en-US" sz="4400"/>
              <a:t>What is insanity?</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pic>
        <p:nvPicPr>
          <p:cNvPr id="4" name="Content Placeholder 3" descr="A black and white rectangular sign with black text&#10;&#10;Description automatically generated">
            <a:extLst>
              <a:ext uri="{FF2B5EF4-FFF2-40B4-BE49-F238E27FC236}">
                <a16:creationId xmlns:a16="http://schemas.microsoft.com/office/drawing/2014/main" id="{F8A29467-01F5-39EC-BAC4-8227E05ECBAB}"/>
              </a:ext>
            </a:extLst>
          </p:cNvPr>
          <p:cNvPicPr>
            <a:picLocks noGrp="1" noChangeAspect="1"/>
          </p:cNvPicPr>
          <p:nvPr>
            <p:ph idx="1"/>
          </p:nvPr>
        </p:nvPicPr>
        <p:blipFill>
          <a:blip r:embed="rId3"/>
          <a:stretch>
            <a:fillRect/>
          </a:stretch>
        </p:blipFill>
        <p:spPr>
          <a:xfrm>
            <a:off x="6749082" y="563076"/>
            <a:ext cx="4315185" cy="2298128"/>
          </a:xfrm>
        </p:spPr>
      </p:pic>
      <p:sp>
        <p:nvSpPr>
          <p:cNvPr id="3" name="TextBox 2">
            <a:extLst>
              <a:ext uri="{FF2B5EF4-FFF2-40B4-BE49-F238E27FC236}">
                <a16:creationId xmlns:a16="http://schemas.microsoft.com/office/drawing/2014/main" id="{9EC14247-BB7E-AFC2-4792-CCC3CD280932}"/>
              </a:ext>
            </a:extLst>
          </p:cNvPr>
          <p:cNvSpPr txBox="1"/>
          <p:nvPr/>
        </p:nvSpPr>
        <p:spPr>
          <a:xfrm>
            <a:off x="7634404" y="4102429"/>
            <a:ext cx="23882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 commission (2013)</a:t>
            </a:r>
          </a:p>
        </p:txBody>
      </p:sp>
      <p:sp>
        <p:nvSpPr>
          <p:cNvPr id="5" name="TextBox 4">
            <a:extLst>
              <a:ext uri="{FF2B5EF4-FFF2-40B4-BE49-F238E27FC236}">
                <a16:creationId xmlns:a16="http://schemas.microsoft.com/office/drawing/2014/main" id="{25A00BD5-556A-806A-FA8C-413E09E9F662}"/>
              </a:ext>
            </a:extLst>
          </p:cNvPr>
          <p:cNvSpPr txBox="1"/>
          <p:nvPr/>
        </p:nvSpPr>
        <p:spPr>
          <a:xfrm>
            <a:off x="6096000" y="3086483"/>
            <a:ext cx="561108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Refers to a mental condition where a person is not able to understand the nature or wrongfulness of their actions due to severe mental disorder. </a:t>
            </a:r>
          </a:p>
        </p:txBody>
      </p:sp>
      <p:sp>
        <p:nvSpPr>
          <p:cNvPr id="6" name="TextBox 5">
            <a:extLst>
              <a:ext uri="{FF2B5EF4-FFF2-40B4-BE49-F238E27FC236}">
                <a16:creationId xmlns:a16="http://schemas.microsoft.com/office/drawing/2014/main" id="{746339E7-8478-9ECB-1F39-7AA46960E4BB}"/>
              </a:ext>
            </a:extLst>
          </p:cNvPr>
          <p:cNvSpPr txBox="1"/>
          <p:nvPr/>
        </p:nvSpPr>
        <p:spPr>
          <a:xfrm>
            <a:off x="6196060" y="4610485"/>
            <a:ext cx="541866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1A1A1A"/>
                </a:solidFill>
                <a:latin typeface="Gill Sans MT"/>
              </a:rPr>
              <a:t>"insanity, in </a:t>
            </a:r>
            <a:r>
              <a:rPr lang="en-US" sz="2000">
                <a:latin typeface="Gill Sans MT"/>
              </a:rPr>
              <a:t>criminal law, is a mental </a:t>
            </a:r>
            <a:r>
              <a:rPr lang="en-US" sz="2000">
                <a:solidFill>
                  <a:srgbClr val="1A1A1A"/>
                </a:solidFill>
                <a:latin typeface="Gill Sans MT"/>
              </a:rPr>
              <a:t>condition or mental defect that relieves a person of criminal responsibility for their conduct".</a:t>
            </a:r>
            <a:endParaRPr lang="en-US" sz="2000">
              <a:latin typeface="Gill Sans MT"/>
            </a:endParaRPr>
          </a:p>
        </p:txBody>
      </p:sp>
      <p:sp>
        <p:nvSpPr>
          <p:cNvPr id="9" name="TextBox 8">
            <a:extLst>
              <a:ext uri="{FF2B5EF4-FFF2-40B4-BE49-F238E27FC236}">
                <a16:creationId xmlns:a16="http://schemas.microsoft.com/office/drawing/2014/main" id="{6DFF900B-53B5-4697-519C-738EB4F317EF}"/>
              </a:ext>
            </a:extLst>
          </p:cNvPr>
          <p:cNvSpPr txBox="1"/>
          <p:nvPr/>
        </p:nvSpPr>
        <p:spPr>
          <a:xfrm>
            <a:off x="7412181" y="5834304"/>
            <a:ext cx="297872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Norton and Jerry. "criminal law" Britannica, (2024)</a:t>
            </a:r>
          </a:p>
        </p:txBody>
      </p:sp>
    </p:spTree>
    <p:extLst>
      <p:ext uri="{BB962C8B-B14F-4D97-AF65-F5344CB8AC3E}">
        <p14:creationId xmlns:p14="http://schemas.microsoft.com/office/powerpoint/2010/main" val="1572949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B7EB68B9-CE15-5250-7A1F-0C8FE565B5B4}"/>
              </a:ext>
            </a:extLst>
          </p:cNvPr>
          <p:cNvSpPr>
            <a:spLocks noGrp="1"/>
          </p:cNvSpPr>
          <p:nvPr>
            <p:ph type="title"/>
          </p:nvPr>
        </p:nvSpPr>
        <p:spPr>
          <a:xfrm>
            <a:off x="866440" y="1000370"/>
            <a:ext cx="3462079" cy="4857262"/>
          </a:xfrm>
        </p:spPr>
        <p:txBody>
          <a:bodyPr>
            <a:normAutofit/>
          </a:bodyPr>
          <a:lstStyle/>
          <a:p>
            <a:pPr algn="r"/>
            <a:r>
              <a:rPr lang="en-US" sz="3700">
                <a:solidFill>
                  <a:srgbClr val="FFFFFF"/>
                </a:solidFill>
              </a:rPr>
              <a:t>What is automatism?</a:t>
            </a:r>
          </a:p>
        </p:txBody>
      </p:sp>
      <p:pic>
        <p:nvPicPr>
          <p:cNvPr id="4" name="Content Placeholder 3" descr="A person covering her face with her hands&#10;&#10;Description automatically generated">
            <a:extLst>
              <a:ext uri="{FF2B5EF4-FFF2-40B4-BE49-F238E27FC236}">
                <a16:creationId xmlns:a16="http://schemas.microsoft.com/office/drawing/2014/main" id="{C5DBB2B7-A4C5-B547-65E2-E4BAA62201B5}"/>
              </a:ext>
            </a:extLst>
          </p:cNvPr>
          <p:cNvPicPr>
            <a:picLocks noGrp="1" noChangeAspect="1"/>
          </p:cNvPicPr>
          <p:nvPr>
            <p:ph idx="1"/>
          </p:nvPr>
        </p:nvPicPr>
        <p:blipFill>
          <a:blip r:embed="rId3"/>
          <a:stretch>
            <a:fillRect/>
          </a:stretch>
        </p:blipFill>
        <p:spPr>
          <a:xfrm>
            <a:off x="5851921" y="891148"/>
            <a:ext cx="4848225" cy="2666057"/>
          </a:xfrm>
        </p:spPr>
      </p:pic>
      <p:sp>
        <p:nvSpPr>
          <p:cNvPr id="5" name="TextBox 4">
            <a:extLst>
              <a:ext uri="{FF2B5EF4-FFF2-40B4-BE49-F238E27FC236}">
                <a16:creationId xmlns:a16="http://schemas.microsoft.com/office/drawing/2014/main" id="{47540C24-C342-EA09-CF41-412E130EFB8D}"/>
              </a:ext>
            </a:extLst>
          </p:cNvPr>
          <p:cNvSpPr txBox="1"/>
          <p:nvPr/>
        </p:nvSpPr>
        <p:spPr>
          <a:xfrm>
            <a:off x="5856269" y="3801437"/>
            <a:ext cx="4143910" cy="1797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b="1">
                <a:ea typeface="+mn-lt"/>
                <a:cs typeface="+mn-lt"/>
              </a:rPr>
              <a:t>Insane Automatism</a:t>
            </a:r>
            <a:r>
              <a:rPr lang="en-US">
                <a:ea typeface="+mn-lt"/>
                <a:cs typeface="+mn-lt"/>
              </a:rPr>
              <a:t>: Linked to a mental illness or disorder.</a:t>
            </a:r>
            <a:endParaRPr lang="en-US"/>
          </a:p>
          <a:p>
            <a:pPr marL="285750" indent="-285750">
              <a:buFont typeface="Arial"/>
              <a:buChar char="•"/>
            </a:pPr>
            <a:r>
              <a:rPr lang="en-US" b="1">
                <a:ea typeface="+mn-lt"/>
                <a:cs typeface="+mn-lt"/>
              </a:rPr>
              <a:t>Non-insane Automatism</a:t>
            </a:r>
            <a:r>
              <a:rPr lang="en-US">
                <a:ea typeface="+mn-lt"/>
                <a:cs typeface="+mn-lt"/>
              </a:rPr>
              <a:t>: Caused by external factors (e.g., concussion, hypoglycemia, or a reaction to drugs).</a:t>
            </a:r>
            <a:endParaRPr lang="en-US"/>
          </a:p>
          <a:p>
            <a:pPr algn="l"/>
            <a:endParaRPr lang="en-US"/>
          </a:p>
        </p:txBody>
      </p:sp>
      <p:sp>
        <p:nvSpPr>
          <p:cNvPr id="3" name="TextBox 2">
            <a:extLst>
              <a:ext uri="{FF2B5EF4-FFF2-40B4-BE49-F238E27FC236}">
                <a16:creationId xmlns:a16="http://schemas.microsoft.com/office/drawing/2014/main" id="{0330796A-47A5-9123-DEA1-103E05335F09}"/>
              </a:ext>
            </a:extLst>
          </p:cNvPr>
          <p:cNvSpPr txBox="1"/>
          <p:nvPr/>
        </p:nvSpPr>
        <p:spPr>
          <a:xfrm>
            <a:off x="7498614" y="5672817"/>
            <a:ext cx="2652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latin typeface="Calibri"/>
                <a:cs typeface="Calibri"/>
              </a:rPr>
              <a:t>R v. T</a:t>
            </a:r>
            <a:r>
              <a:rPr lang="en-US">
                <a:latin typeface="Calibri"/>
                <a:cs typeface="Calibri"/>
              </a:rPr>
              <a:t> (1990)</a:t>
            </a:r>
            <a:endParaRPr lang="en-US" i="1">
              <a:latin typeface="Calibri"/>
              <a:cs typeface="Calibri"/>
            </a:endParaRPr>
          </a:p>
        </p:txBody>
      </p:sp>
    </p:spTree>
    <p:extLst>
      <p:ext uri="{BB962C8B-B14F-4D97-AF65-F5344CB8AC3E}">
        <p14:creationId xmlns:p14="http://schemas.microsoft.com/office/powerpoint/2010/main" val="2916505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F9534109-702F-69D4-86CD-3F128F512453}"/>
              </a:ext>
            </a:extLst>
          </p:cNvPr>
          <p:cNvSpPr>
            <a:spLocks noGrp="1"/>
          </p:cNvSpPr>
          <p:nvPr>
            <p:ph type="title"/>
          </p:nvPr>
        </p:nvSpPr>
        <p:spPr>
          <a:xfrm>
            <a:off x="640644" y="1185059"/>
            <a:ext cx="4150859" cy="4487882"/>
          </a:xfrm>
        </p:spPr>
        <p:txBody>
          <a:bodyPr>
            <a:normAutofit/>
          </a:bodyPr>
          <a:lstStyle/>
          <a:p>
            <a:pPr algn="ctr"/>
            <a:r>
              <a:rPr lang="en-US" sz="4400"/>
              <a:t>Mcnaughtens rule:</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37FD74CB-612F-40AC-C69B-D911F800D651}"/>
              </a:ext>
            </a:extLst>
          </p:cNvPr>
          <p:cNvSpPr>
            <a:spLocks noGrp="1"/>
          </p:cNvSpPr>
          <p:nvPr>
            <p:ph idx="1"/>
          </p:nvPr>
        </p:nvSpPr>
        <p:spPr>
          <a:xfrm>
            <a:off x="6395959" y="1228901"/>
            <a:ext cx="4870512" cy="4985169"/>
          </a:xfrm>
        </p:spPr>
        <p:txBody>
          <a:bodyPr anchor="ctr">
            <a:normAutofit/>
          </a:bodyPr>
          <a:lstStyle/>
          <a:p>
            <a:r>
              <a:rPr lang="en-US" sz="2800"/>
              <a:t>Daniel Mcnaughton acquitted of murder in 1843 due to insanity, he mistakenly killed the prime minister.</a:t>
            </a:r>
          </a:p>
          <a:p>
            <a:pPr>
              <a:buClr>
                <a:srgbClr val="262626"/>
              </a:buClr>
            </a:pPr>
            <a:r>
              <a:rPr lang="en-US" sz="2800" err="1">
                <a:ea typeface="+mn-lt"/>
                <a:cs typeface="+mn-lt"/>
              </a:rPr>
              <a:t>M'Naghten</a:t>
            </a:r>
            <a:r>
              <a:rPr lang="en-US" sz="2800">
                <a:ea typeface="+mn-lt"/>
                <a:cs typeface="+mn-lt"/>
              </a:rPr>
              <a:t> rules focuses on if a person was able to distinguish right from wrong at the time of the crime </a:t>
            </a:r>
            <a:endParaRPr lang="en-US" sz="2800"/>
          </a:p>
        </p:txBody>
      </p:sp>
      <p:sp>
        <p:nvSpPr>
          <p:cNvPr id="4" name="TextBox 3">
            <a:extLst>
              <a:ext uri="{FF2B5EF4-FFF2-40B4-BE49-F238E27FC236}">
                <a16:creationId xmlns:a16="http://schemas.microsoft.com/office/drawing/2014/main" id="{93D136BE-ACBA-3E15-323E-9832DC820D00}"/>
              </a:ext>
            </a:extLst>
          </p:cNvPr>
          <p:cNvSpPr txBox="1"/>
          <p:nvPr/>
        </p:nvSpPr>
        <p:spPr>
          <a:xfrm>
            <a:off x="7647459" y="970151"/>
            <a:ext cx="32053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Weber state University (2023)</a:t>
            </a:r>
          </a:p>
        </p:txBody>
      </p:sp>
      <p:sp>
        <p:nvSpPr>
          <p:cNvPr id="7" name="TextBox 6">
            <a:extLst>
              <a:ext uri="{FF2B5EF4-FFF2-40B4-BE49-F238E27FC236}">
                <a16:creationId xmlns:a16="http://schemas.microsoft.com/office/drawing/2014/main" id="{6605928E-2212-610B-C1D6-8D43492C3BBF}"/>
              </a:ext>
            </a:extLst>
          </p:cNvPr>
          <p:cNvSpPr txBox="1"/>
          <p:nvPr/>
        </p:nvSpPr>
        <p:spPr>
          <a:xfrm>
            <a:off x="7650787" y="569575"/>
            <a:ext cx="28478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 (Whitlock, 1963, p.20).</a:t>
            </a:r>
            <a:endParaRPr lang="en-US"/>
          </a:p>
        </p:txBody>
      </p:sp>
    </p:spTree>
    <p:extLst>
      <p:ext uri="{BB962C8B-B14F-4D97-AF65-F5344CB8AC3E}">
        <p14:creationId xmlns:p14="http://schemas.microsoft.com/office/powerpoint/2010/main" val="1631465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FC6B2A1F-54C2-A8DE-6819-73EE114A78AA}"/>
              </a:ext>
            </a:extLst>
          </p:cNvPr>
          <p:cNvSpPr>
            <a:spLocks noGrp="1"/>
          </p:cNvSpPr>
          <p:nvPr>
            <p:ph type="title"/>
          </p:nvPr>
        </p:nvSpPr>
        <p:spPr>
          <a:xfrm>
            <a:off x="866440" y="1000370"/>
            <a:ext cx="3462079" cy="4857262"/>
          </a:xfrm>
        </p:spPr>
        <p:txBody>
          <a:bodyPr>
            <a:normAutofit/>
          </a:bodyPr>
          <a:lstStyle/>
          <a:p>
            <a:pPr algn="r"/>
            <a:r>
              <a:rPr lang="en-US" sz="4400">
                <a:solidFill>
                  <a:srgbClr val="FFFFFF"/>
                </a:solidFill>
              </a:rPr>
              <a:t>Issues with insanity and automatism</a:t>
            </a:r>
          </a:p>
        </p:txBody>
      </p:sp>
      <p:pic>
        <p:nvPicPr>
          <p:cNvPr id="4" name="Content Placeholder 3" descr="A group of people holding question marks&#10;&#10;Description automatically generated">
            <a:extLst>
              <a:ext uri="{FF2B5EF4-FFF2-40B4-BE49-F238E27FC236}">
                <a16:creationId xmlns:a16="http://schemas.microsoft.com/office/drawing/2014/main" id="{B5BD02BE-3FBD-EA43-547C-7CEF38FA1C5D}"/>
              </a:ext>
            </a:extLst>
          </p:cNvPr>
          <p:cNvPicPr>
            <a:picLocks noGrp="1" noChangeAspect="1"/>
          </p:cNvPicPr>
          <p:nvPr>
            <p:ph idx="1"/>
          </p:nvPr>
        </p:nvPicPr>
        <p:blipFill>
          <a:blip r:embed="rId3"/>
          <a:stretch>
            <a:fillRect/>
          </a:stretch>
        </p:blipFill>
        <p:spPr>
          <a:xfrm>
            <a:off x="5489141" y="901494"/>
            <a:ext cx="5199530" cy="2920446"/>
          </a:xfrm>
        </p:spPr>
      </p:pic>
      <p:sp>
        <p:nvSpPr>
          <p:cNvPr id="5" name="TextBox 4">
            <a:extLst>
              <a:ext uri="{FF2B5EF4-FFF2-40B4-BE49-F238E27FC236}">
                <a16:creationId xmlns:a16="http://schemas.microsoft.com/office/drawing/2014/main" id="{B9714946-1F77-EF4A-E50A-2AC170DF186D}"/>
              </a:ext>
            </a:extLst>
          </p:cNvPr>
          <p:cNvSpPr txBox="1"/>
          <p:nvPr/>
        </p:nvSpPr>
        <p:spPr>
          <a:xfrm>
            <a:off x="6349999" y="3823730"/>
            <a:ext cx="517610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ea typeface="+mn-lt"/>
                <a:cs typeface="+mn-lt"/>
                <a:hlinkClick r:id="rId4">
                  <a:extLst>
                    <a:ext uri="{A12FA001-AC4F-418D-AE19-62706E023703}">
                      <ahyp:hlinkClr xmlns:ahyp="http://schemas.microsoft.com/office/drawing/2018/hyperlinkcolor" val="tx"/>
                    </a:ext>
                  </a:extLst>
                </a:hlinkClick>
              </a:rPr>
              <a:t>3 Critical Items For Your Issues Log</a:t>
            </a:r>
            <a:r>
              <a:rPr lang="en-US" sz="1400">
                <a:solidFill>
                  <a:schemeClr val="bg1"/>
                </a:solidFill>
                <a:ea typeface="+mn-lt"/>
                <a:cs typeface="+mn-lt"/>
                <a:hlinkClick r:id="rId5">
                  <a:extLst>
                    <a:ext uri="{A12FA001-AC4F-418D-AE19-62706E023703}">
                      <ahyp:hlinkClr xmlns:ahyp="http://schemas.microsoft.com/office/drawing/2018/hyperlinkcolor" val="tx"/>
                    </a:ext>
                  </a:extLst>
                </a:hlinkClick>
              </a:rPr>
              <a:t> PMTips.net</a:t>
            </a:r>
            <a:endParaRPr lang="en-US" sz="1400">
              <a:solidFill>
                <a:schemeClr val="bg1"/>
              </a:solidFill>
              <a:hlinkClick r:id="rId5">
                <a:extLst>
                  <a:ext uri="{A12FA001-AC4F-418D-AE19-62706E023703}">
                    <ahyp:hlinkClr xmlns:ahyp="http://schemas.microsoft.com/office/drawing/2018/hyperlinkcolor" val="tx"/>
                  </a:ext>
                </a:extLst>
              </a:hlinkClick>
            </a:endParaRPr>
          </a:p>
        </p:txBody>
      </p:sp>
      <p:sp>
        <p:nvSpPr>
          <p:cNvPr id="3" name="TextBox 2">
            <a:extLst>
              <a:ext uri="{FF2B5EF4-FFF2-40B4-BE49-F238E27FC236}">
                <a16:creationId xmlns:a16="http://schemas.microsoft.com/office/drawing/2014/main" id="{C37D2775-77E5-62AA-998A-B2F5BA2884B0}"/>
              </a:ext>
            </a:extLst>
          </p:cNvPr>
          <p:cNvSpPr txBox="1"/>
          <p:nvPr/>
        </p:nvSpPr>
        <p:spPr>
          <a:xfrm>
            <a:off x="5466520" y="4373217"/>
            <a:ext cx="5855804"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sz="2000"/>
              <a:t>Outdated</a:t>
            </a:r>
          </a:p>
          <a:p>
            <a:pPr marL="285750" indent="-285750">
              <a:buFont typeface="Arial"/>
              <a:buChar char="•"/>
            </a:pPr>
            <a:r>
              <a:rPr lang="en-US" sz="2000"/>
              <a:t>Unclear if its available to all cases.</a:t>
            </a:r>
          </a:p>
          <a:p>
            <a:pPr marL="285750" indent="-285750">
              <a:buFont typeface="Arial"/>
              <a:buChar char="•"/>
            </a:pPr>
            <a:r>
              <a:rPr lang="en-US" sz="2000"/>
              <a:t>Inconsistent, lead to cases that contradict common sense.</a:t>
            </a:r>
          </a:p>
          <a:p>
            <a:pPr marL="285750" indent="-285750">
              <a:buFont typeface="Arial"/>
              <a:buChar char="•"/>
            </a:pPr>
            <a:endParaRPr lang="en-US"/>
          </a:p>
          <a:p>
            <a:pPr marL="285750" indent="-285750">
              <a:buFont typeface="Arial"/>
              <a:buChar char="•"/>
            </a:pPr>
            <a:endParaRPr lang="en-US"/>
          </a:p>
        </p:txBody>
      </p:sp>
      <p:sp>
        <p:nvSpPr>
          <p:cNvPr id="6" name="TextBox 5">
            <a:extLst>
              <a:ext uri="{FF2B5EF4-FFF2-40B4-BE49-F238E27FC236}">
                <a16:creationId xmlns:a16="http://schemas.microsoft.com/office/drawing/2014/main" id="{7B98AA8B-38AD-6082-BE34-6B5FC8FA67E5}"/>
              </a:ext>
            </a:extLst>
          </p:cNvPr>
          <p:cNvSpPr txBox="1"/>
          <p:nvPr/>
        </p:nvSpPr>
        <p:spPr>
          <a:xfrm>
            <a:off x="1540565" y="1126435"/>
            <a:ext cx="27332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Law commission (2013)</a:t>
            </a:r>
          </a:p>
        </p:txBody>
      </p:sp>
      <p:sp>
        <p:nvSpPr>
          <p:cNvPr id="7" name="TextBox 6">
            <a:extLst>
              <a:ext uri="{FF2B5EF4-FFF2-40B4-BE49-F238E27FC236}">
                <a16:creationId xmlns:a16="http://schemas.microsoft.com/office/drawing/2014/main" id="{6E5854F9-DEF7-1708-3C26-AD1A249D1238}"/>
              </a:ext>
            </a:extLst>
          </p:cNvPr>
          <p:cNvSpPr txBox="1"/>
          <p:nvPr/>
        </p:nvSpPr>
        <p:spPr>
          <a:xfrm>
            <a:off x="1290874" y="1689144"/>
            <a:ext cx="30403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Sheeran B UK parlimet 2019)</a:t>
            </a:r>
          </a:p>
        </p:txBody>
      </p:sp>
    </p:spTree>
    <p:extLst>
      <p:ext uri="{BB962C8B-B14F-4D97-AF65-F5344CB8AC3E}">
        <p14:creationId xmlns:p14="http://schemas.microsoft.com/office/powerpoint/2010/main" val="3147955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1D74E-C6D9-DFCF-4837-1D6D902A5B78}"/>
              </a:ext>
            </a:extLst>
          </p:cNvPr>
          <p:cNvSpPr>
            <a:spLocks noGrp="1"/>
          </p:cNvSpPr>
          <p:nvPr>
            <p:ph type="title"/>
          </p:nvPr>
        </p:nvSpPr>
        <p:spPr/>
        <p:txBody>
          <a:bodyPr>
            <a:normAutofit/>
          </a:bodyPr>
          <a:lstStyle/>
          <a:p>
            <a:r>
              <a:rPr lang="en-US" sz="4800"/>
              <a:t>Case example:</a:t>
            </a:r>
          </a:p>
        </p:txBody>
      </p:sp>
      <p:sp>
        <p:nvSpPr>
          <p:cNvPr id="3" name="Content Placeholder 2">
            <a:extLst>
              <a:ext uri="{FF2B5EF4-FFF2-40B4-BE49-F238E27FC236}">
                <a16:creationId xmlns:a16="http://schemas.microsoft.com/office/drawing/2014/main" id="{102A03AF-9B80-9C1D-A29F-E99D751DD000}"/>
              </a:ext>
            </a:extLst>
          </p:cNvPr>
          <p:cNvSpPr>
            <a:spLocks noGrp="1"/>
          </p:cNvSpPr>
          <p:nvPr>
            <p:ph idx="1"/>
          </p:nvPr>
        </p:nvSpPr>
        <p:spPr>
          <a:xfrm>
            <a:off x="3377381" y="3424861"/>
            <a:ext cx="6180424" cy="715591"/>
          </a:xfrm>
        </p:spPr>
        <p:txBody>
          <a:bodyPr vert="horz" lIns="91440" tIns="45720" rIns="91440" bIns="45720" rtlCol="0" anchor="t">
            <a:normAutofit/>
          </a:bodyPr>
          <a:lstStyle/>
          <a:p>
            <a:pPr marL="0" indent="0">
              <a:buNone/>
            </a:pPr>
            <a:r>
              <a:rPr lang="en-US" sz="4000">
                <a:solidFill>
                  <a:srgbClr val="212529"/>
                </a:solidFill>
                <a:latin typeface="-apple-system"/>
                <a:ea typeface="+mn-lt"/>
                <a:cs typeface="+mn-lt"/>
              </a:rPr>
              <a:t>R v Quick [1973] QB 910.</a:t>
            </a:r>
            <a:endParaRPr lang="en-US" sz="4000">
              <a:solidFill>
                <a:srgbClr val="212529"/>
              </a:solidFill>
              <a:latin typeface="-apple-system"/>
            </a:endParaRPr>
          </a:p>
        </p:txBody>
      </p:sp>
      <p:sp>
        <p:nvSpPr>
          <p:cNvPr id="4" name="TextBox 3">
            <a:extLst>
              <a:ext uri="{FF2B5EF4-FFF2-40B4-BE49-F238E27FC236}">
                <a16:creationId xmlns:a16="http://schemas.microsoft.com/office/drawing/2014/main" id="{81FF8091-80A3-B716-24DB-3C20F1FAA2C0}"/>
              </a:ext>
            </a:extLst>
          </p:cNvPr>
          <p:cNvSpPr txBox="1"/>
          <p:nvPr/>
        </p:nvSpPr>
        <p:spPr>
          <a:xfrm>
            <a:off x="9558130" y="1490870"/>
            <a:ext cx="1559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dirty="0"/>
              <a:t>Diabetic</a:t>
            </a:r>
          </a:p>
        </p:txBody>
      </p:sp>
      <p:sp>
        <p:nvSpPr>
          <p:cNvPr id="5" name="TextBox 4">
            <a:extLst>
              <a:ext uri="{FF2B5EF4-FFF2-40B4-BE49-F238E27FC236}">
                <a16:creationId xmlns:a16="http://schemas.microsoft.com/office/drawing/2014/main" id="{82BC1347-2155-9570-F379-002D6859B6A8}"/>
              </a:ext>
            </a:extLst>
          </p:cNvPr>
          <p:cNvSpPr txBox="1"/>
          <p:nvPr/>
        </p:nvSpPr>
        <p:spPr>
          <a:xfrm>
            <a:off x="2269434" y="4940729"/>
            <a:ext cx="287876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During blackout, injured someone.</a:t>
            </a:r>
          </a:p>
        </p:txBody>
      </p:sp>
      <p:sp>
        <p:nvSpPr>
          <p:cNvPr id="6" name="TextBox 5">
            <a:extLst>
              <a:ext uri="{FF2B5EF4-FFF2-40B4-BE49-F238E27FC236}">
                <a16:creationId xmlns:a16="http://schemas.microsoft.com/office/drawing/2014/main" id="{30F92ED1-EF11-855C-DD5F-86DB172A5584}"/>
              </a:ext>
            </a:extLst>
          </p:cNvPr>
          <p:cNvSpPr txBox="1"/>
          <p:nvPr/>
        </p:nvSpPr>
        <p:spPr>
          <a:xfrm>
            <a:off x="1065235" y="2223222"/>
            <a:ext cx="282862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Had taken insulin that. morning but ate very little</a:t>
            </a:r>
          </a:p>
        </p:txBody>
      </p:sp>
      <p:sp>
        <p:nvSpPr>
          <p:cNvPr id="7" name="TextBox 6">
            <a:extLst>
              <a:ext uri="{FF2B5EF4-FFF2-40B4-BE49-F238E27FC236}">
                <a16:creationId xmlns:a16="http://schemas.microsoft.com/office/drawing/2014/main" id="{B509A5D7-45B7-7FC4-F045-98740431A3D1}"/>
              </a:ext>
            </a:extLst>
          </p:cNvPr>
          <p:cNvSpPr txBox="1"/>
          <p:nvPr/>
        </p:nvSpPr>
        <p:spPr>
          <a:xfrm>
            <a:off x="7150786" y="4813264"/>
            <a:ext cx="4372995" cy="16210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rgbClr val="212529"/>
                </a:solidFill>
                <a:latin typeface="-apple-system"/>
              </a:rPr>
              <a:t>Quick had been admitted to hospital in a semi-conscious or</a:t>
            </a:r>
            <a:endParaRPr lang="en-US" sz="2000"/>
          </a:p>
          <a:p>
            <a:r>
              <a:rPr lang="en-US" sz="2000" dirty="0">
                <a:solidFill>
                  <a:srgbClr val="212529"/>
                </a:solidFill>
                <a:latin typeface="-apple-system"/>
              </a:rPr>
              <a:t>unconscious state, due to </a:t>
            </a:r>
            <a:r>
              <a:rPr lang="en-US" sz="2000" err="1">
                <a:solidFill>
                  <a:srgbClr val="212529"/>
                </a:solidFill>
                <a:latin typeface="-apple-system"/>
              </a:rPr>
              <a:t>hypoglycaemia</a:t>
            </a:r>
            <a:r>
              <a:rPr lang="en-US" sz="2000" dirty="0">
                <a:solidFill>
                  <a:srgbClr val="212529"/>
                </a:solidFill>
                <a:latin typeface="-apple-system"/>
              </a:rPr>
              <a:t>.</a:t>
            </a:r>
            <a:endParaRPr lang="en-US" sz="2000" dirty="0"/>
          </a:p>
          <a:p>
            <a:pPr algn="l"/>
            <a:endParaRPr lang="en-US"/>
          </a:p>
        </p:txBody>
      </p:sp>
      <p:sp>
        <p:nvSpPr>
          <p:cNvPr id="8" name="TextBox 7">
            <a:extLst>
              <a:ext uri="{FF2B5EF4-FFF2-40B4-BE49-F238E27FC236}">
                <a16:creationId xmlns:a16="http://schemas.microsoft.com/office/drawing/2014/main" id="{155587DD-B602-366F-BB27-5E2A7060292D}"/>
              </a:ext>
            </a:extLst>
          </p:cNvPr>
          <p:cNvSpPr txBox="1"/>
          <p:nvPr/>
        </p:nvSpPr>
        <p:spPr>
          <a:xfrm>
            <a:off x="5597817" y="2012162"/>
            <a:ext cx="313992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rgbClr val="212529"/>
                </a:solidFill>
                <a:latin typeface="-apple-system"/>
              </a:rPr>
              <a:t>The trial judge ruled that this evidence raised the defense of insanity.</a:t>
            </a:r>
            <a:endParaRPr lang="en-US" sz="2000" dirty="0"/>
          </a:p>
        </p:txBody>
      </p:sp>
      <p:sp>
        <p:nvSpPr>
          <p:cNvPr id="9" name="TextBox 8">
            <a:extLst>
              <a:ext uri="{FF2B5EF4-FFF2-40B4-BE49-F238E27FC236}">
                <a16:creationId xmlns:a16="http://schemas.microsoft.com/office/drawing/2014/main" id="{3CBE39BB-4FB4-AD04-630A-257AB2CD2992}"/>
              </a:ext>
            </a:extLst>
          </p:cNvPr>
          <p:cNvSpPr txBox="1"/>
          <p:nvPr/>
        </p:nvSpPr>
        <p:spPr>
          <a:xfrm>
            <a:off x="4911686" y="5884843"/>
            <a:ext cx="3112264" cy="571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575914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02133E84-AD37-10D4-BBFB-6821A9BE5452}"/>
              </a:ext>
            </a:extLst>
          </p:cNvPr>
          <p:cNvSpPr>
            <a:spLocks noGrp="1"/>
          </p:cNvSpPr>
          <p:nvPr>
            <p:ph type="title"/>
          </p:nvPr>
        </p:nvSpPr>
        <p:spPr>
          <a:xfrm>
            <a:off x="983887" y="1185059"/>
            <a:ext cx="3491832" cy="4487882"/>
          </a:xfrm>
        </p:spPr>
        <p:txBody>
          <a:bodyPr>
            <a:normAutofit/>
          </a:bodyPr>
          <a:lstStyle/>
          <a:p>
            <a:pPr algn="ctr"/>
            <a:r>
              <a:rPr lang="en-US" sz="4100"/>
              <a:t>Advantages of the defense of insanity and automatism</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pic>
        <p:nvPicPr>
          <p:cNvPr id="4" name="Content Placeholder 3" descr="A person and person holding up thumbs up signs&#10;&#10;Description automatically generated">
            <a:extLst>
              <a:ext uri="{FF2B5EF4-FFF2-40B4-BE49-F238E27FC236}">
                <a16:creationId xmlns:a16="http://schemas.microsoft.com/office/drawing/2014/main" id="{02CCD18A-E6C5-79BE-6EF4-8E8B0EE84EEF}"/>
              </a:ext>
            </a:extLst>
          </p:cNvPr>
          <p:cNvPicPr>
            <a:picLocks noGrp="1" noChangeAspect="1"/>
          </p:cNvPicPr>
          <p:nvPr>
            <p:ph idx="1"/>
          </p:nvPr>
        </p:nvPicPr>
        <p:blipFill>
          <a:blip r:embed="rId3"/>
          <a:stretch>
            <a:fillRect/>
          </a:stretch>
        </p:blipFill>
        <p:spPr>
          <a:xfrm>
            <a:off x="6604933" y="806825"/>
            <a:ext cx="4467959" cy="3254189"/>
          </a:xfrm>
        </p:spPr>
      </p:pic>
      <p:sp>
        <p:nvSpPr>
          <p:cNvPr id="5" name="TextBox 4">
            <a:extLst>
              <a:ext uri="{FF2B5EF4-FFF2-40B4-BE49-F238E27FC236}">
                <a16:creationId xmlns:a16="http://schemas.microsoft.com/office/drawing/2014/main" id="{D161AA83-9E0A-6157-58A6-7CA66C0427C1}"/>
              </a:ext>
            </a:extLst>
          </p:cNvPr>
          <p:cNvSpPr txBox="1"/>
          <p:nvPr/>
        </p:nvSpPr>
        <p:spPr>
          <a:xfrm>
            <a:off x="6206888" y="4238286"/>
            <a:ext cx="553445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ea typeface="+mn-lt"/>
                <a:cs typeface="+mn-lt"/>
                <a:hlinkClick r:id="rId4">
                  <a:extLst>
                    <a:ext uri="{A12FA001-AC4F-418D-AE19-62706E023703}">
                      <ahyp:hlinkClr xmlns:ahyp="http://schemas.microsoft.com/office/drawing/2018/hyperlinkcolor" val="tx"/>
                    </a:ext>
                  </a:extLst>
                </a:hlinkClick>
              </a:rPr>
              <a:t>Advantages &amp; Disadvantages of a Bank Loan | AGRIM HOUSING FINANCE</a:t>
            </a:r>
            <a:endParaRPr lang="en-US" sz="1200">
              <a:solidFill>
                <a:schemeClr val="bg1"/>
              </a:solidFill>
              <a:hlinkClick r:id="rId4">
                <a:extLst>
                  <a:ext uri="{A12FA001-AC4F-418D-AE19-62706E023703}">
                    <ahyp:hlinkClr xmlns:ahyp="http://schemas.microsoft.com/office/drawing/2018/hyperlinkcolor" val="tx"/>
                  </a:ext>
                </a:extLst>
              </a:hlinkClick>
            </a:endParaRPr>
          </a:p>
        </p:txBody>
      </p:sp>
      <p:sp>
        <p:nvSpPr>
          <p:cNvPr id="3" name="TextBox 2">
            <a:extLst>
              <a:ext uri="{FF2B5EF4-FFF2-40B4-BE49-F238E27FC236}">
                <a16:creationId xmlns:a16="http://schemas.microsoft.com/office/drawing/2014/main" id="{E738D309-17F7-D1DE-1C6B-00597F7EE2DB}"/>
              </a:ext>
            </a:extLst>
          </p:cNvPr>
          <p:cNvSpPr txBox="1"/>
          <p:nvPr/>
        </p:nvSpPr>
        <p:spPr>
          <a:xfrm>
            <a:off x="9657521" y="6014931"/>
            <a:ext cx="339586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Calibri"/>
                <a:cs typeface="Calibri"/>
              </a:rPr>
              <a:t>(</a:t>
            </a:r>
            <a:r>
              <a:rPr lang="en-US" sz="1600" i="1">
                <a:latin typeface="Calibri"/>
                <a:cs typeface="Calibri"/>
              </a:rPr>
              <a:t>R v. Byrnes</a:t>
            </a:r>
            <a:r>
              <a:rPr lang="en-US" sz="1600">
                <a:latin typeface="Calibri"/>
                <a:cs typeface="Calibri"/>
              </a:rPr>
              <a:t>, 1982). </a:t>
            </a:r>
            <a:endParaRPr lang="en-US" sz="1600">
              <a:latin typeface="Gill Sans MT"/>
              <a:cs typeface="Calibri"/>
            </a:endParaRPr>
          </a:p>
        </p:txBody>
      </p:sp>
      <p:sp>
        <p:nvSpPr>
          <p:cNvPr id="7" name="TextBox 6">
            <a:extLst>
              <a:ext uri="{FF2B5EF4-FFF2-40B4-BE49-F238E27FC236}">
                <a16:creationId xmlns:a16="http://schemas.microsoft.com/office/drawing/2014/main" id="{E61F6948-5D30-6E6A-0492-00E81D2A40E7}"/>
              </a:ext>
            </a:extLst>
          </p:cNvPr>
          <p:cNvSpPr txBox="1"/>
          <p:nvPr/>
        </p:nvSpPr>
        <p:spPr>
          <a:xfrm>
            <a:off x="6427304" y="4704521"/>
            <a:ext cx="500269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Protection of mental health</a:t>
            </a:r>
          </a:p>
          <a:p>
            <a:pPr marL="285750" indent="-285750">
              <a:buFont typeface="Arial"/>
              <a:buChar char="•"/>
            </a:pPr>
            <a:r>
              <a:rPr lang="en-US" dirty="0"/>
              <a:t>Fairness in the legal system</a:t>
            </a:r>
          </a:p>
          <a:p>
            <a:pPr marL="285750" indent="-285750">
              <a:buFont typeface="Arial"/>
              <a:buChar char="•"/>
            </a:pPr>
            <a:r>
              <a:rPr lang="en-US" dirty="0"/>
              <a:t>Preventing over penalization</a:t>
            </a:r>
          </a:p>
          <a:p>
            <a:pPr marL="285750" indent="-285750">
              <a:buFont typeface="Arial"/>
              <a:buChar char="•"/>
            </a:pPr>
            <a:r>
              <a:rPr lang="en-US" dirty="0"/>
              <a:t>Flexibility in case law</a:t>
            </a:r>
          </a:p>
        </p:txBody>
      </p:sp>
      <p:sp>
        <p:nvSpPr>
          <p:cNvPr id="9" name="TextBox 8">
            <a:extLst>
              <a:ext uri="{FF2B5EF4-FFF2-40B4-BE49-F238E27FC236}">
                <a16:creationId xmlns:a16="http://schemas.microsoft.com/office/drawing/2014/main" id="{647D6B84-811B-2F0D-B5B2-E243FD6B6A5A}"/>
              </a:ext>
            </a:extLst>
          </p:cNvPr>
          <p:cNvSpPr txBox="1"/>
          <p:nvPr/>
        </p:nvSpPr>
        <p:spPr>
          <a:xfrm>
            <a:off x="9657522" y="5673586"/>
            <a:ext cx="211206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mn-lt"/>
                <a:cs typeface="+mn-lt"/>
              </a:rPr>
              <a:t>Carson, S. (2010). </a:t>
            </a:r>
            <a:endParaRPr lang="en-US" sz="1600"/>
          </a:p>
        </p:txBody>
      </p:sp>
    </p:spTree>
    <p:extLst>
      <p:ext uri="{BB962C8B-B14F-4D97-AF65-F5344CB8AC3E}">
        <p14:creationId xmlns:p14="http://schemas.microsoft.com/office/powerpoint/2010/main" val="3417551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60AB9473-6665-1E92-02BA-854F53F6B9CE}"/>
              </a:ext>
            </a:extLst>
          </p:cNvPr>
          <p:cNvSpPr>
            <a:spLocks noGrp="1"/>
          </p:cNvSpPr>
          <p:nvPr>
            <p:ph type="title"/>
          </p:nvPr>
        </p:nvSpPr>
        <p:spPr>
          <a:xfrm>
            <a:off x="983887" y="1185059"/>
            <a:ext cx="3491832" cy="4487882"/>
          </a:xfrm>
        </p:spPr>
        <p:txBody>
          <a:bodyPr>
            <a:normAutofit/>
          </a:bodyPr>
          <a:lstStyle/>
          <a:p>
            <a:pPr algn="ctr"/>
            <a:r>
              <a:rPr lang="en-US" sz="4400"/>
              <a:t>Reform suggestions</a:t>
            </a:r>
          </a:p>
        </p:txBody>
      </p:sp>
      <p:sp>
        <p:nvSpPr>
          <p:cNvPr id="27" name="Rectangle 26">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pic>
        <p:nvPicPr>
          <p:cNvPr id="4" name="Content Placeholder 3" descr="A group of colorful papers with black letters&#10;&#10;Description automatically generated">
            <a:extLst>
              <a:ext uri="{FF2B5EF4-FFF2-40B4-BE49-F238E27FC236}">
                <a16:creationId xmlns:a16="http://schemas.microsoft.com/office/drawing/2014/main" id="{2B85C773-F7C9-9CB2-72CE-01D99271C13C}"/>
              </a:ext>
            </a:extLst>
          </p:cNvPr>
          <p:cNvPicPr>
            <a:picLocks noGrp="1" noChangeAspect="1"/>
          </p:cNvPicPr>
          <p:nvPr>
            <p:ph idx="1"/>
          </p:nvPr>
        </p:nvPicPr>
        <p:blipFill>
          <a:blip r:embed="rId3"/>
          <a:stretch>
            <a:fillRect/>
          </a:stretch>
        </p:blipFill>
        <p:spPr>
          <a:xfrm>
            <a:off x="6486438" y="807744"/>
            <a:ext cx="4691218" cy="2368882"/>
          </a:xfrm>
        </p:spPr>
      </p:pic>
      <p:sp>
        <p:nvSpPr>
          <p:cNvPr id="5" name="TextBox 4">
            <a:extLst>
              <a:ext uri="{FF2B5EF4-FFF2-40B4-BE49-F238E27FC236}">
                <a16:creationId xmlns:a16="http://schemas.microsoft.com/office/drawing/2014/main" id="{B2496CD7-751C-38BB-F380-5FD08979C2F6}"/>
              </a:ext>
            </a:extLst>
          </p:cNvPr>
          <p:cNvSpPr txBox="1"/>
          <p:nvPr/>
        </p:nvSpPr>
        <p:spPr>
          <a:xfrm>
            <a:off x="6490131" y="3629589"/>
            <a:ext cx="496711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Suggestions:</a:t>
            </a:r>
          </a:p>
          <a:p>
            <a:pPr marL="285750" indent="-285750">
              <a:buFont typeface="Arial"/>
              <a:buChar char="•"/>
            </a:pPr>
            <a:r>
              <a:rPr lang="en-US" dirty="0"/>
              <a:t>Clearer guidelines in the law to differentiate insane automatism/ none insane automatism.</a:t>
            </a:r>
          </a:p>
          <a:p>
            <a:pPr marL="285750" indent="-285750">
              <a:buFont typeface="Arial"/>
              <a:buChar char="•"/>
            </a:pPr>
            <a:r>
              <a:rPr lang="en-US" dirty="0">
                <a:ea typeface="+mn-lt"/>
                <a:cs typeface="+mn-lt"/>
              </a:rPr>
              <a:t>Introduce partial responsibility options.</a:t>
            </a:r>
          </a:p>
          <a:p>
            <a:pPr marL="285750" indent="-285750">
              <a:buFont typeface="Arial"/>
              <a:buChar char="•"/>
            </a:pPr>
            <a:r>
              <a:rPr lang="en-US" dirty="0">
                <a:ea typeface="+mn-lt"/>
                <a:cs typeface="+mn-lt"/>
              </a:rPr>
              <a:t>integrate treatment and rehabilitation programs.</a:t>
            </a:r>
            <a:endParaRPr lang="en-US" dirty="0"/>
          </a:p>
          <a:p>
            <a:pPr marL="285750" indent="-285750">
              <a:buFont typeface="Arial"/>
              <a:buChar char="•"/>
            </a:pPr>
            <a:r>
              <a:rPr lang="en-US" dirty="0">
                <a:ea typeface="+mn-lt"/>
                <a:cs typeface="+mn-lt"/>
              </a:rPr>
              <a:t>Ensure courts make distinctions based on scientific evidence rather than legal precedent alone.</a:t>
            </a:r>
            <a:endParaRPr lang="en-US" dirty="0"/>
          </a:p>
          <a:p>
            <a:pPr marL="285750" indent="-285750">
              <a:buFont typeface="Arial"/>
              <a:buChar char="•"/>
            </a:pPr>
            <a:endParaRPr lang="en-US"/>
          </a:p>
        </p:txBody>
      </p:sp>
      <p:sp>
        <p:nvSpPr>
          <p:cNvPr id="3" name="TextBox 2">
            <a:extLst>
              <a:ext uri="{FF2B5EF4-FFF2-40B4-BE49-F238E27FC236}">
                <a16:creationId xmlns:a16="http://schemas.microsoft.com/office/drawing/2014/main" id="{027AAFC0-B65E-C05D-0852-0D8BDA45DC53}"/>
              </a:ext>
            </a:extLst>
          </p:cNvPr>
          <p:cNvSpPr txBox="1"/>
          <p:nvPr/>
        </p:nvSpPr>
        <p:spPr>
          <a:xfrm>
            <a:off x="7427848" y="5679276"/>
            <a:ext cx="32810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Ministry of Justice (2012)</a:t>
            </a:r>
          </a:p>
        </p:txBody>
      </p:sp>
    </p:spTree>
    <p:extLst>
      <p:ext uri="{BB962C8B-B14F-4D97-AF65-F5344CB8AC3E}">
        <p14:creationId xmlns:p14="http://schemas.microsoft.com/office/powerpoint/2010/main" val="3218372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list of tasks with arrows&#10;&#10;Description automatically generated">
            <a:extLst>
              <a:ext uri="{FF2B5EF4-FFF2-40B4-BE49-F238E27FC236}">
                <a16:creationId xmlns:a16="http://schemas.microsoft.com/office/drawing/2014/main" id="{F8718B36-A97F-998E-B812-4872539BE340}"/>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1718235" y="473880"/>
            <a:ext cx="4718019" cy="6088812"/>
          </a:xfrm>
          <a:prstGeom prst="rect">
            <a:avLst/>
          </a:prstGeom>
        </p:spPr>
      </p:pic>
      <p:sp>
        <p:nvSpPr>
          <p:cNvPr id="28" name="Rectangle 27">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C9DD6-D90C-E56F-6397-2FB0078FF126}"/>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4800" cap="all" spc="-100"/>
              <a:t>Research time line</a:t>
            </a:r>
          </a:p>
        </p:txBody>
      </p:sp>
      <p:sp>
        <p:nvSpPr>
          <p:cNvPr id="30" name="Rectangle 29">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2" name="Straight Connector 31">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5955B34-9569-B9FE-79C6-93BEDA7A6DFB}"/>
              </a:ext>
            </a:extLst>
          </p:cNvPr>
          <p:cNvSpPr txBox="1"/>
          <p:nvPr/>
        </p:nvSpPr>
        <p:spPr>
          <a:xfrm>
            <a:off x="2237945" y="899297"/>
            <a:ext cx="33500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highlight>
                  <a:srgbClr val="C0C0C0"/>
                </a:highlight>
              </a:rPr>
              <a:t>Timeline for my research:</a:t>
            </a:r>
          </a:p>
        </p:txBody>
      </p:sp>
      <p:sp>
        <p:nvSpPr>
          <p:cNvPr id="3" name="TextBox 2">
            <a:extLst>
              <a:ext uri="{FF2B5EF4-FFF2-40B4-BE49-F238E27FC236}">
                <a16:creationId xmlns:a16="http://schemas.microsoft.com/office/drawing/2014/main" id="{EC076F82-D766-8D4F-A506-CBF531F6D5DC}"/>
              </a:ext>
            </a:extLst>
          </p:cNvPr>
          <p:cNvSpPr txBox="1"/>
          <p:nvPr/>
        </p:nvSpPr>
        <p:spPr>
          <a:xfrm>
            <a:off x="3047999" y="1391478"/>
            <a:ext cx="250134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a:t>29/10/24</a:t>
            </a:r>
          </a:p>
        </p:txBody>
      </p:sp>
      <p:sp>
        <p:nvSpPr>
          <p:cNvPr id="5" name="TextBox 4">
            <a:extLst>
              <a:ext uri="{FF2B5EF4-FFF2-40B4-BE49-F238E27FC236}">
                <a16:creationId xmlns:a16="http://schemas.microsoft.com/office/drawing/2014/main" id="{8403103D-7A1D-245C-3B73-405C33339D5D}"/>
              </a:ext>
            </a:extLst>
          </p:cNvPr>
          <p:cNvSpPr txBox="1"/>
          <p:nvPr/>
        </p:nvSpPr>
        <p:spPr>
          <a:xfrm>
            <a:off x="4108173" y="1358348"/>
            <a:ext cx="22777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Mcnaughton</a:t>
            </a:r>
          </a:p>
        </p:txBody>
      </p:sp>
      <p:sp>
        <p:nvSpPr>
          <p:cNvPr id="6" name="TextBox 5">
            <a:extLst>
              <a:ext uri="{FF2B5EF4-FFF2-40B4-BE49-F238E27FC236}">
                <a16:creationId xmlns:a16="http://schemas.microsoft.com/office/drawing/2014/main" id="{40AAE572-C0C4-DE0B-88EE-A4BD698D1E07}"/>
              </a:ext>
            </a:extLst>
          </p:cNvPr>
          <p:cNvSpPr txBox="1"/>
          <p:nvPr/>
        </p:nvSpPr>
        <p:spPr>
          <a:xfrm>
            <a:off x="3130826" y="2103782"/>
            <a:ext cx="26173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29/10/24.    Advantages </a:t>
            </a:r>
          </a:p>
        </p:txBody>
      </p:sp>
      <p:sp>
        <p:nvSpPr>
          <p:cNvPr id="8" name="TextBox 7">
            <a:extLst>
              <a:ext uri="{FF2B5EF4-FFF2-40B4-BE49-F238E27FC236}">
                <a16:creationId xmlns:a16="http://schemas.microsoft.com/office/drawing/2014/main" id="{F3860684-760C-54CA-B542-EB321491344B}"/>
              </a:ext>
            </a:extLst>
          </p:cNvPr>
          <p:cNvSpPr txBox="1"/>
          <p:nvPr/>
        </p:nvSpPr>
        <p:spPr>
          <a:xfrm>
            <a:off x="3213651" y="2758108"/>
            <a:ext cx="2517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1/12/24.      Issues</a:t>
            </a:r>
          </a:p>
        </p:txBody>
      </p:sp>
      <p:sp>
        <p:nvSpPr>
          <p:cNvPr id="10" name="TextBox 9">
            <a:extLst>
              <a:ext uri="{FF2B5EF4-FFF2-40B4-BE49-F238E27FC236}">
                <a16:creationId xmlns:a16="http://schemas.microsoft.com/office/drawing/2014/main" id="{FE63EF75-6C6F-908A-F3FE-8A9F27FE11AE}"/>
              </a:ext>
            </a:extLst>
          </p:cNvPr>
          <p:cNvSpPr txBox="1"/>
          <p:nvPr/>
        </p:nvSpPr>
        <p:spPr>
          <a:xfrm>
            <a:off x="3081130" y="3329609"/>
            <a:ext cx="2551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2/12/24.       insanity</a:t>
            </a:r>
          </a:p>
        </p:txBody>
      </p:sp>
      <p:sp>
        <p:nvSpPr>
          <p:cNvPr id="12" name="TextBox 11">
            <a:extLst>
              <a:ext uri="{FF2B5EF4-FFF2-40B4-BE49-F238E27FC236}">
                <a16:creationId xmlns:a16="http://schemas.microsoft.com/office/drawing/2014/main" id="{7619DD64-9F89-D62E-114C-35AEBD5542DD}"/>
              </a:ext>
            </a:extLst>
          </p:cNvPr>
          <p:cNvSpPr txBox="1"/>
          <p:nvPr/>
        </p:nvSpPr>
        <p:spPr>
          <a:xfrm>
            <a:off x="3097694" y="4025347"/>
            <a:ext cx="2517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2/12/24.        automatism</a:t>
            </a:r>
          </a:p>
        </p:txBody>
      </p:sp>
      <p:sp>
        <p:nvSpPr>
          <p:cNvPr id="16" name="TextBox 15">
            <a:extLst>
              <a:ext uri="{FF2B5EF4-FFF2-40B4-BE49-F238E27FC236}">
                <a16:creationId xmlns:a16="http://schemas.microsoft.com/office/drawing/2014/main" id="{060A06E9-6983-CF05-AB25-CCE72F32890E}"/>
              </a:ext>
            </a:extLst>
          </p:cNvPr>
          <p:cNvSpPr txBox="1"/>
          <p:nvPr/>
        </p:nvSpPr>
        <p:spPr>
          <a:xfrm>
            <a:off x="2990022" y="4696240"/>
            <a:ext cx="29568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3/12/24.  Reform suggestions</a:t>
            </a:r>
          </a:p>
        </p:txBody>
      </p:sp>
      <p:sp>
        <p:nvSpPr>
          <p:cNvPr id="21" name="TextBox 20">
            <a:extLst>
              <a:ext uri="{FF2B5EF4-FFF2-40B4-BE49-F238E27FC236}">
                <a16:creationId xmlns:a16="http://schemas.microsoft.com/office/drawing/2014/main" id="{C0BD40AE-30F7-D5CF-11B2-FE3A75DA84F5}"/>
              </a:ext>
            </a:extLst>
          </p:cNvPr>
          <p:cNvSpPr txBox="1"/>
          <p:nvPr/>
        </p:nvSpPr>
        <p:spPr>
          <a:xfrm>
            <a:off x="2940327" y="5267738"/>
            <a:ext cx="3056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5/12/24.   citations/references</a:t>
            </a:r>
          </a:p>
        </p:txBody>
      </p:sp>
    </p:spTree>
    <p:extLst>
      <p:ext uri="{BB962C8B-B14F-4D97-AF65-F5344CB8AC3E}">
        <p14:creationId xmlns:p14="http://schemas.microsoft.com/office/powerpoint/2010/main" val="3943069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48DB4B7D-6E19-4B1E-A0ED-621919C15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id="{4CB196DE-BC07-4C0A-9A6F-6FFD5F775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8" name="Rectangle 17">
            <a:extLst>
              <a:ext uri="{FF2B5EF4-FFF2-40B4-BE49-F238E27FC236}">
                <a16:creationId xmlns:a16="http://schemas.microsoft.com/office/drawing/2014/main" id="{2C13C32D-C8E0-49CB-AF18-A6A13B7FE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0" name="Group 19">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1" name="Straight Connector 20">
              <a:extLst>
                <a:ext uri="{FF2B5EF4-FFF2-40B4-BE49-F238E27FC236}">
                  <a16:creationId xmlns:a16="http://schemas.microsoft.com/office/drawing/2014/main" id="{65E3DF13-4412-4927-AA38-F077B5A4CB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569EC13-67CE-4C90-95BA-1F7D7F3D38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A59492E-0F24-4A22-B24D-A110B4031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5" name="Rectangle 24">
            <a:extLst>
              <a:ext uri="{FF2B5EF4-FFF2-40B4-BE49-F238E27FC236}">
                <a16:creationId xmlns:a16="http://schemas.microsoft.com/office/drawing/2014/main" id="{0E7CA313-2F4B-4574-8399-12EF6A1BF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drawing of a thank you message&#10;&#10;Description automatically generated">
            <a:extLst>
              <a:ext uri="{FF2B5EF4-FFF2-40B4-BE49-F238E27FC236}">
                <a16:creationId xmlns:a16="http://schemas.microsoft.com/office/drawing/2014/main" id="{19774D68-2750-2C48-26CE-6AB283186971}"/>
              </a:ext>
            </a:extLst>
          </p:cNvPr>
          <p:cNvPicPr>
            <a:picLocks noChangeAspect="1"/>
          </p:cNvPicPr>
          <p:nvPr/>
        </p:nvPicPr>
        <p:blipFill>
          <a:blip r:embed="rId3">
            <a:extLst>
              <a:ext uri="{837473B0-CC2E-450A-ABE3-18F120FF3D39}">
                <a1611:picAttrSrcUrl xmlns:a1611="http://schemas.microsoft.com/office/drawing/2016/11/main" r:id="rId4"/>
              </a:ext>
            </a:extLst>
          </a:blip>
          <a:srcRect t="4862" b="11875"/>
          <a:stretch/>
        </p:blipFill>
        <p:spPr>
          <a:xfrm>
            <a:off x="3316945" y="10"/>
            <a:ext cx="6095996" cy="4530063"/>
          </a:xfrm>
          <a:prstGeom prst="rect">
            <a:avLst/>
          </a:prstGeom>
        </p:spPr>
      </p:pic>
      <p:sp>
        <p:nvSpPr>
          <p:cNvPr id="27" name="Rectangle 26">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sp>
      <p:sp>
        <p:nvSpPr>
          <p:cNvPr id="29" name="Rectangle 28">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FB70B90A-4296-CDDA-B6F6-4B83061C06AA}"/>
              </a:ext>
            </a:extLst>
          </p:cNvPr>
          <p:cNvSpPr>
            <a:spLocks noGrp="1"/>
          </p:cNvSpPr>
          <p:nvPr>
            <p:ph type="title"/>
          </p:nvPr>
        </p:nvSpPr>
        <p:spPr>
          <a:xfrm>
            <a:off x="372723" y="4956811"/>
            <a:ext cx="11439414" cy="897439"/>
          </a:xfrm>
        </p:spPr>
        <p:txBody>
          <a:bodyPr vert="horz" lIns="91440" tIns="45720" rIns="91440" bIns="45720" rtlCol="0" anchor="ctr">
            <a:normAutofit/>
          </a:bodyPr>
          <a:lstStyle/>
          <a:p>
            <a:pPr algn="ctr">
              <a:lnSpc>
                <a:spcPct val="83000"/>
              </a:lnSpc>
            </a:pPr>
            <a:r>
              <a:rPr lang="en-US" sz="4400" cap="all" spc="-100">
                <a:solidFill>
                  <a:schemeClr val="tx1"/>
                </a:solidFill>
              </a:rPr>
              <a:t>Thank you for listening</a:t>
            </a:r>
          </a:p>
        </p:txBody>
      </p:sp>
      <p:sp>
        <p:nvSpPr>
          <p:cNvPr id="9" name="Content Placeholder 8">
            <a:extLst>
              <a:ext uri="{FF2B5EF4-FFF2-40B4-BE49-F238E27FC236}">
                <a16:creationId xmlns:a16="http://schemas.microsoft.com/office/drawing/2014/main" id="{7E082346-7B70-73B7-F9F2-320F98442B13}"/>
              </a:ext>
            </a:extLst>
          </p:cNvPr>
          <p:cNvSpPr>
            <a:spLocks noGrp="1"/>
          </p:cNvSpPr>
          <p:nvPr>
            <p:ph idx="1"/>
          </p:nvPr>
        </p:nvSpPr>
        <p:spPr>
          <a:xfrm>
            <a:off x="764275" y="5854250"/>
            <a:ext cx="10656310" cy="440534"/>
          </a:xfrm>
        </p:spPr>
        <p:txBody>
          <a:bodyPr vert="horz" lIns="91440" tIns="45720" rIns="91440" bIns="45720" rtlCol="0">
            <a:normAutofit/>
          </a:bodyPr>
          <a:lstStyle/>
          <a:p>
            <a:pPr marL="0" indent="0" algn="ctr">
              <a:spcBef>
                <a:spcPts val="0"/>
              </a:spcBef>
              <a:spcAft>
                <a:spcPts val="600"/>
              </a:spcAft>
              <a:buNone/>
            </a:pPr>
            <a:r>
              <a:rPr lang="en-US" spc="80"/>
              <a:t>ThePhoto by PhotoAuthor is licensed under CCYYSA.</a:t>
            </a:r>
          </a:p>
        </p:txBody>
      </p:sp>
    </p:spTree>
    <p:extLst>
      <p:ext uri="{BB962C8B-B14F-4D97-AF65-F5344CB8AC3E}">
        <p14:creationId xmlns:p14="http://schemas.microsoft.com/office/powerpoint/2010/main" val="302015892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243D-47F5-3E49-4132-86DE2D2A760F}"/>
              </a:ext>
            </a:extLst>
          </p:cNvPr>
          <p:cNvSpPr>
            <a:spLocks noGrp="1"/>
          </p:cNvSpPr>
          <p:nvPr>
            <p:ph type="title"/>
          </p:nvPr>
        </p:nvSpPr>
        <p:spPr>
          <a:xfrm>
            <a:off x="4563397" y="221169"/>
            <a:ext cx="10058400" cy="1371600"/>
          </a:xfrm>
        </p:spPr>
        <p:txBody>
          <a:bodyPr/>
          <a:lstStyle/>
          <a:p>
            <a:r>
              <a:rPr lang="en-US" i="1"/>
              <a:t>Reference list:</a:t>
            </a:r>
          </a:p>
        </p:txBody>
      </p:sp>
      <p:sp>
        <p:nvSpPr>
          <p:cNvPr id="5" name="TextBox 4">
            <a:extLst>
              <a:ext uri="{FF2B5EF4-FFF2-40B4-BE49-F238E27FC236}">
                <a16:creationId xmlns:a16="http://schemas.microsoft.com/office/drawing/2014/main" id="{A1A44E41-7F37-6D11-A5DA-D3C2B6827575}"/>
              </a:ext>
            </a:extLst>
          </p:cNvPr>
          <p:cNvSpPr txBox="1"/>
          <p:nvPr/>
        </p:nvSpPr>
        <p:spPr>
          <a:xfrm>
            <a:off x="1106498" y="1370222"/>
            <a:ext cx="9687587" cy="65864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dirty="0"/>
              <a:t>Carson, S. (2010)</a:t>
            </a:r>
            <a:endParaRPr lang="en-US" sz="2800" i="1"/>
          </a:p>
          <a:p>
            <a:r>
              <a:rPr lang="en-US" sz="2800" i="1" dirty="0"/>
              <a:t>Law commission (2013)</a:t>
            </a:r>
            <a:endParaRPr lang="en-US" sz="2800" i="1"/>
          </a:p>
          <a:p>
            <a:r>
              <a:rPr lang="en-US" sz="2800" i="1" dirty="0"/>
              <a:t>Ministry of Justice (2012)</a:t>
            </a:r>
            <a:endParaRPr lang="en-US" sz="2800" i="1"/>
          </a:p>
          <a:p>
            <a:r>
              <a:rPr lang="en-US" sz="2800" i="1" dirty="0"/>
              <a:t>Norton and Jerry. "criminal law" Britannica, (2024)</a:t>
            </a:r>
            <a:endParaRPr lang="en-US" sz="2800" i="1"/>
          </a:p>
          <a:p>
            <a:r>
              <a:rPr lang="en-US" sz="2800" i="1" dirty="0">
                <a:solidFill>
                  <a:srgbClr val="212529"/>
                </a:solidFill>
              </a:rPr>
              <a:t>Oxbridge study paper (2024)</a:t>
            </a:r>
            <a:endParaRPr lang="en-US" sz="2800" i="1"/>
          </a:p>
          <a:p>
            <a:r>
              <a:rPr lang="en-US" sz="2800" i="1" dirty="0"/>
              <a:t>(R v. Byrnes, 1982).</a:t>
            </a:r>
            <a:endParaRPr lang="en-US" sz="2800" i="1"/>
          </a:p>
          <a:p>
            <a:r>
              <a:rPr lang="en-US" sz="2800" i="1" dirty="0"/>
              <a:t>R v. T (1990)</a:t>
            </a:r>
            <a:endParaRPr lang="en-US" sz="2800" i="1"/>
          </a:p>
          <a:p>
            <a:r>
              <a:rPr lang="en-US" sz="2800" i="1" dirty="0">
                <a:solidFill>
                  <a:srgbClr val="212529"/>
                </a:solidFill>
              </a:rPr>
              <a:t>R v Quick [1973] QB 910.</a:t>
            </a:r>
            <a:endParaRPr lang="en-US" sz="2800" i="1"/>
          </a:p>
          <a:p>
            <a:r>
              <a:rPr lang="en-US" sz="2800" i="1" dirty="0">
                <a:solidFill>
                  <a:srgbClr val="212529"/>
                </a:solidFill>
              </a:rPr>
              <a:t>Sheeran B UK </a:t>
            </a:r>
            <a:r>
              <a:rPr lang="en-US" sz="2800" i="1" err="1">
                <a:solidFill>
                  <a:srgbClr val="212529"/>
                </a:solidFill>
              </a:rPr>
              <a:t>parlimet</a:t>
            </a:r>
            <a:r>
              <a:rPr lang="en-US" sz="2800" i="1" dirty="0">
                <a:solidFill>
                  <a:srgbClr val="212529"/>
                </a:solidFill>
              </a:rPr>
              <a:t> 2019)</a:t>
            </a:r>
            <a:endParaRPr lang="en-US" sz="2800" i="1"/>
          </a:p>
          <a:p>
            <a:r>
              <a:rPr lang="en-US" sz="2800" i="1" dirty="0">
                <a:solidFill>
                  <a:srgbClr val="212529"/>
                </a:solidFill>
              </a:rPr>
              <a:t>Weber state University (2023)</a:t>
            </a:r>
          </a:p>
          <a:p>
            <a:r>
              <a:rPr lang="en-US" sz="2800" i="1" dirty="0">
                <a:solidFill>
                  <a:srgbClr val="212529"/>
                </a:solidFill>
              </a:rPr>
              <a:t>(Whitlock, 1963, p.20).</a:t>
            </a:r>
            <a:endParaRPr lang="en-US" sz="2800" dirty="0"/>
          </a:p>
          <a:p>
            <a:pPr algn="l"/>
            <a:endParaRPr lang="en-US" sz="2400" i="1">
              <a:solidFill>
                <a:srgbClr val="212529"/>
              </a:solidFill>
            </a:endParaRPr>
          </a:p>
          <a:p>
            <a:endParaRPr lang="en-US" sz="2400" i="1">
              <a:solidFill>
                <a:srgbClr val="212529"/>
              </a:solidFill>
            </a:endParaRPr>
          </a:p>
          <a:p>
            <a:endParaRPr lang="en-US" sz="2400" i="1">
              <a:solidFill>
                <a:srgbClr val="212529"/>
              </a:solidFill>
            </a:endParaRPr>
          </a:p>
          <a:p>
            <a:endParaRPr lang="en-US" i="1"/>
          </a:p>
          <a:p>
            <a:endParaRPr lang="en-US" sz="2400" i="1"/>
          </a:p>
        </p:txBody>
      </p:sp>
    </p:spTree>
    <p:extLst>
      <p:ext uri="{BB962C8B-B14F-4D97-AF65-F5344CB8AC3E}">
        <p14:creationId xmlns:p14="http://schemas.microsoft.com/office/powerpoint/2010/main" val="485970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Century Gothi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SavonVTI</vt:lpstr>
      <vt:lpstr> ‘’ Both the test for unfitness to plead and the insanity defense are founded on nineteenth century legal concepts which have not kept pace with developments in medicine, psychiatry and psychology’’ (Law Commission, 2013) Are the defences of insanity and automatism in need of reform? </vt:lpstr>
      <vt:lpstr>Content page</vt:lpstr>
      <vt:lpstr>What is insanity?</vt:lpstr>
      <vt:lpstr>What is automatism?</vt:lpstr>
      <vt:lpstr>Mcnaughtens rule:</vt:lpstr>
      <vt:lpstr>Issues with insanity and automatism</vt:lpstr>
      <vt:lpstr>Case example:</vt:lpstr>
      <vt:lpstr>Advantages of the defense of insanity and automatism</vt:lpstr>
      <vt:lpstr>Reform suggestions</vt:lpstr>
      <vt:lpstr>Research time line</vt:lpstr>
      <vt:lpstr>Thank you for listening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 Both the test for unfitness to plead and the insanity defense are founded on nineteenth century legal concepts which have not kept pace with developments in medicine, psychiatry and psychology’’ (Law Commission, 2013) Are the defences of insanity and automatism in need of reform? </dc:title>
  <dc:creator/>
  <cp:revision>49</cp:revision>
  <dcterms:created xsi:type="dcterms:W3CDTF">2024-11-04T13:18:52Z</dcterms:created>
  <dcterms:modified xsi:type="dcterms:W3CDTF">2024-11-08T22:35:44Z</dcterms:modified>
</cp:coreProperties>
</file>