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77" r:id="rId2"/>
    <p:sldId id="259" r:id="rId3"/>
    <p:sldId id="337" r:id="rId4"/>
    <p:sldId id="340" r:id="rId5"/>
    <p:sldId id="356" r:id="rId6"/>
    <p:sldId id="357" r:id="rId7"/>
    <p:sldId id="343" r:id="rId8"/>
    <p:sldId id="358" r:id="rId9"/>
    <p:sldId id="344" r:id="rId10"/>
    <p:sldId id="359" r:id="rId11"/>
    <p:sldId id="341" r:id="rId12"/>
    <p:sldId id="361" r:id="rId13"/>
    <p:sldId id="342" r:id="rId14"/>
    <p:sldId id="345" r:id="rId15"/>
    <p:sldId id="347" r:id="rId16"/>
    <p:sldId id="360" r:id="rId17"/>
    <p:sldId id="348" r:id="rId18"/>
    <p:sldId id="349" r:id="rId19"/>
    <p:sldId id="353" r:id="rId20"/>
    <p:sldId id="350" r:id="rId21"/>
    <p:sldId id="351" r:id="rId22"/>
    <p:sldId id="352" r:id="rId23"/>
    <p:sldId id="355" r:id="rId24"/>
    <p:sldId id="354" r:id="rId25"/>
    <p:sldId id="335" r:id="rId2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177A39-851C-4281-991F-7A708E682A15}" v="283" dt="2022-11-09T23:08:09.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88177A39-851C-4281-991F-7A708E682A15}"/>
    <pc:docChg chg="undo custSel addSld delSld modSld sldOrd modMainMaster modNotesMaster">
      <pc:chgData name="Khaza Ahmed (PG Research)" userId="e606b0a9-72ee-43ac-a8f5-368b09304c72" providerId="ADAL" clId="{88177A39-851C-4281-991F-7A708E682A15}" dt="2022-11-09T23:09:44.033" v="1906" actId="20577"/>
      <pc:docMkLst>
        <pc:docMk/>
      </pc:docMkLst>
      <pc:sldChg chg="del">
        <pc:chgData name="Khaza Ahmed (PG Research)" userId="e606b0a9-72ee-43ac-a8f5-368b09304c72" providerId="ADAL" clId="{88177A39-851C-4281-991F-7A708E682A15}" dt="2022-10-09T17:00:33.812" v="1" actId="47"/>
        <pc:sldMkLst>
          <pc:docMk/>
          <pc:sldMk cId="3701750734" sldId="257"/>
        </pc:sldMkLst>
      </pc:sldChg>
      <pc:sldChg chg="modSp add mod">
        <pc:chgData name="Khaza Ahmed (PG Research)" userId="e606b0a9-72ee-43ac-a8f5-368b09304c72" providerId="ADAL" clId="{88177A39-851C-4281-991F-7A708E682A15}" dt="2022-11-09T21:18:53.019" v="714" actId="20577"/>
        <pc:sldMkLst>
          <pc:docMk/>
          <pc:sldMk cId="1517392727" sldId="259"/>
        </pc:sldMkLst>
        <pc:spChg chg="mod">
          <ac:chgData name="Khaza Ahmed (PG Research)" userId="e606b0a9-72ee-43ac-a8f5-368b09304c72" providerId="ADAL" clId="{88177A39-851C-4281-991F-7A708E682A15}" dt="2022-10-09T17:00:58.304" v="3"/>
          <ac:spMkLst>
            <pc:docMk/>
            <pc:sldMk cId="1517392727" sldId="259"/>
            <ac:spMk id="2" creationId="{00000000-0000-0000-0000-000000000000}"/>
          </ac:spMkLst>
        </pc:spChg>
        <pc:spChg chg="mod">
          <ac:chgData name="Khaza Ahmed (PG Research)" userId="e606b0a9-72ee-43ac-a8f5-368b09304c72" providerId="ADAL" clId="{88177A39-851C-4281-991F-7A708E682A15}" dt="2022-11-09T21:18:53.019" v="714" actId="20577"/>
          <ac:spMkLst>
            <pc:docMk/>
            <pc:sldMk cId="1517392727" sldId="259"/>
            <ac:spMk id="3" creationId="{00000000-0000-0000-0000-000000000000}"/>
          </ac:spMkLst>
        </pc:spChg>
        <pc:spChg chg="mod">
          <ac:chgData name="Khaza Ahmed (PG Research)" userId="e606b0a9-72ee-43ac-a8f5-368b09304c72" providerId="ADAL" clId="{88177A39-851C-4281-991F-7A708E682A15}" dt="2022-10-09T17:00:58.304" v="3"/>
          <ac:spMkLst>
            <pc:docMk/>
            <pc:sldMk cId="1517392727" sldId="259"/>
            <ac:spMk id="14" creationId="{4F23C76E-6645-F89A-E627-34DA7BF35A9D}"/>
          </ac:spMkLst>
        </pc:spChg>
        <pc:spChg chg="mod">
          <ac:chgData name="Khaza Ahmed (PG Research)" userId="e606b0a9-72ee-43ac-a8f5-368b09304c72" providerId="ADAL" clId="{88177A39-851C-4281-991F-7A708E682A15}" dt="2022-10-09T17:00:58.304" v="3"/>
          <ac:spMkLst>
            <pc:docMk/>
            <pc:sldMk cId="1517392727" sldId="259"/>
            <ac:spMk id="15" creationId="{593A5BCD-2909-7CD8-BC05-1AC70FC3D8BA}"/>
          </ac:spMkLst>
        </pc:spChg>
        <pc:picChg chg="mod">
          <ac:chgData name="Khaza Ahmed (PG Research)" userId="e606b0a9-72ee-43ac-a8f5-368b09304c72" providerId="ADAL" clId="{88177A39-851C-4281-991F-7A708E682A15}" dt="2022-10-09T17:00:58.304" v="3"/>
          <ac:picMkLst>
            <pc:docMk/>
            <pc:sldMk cId="1517392727" sldId="259"/>
            <ac:picMk id="5" creationId="{34BD45F6-C98F-4B28-BCEE-D58F45131FB0}"/>
          </ac:picMkLst>
        </pc:picChg>
      </pc:sldChg>
      <pc:sldChg chg="modSp add del mod">
        <pc:chgData name="Khaza Ahmed (PG Research)" userId="e606b0a9-72ee-43ac-a8f5-368b09304c72" providerId="ADAL" clId="{88177A39-851C-4281-991F-7A708E682A15}" dt="2022-11-09T23:09:44.033" v="1906" actId="20577"/>
        <pc:sldMkLst>
          <pc:docMk/>
          <pc:sldMk cId="0" sldId="277"/>
        </pc:sldMkLst>
        <pc:spChg chg="mod">
          <ac:chgData name="Khaza Ahmed (PG Research)" userId="e606b0a9-72ee-43ac-a8f5-368b09304c72" providerId="ADAL" clId="{88177A39-851C-4281-991F-7A708E682A15}" dt="2022-10-09T17:00:58.304" v="3"/>
          <ac:spMkLst>
            <pc:docMk/>
            <pc:sldMk cId="0" sldId="277"/>
            <ac:spMk id="6" creationId="{019F0EED-E6B1-48C9-BFDA-6191CC451C7C}"/>
          </ac:spMkLst>
        </pc:spChg>
        <pc:spChg chg="mod">
          <ac:chgData name="Khaza Ahmed (PG Research)" userId="e606b0a9-72ee-43ac-a8f5-368b09304c72" providerId="ADAL" clId="{88177A39-851C-4281-991F-7A708E682A15}" dt="2022-10-09T17:00:58.304" v="3"/>
          <ac:spMkLst>
            <pc:docMk/>
            <pc:sldMk cId="0" sldId="277"/>
            <ac:spMk id="6146" creationId="{00000000-0000-0000-0000-000000000000}"/>
          </ac:spMkLst>
        </pc:spChg>
        <pc:spChg chg="mod">
          <ac:chgData name="Khaza Ahmed (PG Research)" userId="e606b0a9-72ee-43ac-a8f5-368b09304c72" providerId="ADAL" clId="{88177A39-851C-4281-991F-7A708E682A15}" dt="2022-11-09T23:09:44.033" v="1906" actId="20577"/>
          <ac:spMkLst>
            <pc:docMk/>
            <pc:sldMk cId="0" sldId="277"/>
            <ac:spMk id="6147" creationId="{00000000-0000-0000-0000-000000000000}"/>
          </ac:spMkLst>
        </pc:spChg>
        <pc:spChg chg="mod">
          <ac:chgData name="Khaza Ahmed (PG Research)" userId="e606b0a9-72ee-43ac-a8f5-368b09304c72" providerId="ADAL" clId="{88177A39-851C-4281-991F-7A708E682A15}" dt="2022-10-09T17:00:58.304" v="3"/>
          <ac:spMkLst>
            <pc:docMk/>
            <pc:sldMk cId="0" sldId="277"/>
            <ac:spMk id="6149" creationId="{00000000-0000-0000-0000-000000000000}"/>
          </ac:spMkLst>
        </pc:spChg>
      </pc:sldChg>
      <pc:sldChg chg="modSp add del">
        <pc:chgData name="Khaza Ahmed (PG Research)" userId="e606b0a9-72ee-43ac-a8f5-368b09304c72" providerId="ADAL" clId="{88177A39-851C-4281-991F-7A708E682A15}" dt="2022-11-09T20:45:22.347" v="433" actId="2696"/>
        <pc:sldMkLst>
          <pc:docMk/>
          <pc:sldMk cId="1930818008" sldId="278"/>
        </pc:sldMkLst>
        <pc:spChg chg="mod">
          <ac:chgData name="Khaza Ahmed (PG Research)" userId="e606b0a9-72ee-43ac-a8f5-368b09304c72" providerId="ADAL" clId="{88177A39-851C-4281-991F-7A708E682A15}" dt="2022-10-09T17:00:58.304" v="3"/>
          <ac:spMkLst>
            <pc:docMk/>
            <pc:sldMk cId="1930818008" sldId="278"/>
            <ac:spMk id="7" creationId="{C51B5D83-0C33-4FB7-910E-8342C88728E2}"/>
          </ac:spMkLst>
        </pc:spChg>
      </pc:sldChg>
      <pc:sldChg chg="modSp add del">
        <pc:chgData name="Khaza Ahmed (PG Research)" userId="e606b0a9-72ee-43ac-a8f5-368b09304c72" providerId="ADAL" clId="{88177A39-851C-4281-991F-7A708E682A15}" dt="2022-10-09T17:01:03.234" v="4" actId="47"/>
        <pc:sldMkLst>
          <pc:docMk/>
          <pc:sldMk cId="1046714283" sldId="313"/>
        </pc:sldMkLst>
        <pc:spChg chg="mod">
          <ac:chgData name="Khaza Ahmed (PG Research)" userId="e606b0a9-72ee-43ac-a8f5-368b09304c72" providerId="ADAL" clId="{88177A39-851C-4281-991F-7A708E682A15}" dt="2022-10-09T17:00:58.304" v="3"/>
          <ac:spMkLst>
            <pc:docMk/>
            <pc:sldMk cId="1046714283" sldId="313"/>
            <ac:spMk id="7" creationId="{84F64EE3-DA46-4202-A0BE-539D920CE4E2}"/>
          </ac:spMkLst>
        </pc:spChg>
      </pc:sldChg>
      <pc:sldChg chg="modSp add">
        <pc:chgData name="Khaza Ahmed (PG Research)" userId="e606b0a9-72ee-43ac-a8f5-368b09304c72" providerId="ADAL" clId="{88177A39-851C-4281-991F-7A708E682A15}" dt="2022-10-09T17:01:45.539" v="16" actId="14100"/>
        <pc:sldMkLst>
          <pc:docMk/>
          <pc:sldMk cId="3856636025" sldId="335"/>
        </pc:sldMkLst>
        <pc:spChg chg="mod">
          <ac:chgData name="Khaza Ahmed (PG Research)" userId="e606b0a9-72ee-43ac-a8f5-368b09304c72" providerId="ADAL" clId="{88177A39-851C-4281-991F-7A708E682A15}" dt="2022-10-09T17:01:45.539" v="16" actId="14100"/>
          <ac:spMkLst>
            <pc:docMk/>
            <pc:sldMk cId="3856636025" sldId="335"/>
            <ac:spMk id="2" creationId="{E4AB95E2-A5D4-4441-86DE-78D3716824DD}"/>
          </ac:spMkLst>
        </pc:spChg>
        <pc:picChg chg="mod">
          <ac:chgData name="Khaza Ahmed (PG Research)" userId="e606b0a9-72ee-43ac-a8f5-368b09304c72" providerId="ADAL" clId="{88177A39-851C-4281-991F-7A708E682A15}" dt="2022-10-09T17:01:38.980" v="14" actId="14100"/>
          <ac:picMkLst>
            <pc:docMk/>
            <pc:sldMk cId="3856636025" sldId="335"/>
            <ac:picMk id="3074" creationId="{ABC88AF0-0090-4B7E-B5A9-12FB206B3F3C}"/>
          </ac:picMkLst>
        </pc:picChg>
      </pc:sldChg>
      <pc:sldChg chg="addSp delSp modSp new del mod">
        <pc:chgData name="Khaza Ahmed (PG Research)" userId="e606b0a9-72ee-43ac-a8f5-368b09304c72" providerId="ADAL" clId="{88177A39-851C-4281-991F-7A708E682A15}" dt="2022-11-09T21:20:14.879" v="715" actId="2696"/>
        <pc:sldMkLst>
          <pc:docMk/>
          <pc:sldMk cId="949901489" sldId="336"/>
        </pc:sldMkLst>
        <pc:spChg chg="del">
          <ac:chgData name="Khaza Ahmed (PG Research)" userId="e606b0a9-72ee-43ac-a8f5-368b09304c72" providerId="ADAL" clId="{88177A39-851C-4281-991F-7A708E682A15}" dt="2022-10-09T17:05:45.038" v="65" actId="478"/>
          <ac:spMkLst>
            <pc:docMk/>
            <pc:sldMk cId="949901489" sldId="336"/>
            <ac:spMk id="2" creationId="{162883DD-66DA-42B0-A879-2DE6BF7CE8E1}"/>
          </ac:spMkLst>
        </pc:spChg>
        <pc:spChg chg="del">
          <ac:chgData name="Khaza Ahmed (PG Research)" userId="e606b0a9-72ee-43ac-a8f5-368b09304c72" providerId="ADAL" clId="{88177A39-851C-4281-991F-7A708E682A15}" dt="2022-10-09T17:05:04.114" v="48" actId="478"/>
          <ac:spMkLst>
            <pc:docMk/>
            <pc:sldMk cId="949901489" sldId="336"/>
            <ac:spMk id="3" creationId="{9FC020B0-9C28-4D41-BA30-AFFAF7445BCC}"/>
          </ac:spMkLst>
        </pc:spChg>
        <pc:spChg chg="del">
          <ac:chgData name="Khaza Ahmed (PG Research)" userId="e606b0a9-72ee-43ac-a8f5-368b09304c72" providerId="ADAL" clId="{88177A39-851C-4281-991F-7A708E682A15}" dt="2022-10-09T17:05:05.164" v="49" actId="478"/>
          <ac:spMkLst>
            <pc:docMk/>
            <pc:sldMk cId="949901489" sldId="336"/>
            <ac:spMk id="4" creationId="{E8F8C705-AC68-4CF1-9F0F-F6E2D13F62B6}"/>
          </ac:spMkLst>
        </pc:spChg>
        <pc:spChg chg="add mod">
          <ac:chgData name="Khaza Ahmed (PG Research)" userId="e606b0a9-72ee-43ac-a8f5-368b09304c72" providerId="ADAL" clId="{88177A39-851C-4281-991F-7A708E682A15}" dt="2022-10-09T17:05:48.004" v="66" actId="1076"/>
          <ac:spMkLst>
            <pc:docMk/>
            <pc:sldMk cId="949901489" sldId="336"/>
            <ac:spMk id="8" creationId="{BCF366F1-DB72-45E0-A2CC-716228880803}"/>
          </ac:spMkLst>
        </pc:spChg>
        <pc:spChg chg="add mod">
          <ac:chgData name="Khaza Ahmed (PG Research)" userId="e606b0a9-72ee-43ac-a8f5-368b09304c72" providerId="ADAL" clId="{88177A39-851C-4281-991F-7A708E682A15}" dt="2022-10-09T17:07:39.044" v="67"/>
          <ac:spMkLst>
            <pc:docMk/>
            <pc:sldMk cId="949901489" sldId="336"/>
            <ac:spMk id="9" creationId="{7AAA2770-4AE8-4188-B487-EA33F7A16FF0}"/>
          </ac:spMkLst>
        </pc:spChg>
      </pc:sldChg>
      <pc:sldChg chg="modSp add del">
        <pc:chgData name="Khaza Ahmed (PG Research)" userId="e606b0a9-72ee-43ac-a8f5-368b09304c72" providerId="ADAL" clId="{88177A39-851C-4281-991F-7A708E682A15}" dt="2022-10-09T17:01:25.569" v="11" actId="47"/>
        <pc:sldMkLst>
          <pc:docMk/>
          <pc:sldMk cId="2476237443" sldId="336"/>
        </pc:sldMkLst>
        <pc:spChg chg="mod">
          <ac:chgData name="Khaza Ahmed (PG Research)" userId="e606b0a9-72ee-43ac-a8f5-368b09304c72" providerId="ADAL" clId="{88177A39-851C-4281-991F-7A708E682A15}" dt="2022-10-09T17:00:58.304" v="3"/>
          <ac:spMkLst>
            <pc:docMk/>
            <pc:sldMk cId="2476237443" sldId="336"/>
            <ac:spMk id="6147" creationId="{00000000-0000-0000-0000-000000000000}"/>
          </ac:spMkLst>
        </pc:spChg>
        <pc:spChg chg="mod">
          <ac:chgData name="Khaza Ahmed (PG Research)" userId="e606b0a9-72ee-43ac-a8f5-368b09304c72" providerId="ADAL" clId="{88177A39-851C-4281-991F-7A708E682A15}" dt="2022-10-09T17:00:58.304" v="3"/>
          <ac:spMkLst>
            <pc:docMk/>
            <pc:sldMk cId="2476237443" sldId="336"/>
            <ac:spMk id="7171" creationId="{00000000-0000-0000-0000-000000000000}"/>
          </ac:spMkLst>
        </pc:spChg>
      </pc:sldChg>
      <pc:sldChg chg="addSp delSp modSp new mod">
        <pc:chgData name="Khaza Ahmed (PG Research)" userId="e606b0a9-72ee-43ac-a8f5-368b09304c72" providerId="ADAL" clId="{88177A39-851C-4281-991F-7A708E682A15}" dt="2022-11-09T21:42:06.321" v="951" actId="1076"/>
        <pc:sldMkLst>
          <pc:docMk/>
          <pc:sldMk cId="2836337979" sldId="337"/>
        </pc:sldMkLst>
        <pc:spChg chg="del mod">
          <ac:chgData name="Khaza Ahmed (PG Research)" userId="e606b0a9-72ee-43ac-a8f5-368b09304c72" providerId="ADAL" clId="{88177A39-851C-4281-991F-7A708E682A15}" dt="2022-10-09T17:19:54.336" v="76" actId="478"/>
          <ac:spMkLst>
            <pc:docMk/>
            <pc:sldMk cId="2836337979" sldId="337"/>
            <ac:spMk id="2" creationId="{1091FECC-64BE-4B88-A6FE-F112C582AF9C}"/>
          </ac:spMkLst>
        </pc:spChg>
        <pc:spChg chg="del">
          <ac:chgData name="Khaza Ahmed (PG Research)" userId="e606b0a9-72ee-43ac-a8f5-368b09304c72" providerId="ADAL" clId="{88177A39-851C-4281-991F-7A708E682A15}" dt="2022-10-09T17:19:20.918" v="69" actId="478"/>
          <ac:spMkLst>
            <pc:docMk/>
            <pc:sldMk cId="2836337979" sldId="337"/>
            <ac:spMk id="3" creationId="{DE6A7318-CDF7-44CD-B715-E0479599F3D8}"/>
          </ac:spMkLst>
        </pc:spChg>
        <pc:spChg chg="del">
          <ac:chgData name="Khaza Ahmed (PG Research)" userId="e606b0a9-72ee-43ac-a8f5-368b09304c72" providerId="ADAL" clId="{88177A39-851C-4281-991F-7A708E682A15}" dt="2022-10-09T17:19:22.420" v="70" actId="478"/>
          <ac:spMkLst>
            <pc:docMk/>
            <pc:sldMk cId="2836337979" sldId="337"/>
            <ac:spMk id="4" creationId="{7D2F5537-9267-4FCA-9D5E-59E7FF06C342}"/>
          </ac:spMkLst>
        </pc:spChg>
        <pc:spChg chg="add del mod">
          <ac:chgData name="Khaza Ahmed (PG Research)" userId="e606b0a9-72ee-43ac-a8f5-368b09304c72" providerId="ADAL" clId="{88177A39-851C-4281-991F-7A708E682A15}" dt="2022-10-09T17:19:55.973" v="77" actId="478"/>
          <ac:spMkLst>
            <pc:docMk/>
            <pc:sldMk cId="2836337979" sldId="337"/>
            <ac:spMk id="7" creationId="{D64D4B51-CB1B-4784-A3C6-EFAA3686CE28}"/>
          </ac:spMkLst>
        </pc:spChg>
        <pc:spChg chg="add mod">
          <ac:chgData name="Khaza Ahmed (PG Research)" userId="e606b0a9-72ee-43ac-a8f5-368b09304c72" providerId="ADAL" clId="{88177A39-851C-4281-991F-7A708E682A15}" dt="2022-11-09T21:34:09.020" v="777" actId="20577"/>
          <ac:spMkLst>
            <pc:docMk/>
            <pc:sldMk cId="2836337979" sldId="337"/>
            <ac:spMk id="8" creationId="{D436D797-7DD7-4FB1-A33D-5E3C0D297F08}"/>
          </ac:spMkLst>
        </pc:spChg>
        <pc:spChg chg="add mod">
          <ac:chgData name="Khaza Ahmed (PG Research)" userId="e606b0a9-72ee-43ac-a8f5-368b09304c72" providerId="ADAL" clId="{88177A39-851C-4281-991F-7A708E682A15}" dt="2022-11-09T21:42:06.321" v="951" actId="1076"/>
          <ac:spMkLst>
            <pc:docMk/>
            <pc:sldMk cId="2836337979" sldId="337"/>
            <ac:spMk id="9" creationId="{C26C3806-881C-46E6-A80A-1DB3E7E1689D}"/>
          </ac:spMkLst>
        </pc:spChg>
        <pc:spChg chg="add del mod">
          <ac:chgData name="Khaza Ahmed (PG Research)" userId="e606b0a9-72ee-43ac-a8f5-368b09304c72" providerId="ADAL" clId="{88177A39-851C-4281-991F-7A708E682A15}" dt="2022-11-09T21:34:14.891" v="778" actId="478"/>
          <ac:spMkLst>
            <pc:docMk/>
            <pc:sldMk cId="2836337979" sldId="337"/>
            <ac:spMk id="10" creationId="{C08B1B23-5362-4D03-B2AF-50107716B348}"/>
          </ac:spMkLst>
        </pc:spChg>
        <pc:spChg chg="add del mod">
          <ac:chgData name="Khaza Ahmed (PG Research)" userId="e606b0a9-72ee-43ac-a8f5-368b09304c72" providerId="ADAL" clId="{88177A39-851C-4281-991F-7A708E682A15}" dt="2022-11-09T21:27:10.167" v="719" actId="478"/>
          <ac:spMkLst>
            <pc:docMk/>
            <pc:sldMk cId="2836337979" sldId="337"/>
            <ac:spMk id="11" creationId="{A5BFC589-66E3-4D0B-A0BD-B6BCC41C355F}"/>
          </ac:spMkLst>
        </pc:spChg>
        <pc:graphicFrameChg chg="add mod modGraphic">
          <ac:chgData name="Khaza Ahmed (PG Research)" userId="e606b0a9-72ee-43ac-a8f5-368b09304c72" providerId="ADAL" clId="{88177A39-851C-4281-991F-7A708E682A15}" dt="2022-11-09T21:41:47.515" v="950" actId="20577"/>
          <ac:graphicFrameMkLst>
            <pc:docMk/>
            <pc:sldMk cId="2836337979" sldId="337"/>
            <ac:graphicFrameMk id="2" creationId="{AD91C501-BA8B-4D02-8768-4282E66B3640}"/>
          </ac:graphicFrameMkLst>
        </pc:graphicFrameChg>
      </pc:sldChg>
      <pc:sldChg chg="modSp add del modNotes">
        <pc:chgData name="Khaza Ahmed (PG Research)" userId="e606b0a9-72ee-43ac-a8f5-368b09304c72" providerId="ADAL" clId="{88177A39-851C-4281-991F-7A708E682A15}" dt="2022-10-09T17:01:25.569" v="11" actId="47"/>
        <pc:sldMkLst>
          <pc:docMk/>
          <pc:sldMk cId="3468186816" sldId="337"/>
        </pc:sldMkLst>
        <pc:picChg chg="mod">
          <ac:chgData name="Khaza Ahmed (PG Research)" userId="e606b0a9-72ee-43ac-a8f5-368b09304c72" providerId="ADAL" clId="{88177A39-851C-4281-991F-7A708E682A15}" dt="2022-10-09T17:00:58.304" v="3"/>
          <ac:picMkLst>
            <pc:docMk/>
            <pc:sldMk cId="3468186816" sldId="337"/>
            <ac:picMk id="3" creationId="{D8905730-86AD-4583-A75A-AE5920E7F07E}"/>
          </ac:picMkLst>
        </pc:picChg>
      </pc:sldChg>
      <pc:sldChg chg="modSp add del mod">
        <pc:chgData name="Khaza Ahmed (PG Research)" userId="e606b0a9-72ee-43ac-a8f5-368b09304c72" providerId="ADAL" clId="{88177A39-851C-4281-991F-7A708E682A15}" dt="2022-11-09T21:20:46.960" v="718" actId="47"/>
        <pc:sldMkLst>
          <pc:docMk/>
          <pc:sldMk cId="590831541" sldId="338"/>
        </pc:sldMkLst>
        <pc:spChg chg="mod">
          <ac:chgData name="Khaza Ahmed (PG Research)" userId="e606b0a9-72ee-43ac-a8f5-368b09304c72" providerId="ADAL" clId="{88177A39-851C-4281-991F-7A708E682A15}" dt="2022-10-09T17:23:43.307" v="140" actId="20577"/>
          <ac:spMkLst>
            <pc:docMk/>
            <pc:sldMk cId="590831541" sldId="338"/>
            <ac:spMk id="8" creationId="{D436D797-7DD7-4FB1-A33D-5E3C0D297F08}"/>
          </ac:spMkLst>
        </pc:spChg>
        <pc:spChg chg="mod">
          <ac:chgData name="Khaza Ahmed (PG Research)" userId="e606b0a9-72ee-43ac-a8f5-368b09304c72" providerId="ADAL" clId="{88177A39-851C-4281-991F-7A708E682A15}" dt="2022-10-09T17:24:58.928" v="210" actId="313"/>
          <ac:spMkLst>
            <pc:docMk/>
            <pc:sldMk cId="590831541" sldId="338"/>
            <ac:spMk id="10" creationId="{C08B1B23-5362-4D03-B2AF-50107716B348}"/>
          </ac:spMkLst>
        </pc:spChg>
      </pc:sldChg>
      <pc:sldChg chg="modSp add del modNotes">
        <pc:chgData name="Khaza Ahmed (PG Research)" userId="e606b0a9-72ee-43ac-a8f5-368b09304c72" providerId="ADAL" clId="{88177A39-851C-4281-991F-7A708E682A15}" dt="2022-10-09T17:01:25.569" v="11" actId="47"/>
        <pc:sldMkLst>
          <pc:docMk/>
          <pc:sldMk cId="1290565725" sldId="338"/>
        </pc:sldMkLst>
        <pc:spChg chg="mod">
          <ac:chgData name="Khaza Ahmed (PG Research)" userId="e606b0a9-72ee-43ac-a8f5-368b09304c72" providerId="ADAL" clId="{88177A39-851C-4281-991F-7A708E682A15}" dt="2022-10-09T17:00:58.304" v="3"/>
          <ac:spMkLst>
            <pc:docMk/>
            <pc:sldMk cId="1290565725" sldId="338"/>
            <ac:spMk id="11266" creationId="{00000000-0000-0000-0000-000000000000}"/>
          </ac:spMkLst>
        </pc:spChg>
        <pc:spChg chg="mod">
          <ac:chgData name="Khaza Ahmed (PG Research)" userId="e606b0a9-72ee-43ac-a8f5-368b09304c72" providerId="ADAL" clId="{88177A39-851C-4281-991F-7A708E682A15}" dt="2022-10-09T17:00:58.304" v="3"/>
          <ac:spMkLst>
            <pc:docMk/>
            <pc:sldMk cId="1290565725" sldId="338"/>
            <ac:spMk id="11267" creationId="{00000000-0000-0000-0000-000000000000}"/>
          </ac:spMkLst>
        </pc:spChg>
      </pc:sldChg>
      <pc:sldChg chg="addSp delSp modSp add del mod">
        <pc:chgData name="Khaza Ahmed (PG Research)" userId="e606b0a9-72ee-43ac-a8f5-368b09304c72" providerId="ADAL" clId="{88177A39-851C-4281-991F-7A708E682A15}" dt="2022-11-09T21:20:45.622" v="717" actId="47"/>
        <pc:sldMkLst>
          <pc:docMk/>
          <pc:sldMk cId="266730398" sldId="339"/>
        </pc:sldMkLst>
        <pc:spChg chg="mod">
          <ac:chgData name="Khaza Ahmed (PG Research)" userId="e606b0a9-72ee-43ac-a8f5-368b09304c72" providerId="ADAL" clId="{88177A39-851C-4281-991F-7A708E682A15}" dt="2022-10-09T17:29:02.122" v="221" actId="20577"/>
          <ac:spMkLst>
            <pc:docMk/>
            <pc:sldMk cId="266730398" sldId="339"/>
            <ac:spMk id="8" creationId="{D436D797-7DD7-4FB1-A33D-5E3C0D297F08}"/>
          </ac:spMkLst>
        </pc:spChg>
        <pc:spChg chg="add del mod">
          <ac:chgData name="Khaza Ahmed (PG Research)" userId="e606b0a9-72ee-43ac-a8f5-368b09304c72" providerId="ADAL" clId="{88177A39-851C-4281-991F-7A708E682A15}" dt="2022-10-09T17:29:17.669" v="226" actId="20577"/>
          <ac:spMkLst>
            <pc:docMk/>
            <pc:sldMk cId="266730398" sldId="339"/>
            <ac:spMk id="10" creationId="{C08B1B23-5362-4D03-B2AF-50107716B348}"/>
          </ac:spMkLst>
        </pc:spChg>
      </pc:sldChg>
      <pc:sldChg chg="add del modNotes">
        <pc:chgData name="Khaza Ahmed (PG Research)" userId="e606b0a9-72ee-43ac-a8f5-368b09304c72" providerId="ADAL" clId="{88177A39-851C-4281-991F-7A708E682A15}" dt="2022-10-09T17:01:25.569" v="11" actId="47"/>
        <pc:sldMkLst>
          <pc:docMk/>
          <pc:sldMk cId="1564329926" sldId="339"/>
        </pc:sldMkLst>
      </pc:sldChg>
      <pc:sldChg chg="new del">
        <pc:chgData name="Khaza Ahmed (PG Research)" userId="e606b0a9-72ee-43ac-a8f5-368b09304c72" providerId="ADAL" clId="{88177A39-851C-4281-991F-7A708E682A15}" dt="2022-10-09T17:30:33.255" v="228" actId="2696"/>
        <pc:sldMkLst>
          <pc:docMk/>
          <pc:sldMk cId="884640654" sldId="340"/>
        </pc:sldMkLst>
      </pc:sldChg>
      <pc:sldChg chg="addSp delSp modSp add mod">
        <pc:chgData name="Khaza Ahmed (PG Research)" userId="e606b0a9-72ee-43ac-a8f5-368b09304c72" providerId="ADAL" clId="{88177A39-851C-4281-991F-7A708E682A15}" dt="2022-11-09T21:51:33.913" v="1115" actId="20577"/>
        <pc:sldMkLst>
          <pc:docMk/>
          <pc:sldMk cId="3314958654" sldId="340"/>
        </pc:sldMkLst>
        <pc:spChg chg="add mod">
          <ac:chgData name="Khaza Ahmed (PG Research)" userId="e606b0a9-72ee-43ac-a8f5-368b09304c72" providerId="ADAL" clId="{88177A39-851C-4281-991F-7A708E682A15}" dt="2022-11-09T21:20:32.243" v="716"/>
          <ac:spMkLst>
            <pc:docMk/>
            <pc:sldMk cId="3314958654" sldId="340"/>
            <ac:spMk id="7" creationId="{D62BA846-96EA-480C-99AE-B15F53D189EA}"/>
          </ac:spMkLst>
        </pc:spChg>
        <pc:spChg chg="mod">
          <ac:chgData name="Khaza Ahmed (PG Research)" userId="e606b0a9-72ee-43ac-a8f5-368b09304c72" providerId="ADAL" clId="{88177A39-851C-4281-991F-7A708E682A15}" dt="2022-10-09T17:35:18.172" v="288" actId="20577"/>
          <ac:spMkLst>
            <pc:docMk/>
            <pc:sldMk cId="3314958654" sldId="340"/>
            <ac:spMk id="8" creationId="{D436D797-7DD7-4FB1-A33D-5E3C0D297F08}"/>
          </ac:spMkLst>
        </pc:spChg>
        <pc:spChg chg="add del mod">
          <ac:chgData name="Khaza Ahmed (PG Research)" userId="e606b0a9-72ee-43ac-a8f5-368b09304c72" providerId="ADAL" clId="{88177A39-851C-4281-991F-7A708E682A15}" dt="2022-11-09T21:50:43.563" v="1113"/>
          <ac:spMkLst>
            <pc:docMk/>
            <pc:sldMk cId="3314958654" sldId="340"/>
            <ac:spMk id="9" creationId="{88F23EC9-EA01-4816-A765-D6ECFCF7C869}"/>
          </ac:spMkLst>
        </pc:spChg>
        <pc:spChg chg="mod">
          <ac:chgData name="Khaza Ahmed (PG Research)" userId="e606b0a9-72ee-43ac-a8f5-368b09304c72" providerId="ADAL" clId="{88177A39-851C-4281-991F-7A708E682A15}" dt="2022-11-09T21:51:33.913" v="1115" actId="20577"/>
          <ac:spMkLst>
            <pc:docMk/>
            <pc:sldMk cId="3314958654" sldId="340"/>
            <ac:spMk id="10" creationId="{C08B1B23-5362-4D03-B2AF-50107716B348}"/>
          </ac:spMkLst>
        </pc:spChg>
        <pc:spChg chg="del">
          <ac:chgData name="Khaza Ahmed (PG Research)" userId="e606b0a9-72ee-43ac-a8f5-368b09304c72" providerId="ADAL" clId="{88177A39-851C-4281-991F-7A708E682A15}" dt="2022-10-09T17:30:44.056" v="231" actId="478"/>
          <ac:spMkLst>
            <pc:docMk/>
            <pc:sldMk cId="3314958654" sldId="340"/>
            <ac:spMk id="11" creationId="{A5BFC589-66E3-4D0B-A0BD-B6BCC41C355F}"/>
          </ac:spMkLst>
        </pc:spChg>
      </pc:sldChg>
      <pc:sldChg chg="add del modNotes">
        <pc:chgData name="Khaza Ahmed (PG Research)" userId="e606b0a9-72ee-43ac-a8f5-368b09304c72" providerId="ADAL" clId="{88177A39-851C-4281-991F-7A708E682A15}" dt="2022-10-09T17:01:25.569" v="11" actId="47"/>
        <pc:sldMkLst>
          <pc:docMk/>
          <pc:sldMk cId="3440710240" sldId="340"/>
        </pc:sldMkLst>
      </pc:sldChg>
      <pc:sldChg chg="addSp delSp modSp add mod">
        <pc:chgData name="Khaza Ahmed (PG Research)" userId="e606b0a9-72ee-43ac-a8f5-368b09304c72" providerId="ADAL" clId="{88177A39-851C-4281-991F-7A708E682A15}" dt="2022-10-09T17:41:35.855" v="327" actId="20577"/>
        <pc:sldMkLst>
          <pc:docMk/>
          <pc:sldMk cId="668277279" sldId="341"/>
        </pc:sldMkLst>
        <pc:spChg chg="mod">
          <ac:chgData name="Khaza Ahmed (PG Research)" userId="e606b0a9-72ee-43ac-a8f5-368b09304c72" providerId="ADAL" clId="{88177A39-851C-4281-991F-7A708E682A15}" dt="2022-10-09T17:41:35.855" v="327" actId="20577"/>
          <ac:spMkLst>
            <pc:docMk/>
            <pc:sldMk cId="668277279" sldId="341"/>
            <ac:spMk id="8" creationId="{D436D797-7DD7-4FB1-A33D-5E3C0D297F08}"/>
          </ac:spMkLst>
        </pc:spChg>
        <pc:spChg chg="del">
          <ac:chgData name="Khaza Ahmed (PG Research)" userId="e606b0a9-72ee-43ac-a8f5-368b09304c72" providerId="ADAL" clId="{88177A39-851C-4281-991F-7A708E682A15}" dt="2022-10-09T17:33:34.346" v="267" actId="478"/>
          <ac:spMkLst>
            <pc:docMk/>
            <pc:sldMk cId="668277279" sldId="341"/>
            <ac:spMk id="10" creationId="{C08B1B23-5362-4D03-B2AF-50107716B348}"/>
          </ac:spMkLst>
        </pc:spChg>
        <pc:graphicFrameChg chg="add mod">
          <ac:chgData name="Khaza Ahmed (PG Research)" userId="e606b0a9-72ee-43ac-a8f5-368b09304c72" providerId="ADAL" clId="{88177A39-851C-4281-991F-7A708E682A15}" dt="2022-10-09T17:36:27.061" v="302" actId="20577"/>
          <ac:graphicFrameMkLst>
            <pc:docMk/>
            <pc:sldMk cId="668277279" sldId="341"/>
            <ac:graphicFrameMk id="7" creationId="{D60F7772-1C8F-455A-A4AC-58691AEDFCEC}"/>
          </ac:graphicFrameMkLst>
        </pc:graphicFrameChg>
      </pc:sldChg>
      <pc:sldChg chg="new del">
        <pc:chgData name="Khaza Ahmed (PG Research)" userId="e606b0a9-72ee-43ac-a8f5-368b09304c72" providerId="ADAL" clId="{88177A39-851C-4281-991F-7A708E682A15}" dt="2022-10-09T17:33:09.856" v="262" actId="680"/>
        <pc:sldMkLst>
          <pc:docMk/>
          <pc:sldMk cId="3559478094" sldId="341"/>
        </pc:sldMkLst>
      </pc:sldChg>
      <pc:sldChg chg="add del modNotes">
        <pc:chgData name="Khaza Ahmed (PG Research)" userId="e606b0a9-72ee-43ac-a8f5-368b09304c72" providerId="ADAL" clId="{88177A39-851C-4281-991F-7A708E682A15}" dt="2022-10-09T17:01:25.569" v="11" actId="47"/>
        <pc:sldMkLst>
          <pc:docMk/>
          <pc:sldMk cId="628870962" sldId="342"/>
        </pc:sldMkLst>
      </pc:sldChg>
      <pc:sldChg chg="addSp delSp modSp add mod">
        <pc:chgData name="Khaza Ahmed (PG Research)" userId="e606b0a9-72ee-43ac-a8f5-368b09304c72" providerId="ADAL" clId="{88177A39-851C-4281-991F-7A708E682A15}" dt="2022-11-09T22:25:11.417" v="1666" actId="1076"/>
        <pc:sldMkLst>
          <pc:docMk/>
          <pc:sldMk cId="2566854605" sldId="342"/>
        </pc:sldMkLst>
        <pc:spChg chg="add del mod">
          <ac:chgData name="Khaza Ahmed (PG Research)" userId="e606b0a9-72ee-43ac-a8f5-368b09304c72" providerId="ADAL" clId="{88177A39-851C-4281-991F-7A708E682A15}" dt="2022-10-09T17:34:48.200" v="280" actId="478"/>
          <ac:spMkLst>
            <pc:docMk/>
            <pc:sldMk cId="2566854605" sldId="342"/>
            <ac:spMk id="3" creationId="{F6FF5BB2-77B8-4F12-92D1-150EC0854215}"/>
          </ac:spMkLst>
        </pc:spChg>
        <pc:spChg chg="add mod">
          <ac:chgData name="Khaza Ahmed (PG Research)" userId="e606b0a9-72ee-43ac-a8f5-368b09304c72" providerId="ADAL" clId="{88177A39-851C-4281-991F-7A708E682A15}" dt="2022-11-09T22:24:54.251" v="1660" actId="1076"/>
          <ac:spMkLst>
            <pc:docMk/>
            <pc:sldMk cId="2566854605" sldId="342"/>
            <ac:spMk id="7" creationId="{BC4B7FDA-D28E-48DF-86BD-D203C3AE136A}"/>
          </ac:spMkLst>
        </pc:spChg>
        <pc:spChg chg="mod">
          <ac:chgData name="Khaza Ahmed (PG Research)" userId="e606b0a9-72ee-43ac-a8f5-368b09304c72" providerId="ADAL" clId="{88177A39-851C-4281-991F-7A708E682A15}" dt="2022-10-09T17:35:42.045" v="298" actId="20577"/>
          <ac:spMkLst>
            <pc:docMk/>
            <pc:sldMk cId="2566854605" sldId="342"/>
            <ac:spMk id="8" creationId="{D436D797-7DD7-4FB1-A33D-5E3C0D297F08}"/>
          </ac:spMkLst>
        </pc:spChg>
        <pc:spChg chg="add mod">
          <ac:chgData name="Khaza Ahmed (PG Research)" userId="e606b0a9-72ee-43ac-a8f5-368b09304c72" providerId="ADAL" clId="{88177A39-851C-4281-991F-7A708E682A15}" dt="2022-11-09T22:25:11.417" v="1666" actId="1076"/>
          <ac:spMkLst>
            <pc:docMk/>
            <pc:sldMk cId="2566854605" sldId="342"/>
            <ac:spMk id="10" creationId="{7B3ACBEC-6B9D-4DE2-BE34-18E95F399507}"/>
          </ac:spMkLst>
        </pc:spChg>
        <pc:graphicFrameChg chg="del">
          <ac:chgData name="Khaza Ahmed (PG Research)" userId="e606b0a9-72ee-43ac-a8f5-368b09304c72" providerId="ADAL" clId="{88177A39-851C-4281-991F-7A708E682A15}" dt="2022-10-09T17:34:40.110" v="279" actId="478"/>
          <ac:graphicFrameMkLst>
            <pc:docMk/>
            <pc:sldMk cId="2566854605" sldId="342"/>
            <ac:graphicFrameMk id="7" creationId="{D60F7772-1C8F-455A-A4AC-58691AEDFCEC}"/>
          </ac:graphicFrameMkLst>
        </pc:graphicFrameChg>
        <pc:picChg chg="add del mod">
          <ac:chgData name="Khaza Ahmed (PG Research)" userId="e606b0a9-72ee-43ac-a8f5-368b09304c72" providerId="ADAL" clId="{88177A39-851C-4281-991F-7A708E682A15}" dt="2022-11-09T22:23:07.594" v="1631" actId="478"/>
          <ac:picMkLst>
            <pc:docMk/>
            <pc:sldMk cId="2566854605" sldId="342"/>
            <ac:picMk id="9" creationId="{13D6C4C1-718B-4DDD-BE53-16C3FBF45726}"/>
          </ac:picMkLst>
        </pc:picChg>
      </pc:sldChg>
      <pc:sldChg chg="add del modNotes">
        <pc:chgData name="Khaza Ahmed (PG Research)" userId="e606b0a9-72ee-43ac-a8f5-368b09304c72" providerId="ADAL" clId="{88177A39-851C-4281-991F-7A708E682A15}" dt="2022-10-09T17:01:25.569" v="11" actId="47"/>
        <pc:sldMkLst>
          <pc:docMk/>
          <pc:sldMk cId="1374438802" sldId="343"/>
        </pc:sldMkLst>
      </pc:sldChg>
      <pc:sldChg chg="addSp delSp modSp add mod ord">
        <pc:chgData name="Khaza Ahmed (PG Research)" userId="e606b0a9-72ee-43ac-a8f5-368b09304c72" providerId="ADAL" clId="{88177A39-851C-4281-991F-7A708E682A15}" dt="2022-11-09T22:04:35.681" v="1279" actId="1076"/>
        <pc:sldMkLst>
          <pc:docMk/>
          <pc:sldMk cId="3756203676" sldId="343"/>
        </pc:sldMkLst>
        <pc:spChg chg="mod">
          <ac:chgData name="Khaza Ahmed (PG Research)" userId="e606b0a9-72ee-43ac-a8f5-368b09304c72" providerId="ADAL" clId="{88177A39-851C-4281-991F-7A708E682A15}" dt="2022-10-09T17:38:26.728" v="304"/>
          <ac:spMkLst>
            <pc:docMk/>
            <pc:sldMk cId="3756203676" sldId="343"/>
            <ac:spMk id="8" creationId="{D436D797-7DD7-4FB1-A33D-5E3C0D297F08}"/>
          </ac:spMkLst>
        </pc:spChg>
        <pc:spChg chg="add mod">
          <ac:chgData name="Khaza Ahmed (PG Research)" userId="e606b0a9-72ee-43ac-a8f5-368b09304c72" providerId="ADAL" clId="{88177A39-851C-4281-991F-7A708E682A15}" dt="2022-11-09T22:04:35.681" v="1279" actId="1076"/>
          <ac:spMkLst>
            <pc:docMk/>
            <pc:sldMk cId="3756203676" sldId="343"/>
            <ac:spMk id="9" creationId="{6062D8C6-63A7-4894-9CC1-D4A000C197AC}"/>
          </ac:spMkLst>
        </pc:spChg>
        <pc:graphicFrameChg chg="add mod">
          <ac:chgData name="Khaza Ahmed (PG Research)" userId="e606b0a9-72ee-43ac-a8f5-368b09304c72" providerId="ADAL" clId="{88177A39-851C-4281-991F-7A708E682A15}" dt="2022-11-09T22:03:26.072" v="1231" actId="1076"/>
          <ac:graphicFrameMkLst>
            <pc:docMk/>
            <pc:sldMk cId="3756203676" sldId="343"/>
            <ac:graphicFrameMk id="7" creationId="{01426476-E566-4EC7-9C08-60BD53E08FE2}"/>
          </ac:graphicFrameMkLst>
        </pc:graphicFrameChg>
        <pc:picChg chg="del">
          <ac:chgData name="Khaza Ahmed (PG Research)" userId="e606b0a9-72ee-43ac-a8f5-368b09304c72" providerId="ADAL" clId="{88177A39-851C-4281-991F-7A708E682A15}" dt="2022-10-09T17:38:32.845" v="305" actId="478"/>
          <ac:picMkLst>
            <pc:docMk/>
            <pc:sldMk cId="3756203676" sldId="343"/>
            <ac:picMk id="9" creationId="{13D6C4C1-718B-4DDD-BE53-16C3FBF45726}"/>
          </ac:picMkLst>
        </pc:picChg>
      </pc:sldChg>
      <pc:sldChg chg="add del modNotes">
        <pc:chgData name="Khaza Ahmed (PG Research)" userId="e606b0a9-72ee-43ac-a8f5-368b09304c72" providerId="ADAL" clId="{88177A39-851C-4281-991F-7A708E682A15}" dt="2022-10-09T17:01:25.569" v="11" actId="47"/>
        <pc:sldMkLst>
          <pc:docMk/>
          <pc:sldMk cId="269345944" sldId="344"/>
        </pc:sldMkLst>
      </pc:sldChg>
      <pc:sldChg chg="addSp delSp modSp add mod ord">
        <pc:chgData name="Khaza Ahmed (PG Research)" userId="e606b0a9-72ee-43ac-a8f5-368b09304c72" providerId="ADAL" clId="{88177A39-851C-4281-991F-7A708E682A15}" dt="2022-11-09T21:57:47.158" v="1161"/>
        <pc:sldMkLst>
          <pc:docMk/>
          <pc:sldMk cId="1188160502" sldId="344"/>
        </pc:sldMkLst>
        <pc:spChg chg="add del mod">
          <ac:chgData name="Khaza Ahmed (PG Research)" userId="e606b0a9-72ee-43ac-a8f5-368b09304c72" providerId="ADAL" clId="{88177A39-851C-4281-991F-7A708E682A15}" dt="2022-10-09T17:39:18.427" v="313" actId="478"/>
          <ac:spMkLst>
            <pc:docMk/>
            <pc:sldMk cId="1188160502" sldId="344"/>
            <ac:spMk id="3" creationId="{54CF6253-76B7-4EAC-BE5A-9C46A840DA1F}"/>
          </ac:spMkLst>
        </pc:spChg>
        <pc:spChg chg="mod">
          <ac:chgData name="Khaza Ahmed (PG Research)" userId="e606b0a9-72ee-43ac-a8f5-368b09304c72" providerId="ADAL" clId="{88177A39-851C-4281-991F-7A708E682A15}" dt="2022-10-09T17:39:08.849" v="311"/>
          <ac:spMkLst>
            <pc:docMk/>
            <pc:sldMk cId="1188160502" sldId="344"/>
            <ac:spMk id="8" creationId="{D436D797-7DD7-4FB1-A33D-5E3C0D297F08}"/>
          </ac:spMkLst>
        </pc:spChg>
        <pc:graphicFrameChg chg="del">
          <ac:chgData name="Khaza Ahmed (PG Research)" userId="e606b0a9-72ee-43ac-a8f5-368b09304c72" providerId="ADAL" clId="{88177A39-851C-4281-991F-7A708E682A15}" dt="2022-10-09T17:39:15.887" v="312" actId="478"/>
          <ac:graphicFrameMkLst>
            <pc:docMk/>
            <pc:sldMk cId="1188160502" sldId="344"/>
            <ac:graphicFrameMk id="7" creationId="{01426476-E566-4EC7-9C08-60BD53E08FE2}"/>
          </ac:graphicFrameMkLst>
        </pc:graphicFrameChg>
        <pc:graphicFrameChg chg="add mod">
          <ac:chgData name="Khaza Ahmed (PG Research)" userId="e606b0a9-72ee-43ac-a8f5-368b09304c72" providerId="ADAL" clId="{88177A39-851C-4281-991F-7A708E682A15}" dt="2022-10-09T17:39:29.683" v="318" actId="1076"/>
          <ac:graphicFrameMkLst>
            <pc:docMk/>
            <pc:sldMk cId="1188160502" sldId="344"/>
            <ac:graphicFrameMk id="9" creationId="{16D1F656-2332-48B2-9271-53F4923DD233}"/>
          </ac:graphicFrameMkLst>
        </pc:graphicFrameChg>
      </pc:sldChg>
      <pc:sldChg chg="addSp delSp modSp add mod">
        <pc:chgData name="Khaza Ahmed (PG Research)" userId="e606b0a9-72ee-43ac-a8f5-368b09304c72" providerId="ADAL" clId="{88177A39-851C-4281-991F-7A708E682A15}" dt="2022-10-09T17:42:23.635" v="336" actId="1076"/>
        <pc:sldMkLst>
          <pc:docMk/>
          <pc:sldMk cId="1931046614" sldId="345"/>
        </pc:sldMkLst>
        <pc:spChg chg="add del mod">
          <ac:chgData name="Khaza Ahmed (PG Research)" userId="e606b0a9-72ee-43ac-a8f5-368b09304c72" providerId="ADAL" clId="{88177A39-851C-4281-991F-7A708E682A15}" dt="2022-10-09T17:42:00.244" v="329" actId="478"/>
          <ac:spMkLst>
            <pc:docMk/>
            <pc:sldMk cId="1931046614" sldId="345"/>
            <ac:spMk id="3" creationId="{6FA09244-D391-4140-B37F-26E0F05DAEA7}"/>
          </ac:spMkLst>
        </pc:spChg>
        <pc:spChg chg="mod">
          <ac:chgData name="Khaza Ahmed (PG Research)" userId="e606b0a9-72ee-43ac-a8f5-368b09304c72" providerId="ADAL" clId="{88177A39-851C-4281-991F-7A708E682A15}" dt="2022-10-09T17:42:23.635" v="336" actId="1076"/>
          <ac:spMkLst>
            <pc:docMk/>
            <pc:sldMk cId="1931046614" sldId="345"/>
            <ac:spMk id="8" creationId="{D436D797-7DD7-4FB1-A33D-5E3C0D297F08}"/>
          </ac:spMkLst>
        </pc:spChg>
        <pc:graphicFrameChg chg="del">
          <ac:chgData name="Khaza Ahmed (PG Research)" userId="e606b0a9-72ee-43ac-a8f5-368b09304c72" providerId="ADAL" clId="{88177A39-851C-4281-991F-7A708E682A15}" dt="2022-10-09T17:41:58.754" v="328" actId="478"/>
          <ac:graphicFrameMkLst>
            <pc:docMk/>
            <pc:sldMk cId="1931046614" sldId="345"/>
            <ac:graphicFrameMk id="9" creationId="{16D1F656-2332-48B2-9271-53F4923DD233}"/>
          </ac:graphicFrameMkLst>
        </pc:graphicFrameChg>
        <pc:graphicFrameChg chg="add mod">
          <ac:chgData name="Khaza Ahmed (PG Research)" userId="e606b0a9-72ee-43ac-a8f5-368b09304c72" providerId="ADAL" clId="{88177A39-851C-4281-991F-7A708E682A15}" dt="2022-10-09T17:42:17.820" v="335" actId="20577"/>
          <ac:graphicFrameMkLst>
            <pc:docMk/>
            <pc:sldMk cId="1931046614" sldId="345"/>
            <ac:graphicFrameMk id="10" creationId="{3CD1C98D-05FA-47DE-8909-BC8ECF8AD47F}"/>
          </ac:graphicFrameMkLst>
        </pc:graphicFrameChg>
      </pc:sldChg>
      <pc:sldChg chg="add del modNotes">
        <pc:chgData name="Khaza Ahmed (PG Research)" userId="e606b0a9-72ee-43ac-a8f5-368b09304c72" providerId="ADAL" clId="{88177A39-851C-4281-991F-7A708E682A15}" dt="2022-10-09T17:01:25.569" v="11" actId="47"/>
        <pc:sldMkLst>
          <pc:docMk/>
          <pc:sldMk cId="3687613592" sldId="345"/>
        </pc:sldMkLst>
      </pc:sldChg>
      <pc:sldChg chg="addSp delSp modSp add del mod">
        <pc:chgData name="Khaza Ahmed (PG Research)" userId="e606b0a9-72ee-43ac-a8f5-368b09304c72" providerId="ADAL" clId="{88177A39-851C-4281-991F-7A708E682A15}" dt="2022-11-09T22:32:46.606" v="1694" actId="2696"/>
        <pc:sldMkLst>
          <pc:docMk/>
          <pc:sldMk cId="452049202" sldId="346"/>
        </pc:sldMkLst>
        <pc:spChg chg="add del mod">
          <ac:chgData name="Khaza Ahmed (PG Research)" userId="e606b0a9-72ee-43ac-a8f5-368b09304c72" providerId="ADAL" clId="{88177A39-851C-4281-991F-7A708E682A15}" dt="2022-10-09T17:43:10.302" v="342" actId="478"/>
          <ac:spMkLst>
            <pc:docMk/>
            <pc:sldMk cId="452049202" sldId="346"/>
            <ac:spMk id="3" creationId="{9193D8B9-7FD9-414D-A984-F7DDB481EE70}"/>
          </ac:spMkLst>
        </pc:spChg>
        <pc:spChg chg="mod">
          <ac:chgData name="Khaza Ahmed (PG Research)" userId="e606b0a9-72ee-43ac-a8f5-368b09304c72" providerId="ADAL" clId="{88177A39-851C-4281-991F-7A708E682A15}" dt="2022-10-09T17:51:11.089" v="402" actId="20577"/>
          <ac:spMkLst>
            <pc:docMk/>
            <pc:sldMk cId="452049202" sldId="346"/>
            <ac:spMk id="8" creationId="{D436D797-7DD7-4FB1-A33D-5E3C0D297F08}"/>
          </ac:spMkLst>
        </pc:spChg>
        <pc:spChg chg="add mod">
          <ac:chgData name="Khaza Ahmed (PG Research)" userId="e606b0a9-72ee-43ac-a8f5-368b09304c72" providerId="ADAL" clId="{88177A39-851C-4281-991F-7A708E682A15}" dt="2022-10-09T17:44:07.038" v="357" actId="20577"/>
          <ac:spMkLst>
            <pc:docMk/>
            <pc:sldMk cId="452049202" sldId="346"/>
            <ac:spMk id="9" creationId="{A8F79B63-CA56-4083-B598-FB66DEFD6093}"/>
          </ac:spMkLst>
        </pc:spChg>
        <pc:graphicFrameChg chg="del">
          <ac:chgData name="Khaza Ahmed (PG Research)" userId="e606b0a9-72ee-43ac-a8f5-368b09304c72" providerId="ADAL" clId="{88177A39-851C-4281-991F-7A708E682A15}" dt="2022-10-09T17:43:08.213" v="341" actId="478"/>
          <ac:graphicFrameMkLst>
            <pc:docMk/>
            <pc:sldMk cId="452049202" sldId="346"/>
            <ac:graphicFrameMk id="10" creationId="{3CD1C98D-05FA-47DE-8909-BC8ECF8AD47F}"/>
          </ac:graphicFrameMkLst>
        </pc:graphicFrameChg>
      </pc:sldChg>
      <pc:sldChg chg="add del modNotes">
        <pc:chgData name="Khaza Ahmed (PG Research)" userId="e606b0a9-72ee-43ac-a8f5-368b09304c72" providerId="ADAL" clId="{88177A39-851C-4281-991F-7A708E682A15}" dt="2022-10-09T17:01:25.569" v="11" actId="47"/>
        <pc:sldMkLst>
          <pc:docMk/>
          <pc:sldMk cId="1744525686" sldId="346"/>
        </pc:sldMkLst>
      </pc:sldChg>
      <pc:sldChg chg="add del modNotes">
        <pc:chgData name="Khaza Ahmed (PG Research)" userId="e606b0a9-72ee-43ac-a8f5-368b09304c72" providerId="ADAL" clId="{88177A39-851C-4281-991F-7A708E682A15}" dt="2022-10-09T17:01:25.569" v="11" actId="47"/>
        <pc:sldMkLst>
          <pc:docMk/>
          <pc:sldMk cId="802087952" sldId="347"/>
        </pc:sldMkLst>
      </pc:sldChg>
      <pc:sldChg chg="modSp add mod">
        <pc:chgData name="Khaza Ahmed (PG Research)" userId="e606b0a9-72ee-43ac-a8f5-368b09304c72" providerId="ADAL" clId="{88177A39-851C-4281-991F-7A708E682A15}" dt="2022-11-09T22:32:52.371" v="1696" actId="20577"/>
        <pc:sldMkLst>
          <pc:docMk/>
          <pc:sldMk cId="3999666871" sldId="347"/>
        </pc:sldMkLst>
        <pc:spChg chg="mod">
          <ac:chgData name="Khaza Ahmed (PG Research)" userId="e606b0a9-72ee-43ac-a8f5-368b09304c72" providerId="ADAL" clId="{88177A39-851C-4281-991F-7A708E682A15}" dt="2022-11-09T22:32:52.371" v="1696" actId="20577"/>
          <ac:spMkLst>
            <pc:docMk/>
            <pc:sldMk cId="3999666871" sldId="347"/>
            <ac:spMk id="8" creationId="{D436D797-7DD7-4FB1-A33D-5E3C0D297F08}"/>
          </ac:spMkLst>
        </pc:spChg>
        <pc:spChg chg="mod">
          <ac:chgData name="Khaza Ahmed (PG Research)" userId="e606b0a9-72ee-43ac-a8f5-368b09304c72" providerId="ADAL" clId="{88177A39-851C-4281-991F-7A708E682A15}" dt="2022-10-09T17:44:00.582" v="355" actId="20577"/>
          <ac:spMkLst>
            <pc:docMk/>
            <pc:sldMk cId="3999666871" sldId="347"/>
            <ac:spMk id="9" creationId="{A8F79B63-CA56-4083-B598-FB66DEFD6093}"/>
          </ac:spMkLst>
        </pc:spChg>
      </pc:sldChg>
      <pc:sldChg chg="modSp add mod">
        <pc:chgData name="Khaza Ahmed (PG Research)" userId="e606b0a9-72ee-43ac-a8f5-368b09304c72" providerId="ADAL" clId="{88177A39-851C-4281-991F-7A708E682A15}" dt="2022-10-09T17:45:28.636" v="361" actId="27636"/>
        <pc:sldMkLst>
          <pc:docMk/>
          <pc:sldMk cId="832487723" sldId="348"/>
        </pc:sldMkLst>
        <pc:spChg chg="mod">
          <ac:chgData name="Khaza Ahmed (PG Research)" userId="e606b0a9-72ee-43ac-a8f5-368b09304c72" providerId="ADAL" clId="{88177A39-851C-4281-991F-7A708E682A15}" dt="2022-10-09T17:45:17.084" v="359"/>
          <ac:spMkLst>
            <pc:docMk/>
            <pc:sldMk cId="832487723" sldId="348"/>
            <ac:spMk id="8" creationId="{D436D797-7DD7-4FB1-A33D-5E3C0D297F08}"/>
          </ac:spMkLst>
        </pc:spChg>
        <pc:spChg chg="mod">
          <ac:chgData name="Khaza Ahmed (PG Research)" userId="e606b0a9-72ee-43ac-a8f5-368b09304c72" providerId="ADAL" clId="{88177A39-851C-4281-991F-7A708E682A15}" dt="2022-10-09T17:45:28.636" v="361" actId="27636"/>
          <ac:spMkLst>
            <pc:docMk/>
            <pc:sldMk cId="832487723" sldId="348"/>
            <ac:spMk id="9" creationId="{A8F79B63-CA56-4083-B598-FB66DEFD6093}"/>
          </ac:spMkLst>
        </pc:spChg>
      </pc:sldChg>
      <pc:sldChg chg="add del modNotes">
        <pc:chgData name="Khaza Ahmed (PG Research)" userId="e606b0a9-72ee-43ac-a8f5-368b09304c72" providerId="ADAL" clId="{88177A39-851C-4281-991F-7A708E682A15}" dt="2022-10-09T17:01:25.569" v="11" actId="47"/>
        <pc:sldMkLst>
          <pc:docMk/>
          <pc:sldMk cId="2880377481" sldId="348"/>
        </pc:sldMkLst>
      </pc:sldChg>
      <pc:sldChg chg="modSp add mod">
        <pc:chgData name="Khaza Ahmed (PG Research)" userId="e606b0a9-72ee-43ac-a8f5-368b09304c72" providerId="ADAL" clId="{88177A39-851C-4281-991F-7A708E682A15}" dt="2022-10-09T17:45:59.881" v="364" actId="27636"/>
        <pc:sldMkLst>
          <pc:docMk/>
          <pc:sldMk cId="1323716799" sldId="349"/>
        </pc:sldMkLst>
        <pc:spChg chg="mod">
          <ac:chgData name="Khaza Ahmed (PG Research)" userId="e606b0a9-72ee-43ac-a8f5-368b09304c72" providerId="ADAL" clId="{88177A39-851C-4281-991F-7A708E682A15}" dt="2022-10-09T17:45:59.881" v="364" actId="27636"/>
          <ac:spMkLst>
            <pc:docMk/>
            <pc:sldMk cId="1323716799" sldId="349"/>
            <ac:spMk id="9" creationId="{A8F79B63-CA56-4083-B598-FB66DEFD6093}"/>
          </ac:spMkLst>
        </pc:spChg>
      </pc:sldChg>
      <pc:sldChg chg="modSp add del">
        <pc:chgData name="Khaza Ahmed (PG Research)" userId="e606b0a9-72ee-43ac-a8f5-368b09304c72" providerId="ADAL" clId="{88177A39-851C-4281-991F-7A708E682A15}" dt="2022-10-09T17:01:25.569" v="11" actId="47"/>
        <pc:sldMkLst>
          <pc:docMk/>
          <pc:sldMk cId="2661876423" sldId="349"/>
        </pc:sldMkLst>
        <pc:spChg chg="mod">
          <ac:chgData name="Khaza Ahmed (PG Research)" userId="e606b0a9-72ee-43ac-a8f5-368b09304c72" providerId="ADAL" clId="{88177A39-851C-4281-991F-7A708E682A15}" dt="2022-10-09T17:00:58.304" v="3"/>
          <ac:spMkLst>
            <pc:docMk/>
            <pc:sldMk cId="2661876423" sldId="349"/>
            <ac:spMk id="18435" creationId="{00000000-0000-0000-0000-000000000000}"/>
          </ac:spMkLst>
        </pc:spChg>
        <pc:spChg chg="mod">
          <ac:chgData name="Khaza Ahmed (PG Research)" userId="e606b0a9-72ee-43ac-a8f5-368b09304c72" providerId="ADAL" clId="{88177A39-851C-4281-991F-7A708E682A15}" dt="2022-10-09T17:00:58.304" v="3"/>
          <ac:spMkLst>
            <pc:docMk/>
            <pc:sldMk cId="2661876423" sldId="349"/>
            <ac:spMk id="18436" creationId="{00000000-0000-0000-0000-000000000000}"/>
          </ac:spMkLst>
        </pc:spChg>
        <pc:spChg chg="mod">
          <ac:chgData name="Khaza Ahmed (PG Research)" userId="e606b0a9-72ee-43ac-a8f5-368b09304c72" providerId="ADAL" clId="{88177A39-851C-4281-991F-7A708E682A15}" dt="2022-10-09T17:00:58.304" v="3"/>
          <ac:spMkLst>
            <pc:docMk/>
            <pc:sldMk cId="2661876423" sldId="349"/>
            <ac:spMk id="18438"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1085454103" sldId="350"/>
        </pc:sldMkLst>
        <pc:spChg chg="mod">
          <ac:chgData name="Khaza Ahmed (PG Research)" userId="e606b0a9-72ee-43ac-a8f5-368b09304c72" providerId="ADAL" clId="{88177A39-851C-4281-991F-7A708E682A15}" dt="2022-10-09T17:00:58.304" v="3"/>
          <ac:spMkLst>
            <pc:docMk/>
            <pc:sldMk cId="1085454103" sldId="350"/>
            <ac:spMk id="1945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1946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19490"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1951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08"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0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0"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1"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3"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4"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5"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6"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7"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8"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1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0"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1"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3"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4"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5"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6"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7"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8"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2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0"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1"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3"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4"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6"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7"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8"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3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0"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1"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3"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4"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5"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6"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7"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8"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4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0"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1"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2"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3"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4"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5"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6"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8"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59" creationId="{00000000-0000-0000-0000-000000000000}"/>
          </ac:spMkLst>
        </pc:spChg>
        <pc:spChg chg="mod">
          <ac:chgData name="Khaza Ahmed (PG Research)" userId="e606b0a9-72ee-43ac-a8f5-368b09304c72" providerId="ADAL" clId="{88177A39-851C-4281-991F-7A708E682A15}" dt="2022-10-09T17:00:58.304" v="3"/>
          <ac:spMkLst>
            <pc:docMk/>
            <pc:sldMk cId="1085454103" sldId="350"/>
            <ac:spMk id="21560" creationId="{00000000-0000-0000-0000-000000000000}"/>
          </ac:spMkLst>
        </pc:spChg>
        <pc:grpChg chg="mod">
          <ac:chgData name="Khaza Ahmed (PG Research)" userId="e606b0a9-72ee-43ac-a8f5-368b09304c72" providerId="ADAL" clId="{88177A39-851C-4281-991F-7A708E682A15}" dt="2022-10-09T17:00:58.304" v="3"/>
          <ac:grpSpMkLst>
            <pc:docMk/>
            <pc:sldMk cId="1085454103" sldId="350"/>
            <ac:grpSpMk id="2" creationId="{7A1B79D5-95D5-4505-BC2C-717B6F377095}"/>
          </ac:grpSpMkLst>
        </pc:grpChg>
      </pc:sldChg>
      <pc:sldChg chg="modSp add mod">
        <pc:chgData name="Khaza Ahmed (PG Research)" userId="e606b0a9-72ee-43ac-a8f5-368b09304c72" providerId="ADAL" clId="{88177A39-851C-4281-991F-7A708E682A15}" dt="2022-11-09T22:56:21.241" v="1825" actId="1076"/>
        <pc:sldMkLst>
          <pc:docMk/>
          <pc:sldMk cId="2389813689" sldId="350"/>
        </pc:sldMkLst>
        <pc:spChg chg="mod">
          <ac:chgData name="Khaza Ahmed (PG Research)" userId="e606b0a9-72ee-43ac-a8f5-368b09304c72" providerId="ADAL" clId="{88177A39-851C-4281-991F-7A708E682A15}" dt="2022-11-09T22:56:17.737" v="1824" actId="1076"/>
          <ac:spMkLst>
            <pc:docMk/>
            <pc:sldMk cId="2389813689" sldId="350"/>
            <ac:spMk id="8" creationId="{D436D797-7DD7-4FB1-A33D-5E3C0D297F08}"/>
          </ac:spMkLst>
        </pc:spChg>
        <pc:spChg chg="mod">
          <ac:chgData name="Khaza Ahmed (PG Research)" userId="e606b0a9-72ee-43ac-a8f5-368b09304c72" providerId="ADAL" clId="{88177A39-851C-4281-991F-7A708E682A15}" dt="2022-11-09T22:56:21.241" v="1825" actId="1076"/>
          <ac:spMkLst>
            <pc:docMk/>
            <pc:sldMk cId="2389813689" sldId="350"/>
            <ac:spMk id="9" creationId="{A8F79B63-CA56-4083-B598-FB66DEFD6093}"/>
          </ac:spMkLst>
        </pc:spChg>
      </pc:sldChg>
      <pc:sldChg chg="addSp delSp modSp add mod">
        <pc:chgData name="Khaza Ahmed (PG Research)" userId="e606b0a9-72ee-43ac-a8f5-368b09304c72" providerId="ADAL" clId="{88177A39-851C-4281-991F-7A708E682A15}" dt="2022-11-09T22:55:37.387" v="1813" actId="1076"/>
        <pc:sldMkLst>
          <pc:docMk/>
          <pc:sldMk cId="2635723591" sldId="351"/>
        </pc:sldMkLst>
        <pc:spChg chg="add del mod">
          <ac:chgData name="Khaza Ahmed (PG Research)" userId="e606b0a9-72ee-43ac-a8f5-368b09304c72" providerId="ADAL" clId="{88177A39-851C-4281-991F-7A708E682A15}" dt="2022-11-09T22:47:31.285" v="1705" actId="478"/>
          <ac:spMkLst>
            <pc:docMk/>
            <pc:sldMk cId="2635723591" sldId="351"/>
            <ac:spMk id="2" creationId="{C97F45A1-B5FC-49EF-9D00-16C7CEA28A4C}"/>
          </ac:spMkLst>
        </pc:spChg>
        <pc:spChg chg="del mod">
          <ac:chgData name="Khaza Ahmed (PG Research)" userId="e606b0a9-72ee-43ac-a8f5-368b09304c72" providerId="ADAL" clId="{88177A39-851C-4281-991F-7A708E682A15}" dt="2022-11-09T22:47:28.283" v="1704" actId="478"/>
          <ac:spMkLst>
            <pc:docMk/>
            <pc:sldMk cId="2635723591" sldId="351"/>
            <ac:spMk id="9" creationId="{A8F79B63-CA56-4083-B598-FB66DEFD6093}"/>
          </ac:spMkLst>
        </pc:spChg>
        <pc:spChg chg="add mod">
          <ac:chgData name="Khaza Ahmed (PG Research)" userId="e606b0a9-72ee-43ac-a8f5-368b09304c72" providerId="ADAL" clId="{88177A39-851C-4281-991F-7A708E682A15}" dt="2022-11-09T22:55:37.387" v="1813" actId="1076"/>
          <ac:spMkLst>
            <pc:docMk/>
            <pc:sldMk cId="2635723591" sldId="351"/>
            <ac:spMk id="10" creationId="{E1E5BB8B-845F-4EEE-B2EC-A005B43895B3}"/>
          </ac:spMkLst>
        </pc:spChg>
        <pc:picChg chg="add mod">
          <ac:chgData name="Khaza Ahmed (PG Research)" userId="e606b0a9-72ee-43ac-a8f5-368b09304c72" providerId="ADAL" clId="{88177A39-851C-4281-991F-7A708E682A15}" dt="2022-11-09T22:47:40.065" v="1709" actId="1076"/>
          <ac:picMkLst>
            <pc:docMk/>
            <pc:sldMk cId="2635723591" sldId="351"/>
            <ac:picMk id="4" creationId="{63C032ED-309A-44DF-809E-90326844B63C}"/>
          </ac:picMkLst>
        </pc:picChg>
      </pc:sldChg>
      <pc:sldChg chg="modSp add del">
        <pc:chgData name="Khaza Ahmed (PG Research)" userId="e606b0a9-72ee-43ac-a8f5-368b09304c72" providerId="ADAL" clId="{88177A39-851C-4281-991F-7A708E682A15}" dt="2022-10-09T17:01:25.569" v="11" actId="47"/>
        <pc:sldMkLst>
          <pc:docMk/>
          <pc:sldMk cId="3016453651" sldId="351"/>
        </pc:sldMkLst>
        <pc:spChg chg="mod">
          <ac:chgData name="Khaza Ahmed (PG Research)" userId="e606b0a9-72ee-43ac-a8f5-368b09304c72" providerId="ADAL" clId="{88177A39-851C-4281-991F-7A708E682A15}" dt="2022-10-09T17:00:58.304" v="3"/>
          <ac:spMkLst>
            <pc:docMk/>
            <pc:sldMk cId="3016453651" sldId="351"/>
            <ac:spMk id="20483"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0486"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0514"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0515"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2"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3"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4"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5"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6"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7"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8"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39"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0"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1"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2"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3"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4"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5"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6"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7"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8"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49"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0"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1"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2"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3"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4"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5"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6"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7"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58"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61"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62"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63"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64"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65" creationId="{00000000-0000-0000-0000-000000000000}"/>
          </ac:spMkLst>
        </pc:spChg>
        <pc:spChg chg="mod">
          <ac:chgData name="Khaza Ahmed (PG Research)" userId="e606b0a9-72ee-43ac-a8f5-368b09304c72" providerId="ADAL" clId="{88177A39-851C-4281-991F-7A708E682A15}" dt="2022-10-09T17:00:58.304" v="3"/>
          <ac:spMkLst>
            <pc:docMk/>
            <pc:sldMk cId="3016453651" sldId="351"/>
            <ac:spMk id="22566" creationId="{00000000-0000-0000-0000-000000000000}"/>
          </ac:spMkLst>
        </pc:spChg>
        <pc:grpChg chg="mod">
          <ac:chgData name="Khaza Ahmed (PG Research)" userId="e606b0a9-72ee-43ac-a8f5-368b09304c72" providerId="ADAL" clId="{88177A39-851C-4281-991F-7A708E682A15}" dt="2022-10-09T17:00:58.304" v="3"/>
          <ac:grpSpMkLst>
            <pc:docMk/>
            <pc:sldMk cId="3016453651" sldId="351"/>
            <ac:grpSpMk id="2" creationId="{1081FF89-B318-4720-B7FC-AFED8FC8A10F}"/>
          </ac:grpSpMkLst>
        </pc:grpChg>
      </pc:sldChg>
      <pc:sldChg chg="addSp delSp modSp add mod">
        <pc:chgData name="Khaza Ahmed (PG Research)" userId="e606b0a9-72ee-43ac-a8f5-368b09304c72" providerId="ADAL" clId="{88177A39-851C-4281-991F-7A708E682A15}" dt="2022-11-09T22:56:42.157" v="1826" actId="478"/>
        <pc:sldMkLst>
          <pc:docMk/>
          <pc:sldMk cId="1358839030" sldId="352"/>
        </pc:sldMkLst>
        <pc:spChg chg="add del mod">
          <ac:chgData name="Khaza Ahmed (PG Research)" userId="e606b0a9-72ee-43ac-a8f5-368b09304c72" providerId="ADAL" clId="{88177A39-851C-4281-991F-7A708E682A15}" dt="2022-10-09T17:48:07.608" v="378" actId="478"/>
          <ac:spMkLst>
            <pc:docMk/>
            <pc:sldMk cId="1358839030" sldId="352"/>
            <ac:spMk id="2" creationId="{9AF38C1F-6207-49E7-91D7-FE7B8BC4778A}"/>
          </ac:spMkLst>
        </pc:spChg>
        <pc:spChg chg="add mod">
          <ac:chgData name="Khaza Ahmed (PG Research)" userId="e606b0a9-72ee-43ac-a8f5-368b09304c72" providerId="ADAL" clId="{88177A39-851C-4281-991F-7A708E682A15}" dt="2022-10-09T17:48:14.730" v="380" actId="14100"/>
          <ac:spMkLst>
            <pc:docMk/>
            <pc:sldMk cId="1358839030" sldId="352"/>
            <ac:spMk id="7" creationId="{23578752-F834-4C15-ACB8-67B5917EFBE7}"/>
          </ac:spMkLst>
        </pc:spChg>
        <pc:spChg chg="mod">
          <ac:chgData name="Khaza Ahmed (PG Research)" userId="e606b0a9-72ee-43ac-a8f5-368b09304c72" providerId="ADAL" clId="{88177A39-851C-4281-991F-7A708E682A15}" dt="2022-10-09T17:47:57.600" v="376"/>
          <ac:spMkLst>
            <pc:docMk/>
            <pc:sldMk cId="1358839030" sldId="352"/>
            <ac:spMk id="8" creationId="{D436D797-7DD7-4FB1-A33D-5E3C0D297F08}"/>
          </ac:spMkLst>
        </pc:spChg>
        <pc:spChg chg="del">
          <ac:chgData name="Khaza Ahmed (PG Research)" userId="e606b0a9-72ee-43ac-a8f5-368b09304c72" providerId="ADAL" clId="{88177A39-851C-4281-991F-7A708E682A15}" dt="2022-10-09T17:48:04.561" v="377" actId="478"/>
          <ac:spMkLst>
            <pc:docMk/>
            <pc:sldMk cId="1358839030" sldId="352"/>
            <ac:spMk id="9" creationId="{A8F79B63-CA56-4083-B598-FB66DEFD6093}"/>
          </ac:spMkLst>
        </pc:spChg>
        <pc:spChg chg="add del mod">
          <ac:chgData name="Khaza Ahmed (PG Research)" userId="e606b0a9-72ee-43ac-a8f5-368b09304c72" providerId="ADAL" clId="{88177A39-851C-4281-991F-7A708E682A15}" dt="2022-11-09T22:56:42.157" v="1826" actId="478"/>
          <ac:spMkLst>
            <pc:docMk/>
            <pc:sldMk cId="1358839030" sldId="352"/>
            <ac:spMk id="10" creationId="{A713548B-1CC5-47DB-9094-B4E592C21706}"/>
          </ac:spMkLst>
        </pc:spChg>
      </pc:sldChg>
      <pc:sldChg chg="modSp add del">
        <pc:chgData name="Khaza Ahmed (PG Research)" userId="e606b0a9-72ee-43ac-a8f5-368b09304c72" providerId="ADAL" clId="{88177A39-851C-4281-991F-7A708E682A15}" dt="2022-10-09T17:01:25.569" v="11" actId="47"/>
        <pc:sldMkLst>
          <pc:docMk/>
          <pc:sldMk cId="3593488868" sldId="352"/>
        </pc:sldMkLst>
        <pc:spChg chg="mod">
          <ac:chgData name="Khaza Ahmed (PG Research)" userId="e606b0a9-72ee-43ac-a8f5-368b09304c72" providerId="ADAL" clId="{88177A39-851C-4281-991F-7A708E682A15}" dt="2022-10-09T17:00:58.304" v="3"/>
          <ac:spMkLst>
            <pc:docMk/>
            <pc:sldMk cId="3593488868" sldId="352"/>
            <ac:spMk id="21507" creationId="{00000000-0000-0000-0000-000000000000}"/>
          </ac:spMkLst>
        </pc:spChg>
        <pc:spChg chg="mod">
          <ac:chgData name="Khaza Ahmed (PG Research)" userId="e606b0a9-72ee-43ac-a8f5-368b09304c72" providerId="ADAL" clId="{88177A39-851C-4281-991F-7A708E682A15}" dt="2022-10-09T17:00:58.304" v="3"/>
          <ac:spMkLst>
            <pc:docMk/>
            <pc:sldMk cId="3593488868" sldId="352"/>
            <ac:spMk id="21508" creationId="{00000000-0000-0000-0000-000000000000}"/>
          </ac:spMkLst>
        </pc:spChg>
      </pc:sldChg>
      <pc:sldChg chg="modSp add del modAnim">
        <pc:chgData name="Khaza Ahmed (PG Research)" userId="e606b0a9-72ee-43ac-a8f5-368b09304c72" providerId="ADAL" clId="{88177A39-851C-4281-991F-7A708E682A15}" dt="2022-10-09T17:01:25.569" v="11" actId="47"/>
        <pc:sldMkLst>
          <pc:docMk/>
          <pc:sldMk cId="1632115516" sldId="353"/>
        </pc:sldMkLst>
        <pc:spChg chg="mod">
          <ac:chgData name="Khaza Ahmed (PG Research)" userId="e606b0a9-72ee-43ac-a8f5-368b09304c72" providerId="ADAL" clId="{88177A39-851C-4281-991F-7A708E682A15}" dt="2022-10-09T17:00:58.304" v="3"/>
          <ac:spMkLst>
            <pc:docMk/>
            <pc:sldMk cId="1632115516" sldId="353"/>
            <ac:spMk id="22531" creationId="{00000000-0000-0000-0000-000000000000}"/>
          </ac:spMkLst>
        </pc:spChg>
        <pc:spChg chg="mod">
          <ac:chgData name="Khaza Ahmed (PG Research)" userId="e606b0a9-72ee-43ac-a8f5-368b09304c72" providerId="ADAL" clId="{88177A39-851C-4281-991F-7A708E682A15}" dt="2022-10-09T17:00:58.304" v="3"/>
          <ac:spMkLst>
            <pc:docMk/>
            <pc:sldMk cId="1632115516" sldId="353"/>
            <ac:spMk id="22532" creationId="{00000000-0000-0000-0000-000000000000}"/>
          </ac:spMkLst>
        </pc:spChg>
        <pc:spChg chg="mod">
          <ac:chgData name="Khaza Ahmed (PG Research)" userId="e606b0a9-72ee-43ac-a8f5-368b09304c72" providerId="ADAL" clId="{88177A39-851C-4281-991F-7A708E682A15}" dt="2022-10-09T17:00:58.304" v="3"/>
          <ac:spMkLst>
            <pc:docMk/>
            <pc:sldMk cId="1632115516" sldId="353"/>
            <ac:spMk id="22535" creationId="{00000000-0000-0000-0000-000000000000}"/>
          </ac:spMkLst>
        </pc:spChg>
        <pc:spChg chg="mod">
          <ac:chgData name="Khaza Ahmed (PG Research)" userId="e606b0a9-72ee-43ac-a8f5-368b09304c72" providerId="ADAL" clId="{88177A39-851C-4281-991F-7A708E682A15}" dt="2022-10-09T17:00:58.304" v="3"/>
          <ac:spMkLst>
            <pc:docMk/>
            <pc:sldMk cId="1632115516" sldId="353"/>
            <ac:spMk id="24580" creationId="{00000000-0000-0000-0000-000000000000}"/>
          </ac:spMkLst>
        </pc:spChg>
      </pc:sldChg>
      <pc:sldChg chg="addSp delSp modSp add mod">
        <pc:chgData name="Khaza Ahmed (PG Research)" userId="e606b0a9-72ee-43ac-a8f5-368b09304c72" providerId="ADAL" clId="{88177A39-851C-4281-991F-7A708E682A15}" dt="2022-10-09T17:50:27.677" v="395" actId="14100"/>
        <pc:sldMkLst>
          <pc:docMk/>
          <pc:sldMk cId="1989737606" sldId="353"/>
        </pc:sldMkLst>
        <pc:spChg chg="add del mod">
          <ac:chgData name="Khaza Ahmed (PG Research)" userId="e606b0a9-72ee-43ac-a8f5-368b09304c72" providerId="ADAL" clId="{88177A39-851C-4281-991F-7A708E682A15}" dt="2022-10-09T17:49:54.376" v="388" actId="478"/>
          <ac:spMkLst>
            <pc:docMk/>
            <pc:sldMk cId="1989737606" sldId="353"/>
            <ac:spMk id="2" creationId="{1837AE01-FEB5-4B13-A4D1-9751055C93AF}"/>
          </ac:spMkLst>
        </pc:spChg>
        <pc:spChg chg="add mod">
          <ac:chgData name="Khaza Ahmed (PG Research)" userId="e606b0a9-72ee-43ac-a8f5-368b09304c72" providerId="ADAL" clId="{88177A39-851C-4281-991F-7A708E682A15}" dt="2022-10-09T17:50:13.737" v="392" actId="14100"/>
          <ac:spMkLst>
            <pc:docMk/>
            <pc:sldMk cId="1989737606" sldId="353"/>
            <ac:spMk id="7" creationId="{2659C5AD-95D5-4313-9AC2-AA63CEB4F0F1}"/>
          </ac:spMkLst>
        </pc:spChg>
        <pc:spChg chg="mod">
          <ac:chgData name="Khaza Ahmed (PG Research)" userId="e606b0a9-72ee-43ac-a8f5-368b09304c72" providerId="ADAL" clId="{88177A39-851C-4281-991F-7A708E682A15}" dt="2022-10-09T17:49:35.671" v="384"/>
          <ac:spMkLst>
            <pc:docMk/>
            <pc:sldMk cId="1989737606" sldId="353"/>
            <ac:spMk id="8" creationId="{D436D797-7DD7-4FB1-A33D-5E3C0D297F08}"/>
          </ac:spMkLst>
        </pc:spChg>
        <pc:spChg chg="del mod">
          <ac:chgData name="Khaza Ahmed (PG Research)" userId="e606b0a9-72ee-43ac-a8f5-368b09304c72" providerId="ADAL" clId="{88177A39-851C-4281-991F-7A708E682A15}" dt="2022-10-09T17:49:51.434" v="387" actId="478"/>
          <ac:spMkLst>
            <pc:docMk/>
            <pc:sldMk cId="1989737606" sldId="353"/>
            <ac:spMk id="9" creationId="{A8F79B63-CA56-4083-B598-FB66DEFD6093}"/>
          </ac:spMkLst>
        </pc:spChg>
        <pc:spChg chg="add mod">
          <ac:chgData name="Khaza Ahmed (PG Research)" userId="e606b0a9-72ee-43ac-a8f5-368b09304c72" providerId="ADAL" clId="{88177A39-851C-4281-991F-7A708E682A15}" dt="2022-10-09T17:50:27.677" v="395" actId="14100"/>
          <ac:spMkLst>
            <pc:docMk/>
            <pc:sldMk cId="1989737606" sldId="353"/>
            <ac:spMk id="10" creationId="{2654F560-12A5-47CD-A5C5-02811F13622A}"/>
          </ac:spMkLst>
        </pc:spChg>
      </pc:sldChg>
      <pc:sldChg chg="addSp delSp modSp mod">
        <pc:chgData name="Khaza Ahmed (PG Research)" userId="e606b0a9-72ee-43ac-a8f5-368b09304c72" providerId="ADAL" clId="{88177A39-851C-4281-991F-7A708E682A15}" dt="2022-11-09T23:05:26.642" v="1881" actId="123"/>
        <pc:sldMkLst>
          <pc:docMk/>
          <pc:sldMk cId="2813178554" sldId="354"/>
        </pc:sldMkLst>
        <pc:spChg chg="add del mod">
          <ac:chgData name="Khaza Ahmed (PG Research)" userId="e606b0a9-72ee-43ac-a8f5-368b09304c72" providerId="ADAL" clId="{88177A39-851C-4281-991F-7A708E682A15}" dt="2022-10-09T17:51:55.397" v="421" actId="478"/>
          <ac:spMkLst>
            <pc:docMk/>
            <pc:sldMk cId="2813178554" sldId="354"/>
            <ac:spMk id="2" creationId="{F3F2EC88-CA26-40FC-8B0D-14E88AB14580}"/>
          </ac:spMkLst>
        </pc:spChg>
        <pc:spChg chg="add mod">
          <ac:chgData name="Khaza Ahmed (PG Research)" userId="e606b0a9-72ee-43ac-a8f5-368b09304c72" providerId="ADAL" clId="{88177A39-851C-4281-991F-7A708E682A15}" dt="2022-11-09T23:05:26.642" v="1881" actId="123"/>
          <ac:spMkLst>
            <pc:docMk/>
            <pc:sldMk cId="2813178554" sldId="354"/>
            <ac:spMk id="7" creationId="{092512AE-CC24-4F16-B6E9-E9D2B4D6901E}"/>
          </ac:spMkLst>
        </pc:spChg>
        <pc:spChg chg="mod">
          <ac:chgData name="Khaza Ahmed (PG Research)" userId="e606b0a9-72ee-43ac-a8f5-368b09304c72" providerId="ADAL" clId="{88177A39-851C-4281-991F-7A708E682A15}" dt="2022-11-09T23:05:12.377" v="1880" actId="14100"/>
          <ac:spMkLst>
            <pc:docMk/>
            <pc:sldMk cId="2813178554" sldId="354"/>
            <ac:spMk id="8" creationId="{D436D797-7DD7-4FB1-A33D-5E3C0D297F08}"/>
          </ac:spMkLst>
        </pc:spChg>
        <pc:spChg chg="del mod">
          <ac:chgData name="Khaza Ahmed (PG Research)" userId="e606b0a9-72ee-43ac-a8f5-368b09304c72" providerId="ADAL" clId="{88177A39-851C-4281-991F-7A708E682A15}" dt="2022-10-09T17:51:51.553" v="420" actId="478"/>
          <ac:spMkLst>
            <pc:docMk/>
            <pc:sldMk cId="2813178554" sldId="354"/>
            <ac:spMk id="9" creationId="{A8F79B63-CA56-4083-B598-FB66DEFD6093}"/>
          </ac:spMkLst>
        </pc:spChg>
      </pc:sldChg>
      <pc:sldChg chg="addSp delSp modSp add mod">
        <pc:chgData name="Khaza Ahmed (PG Research)" userId="e606b0a9-72ee-43ac-a8f5-368b09304c72" providerId="ADAL" clId="{88177A39-851C-4281-991F-7A708E682A15}" dt="2022-11-09T23:09:09.443" v="1905" actId="20577"/>
        <pc:sldMkLst>
          <pc:docMk/>
          <pc:sldMk cId="1761640633" sldId="355"/>
        </pc:sldMkLst>
        <pc:spChg chg="add del mod">
          <ac:chgData name="Khaza Ahmed (PG Research)" userId="e606b0a9-72ee-43ac-a8f5-368b09304c72" providerId="ADAL" clId="{88177A39-851C-4281-991F-7A708E682A15}" dt="2022-11-09T23:08:09.204" v="1883" actId="478"/>
          <ac:spMkLst>
            <pc:docMk/>
            <pc:sldMk cId="1761640633" sldId="355"/>
            <ac:spMk id="2" creationId="{A8ACBEAE-9FDA-4389-ACF8-CB39E98E993F}"/>
          </ac:spMkLst>
        </pc:spChg>
        <pc:spChg chg="add del mod">
          <ac:chgData name="Khaza Ahmed (PG Research)" userId="e606b0a9-72ee-43ac-a8f5-368b09304c72" providerId="ADAL" clId="{88177A39-851C-4281-991F-7A708E682A15}" dt="2022-10-09T17:52:37.765" v="429" actId="478"/>
          <ac:spMkLst>
            <pc:docMk/>
            <pc:sldMk cId="1761640633" sldId="355"/>
            <ac:spMk id="2" creationId="{D1B777CA-8864-48A6-9E8D-46BE59B19815}"/>
          </ac:spMkLst>
        </pc:spChg>
        <pc:spChg chg="del">
          <ac:chgData name="Khaza Ahmed (PG Research)" userId="e606b0a9-72ee-43ac-a8f5-368b09304c72" providerId="ADAL" clId="{88177A39-851C-4281-991F-7A708E682A15}" dt="2022-10-09T17:52:35.125" v="428" actId="478"/>
          <ac:spMkLst>
            <pc:docMk/>
            <pc:sldMk cId="1761640633" sldId="355"/>
            <ac:spMk id="7" creationId="{092512AE-CC24-4F16-B6E9-E9D2B4D6901E}"/>
          </ac:spMkLst>
        </pc:spChg>
        <pc:spChg chg="mod">
          <ac:chgData name="Khaza Ahmed (PG Research)" userId="e606b0a9-72ee-43ac-a8f5-368b09304c72" providerId="ADAL" clId="{88177A39-851C-4281-991F-7A708E682A15}" dt="2022-10-09T17:52:18.613" v="427" actId="20577"/>
          <ac:spMkLst>
            <pc:docMk/>
            <pc:sldMk cId="1761640633" sldId="355"/>
            <ac:spMk id="8" creationId="{D436D797-7DD7-4FB1-A33D-5E3C0D297F08}"/>
          </ac:spMkLst>
        </pc:spChg>
        <pc:spChg chg="add del mod">
          <ac:chgData name="Khaza Ahmed (PG Research)" userId="e606b0a9-72ee-43ac-a8f5-368b09304c72" providerId="ADAL" clId="{88177A39-851C-4281-991F-7A708E682A15}" dt="2022-11-09T23:08:06.468" v="1882" actId="478"/>
          <ac:spMkLst>
            <pc:docMk/>
            <pc:sldMk cId="1761640633" sldId="355"/>
            <ac:spMk id="9" creationId="{136550CD-93E0-46BA-BB20-222D040D3CA0}"/>
          </ac:spMkLst>
        </pc:spChg>
        <pc:spChg chg="add mod">
          <ac:chgData name="Khaza Ahmed (PG Research)" userId="e606b0a9-72ee-43ac-a8f5-368b09304c72" providerId="ADAL" clId="{88177A39-851C-4281-991F-7A708E682A15}" dt="2022-11-09T23:09:09.443" v="1905" actId="20577"/>
          <ac:spMkLst>
            <pc:docMk/>
            <pc:sldMk cId="1761640633" sldId="355"/>
            <ac:spMk id="10" creationId="{9A447ABD-5104-4E3B-8101-8112B4C424E7}"/>
          </ac:spMkLst>
        </pc:spChg>
      </pc:sldChg>
      <pc:sldChg chg="add">
        <pc:chgData name="Khaza Ahmed (PG Research)" userId="e606b0a9-72ee-43ac-a8f5-368b09304c72" providerId="ADAL" clId="{88177A39-851C-4281-991F-7A708E682A15}" dt="2022-11-09T21:42:48.554" v="952" actId="2890"/>
        <pc:sldMkLst>
          <pc:docMk/>
          <pc:sldMk cId="661363020" sldId="356"/>
        </pc:sldMkLst>
      </pc:sldChg>
      <pc:sldChg chg="modSp add mod">
        <pc:chgData name="Khaza Ahmed (PG Research)" userId="e606b0a9-72ee-43ac-a8f5-368b09304c72" providerId="ADAL" clId="{88177A39-851C-4281-991F-7A708E682A15}" dt="2022-11-09T21:56:34.809" v="1159" actId="20577"/>
        <pc:sldMkLst>
          <pc:docMk/>
          <pc:sldMk cId="980725848" sldId="357"/>
        </pc:sldMkLst>
        <pc:spChg chg="mod">
          <ac:chgData name="Khaza Ahmed (PG Research)" userId="e606b0a9-72ee-43ac-a8f5-368b09304c72" providerId="ADAL" clId="{88177A39-851C-4281-991F-7A708E682A15}" dt="2022-11-09T21:56:34.809" v="1159" actId="20577"/>
          <ac:spMkLst>
            <pc:docMk/>
            <pc:sldMk cId="980725848" sldId="357"/>
            <ac:spMk id="10" creationId="{C08B1B23-5362-4D03-B2AF-50107716B348}"/>
          </ac:spMkLst>
        </pc:spChg>
      </pc:sldChg>
      <pc:sldChg chg="addSp delSp modSp add mod">
        <pc:chgData name="Khaza Ahmed (PG Research)" userId="e606b0a9-72ee-43ac-a8f5-368b09304c72" providerId="ADAL" clId="{88177A39-851C-4281-991F-7A708E682A15}" dt="2022-11-09T22:20:29.948" v="1630" actId="14100"/>
        <pc:sldMkLst>
          <pc:docMk/>
          <pc:sldMk cId="1917548910" sldId="358"/>
        </pc:sldMkLst>
        <pc:spChg chg="add mod">
          <ac:chgData name="Khaza Ahmed (PG Research)" userId="e606b0a9-72ee-43ac-a8f5-368b09304c72" providerId="ADAL" clId="{88177A39-851C-4281-991F-7A708E682A15}" dt="2022-11-09T22:17:42.147" v="1610" actId="20577"/>
          <ac:spMkLst>
            <pc:docMk/>
            <pc:sldMk cId="1917548910" sldId="358"/>
            <ac:spMk id="3" creationId="{E0F06C78-DC9F-479F-9C25-512FE87BFFD7}"/>
          </ac:spMkLst>
        </pc:spChg>
        <pc:spChg chg="del">
          <ac:chgData name="Khaza Ahmed (PG Research)" userId="e606b0a9-72ee-43ac-a8f5-368b09304c72" providerId="ADAL" clId="{88177A39-851C-4281-991F-7A708E682A15}" dt="2022-11-09T22:12:28.160" v="1281" actId="478"/>
          <ac:spMkLst>
            <pc:docMk/>
            <pc:sldMk cId="1917548910" sldId="358"/>
            <ac:spMk id="9" creationId="{6062D8C6-63A7-4894-9CC1-D4A000C197AC}"/>
          </ac:spMkLst>
        </pc:spChg>
        <pc:spChg chg="add mod">
          <ac:chgData name="Khaza Ahmed (PG Research)" userId="e606b0a9-72ee-43ac-a8f5-368b09304c72" providerId="ADAL" clId="{88177A39-851C-4281-991F-7A708E682A15}" dt="2022-11-09T22:20:29.948" v="1630" actId="14100"/>
          <ac:spMkLst>
            <pc:docMk/>
            <pc:sldMk cId="1917548910" sldId="358"/>
            <ac:spMk id="10" creationId="{D79BFD27-762C-4995-9AAE-946B0B3AB3A6}"/>
          </ac:spMkLst>
        </pc:spChg>
        <pc:graphicFrameChg chg="del mod">
          <ac:chgData name="Khaza Ahmed (PG Research)" userId="e606b0a9-72ee-43ac-a8f5-368b09304c72" providerId="ADAL" clId="{88177A39-851C-4281-991F-7A708E682A15}" dt="2022-11-09T22:12:34.388" v="1287" actId="478"/>
          <ac:graphicFrameMkLst>
            <pc:docMk/>
            <pc:sldMk cId="1917548910" sldId="358"/>
            <ac:graphicFrameMk id="7" creationId="{01426476-E566-4EC7-9C08-60BD53E08FE2}"/>
          </ac:graphicFrameMkLst>
        </pc:graphicFrameChg>
      </pc:sldChg>
      <pc:sldChg chg="modSp add mod">
        <pc:chgData name="Khaza Ahmed (PG Research)" userId="e606b0a9-72ee-43ac-a8f5-368b09304c72" providerId="ADAL" clId="{88177A39-851C-4281-991F-7A708E682A15}" dt="2022-11-09T22:27:50.146" v="1693" actId="20577"/>
        <pc:sldMkLst>
          <pc:docMk/>
          <pc:sldMk cId="1265009829" sldId="359"/>
        </pc:sldMkLst>
        <pc:spChg chg="mod">
          <ac:chgData name="Khaza Ahmed (PG Research)" userId="e606b0a9-72ee-43ac-a8f5-368b09304c72" providerId="ADAL" clId="{88177A39-851C-4281-991F-7A708E682A15}" dt="2022-11-09T22:27:50.146" v="1693" actId="20577"/>
          <ac:spMkLst>
            <pc:docMk/>
            <pc:sldMk cId="1265009829" sldId="359"/>
            <ac:spMk id="8" creationId="{D436D797-7DD7-4FB1-A33D-5E3C0D297F08}"/>
          </ac:spMkLst>
        </pc:spChg>
        <pc:graphicFrameChg chg="mod">
          <ac:chgData name="Khaza Ahmed (PG Research)" userId="e606b0a9-72ee-43ac-a8f5-368b09304c72" providerId="ADAL" clId="{88177A39-851C-4281-991F-7A708E682A15}" dt="2022-11-09T22:27:29.196" v="1690" actId="123"/>
          <ac:graphicFrameMkLst>
            <pc:docMk/>
            <pc:sldMk cId="1265009829" sldId="359"/>
            <ac:graphicFrameMk id="9" creationId="{16D1F656-2332-48B2-9271-53F4923DD233}"/>
          </ac:graphicFrameMkLst>
        </pc:graphicFrameChg>
      </pc:sldChg>
      <pc:sldChg chg="modSp add mod">
        <pc:chgData name="Khaza Ahmed (PG Research)" userId="e606b0a9-72ee-43ac-a8f5-368b09304c72" providerId="ADAL" clId="{88177A39-851C-4281-991F-7A708E682A15}" dt="2022-11-09T22:37:17.998" v="1703" actId="20577"/>
        <pc:sldMkLst>
          <pc:docMk/>
          <pc:sldMk cId="1048809151" sldId="360"/>
        </pc:sldMkLst>
        <pc:spChg chg="mod">
          <ac:chgData name="Khaza Ahmed (PG Research)" userId="e606b0a9-72ee-43ac-a8f5-368b09304c72" providerId="ADAL" clId="{88177A39-851C-4281-991F-7A708E682A15}" dt="2022-11-09T22:37:09.617" v="1699" actId="20577"/>
          <ac:spMkLst>
            <pc:docMk/>
            <pc:sldMk cId="1048809151" sldId="360"/>
            <ac:spMk id="8" creationId="{D436D797-7DD7-4FB1-A33D-5E3C0D297F08}"/>
          </ac:spMkLst>
        </pc:spChg>
        <pc:spChg chg="mod">
          <ac:chgData name="Khaza Ahmed (PG Research)" userId="e606b0a9-72ee-43ac-a8f5-368b09304c72" providerId="ADAL" clId="{88177A39-851C-4281-991F-7A708E682A15}" dt="2022-11-09T22:37:17.998" v="1703" actId="20577"/>
          <ac:spMkLst>
            <pc:docMk/>
            <pc:sldMk cId="1048809151" sldId="360"/>
            <ac:spMk id="9" creationId="{A8F79B63-CA56-4083-B598-FB66DEFD6093}"/>
          </ac:spMkLst>
        </pc:spChg>
      </pc:sldChg>
      <pc:sldChg chg="modSp add del">
        <pc:chgData name="Khaza Ahmed (PG Research)" userId="e606b0a9-72ee-43ac-a8f5-368b09304c72" providerId="ADAL" clId="{88177A39-851C-4281-991F-7A708E682A15}" dt="2022-10-09T17:01:25.569" v="11" actId="47"/>
        <pc:sldMkLst>
          <pc:docMk/>
          <pc:sldMk cId="575536432" sldId="374"/>
        </pc:sldMkLst>
        <pc:spChg chg="mod">
          <ac:chgData name="Khaza Ahmed (PG Research)" userId="e606b0a9-72ee-43ac-a8f5-368b09304c72" providerId="ADAL" clId="{88177A39-851C-4281-991F-7A708E682A15}" dt="2022-10-09T17:00:58.304" v="3"/>
          <ac:spMkLst>
            <pc:docMk/>
            <pc:sldMk cId="575536432" sldId="374"/>
            <ac:spMk id="44036"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4037"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4045"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82"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85"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86"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87"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88"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89"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0"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2"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3"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4"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5"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6"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7"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8"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099"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0"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1"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2"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3"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4"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5" creationId="{00000000-0000-0000-0000-000000000000}"/>
          </ac:spMkLst>
        </pc:spChg>
        <pc:spChg chg="mod">
          <ac:chgData name="Khaza Ahmed (PG Research)" userId="e606b0a9-72ee-43ac-a8f5-368b09304c72" providerId="ADAL" clId="{88177A39-851C-4281-991F-7A708E682A15}" dt="2022-10-09T17:00:58.304" v="3"/>
          <ac:spMkLst>
            <pc:docMk/>
            <pc:sldMk cId="575536432" sldId="374"/>
            <ac:spMk id="46106"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3723506632" sldId="375"/>
        </pc:sldMkLst>
        <pc:spChg chg="mod">
          <ac:chgData name="Khaza Ahmed (PG Research)" userId="e606b0a9-72ee-43ac-a8f5-368b09304c72" providerId="ADAL" clId="{88177A39-851C-4281-991F-7A708E682A15}" dt="2022-10-09T17:00:58.304" v="3"/>
          <ac:spMkLst>
            <pc:docMk/>
            <pc:sldMk cId="3723506632" sldId="375"/>
            <ac:spMk id="45060"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5061"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5068"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06"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09"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0"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1"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2"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3"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5"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6"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7"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8"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19"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0"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1"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2"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3"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4"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5"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6"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7"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8"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29" creationId="{00000000-0000-0000-0000-000000000000}"/>
          </ac:spMkLst>
        </pc:spChg>
        <pc:spChg chg="mod">
          <ac:chgData name="Khaza Ahmed (PG Research)" userId="e606b0a9-72ee-43ac-a8f5-368b09304c72" providerId="ADAL" clId="{88177A39-851C-4281-991F-7A708E682A15}" dt="2022-10-09T17:00:58.304" v="3"/>
          <ac:spMkLst>
            <pc:docMk/>
            <pc:sldMk cId="3723506632" sldId="375"/>
            <ac:spMk id="47130"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318079389" sldId="376"/>
        </pc:sldMkLst>
        <pc:spChg chg="mod">
          <ac:chgData name="Khaza Ahmed (PG Research)" userId="e606b0a9-72ee-43ac-a8f5-368b09304c72" providerId="ADAL" clId="{88177A39-851C-4281-991F-7A708E682A15}" dt="2022-10-09T17:00:58.304" v="3"/>
          <ac:spMkLst>
            <pc:docMk/>
            <pc:sldMk cId="318079389" sldId="376"/>
            <ac:spMk id="46085"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6086"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6092"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6095"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0"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1"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4"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5"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6"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7"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39"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0"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2"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3"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4"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5"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6"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7"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8"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49"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50"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51"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52"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53"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54" creationId="{00000000-0000-0000-0000-000000000000}"/>
          </ac:spMkLst>
        </pc:spChg>
        <pc:spChg chg="mod">
          <ac:chgData name="Khaza Ahmed (PG Research)" userId="e606b0a9-72ee-43ac-a8f5-368b09304c72" providerId="ADAL" clId="{88177A39-851C-4281-991F-7A708E682A15}" dt="2022-10-09T17:00:58.304" v="3"/>
          <ac:spMkLst>
            <pc:docMk/>
            <pc:sldMk cId="318079389" sldId="376"/>
            <ac:spMk id="48155"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247161993" sldId="377"/>
        </pc:sldMkLst>
        <pc:spChg chg="mod">
          <ac:chgData name="Khaza Ahmed (PG Research)" userId="e606b0a9-72ee-43ac-a8f5-368b09304c72" providerId="ADAL" clId="{88177A39-851C-4281-991F-7A708E682A15}" dt="2022-10-09T17:00:58.304" v="3"/>
          <ac:spMkLst>
            <pc:docMk/>
            <pc:sldMk cId="247161993" sldId="377"/>
            <ac:spMk id="47107" creationId="{00000000-0000-0000-0000-000000000000}"/>
          </ac:spMkLst>
        </pc:spChg>
        <pc:spChg chg="mod">
          <ac:chgData name="Khaza Ahmed (PG Research)" userId="e606b0a9-72ee-43ac-a8f5-368b09304c72" providerId="ADAL" clId="{88177A39-851C-4281-991F-7A708E682A15}" dt="2022-10-09T17:00:58.304" v="3"/>
          <ac:spMkLst>
            <pc:docMk/>
            <pc:sldMk cId="247161993" sldId="377"/>
            <ac:spMk id="47108" creationId="{00000000-0000-0000-0000-000000000000}"/>
          </ac:spMkLst>
        </pc:spChg>
        <pc:spChg chg="mod">
          <ac:chgData name="Khaza Ahmed (PG Research)" userId="e606b0a9-72ee-43ac-a8f5-368b09304c72" providerId="ADAL" clId="{88177A39-851C-4281-991F-7A708E682A15}" dt="2022-10-09T17:00:58.304" v="3"/>
          <ac:spMkLst>
            <pc:docMk/>
            <pc:sldMk cId="247161993" sldId="377"/>
            <ac:spMk id="47110"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4071197733" sldId="378"/>
        </pc:sldMkLst>
        <pc:spChg chg="mod">
          <ac:chgData name="Khaza Ahmed (PG Research)" userId="e606b0a9-72ee-43ac-a8f5-368b09304c72" providerId="ADAL" clId="{88177A39-851C-4281-991F-7A708E682A15}" dt="2022-10-09T17:00:58.304" v="3"/>
          <ac:spMkLst>
            <pc:docMk/>
            <pc:sldMk cId="4071197733" sldId="378"/>
            <ac:spMk id="2" creationId="{00000000-0000-0000-0000-000000000000}"/>
          </ac:spMkLst>
        </pc:spChg>
        <pc:spChg chg="mod">
          <ac:chgData name="Khaza Ahmed (PG Research)" userId="e606b0a9-72ee-43ac-a8f5-368b09304c72" providerId="ADAL" clId="{88177A39-851C-4281-991F-7A708E682A15}" dt="2022-10-09T17:00:58.304" v="3"/>
          <ac:spMkLst>
            <pc:docMk/>
            <pc:sldMk cId="4071197733" sldId="378"/>
            <ac:spMk id="3" creationId="{00000000-0000-0000-0000-000000000000}"/>
          </ac:spMkLst>
        </pc:spChg>
      </pc:sldChg>
      <pc:sldChg chg="modSp add del modAnim">
        <pc:chgData name="Khaza Ahmed (PG Research)" userId="e606b0a9-72ee-43ac-a8f5-368b09304c72" providerId="ADAL" clId="{88177A39-851C-4281-991F-7A708E682A15}" dt="2022-10-09T17:01:25.569" v="11" actId="47"/>
        <pc:sldMkLst>
          <pc:docMk/>
          <pc:sldMk cId="1945228802" sldId="379"/>
        </pc:sldMkLst>
        <pc:spChg chg="mod">
          <ac:chgData name="Khaza Ahmed (PG Research)" userId="e606b0a9-72ee-43ac-a8f5-368b09304c72" providerId="ADAL" clId="{88177A39-851C-4281-991F-7A708E682A15}" dt="2022-10-09T17:00:58.304" v="3"/>
          <ac:spMkLst>
            <pc:docMk/>
            <pc:sldMk cId="1945228802" sldId="379"/>
            <ac:spMk id="7171" creationId="{00000000-0000-0000-0000-000000000000}"/>
          </ac:spMkLst>
        </pc:spChg>
        <pc:spChg chg="mod">
          <ac:chgData name="Khaza Ahmed (PG Research)" userId="e606b0a9-72ee-43ac-a8f5-368b09304c72" providerId="ADAL" clId="{88177A39-851C-4281-991F-7A708E682A15}" dt="2022-10-09T17:00:58.304" v="3"/>
          <ac:spMkLst>
            <pc:docMk/>
            <pc:sldMk cId="1945228802" sldId="379"/>
            <ac:spMk id="7172" creationId="{00000000-0000-0000-0000-000000000000}"/>
          </ac:spMkLst>
        </pc:spChg>
        <pc:spChg chg="mod">
          <ac:chgData name="Khaza Ahmed (PG Research)" userId="e606b0a9-72ee-43ac-a8f5-368b09304c72" providerId="ADAL" clId="{88177A39-851C-4281-991F-7A708E682A15}" dt="2022-10-09T17:00:58.304" v="3"/>
          <ac:spMkLst>
            <pc:docMk/>
            <pc:sldMk cId="1945228802" sldId="379"/>
            <ac:spMk id="7174" creationId="{00000000-0000-0000-0000-000000000000}"/>
          </ac:spMkLst>
        </pc:spChg>
      </pc:sldChg>
      <pc:sldChg chg="modSp add del modAnim">
        <pc:chgData name="Khaza Ahmed (PG Research)" userId="e606b0a9-72ee-43ac-a8f5-368b09304c72" providerId="ADAL" clId="{88177A39-851C-4281-991F-7A708E682A15}" dt="2022-10-09T17:01:25.569" v="11" actId="47"/>
        <pc:sldMkLst>
          <pc:docMk/>
          <pc:sldMk cId="765591532" sldId="388"/>
        </pc:sldMkLst>
        <pc:spChg chg="mod">
          <ac:chgData name="Khaza Ahmed (PG Research)" userId="e606b0a9-72ee-43ac-a8f5-368b09304c72" providerId="ADAL" clId="{88177A39-851C-4281-991F-7A708E682A15}" dt="2022-10-09T17:00:58.304" v="3"/>
          <ac:spMkLst>
            <pc:docMk/>
            <pc:sldMk cId="765591532" sldId="388"/>
            <ac:spMk id="17411" creationId="{00000000-0000-0000-0000-000000000000}"/>
          </ac:spMkLst>
        </pc:spChg>
        <pc:spChg chg="mod">
          <ac:chgData name="Khaza Ahmed (PG Research)" userId="e606b0a9-72ee-43ac-a8f5-368b09304c72" providerId="ADAL" clId="{88177A39-851C-4281-991F-7A708E682A15}" dt="2022-10-09T17:00:58.304" v="3"/>
          <ac:spMkLst>
            <pc:docMk/>
            <pc:sldMk cId="765591532" sldId="388"/>
            <ac:spMk id="17412" creationId="{00000000-0000-0000-0000-000000000000}"/>
          </ac:spMkLst>
        </pc:spChg>
        <pc:spChg chg="mod">
          <ac:chgData name="Khaza Ahmed (PG Research)" userId="e606b0a9-72ee-43ac-a8f5-368b09304c72" providerId="ADAL" clId="{88177A39-851C-4281-991F-7A708E682A15}" dt="2022-10-09T17:00:58.304" v="3"/>
          <ac:spMkLst>
            <pc:docMk/>
            <pc:sldMk cId="765591532" sldId="388"/>
            <ac:spMk id="17414"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1451770502" sldId="389"/>
        </pc:sldMkLst>
        <pc:spChg chg="mod">
          <ac:chgData name="Khaza Ahmed (PG Research)" userId="e606b0a9-72ee-43ac-a8f5-368b09304c72" providerId="ADAL" clId="{88177A39-851C-4281-991F-7A708E682A15}" dt="2022-10-09T17:00:58.304" v="3"/>
          <ac:spMkLst>
            <pc:docMk/>
            <pc:sldMk cId="1451770502" sldId="389"/>
            <ac:spMk id="50179" creationId="{00000000-0000-0000-0000-000000000000}"/>
          </ac:spMkLst>
        </pc:spChg>
        <pc:spChg chg="mod">
          <ac:chgData name="Khaza Ahmed (PG Research)" userId="e606b0a9-72ee-43ac-a8f5-368b09304c72" providerId="ADAL" clId="{88177A39-851C-4281-991F-7A708E682A15}" dt="2022-10-09T17:00:58.304" v="3"/>
          <ac:spMkLst>
            <pc:docMk/>
            <pc:sldMk cId="1451770502" sldId="389"/>
            <ac:spMk id="50180" creationId="{00000000-0000-0000-0000-000000000000}"/>
          </ac:spMkLst>
        </pc:spChg>
        <pc:spChg chg="mod">
          <ac:chgData name="Khaza Ahmed (PG Research)" userId="e606b0a9-72ee-43ac-a8f5-368b09304c72" providerId="ADAL" clId="{88177A39-851C-4281-991F-7A708E682A15}" dt="2022-10-09T17:00:58.304" v="3"/>
          <ac:spMkLst>
            <pc:docMk/>
            <pc:sldMk cId="1451770502" sldId="389"/>
            <ac:spMk id="50182" creationId="{00000000-0000-0000-0000-000000000000}"/>
          </ac:spMkLst>
        </pc:spChg>
      </pc:sldChg>
      <pc:sldChg chg="modSp add del">
        <pc:chgData name="Khaza Ahmed (PG Research)" userId="e606b0a9-72ee-43ac-a8f5-368b09304c72" providerId="ADAL" clId="{88177A39-851C-4281-991F-7A708E682A15}" dt="2022-10-09T17:01:25.569" v="11" actId="47"/>
        <pc:sldMkLst>
          <pc:docMk/>
          <pc:sldMk cId="3747492242" sldId="392"/>
        </pc:sldMkLst>
        <pc:spChg chg="mod">
          <ac:chgData name="Khaza Ahmed (PG Research)" userId="e606b0a9-72ee-43ac-a8f5-368b09304c72" providerId="ADAL" clId="{88177A39-851C-4281-991F-7A708E682A15}" dt="2022-10-09T17:00:58.304" v="3"/>
          <ac:spMkLst>
            <pc:docMk/>
            <pc:sldMk cId="3747492242" sldId="392"/>
            <ac:spMk id="6" creationId="{CB6F3EF9-839C-4738-BBC2-7A9360E93EE0}"/>
          </ac:spMkLst>
        </pc:spChg>
      </pc:sldChg>
      <pc:sldMasterChg chg="modSp modSldLayout">
        <pc:chgData name="Khaza Ahmed (PG Research)" userId="e606b0a9-72ee-43ac-a8f5-368b09304c72" providerId="ADAL" clId="{88177A39-851C-4281-991F-7A708E682A15}" dt="2022-10-09T17:00:58.304" v="3"/>
        <pc:sldMasterMkLst>
          <pc:docMk/>
          <pc:sldMasterMk cId="3204300995" sldId="2147483660"/>
        </pc:sldMasterMkLst>
        <pc:spChg chg="mod">
          <ac:chgData name="Khaza Ahmed (PG Research)" userId="e606b0a9-72ee-43ac-a8f5-368b09304c72" providerId="ADAL" clId="{88177A39-851C-4281-991F-7A708E682A15}" dt="2022-10-09T17:00:58.304" v="3"/>
          <ac:spMkLst>
            <pc:docMk/>
            <pc:sldMasterMk cId="3204300995" sldId="2147483660"/>
            <ac:spMk id="4" creationId="{9C6041E6-F87D-4E72-B2F2-59F741FC8835}"/>
          </ac:spMkLst>
        </pc:spChg>
        <pc:spChg chg="mod">
          <ac:chgData name="Khaza Ahmed (PG Research)" userId="e606b0a9-72ee-43ac-a8f5-368b09304c72" providerId="ADAL" clId="{88177A39-851C-4281-991F-7A708E682A15}" dt="2022-10-09T17:00:58.304" v="3"/>
          <ac:spMkLst>
            <pc:docMk/>
            <pc:sldMasterMk cId="3204300995" sldId="2147483660"/>
            <ac:spMk id="6" creationId="{870D973B-9FE3-4237-AF7B-BFA9FEE09901}"/>
          </ac:spMkLst>
        </pc:spChg>
        <pc:spChg chg="mod">
          <ac:chgData name="Khaza Ahmed (PG Research)" userId="e606b0a9-72ee-43ac-a8f5-368b09304c72" providerId="ADAL" clId="{88177A39-851C-4281-991F-7A708E682A15}" dt="2022-10-09T17:00:58.304" v="3"/>
          <ac:spMkLst>
            <pc:docMk/>
            <pc:sldMasterMk cId="3204300995" sldId="2147483660"/>
            <ac:spMk id="1026"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ac:spMk id="1027" creationId="{00000000-0000-0000-0000-000000000000}"/>
          </ac:spMkLst>
        </pc:spChg>
        <pc:sldLayoutChg chg="modSp">
          <pc:chgData name="Khaza Ahmed (PG Research)" userId="e606b0a9-72ee-43ac-a8f5-368b09304c72" providerId="ADAL" clId="{88177A39-851C-4281-991F-7A708E682A15}" dt="2022-10-09T17:00:58.304" v="3"/>
          <pc:sldLayoutMkLst>
            <pc:docMk/>
            <pc:sldMasterMk cId="3204300995" sldId="2147483660"/>
            <pc:sldLayoutMk cId="3530122622" sldId="2147483661"/>
          </pc:sldLayoutMkLst>
          <pc:spChg chg="mod">
            <ac:chgData name="Khaza Ahmed (PG Research)" userId="e606b0a9-72ee-43ac-a8f5-368b09304c72" providerId="ADAL" clId="{88177A39-851C-4281-991F-7A708E682A15}" dt="2022-10-09T17:00:58.304" v="3"/>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88177A39-851C-4281-991F-7A708E682A15}" dt="2022-10-09T17:00:58.304" v="3"/>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1877085031" sldId="2147483662"/>
          </pc:sldLayoutMkLst>
          <pc:spChg chg="mod">
            <ac:chgData name="Khaza Ahmed (PG Research)" userId="e606b0a9-72ee-43ac-a8f5-368b09304c72" providerId="ADAL" clId="{88177A39-851C-4281-991F-7A708E682A15}" dt="2022-10-09T17:00:58.304" v="3"/>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3017684229" sldId="2147483663"/>
          </pc:sldLayoutMkLst>
          <pc:spChg chg="mod">
            <ac:chgData name="Khaza Ahmed (PG Research)" userId="e606b0a9-72ee-43ac-a8f5-368b09304c72" providerId="ADAL" clId="{88177A39-851C-4281-991F-7A708E682A15}" dt="2022-10-09T17:00:58.304" v="3"/>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2699619718" sldId="2147483664"/>
          </pc:sldLayoutMkLst>
          <pc:spChg chg="mod">
            <ac:chgData name="Khaza Ahmed (PG Research)" userId="e606b0a9-72ee-43ac-a8f5-368b09304c72" providerId="ADAL" clId="{88177A39-851C-4281-991F-7A708E682A15}" dt="2022-10-09T17:00:58.304" v="3"/>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3560442547" sldId="2147483665"/>
          </pc:sldLayoutMkLst>
          <pc:spChg chg="mod">
            <ac:chgData name="Khaza Ahmed (PG Research)" userId="e606b0a9-72ee-43ac-a8f5-368b09304c72" providerId="ADAL" clId="{88177A39-851C-4281-991F-7A708E682A15}" dt="2022-10-09T17:00:58.304" v="3"/>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2641499389" sldId="2147483668"/>
          </pc:sldLayoutMkLst>
          <pc:spChg chg="mod">
            <ac:chgData name="Khaza Ahmed (PG Research)" userId="e606b0a9-72ee-43ac-a8f5-368b09304c72" providerId="ADAL" clId="{88177A39-851C-4281-991F-7A708E682A15}" dt="2022-10-09T17:00:58.304" v="3"/>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2843004744" sldId="2147483669"/>
          </pc:sldLayoutMkLst>
          <pc:spChg chg="mod">
            <ac:chgData name="Khaza Ahmed (PG Research)" userId="e606b0a9-72ee-43ac-a8f5-368b09304c72" providerId="ADAL" clId="{88177A39-851C-4281-991F-7A708E682A15}" dt="2022-10-09T17:00:58.304" v="3"/>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88177A39-851C-4281-991F-7A708E682A15}" dt="2022-10-09T17:00:58.304" v="3"/>
          <pc:sldLayoutMkLst>
            <pc:docMk/>
            <pc:sldMasterMk cId="3204300995" sldId="2147483660"/>
            <pc:sldLayoutMk cId="4286854635" sldId="2147483671"/>
          </pc:sldLayoutMkLst>
          <pc:spChg chg="mod">
            <ac:chgData name="Khaza Ahmed (PG Research)" userId="e606b0a9-72ee-43ac-a8f5-368b09304c72" providerId="ADAL" clId="{88177A39-851C-4281-991F-7A708E682A15}" dt="2022-10-09T17:00:58.304" v="3"/>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88177A39-851C-4281-991F-7A708E682A15}" dt="2022-10-09T17:00:58.304" v="3"/>
            <ac:spMkLst>
              <pc:docMk/>
              <pc:sldMasterMk cId="3204300995" sldId="2147483660"/>
              <pc:sldLayoutMk cId="4286854635" sldId="2147483671"/>
              <ac:spMk id="3" creationId="{00000000-0000-0000-0000-000000000000}"/>
            </ac:spMkLst>
          </pc:spChg>
        </pc:sldLayoutChg>
      </pc:sldMaster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79E1B8-F6C7-4A31-B329-D3212936B203}" type="doc">
      <dgm:prSet loTypeId="urn:microsoft.com/office/officeart/2005/8/layout/cycle6" loCatId="cycle" qsTypeId="urn:microsoft.com/office/officeart/2005/8/quickstyle/simple1" qsCatId="simple" csTypeId="urn:microsoft.com/office/officeart/2005/8/colors/colorful4" csCatId="colorful" phldr="1"/>
      <dgm:spPr/>
      <dgm:t>
        <a:bodyPr/>
        <a:lstStyle/>
        <a:p>
          <a:endParaRPr lang="en-GB"/>
        </a:p>
      </dgm:t>
    </dgm:pt>
    <dgm:pt modelId="{C477935B-D1AB-45C8-97E1-44055D393992}">
      <dgm:prSet phldrT="[Text]"/>
      <dgm:spPr/>
      <dgm:t>
        <a:bodyPr/>
        <a:lstStyle/>
        <a:p>
          <a:r>
            <a:rPr lang="en-GB" dirty="0"/>
            <a:t>Entrepreneurs</a:t>
          </a:r>
        </a:p>
      </dgm:t>
    </dgm:pt>
    <dgm:pt modelId="{149329D6-F2EA-48C3-A71C-AB2663BA1261}" type="parTrans" cxnId="{F8A3D5ED-54D9-464B-8A07-F3D7EF5405EB}">
      <dgm:prSet/>
      <dgm:spPr/>
      <dgm:t>
        <a:bodyPr/>
        <a:lstStyle/>
        <a:p>
          <a:endParaRPr lang="en-GB"/>
        </a:p>
      </dgm:t>
    </dgm:pt>
    <dgm:pt modelId="{7E29F4D6-A484-40B2-BE30-79E500DF6EEE}" type="sibTrans" cxnId="{F8A3D5ED-54D9-464B-8A07-F3D7EF5405EB}">
      <dgm:prSet/>
      <dgm:spPr/>
      <dgm:t>
        <a:bodyPr/>
        <a:lstStyle/>
        <a:p>
          <a:endParaRPr lang="en-GB"/>
        </a:p>
      </dgm:t>
    </dgm:pt>
    <dgm:pt modelId="{B66B87F5-BB4C-41DD-AC87-5F02616CFC74}">
      <dgm:prSet phldrT="[Text]"/>
      <dgm:spPr/>
      <dgm:t>
        <a:bodyPr/>
        <a:lstStyle/>
        <a:p>
          <a:r>
            <a:rPr lang="en-GB" dirty="0"/>
            <a:t>Investors</a:t>
          </a:r>
        </a:p>
      </dgm:t>
    </dgm:pt>
    <dgm:pt modelId="{4ACE866C-A958-4FB4-9824-897175A3299F}" type="parTrans" cxnId="{1AC225CD-1BF5-4232-A2F8-4B556E842E2C}">
      <dgm:prSet/>
      <dgm:spPr/>
      <dgm:t>
        <a:bodyPr/>
        <a:lstStyle/>
        <a:p>
          <a:endParaRPr lang="en-GB"/>
        </a:p>
      </dgm:t>
    </dgm:pt>
    <dgm:pt modelId="{3B39BE3D-7FEF-4A57-AA93-09A229C33FB7}" type="sibTrans" cxnId="{1AC225CD-1BF5-4232-A2F8-4B556E842E2C}">
      <dgm:prSet/>
      <dgm:spPr/>
      <dgm:t>
        <a:bodyPr/>
        <a:lstStyle/>
        <a:p>
          <a:endParaRPr lang="en-GB"/>
        </a:p>
      </dgm:t>
    </dgm:pt>
    <dgm:pt modelId="{9C5CB9CB-6280-4DC3-A78E-BF2772E56152}">
      <dgm:prSet phldrT="[Text]"/>
      <dgm:spPr/>
      <dgm:t>
        <a:bodyPr/>
        <a:lstStyle/>
        <a:p>
          <a:pPr algn="ctr"/>
          <a:r>
            <a:rPr lang="en-GB" dirty="0"/>
            <a:t>Facilitators </a:t>
          </a:r>
        </a:p>
      </dgm:t>
    </dgm:pt>
    <dgm:pt modelId="{82E73BA5-0A4B-435A-9AC4-9242DD8080BB}" type="parTrans" cxnId="{952BC746-D666-4A81-B04C-D817386FEA3B}">
      <dgm:prSet/>
      <dgm:spPr/>
      <dgm:t>
        <a:bodyPr/>
        <a:lstStyle/>
        <a:p>
          <a:endParaRPr lang="en-GB"/>
        </a:p>
      </dgm:t>
    </dgm:pt>
    <dgm:pt modelId="{D2FDFEE3-ED4E-447F-A86C-0C0CE9EE4C03}" type="sibTrans" cxnId="{952BC746-D666-4A81-B04C-D817386FEA3B}">
      <dgm:prSet/>
      <dgm:spPr/>
      <dgm:t>
        <a:bodyPr/>
        <a:lstStyle/>
        <a:p>
          <a:endParaRPr lang="en-GB"/>
        </a:p>
      </dgm:t>
    </dgm:pt>
    <dgm:pt modelId="{634B7433-8A73-416E-9453-B95A1581FCD8}">
      <dgm:prSet phldrT="[Text]"/>
      <dgm:spPr/>
      <dgm:t>
        <a:bodyPr/>
        <a:lstStyle/>
        <a:p>
          <a:pPr algn="ctr"/>
          <a:r>
            <a:rPr lang="en-GB"/>
            <a:t>Banks, equity funds, insurance</a:t>
          </a:r>
          <a:endParaRPr lang="en-GB" dirty="0"/>
        </a:p>
      </dgm:t>
    </dgm:pt>
    <dgm:pt modelId="{3F33A3A8-0386-461B-9006-BC2C355671CA}" type="parTrans" cxnId="{EE99C393-69D5-4472-A023-0F03AB012E39}">
      <dgm:prSet/>
      <dgm:spPr/>
      <dgm:t>
        <a:bodyPr/>
        <a:lstStyle/>
        <a:p>
          <a:endParaRPr lang="en-GB"/>
        </a:p>
      </dgm:t>
    </dgm:pt>
    <dgm:pt modelId="{DBC2B605-5F87-48A4-BF31-FFF6F7800BD4}" type="sibTrans" cxnId="{EE99C393-69D5-4472-A023-0F03AB012E39}">
      <dgm:prSet/>
      <dgm:spPr/>
      <dgm:t>
        <a:bodyPr/>
        <a:lstStyle/>
        <a:p>
          <a:endParaRPr lang="en-GB"/>
        </a:p>
      </dgm:t>
    </dgm:pt>
    <dgm:pt modelId="{DB32D47E-AC4A-4790-8D61-2BA9B24C7D5C}" type="pres">
      <dgm:prSet presAssocID="{6A79E1B8-F6C7-4A31-B329-D3212936B203}" presName="cycle" presStyleCnt="0">
        <dgm:presLayoutVars>
          <dgm:dir/>
          <dgm:resizeHandles val="exact"/>
        </dgm:presLayoutVars>
      </dgm:prSet>
      <dgm:spPr/>
    </dgm:pt>
    <dgm:pt modelId="{2146F906-F378-4799-A7EF-299FCB96EAC4}" type="pres">
      <dgm:prSet presAssocID="{C477935B-D1AB-45C8-97E1-44055D393992}" presName="node" presStyleLbl="node1" presStyleIdx="0" presStyleCnt="3">
        <dgm:presLayoutVars>
          <dgm:bulletEnabled val="1"/>
        </dgm:presLayoutVars>
      </dgm:prSet>
      <dgm:spPr/>
    </dgm:pt>
    <dgm:pt modelId="{AAE07E3F-3CB7-4E83-B887-386140E741A8}" type="pres">
      <dgm:prSet presAssocID="{C477935B-D1AB-45C8-97E1-44055D393992}" presName="spNode" presStyleCnt="0"/>
      <dgm:spPr/>
    </dgm:pt>
    <dgm:pt modelId="{CE55C273-4A7C-40B1-B518-C13C3A5F6280}" type="pres">
      <dgm:prSet presAssocID="{7E29F4D6-A484-40B2-BE30-79E500DF6EEE}" presName="sibTrans" presStyleLbl="sibTrans1D1" presStyleIdx="0" presStyleCnt="3"/>
      <dgm:spPr/>
    </dgm:pt>
    <dgm:pt modelId="{8E3BEA4C-AC73-41ED-98E9-24BF7229D504}" type="pres">
      <dgm:prSet presAssocID="{B66B87F5-BB4C-41DD-AC87-5F02616CFC74}" presName="node" presStyleLbl="node1" presStyleIdx="1" presStyleCnt="3">
        <dgm:presLayoutVars>
          <dgm:bulletEnabled val="1"/>
        </dgm:presLayoutVars>
      </dgm:prSet>
      <dgm:spPr/>
    </dgm:pt>
    <dgm:pt modelId="{CDF17767-1E1B-4FDD-BA11-B22AB96A0735}" type="pres">
      <dgm:prSet presAssocID="{B66B87F5-BB4C-41DD-AC87-5F02616CFC74}" presName="spNode" presStyleCnt="0"/>
      <dgm:spPr/>
    </dgm:pt>
    <dgm:pt modelId="{1EBC4B61-8E68-488F-B65D-94A65CF7FC4E}" type="pres">
      <dgm:prSet presAssocID="{3B39BE3D-7FEF-4A57-AA93-09A229C33FB7}" presName="sibTrans" presStyleLbl="sibTrans1D1" presStyleIdx="1" presStyleCnt="3"/>
      <dgm:spPr/>
    </dgm:pt>
    <dgm:pt modelId="{41A02484-6391-439A-A45C-11E826485D8A}" type="pres">
      <dgm:prSet presAssocID="{9C5CB9CB-6280-4DC3-A78E-BF2772E56152}" presName="node" presStyleLbl="node1" presStyleIdx="2" presStyleCnt="3">
        <dgm:presLayoutVars>
          <dgm:bulletEnabled val="1"/>
        </dgm:presLayoutVars>
      </dgm:prSet>
      <dgm:spPr/>
    </dgm:pt>
    <dgm:pt modelId="{45567C39-5428-4A93-9F14-D0E93342B7E8}" type="pres">
      <dgm:prSet presAssocID="{9C5CB9CB-6280-4DC3-A78E-BF2772E56152}" presName="spNode" presStyleCnt="0"/>
      <dgm:spPr/>
    </dgm:pt>
    <dgm:pt modelId="{614F480D-7005-4A5D-98D8-2F672E909864}" type="pres">
      <dgm:prSet presAssocID="{D2FDFEE3-ED4E-447F-A86C-0C0CE9EE4C03}" presName="sibTrans" presStyleLbl="sibTrans1D1" presStyleIdx="2" presStyleCnt="3"/>
      <dgm:spPr/>
    </dgm:pt>
  </dgm:ptLst>
  <dgm:cxnLst>
    <dgm:cxn modelId="{8B11FC35-5C13-4E80-BEC9-731C384099B3}" type="presOf" srcId="{B66B87F5-BB4C-41DD-AC87-5F02616CFC74}" destId="{8E3BEA4C-AC73-41ED-98E9-24BF7229D504}" srcOrd="0" destOrd="0" presId="urn:microsoft.com/office/officeart/2005/8/layout/cycle6"/>
    <dgm:cxn modelId="{B7ACCF38-C495-4B41-A713-DB78FE655C1D}" type="presOf" srcId="{7E29F4D6-A484-40B2-BE30-79E500DF6EEE}" destId="{CE55C273-4A7C-40B1-B518-C13C3A5F6280}" srcOrd="0" destOrd="0" presId="urn:microsoft.com/office/officeart/2005/8/layout/cycle6"/>
    <dgm:cxn modelId="{952BC746-D666-4A81-B04C-D817386FEA3B}" srcId="{6A79E1B8-F6C7-4A31-B329-D3212936B203}" destId="{9C5CB9CB-6280-4DC3-A78E-BF2772E56152}" srcOrd="2" destOrd="0" parTransId="{82E73BA5-0A4B-435A-9AC4-9242DD8080BB}" sibTransId="{D2FDFEE3-ED4E-447F-A86C-0C0CE9EE4C03}"/>
    <dgm:cxn modelId="{F6B3D855-739C-45D1-B003-F1008E2301CE}" type="presOf" srcId="{3B39BE3D-7FEF-4A57-AA93-09A229C33FB7}" destId="{1EBC4B61-8E68-488F-B65D-94A65CF7FC4E}" srcOrd="0" destOrd="0" presId="urn:microsoft.com/office/officeart/2005/8/layout/cycle6"/>
    <dgm:cxn modelId="{3A676881-FB08-4CCF-89E6-5F2073C3CC8E}" type="presOf" srcId="{C477935B-D1AB-45C8-97E1-44055D393992}" destId="{2146F906-F378-4799-A7EF-299FCB96EAC4}" srcOrd="0" destOrd="0" presId="urn:microsoft.com/office/officeart/2005/8/layout/cycle6"/>
    <dgm:cxn modelId="{71A41E87-BF0F-4A13-BB83-13D4FED35E5A}" type="presOf" srcId="{D2FDFEE3-ED4E-447F-A86C-0C0CE9EE4C03}" destId="{614F480D-7005-4A5D-98D8-2F672E909864}" srcOrd="0" destOrd="0" presId="urn:microsoft.com/office/officeart/2005/8/layout/cycle6"/>
    <dgm:cxn modelId="{EE99C393-69D5-4472-A023-0F03AB012E39}" srcId="{9C5CB9CB-6280-4DC3-A78E-BF2772E56152}" destId="{634B7433-8A73-416E-9453-B95A1581FCD8}" srcOrd="0" destOrd="0" parTransId="{3F33A3A8-0386-461B-9006-BC2C355671CA}" sibTransId="{DBC2B605-5F87-48A4-BF31-FFF6F7800BD4}"/>
    <dgm:cxn modelId="{E390B497-2241-4313-A37A-CEF19661C46D}" type="presOf" srcId="{6A79E1B8-F6C7-4A31-B329-D3212936B203}" destId="{DB32D47E-AC4A-4790-8D61-2BA9B24C7D5C}" srcOrd="0" destOrd="0" presId="urn:microsoft.com/office/officeart/2005/8/layout/cycle6"/>
    <dgm:cxn modelId="{A30779A7-14CF-4BC7-97C2-D653B26B133F}" type="presOf" srcId="{634B7433-8A73-416E-9453-B95A1581FCD8}" destId="{41A02484-6391-439A-A45C-11E826485D8A}" srcOrd="0" destOrd="1" presId="urn:microsoft.com/office/officeart/2005/8/layout/cycle6"/>
    <dgm:cxn modelId="{0CA0CCBE-99A6-4298-9D15-364E88560647}" type="presOf" srcId="{9C5CB9CB-6280-4DC3-A78E-BF2772E56152}" destId="{41A02484-6391-439A-A45C-11E826485D8A}" srcOrd="0" destOrd="0" presId="urn:microsoft.com/office/officeart/2005/8/layout/cycle6"/>
    <dgm:cxn modelId="{1AC225CD-1BF5-4232-A2F8-4B556E842E2C}" srcId="{6A79E1B8-F6C7-4A31-B329-D3212936B203}" destId="{B66B87F5-BB4C-41DD-AC87-5F02616CFC74}" srcOrd="1" destOrd="0" parTransId="{4ACE866C-A958-4FB4-9824-897175A3299F}" sibTransId="{3B39BE3D-7FEF-4A57-AA93-09A229C33FB7}"/>
    <dgm:cxn modelId="{F8A3D5ED-54D9-464B-8A07-F3D7EF5405EB}" srcId="{6A79E1B8-F6C7-4A31-B329-D3212936B203}" destId="{C477935B-D1AB-45C8-97E1-44055D393992}" srcOrd="0" destOrd="0" parTransId="{149329D6-F2EA-48C3-A71C-AB2663BA1261}" sibTransId="{7E29F4D6-A484-40B2-BE30-79E500DF6EEE}"/>
    <dgm:cxn modelId="{D2AAF94F-C20E-4ED0-BCE4-76BA028A042E}" type="presParOf" srcId="{DB32D47E-AC4A-4790-8D61-2BA9B24C7D5C}" destId="{2146F906-F378-4799-A7EF-299FCB96EAC4}" srcOrd="0" destOrd="0" presId="urn:microsoft.com/office/officeart/2005/8/layout/cycle6"/>
    <dgm:cxn modelId="{512C1E34-92E2-4BCD-B380-7DBCAB46A9E9}" type="presParOf" srcId="{DB32D47E-AC4A-4790-8D61-2BA9B24C7D5C}" destId="{AAE07E3F-3CB7-4E83-B887-386140E741A8}" srcOrd="1" destOrd="0" presId="urn:microsoft.com/office/officeart/2005/8/layout/cycle6"/>
    <dgm:cxn modelId="{7F0DBEA2-A432-4BA7-BC40-F84300B6529D}" type="presParOf" srcId="{DB32D47E-AC4A-4790-8D61-2BA9B24C7D5C}" destId="{CE55C273-4A7C-40B1-B518-C13C3A5F6280}" srcOrd="2" destOrd="0" presId="urn:microsoft.com/office/officeart/2005/8/layout/cycle6"/>
    <dgm:cxn modelId="{9A40B99F-39D9-4AF9-B917-4EC431E52164}" type="presParOf" srcId="{DB32D47E-AC4A-4790-8D61-2BA9B24C7D5C}" destId="{8E3BEA4C-AC73-41ED-98E9-24BF7229D504}" srcOrd="3" destOrd="0" presId="urn:microsoft.com/office/officeart/2005/8/layout/cycle6"/>
    <dgm:cxn modelId="{D187B9C2-A0BE-4EE3-BF4D-A9EA3514C450}" type="presParOf" srcId="{DB32D47E-AC4A-4790-8D61-2BA9B24C7D5C}" destId="{CDF17767-1E1B-4FDD-BA11-B22AB96A0735}" srcOrd="4" destOrd="0" presId="urn:microsoft.com/office/officeart/2005/8/layout/cycle6"/>
    <dgm:cxn modelId="{CF581DAD-2E76-41D2-A1A3-1510C0A4FDDE}" type="presParOf" srcId="{DB32D47E-AC4A-4790-8D61-2BA9B24C7D5C}" destId="{1EBC4B61-8E68-488F-B65D-94A65CF7FC4E}" srcOrd="5" destOrd="0" presId="urn:microsoft.com/office/officeart/2005/8/layout/cycle6"/>
    <dgm:cxn modelId="{26491D62-8131-4A9C-9D4D-78EC1C1C7F82}" type="presParOf" srcId="{DB32D47E-AC4A-4790-8D61-2BA9B24C7D5C}" destId="{41A02484-6391-439A-A45C-11E826485D8A}" srcOrd="6" destOrd="0" presId="urn:microsoft.com/office/officeart/2005/8/layout/cycle6"/>
    <dgm:cxn modelId="{94A5992A-B532-4DC7-A9B9-8374F0791D71}" type="presParOf" srcId="{DB32D47E-AC4A-4790-8D61-2BA9B24C7D5C}" destId="{45567C39-5428-4A93-9F14-D0E93342B7E8}" srcOrd="7" destOrd="0" presId="urn:microsoft.com/office/officeart/2005/8/layout/cycle6"/>
    <dgm:cxn modelId="{FF753F20-73D5-4573-BFC2-7AE1D4EF0836}" type="presParOf" srcId="{DB32D47E-AC4A-4790-8D61-2BA9B24C7D5C}" destId="{614F480D-7005-4A5D-98D8-2F672E909864}" srcOrd="8"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28B1FE-A337-4E3B-BCF6-8DF06E1DAE99}"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2B08C1E-095A-4F77-8CB0-1C040AF91465}">
      <dgm:prSet/>
      <dgm:spPr/>
      <dgm:t>
        <a:bodyPr/>
        <a:lstStyle/>
        <a:p>
          <a:r>
            <a:rPr lang="en-GB" dirty="0"/>
            <a:t>Beta measures the market-wide risk that cannot be eliminated through diversification because it happens to everybody.</a:t>
          </a:r>
          <a:endParaRPr lang="en-US" dirty="0"/>
        </a:p>
      </dgm:t>
    </dgm:pt>
    <dgm:pt modelId="{F959CD37-9456-491D-9EC7-5938180C9AF7}" type="parTrans" cxnId="{C9905EE8-2608-41BC-B72F-E82451FB3E27}">
      <dgm:prSet/>
      <dgm:spPr/>
      <dgm:t>
        <a:bodyPr/>
        <a:lstStyle/>
        <a:p>
          <a:endParaRPr lang="en-US"/>
        </a:p>
      </dgm:t>
    </dgm:pt>
    <dgm:pt modelId="{CFEB7B12-EA06-413C-900E-7291D6F60AB1}" type="sibTrans" cxnId="{C9905EE8-2608-41BC-B72F-E82451FB3E27}">
      <dgm:prSet/>
      <dgm:spPr/>
      <dgm:t>
        <a:bodyPr/>
        <a:lstStyle/>
        <a:p>
          <a:endParaRPr lang="en-US"/>
        </a:p>
      </dgm:t>
    </dgm:pt>
    <dgm:pt modelId="{2A6E409E-DA90-462E-8D48-14DF39129209}">
      <dgm:prSet/>
      <dgm:spPr/>
      <dgm:t>
        <a:bodyPr/>
        <a:lstStyle/>
        <a:p>
          <a:r>
            <a:rPr lang="en-US" b="0" baseline="0" dirty="0"/>
            <a:t>It is a measure of the volatility, or systematic risk, of a security or a portfolio in comparison to the market as a whole. </a:t>
          </a:r>
          <a:endParaRPr lang="en-US" dirty="0"/>
        </a:p>
      </dgm:t>
    </dgm:pt>
    <dgm:pt modelId="{FA890D05-63CD-4889-BC6C-0E2F92FB3C00}" type="parTrans" cxnId="{41E3B3A4-4B3D-43A4-97FF-1D3CA64FF95C}">
      <dgm:prSet/>
      <dgm:spPr/>
      <dgm:t>
        <a:bodyPr/>
        <a:lstStyle/>
        <a:p>
          <a:endParaRPr lang="en-US"/>
        </a:p>
      </dgm:t>
    </dgm:pt>
    <dgm:pt modelId="{F885746F-CDFF-4D16-AEC9-48BF116E055E}" type="sibTrans" cxnId="{41E3B3A4-4B3D-43A4-97FF-1D3CA64FF95C}">
      <dgm:prSet/>
      <dgm:spPr/>
      <dgm:t>
        <a:bodyPr/>
        <a:lstStyle/>
        <a:p>
          <a:endParaRPr lang="en-US"/>
        </a:p>
      </dgm:t>
    </dgm:pt>
    <dgm:pt modelId="{2E2B530E-231B-4F66-A744-3ECCF1DA861B}">
      <dgm:prSet/>
      <dgm:spPr/>
      <dgm:t>
        <a:bodyPr/>
        <a:lstStyle/>
        <a:p>
          <a:r>
            <a:rPr lang="en-US" b="0" baseline="0"/>
            <a:t>•Investment analyst use the Greek letter “β” to represent beta.</a:t>
          </a:r>
          <a:endParaRPr lang="en-US"/>
        </a:p>
      </dgm:t>
    </dgm:pt>
    <dgm:pt modelId="{E97988D5-A25C-4704-A317-605DD7C44162}" type="parTrans" cxnId="{D4FD0AE3-B85F-4330-94F7-99B856537D34}">
      <dgm:prSet/>
      <dgm:spPr/>
      <dgm:t>
        <a:bodyPr/>
        <a:lstStyle/>
        <a:p>
          <a:endParaRPr lang="en-US"/>
        </a:p>
      </dgm:t>
    </dgm:pt>
    <dgm:pt modelId="{DC0D25C7-9018-4DDE-AEB0-27539AD287F1}" type="sibTrans" cxnId="{D4FD0AE3-B85F-4330-94F7-99B856537D34}">
      <dgm:prSet/>
      <dgm:spPr/>
      <dgm:t>
        <a:bodyPr/>
        <a:lstStyle/>
        <a:p>
          <a:endParaRPr lang="en-US"/>
        </a:p>
      </dgm:t>
    </dgm:pt>
    <dgm:pt modelId="{FD414474-9375-4C3E-B808-5475C73183D7}">
      <dgm:prSet/>
      <dgm:spPr/>
      <dgm:t>
        <a:bodyPr/>
        <a:lstStyle/>
        <a:p>
          <a:r>
            <a:rPr lang="en-US" dirty="0"/>
            <a:t>If risk cannot be eliminated, it needs to be priced. </a:t>
          </a:r>
        </a:p>
      </dgm:t>
    </dgm:pt>
    <dgm:pt modelId="{1CB4B7A0-FB58-4BF8-BC03-B161C936AF0F}" type="parTrans" cxnId="{E4CB2494-6D93-4378-B875-54FD65B9744C}">
      <dgm:prSet/>
      <dgm:spPr/>
      <dgm:t>
        <a:bodyPr/>
        <a:lstStyle/>
        <a:p>
          <a:endParaRPr lang="en-GB"/>
        </a:p>
      </dgm:t>
    </dgm:pt>
    <dgm:pt modelId="{1ED9993F-15D5-47DE-8828-B0B0A68DECBD}" type="sibTrans" cxnId="{E4CB2494-6D93-4378-B875-54FD65B9744C}">
      <dgm:prSet/>
      <dgm:spPr/>
      <dgm:t>
        <a:bodyPr/>
        <a:lstStyle/>
        <a:p>
          <a:endParaRPr lang="en-GB"/>
        </a:p>
      </dgm:t>
    </dgm:pt>
    <dgm:pt modelId="{9BD9AAB0-0F37-496E-BC27-EE1A85AA911F}" type="pres">
      <dgm:prSet presAssocID="{AB28B1FE-A337-4E3B-BCF6-8DF06E1DAE99}" presName="vert0" presStyleCnt="0">
        <dgm:presLayoutVars>
          <dgm:dir/>
          <dgm:animOne val="branch"/>
          <dgm:animLvl val="lvl"/>
        </dgm:presLayoutVars>
      </dgm:prSet>
      <dgm:spPr/>
    </dgm:pt>
    <dgm:pt modelId="{20D541D6-68D7-4205-8798-1FA807E7B9A9}" type="pres">
      <dgm:prSet presAssocID="{B2B08C1E-095A-4F77-8CB0-1C040AF91465}" presName="thickLine" presStyleLbl="alignNode1" presStyleIdx="0" presStyleCnt="4"/>
      <dgm:spPr/>
    </dgm:pt>
    <dgm:pt modelId="{C1B444BC-4F54-4856-ABA4-044303540A48}" type="pres">
      <dgm:prSet presAssocID="{B2B08C1E-095A-4F77-8CB0-1C040AF91465}" presName="horz1" presStyleCnt="0"/>
      <dgm:spPr/>
    </dgm:pt>
    <dgm:pt modelId="{E2A67EC4-FEB7-4131-95B0-80CB3E099960}" type="pres">
      <dgm:prSet presAssocID="{B2B08C1E-095A-4F77-8CB0-1C040AF91465}" presName="tx1" presStyleLbl="revTx" presStyleIdx="0" presStyleCnt="4"/>
      <dgm:spPr/>
    </dgm:pt>
    <dgm:pt modelId="{6F19F541-5C6C-485B-AD80-D701A5EDC70C}" type="pres">
      <dgm:prSet presAssocID="{B2B08C1E-095A-4F77-8CB0-1C040AF91465}" presName="vert1" presStyleCnt="0"/>
      <dgm:spPr/>
    </dgm:pt>
    <dgm:pt modelId="{206599F7-BC38-475C-9799-1487B7302DAE}" type="pres">
      <dgm:prSet presAssocID="{2A6E409E-DA90-462E-8D48-14DF39129209}" presName="thickLine" presStyleLbl="alignNode1" presStyleIdx="1" presStyleCnt="4"/>
      <dgm:spPr/>
    </dgm:pt>
    <dgm:pt modelId="{1C35C28E-A593-4EEA-963E-C3CB9C3D3C51}" type="pres">
      <dgm:prSet presAssocID="{2A6E409E-DA90-462E-8D48-14DF39129209}" presName="horz1" presStyleCnt="0"/>
      <dgm:spPr/>
    </dgm:pt>
    <dgm:pt modelId="{D6B0E8CB-5D04-4B64-9EE5-6A53FC209271}" type="pres">
      <dgm:prSet presAssocID="{2A6E409E-DA90-462E-8D48-14DF39129209}" presName="tx1" presStyleLbl="revTx" presStyleIdx="1" presStyleCnt="4"/>
      <dgm:spPr/>
    </dgm:pt>
    <dgm:pt modelId="{C601084C-AC43-42AC-B90C-033BF86FF7A1}" type="pres">
      <dgm:prSet presAssocID="{2A6E409E-DA90-462E-8D48-14DF39129209}" presName="vert1" presStyleCnt="0"/>
      <dgm:spPr/>
    </dgm:pt>
    <dgm:pt modelId="{5432A3A3-A323-47D6-9357-BB68F1C17333}" type="pres">
      <dgm:prSet presAssocID="{FD414474-9375-4C3E-B808-5475C73183D7}" presName="thickLine" presStyleLbl="alignNode1" presStyleIdx="2" presStyleCnt="4"/>
      <dgm:spPr/>
    </dgm:pt>
    <dgm:pt modelId="{E78C7381-C0D8-42DC-8E30-6495ACE75D46}" type="pres">
      <dgm:prSet presAssocID="{FD414474-9375-4C3E-B808-5475C73183D7}" presName="horz1" presStyleCnt="0"/>
      <dgm:spPr/>
    </dgm:pt>
    <dgm:pt modelId="{B493F210-7C1A-4248-B449-E53FE55123D9}" type="pres">
      <dgm:prSet presAssocID="{FD414474-9375-4C3E-B808-5475C73183D7}" presName="tx1" presStyleLbl="revTx" presStyleIdx="2" presStyleCnt="4"/>
      <dgm:spPr/>
    </dgm:pt>
    <dgm:pt modelId="{943CDB90-C81B-4EFB-979D-1AAE029CA31A}" type="pres">
      <dgm:prSet presAssocID="{FD414474-9375-4C3E-B808-5475C73183D7}" presName="vert1" presStyleCnt="0"/>
      <dgm:spPr/>
    </dgm:pt>
    <dgm:pt modelId="{01E80B46-737C-4F90-BBCF-00F7E57C20B5}" type="pres">
      <dgm:prSet presAssocID="{2E2B530E-231B-4F66-A744-3ECCF1DA861B}" presName="thickLine" presStyleLbl="alignNode1" presStyleIdx="3" presStyleCnt="4"/>
      <dgm:spPr/>
    </dgm:pt>
    <dgm:pt modelId="{2B2B89C8-5FF5-4000-A213-9F1B65B87236}" type="pres">
      <dgm:prSet presAssocID="{2E2B530E-231B-4F66-A744-3ECCF1DA861B}" presName="horz1" presStyleCnt="0"/>
      <dgm:spPr/>
    </dgm:pt>
    <dgm:pt modelId="{45DE96F0-BDA0-417A-8D1A-05FE642A5814}" type="pres">
      <dgm:prSet presAssocID="{2E2B530E-231B-4F66-A744-3ECCF1DA861B}" presName="tx1" presStyleLbl="revTx" presStyleIdx="3" presStyleCnt="4"/>
      <dgm:spPr/>
    </dgm:pt>
    <dgm:pt modelId="{F6E90DAD-9BE9-4635-822C-1979933BBEF4}" type="pres">
      <dgm:prSet presAssocID="{2E2B530E-231B-4F66-A744-3ECCF1DA861B}" presName="vert1" presStyleCnt="0"/>
      <dgm:spPr/>
    </dgm:pt>
  </dgm:ptLst>
  <dgm:cxnLst>
    <dgm:cxn modelId="{9A59983D-B091-44B3-B9DC-C2B475BC2969}" type="presOf" srcId="{B2B08C1E-095A-4F77-8CB0-1C040AF91465}" destId="{E2A67EC4-FEB7-4131-95B0-80CB3E099960}" srcOrd="0" destOrd="0" presId="urn:microsoft.com/office/officeart/2008/layout/LinedList"/>
    <dgm:cxn modelId="{388BB13F-5A4C-4EBE-B5FC-01366BFAE38A}" type="presOf" srcId="{AB28B1FE-A337-4E3B-BCF6-8DF06E1DAE99}" destId="{9BD9AAB0-0F37-496E-BC27-EE1A85AA911F}" srcOrd="0" destOrd="0" presId="urn:microsoft.com/office/officeart/2008/layout/LinedList"/>
    <dgm:cxn modelId="{7A110793-BBF9-4B12-BA1B-E3DD293D8692}" type="presOf" srcId="{FD414474-9375-4C3E-B808-5475C73183D7}" destId="{B493F210-7C1A-4248-B449-E53FE55123D9}" srcOrd="0" destOrd="0" presId="urn:microsoft.com/office/officeart/2008/layout/LinedList"/>
    <dgm:cxn modelId="{E4CB2494-6D93-4378-B875-54FD65B9744C}" srcId="{AB28B1FE-A337-4E3B-BCF6-8DF06E1DAE99}" destId="{FD414474-9375-4C3E-B808-5475C73183D7}" srcOrd="2" destOrd="0" parTransId="{1CB4B7A0-FB58-4BF8-BC03-B161C936AF0F}" sibTransId="{1ED9993F-15D5-47DE-8828-B0B0A68DECBD}"/>
    <dgm:cxn modelId="{41E3B3A4-4B3D-43A4-97FF-1D3CA64FF95C}" srcId="{AB28B1FE-A337-4E3B-BCF6-8DF06E1DAE99}" destId="{2A6E409E-DA90-462E-8D48-14DF39129209}" srcOrd="1" destOrd="0" parTransId="{FA890D05-63CD-4889-BC6C-0E2F92FB3C00}" sibTransId="{F885746F-CDFF-4D16-AEC9-48BF116E055E}"/>
    <dgm:cxn modelId="{E8A240A5-7727-409C-ABB6-D18BED0F2A11}" type="presOf" srcId="{2A6E409E-DA90-462E-8D48-14DF39129209}" destId="{D6B0E8CB-5D04-4B64-9EE5-6A53FC209271}" srcOrd="0" destOrd="0" presId="urn:microsoft.com/office/officeart/2008/layout/LinedList"/>
    <dgm:cxn modelId="{80D843DB-22C4-4146-8105-22D7EEE11996}" type="presOf" srcId="{2E2B530E-231B-4F66-A744-3ECCF1DA861B}" destId="{45DE96F0-BDA0-417A-8D1A-05FE642A5814}" srcOrd="0" destOrd="0" presId="urn:microsoft.com/office/officeart/2008/layout/LinedList"/>
    <dgm:cxn modelId="{D4FD0AE3-B85F-4330-94F7-99B856537D34}" srcId="{AB28B1FE-A337-4E3B-BCF6-8DF06E1DAE99}" destId="{2E2B530E-231B-4F66-A744-3ECCF1DA861B}" srcOrd="3" destOrd="0" parTransId="{E97988D5-A25C-4704-A317-605DD7C44162}" sibTransId="{DC0D25C7-9018-4DDE-AEB0-27539AD287F1}"/>
    <dgm:cxn modelId="{C9905EE8-2608-41BC-B72F-E82451FB3E27}" srcId="{AB28B1FE-A337-4E3B-BCF6-8DF06E1DAE99}" destId="{B2B08C1E-095A-4F77-8CB0-1C040AF91465}" srcOrd="0" destOrd="0" parTransId="{F959CD37-9456-491D-9EC7-5938180C9AF7}" sibTransId="{CFEB7B12-EA06-413C-900E-7291D6F60AB1}"/>
    <dgm:cxn modelId="{8A794F5A-5398-4376-9A70-F9ED6E13CCB9}" type="presParOf" srcId="{9BD9AAB0-0F37-496E-BC27-EE1A85AA911F}" destId="{20D541D6-68D7-4205-8798-1FA807E7B9A9}" srcOrd="0" destOrd="0" presId="urn:microsoft.com/office/officeart/2008/layout/LinedList"/>
    <dgm:cxn modelId="{B6179A02-C93D-405B-B7BC-A5789ECC42F0}" type="presParOf" srcId="{9BD9AAB0-0F37-496E-BC27-EE1A85AA911F}" destId="{C1B444BC-4F54-4856-ABA4-044303540A48}" srcOrd="1" destOrd="0" presId="urn:microsoft.com/office/officeart/2008/layout/LinedList"/>
    <dgm:cxn modelId="{959CCD71-FE3C-492D-8655-C41A25F7675E}" type="presParOf" srcId="{C1B444BC-4F54-4856-ABA4-044303540A48}" destId="{E2A67EC4-FEB7-4131-95B0-80CB3E099960}" srcOrd="0" destOrd="0" presId="urn:microsoft.com/office/officeart/2008/layout/LinedList"/>
    <dgm:cxn modelId="{93467B3F-232F-4FCE-9803-37EC5BDAE504}" type="presParOf" srcId="{C1B444BC-4F54-4856-ABA4-044303540A48}" destId="{6F19F541-5C6C-485B-AD80-D701A5EDC70C}" srcOrd="1" destOrd="0" presId="urn:microsoft.com/office/officeart/2008/layout/LinedList"/>
    <dgm:cxn modelId="{973E04A1-B763-4CF5-9FB2-D6BF9EAB5F14}" type="presParOf" srcId="{9BD9AAB0-0F37-496E-BC27-EE1A85AA911F}" destId="{206599F7-BC38-475C-9799-1487B7302DAE}" srcOrd="2" destOrd="0" presId="urn:microsoft.com/office/officeart/2008/layout/LinedList"/>
    <dgm:cxn modelId="{AE4E2D5C-9734-422E-A097-F20BD875AEBF}" type="presParOf" srcId="{9BD9AAB0-0F37-496E-BC27-EE1A85AA911F}" destId="{1C35C28E-A593-4EEA-963E-C3CB9C3D3C51}" srcOrd="3" destOrd="0" presId="urn:microsoft.com/office/officeart/2008/layout/LinedList"/>
    <dgm:cxn modelId="{BA7A327E-1FCF-471C-88D4-D73110821FD5}" type="presParOf" srcId="{1C35C28E-A593-4EEA-963E-C3CB9C3D3C51}" destId="{D6B0E8CB-5D04-4B64-9EE5-6A53FC209271}" srcOrd="0" destOrd="0" presId="urn:microsoft.com/office/officeart/2008/layout/LinedList"/>
    <dgm:cxn modelId="{C0E123B0-6D87-482A-8018-498BF5307E89}" type="presParOf" srcId="{1C35C28E-A593-4EEA-963E-C3CB9C3D3C51}" destId="{C601084C-AC43-42AC-B90C-033BF86FF7A1}" srcOrd="1" destOrd="0" presId="urn:microsoft.com/office/officeart/2008/layout/LinedList"/>
    <dgm:cxn modelId="{0698C771-3C44-4756-9785-9E447F6A36EC}" type="presParOf" srcId="{9BD9AAB0-0F37-496E-BC27-EE1A85AA911F}" destId="{5432A3A3-A323-47D6-9357-BB68F1C17333}" srcOrd="4" destOrd="0" presId="urn:microsoft.com/office/officeart/2008/layout/LinedList"/>
    <dgm:cxn modelId="{7A4AAD8B-1E99-42DC-83A3-61E51B50F0F9}" type="presParOf" srcId="{9BD9AAB0-0F37-496E-BC27-EE1A85AA911F}" destId="{E78C7381-C0D8-42DC-8E30-6495ACE75D46}" srcOrd="5" destOrd="0" presId="urn:microsoft.com/office/officeart/2008/layout/LinedList"/>
    <dgm:cxn modelId="{AFAE9707-BA5D-462B-8827-B452549B66EC}" type="presParOf" srcId="{E78C7381-C0D8-42DC-8E30-6495ACE75D46}" destId="{B493F210-7C1A-4248-B449-E53FE55123D9}" srcOrd="0" destOrd="0" presId="urn:microsoft.com/office/officeart/2008/layout/LinedList"/>
    <dgm:cxn modelId="{ADCC0916-8D6A-4907-8A43-F847C2047F9B}" type="presParOf" srcId="{E78C7381-C0D8-42DC-8E30-6495ACE75D46}" destId="{943CDB90-C81B-4EFB-979D-1AAE029CA31A}" srcOrd="1" destOrd="0" presId="urn:microsoft.com/office/officeart/2008/layout/LinedList"/>
    <dgm:cxn modelId="{B6E4056A-C1E5-4614-956D-DC6FD74FECBF}" type="presParOf" srcId="{9BD9AAB0-0F37-496E-BC27-EE1A85AA911F}" destId="{01E80B46-737C-4F90-BBCF-00F7E57C20B5}" srcOrd="6" destOrd="0" presId="urn:microsoft.com/office/officeart/2008/layout/LinedList"/>
    <dgm:cxn modelId="{70F2BC93-B96C-4A37-AE01-2F707DC304BC}" type="presParOf" srcId="{9BD9AAB0-0F37-496E-BC27-EE1A85AA911F}" destId="{2B2B89C8-5FF5-4000-A213-9F1B65B87236}" srcOrd="7" destOrd="0" presId="urn:microsoft.com/office/officeart/2008/layout/LinedList"/>
    <dgm:cxn modelId="{80DD719B-E5F6-4B1A-9F5B-B5B3D5EE430A}" type="presParOf" srcId="{2B2B89C8-5FF5-4000-A213-9F1B65B87236}" destId="{45DE96F0-BDA0-417A-8D1A-05FE642A5814}" srcOrd="0" destOrd="0" presId="urn:microsoft.com/office/officeart/2008/layout/LinedList"/>
    <dgm:cxn modelId="{CBB875CA-5E07-4237-93AF-DFF605C9820E}" type="presParOf" srcId="{2B2B89C8-5FF5-4000-A213-9F1B65B87236}" destId="{F6E90DAD-9BE9-4635-822C-1979933BBE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1988BE-6260-43E1-8C80-FA29790F42A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9C74D70-7969-49DD-9907-63A812A6C608}">
      <dgm:prSet/>
      <dgm:spPr/>
      <dgm:t>
        <a:bodyPr/>
        <a:lstStyle/>
        <a:p>
          <a:r>
            <a:rPr lang="en-US"/>
            <a:t>•The risk-free rate of return is the theoretical rate of return of an investment with zero risk.</a:t>
          </a:r>
        </a:p>
      </dgm:t>
    </dgm:pt>
    <dgm:pt modelId="{6E13C515-DA6B-4550-A3E8-88A710182334}" type="parTrans" cxnId="{912C496D-F8FC-42CA-BC94-8AB2B4BE2584}">
      <dgm:prSet/>
      <dgm:spPr/>
      <dgm:t>
        <a:bodyPr/>
        <a:lstStyle/>
        <a:p>
          <a:endParaRPr lang="en-US"/>
        </a:p>
      </dgm:t>
    </dgm:pt>
    <dgm:pt modelId="{40CEE2CB-3782-43FF-910A-8B99936678F3}" type="sibTrans" cxnId="{912C496D-F8FC-42CA-BC94-8AB2B4BE2584}">
      <dgm:prSet/>
      <dgm:spPr/>
      <dgm:t>
        <a:bodyPr/>
        <a:lstStyle/>
        <a:p>
          <a:endParaRPr lang="en-US"/>
        </a:p>
      </dgm:t>
    </dgm:pt>
    <dgm:pt modelId="{BA2D0FF4-6174-4058-8793-902210AB0A21}">
      <dgm:prSet/>
      <dgm:spPr/>
      <dgm:t>
        <a:bodyPr/>
        <a:lstStyle/>
        <a:p>
          <a:r>
            <a:rPr lang="en-US"/>
            <a:t>• The risk-free rate represents the interest an investor would expect from an absolutely risk-free investment over a specified period of time.</a:t>
          </a:r>
        </a:p>
      </dgm:t>
    </dgm:pt>
    <dgm:pt modelId="{E232BD9C-F054-4C46-A310-4811E62C2C04}" type="parTrans" cxnId="{D40F7812-7973-4482-B224-13975ADD82B7}">
      <dgm:prSet/>
      <dgm:spPr/>
      <dgm:t>
        <a:bodyPr/>
        <a:lstStyle/>
        <a:p>
          <a:endParaRPr lang="en-US"/>
        </a:p>
      </dgm:t>
    </dgm:pt>
    <dgm:pt modelId="{DB82288C-946C-407B-B4E5-E6CDE3AAE168}" type="sibTrans" cxnId="{D40F7812-7973-4482-B224-13975ADD82B7}">
      <dgm:prSet/>
      <dgm:spPr/>
      <dgm:t>
        <a:bodyPr/>
        <a:lstStyle/>
        <a:p>
          <a:endParaRPr lang="en-US"/>
        </a:p>
      </dgm:t>
    </dgm:pt>
    <dgm:pt modelId="{27632510-E99B-4E30-A0DE-C089134F2478}" type="pres">
      <dgm:prSet presAssocID="{411988BE-6260-43E1-8C80-FA29790F42AE}" presName="vert0" presStyleCnt="0">
        <dgm:presLayoutVars>
          <dgm:dir/>
          <dgm:animOne val="branch"/>
          <dgm:animLvl val="lvl"/>
        </dgm:presLayoutVars>
      </dgm:prSet>
      <dgm:spPr/>
    </dgm:pt>
    <dgm:pt modelId="{ECF10497-F955-4AA5-9FB3-F49AFBBAA44F}" type="pres">
      <dgm:prSet presAssocID="{E9C74D70-7969-49DD-9907-63A812A6C608}" presName="thickLine" presStyleLbl="alignNode1" presStyleIdx="0" presStyleCnt="2"/>
      <dgm:spPr/>
    </dgm:pt>
    <dgm:pt modelId="{92F98F03-109C-4A8A-8A4F-4179D0F0D0FE}" type="pres">
      <dgm:prSet presAssocID="{E9C74D70-7969-49DD-9907-63A812A6C608}" presName="horz1" presStyleCnt="0"/>
      <dgm:spPr/>
    </dgm:pt>
    <dgm:pt modelId="{8A39A3F5-1123-44C1-8482-9AB0B73D8CAD}" type="pres">
      <dgm:prSet presAssocID="{E9C74D70-7969-49DD-9907-63A812A6C608}" presName="tx1" presStyleLbl="revTx" presStyleIdx="0" presStyleCnt="2"/>
      <dgm:spPr/>
    </dgm:pt>
    <dgm:pt modelId="{226706F8-B437-4553-A974-EF775A515791}" type="pres">
      <dgm:prSet presAssocID="{E9C74D70-7969-49DD-9907-63A812A6C608}" presName="vert1" presStyleCnt="0"/>
      <dgm:spPr/>
    </dgm:pt>
    <dgm:pt modelId="{898326BE-8D63-42DD-95FB-3DD574199BEB}" type="pres">
      <dgm:prSet presAssocID="{BA2D0FF4-6174-4058-8793-902210AB0A21}" presName="thickLine" presStyleLbl="alignNode1" presStyleIdx="1" presStyleCnt="2"/>
      <dgm:spPr/>
    </dgm:pt>
    <dgm:pt modelId="{1DDC673A-A69B-4FDC-919A-9AD8D864A56F}" type="pres">
      <dgm:prSet presAssocID="{BA2D0FF4-6174-4058-8793-902210AB0A21}" presName="horz1" presStyleCnt="0"/>
      <dgm:spPr/>
    </dgm:pt>
    <dgm:pt modelId="{4BB4B623-95FC-403A-94E2-3221D1F39772}" type="pres">
      <dgm:prSet presAssocID="{BA2D0FF4-6174-4058-8793-902210AB0A21}" presName="tx1" presStyleLbl="revTx" presStyleIdx="1" presStyleCnt="2"/>
      <dgm:spPr/>
    </dgm:pt>
    <dgm:pt modelId="{DDB19393-5DB9-420C-B66E-B86AB69FF098}" type="pres">
      <dgm:prSet presAssocID="{BA2D0FF4-6174-4058-8793-902210AB0A21}" presName="vert1" presStyleCnt="0"/>
      <dgm:spPr/>
    </dgm:pt>
  </dgm:ptLst>
  <dgm:cxnLst>
    <dgm:cxn modelId="{D40F7812-7973-4482-B224-13975ADD82B7}" srcId="{411988BE-6260-43E1-8C80-FA29790F42AE}" destId="{BA2D0FF4-6174-4058-8793-902210AB0A21}" srcOrd="1" destOrd="0" parTransId="{E232BD9C-F054-4C46-A310-4811E62C2C04}" sibTransId="{DB82288C-946C-407B-B4E5-E6CDE3AAE168}"/>
    <dgm:cxn modelId="{13D60833-1BB5-41F5-95F2-74E46DA1ABE4}" type="presOf" srcId="{BA2D0FF4-6174-4058-8793-902210AB0A21}" destId="{4BB4B623-95FC-403A-94E2-3221D1F39772}" srcOrd="0" destOrd="0" presId="urn:microsoft.com/office/officeart/2008/layout/LinedList"/>
    <dgm:cxn modelId="{912C496D-F8FC-42CA-BC94-8AB2B4BE2584}" srcId="{411988BE-6260-43E1-8C80-FA29790F42AE}" destId="{E9C74D70-7969-49DD-9907-63A812A6C608}" srcOrd="0" destOrd="0" parTransId="{6E13C515-DA6B-4550-A3E8-88A710182334}" sibTransId="{40CEE2CB-3782-43FF-910A-8B99936678F3}"/>
    <dgm:cxn modelId="{C153CD96-BED1-4D03-AA8E-3DAE2637473C}" type="presOf" srcId="{411988BE-6260-43E1-8C80-FA29790F42AE}" destId="{27632510-E99B-4E30-A0DE-C089134F2478}" srcOrd="0" destOrd="0" presId="urn:microsoft.com/office/officeart/2008/layout/LinedList"/>
    <dgm:cxn modelId="{B4FAA9A7-9CA8-43E3-9F35-E943FEFC0206}" type="presOf" srcId="{E9C74D70-7969-49DD-9907-63A812A6C608}" destId="{8A39A3F5-1123-44C1-8482-9AB0B73D8CAD}" srcOrd="0" destOrd="0" presId="urn:microsoft.com/office/officeart/2008/layout/LinedList"/>
    <dgm:cxn modelId="{F198A9FD-8300-4CD2-B82E-5FB379202C11}" type="presParOf" srcId="{27632510-E99B-4E30-A0DE-C089134F2478}" destId="{ECF10497-F955-4AA5-9FB3-F49AFBBAA44F}" srcOrd="0" destOrd="0" presId="urn:microsoft.com/office/officeart/2008/layout/LinedList"/>
    <dgm:cxn modelId="{63FECE6C-37FC-42B0-BD13-390CA257EAA5}" type="presParOf" srcId="{27632510-E99B-4E30-A0DE-C089134F2478}" destId="{92F98F03-109C-4A8A-8A4F-4179D0F0D0FE}" srcOrd="1" destOrd="0" presId="urn:microsoft.com/office/officeart/2008/layout/LinedList"/>
    <dgm:cxn modelId="{9E12D062-BA51-4CAE-AF3B-52B8778E44D8}" type="presParOf" srcId="{92F98F03-109C-4A8A-8A4F-4179D0F0D0FE}" destId="{8A39A3F5-1123-44C1-8482-9AB0B73D8CAD}" srcOrd="0" destOrd="0" presId="urn:microsoft.com/office/officeart/2008/layout/LinedList"/>
    <dgm:cxn modelId="{17BA4DD5-2606-4CC2-BE30-9EAAE6E0E4B1}" type="presParOf" srcId="{92F98F03-109C-4A8A-8A4F-4179D0F0D0FE}" destId="{226706F8-B437-4553-A974-EF775A515791}" srcOrd="1" destOrd="0" presId="urn:microsoft.com/office/officeart/2008/layout/LinedList"/>
    <dgm:cxn modelId="{198EE755-BB29-4864-B527-521E2E0F5C8D}" type="presParOf" srcId="{27632510-E99B-4E30-A0DE-C089134F2478}" destId="{898326BE-8D63-42DD-95FB-3DD574199BEB}" srcOrd="2" destOrd="0" presId="urn:microsoft.com/office/officeart/2008/layout/LinedList"/>
    <dgm:cxn modelId="{0B05FD0A-CCF8-4C6E-BD04-3ADA4A36288C}" type="presParOf" srcId="{27632510-E99B-4E30-A0DE-C089134F2478}" destId="{1DDC673A-A69B-4FDC-919A-9AD8D864A56F}" srcOrd="3" destOrd="0" presId="urn:microsoft.com/office/officeart/2008/layout/LinedList"/>
    <dgm:cxn modelId="{08B94043-B778-47B1-806D-3EE08FA542BD}" type="presParOf" srcId="{1DDC673A-A69B-4FDC-919A-9AD8D864A56F}" destId="{4BB4B623-95FC-403A-94E2-3221D1F39772}" srcOrd="0" destOrd="0" presId="urn:microsoft.com/office/officeart/2008/layout/LinedList"/>
    <dgm:cxn modelId="{D1B4CC11-EDD3-4738-833D-BD83072003C1}" type="presParOf" srcId="{1DDC673A-A69B-4FDC-919A-9AD8D864A56F}" destId="{DDB19393-5DB9-420C-B66E-B86AB69FF0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1988BE-6260-43E1-8C80-FA29790F42A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E9C74D70-7969-49DD-9907-63A812A6C608}">
      <dgm:prSet custT="1"/>
      <dgm:spPr/>
      <dgm:t>
        <a:bodyPr/>
        <a:lstStyle/>
        <a:p>
          <a:pPr algn="just"/>
          <a:r>
            <a:rPr lang="en-US" sz="2400" dirty="0"/>
            <a:t>•</a:t>
          </a:r>
          <a:r>
            <a:rPr lang="en-GB" sz="2400" dirty="0"/>
            <a:t> Extra amount that you're going to earn by being willing to accept the risks to invest in stocks or equity investments. </a:t>
          </a:r>
          <a:endParaRPr lang="en-US" sz="2400" dirty="0"/>
        </a:p>
      </dgm:t>
    </dgm:pt>
    <dgm:pt modelId="{6E13C515-DA6B-4550-A3E8-88A710182334}" type="parTrans" cxnId="{912C496D-F8FC-42CA-BC94-8AB2B4BE2584}">
      <dgm:prSet/>
      <dgm:spPr/>
      <dgm:t>
        <a:bodyPr/>
        <a:lstStyle/>
        <a:p>
          <a:endParaRPr lang="en-US"/>
        </a:p>
      </dgm:t>
    </dgm:pt>
    <dgm:pt modelId="{40CEE2CB-3782-43FF-910A-8B99936678F3}" type="sibTrans" cxnId="{912C496D-F8FC-42CA-BC94-8AB2B4BE2584}">
      <dgm:prSet/>
      <dgm:spPr/>
      <dgm:t>
        <a:bodyPr/>
        <a:lstStyle/>
        <a:p>
          <a:endParaRPr lang="en-US"/>
        </a:p>
      </dgm:t>
    </dgm:pt>
    <dgm:pt modelId="{27632510-E99B-4E30-A0DE-C089134F2478}" type="pres">
      <dgm:prSet presAssocID="{411988BE-6260-43E1-8C80-FA29790F42AE}" presName="vert0" presStyleCnt="0">
        <dgm:presLayoutVars>
          <dgm:dir/>
          <dgm:animOne val="branch"/>
          <dgm:animLvl val="lvl"/>
        </dgm:presLayoutVars>
      </dgm:prSet>
      <dgm:spPr/>
    </dgm:pt>
    <dgm:pt modelId="{ECF10497-F955-4AA5-9FB3-F49AFBBAA44F}" type="pres">
      <dgm:prSet presAssocID="{E9C74D70-7969-49DD-9907-63A812A6C608}" presName="thickLine" presStyleLbl="alignNode1" presStyleIdx="0" presStyleCnt="1"/>
      <dgm:spPr/>
    </dgm:pt>
    <dgm:pt modelId="{92F98F03-109C-4A8A-8A4F-4179D0F0D0FE}" type="pres">
      <dgm:prSet presAssocID="{E9C74D70-7969-49DD-9907-63A812A6C608}" presName="horz1" presStyleCnt="0"/>
      <dgm:spPr/>
    </dgm:pt>
    <dgm:pt modelId="{8A39A3F5-1123-44C1-8482-9AB0B73D8CAD}" type="pres">
      <dgm:prSet presAssocID="{E9C74D70-7969-49DD-9907-63A812A6C608}" presName="tx1" presStyleLbl="revTx" presStyleIdx="0" presStyleCnt="1"/>
      <dgm:spPr/>
    </dgm:pt>
    <dgm:pt modelId="{226706F8-B437-4553-A974-EF775A515791}" type="pres">
      <dgm:prSet presAssocID="{E9C74D70-7969-49DD-9907-63A812A6C608}" presName="vert1" presStyleCnt="0"/>
      <dgm:spPr/>
    </dgm:pt>
  </dgm:ptLst>
  <dgm:cxnLst>
    <dgm:cxn modelId="{912C496D-F8FC-42CA-BC94-8AB2B4BE2584}" srcId="{411988BE-6260-43E1-8C80-FA29790F42AE}" destId="{E9C74D70-7969-49DD-9907-63A812A6C608}" srcOrd="0" destOrd="0" parTransId="{6E13C515-DA6B-4550-A3E8-88A710182334}" sibTransId="{40CEE2CB-3782-43FF-910A-8B99936678F3}"/>
    <dgm:cxn modelId="{C153CD96-BED1-4D03-AA8E-3DAE2637473C}" type="presOf" srcId="{411988BE-6260-43E1-8C80-FA29790F42AE}" destId="{27632510-E99B-4E30-A0DE-C089134F2478}" srcOrd="0" destOrd="0" presId="urn:microsoft.com/office/officeart/2008/layout/LinedList"/>
    <dgm:cxn modelId="{B4FAA9A7-9CA8-43E3-9F35-E943FEFC0206}" type="presOf" srcId="{E9C74D70-7969-49DD-9907-63A812A6C608}" destId="{8A39A3F5-1123-44C1-8482-9AB0B73D8CAD}" srcOrd="0" destOrd="0" presId="urn:microsoft.com/office/officeart/2008/layout/LinedList"/>
    <dgm:cxn modelId="{F198A9FD-8300-4CD2-B82E-5FB379202C11}" type="presParOf" srcId="{27632510-E99B-4E30-A0DE-C089134F2478}" destId="{ECF10497-F955-4AA5-9FB3-F49AFBBAA44F}" srcOrd="0" destOrd="0" presId="urn:microsoft.com/office/officeart/2008/layout/LinedList"/>
    <dgm:cxn modelId="{63FECE6C-37FC-42B0-BD13-390CA257EAA5}" type="presParOf" srcId="{27632510-E99B-4E30-A0DE-C089134F2478}" destId="{92F98F03-109C-4A8A-8A4F-4179D0F0D0FE}" srcOrd="1" destOrd="0" presId="urn:microsoft.com/office/officeart/2008/layout/LinedList"/>
    <dgm:cxn modelId="{9E12D062-BA51-4CAE-AF3B-52B8778E44D8}" type="presParOf" srcId="{92F98F03-109C-4A8A-8A4F-4179D0F0D0FE}" destId="{8A39A3F5-1123-44C1-8482-9AB0B73D8CAD}" srcOrd="0" destOrd="0" presId="urn:microsoft.com/office/officeart/2008/layout/LinedList"/>
    <dgm:cxn modelId="{17BA4DD5-2606-4CC2-BE30-9EAAE6E0E4B1}" type="presParOf" srcId="{92F98F03-109C-4A8A-8A4F-4179D0F0D0FE}" destId="{226706F8-B437-4553-A974-EF775A5157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F83819-1F76-4DD3-AD05-8D247C21B7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607467-3F50-4061-A1D4-3957CBAC1A46}">
      <dgm:prSet/>
      <dgm:spPr/>
      <dgm:t>
        <a:bodyPr/>
        <a:lstStyle/>
        <a:p>
          <a:r>
            <a:rPr lang="en-US" dirty="0"/>
            <a:t>The capital asset pricing model (CAPM) is a model that describes the relationship between systematic risk and expected return for assets particularly stocks</a:t>
          </a:r>
        </a:p>
      </dgm:t>
    </dgm:pt>
    <dgm:pt modelId="{B7FB5D40-6AB0-4255-91C8-6CD5D2F7D514}" type="parTrans" cxnId="{32EB5912-3848-4302-AE72-C09A2514EE44}">
      <dgm:prSet/>
      <dgm:spPr/>
      <dgm:t>
        <a:bodyPr/>
        <a:lstStyle/>
        <a:p>
          <a:endParaRPr lang="en-US"/>
        </a:p>
      </dgm:t>
    </dgm:pt>
    <dgm:pt modelId="{EC73F213-B2F1-46DF-B18E-3E4AF5D793BD}" type="sibTrans" cxnId="{32EB5912-3848-4302-AE72-C09A2514EE44}">
      <dgm:prSet/>
      <dgm:spPr/>
      <dgm:t>
        <a:bodyPr/>
        <a:lstStyle/>
        <a:p>
          <a:endParaRPr lang="en-US"/>
        </a:p>
      </dgm:t>
    </dgm:pt>
    <dgm:pt modelId="{A7CEA932-CD15-4188-9914-106194983D14}">
      <dgm:prSet/>
      <dgm:spPr/>
      <dgm:t>
        <a:bodyPr/>
        <a:lstStyle/>
        <a:p>
          <a:r>
            <a:rPr lang="en-US" dirty="0"/>
            <a:t>CAPM is widely used in finance for the pricing of risky securities, generating expected returns for assets given the risk of those assets and calculating cost of capital.</a:t>
          </a:r>
        </a:p>
      </dgm:t>
    </dgm:pt>
    <dgm:pt modelId="{F8B2D103-C478-46F5-814D-7E66854FE5C5}" type="parTrans" cxnId="{1B7264B3-96B4-4916-83D0-613145611B0C}">
      <dgm:prSet/>
      <dgm:spPr/>
      <dgm:t>
        <a:bodyPr/>
        <a:lstStyle/>
        <a:p>
          <a:endParaRPr lang="en-US"/>
        </a:p>
      </dgm:t>
    </dgm:pt>
    <dgm:pt modelId="{62739B73-CD8E-4DAF-BDC1-8E0371AB9171}" type="sibTrans" cxnId="{1B7264B3-96B4-4916-83D0-613145611B0C}">
      <dgm:prSet/>
      <dgm:spPr/>
      <dgm:t>
        <a:bodyPr/>
        <a:lstStyle/>
        <a:p>
          <a:endParaRPr lang="en-US"/>
        </a:p>
      </dgm:t>
    </dgm:pt>
    <dgm:pt modelId="{38C7BCB9-9083-4B92-B7C0-F12A258C2D96}">
      <dgm:prSet/>
      <dgm:spPr/>
      <dgm:t>
        <a:bodyPr/>
        <a:lstStyle/>
        <a:p>
          <a:r>
            <a:rPr lang="en-US" dirty="0"/>
            <a:t>The basic idea underlying the concept is that investors are required to be compensated in two way.</a:t>
          </a:r>
        </a:p>
      </dgm:t>
    </dgm:pt>
    <dgm:pt modelId="{AA790810-0DF5-42A5-8FBF-A8306A57BE78}" type="parTrans" cxnId="{8EA7DEBD-D43A-4E54-9131-8EF102648F31}">
      <dgm:prSet/>
      <dgm:spPr/>
      <dgm:t>
        <a:bodyPr/>
        <a:lstStyle/>
        <a:p>
          <a:endParaRPr lang="en-US"/>
        </a:p>
      </dgm:t>
    </dgm:pt>
    <dgm:pt modelId="{826AD786-4A57-4D40-B43E-675B73E173F2}" type="sibTrans" cxnId="{8EA7DEBD-D43A-4E54-9131-8EF102648F31}">
      <dgm:prSet/>
      <dgm:spPr/>
      <dgm:t>
        <a:bodyPr/>
        <a:lstStyle/>
        <a:p>
          <a:endParaRPr lang="en-US"/>
        </a:p>
      </dgm:t>
    </dgm:pt>
    <dgm:pt modelId="{221E1896-17C2-41EF-BEB7-59B4D9492640}">
      <dgm:prSet/>
      <dgm:spPr/>
      <dgm:t>
        <a:bodyPr/>
        <a:lstStyle/>
        <a:p>
          <a:r>
            <a:rPr lang="en-US"/>
            <a:t>Time value of Money</a:t>
          </a:r>
        </a:p>
      </dgm:t>
    </dgm:pt>
    <dgm:pt modelId="{5592D20A-BE51-4210-A23F-3A6533230FA0}" type="parTrans" cxnId="{E8A12DCF-0240-412A-BB4F-C5366CCE108B}">
      <dgm:prSet/>
      <dgm:spPr/>
      <dgm:t>
        <a:bodyPr/>
        <a:lstStyle/>
        <a:p>
          <a:endParaRPr lang="en-US"/>
        </a:p>
      </dgm:t>
    </dgm:pt>
    <dgm:pt modelId="{F51E147E-9349-488D-AD45-4B753FA093ED}" type="sibTrans" cxnId="{E8A12DCF-0240-412A-BB4F-C5366CCE108B}">
      <dgm:prSet/>
      <dgm:spPr/>
      <dgm:t>
        <a:bodyPr/>
        <a:lstStyle/>
        <a:p>
          <a:endParaRPr lang="en-US"/>
        </a:p>
      </dgm:t>
    </dgm:pt>
    <dgm:pt modelId="{DE10E26B-08FF-4F87-88D5-D26C90F88ED1}">
      <dgm:prSet/>
      <dgm:spPr/>
      <dgm:t>
        <a:bodyPr/>
        <a:lstStyle/>
        <a:p>
          <a:r>
            <a:rPr lang="en-US"/>
            <a:t>Risk</a:t>
          </a:r>
        </a:p>
      </dgm:t>
    </dgm:pt>
    <dgm:pt modelId="{5874C55D-9F90-4B01-B759-1E83F3FBE5A9}" type="parTrans" cxnId="{87DEB8AC-3519-4AC3-886C-619BEDE0336B}">
      <dgm:prSet/>
      <dgm:spPr/>
      <dgm:t>
        <a:bodyPr/>
        <a:lstStyle/>
        <a:p>
          <a:endParaRPr lang="en-US"/>
        </a:p>
      </dgm:t>
    </dgm:pt>
    <dgm:pt modelId="{BA1A832F-0168-4AA0-AB97-F1383F18FBB4}" type="sibTrans" cxnId="{87DEB8AC-3519-4AC3-886C-619BEDE0336B}">
      <dgm:prSet/>
      <dgm:spPr/>
      <dgm:t>
        <a:bodyPr/>
        <a:lstStyle/>
        <a:p>
          <a:endParaRPr lang="en-US"/>
        </a:p>
      </dgm:t>
    </dgm:pt>
    <dgm:pt modelId="{23DA8EB3-7429-41E6-8250-123B45DFC91D}" type="pres">
      <dgm:prSet presAssocID="{E2F83819-1F76-4DD3-AD05-8D247C21B7FE}" presName="root" presStyleCnt="0">
        <dgm:presLayoutVars>
          <dgm:dir/>
          <dgm:resizeHandles val="exact"/>
        </dgm:presLayoutVars>
      </dgm:prSet>
      <dgm:spPr/>
    </dgm:pt>
    <dgm:pt modelId="{CD93EA9B-7051-466D-874D-2887FBF1C976}" type="pres">
      <dgm:prSet presAssocID="{03607467-3F50-4061-A1D4-3957CBAC1A46}" presName="compNode" presStyleCnt="0"/>
      <dgm:spPr/>
    </dgm:pt>
    <dgm:pt modelId="{8D423FA2-4D52-49B4-96F0-9B159098DDB9}" type="pres">
      <dgm:prSet presAssocID="{03607467-3F50-4061-A1D4-3957CBAC1A46}" presName="bgRect" presStyleLbl="bgShp" presStyleIdx="0" presStyleCnt="5"/>
      <dgm:spPr/>
    </dgm:pt>
    <dgm:pt modelId="{A8A7D87D-59FA-4B57-8CAE-6C3D6B76183C}" type="pres">
      <dgm:prSet presAssocID="{03607467-3F50-4061-A1D4-3957CBAC1A4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Upward Trend"/>
        </a:ext>
      </dgm:extLst>
    </dgm:pt>
    <dgm:pt modelId="{7AA989D0-CC6A-46E0-902C-7B860BFB5292}" type="pres">
      <dgm:prSet presAssocID="{03607467-3F50-4061-A1D4-3957CBAC1A46}" presName="spaceRect" presStyleCnt="0"/>
      <dgm:spPr/>
    </dgm:pt>
    <dgm:pt modelId="{74DC7D5F-DB9F-4932-9538-B11662222259}" type="pres">
      <dgm:prSet presAssocID="{03607467-3F50-4061-A1D4-3957CBAC1A46}" presName="parTx" presStyleLbl="revTx" presStyleIdx="0" presStyleCnt="5">
        <dgm:presLayoutVars>
          <dgm:chMax val="0"/>
          <dgm:chPref val="0"/>
        </dgm:presLayoutVars>
      </dgm:prSet>
      <dgm:spPr/>
    </dgm:pt>
    <dgm:pt modelId="{CD468D05-B078-423D-BE9A-ACA108ADA018}" type="pres">
      <dgm:prSet presAssocID="{EC73F213-B2F1-46DF-B18E-3E4AF5D793BD}" presName="sibTrans" presStyleCnt="0"/>
      <dgm:spPr/>
    </dgm:pt>
    <dgm:pt modelId="{6F30A4A5-FE32-48EB-93CF-A39629D016A0}" type="pres">
      <dgm:prSet presAssocID="{A7CEA932-CD15-4188-9914-106194983D14}" presName="compNode" presStyleCnt="0"/>
      <dgm:spPr/>
    </dgm:pt>
    <dgm:pt modelId="{E22641BA-1DE1-47A5-A119-D2057721275D}" type="pres">
      <dgm:prSet presAssocID="{A7CEA932-CD15-4188-9914-106194983D14}" presName="bgRect" presStyleLbl="bgShp" presStyleIdx="1" presStyleCnt="5"/>
      <dgm:spPr/>
    </dgm:pt>
    <dgm:pt modelId="{90498015-1ACD-40D5-A58E-84B430ED7EC3}" type="pres">
      <dgm:prSet presAssocID="{A7CEA932-CD15-4188-9914-106194983D1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uro"/>
        </a:ext>
      </dgm:extLst>
    </dgm:pt>
    <dgm:pt modelId="{DD8C3C17-B296-406B-A1B3-70E35C6C5BAE}" type="pres">
      <dgm:prSet presAssocID="{A7CEA932-CD15-4188-9914-106194983D14}" presName="spaceRect" presStyleCnt="0"/>
      <dgm:spPr/>
    </dgm:pt>
    <dgm:pt modelId="{C4700226-DB8C-447B-B69D-607E22583508}" type="pres">
      <dgm:prSet presAssocID="{A7CEA932-CD15-4188-9914-106194983D14}" presName="parTx" presStyleLbl="revTx" presStyleIdx="1" presStyleCnt="5">
        <dgm:presLayoutVars>
          <dgm:chMax val="0"/>
          <dgm:chPref val="0"/>
        </dgm:presLayoutVars>
      </dgm:prSet>
      <dgm:spPr/>
    </dgm:pt>
    <dgm:pt modelId="{B79B51E9-7E17-459B-AD15-6B32D50C4A45}" type="pres">
      <dgm:prSet presAssocID="{62739B73-CD8E-4DAF-BDC1-8E0371AB9171}" presName="sibTrans" presStyleCnt="0"/>
      <dgm:spPr/>
    </dgm:pt>
    <dgm:pt modelId="{7830305A-D2D8-4B64-BCD3-6AA397430B04}" type="pres">
      <dgm:prSet presAssocID="{38C7BCB9-9083-4B92-B7C0-F12A258C2D96}" presName="compNode" presStyleCnt="0"/>
      <dgm:spPr/>
    </dgm:pt>
    <dgm:pt modelId="{AF6381EB-9FC7-4EC0-8BFC-AEA9F9973914}" type="pres">
      <dgm:prSet presAssocID="{38C7BCB9-9083-4B92-B7C0-F12A258C2D96}" presName="bgRect" presStyleLbl="bgShp" presStyleIdx="2" presStyleCnt="5"/>
      <dgm:spPr/>
    </dgm:pt>
    <dgm:pt modelId="{1F4F770B-C82B-4E13-8A15-6203798721C8}" type="pres">
      <dgm:prSet presAssocID="{38C7BCB9-9083-4B92-B7C0-F12A258C2D9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EB1F527D-B7FA-4888-88A5-E3A4D0E348D0}" type="pres">
      <dgm:prSet presAssocID="{38C7BCB9-9083-4B92-B7C0-F12A258C2D96}" presName="spaceRect" presStyleCnt="0"/>
      <dgm:spPr/>
    </dgm:pt>
    <dgm:pt modelId="{7E240C23-2B2D-43A6-AA71-A47B9FDFDB74}" type="pres">
      <dgm:prSet presAssocID="{38C7BCB9-9083-4B92-B7C0-F12A258C2D96}" presName="parTx" presStyleLbl="revTx" presStyleIdx="2" presStyleCnt="5">
        <dgm:presLayoutVars>
          <dgm:chMax val="0"/>
          <dgm:chPref val="0"/>
        </dgm:presLayoutVars>
      </dgm:prSet>
      <dgm:spPr/>
    </dgm:pt>
    <dgm:pt modelId="{42987B27-9541-4CBC-9F0A-7376FE6F9A06}" type="pres">
      <dgm:prSet presAssocID="{826AD786-4A57-4D40-B43E-675B73E173F2}" presName="sibTrans" presStyleCnt="0"/>
      <dgm:spPr/>
    </dgm:pt>
    <dgm:pt modelId="{CE749F69-D81D-4DF8-80D0-3B5093555E55}" type="pres">
      <dgm:prSet presAssocID="{221E1896-17C2-41EF-BEB7-59B4D9492640}" presName="compNode" presStyleCnt="0"/>
      <dgm:spPr/>
    </dgm:pt>
    <dgm:pt modelId="{096315CE-7C3F-4008-A50F-78D4DA1C37A2}" type="pres">
      <dgm:prSet presAssocID="{221E1896-17C2-41EF-BEB7-59B4D9492640}" presName="bgRect" presStyleLbl="bgShp" presStyleIdx="3" presStyleCnt="5"/>
      <dgm:spPr/>
    </dgm:pt>
    <dgm:pt modelId="{678FC80D-4374-429B-AFEB-1228B6DC2717}" type="pres">
      <dgm:prSet presAssocID="{221E1896-17C2-41EF-BEB7-59B4D94926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1B50823A-28F4-401E-A0A9-561D68D8ECFC}" type="pres">
      <dgm:prSet presAssocID="{221E1896-17C2-41EF-BEB7-59B4D9492640}" presName="spaceRect" presStyleCnt="0"/>
      <dgm:spPr/>
    </dgm:pt>
    <dgm:pt modelId="{96A85A37-B495-4C02-8054-0594E466E8D5}" type="pres">
      <dgm:prSet presAssocID="{221E1896-17C2-41EF-BEB7-59B4D9492640}" presName="parTx" presStyleLbl="revTx" presStyleIdx="3" presStyleCnt="5">
        <dgm:presLayoutVars>
          <dgm:chMax val="0"/>
          <dgm:chPref val="0"/>
        </dgm:presLayoutVars>
      </dgm:prSet>
      <dgm:spPr/>
    </dgm:pt>
    <dgm:pt modelId="{ECF5DBF3-5ADC-4B67-AD0E-2C9BBBFFB20D}" type="pres">
      <dgm:prSet presAssocID="{F51E147E-9349-488D-AD45-4B753FA093ED}" presName="sibTrans" presStyleCnt="0"/>
      <dgm:spPr/>
    </dgm:pt>
    <dgm:pt modelId="{585BC5C4-F41D-4542-8732-AAF20356377D}" type="pres">
      <dgm:prSet presAssocID="{DE10E26B-08FF-4F87-88D5-D26C90F88ED1}" presName="compNode" presStyleCnt="0"/>
      <dgm:spPr/>
    </dgm:pt>
    <dgm:pt modelId="{2744F1A2-CD9E-403E-A48C-BD88DBDFECAF}" type="pres">
      <dgm:prSet presAssocID="{DE10E26B-08FF-4F87-88D5-D26C90F88ED1}" presName="bgRect" presStyleLbl="bgShp" presStyleIdx="4" presStyleCnt="5"/>
      <dgm:spPr/>
    </dgm:pt>
    <dgm:pt modelId="{4AEFCED8-55A0-4960-898F-4EA3AA7E35A6}" type="pres">
      <dgm:prSet presAssocID="{DE10E26B-08FF-4F87-88D5-D26C90F88ED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adioactive"/>
        </a:ext>
      </dgm:extLst>
    </dgm:pt>
    <dgm:pt modelId="{484E6CC5-537C-4B37-8800-55DDD5EF65A1}" type="pres">
      <dgm:prSet presAssocID="{DE10E26B-08FF-4F87-88D5-D26C90F88ED1}" presName="spaceRect" presStyleCnt="0"/>
      <dgm:spPr/>
    </dgm:pt>
    <dgm:pt modelId="{879E9AC2-B263-4916-9EB2-777E0BF47108}" type="pres">
      <dgm:prSet presAssocID="{DE10E26B-08FF-4F87-88D5-D26C90F88ED1}" presName="parTx" presStyleLbl="revTx" presStyleIdx="4" presStyleCnt="5">
        <dgm:presLayoutVars>
          <dgm:chMax val="0"/>
          <dgm:chPref val="0"/>
        </dgm:presLayoutVars>
      </dgm:prSet>
      <dgm:spPr/>
    </dgm:pt>
  </dgm:ptLst>
  <dgm:cxnLst>
    <dgm:cxn modelId="{32EB5912-3848-4302-AE72-C09A2514EE44}" srcId="{E2F83819-1F76-4DD3-AD05-8D247C21B7FE}" destId="{03607467-3F50-4061-A1D4-3957CBAC1A46}" srcOrd="0" destOrd="0" parTransId="{B7FB5D40-6AB0-4255-91C8-6CD5D2F7D514}" sibTransId="{EC73F213-B2F1-46DF-B18E-3E4AF5D793BD}"/>
    <dgm:cxn modelId="{C5264528-3882-4A9C-B3A4-1825004E7EE4}" type="presOf" srcId="{38C7BCB9-9083-4B92-B7C0-F12A258C2D96}" destId="{7E240C23-2B2D-43A6-AA71-A47B9FDFDB74}" srcOrd="0" destOrd="0" presId="urn:microsoft.com/office/officeart/2018/2/layout/IconVerticalSolidList"/>
    <dgm:cxn modelId="{B7888B3C-416E-4D36-A490-E1DBCB23BE4B}" type="presOf" srcId="{A7CEA932-CD15-4188-9914-106194983D14}" destId="{C4700226-DB8C-447B-B69D-607E22583508}" srcOrd="0" destOrd="0" presId="urn:microsoft.com/office/officeart/2018/2/layout/IconVerticalSolidList"/>
    <dgm:cxn modelId="{87DEB8AC-3519-4AC3-886C-619BEDE0336B}" srcId="{E2F83819-1F76-4DD3-AD05-8D247C21B7FE}" destId="{DE10E26B-08FF-4F87-88D5-D26C90F88ED1}" srcOrd="4" destOrd="0" parTransId="{5874C55D-9F90-4B01-B759-1E83F3FBE5A9}" sibTransId="{BA1A832F-0168-4AA0-AB97-F1383F18FBB4}"/>
    <dgm:cxn modelId="{1B7264B3-96B4-4916-83D0-613145611B0C}" srcId="{E2F83819-1F76-4DD3-AD05-8D247C21B7FE}" destId="{A7CEA932-CD15-4188-9914-106194983D14}" srcOrd="1" destOrd="0" parTransId="{F8B2D103-C478-46F5-814D-7E66854FE5C5}" sibTransId="{62739B73-CD8E-4DAF-BDC1-8E0371AB9171}"/>
    <dgm:cxn modelId="{8EA7DEBD-D43A-4E54-9131-8EF102648F31}" srcId="{E2F83819-1F76-4DD3-AD05-8D247C21B7FE}" destId="{38C7BCB9-9083-4B92-B7C0-F12A258C2D96}" srcOrd="2" destOrd="0" parTransId="{AA790810-0DF5-42A5-8FBF-A8306A57BE78}" sibTransId="{826AD786-4A57-4D40-B43E-675B73E173F2}"/>
    <dgm:cxn modelId="{E8A12DCF-0240-412A-BB4F-C5366CCE108B}" srcId="{E2F83819-1F76-4DD3-AD05-8D247C21B7FE}" destId="{221E1896-17C2-41EF-BEB7-59B4D9492640}" srcOrd="3" destOrd="0" parTransId="{5592D20A-BE51-4210-A23F-3A6533230FA0}" sibTransId="{F51E147E-9349-488D-AD45-4B753FA093ED}"/>
    <dgm:cxn modelId="{E8CD42D0-21D8-42F0-B0DD-48F8A3859758}" type="presOf" srcId="{03607467-3F50-4061-A1D4-3957CBAC1A46}" destId="{74DC7D5F-DB9F-4932-9538-B11662222259}" srcOrd="0" destOrd="0" presId="urn:microsoft.com/office/officeart/2018/2/layout/IconVerticalSolidList"/>
    <dgm:cxn modelId="{0E61B3DF-BAD6-42A4-AB66-1AC3BEEE6A0E}" type="presOf" srcId="{DE10E26B-08FF-4F87-88D5-D26C90F88ED1}" destId="{879E9AC2-B263-4916-9EB2-777E0BF47108}" srcOrd="0" destOrd="0" presId="urn:microsoft.com/office/officeart/2018/2/layout/IconVerticalSolidList"/>
    <dgm:cxn modelId="{7D71FFE3-88D7-4502-BF03-647D4861D83C}" type="presOf" srcId="{E2F83819-1F76-4DD3-AD05-8D247C21B7FE}" destId="{23DA8EB3-7429-41E6-8250-123B45DFC91D}" srcOrd="0" destOrd="0" presId="urn:microsoft.com/office/officeart/2018/2/layout/IconVerticalSolidList"/>
    <dgm:cxn modelId="{A54D01F6-F201-4297-93D8-4BCA2E47D410}" type="presOf" srcId="{221E1896-17C2-41EF-BEB7-59B4D9492640}" destId="{96A85A37-B495-4C02-8054-0594E466E8D5}" srcOrd="0" destOrd="0" presId="urn:microsoft.com/office/officeart/2018/2/layout/IconVerticalSolidList"/>
    <dgm:cxn modelId="{F898F07D-983C-489F-BC85-ADFA5E4EAA1E}" type="presParOf" srcId="{23DA8EB3-7429-41E6-8250-123B45DFC91D}" destId="{CD93EA9B-7051-466D-874D-2887FBF1C976}" srcOrd="0" destOrd="0" presId="urn:microsoft.com/office/officeart/2018/2/layout/IconVerticalSolidList"/>
    <dgm:cxn modelId="{1B81BC05-1D52-4518-92C1-41AAF9E7D26B}" type="presParOf" srcId="{CD93EA9B-7051-466D-874D-2887FBF1C976}" destId="{8D423FA2-4D52-49B4-96F0-9B159098DDB9}" srcOrd="0" destOrd="0" presId="urn:microsoft.com/office/officeart/2018/2/layout/IconVerticalSolidList"/>
    <dgm:cxn modelId="{1ED7EAA7-168E-4E3D-AD8E-F17E80C59E97}" type="presParOf" srcId="{CD93EA9B-7051-466D-874D-2887FBF1C976}" destId="{A8A7D87D-59FA-4B57-8CAE-6C3D6B76183C}" srcOrd="1" destOrd="0" presId="urn:microsoft.com/office/officeart/2018/2/layout/IconVerticalSolidList"/>
    <dgm:cxn modelId="{E6A13FDA-8A02-4FD0-92E6-2943F45112BA}" type="presParOf" srcId="{CD93EA9B-7051-466D-874D-2887FBF1C976}" destId="{7AA989D0-CC6A-46E0-902C-7B860BFB5292}" srcOrd="2" destOrd="0" presId="urn:microsoft.com/office/officeart/2018/2/layout/IconVerticalSolidList"/>
    <dgm:cxn modelId="{5485BB27-7D30-4F4C-8324-EA2C5F7368FB}" type="presParOf" srcId="{CD93EA9B-7051-466D-874D-2887FBF1C976}" destId="{74DC7D5F-DB9F-4932-9538-B11662222259}" srcOrd="3" destOrd="0" presId="urn:microsoft.com/office/officeart/2018/2/layout/IconVerticalSolidList"/>
    <dgm:cxn modelId="{9C4794CD-E659-42F6-BFEF-05A236EB5051}" type="presParOf" srcId="{23DA8EB3-7429-41E6-8250-123B45DFC91D}" destId="{CD468D05-B078-423D-BE9A-ACA108ADA018}" srcOrd="1" destOrd="0" presId="urn:microsoft.com/office/officeart/2018/2/layout/IconVerticalSolidList"/>
    <dgm:cxn modelId="{D96106D5-74AD-4C88-8B0A-1792810BEBCD}" type="presParOf" srcId="{23DA8EB3-7429-41E6-8250-123B45DFC91D}" destId="{6F30A4A5-FE32-48EB-93CF-A39629D016A0}" srcOrd="2" destOrd="0" presId="urn:microsoft.com/office/officeart/2018/2/layout/IconVerticalSolidList"/>
    <dgm:cxn modelId="{154A77F2-1C38-40B4-A926-4CFE15CA4D14}" type="presParOf" srcId="{6F30A4A5-FE32-48EB-93CF-A39629D016A0}" destId="{E22641BA-1DE1-47A5-A119-D2057721275D}" srcOrd="0" destOrd="0" presId="urn:microsoft.com/office/officeart/2018/2/layout/IconVerticalSolidList"/>
    <dgm:cxn modelId="{87DB23E8-F0CA-413F-8F9B-4D6CE089A18B}" type="presParOf" srcId="{6F30A4A5-FE32-48EB-93CF-A39629D016A0}" destId="{90498015-1ACD-40D5-A58E-84B430ED7EC3}" srcOrd="1" destOrd="0" presId="urn:microsoft.com/office/officeart/2018/2/layout/IconVerticalSolidList"/>
    <dgm:cxn modelId="{FFEB2A21-AF44-4541-AD7E-61A2E7860E84}" type="presParOf" srcId="{6F30A4A5-FE32-48EB-93CF-A39629D016A0}" destId="{DD8C3C17-B296-406B-A1B3-70E35C6C5BAE}" srcOrd="2" destOrd="0" presId="urn:microsoft.com/office/officeart/2018/2/layout/IconVerticalSolidList"/>
    <dgm:cxn modelId="{3B14BF1E-F2CF-4E38-B3B1-466B1EB0D158}" type="presParOf" srcId="{6F30A4A5-FE32-48EB-93CF-A39629D016A0}" destId="{C4700226-DB8C-447B-B69D-607E22583508}" srcOrd="3" destOrd="0" presId="urn:microsoft.com/office/officeart/2018/2/layout/IconVerticalSolidList"/>
    <dgm:cxn modelId="{5D16E57B-53E7-473A-991F-2368A11C3253}" type="presParOf" srcId="{23DA8EB3-7429-41E6-8250-123B45DFC91D}" destId="{B79B51E9-7E17-459B-AD15-6B32D50C4A45}" srcOrd="3" destOrd="0" presId="urn:microsoft.com/office/officeart/2018/2/layout/IconVerticalSolidList"/>
    <dgm:cxn modelId="{C467E7F6-4881-49D9-9169-BA937D8A3BEA}" type="presParOf" srcId="{23DA8EB3-7429-41E6-8250-123B45DFC91D}" destId="{7830305A-D2D8-4B64-BCD3-6AA397430B04}" srcOrd="4" destOrd="0" presId="urn:microsoft.com/office/officeart/2018/2/layout/IconVerticalSolidList"/>
    <dgm:cxn modelId="{87514848-DA04-4F2C-BC76-82CA48599B11}" type="presParOf" srcId="{7830305A-D2D8-4B64-BCD3-6AA397430B04}" destId="{AF6381EB-9FC7-4EC0-8BFC-AEA9F9973914}" srcOrd="0" destOrd="0" presId="urn:microsoft.com/office/officeart/2018/2/layout/IconVerticalSolidList"/>
    <dgm:cxn modelId="{4E34B499-048C-46CC-BCAA-C671C1783043}" type="presParOf" srcId="{7830305A-D2D8-4B64-BCD3-6AA397430B04}" destId="{1F4F770B-C82B-4E13-8A15-6203798721C8}" srcOrd="1" destOrd="0" presId="urn:microsoft.com/office/officeart/2018/2/layout/IconVerticalSolidList"/>
    <dgm:cxn modelId="{DD4DA85D-B4A4-4D62-AD94-CE610FF6A5BC}" type="presParOf" srcId="{7830305A-D2D8-4B64-BCD3-6AA397430B04}" destId="{EB1F527D-B7FA-4888-88A5-E3A4D0E348D0}" srcOrd="2" destOrd="0" presId="urn:microsoft.com/office/officeart/2018/2/layout/IconVerticalSolidList"/>
    <dgm:cxn modelId="{860F15AB-5EC1-4CA9-AF80-A86889188767}" type="presParOf" srcId="{7830305A-D2D8-4B64-BCD3-6AA397430B04}" destId="{7E240C23-2B2D-43A6-AA71-A47B9FDFDB74}" srcOrd="3" destOrd="0" presId="urn:microsoft.com/office/officeart/2018/2/layout/IconVerticalSolidList"/>
    <dgm:cxn modelId="{B50B2E6D-0D1C-46A6-952E-437917F92E9D}" type="presParOf" srcId="{23DA8EB3-7429-41E6-8250-123B45DFC91D}" destId="{42987B27-9541-4CBC-9F0A-7376FE6F9A06}" srcOrd="5" destOrd="0" presId="urn:microsoft.com/office/officeart/2018/2/layout/IconVerticalSolidList"/>
    <dgm:cxn modelId="{0C104950-11AA-40E2-92A0-5AD1CFE5D7B6}" type="presParOf" srcId="{23DA8EB3-7429-41E6-8250-123B45DFC91D}" destId="{CE749F69-D81D-4DF8-80D0-3B5093555E55}" srcOrd="6" destOrd="0" presId="urn:microsoft.com/office/officeart/2018/2/layout/IconVerticalSolidList"/>
    <dgm:cxn modelId="{69FC3CA3-2672-4BC0-915B-71E9223893AF}" type="presParOf" srcId="{CE749F69-D81D-4DF8-80D0-3B5093555E55}" destId="{096315CE-7C3F-4008-A50F-78D4DA1C37A2}" srcOrd="0" destOrd="0" presId="urn:microsoft.com/office/officeart/2018/2/layout/IconVerticalSolidList"/>
    <dgm:cxn modelId="{8E5EC8FE-4076-4E0C-ABD6-BA758A69761A}" type="presParOf" srcId="{CE749F69-D81D-4DF8-80D0-3B5093555E55}" destId="{678FC80D-4374-429B-AFEB-1228B6DC2717}" srcOrd="1" destOrd="0" presId="urn:microsoft.com/office/officeart/2018/2/layout/IconVerticalSolidList"/>
    <dgm:cxn modelId="{B0528AF5-7516-4D2A-8217-648AFF172E45}" type="presParOf" srcId="{CE749F69-D81D-4DF8-80D0-3B5093555E55}" destId="{1B50823A-28F4-401E-A0A9-561D68D8ECFC}" srcOrd="2" destOrd="0" presId="urn:microsoft.com/office/officeart/2018/2/layout/IconVerticalSolidList"/>
    <dgm:cxn modelId="{18AFF76C-872D-4987-A860-46F7CB59758C}" type="presParOf" srcId="{CE749F69-D81D-4DF8-80D0-3B5093555E55}" destId="{96A85A37-B495-4C02-8054-0594E466E8D5}" srcOrd="3" destOrd="0" presId="urn:microsoft.com/office/officeart/2018/2/layout/IconVerticalSolidList"/>
    <dgm:cxn modelId="{34B9F82A-81D7-4AE1-B7CB-0C4B978535CF}" type="presParOf" srcId="{23DA8EB3-7429-41E6-8250-123B45DFC91D}" destId="{ECF5DBF3-5ADC-4B67-AD0E-2C9BBBFFB20D}" srcOrd="7" destOrd="0" presId="urn:microsoft.com/office/officeart/2018/2/layout/IconVerticalSolidList"/>
    <dgm:cxn modelId="{AEE34165-5099-4386-A91D-402FAAFDE5D0}" type="presParOf" srcId="{23DA8EB3-7429-41E6-8250-123B45DFC91D}" destId="{585BC5C4-F41D-4542-8732-AAF20356377D}" srcOrd="8" destOrd="0" presId="urn:microsoft.com/office/officeart/2018/2/layout/IconVerticalSolidList"/>
    <dgm:cxn modelId="{24F838B2-69AC-4926-9ED7-9D982499DD72}" type="presParOf" srcId="{585BC5C4-F41D-4542-8732-AAF20356377D}" destId="{2744F1A2-CD9E-403E-A48C-BD88DBDFECAF}" srcOrd="0" destOrd="0" presId="urn:microsoft.com/office/officeart/2018/2/layout/IconVerticalSolidList"/>
    <dgm:cxn modelId="{614BC556-0C3C-4D3F-8AFB-71EB89785012}" type="presParOf" srcId="{585BC5C4-F41D-4542-8732-AAF20356377D}" destId="{4AEFCED8-55A0-4960-898F-4EA3AA7E35A6}" srcOrd="1" destOrd="0" presId="urn:microsoft.com/office/officeart/2018/2/layout/IconVerticalSolidList"/>
    <dgm:cxn modelId="{814A8542-D5A7-48B3-B97F-AE91F45A9DA4}" type="presParOf" srcId="{585BC5C4-F41D-4542-8732-AAF20356377D}" destId="{484E6CC5-537C-4B37-8800-55DDD5EF65A1}" srcOrd="2" destOrd="0" presId="urn:microsoft.com/office/officeart/2018/2/layout/IconVerticalSolidList"/>
    <dgm:cxn modelId="{4B3629A2-D29B-40C3-AEDA-353FF9B57327}" type="presParOf" srcId="{585BC5C4-F41D-4542-8732-AAF20356377D}" destId="{879E9AC2-B263-4916-9EB2-777E0BF47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4822EA-177A-453D-8E5E-60A2CE3ED6D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8DE8A81-A812-4B39-8F3A-D841D7AA362E}">
      <dgm:prSet/>
      <dgm:spPr/>
      <dgm:t>
        <a:bodyPr/>
        <a:lstStyle/>
        <a:p>
          <a:r>
            <a:rPr lang="en-US" b="0" baseline="0"/>
            <a:t>The CAPM has several advantages over other methods of calculating required return, explaining why it has remained popular for more than 40 years: </a:t>
          </a:r>
          <a:endParaRPr lang="en-US"/>
        </a:p>
      </dgm:t>
    </dgm:pt>
    <dgm:pt modelId="{B6782026-51CB-4568-81FA-3C4694CA4028}" type="parTrans" cxnId="{4C6DFBED-E79D-4F9B-B1B5-ADE4BD6E9E84}">
      <dgm:prSet/>
      <dgm:spPr/>
      <dgm:t>
        <a:bodyPr/>
        <a:lstStyle/>
        <a:p>
          <a:endParaRPr lang="en-US"/>
        </a:p>
      </dgm:t>
    </dgm:pt>
    <dgm:pt modelId="{7A292812-D793-4FC4-8F8D-B04F666F5F13}" type="sibTrans" cxnId="{4C6DFBED-E79D-4F9B-B1B5-ADE4BD6E9E84}">
      <dgm:prSet/>
      <dgm:spPr/>
      <dgm:t>
        <a:bodyPr/>
        <a:lstStyle/>
        <a:p>
          <a:endParaRPr lang="en-US"/>
        </a:p>
      </dgm:t>
    </dgm:pt>
    <dgm:pt modelId="{F1064F38-4666-463C-8FC8-C1829A17AD40}">
      <dgm:prSet/>
      <dgm:spPr/>
      <dgm:t>
        <a:bodyPr/>
        <a:lstStyle/>
        <a:p>
          <a:r>
            <a:rPr lang="en-US" b="0" baseline="0"/>
            <a:t>•It considers only systematic risk, reflecting a reality in which most investors have diversified portfolios from which unsystematic risk has been essentially eliminated </a:t>
          </a:r>
          <a:endParaRPr lang="en-US"/>
        </a:p>
      </dgm:t>
    </dgm:pt>
    <dgm:pt modelId="{C65F599B-43AD-4A1C-814E-D1A09C6A8A3E}" type="parTrans" cxnId="{1E89E548-5667-403C-9EBC-2744B3D2272F}">
      <dgm:prSet/>
      <dgm:spPr/>
      <dgm:t>
        <a:bodyPr/>
        <a:lstStyle/>
        <a:p>
          <a:endParaRPr lang="en-US"/>
        </a:p>
      </dgm:t>
    </dgm:pt>
    <dgm:pt modelId="{53B3FDC2-9615-46B8-B014-5293EB9F9565}" type="sibTrans" cxnId="{1E89E548-5667-403C-9EBC-2744B3D2272F}">
      <dgm:prSet/>
      <dgm:spPr/>
      <dgm:t>
        <a:bodyPr/>
        <a:lstStyle/>
        <a:p>
          <a:endParaRPr lang="en-US"/>
        </a:p>
      </dgm:t>
    </dgm:pt>
    <dgm:pt modelId="{20C13D72-84F9-4AFE-ABC6-2B6C1A220D3F}">
      <dgm:prSet/>
      <dgm:spPr/>
      <dgm:t>
        <a:bodyPr/>
        <a:lstStyle/>
        <a:p>
          <a:r>
            <a:rPr lang="en-US" b="0" baseline="0"/>
            <a:t>•It generates a theoretically-derived relationship between required return and systematic risk which has been subject to frequent empirical research and testing. </a:t>
          </a:r>
          <a:endParaRPr lang="en-US"/>
        </a:p>
      </dgm:t>
    </dgm:pt>
    <dgm:pt modelId="{5A26C7A4-0CB1-408A-B7AE-4450C013287A}" type="parTrans" cxnId="{2D14A360-6FCD-4550-B585-4D4725A4B655}">
      <dgm:prSet/>
      <dgm:spPr/>
      <dgm:t>
        <a:bodyPr/>
        <a:lstStyle/>
        <a:p>
          <a:endParaRPr lang="en-US"/>
        </a:p>
      </dgm:t>
    </dgm:pt>
    <dgm:pt modelId="{D237990A-C6F3-4384-B5F9-8F52D678B4A0}" type="sibTrans" cxnId="{2D14A360-6FCD-4550-B585-4D4725A4B655}">
      <dgm:prSet/>
      <dgm:spPr/>
      <dgm:t>
        <a:bodyPr/>
        <a:lstStyle/>
        <a:p>
          <a:endParaRPr lang="en-US"/>
        </a:p>
      </dgm:t>
    </dgm:pt>
    <dgm:pt modelId="{8661AAB3-6600-49EF-AE89-E0F641BEF672}">
      <dgm:prSet/>
      <dgm:spPr/>
      <dgm:t>
        <a:bodyPr/>
        <a:lstStyle/>
        <a:p>
          <a:r>
            <a:rPr lang="en-US" b="0" baseline="0"/>
            <a:t>•It is generally seen as a much better method of calculating the cost of equity than the dividend growth model (DGM) in that it explicitly takes into account a company’s level of systematic risk relative to the stock market as a whole. </a:t>
          </a:r>
          <a:endParaRPr lang="en-US"/>
        </a:p>
      </dgm:t>
    </dgm:pt>
    <dgm:pt modelId="{7297CA4B-7BC9-4238-BA89-ADA29BD84ADB}" type="parTrans" cxnId="{AA11C396-E683-4F3F-8640-439BF9D0BDC7}">
      <dgm:prSet/>
      <dgm:spPr/>
      <dgm:t>
        <a:bodyPr/>
        <a:lstStyle/>
        <a:p>
          <a:endParaRPr lang="en-US"/>
        </a:p>
      </dgm:t>
    </dgm:pt>
    <dgm:pt modelId="{25B252F0-C015-4481-8A30-0BB4EB602D5C}" type="sibTrans" cxnId="{AA11C396-E683-4F3F-8640-439BF9D0BDC7}">
      <dgm:prSet/>
      <dgm:spPr/>
      <dgm:t>
        <a:bodyPr/>
        <a:lstStyle/>
        <a:p>
          <a:endParaRPr lang="en-US"/>
        </a:p>
      </dgm:t>
    </dgm:pt>
    <dgm:pt modelId="{6A2E1C73-8D1A-40B5-BAEC-137FFE8252B1}" type="pres">
      <dgm:prSet presAssocID="{5D4822EA-177A-453D-8E5E-60A2CE3ED6DE}" presName="vert0" presStyleCnt="0">
        <dgm:presLayoutVars>
          <dgm:dir/>
          <dgm:animOne val="branch"/>
          <dgm:animLvl val="lvl"/>
        </dgm:presLayoutVars>
      </dgm:prSet>
      <dgm:spPr/>
    </dgm:pt>
    <dgm:pt modelId="{5B47FE50-79DB-4D59-AC1E-F18FA894E07F}" type="pres">
      <dgm:prSet presAssocID="{88DE8A81-A812-4B39-8F3A-D841D7AA362E}" presName="thickLine" presStyleLbl="alignNode1" presStyleIdx="0" presStyleCnt="4"/>
      <dgm:spPr/>
    </dgm:pt>
    <dgm:pt modelId="{D8A50A76-2CB5-4949-B5E3-B78F6238F427}" type="pres">
      <dgm:prSet presAssocID="{88DE8A81-A812-4B39-8F3A-D841D7AA362E}" presName="horz1" presStyleCnt="0"/>
      <dgm:spPr/>
    </dgm:pt>
    <dgm:pt modelId="{9A43E2DE-B086-456F-900F-E871967CDE44}" type="pres">
      <dgm:prSet presAssocID="{88DE8A81-A812-4B39-8F3A-D841D7AA362E}" presName="tx1" presStyleLbl="revTx" presStyleIdx="0" presStyleCnt="4"/>
      <dgm:spPr/>
    </dgm:pt>
    <dgm:pt modelId="{2DE7BF33-EE07-443E-84CF-E4081C953E0A}" type="pres">
      <dgm:prSet presAssocID="{88DE8A81-A812-4B39-8F3A-D841D7AA362E}" presName="vert1" presStyleCnt="0"/>
      <dgm:spPr/>
    </dgm:pt>
    <dgm:pt modelId="{AD59DF96-9A44-46AD-B29E-47D227E33946}" type="pres">
      <dgm:prSet presAssocID="{F1064F38-4666-463C-8FC8-C1829A17AD40}" presName="thickLine" presStyleLbl="alignNode1" presStyleIdx="1" presStyleCnt="4"/>
      <dgm:spPr/>
    </dgm:pt>
    <dgm:pt modelId="{863722FB-6781-44FE-B6CE-7626401A9DAD}" type="pres">
      <dgm:prSet presAssocID="{F1064F38-4666-463C-8FC8-C1829A17AD40}" presName="horz1" presStyleCnt="0"/>
      <dgm:spPr/>
    </dgm:pt>
    <dgm:pt modelId="{17E46CA5-5AFA-4F01-BCEB-5437FEA01D5D}" type="pres">
      <dgm:prSet presAssocID="{F1064F38-4666-463C-8FC8-C1829A17AD40}" presName="tx1" presStyleLbl="revTx" presStyleIdx="1" presStyleCnt="4"/>
      <dgm:spPr/>
    </dgm:pt>
    <dgm:pt modelId="{F7E782FC-D78E-4A0F-9FA2-D5439665B82E}" type="pres">
      <dgm:prSet presAssocID="{F1064F38-4666-463C-8FC8-C1829A17AD40}" presName="vert1" presStyleCnt="0"/>
      <dgm:spPr/>
    </dgm:pt>
    <dgm:pt modelId="{534457CD-8447-40DA-A893-FF898F9E96F5}" type="pres">
      <dgm:prSet presAssocID="{20C13D72-84F9-4AFE-ABC6-2B6C1A220D3F}" presName="thickLine" presStyleLbl="alignNode1" presStyleIdx="2" presStyleCnt="4"/>
      <dgm:spPr/>
    </dgm:pt>
    <dgm:pt modelId="{04BB85CD-3194-4067-8627-4EAC9C66CD71}" type="pres">
      <dgm:prSet presAssocID="{20C13D72-84F9-4AFE-ABC6-2B6C1A220D3F}" presName="horz1" presStyleCnt="0"/>
      <dgm:spPr/>
    </dgm:pt>
    <dgm:pt modelId="{BC68399A-8CAA-4470-91C0-DD579EC5E4A0}" type="pres">
      <dgm:prSet presAssocID="{20C13D72-84F9-4AFE-ABC6-2B6C1A220D3F}" presName="tx1" presStyleLbl="revTx" presStyleIdx="2" presStyleCnt="4"/>
      <dgm:spPr/>
    </dgm:pt>
    <dgm:pt modelId="{6C9ED8F9-BEA0-49B8-B47F-4EF74EDB1434}" type="pres">
      <dgm:prSet presAssocID="{20C13D72-84F9-4AFE-ABC6-2B6C1A220D3F}" presName="vert1" presStyleCnt="0"/>
      <dgm:spPr/>
    </dgm:pt>
    <dgm:pt modelId="{DA64C569-0A44-455D-AD58-30A1F3659505}" type="pres">
      <dgm:prSet presAssocID="{8661AAB3-6600-49EF-AE89-E0F641BEF672}" presName="thickLine" presStyleLbl="alignNode1" presStyleIdx="3" presStyleCnt="4"/>
      <dgm:spPr/>
    </dgm:pt>
    <dgm:pt modelId="{6844A19A-6C64-4815-8444-61B03EA6A432}" type="pres">
      <dgm:prSet presAssocID="{8661AAB3-6600-49EF-AE89-E0F641BEF672}" presName="horz1" presStyleCnt="0"/>
      <dgm:spPr/>
    </dgm:pt>
    <dgm:pt modelId="{623F8805-213E-48D2-895E-8F0FEC8287EF}" type="pres">
      <dgm:prSet presAssocID="{8661AAB3-6600-49EF-AE89-E0F641BEF672}" presName="tx1" presStyleLbl="revTx" presStyleIdx="3" presStyleCnt="4"/>
      <dgm:spPr/>
    </dgm:pt>
    <dgm:pt modelId="{4142052F-F7D7-4358-8EE8-34104FA7C2B6}" type="pres">
      <dgm:prSet presAssocID="{8661AAB3-6600-49EF-AE89-E0F641BEF672}" presName="vert1" presStyleCnt="0"/>
      <dgm:spPr/>
    </dgm:pt>
  </dgm:ptLst>
  <dgm:cxnLst>
    <dgm:cxn modelId="{2D14A360-6FCD-4550-B585-4D4725A4B655}" srcId="{5D4822EA-177A-453D-8E5E-60A2CE3ED6DE}" destId="{20C13D72-84F9-4AFE-ABC6-2B6C1A220D3F}" srcOrd="2" destOrd="0" parTransId="{5A26C7A4-0CB1-408A-B7AE-4450C013287A}" sibTransId="{D237990A-C6F3-4384-B5F9-8F52D678B4A0}"/>
    <dgm:cxn modelId="{1E89E548-5667-403C-9EBC-2744B3D2272F}" srcId="{5D4822EA-177A-453D-8E5E-60A2CE3ED6DE}" destId="{F1064F38-4666-463C-8FC8-C1829A17AD40}" srcOrd="1" destOrd="0" parTransId="{C65F599B-43AD-4A1C-814E-D1A09C6A8A3E}" sibTransId="{53B3FDC2-9615-46B8-B014-5293EB9F9565}"/>
    <dgm:cxn modelId="{63229587-979D-47EE-A46D-809947802893}" type="presOf" srcId="{F1064F38-4666-463C-8FC8-C1829A17AD40}" destId="{17E46CA5-5AFA-4F01-BCEB-5437FEA01D5D}" srcOrd="0" destOrd="0" presId="urn:microsoft.com/office/officeart/2008/layout/LinedList"/>
    <dgm:cxn modelId="{AA11C396-E683-4F3F-8640-439BF9D0BDC7}" srcId="{5D4822EA-177A-453D-8E5E-60A2CE3ED6DE}" destId="{8661AAB3-6600-49EF-AE89-E0F641BEF672}" srcOrd="3" destOrd="0" parTransId="{7297CA4B-7BC9-4238-BA89-ADA29BD84ADB}" sibTransId="{25B252F0-C015-4481-8A30-0BB4EB602D5C}"/>
    <dgm:cxn modelId="{60F6D2A6-8B26-485F-85E3-B387A56546EC}" type="presOf" srcId="{20C13D72-84F9-4AFE-ABC6-2B6C1A220D3F}" destId="{BC68399A-8CAA-4470-91C0-DD579EC5E4A0}" srcOrd="0" destOrd="0" presId="urn:microsoft.com/office/officeart/2008/layout/LinedList"/>
    <dgm:cxn modelId="{7D3358C8-115A-490D-8D69-03CA5796F73A}" type="presOf" srcId="{8661AAB3-6600-49EF-AE89-E0F641BEF672}" destId="{623F8805-213E-48D2-895E-8F0FEC8287EF}" srcOrd="0" destOrd="0" presId="urn:microsoft.com/office/officeart/2008/layout/LinedList"/>
    <dgm:cxn modelId="{3C8187DA-2243-4793-851F-1D8C243B5786}" type="presOf" srcId="{5D4822EA-177A-453D-8E5E-60A2CE3ED6DE}" destId="{6A2E1C73-8D1A-40B5-BAEC-137FFE8252B1}" srcOrd="0" destOrd="0" presId="urn:microsoft.com/office/officeart/2008/layout/LinedList"/>
    <dgm:cxn modelId="{4C6DFBED-E79D-4F9B-B1B5-ADE4BD6E9E84}" srcId="{5D4822EA-177A-453D-8E5E-60A2CE3ED6DE}" destId="{88DE8A81-A812-4B39-8F3A-D841D7AA362E}" srcOrd="0" destOrd="0" parTransId="{B6782026-51CB-4568-81FA-3C4694CA4028}" sibTransId="{7A292812-D793-4FC4-8F8D-B04F666F5F13}"/>
    <dgm:cxn modelId="{F95A3BF1-3576-4530-A4E5-62C378BFDACA}" type="presOf" srcId="{88DE8A81-A812-4B39-8F3A-D841D7AA362E}" destId="{9A43E2DE-B086-456F-900F-E871967CDE44}" srcOrd="0" destOrd="0" presId="urn:microsoft.com/office/officeart/2008/layout/LinedList"/>
    <dgm:cxn modelId="{C42037E0-EDF1-4B47-9A7E-A1BBEE8A4679}" type="presParOf" srcId="{6A2E1C73-8D1A-40B5-BAEC-137FFE8252B1}" destId="{5B47FE50-79DB-4D59-AC1E-F18FA894E07F}" srcOrd="0" destOrd="0" presId="urn:microsoft.com/office/officeart/2008/layout/LinedList"/>
    <dgm:cxn modelId="{A83CDE27-FA2D-41F2-AF0E-513C7B769BDB}" type="presParOf" srcId="{6A2E1C73-8D1A-40B5-BAEC-137FFE8252B1}" destId="{D8A50A76-2CB5-4949-B5E3-B78F6238F427}" srcOrd="1" destOrd="0" presId="urn:microsoft.com/office/officeart/2008/layout/LinedList"/>
    <dgm:cxn modelId="{F4515E03-098F-48E7-8A59-2CAD451C08E6}" type="presParOf" srcId="{D8A50A76-2CB5-4949-B5E3-B78F6238F427}" destId="{9A43E2DE-B086-456F-900F-E871967CDE44}" srcOrd="0" destOrd="0" presId="urn:microsoft.com/office/officeart/2008/layout/LinedList"/>
    <dgm:cxn modelId="{38E97387-7A18-40D2-801D-A9B66D095E49}" type="presParOf" srcId="{D8A50A76-2CB5-4949-B5E3-B78F6238F427}" destId="{2DE7BF33-EE07-443E-84CF-E4081C953E0A}" srcOrd="1" destOrd="0" presId="urn:microsoft.com/office/officeart/2008/layout/LinedList"/>
    <dgm:cxn modelId="{F90C0D04-7484-4587-9D09-A777E2735684}" type="presParOf" srcId="{6A2E1C73-8D1A-40B5-BAEC-137FFE8252B1}" destId="{AD59DF96-9A44-46AD-B29E-47D227E33946}" srcOrd="2" destOrd="0" presId="urn:microsoft.com/office/officeart/2008/layout/LinedList"/>
    <dgm:cxn modelId="{F2ACF493-D45B-4253-B405-137EF30B4678}" type="presParOf" srcId="{6A2E1C73-8D1A-40B5-BAEC-137FFE8252B1}" destId="{863722FB-6781-44FE-B6CE-7626401A9DAD}" srcOrd="3" destOrd="0" presId="urn:microsoft.com/office/officeart/2008/layout/LinedList"/>
    <dgm:cxn modelId="{551CEB96-6AD3-49EF-BC93-5EC8C9504337}" type="presParOf" srcId="{863722FB-6781-44FE-B6CE-7626401A9DAD}" destId="{17E46CA5-5AFA-4F01-BCEB-5437FEA01D5D}" srcOrd="0" destOrd="0" presId="urn:microsoft.com/office/officeart/2008/layout/LinedList"/>
    <dgm:cxn modelId="{6404B9A1-57E8-4209-BCC7-62B01726280C}" type="presParOf" srcId="{863722FB-6781-44FE-B6CE-7626401A9DAD}" destId="{F7E782FC-D78E-4A0F-9FA2-D5439665B82E}" srcOrd="1" destOrd="0" presId="urn:microsoft.com/office/officeart/2008/layout/LinedList"/>
    <dgm:cxn modelId="{73F26E79-5BED-472C-A210-47264C73642F}" type="presParOf" srcId="{6A2E1C73-8D1A-40B5-BAEC-137FFE8252B1}" destId="{534457CD-8447-40DA-A893-FF898F9E96F5}" srcOrd="4" destOrd="0" presId="urn:microsoft.com/office/officeart/2008/layout/LinedList"/>
    <dgm:cxn modelId="{A30064EF-C115-4F10-9976-F5C771EBFEC6}" type="presParOf" srcId="{6A2E1C73-8D1A-40B5-BAEC-137FFE8252B1}" destId="{04BB85CD-3194-4067-8627-4EAC9C66CD71}" srcOrd="5" destOrd="0" presId="urn:microsoft.com/office/officeart/2008/layout/LinedList"/>
    <dgm:cxn modelId="{F740DB52-9F83-4592-8893-54825570D599}" type="presParOf" srcId="{04BB85CD-3194-4067-8627-4EAC9C66CD71}" destId="{BC68399A-8CAA-4470-91C0-DD579EC5E4A0}" srcOrd="0" destOrd="0" presId="urn:microsoft.com/office/officeart/2008/layout/LinedList"/>
    <dgm:cxn modelId="{A0BDED03-9C5D-4744-8A3C-4C3571124C7F}" type="presParOf" srcId="{04BB85CD-3194-4067-8627-4EAC9C66CD71}" destId="{6C9ED8F9-BEA0-49B8-B47F-4EF74EDB1434}" srcOrd="1" destOrd="0" presId="urn:microsoft.com/office/officeart/2008/layout/LinedList"/>
    <dgm:cxn modelId="{4F59C44C-7473-4026-B131-C018475A4C54}" type="presParOf" srcId="{6A2E1C73-8D1A-40B5-BAEC-137FFE8252B1}" destId="{DA64C569-0A44-455D-AD58-30A1F3659505}" srcOrd="6" destOrd="0" presId="urn:microsoft.com/office/officeart/2008/layout/LinedList"/>
    <dgm:cxn modelId="{F2119C51-878B-49FB-A38F-A0BAAF9A97DF}" type="presParOf" srcId="{6A2E1C73-8D1A-40B5-BAEC-137FFE8252B1}" destId="{6844A19A-6C64-4815-8444-61B03EA6A432}" srcOrd="7" destOrd="0" presId="urn:microsoft.com/office/officeart/2008/layout/LinedList"/>
    <dgm:cxn modelId="{D8AB3C01-A492-4771-8ABF-CBD559AF20FF}" type="presParOf" srcId="{6844A19A-6C64-4815-8444-61B03EA6A432}" destId="{623F8805-213E-48D2-895E-8F0FEC8287EF}" srcOrd="0" destOrd="0" presId="urn:microsoft.com/office/officeart/2008/layout/LinedList"/>
    <dgm:cxn modelId="{48E3B866-F208-44AC-AAE8-E19830B8EAE4}" type="presParOf" srcId="{6844A19A-6C64-4815-8444-61B03EA6A432}" destId="{4142052F-F7D7-4358-8EE8-34104FA7C2B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6F906-F378-4799-A7EF-299FCB96EAC4}">
      <dsp:nvSpPr>
        <dsp:cNvPr id="0" name=""/>
        <dsp:cNvSpPr/>
      </dsp:nvSpPr>
      <dsp:spPr>
        <a:xfrm>
          <a:off x="1064235" y="5951"/>
          <a:ext cx="1418404" cy="92196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Entrepreneurs</a:t>
          </a:r>
        </a:p>
      </dsp:txBody>
      <dsp:txXfrm>
        <a:off x="1109241" y="50957"/>
        <a:ext cx="1328392" cy="831950"/>
      </dsp:txXfrm>
    </dsp:sp>
    <dsp:sp modelId="{CE55C273-4A7C-40B1-B518-C13C3A5F6280}">
      <dsp:nvSpPr>
        <dsp:cNvPr id="0" name=""/>
        <dsp:cNvSpPr/>
      </dsp:nvSpPr>
      <dsp:spPr>
        <a:xfrm>
          <a:off x="544946" y="466933"/>
          <a:ext cx="2456983" cy="2456983"/>
        </a:xfrm>
        <a:custGeom>
          <a:avLst/>
          <a:gdLst/>
          <a:ahLst/>
          <a:cxnLst/>
          <a:rect l="0" t="0" r="0" b="0"/>
          <a:pathLst>
            <a:path>
              <a:moveTo>
                <a:pt x="1947974" y="232732"/>
              </a:moveTo>
              <a:arcTo wR="1228491" hR="1228491" stAng="18350994" swAng="3643651"/>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E3BEA4C-AC73-41ED-98E9-24BF7229D504}">
      <dsp:nvSpPr>
        <dsp:cNvPr id="0" name=""/>
        <dsp:cNvSpPr/>
      </dsp:nvSpPr>
      <dsp:spPr>
        <a:xfrm>
          <a:off x="2128141" y="1848689"/>
          <a:ext cx="1418404" cy="921962"/>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Investors</a:t>
          </a:r>
        </a:p>
      </dsp:txBody>
      <dsp:txXfrm>
        <a:off x="2173147" y="1893695"/>
        <a:ext cx="1328392" cy="831950"/>
      </dsp:txXfrm>
    </dsp:sp>
    <dsp:sp modelId="{1EBC4B61-8E68-488F-B65D-94A65CF7FC4E}">
      <dsp:nvSpPr>
        <dsp:cNvPr id="0" name=""/>
        <dsp:cNvSpPr/>
      </dsp:nvSpPr>
      <dsp:spPr>
        <a:xfrm>
          <a:off x="544946" y="466933"/>
          <a:ext cx="2456983" cy="2456983"/>
        </a:xfrm>
        <a:custGeom>
          <a:avLst/>
          <a:gdLst/>
          <a:ahLst/>
          <a:cxnLst/>
          <a:rect l="0" t="0" r="0" b="0"/>
          <a:pathLst>
            <a:path>
              <a:moveTo>
                <a:pt x="1812266" y="2309416"/>
              </a:moveTo>
              <a:arcTo wR="1228491" hR="1228491" stAng="3697671" swAng="3404657"/>
            </a:path>
          </a:pathLst>
        </a:custGeom>
        <a:noFill/>
        <a:ln w="9525" cap="flat" cmpd="sng" algn="ctr">
          <a:solidFill>
            <a:schemeClr val="accent4">
              <a:hueOff val="-2232385"/>
              <a:satOff val="13449"/>
              <a:lumOff val="1078"/>
              <a:alphaOff val="0"/>
            </a:schemeClr>
          </a:solidFill>
          <a:prstDash val="solid"/>
        </a:ln>
        <a:effectLst/>
      </dsp:spPr>
      <dsp:style>
        <a:lnRef idx="1">
          <a:scrgbClr r="0" g="0" b="0"/>
        </a:lnRef>
        <a:fillRef idx="0">
          <a:scrgbClr r="0" g="0" b="0"/>
        </a:fillRef>
        <a:effectRef idx="0">
          <a:scrgbClr r="0" g="0" b="0"/>
        </a:effectRef>
        <a:fontRef idx="minor"/>
      </dsp:style>
    </dsp:sp>
    <dsp:sp modelId="{41A02484-6391-439A-A45C-11E826485D8A}">
      <dsp:nvSpPr>
        <dsp:cNvPr id="0" name=""/>
        <dsp:cNvSpPr/>
      </dsp:nvSpPr>
      <dsp:spPr>
        <a:xfrm>
          <a:off x="330" y="1848689"/>
          <a:ext cx="1418404" cy="92196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marL="0" lvl="0" indent="0" algn="ctr" defTabSz="666750">
            <a:lnSpc>
              <a:spcPct val="90000"/>
            </a:lnSpc>
            <a:spcBef>
              <a:spcPct val="0"/>
            </a:spcBef>
            <a:spcAft>
              <a:spcPct val="35000"/>
            </a:spcAft>
            <a:buNone/>
          </a:pPr>
          <a:r>
            <a:rPr lang="en-GB" sz="1500" kern="1200" dirty="0"/>
            <a:t>Facilitators </a:t>
          </a:r>
        </a:p>
        <a:p>
          <a:pPr marL="114300" lvl="1" indent="-114300" algn="ctr" defTabSz="533400">
            <a:lnSpc>
              <a:spcPct val="90000"/>
            </a:lnSpc>
            <a:spcBef>
              <a:spcPct val="0"/>
            </a:spcBef>
            <a:spcAft>
              <a:spcPct val="15000"/>
            </a:spcAft>
            <a:buChar char="•"/>
          </a:pPr>
          <a:r>
            <a:rPr lang="en-GB" sz="1200" kern="1200"/>
            <a:t>Banks, equity funds, insurance</a:t>
          </a:r>
          <a:endParaRPr lang="en-GB" sz="1200" kern="1200" dirty="0"/>
        </a:p>
      </dsp:txBody>
      <dsp:txXfrm>
        <a:off x="45336" y="1893695"/>
        <a:ext cx="1328392" cy="831950"/>
      </dsp:txXfrm>
    </dsp:sp>
    <dsp:sp modelId="{614F480D-7005-4A5D-98D8-2F672E909864}">
      <dsp:nvSpPr>
        <dsp:cNvPr id="0" name=""/>
        <dsp:cNvSpPr/>
      </dsp:nvSpPr>
      <dsp:spPr>
        <a:xfrm>
          <a:off x="544946" y="466933"/>
          <a:ext cx="2456983" cy="2456983"/>
        </a:xfrm>
        <a:custGeom>
          <a:avLst/>
          <a:gdLst/>
          <a:ahLst/>
          <a:cxnLst/>
          <a:rect l="0" t="0" r="0" b="0"/>
          <a:pathLst>
            <a:path>
              <a:moveTo>
                <a:pt x="8085" y="1369209"/>
              </a:moveTo>
              <a:arcTo wR="1228491" hR="1228491" stAng="10405355" swAng="3643651"/>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541D6-68D7-4205-8798-1FA807E7B9A9}">
      <dsp:nvSpPr>
        <dsp:cNvPr id="0" name=""/>
        <dsp:cNvSpPr/>
      </dsp:nvSpPr>
      <dsp:spPr>
        <a:xfrm>
          <a:off x="0" y="0"/>
          <a:ext cx="8056485"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A67EC4-FEB7-4131-95B0-80CB3E099960}">
      <dsp:nvSpPr>
        <dsp:cNvPr id="0" name=""/>
        <dsp:cNvSpPr/>
      </dsp:nvSpPr>
      <dsp:spPr>
        <a:xfrm>
          <a:off x="0" y="0"/>
          <a:ext cx="8056485" cy="92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Beta measures the market-wide risk that cannot be eliminated through diversification because it happens to everybody.</a:t>
          </a:r>
          <a:endParaRPr lang="en-US" sz="2200" kern="1200" dirty="0"/>
        </a:p>
      </dsp:txBody>
      <dsp:txXfrm>
        <a:off x="0" y="0"/>
        <a:ext cx="8056485" cy="920211"/>
      </dsp:txXfrm>
    </dsp:sp>
    <dsp:sp modelId="{206599F7-BC38-475C-9799-1487B7302DAE}">
      <dsp:nvSpPr>
        <dsp:cNvPr id="0" name=""/>
        <dsp:cNvSpPr/>
      </dsp:nvSpPr>
      <dsp:spPr>
        <a:xfrm>
          <a:off x="0" y="920212"/>
          <a:ext cx="8056485"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B0E8CB-5D04-4B64-9EE5-6A53FC209271}">
      <dsp:nvSpPr>
        <dsp:cNvPr id="0" name=""/>
        <dsp:cNvSpPr/>
      </dsp:nvSpPr>
      <dsp:spPr>
        <a:xfrm>
          <a:off x="0" y="920211"/>
          <a:ext cx="8056485" cy="92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kern="1200" baseline="0" dirty="0"/>
            <a:t>It is a measure of the volatility, or systematic risk, of a security or a portfolio in comparison to the market as a whole. </a:t>
          </a:r>
          <a:endParaRPr lang="en-US" sz="2200" kern="1200" dirty="0"/>
        </a:p>
      </dsp:txBody>
      <dsp:txXfrm>
        <a:off x="0" y="920211"/>
        <a:ext cx="8056485" cy="920211"/>
      </dsp:txXfrm>
    </dsp:sp>
    <dsp:sp modelId="{5432A3A3-A323-47D6-9357-BB68F1C17333}">
      <dsp:nvSpPr>
        <dsp:cNvPr id="0" name=""/>
        <dsp:cNvSpPr/>
      </dsp:nvSpPr>
      <dsp:spPr>
        <a:xfrm>
          <a:off x="0" y="1840424"/>
          <a:ext cx="8056485"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93F210-7C1A-4248-B449-E53FE55123D9}">
      <dsp:nvSpPr>
        <dsp:cNvPr id="0" name=""/>
        <dsp:cNvSpPr/>
      </dsp:nvSpPr>
      <dsp:spPr>
        <a:xfrm>
          <a:off x="0" y="1840423"/>
          <a:ext cx="8056485" cy="92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If risk cannot be eliminated, it needs to be priced. </a:t>
          </a:r>
        </a:p>
      </dsp:txBody>
      <dsp:txXfrm>
        <a:off x="0" y="1840423"/>
        <a:ext cx="8056485" cy="920211"/>
      </dsp:txXfrm>
    </dsp:sp>
    <dsp:sp modelId="{01E80B46-737C-4F90-BBCF-00F7E57C20B5}">
      <dsp:nvSpPr>
        <dsp:cNvPr id="0" name=""/>
        <dsp:cNvSpPr/>
      </dsp:nvSpPr>
      <dsp:spPr>
        <a:xfrm>
          <a:off x="0" y="2760635"/>
          <a:ext cx="8056485"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E96F0-BDA0-417A-8D1A-05FE642A5814}">
      <dsp:nvSpPr>
        <dsp:cNvPr id="0" name=""/>
        <dsp:cNvSpPr/>
      </dsp:nvSpPr>
      <dsp:spPr>
        <a:xfrm>
          <a:off x="0" y="2760635"/>
          <a:ext cx="8056485" cy="92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kern="1200" baseline="0"/>
            <a:t>•Investment analyst use the Greek letter “β” to represent beta.</a:t>
          </a:r>
          <a:endParaRPr lang="en-US" sz="2200" kern="1200"/>
        </a:p>
      </dsp:txBody>
      <dsp:txXfrm>
        <a:off x="0" y="2760635"/>
        <a:ext cx="8056485" cy="920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10497-F955-4AA5-9FB3-F49AFBBAA44F}">
      <dsp:nvSpPr>
        <dsp:cNvPr id="0" name=""/>
        <dsp:cNvSpPr/>
      </dsp:nvSpPr>
      <dsp:spPr>
        <a:xfrm>
          <a:off x="0" y="0"/>
          <a:ext cx="7916631"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39A3F5-1123-44C1-8482-9AB0B73D8CAD}">
      <dsp:nvSpPr>
        <dsp:cNvPr id="0" name=""/>
        <dsp:cNvSpPr/>
      </dsp:nvSpPr>
      <dsp:spPr>
        <a:xfrm>
          <a:off x="0" y="0"/>
          <a:ext cx="7916631" cy="175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risk-free rate of return is the theoretical rate of return of an investment with zero risk.</a:t>
          </a:r>
        </a:p>
      </dsp:txBody>
      <dsp:txXfrm>
        <a:off x="0" y="0"/>
        <a:ext cx="7916631" cy="1752461"/>
      </dsp:txXfrm>
    </dsp:sp>
    <dsp:sp modelId="{898326BE-8D63-42DD-95FB-3DD574199BEB}">
      <dsp:nvSpPr>
        <dsp:cNvPr id="0" name=""/>
        <dsp:cNvSpPr/>
      </dsp:nvSpPr>
      <dsp:spPr>
        <a:xfrm>
          <a:off x="0" y="1752461"/>
          <a:ext cx="7916631"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B4B623-95FC-403A-94E2-3221D1F39772}">
      <dsp:nvSpPr>
        <dsp:cNvPr id="0" name=""/>
        <dsp:cNvSpPr/>
      </dsp:nvSpPr>
      <dsp:spPr>
        <a:xfrm>
          <a:off x="0" y="1752461"/>
          <a:ext cx="7916631" cy="175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The risk-free rate represents the interest an investor would expect from an absolutely risk-free investment over a specified period of time.</a:t>
          </a:r>
        </a:p>
      </dsp:txBody>
      <dsp:txXfrm>
        <a:off x="0" y="1752461"/>
        <a:ext cx="7916631" cy="17524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10497-F955-4AA5-9FB3-F49AFBBAA44F}">
      <dsp:nvSpPr>
        <dsp:cNvPr id="0" name=""/>
        <dsp:cNvSpPr/>
      </dsp:nvSpPr>
      <dsp:spPr>
        <a:xfrm>
          <a:off x="0" y="0"/>
          <a:ext cx="7916631"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39A3F5-1123-44C1-8482-9AB0B73D8CAD}">
      <dsp:nvSpPr>
        <dsp:cNvPr id="0" name=""/>
        <dsp:cNvSpPr/>
      </dsp:nvSpPr>
      <dsp:spPr>
        <a:xfrm>
          <a:off x="0" y="0"/>
          <a:ext cx="7916631" cy="3504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dirty="0"/>
            <a:t>•</a:t>
          </a:r>
          <a:r>
            <a:rPr lang="en-GB" sz="2400" kern="1200" dirty="0"/>
            <a:t> Extra amount that you're going to earn by being willing to accept the risks to invest in stocks or equity investments. </a:t>
          </a:r>
          <a:endParaRPr lang="en-US" sz="2400" kern="1200" dirty="0"/>
        </a:p>
      </dsp:txBody>
      <dsp:txXfrm>
        <a:off x="0" y="0"/>
        <a:ext cx="7916631" cy="35049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23FA2-4D52-49B4-96F0-9B159098DDB9}">
      <dsp:nvSpPr>
        <dsp:cNvPr id="0" name=""/>
        <dsp:cNvSpPr/>
      </dsp:nvSpPr>
      <dsp:spPr>
        <a:xfrm>
          <a:off x="0" y="3425"/>
          <a:ext cx="7821474" cy="7296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7D87D-59FA-4B57-8CAE-6C3D6B76183C}">
      <dsp:nvSpPr>
        <dsp:cNvPr id="0" name=""/>
        <dsp:cNvSpPr/>
      </dsp:nvSpPr>
      <dsp:spPr>
        <a:xfrm>
          <a:off x="220731" y="167606"/>
          <a:ext cx="401330" cy="401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DC7D5F-DB9F-4932-9538-B11662222259}">
      <dsp:nvSpPr>
        <dsp:cNvPr id="0" name=""/>
        <dsp:cNvSpPr/>
      </dsp:nvSpPr>
      <dsp:spPr>
        <a:xfrm>
          <a:off x="842793" y="3425"/>
          <a:ext cx="6978680"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622300">
            <a:lnSpc>
              <a:spcPct val="90000"/>
            </a:lnSpc>
            <a:spcBef>
              <a:spcPct val="0"/>
            </a:spcBef>
            <a:spcAft>
              <a:spcPct val="35000"/>
            </a:spcAft>
            <a:buNone/>
          </a:pPr>
          <a:r>
            <a:rPr lang="en-US" sz="1400" kern="1200" dirty="0"/>
            <a:t>The capital asset pricing model (CAPM) is a model that describes the relationship between systematic risk and expected return for assets particularly stocks</a:t>
          </a:r>
        </a:p>
      </dsp:txBody>
      <dsp:txXfrm>
        <a:off x="842793" y="3425"/>
        <a:ext cx="6978680" cy="729691"/>
      </dsp:txXfrm>
    </dsp:sp>
    <dsp:sp modelId="{E22641BA-1DE1-47A5-A119-D2057721275D}">
      <dsp:nvSpPr>
        <dsp:cNvPr id="0" name=""/>
        <dsp:cNvSpPr/>
      </dsp:nvSpPr>
      <dsp:spPr>
        <a:xfrm>
          <a:off x="0" y="915539"/>
          <a:ext cx="7821474" cy="7296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98015-1ACD-40D5-A58E-84B430ED7EC3}">
      <dsp:nvSpPr>
        <dsp:cNvPr id="0" name=""/>
        <dsp:cNvSpPr/>
      </dsp:nvSpPr>
      <dsp:spPr>
        <a:xfrm>
          <a:off x="220731" y="1079720"/>
          <a:ext cx="401330" cy="401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700226-DB8C-447B-B69D-607E22583508}">
      <dsp:nvSpPr>
        <dsp:cNvPr id="0" name=""/>
        <dsp:cNvSpPr/>
      </dsp:nvSpPr>
      <dsp:spPr>
        <a:xfrm>
          <a:off x="842793" y="915539"/>
          <a:ext cx="6978680"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622300">
            <a:lnSpc>
              <a:spcPct val="90000"/>
            </a:lnSpc>
            <a:spcBef>
              <a:spcPct val="0"/>
            </a:spcBef>
            <a:spcAft>
              <a:spcPct val="35000"/>
            </a:spcAft>
            <a:buNone/>
          </a:pPr>
          <a:r>
            <a:rPr lang="en-US" sz="1400" kern="1200" dirty="0"/>
            <a:t>CAPM is widely used in finance for the pricing of risky securities, generating expected returns for assets given the risk of those assets and calculating cost of capital.</a:t>
          </a:r>
        </a:p>
      </dsp:txBody>
      <dsp:txXfrm>
        <a:off x="842793" y="915539"/>
        <a:ext cx="6978680" cy="729691"/>
      </dsp:txXfrm>
    </dsp:sp>
    <dsp:sp modelId="{AF6381EB-9FC7-4EC0-8BFC-AEA9F9973914}">
      <dsp:nvSpPr>
        <dsp:cNvPr id="0" name=""/>
        <dsp:cNvSpPr/>
      </dsp:nvSpPr>
      <dsp:spPr>
        <a:xfrm>
          <a:off x="0" y="1827653"/>
          <a:ext cx="7821474" cy="7296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F770B-C82B-4E13-8A15-6203798721C8}">
      <dsp:nvSpPr>
        <dsp:cNvPr id="0" name=""/>
        <dsp:cNvSpPr/>
      </dsp:nvSpPr>
      <dsp:spPr>
        <a:xfrm>
          <a:off x="220731" y="1991833"/>
          <a:ext cx="401330" cy="401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240C23-2B2D-43A6-AA71-A47B9FDFDB74}">
      <dsp:nvSpPr>
        <dsp:cNvPr id="0" name=""/>
        <dsp:cNvSpPr/>
      </dsp:nvSpPr>
      <dsp:spPr>
        <a:xfrm>
          <a:off x="842793" y="1827653"/>
          <a:ext cx="6978680"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622300">
            <a:lnSpc>
              <a:spcPct val="90000"/>
            </a:lnSpc>
            <a:spcBef>
              <a:spcPct val="0"/>
            </a:spcBef>
            <a:spcAft>
              <a:spcPct val="35000"/>
            </a:spcAft>
            <a:buNone/>
          </a:pPr>
          <a:r>
            <a:rPr lang="en-US" sz="1400" kern="1200" dirty="0"/>
            <a:t>The basic idea underlying the concept is that investors are required to be compensated in two way.</a:t>
          </a:r>
        </a:p>
      </dsp:txBody>
      <dsp:txXfrm>
        <a:off x="842793" y="1827653"/>
        <a:ext cx="6978680" cy="729691"/>
      </dsp:txXfrm>
    </dsp:sp>
    <dsp:sp modelId="{096315CE-7C3F-4008-A50F-78D4DA1C37A2}">
      <dsp:nvSpPr>
        <dsp:cNvPr id="0" name=""/>
        <dsp:cNvSpPr/>
      </dsp:nvSpPr>
      <dsp:spPr>
        <a:xfrm>
          <a:off x="0" y="2739767"/>
          <a:ext cx="7821474" cy="7296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FC80D-4374-429B-AFEB-1228B6DC2717}">
      <dsp:nvSpPr>
        <dsp:cNvPr id="0" name=""/>
        <dsp:cNvSpPr/>
      </dsp:nvSpPr>
      <dsp:spPr>
        <a:xfrm>
          <a:off x="220731" y="2903947"/>
          <a:ext cx="401330" cy="401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A85A37-B495-4C02-8054-0594E466E8D5}">
      <dsp:nvSpPr>
        <dsp:cNvPr id="0" name=""/>
        <dsp:cNvSpPr/>
      </dsp:nvSpPr>
      <dsp:spPr>
        <a:xfrm>
          <a:off x="842793" y="2739767"/>
          <a:ext cx="6978680"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622300">
            <a:lnSpc>
              <a:spcPct val="90000"/>
            </a:lnSpc>
            <a:spcBef>
              <a:spcPct val="0"/>
            </a:spcBef>
            <a:spcAft>
              <a:spcPct val="35000"/>
            </a:spcAft>
            <a:buNone/>
          </a:pPr>
          <a:r>
            <a:rPr lang="en-US" sz="1400" kern="1200"/>
            <a:t>Time value of Money</a:t>
          </a:r>
        </a:p>
      </dsp:txBody>
      <dsp:txXfrm>
        <a:off x="842793" y="2739767"/>
        <a:ext cx="6978680" cy="729691"/>
      </dsp:txXfrm>
    </dsp:sp>
    <dsp:sp modelId="{2744F1A2-CD9E-403E-A48C-BD88DBDFECAF}">
      <dsp:nvSpPr>
        <dsp:cNvPr id="0" name=""/>
        <dsp:cNvSpPr/>
      </dsp:nvSpPr>
      <dsp:spPr>
        <a:xfrm>
          <a:off x="0" y="3651881"/>
          <a:ext cx="7821474" cy="7296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FCED8-55A0-4960-898F-4EA3AA7E35A6}">
      <dsp:nvSpPr>
        <dsp:cNvPr id="0" name=""/>
        <dsp:cNvSpPr/>
      </dsp:nvSpPr>
      <dsp:spPr>
        <a:xfrm>
          <a:off x="220731" y="3816061"/>
          <a:ext cx="401330" cy="4013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9E9AC2-B263-4916-9EB2-777E0BF47108}">
      <dsp:nvSpPr>
        <dsp:cNvPr id="0" name=""/>
        <dsp:cNvSpPr/>
      </dsp:nvSpPr>
      <dsp:spPr>
        <a:xfrm>
          <a:off x="842793" y="3651881"/>
          <a:ext cx="6978680" cy="72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6" tIns="77226" rIns="77226" bIns="77226" numCol="1" spcCol="1270" anchor="ctr" anchorCtr="0">
          <a:noAutofit/>
        </a:bodyPr>
        <a:lstStyle/>
        <a:p>
          <a:pPr marL="0" lvl="0" indent="0" algn="l" defTabSz="622300">
            <a:lnSpc>
              <a:spcPct val="90000"/>
            </a:lnSpc>
            <a:spcBef>
              <a:spcPct val="0"/>
            </a:spcBef>
            <a:spcAft>
              <a:spcPct val="35000"/>
            </a:spcAft>
            <a:buNone/>
          </a:pPr>
          <a:r>
            <a:rPr lang="en-US" sz="1400" kern="1200"/>
            <a:t>Risk</a:t>
          </a:r>
        </a:p>
      </dsp:txBody>
      <dsp:txXfrm>
        <a:off x="842793" y="3651881"/>
        <a:ext cx="6978680" cy="7296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7FE50-79DB-4D59-AC1E-F18FA894E07F}">
      <dsp:nvSpPr>
        <dsp:cNvPr id="0" name=""/>
        <dsp:cNvSpPr/>
      </dsp:nvSpPr>
      <dsp:spPr>
        <a:xfrm>
          <a:off x="0" y="0"/>
          <a:ext cx="878770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43E2DE-B086-456F-900F-E871967CDE44}">
      <dsp:nvSpPr>
        <dsp:cNvPr id="0" name=""/>
        <dsp:cNvSpPr/>
      </dsp:nvSpPr>
      <dsp:spPr>
        <a:xfrm>
          <a:off x="0" y="0"/>
          <a:ext cx="8787706" cy="1139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baseline="0"/>
            <a:t>The CAPM has several advantages over other methods of calculating required return, explaining why it has remained popular for more than 40 years: </a:t>
          </a:r>
          <a:endParaRPr lang="en-US" sz="1900" kern="1200"/>
        </a:p>
      </dsp:txBody>
      <dsp:txXfrm>
        <a:off x="0" y="0"/>
        <a:ext cx="8787706" cy="1139219"/>
      </dsp:txXfrm>
    </dsp:sp>
    <dsp:sp modelId="{AD59DF96-9A44-46AD-B29E-47D227E33946}">
      <dsp:nvSpPr>
        <dsp:cNvPr id="0" name=""/>
        <dsp:cNvSpPr/>
      </dsp:nvSpPr>
      <dsp:spPr>
        <a:xfrm>
          <a:off x="0" y="1139219"/>
          <a:ext cx="8787706" cy="0"/>
        </a:xfrm>
        <a:prstGeom prst="line">
          <a:avLst/>
        </a:prstGeom>
        <a:solidFill>
          <a:schemeClr val="accent2">
            <a:hueOff val="391830"/>
            <a:satOff val="-19373"/>
            <a:lumOff val="1373"/>
            <a:alphaOff val="0"/>
          </a:schemeClr>
        </a:solidFill>
        <a:ln w="25400" cap="flat" cmpd="sng" algn="ctr">
          <a:solidFill>
            <a:schemeClr val="accent2">
              <a:hueOff val="391830"/>
              <a:satOff val="-19373"/>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E46CA5-5AFA-4F01-BCEB-5437FEA01D5D}">
      <dsp:nvSpPr>
        <dsp:cNvPr id="0" name=""/>
        <dsp:cNvSpPr/>
      </dsp:nvSpPr>
      <dsp:spPr>
        <a:xfrm>
          <a:off x="0" y="1139219"/>
          <a:ext cx="8787706" cy="1139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baseline="0"/>
            <a:t>•It considers only systematic risk, reflecting a reality in which most investors have diversified portfolios from which unsystematic risk has been essentially eliminated </a:t>
          </a:r>
          <a:endParaRPr lang="en-US" sz="1900" kern="1200"/>
        </a:p>
      </dsp:txBody>
      <dsp:txXfrm>
        <a:off x="0" y="1139219"/>
        <a:ext cx="8787706" cy="1139219"/>
      </dsp:txXfrm>
    </dsp:sp>
    <dsp:sp modelId="{534457CD-8447-40DA-A893-FF898F9E96F5}">
      <dsp:nvSpPr>
        <dsp:cNvPr id="0" name=""/>
        <dsp:cNvSpPr/>
      </dsp:nvSpPr>
      <dsp:spPr>
        <a:xfrm>
          <a:off x="0" y="2278439"/>
          <a:ext cx="8787706" cy="0"/>
        </a:xfrm>
        <a:prstGeom prst="line">
          <a:avLst/>
        </a:prstGeom>
        <a:solidFill>
          <a:schemeClr val="accent2">
            <a:hueOff val="783660"/>
            <a:satOff val="-38747"/>
            <a:lumOff val="2745"/>
            <a:alphaOff val="0"/>
          </a:schemeClr>
        </a:solidFill>
        <a:ln w="25400" cap="flat" cmpd="sng" algn="ctr">
          <a:solidFill>
            <a:schemeClr val="accent2">
              <a:hueOff val="783660"/>
              <a:satOff val="-3874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68399A-8CAA-4470-91C0-DD579EC5E4A0}">
      <dsp:nvSpPr>
        <dsp:cNvPr id="0" name=""/>
        <dsp:cNvSpPr/>
      </dsp:nvSpPr>
      <dsp:spPr>
        <a:xfrm>
          <a:off x="0" y="2278439"/>
          <a:ext cx="8787706" cy="1139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baseline="0"/>
            <a:t>•It generates a theoretically-derived relationship between required return and systematic risk which has been subject to frequent empirical research and testing. </a:t>
          </a:r>
          <a:endParaRPr lang="en-US" sz="1900" kern="1200"/>
        </a:p>
      </dsp:txBody>
      <dsp:txXfrm>
        <a:off x="0" y="2278439"/>
        <a:ext cx="8787706" cy="1139219"/>
      </dsp:txXfrm>
    </dsp:sp>
    <dsp:sp modelId="{DA64C569-0A44-455D-AD58-30A1F3659505}">
      <dsp:nvSpPr>
        <dsp:cNvPr id="0" name=""/>
        <dsp:cNvSpPr/>
      </dsp:nvSpPr>
      <dsp:spPr>
        <a:xfrm>
          <a:off x="0" y="3417658"/>
          <a:ext cx="8787706"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F8805-213E-48D2-895E-8F0FEC8287EF}">
      <dsp:nvSpPr>
        <dsp:cNvPr id="0" name=""/>
        <dsp:cNvSpPr/>
      </dsp:nvSpPr>
      <dsp:spPr>
        <a:xfrm>
          <a:off x="0" y="3417658"/>
          <a:ext cx="8787706" cy="1139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baseline="0"/>
            <a:t>•It is generally seen as a much better method of calculating the cost of equity than the dividend growth model (DGM) in that it explicitly takes into account a company’s level of systematic risk relative to the stock market as a whole. </a:t>
          </a:r>
          <a:endParaRPr lang="en-US" sz="1900" kern="1200"/>
        </a:p>
      </dsp:txBody>
      <dsp:txXfrm>
        <a:off x="0" y="3417658"/>
        <a:ext cx="8787706" cy="11392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09/03/2023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1E4165D5-1B99-4EBE-8C39-B66C154D33B5}" type="datetime1">
              <a:rPr lang="en-GB" smtClean="0"/>
              <a:t>09/03/2023</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512C0E31-35CF-432A-8ECA-654FA3F3BFB1}" type="datetime1">
              <a:rPr lang="en-GB" smtClean="0"/>
              <a:t>09/03/2023</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BE965D3E-A667-4E50-80FA-F6CF6836A4FE}" type="datetime1">
              <a:rPr lang="en-GB" smtClean="0"/>
              <a:t>09/03/2023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EBD6ED4F-C518-4029-B100-914C742E5741}" type="datetime1">
              <a:rPr lang="en-GB" smtClean="0"/>
              <a:t>09/03/2023</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B511149-DB4E-4F2E-8972-F99B17F30B49}" type="datetime1">
              <a:rPr lang="en-GB" smtClean="0"/>
              <a:t>09/03/2023</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E552A388-A490-4583-A2B2-F87818B5F979}" type="datetime1">
              <a:rPr lang="en-GB" smtClean="0"/>
              <a:t>09/03/2023</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FA81F6B-6B2B-46B9-A56E-8455201A71E4}" type="datetime1">
              <a:rPr lang="en-GB" smtClean="0"/>
              <a:t>09/03/2023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F62098A9-2154-4316-AC90-97FDE15281E1}" type="datetime1">
              <a:rPr lang="en-GB" smtClean="0"/>
              <a:t>09/03/2023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E114D56E-9C8D-42F1-B9B9-BE4201268852}" type="datetime1">
              <a:rPr lang="en-GB" smtClean="0"/>
              <a:t>09/03/2023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11D76E7-0E70-4FA9-BC4B-EF61256A83FC}" type="datetime1">
              <a:rPr lang="en-GB" smtClean="0"/>
              <a:t>09/03/2023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B7099B7C-0C37-4957-97D7-ACB0E249A608}" type="datetime1">
              <a:rPr lang="en-GB" smtClean="0"/>
              <a:t>09/03/2023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www.investinganswers.com/node/2474" TargetMode="External"/><Relationship Id="rId2" Type="http://schemas.openxmlformats.org/officeDocument/2006/relationships/hyperlink" Target="http://www.investinganswers.com/node/4875"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67574" y="2426221"/>
            <a:ext cx="5808852" cy="574173"/>
          </a:xfrm>
        </p:spPr>
        <p:txBody>
          <a:bodyPr/>
          <a:lstStyle/>
          <a:p>
            <a:r>
              <a:rPr lang="en-GB" altLang="en-US" sz="1800" b="1" dirty="0">
                <a:solidFill>
                  <a:schemeClr val="accent2">
                    <a:lumMod val="60000"/>
                    <a:lumOff val="40000"/>
                  </a:schemeClr>
                </a:solidFill>
              </a:rPr>
              <a:t>Module Title: International Financial Management</a:t>
            </a:r>
            <a:br>
              <a:rPr lang="en-GB" altLang="en-US" sz="1800" b="1" dirty="0">
                <a:solidFill>
                  <a:schemeClr val="accent2">
                    <a:lumMod val="60000"/>
                    <a:lumOff val="40000"/>
                  </a:schemeClr>
                </a:solidFill>
              </a:rPr>
            </a:br>
            <a:r>
              <a:rPr lang="en-GB" altLang="en-US" sz="1125" b="1" dirty="0">
                <a:solidFill>
                  <a:schemeClr val="accent2">
                    <a:lumMod val="60000"/>
                    <a:lumOff val="40000"/>
                  </a:schemeClr>
                </a:solidFill>
              </a:rPr>
              <a:t>Module Code: LCBB6002</a:t>
            </a:r>
            <a:endParaRPr lang="en-GB" altLang="en-US" sz="1800" b="1" dirty="0">
              <a:solidFill>
                <a:schemeClr val="accent2">
                  <a:lumMod val="60000"/>
                  <a:lumOff val="40000"/>
                </a:schemeClr>
              </a:solidFill>
            </a:endParaRPr>
          </a:p>
        </p:txBody>
      </p:sp>
      <p:sp>
        <p:nvSpPr>
          <p:cNvPr id="6147" name="Subtitle 4"/>
          <p:cNvSpPr>
            <a:spLocks noGrp="1"/>
          </p:cNvSpPr>
          <p:nvPr>
            <p:ph type="subTitle" idx="1"/>
          </p:nvPr>
        </p:nvSpPr>
        <p:spPr>
          <a:xfrm>
            <a:off x="2257688" y="3185179"/>
            <a:ext cx="4380043" cy="1344860"/>
          </a:xfrm>
        </p:spPr>
        <p:txBody>
          <a:bodyPr/>
          <a:lstStyle/>
          <a:p>
            <a:pPr eaLnBrk="1" hangingPunct="1"/>
            <a:endParaRPr lang="en-GB" altLang="en-US" dirty="0">
              <a:solidFill>
                <a:schemeClr val="accent2"/>
              </a:solidFill>
            </a:endParaRPr>
          </a:p>
          <a:p>
            <a:pPr eaLnBrk="1" hangingPunct="1"/>
            <a:endParaRPr lang="en-GB" altLang="en-US" sz="1575" b="1" dirty="0">
              <a:solidFill>
                <a:schemeClr val="accent2">
                  <a:lumMod val="60000"/>
                  <a:lumOff val="40000"/>
                </a:schemeClr>
              </a:solidFill>
            </a:endParaRPr>
          </a:p>
          <a:p>
            <a:pPr eaLnBrk="1" hangingPunct="1"/>
            <a:r>
              <a:rPr lang="en-GB" altLang="en-US" sz="1575" b="1" dirty="0">
                <a:solidFill>
                  <a:schemeClr val="accent2">
                    <a:lumMod val="60000"/>
                    <a:lumOff val="40000"/>
                  </a:schemeClr>
                </a:solidFill>
              </a:rPr>
              <a:t>Capital Markets and Capital Structure </a:t>
            </a:r>
          </a:p>
          <a:p>
            <a:pPr eaLnBrk="1" hangingPunct="1"/>
            <a:endParaRPr lang="en-GB" altLang="en-US" sz="1575" dirty="0">
              <a:solidFill>
                <a:schemeClr val="accent2"/>
              </a:solidFill>
            </a:endParaRPr>
          </a:p>
          <a:p>
            <a:pPr eaLnBrk="1" hangingPunct="1"/>
            <a:endParaRPr lang="en-GB" altLang="en-US" sz="2700" b="1" dirty="0">
              <a:solidFill>
                <a:schemeClr val="accent2"/>
              </a:solidFill>
            </a:endParaRPr>
          </a:p>
        </p:txBody>
      </p:sp>
      <p:sp>
        <p:nvSpPr>
          <p:cNvPr id="6149" name="Slide Number Placeholder 5"/>
          <p:cNvSpPr>
            <a:spLocks noGrp="1" noChangeArrowheads="1"/>
          </p:cNvSpPr>
          <p:nvPr>
            <p:ph type="sldNum" sz="quarter" idx="12"/>
          </p:nvPr>
        </p:nvSpPr>
        <p:spPr bwMode="auto">
          <a:xfrm>
            <a:off x="6637730" y="5130190"/>
            <a:ext cx="410766" cy="1910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1800">
                <a:solidFill>
                  <a:schemeClr val="tx1"/>
                </a:solidFill>
                <a:latin typeface="Myriad Pro"/>
              </a:defRPr>
            </a:lvl1pPr>
            <a:lvl2pPr marL="417910" indent="-160735">
              <a:spcBef>
                <a:spcPct val="20000"/>
              </a:spcBef>
              <a:buFont typeface="Arial" panose="020B0604020202020204" pitchFamily="34" charset="0"/>
              <a:buChar char="–"/>
              <a:defRPr sz="1575">
                <a:solidFill>
                  <a:schemeClr val="tx1"/>
                </a:solidFill>
                <a:latin typeface="Myriad Pro"/>
              </a:defRPr>
            </a:lvl2pPr>
            <a:lvl3pPr marL="642938" indent="-128588">
              <a:spcBef>
                <a:spcPct val="20000"/>
              </a:spcBef>
              <a:buFont typeface="Arial" panose="020B0604020202020204" pitchFamily="34" charset="0"/>
              <a:buChar char="•"/>
              <a:defRPr sz="1350">
                <a:solidFill>
                  <a:schemeClr val="tx1"/>
                </a:solidFill>
                <a:latin typeface="Myriad Pro"/>
              </a:defRPr>
            </a:lvl3pPr>
            <a:lvl4pPr marL="900113" indent="-128588">
              <a:spcBef>
                <a:spcPct val="20000"/>
              </a:spcBef>
              <a:buFont typeface="Arial" panose="020B0604020202020204" pitchFamily="34" charset="0"/>
              <a:buChar char="–"/>
              <a:defRPr sz="1125">
                <a:solidFill>
                  <a:schemeClr val="tx1"/>
                </a:solidFill>
                <a:latin typeface="Myriad Pro"/>
              </a:defRPr>
            </a:lvl4pPr>
            <a:lvl5pPr marL="1157288" indent="-128588">
              <a:spcBef>
                <a:spcPct val="20000"/>
              </a:spcBef>
              <a:buFont typeface="Arial" panose="020B0604020202020204" pitchFamily="34" charset="0"/>
              <a:buChar char="»"/>
              <a:defRPr sz="1125">
                <a:solidFill>
                  <a:schemeClr val="tx1"/>
                </a:solidFill>
                <a:latin typeface="Myriad Pro"/>
              </a:defRPr>
            </a:lvl5pPr>
            <a:lvl6pPr marL="1414463" indent="-128588" eaLnBrk="0" fontAlgn="base" hangingPunct="0">
              <a:spcBef>
                <a:spcPct val="20000"/>
              </a:spcBef>
              <a:spcAft>
                <a:spcPct val="0"/>
              </a:spcAft>
              <a:buFont typeface="Arial" panose="020B0604020202020204" pitchFamily="34" charset="0"/>
              <a:buChar char="»"/>
              <a:defRPr sz="1125">
                <a:solidFill>
                  <a:schemeClr val="tx1"/>
                </a:solidFill>
                <a:latin typeface="Myriad Pro"/>
              </a:defRPr>
            </a:lvl6pPr>
            <a:lvl7pPr marL="1671638" indent="-128588" eaLnBrk="0" fontAlgn="base" hangingPunct="0">
              <a:spcBef>
                <a:spcPct val="20000"/>
              </a:spcBef>
              <a:spcAft>
                <a:spcPct val="0"/>
              </a:spcAft>
              <a:buFont typeface="Arial" panose="020B0604020202020204" pitchFamily="34" charset="0"/>
              <a:buChar char="»"/>
              <a:defRPr sz="1125">
                <a:solidFill>
                  <a:schemeClr val="tx1"/>
                </a:solidFill>
                <a:latin typeface="Myriad Pro"/>
              </a:defRPr>
            </a:lvl7pPr>
            <a:lvl8pPr marL="1928813" indent="-128588" eaLnBrk="0" fontAlgn="base" hangingPunct="0">
              <a:spcBef>
                <a:spcPct val="20000"/>
              </a:spcBef>
              <a:spcAft>
                <a:spcPct val="0"/>
              </a:spcAft>
              <a:buFont typeface="Arial" panose="020B0604020202020204" pitchFamily="34" charset="0"/>
              <a:buChar char="»"/>
              <a:defRPr sz="1125">
                <a:solidFill>
                  <a:schemeClr val="tx1"/>
                </a:solidFill>
                <a:latin typeface="Myriad Pro"/>
              </a:defRPr>
            </a:lvl8pPr>
            <a:lvl9pPr marL="2185988" indent="-128588" eaLnBrk="0" fontAlgn="base" hangingPunct="0">
              <a:spcBef>
                <a:spcPct val="20000"/>
              </a:spcBef>
              <a:spcAft>
                <a:spcPct val="0"/>
              </a:spcAft>
              <a:buFont typeface="Arial" panose="020B0604020202020204" pitchFamily="34" charset="0"/>
              <a:buChar char="»"/>
              <a:defRPr sz="1125">
                <a:solidFill>
                  <a:schemeClr val="tx1"/>
                </a:solidFill>
                <a:latin typeface="Myriad Pro"/>
              </a:defRPr>
            </a:lvl9pPr>
          </a:lstStyle>
          <a:p>
            <a:pPr>
              <a:spcBef>
                <a:spcPct val="0"/>
              </a:spcBef>
              <a:buFontTx/>
              <a:buNone/>
            </a:pPr>
            <a:fld id="{B6282CF4-F11D-4118-ADBB-5F84001E3BD5}" type="slidenum">
              <a:rPr lang="en-GB" altLang="en-US" sz="675">
                <a:solidFill>
                  <a:srgbClr val="898989"/>
                </a:solidFill>
              </a:rPr>
              <a:pPr>
                <a:spcBef>
                  <a:spcPct val="0"/>
                </a:spcBef>
                <a:buFontTx/>
                <a:buNone/>
              </a:pPr>
              <a:t>1</a:t>
            </a:fld>
            <a:endParaRPr lang="en-GB" altLang="en-US" sz="675"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539171" y="1962463"/>
            <a:ext cx="2065658" cy="339132"/>
          </a:xfrm>
          <a:prstGeom prst="rect">
            <a:avLst/>
          </a:prstGeom>
          <a:noFill/>
        </p:spPr>
        <p:txBody>
          <a:bodyPr wrap="square">
            <a:spAutoFit/>
          </a:bodyPr>
          <a:lstStyle/>
          <a:p>
            <a:pPr algn="l"/>
            <a:endParaRPr lang="en-GB" sz="591" dirty="0">
              <a:solidFill>
                <a:srgbClr val="000000"/>
              </a:solidFill>
            </a:endParaRPr>
          </a:p>
          <a:p>
            <a:r>
              <a:rPr lang="en-GB" sz="591" dirty="0">
                <a:solidFill>
                  <a:srgbClr val="000000"/>
                </a:solidFill>
              </a:rPr>
              <a:t> </a:t>
            </a:r>
            <a:r>
              <a:rPr lang="en-GB" sz="1013"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E0A9AB91-C686-42A3-8D12-EB754C3D526E}" type="datetime1">
              <a:rPr lang="en-GB" smtClean="0"/>
              <a:t>09/03/2023</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063230"/>
            <a:ext cx="6172200" cy="800701"/>
          </a:xfrm>
        </p:spPr>
        <p:txBody>
          <a:bodyPr wrap="square" anchor="ctr">
            <a:normAutofit fontScale="90000"/>
          </a:bodyPr>
          <a:lstStyle/>
          <a:p>
            <a:r>
              <a:rPr lang="en-US" b="1" dirty="0">
                <a:latin typeface="Arial" panose="020B0604020202020204" pitchFamily="34" charset="0"/>
                <a:cs typeface="Arial" panose="020B0604020202020204" pitchFamily="34" charset="0"/>
              </a:rPr>
              <a:t>Lecture Overview</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1441858" y="1830898"/>
            <a:ext cx="3028950" cy="2991780"/>
          </a:xfrm>
          <a:prstGeom prst="rect">
            <a:avLst/>
          </a:prstGeom>
          <a:noFill/>
        </p:spPr>
      </p:pic>
      <p:sp>
        <p:nvSpPr>
          <p:cNvPr id="3" name="Content Placeholder 2"/>
          <p:cNvSpPr>
            <a:spLocks noGrp="1"/>
          </p:cNvSpPr>
          <p:nvPr>
            <p:ph sz="half" idx="2"/>
          </p:nvPr>
        </p:nvSpPr>
        <p:spPr>
          <a:xfrm>
            <a:off x="4673194" y="1863931"/>
            <a:ext cx="3511673" cy="2991780"/>
          </a:xfrm>
        </p:spPr>
        <p:txBody>
          <a:bodyPr wrap="square" anchor="t">
            <a:normAutofit/>
          </a:bodyPr>
          <a:lstStyle/>
          <a:p>
            <a:pPr marL="0" indent="0">
              <a:lnSpc>
                <a:spcPct val="90000"/>
              </a:lnSpc>
              <a:buNone/>
            </a:pPr>
            <a:endParaRPr lang="en-US" sz="1200" dirty="0"/>
          </a:p>
          <a:p>
            <a:pPr>
              <a:lnSpc>
                <a:spcPct val="90000"/>
              </a:lnSpc>
              <a:buFont typeface="Wingdings" charset="2"/>
              <a:buChar char="§"/>
            </a:pPr>
            <a:r>
              <a:rPr lang="en-GB" sz="1500" dirty="0"/>
              <a:t>Risk and Return relation</a:t>
            </a:r>
          </a:p>
          <a:p>
            <a:pPr>
              <a:lnSpc>
                <a:spcPct val="90000"/>
              </a:lnSpc>
              <a:buFont typeface="Wingdings" charset="2"/>
              <a:buChar char="§"/>
            </a:pPr>
            <a:r>
              <a:rPr lang="en-GB" sz="1500" dirty="0"/>
              <a:t>Beta coefficient</a:t>
            </a:r>
          </a:p>
          <a:p>
            <a:pPr>
              <a:lnSpc>
                <a:spcPct val="90000"/>
              </a:lnSpc>
              <a:buFont typeface="Wingdings" charset="2"/>
              <a:buChar char="§"/>
            </a:pPr>
            <a:r>
              <a:rPr lang="en-GB" sz="1500" dirty="0"/>
              <a:t>Risk-free rate </a:t>
            </a:r>
          </a:p>
          <a:p>
            <a:pPr>
              <a:lnSpc>
                <a:spcPct val="90000"/>
              </a:lnSpc>
              <a:buFont typeface="Wingdings" charset="2"/>
              <a:buChar char="§"/>
            </a:pPr>
            <a:r>
              <a:rPr lang="en-GB" sz="1500" dirty="0"/>
              <a:t>Capital asset pricing model (CAPM)</a:t>
            </a:r>
          </a:p>
          <a:p>
            <a:pPr>
              <a:lnSpc>
                <a:spcPct val="90000"/>
              </a:lnSpc>
              <a:buFont typeface="Wingdings" charset="2"/>
              <a:buChar char="§"/>
            </a:pPr>
            <a:r>
              <a:rPr lang="en-GB" sz="1500" dirty="0"/>
              <a:t>Capital structure</a:t>
            </a:r>
          </a:p>
          <a:p>
            <a:pPr>
              <a:lnSpc>
                <a:spcPct val="90000"/>
              </a:lnSpc>
              <a:buFont typeface="Wingdings" charset="2"/>
              <a:buChar char="§"/>
            </a:pPr>
            <a:r>
              <a:rPr lang="en-GB" sz="1500" dirty="0"/>
              <a:t>Debt vs Equity</a:t>
            </a:r>
          </a:p>
          <a:p>
            <a:pPr>
              <a:lnSpc>
                <a:spcPct val="90000"/>
              </a:lnSpc>
              <a:buFont typeface="Wingdings" charset="2"/>
              <a:buChar char="§"/>
            </a:pPr>
            <a:r>
              <a:rPr lang="en-GB" sz="1500" dirty="0"/>
              <a:t>Weighted average cost of capital (WACC)</a:t>
            </a:r>
          </a:p>
          <a:p>
            <a:pPr>
              <a:lnSpc>
                <a:spcPct val="90000"/>
              </a:lnSpc>
              <a:buFont typeface="Wingdings" charset="2"/>
              <a:buChar char="§"/>
            </a:pPr>
            <a:endParaRPr lang="en-GB" sz="1500" dirty="0"/>
          </a:p>
          <a:p>
            <a:pPr>
              <a:lnSpc>
                <a:spcPct val="90000"/>
              </a:lnSpc>
              <a:buFont typeface="Wingdings" charset="2"/>
              <a:buChar char="§"/>
            </a:pPr>
            <a:endParaRPr lang="en-GB" sz="1500" dirty="0"/>
          </a:p>
          <a:p>
            <a:pPr>
              <a:lnSpc>
                <a:spcPct val="90000"/>
              </a:lnSpc>
              <a:buFont typeface="Wingdings" charset="2"/>
              <a:buChar char="§"/>
            </a:pPr>
            <a:endParaRPr lang="en-GB" sz="1500" dirty="0"/>
          </a:p>
          <a:p>
            <a:pPr>
              <a:lnSpc>
                <a:spcPct val="90000"/>
              </a:lnSpc>
              <a:buFont typeface="Wingdings" charset="2"/>
              <a:buChar char="§"/>
            </a:pPr>
            <a:endParaRPr lang="en-GB" sz="15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1331119" y="5750722"/>
            <a:ext cx="728663" cy="164306"/>
          </a:xfrm>
        </p:spPr>
        <p:txBody>
          <a:bodyPr/>
          <a:lstStyle/>
          <a:p>
            <a:pPr>
              <a:spcAft>
                <a:spcPts val="450"/>
              </a:spcAft>
            </a:pPr>
            <a:fld id="{7F79F86C-EC96-4287-B377-D77988D78FFA}" type="datetime1">
              <a:rPr lang="en-GB" smtClean="0"/>
              <a:pPr>
                <a:spcAft>
                  <a:spcPts val="450"/>
                </a:spcAft>
              </a:pPr>
              <a:t>09/03/2023</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110412" y="5643565"/>
            <a:ext cx="547688" cy="254794"/>
          </a:xfrm>
        </p:spPr>
        <p:txBody>
          <a:bodyPr/>
          <a:lstStyle/>
          <a:p>
            <a:pPr>
              <a:spcAft>
                <a:spcPts val="450"/>
              </a:spcAft>
            </a:pPr>
            <a:fld id="{F4BD6A3A-4F9D-41E3-A65D-BCC7D77E66B6}" type="slidenum">
              <a:rPr lang="en-GB" smtClean="0"/>
              <a:pPr>
                <a:spcAft>
                  <a:spcPts val="450"/>
                </a:spcAft>
              </a:pPr>
              <a:t>2</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3</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274638"/>
            <a:ext cx="8229600" cy="1143000"/>
          </a:xfrm>
        </p:spPr>
        <p:txBody>
          <a:bodyPr/>
          <a:lstStyle/>
          <a:p>
            <a:r>
              <a:rPr lang="en-GB" b="1" dirty="0"/>
              <a:t>Finance and some questions?</a:t>
            </a:r>
          </a:p>
        </p:txBody>
      </p:sp>
      <p:graphicFrame>
        <p:nvGraphicFramePr>
          <p:cNvPr id="2" name="Diagram 1">
            <a:extLst>
              <a:ext uri="{FF2B5EF4-FFF2-40B4-BE49-F238E27FC236}">
                <a16:creationId xmlns:a16="http://schemas.microsoft.com/office/drawing/2014/main" id="{AD91C501-BA8B-4D02-8768-4282E66B3640}"/>
              </a:ext>
            </a:extLst>
          </p:cNvPr>
          <p:cNvGraphicFramePr/>
          <p:nvPr>
            <p:extLst>
              <p:ext uri="{D42A27DB-BD31-4B8C-83A1-F6EECF244321}">
                <p14:modId xmlns:p14="http://schemas.microsoft.com/office/powerpoint/2010/main" val="1465554171"/>
              </p:ext>
            </p:extLst>
          </p:nvPr>
        </p:nvGraphicFramePr>
        <p:xfrm>
          <a:off x="457200" y="1669002"/>
          <a:ext cx="3546876" cy="31000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26C3806-881C-46E6-A80A-1DB3E7E1689D}"/>
              </a:ext>
            </a:extLst>
          </p:cNvPr>
          <p:cNvSpPr txBox="1"/>
          <p:nvPr/>
        </p:nvSpPr>
        <p:spPr>
          <a:xfrm>
            <a:off x="4745114" y="1556260"/>
            <a:ext cx="4572000" cy="294952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t>Under what conditions and what circumstances to give money?</a:t>
            </a:r>
          </a:p>
          <a:p>
            <a:pPr marL="285750" indent="-285750">
              <a:lnSpc>
                <a:spcPct val="150000"/>
              </a:lnSpc>
              <a:buFont typeface="Arial" panose="020B0604020202020204" pitchFamily="34" charset="0"/>
              <a:buChar char="•"/>
            </a:pPr>
            <a:r>
              <a:rPr lang="en-GB" dirty="0"/>
              <a:t>What contract should they provide money to entrepreneurs? </a:t>
            </a:r>
          </a:p>
          <a:p>
            <a:pPr marL="285750" indent="-285750">
              <a:lnSpc>
                <a:spcPct val="150000"/>
              </a:lnSpc>
              <a:buFont typeface="Arial" panose="020B0604020202020204" pitchFamily="34" charset="0"/>
              <a:buChar char="•"/>
            </a:pPr>
            <a:r>
              <a:rPr lang="en-GB" dirty="0"/>
              <a:t>Should they lend the money? </a:t>
            </a:r>
          </a:p>
          <a:p>
            <a:pPr marL="285750" indent="-285750">
              <a:lnSpc>
                <a:spcPct val="150000"/>
              </a:lnSpc>
              <a:buFont typeface="Arial" panose="020B0604020202020204" pitchFamily="34" charset="0"/>
              <a:buChar char="•"/>
            </a:pPr>
            <a:r>
              <a:rPr lang="en-GB" dirty="0"/>
              <a:t>Should they invest the money?</a:t>
            </a:r>
          </a:p>
          <a:p>
            <a:pPr marL="285750" indent="-285750">
              <a:lnSpc>
                <a:spcPct val="150000"/>
              </a:lnSpc>
              <a:buFont typeface="Arial" panose="020B0604020202020204" pitchFamily="34" charset="0"/>
              <a:buChar char="•"/>
            </a:pPr>
            <a:r>
              <a:rPr lang="en-GB" dirty="0"/>
              <a:t>Risk and Return?</a:t>
            </a:r>
          </a:p>
        </p:txBody>
      </p:sp>
    </p:spTree>
    <p:extLst>
      <p:ext uri="{BB962C8B-B14F-4D97-AF65-F5344CB8AC3E}">
        <p14:creationId xmlns:p14="http://schemas.microsoft.com/office/powerpoint/2010/main" val="2836337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4</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274638"/>
            <a:ext cx="8229600" cy="1143000"/>
          </a:xfrm>
        </p:spPr>
        <p:txBody>
          <a:bodyPr/>
          <a:lstStyle/>
          <a:p>
            <a:r>
              <a:rPr lang="en-GB" b="1" dirty="0"/>
              <a:t>Risk and Return Relation</a:t>
            </a:r>
          </a:p>
        </p:txBody>
      </p:sp>
      <p:sp>
        <p:nvSpPr>
          <p:cNvPr id="10" name="TextBox 9">
            <a:extLst>
              <a:ext uri="{FF2B5EF4-FFF2-40B4-BE49-F238E27FC236}">
                <a16:creationId xmlns:a16="http://schemas.microsoft.com/office/drawing/2014/main" id="{C08B1B23-5362-4D03-B2AF-50107716B348}"/>
              </a:ext>
            </a:extLst>
          </p:cNvPr>
          <p:cNvSpPr txBox="1"/>
          <p:nvPr/>
        </p:nvSpPr>
        <p:spPr>
          <a:xfrm>
            <a:off x="632534" y="1728356"/>
            <a:ext cx="7878932" cy="3416320"/>
          </a:xfrm>
          <a:prstGeom prst="rect">
            <a:avLst/>
          </a:prstGeom>
          <a:noFill/>
        </p:spPr>
        <p:txBody>
          <a:bodyPr wrap="square">
            <a:spAutoFit/>
          </a:bodyPr>
          <a:lstStyle/>
          <a:p>
            <a:pPr marL="285750" indent="-285750">
              <a:buFont typeface="Arial" panose="020B0604020202020204" pitchFamily="34" charset="0"/>
              <a:buChar char="•"/>
            </a:pPr>
            <a:r>
              <a:rPr lang="en-GB" sz="2400" dirty="0">
                <a:latin typeface="+mn-lt"/>
              </a:rPr>
              <a:t>Uncertainty of future – likelihood of bad outcome. </a:t>
            </a:r>
          </a:p>
          <a:p>
            <a:endParaRPr lang="en-GB" sz="2400" dirty="0">
              <a:latin typeface="+mn-lt"/>
            </a:endParaRPr>
          </a:p>
          <a:p>
            <a:pPr marL="285750" indent="-285750">
              <a:buFont typeface="Arial" panose="020B0604020202020204" pitchFamily="34" charset="0"/>
              <a:buChar char="•"/>
            </a:pPr>
            <a:r>
              <a:rPr lang="en-GB" sz="2400" dirty="0">
                <a:latin typeface="+mn-lt"/>
              </a:rPr>
              <a:t>Investment can go very well or fail.</a:t>
            </a:r>
          </a:p>
          <a:p>
            <a:pPr marL="285750" indent="-285750">
              <a:buFont typeface="Arial" panose="020B0604020202020204" pitchFamily="34" charset="0"/>
              <a:buChar char="•"/>
            </a:pPr>
            <a:endParaRPr lang="en-GB" sz="2400" dirty="0">
              <a:latin typeface="+mn-lt"/>
            </a:endParaRPr>
          </a:p>
          <a:p>
            <a:pPr marL="285750" indent="-285750">
              <a:buFont typeface="Arial" panose="020B0604020202020204" pitchFamily="34" charset="0"/>
              <a:buChar char="•"/>
            </a:pPr>
            <a:r>
              <a:rPr lang="en-GB" sz="2400" dirty="0"/>
              <a:t>Managing risk - insurance companies?</a:t>
            </a:r>
          </a:p>
          <a:p>
            <a:r>
              <a:rPr lang="en-GB" sz="2400" dirty="0">
                <a:latin typeface="+mn-lt"/>
              </a:rPr>
              <a:t> </a:t>
            </a:r>
          </a:p>
          <a:p>
            <a:pPr marL="285750" indent="-285750">
              <a:buFont typeface="Arial" panose="020B0604020202020204" pitchFamily="34" charset="0"/>
              <a:buChar char="•"/>
            </a:pPr>
            <a:endParaRPr lang="en-GB" sz="2400" dirty="0">
              <a:latin typeface="+mn-lt"/>
            </a:endParaRPr>
          </a:p>
          <a:p>
            <a:pPr algn="ctr"/>
            <a:r>
              <a:rPr lang="en-GB" sz="2400" dirty="0">
                <a:latin typeface="+mn-lt"/>
              </a:rPr>
              <a:t>Coffee shop example!!</a:t>
            </a:r>
          </a:p>
          <a:p>
            <a:pPr marL="285750" indent="-285750">
              <a:buFont typeface="Arial" panose="020B0604020202020204" pitchFamily="34" charset="0"/>
              <a:buChar char="•"/>
            </a:pPr>
            <a:endParaRPr lang="en-GB" sz="2400" dirty="0">
              <a:latin typeface="+mn-lt"/>
            </a:endParaRPr>
          </a:p>
        </p:txBody>
      </p:sp>
      <p:sp>
        <p:nvSpPr>
          <p:cNvPr id="7" name="TextBox 6">
            <a:extLst>
              <a:ext uri="{FF2B5EF4-FFF2-40B4-BE49-F238E27FC236}">
                <a16:creationId xmlns:a16="http://schemas.microsoft.com/office/drawing/2014/main" id="{D62BA846-96EA-480C-99AE-B15F53D189EA}"/>
              </a:ext>
            </a:extLst>
          </p:cNvPr>
          <p:cNvSpPr txBox="1"/>
          <p:nvPr/>
        </p:nvSpPr>
        <p:spPr>
          <a:xfrm>
            <a:off x="6312715" y="5353038"/>
            <a:ext cx="4572000" cy="369332"/>
          </a:xfrm>
          <a:prstGeom prst="rect">
            <a:avLst/>
          </a:prstGeom>
          <a:noFill/>
        </p:spPr>
        <p:txBody>
          <a:bodyPr wrap="square">
            <a:spAutoFit/>
          </a:bodyPr>
          <a:lstStyle/>
          <a:p>
            <a:r>
              <a:rPr lang="en-GB" sz="1800" dirty="0">
                <a:solidFill>
                  <a:srgbClr val="FF0000"/>
                </a:solidFill>
              </a:rPr>
              <a:t>(Bekaert &amp; </a:t>
            </a:r>
            <a:r>
              <a:rPr lang="en-GB" sz="1800" dirty="0" err="1">
                <a:solidFill>
                  <a:srgbClr val="FF0000"/>
                </a:solidFill>
              </a:rPr>
              <a:t>Hodrick</a:t>
            </a:r>
            <a:r>
              <a:rPr lang="en-GB" sz="1800" dirty="0">
                <a:solidFill>
                  <a:srgbClr val="FF0000"/>
                </a:solidFill>
              </a:rPr>
              <a:t> 2012)</a:t>
            </a:r>
            <a:endParaRPr lang="en-GB" dirty="0"/>
          </a:p>
        </p:txBody>
      </p:sp>
    </p:spTree>
    <p:extLst>
      <p:ext uri="{BB962C8B-B14F-4D97-AF65-F5344CB8AC3E}">
        <p14:creationId xmlns:p14="http://schemas.microsoft.com/office/powerpoint/2010/main" val="3314958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5</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274638"/>
            <a:ext cx="8229600" cy="1143000"/>
          </a:xfrm>
        </p:spPr>
        <p:txBody>
          <a:bodyPr/>
          <a:lstStyle/>
          <a:p>
            <a:r>
              <a:rPr lang="en-GB" b="1" dirty="0"/>
              <a:t>Risk and Return Relation</a:t>
            </a:r>
          </a:p>
        </p:txBody>
      </p:sp>
      <p:sp>
        <p:nvSpPr>
          <p:cNvPr id="10" name="TextBox 9">
            <a:extLst>
              <a:ext uri="{FF2B5EF4-FFF2-40B4-BE49-F238E27FC236}">
                <a16:creationId xmlns:a16="http://schemas.microsoft.com/office/drawing/2014/main" id="{C08B1B23-5362-4D03-B2AF-50107716B348}"/>
              </a:ext>
            </a:extLst>
          </p:cNvPr>
          <p:cNvSpPr txBox="1"/>
          <p:nvPr/>
        </p:nvSpPr>
        <p:spPr>
          <a:xfrm>
            <a:off x="643631" y="1417638"/>
            <a:ext cx="7878932" cy="4524315"/>
          </a:xfrm>
          <a:prstGeom prst="rect">
            <a:avLst/>
          </a:prstGeom>
          <a:noFill/>
        </p:spPr>
        <p:txBody>
          <a:bodyPr wrap="square">
            <a:spAutoFit/>
          </a:bodyPr>
          <a:lstStyle/>
          <a:p>
            <a:pPr marL="285750" indent="-285750">
              <a:buFont typeface="Arial" panose="020B0604020202020204" pitchFamily="34" charset="0"/>
              <a:buChar char="•"/>
            </a:pPr>
            <a:r>
              <a:rPr lang="en-GB" sz="2400" dirty="0">
                <a:latin typeface="+mn-lt"/>
              </a:rPr>
              <a:t>Investors require greater returns for taking greater risk.</a:t>
            </a:r>
          </a:p>
          <a:p>
            <a:endParaRPr lang="en-GB" sz="2400" dirty="0">
              <a:latin typeface="+mn-lt"/>
            </a:endParaRPr>
          </a:p>
          <a:p>
            <a:pPr marL="285750" indent="-285750">
              <a:buFont typeface="Arial" panose="020B0604020202020204" pitchFamily="34" charset="0"/>
              <a:buChar char="•"/>
            </a:pPr>
            <a:r>
              <a:rPr lang="en-GB" sz="2400" dirty="0">
                <a:latin typeface="+mn-lt"/>
              </a:rPr>
              <a:t>They prefer the investment with the highest possible return for a given level of risk or the investment with the lowest risk for a give level of return.</a:t>
            </a:r>
          </a:p>
          <a:p>
            <a:endParaRPr lang="en-GB" sz="2400" dirty="0">
              <a:latin typeface="+mn-lt"/>
            </a:endParaRPr>
          </a:p>
          <a:p>
            <a:pPr marL="285750" indent="-285750">
              <a:buFont typeface="Arial" panose="020B0604020202020204" pitchFamily="34" charset="0"/>
              <a:buChar char="•"/>
            </a:pPr>
            <a:r>
              <a:rPr lang="en-GB" sz="2400" dirty="0">
                <a:latin typeface="+mn-lt"/>
              </a:rPr>
              <a:t>Investors care about only systematic risk. </a:t>
            </a:r>
          </a:p>
          <a:p>
            <a:endParaRPr lang="en-GB" sz="2400" dirty="0">
              <a:latin typeface="+mn-lt"/>
            </a:endParaRPr>
          </a:p>
          <a:p>
            <a:pPr marL="285750" indent="-285750">
              <a:buFont typeface="Arial" panose="020B0604020202020204" pitchFamily="34" charset="0"/>
              <a:buChar char="•"/>
            </a:pPr>
            <a:r>
              <a:rPr lang="en-GB" sz="2400" dirty="0">
                <a:latin typeface="+mn-lt"/>
              </a:rPr>
              <a:t>This is because they can eliminate unique risk by holding a diversified portfolio. </a:t>
            </a:r>
          </a:p>
          <a:p>
            <a:pPr marL="285750" indent="-285750">
              <a:buFont typeface="Arial" panose="020B0604020202020204" pitchFamily="34" charset="0"/>
              <a:buChar char="•"/>
            </a:pPr>
            <a:endParaRPr lang="en-GB" sz="2400" dirty="0">
              <a:latin typeface="+mn-lt"/>
            </a:endParaRPr>
          </a:p>
          <a:p>
            <a:pPr marL="285750" indent="-285750">
              <a:buFont typeface="Arial" panose="020B0604020202020204" pitchFamily="34" charset="0"/>
              <a:buChar char="•"/>
            </a:pPr>
            <a:endParaRPr lang="en-GB" sz="2400" dirty="0">
              <a:latin typeface="+mn-lt"/>
            </a:endParaRPr>
          </a:p>
        </p:txBody>
      </p:sp>
      <p:sp>
        <p:nvSpPr>
          <p:cNvPr id="7" name="TextBox 6">
            <a:extLst>
              <a:ext uri="{FF2B5EF4-FFF2-40B4-BE49-F238E27FC236}">
                <a16:creationId xmlns:a16="http://schemas.microsoft.com/office/drawing/2014/main" id="{D62BA846-96EA-480C-99AE-B15F53D189EA}"/>
              </a:ext>
            </a:extLst>
          </p:cNvPr>
          <p:cNvSpPr txBox="1"/>
          <p:nvPr/>
        </p:nvSpPr>
        <p:spPr>
          <a:xfrm>
            <a:off x="6312715" y="5353038"/>
            <a:ext cx="4572000" cy="369332"/>
          </a:xfrm>
          <a:prstGeom prst="rect">
            <a:avLst/>
          </a:prstGeom>
          <a:noFill/>
        </p:spPr>
        <p:txBody>
          <a:bodyPr wrap="square">
            <a:spAutoFit/>
          </a:bodyPr>
          <a:lstStyle/>
          <a:p>
            <a:r>
              <a:rPr lang="en-GB" sz="1800" dirty="0">
                <a:solidFill>
                  <a:srgbClr val="FF0000"/>
                </a:solidFill>
              </a:rPr>
              <a:t>(Bekaert &amp; </a:t>
            </a:r>
            <a:r>
              <a:rPr lang="en-GB" sz="1800" dirty="0" err="1">
                <a:solidFill>
                  <a:srgbClr val="FF0000"/>
                </a:solidFill>
              </a:rPr>
              <a:t>Hodrick</a:t>
            </a:r>
            <a:r>
              <a:rPr lang="en-GB" sz="1800" dirty="0">
                <a:solidFill>
                  <a:srgbClr val="FF0000"/>
                </a:solidFill>
              </a:rPr>
              <a:t> 2012)</a:t>
            </a:r>
            <a:endParaRPr lang="en-GB" dirty="0"/>
          </a:p>
        </p:txBody>
      </p:sp>
    </p:spTree>
    <p:extLst>
      <p:ext uri="{BB962C8B-B14F-4D97-AF65-F5344CB8AC3E}">
        <p14:creationId xmlns:p14="http://schemas.microsoft.com/office/powerpoint/2010/main" val="661363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6</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274638"/>
            <a:ext cx="8229600" cy="1143000"/>
          </a:xfrm>
        </p:spPr>
        <p:txBody>
          <a:bodyPr/>
          <a:lstStyle/>
          <a:p>
            <a:r>
              <a:rPr lang="en-GB" b="1" dirty="0"/>
              <a:t>Risk and Return Relation</a:t>
            </a:r>
          </a:p>
        </p:txBody>
      </p:sp>
      <p:sp>
        <p:nvSpPr>
          <p:cNvPr id="10" name="TextBox 9">
            <a:extLst>
              <a:ext uri="{FF2B5EF4-FFF2-40B4-BE49-F238E27FC236}">
                <a16:creationId xmlns:a16="http://schemas.microsoft.com/office/drawing/2014/main" id="{C08B1B23-5362-4D03-B2AF-50107716B348}"/>
              </a:ext>
            </a:extLst>
          </p:cNvPr>
          <p:cNvSpPr txBox="1"/>
          <p:nvPr/>
        </p:nvSpPr>
        <p:spPr>
          <a:xfrm>
            <a:off x="554855" y="1865428"/>
            <a:ext cx="7878932" cy="2308324"/>
          </a:xfrm>
          <a:prstGeom prst="rect">
            <a:avLst/>
          </a:prstGeom>
          <a:noFill/>
        </p:spPr>
        <p:txBody>
          <a:bodyPr wrap="square">
            <a:spAutoFit/>
          </a:bodyPr>
          <a:lstStyle/>
          <a:p>
            <a:pPr marL="285750" indent="-285750">
              <a:buFont typeface="Arial" panose="020B0604020202020204" pitchFamily="34" charset="0"/>
              <a:buChar char="•"/>
            </a:pPr>
            <a:r>
              <a:rPr lang="en-GB" sz="2400" dirty="0"/>
              <a:t>Diversification – </a:t>
            </a:r>
          </a:p>
          <a:p>
            <a:pPr marL="285750" indent="-285750">
              <a:buFont typeface="Arial" panose="020B0604020202020204" pitchFamily="34" charset="0"/>
              <a:buChar char="•"/>
            </a:pPr>
            <a:endParaRPr lang="en-GB" sz="2400" dirty="0"/>
          </a:p>
          <a:p>
            <a:pPr algn="ctr"/>
            <a:r>
              <a:rPr lang="en-GB" sz="2400" b="1" dirty="0"/>
              <a:t>DON'T PUT ALL YOUR EGGS IN ONE BASKET</a:t>
            </a:r>
          </a:p>
          <a:p>
            <a:pPr algn="ctr"/>
            <a:endParaRPr lang="en-GB" sz="2400" b="1" dirty="0"/>
          </a:p>
          <a:p>
            <a:pPr marL="342900" indent="-342900">
              <a:buFont typeface="Arial" panose="020B0604020202020204" pitchFamily="34" charset="0"/>
              <a:buChar char="•"/>
            </a:pPr>
            <a:r>
              <a:rPr lang="en-GB" sz="2400" dirty="0"/>
              <a:t>Risks that can be avoided through diversification</a:t>
            </a:r>
          </a:p>
          <a:p>
            <a:pPr marL="285750" indent="-285750">
              <a:buFont typeface="Arial" panose="020B0604020202020204" pitchFamily="34" charset="0"/>
              <a:buChar char="•"/>
            </a:pPr>
            <a:endParaRPr lang="en-GB" sz="2400" dirty="0"/>
          </a:p>
        </p:txBody>
      </p:sp>
      <p:sp>
        <p:nvSpPr>
          <p:cNvPr id="7" name="TextBox 6">
            <a:extLst>
              <a:ext uri="{FF2B5EF4-FFF2-40B4-BE49-F238E27FC236}">
                <a16:creationId xmlns:a16="http://schemas.microsoft.com/office/drawing/2014/main" id="{D62BA846-96EA-480C-99AE-B15F53D189EA}"/>
              </a:ext>
            </a:extLst>
          </p:cNvPr>
          <p:cNvSpPr txBox="1"/>
          <p:nvPr/>
        </p:nvSpPr>
        <p:spPr>
          <a:xfrm>
            <a:off x="6312715" y="5353038"/>
            <a:ext cx="4572000" cy="369332"/>
          </a:xfrm>
          <a:prstGeom prst="rect">
            <a:avLst/>
          </a:prstGeom>
          <a:noFill/>
        </p:spPr>
        <p:txBody>
          <a:bodyPr wrap="square">
            <a:spAutoFit/>
          </a:bodyPr>
          <a:lstStyle/>
          <a:p>
            <a:r>
              <a:rPr lang="en-GB" sz="1800" dirty="0">
                <a:solidFill>
                  <a:srgbClr val="FF0000"/>
                </a:solidFill>
              </a:rPr>
              <a:t>(Bekaert &amp; </a:t>
            </a:r>
            <a:r>
              <a:rPr lang="en-GB" sz="1800" dirty="0" err="1">
                <a:solidFill>
                  <a:srgbClr val="FF0000"/>
                </a:solidFill>
              </a:rPr>
              <a:t>Hodrick</a:t>
            </a:r>
            <a:r>
              <a:rPr lang="en-GB" sz="1800" dirty="0">
                <a:solidFill>
                  <a:srgbClr val="FF0000"/>
                </a:solidFill>
              </a:rPr>
              <a:t> 2012)</a:t>
            </a:r>
            <a:endParaRPr lang="en-GB" dirty="0"/>
          </a:p>
        </p:txBody>
      </p:sp>
    </p:spTree>
    <p:extLst>
      <p:ext uri="{BB962C8B-B14F-4D97-AF65-F5344CB8AC3E}">
        <p14:creationId xmlns:p14="http://schemas.microsoft.com/office/powerpoint/2010/main" val="980725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7</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136523"/>
            <a:ext cx="8229600" cy="1143000"/>
          </a:xfrm>
        </p:spPr>
        <p:txBody>
          <a:bodyPr/>
          <a:lstStyle/>
          <a:p>
            <a:r>
              <a:rPr lang="en-GB" b="1" dirty="0"/>
              <a:t>Beta Coefficient </a:t>
            </a:r>
          </a:p>
        </p:txBody>
      </p:sp>
      <p:graphicFrame>
        <p:nvGraphicFramePr>
          <p:cNvPr id="7" name="Content Placeholder 2">
            <a:extLst>
              <a:ext uri="{FF2B5EF4-FFF2-40B4-BE49-F238E27FC236}">
                <a16:creationId xmlns:a16="http://schemas.microsoft.com/office/drawing/2014/main" id="{01426476-E566-4EC7-9C08-60BD53E08FE2}"/>
              </a:ext>
            </a:extLst>
          </p:cNvPr>
          <p:cNvGraphicFramePr>
            <a:graphicFrameLocks noGrp="1"/>
          </p:cNvGraphicFramePr>
          <p:nvPr>
            <p:ph idx="1"/>
            <p:extLst>
              <p:ext uri="{D42A27DB-BD31-4B8C-83A1-F6EECF244321}">
                <p14:modId xmlns:p14="http://schemas.microsoft.com/office/powerpoint/2010/main" val="759773385"/>
              </p:ext>
            </p:extLst>
          </p:nvPr>
        </p:nvGraphicFramePr>
        <p:xfrm>
          <a:off x="543757" y="1192993"/>
          <a:ext cx="8056485" cy="3680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6062D8C6-63A7-4894-9CC1-D4A000C197AC}"/>
              </a:ext>
            </a:extLst>
          </p:cNvPr>
          <p:cNvSpPr txBox="1"/>
          <p:nvPr/>
        </p:nvSpPr>
        <p:spPr>
          <a:xfrm>
            <a:off x="146482" y="4873841"/>
            <a:ext cx="8056485" cy="369332"/>
          </a:xfrm>
          <a:prstGeom prst="rect">
            <a:avLst/>
          </a:prstGeom>
          <a:noFill/>
        </p:spPr>
        <p:txBody>
          <a:bodyPr wrap="square">
            <a:spAutoFit/>
          </a:bodyPr>
          <a:lstStyle/>
          <a:p>
            <a:pPr algn="ctr"/>
            <a:r>
              <a:rPr lang="en-GB" dirty="0"/>
              <a:t>For example – cash has a beta of zero</a:t>
            </a:r>
          </a:p>
        </p:txBody>
      </p:sp>
    </p:spTree>
    <p:extLst>
      <p:ext uri="{BB962C8B-B14F-4D97-AF65-F5344CB8AC3E}">
        <p14:creationId xmlns:p14="http://schemas.microsoft.com/office/powerpoint/2010/main" val="3756203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8</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136523"/>
            <a:ext cx="8229600" cy="1143000"/>
          </a:xfrm>
        </p:spPr>
        <p:txBody>
          <a:bodyPr/>
          <a:lstStyle/>
          <a:p>
            <a:r>
              <a:rPr lang="en-GB" b="1" dirty="0"/>
              <a:t>Beta Coefficient </a:t>
            </a:r>
          </a:p>
        </p:txBody>
      </p:sp>
      <p:sp>
        <p:nvSpPr>
          <p:cNvPr id="3" name="Content Placeholder 2">
            <a:extLst>
              <a:ext uri="{FF2B5EF4-FFF2-40B4-BE49-F238E27FC236}">
                <a16:creationId xmlns:a16="http://schemas.microsoft.com/office/drawing/2014/main" id="{E0F06C78-DC9F-479F-9C25-512FE87BFFD7}"/>
              </a:ext>
            </a:extLst>
          </p:cNvPr>
          <p:cNvSpPr>
            <a:spLocks noGrp="1"/>
          </p:cNvSpPr>
          <p:nvPr>
            <p:ph sz="half" idx="1"/>
          </p:nvPr>
        </p:nvSpPr>
        <p:spPr>
          <a:xfrm>
            <a:off x="605901" y="1604147"/>
            <a:ext cx="7932198" cy="2155053"/>
          </a:xfrm>
        </p:spPr>
        <p:txBody>
          <a:bodyPr/>
          <a:lstStyle/>
          <a:p>
            <a:r>
              <a:rPr lang="en-GB" dirty="0"/>
              <a:t>Technology firms like Apple, Facebook, Microsoft have Beta around 1 – which is connected with economic growth/decline.</a:t>
            </a:r>
          </a:p>
          <a:p>
            <a:endParaRPr lang="en-GB" dirty="0"/>
          </a:p>
          <a:p>
            <a:r>
              <a:rPr lang="en-GB" dirty="0"/>
              <a:t>McDonalds, Coca-Cola have Beta around 0.50 – independent to broader economy. </a:t>
            </a:r>
          </a:p>
          <a:p>
            <a:endParaRPr lang="en-GB" dirty="0"/>
          </a:p>
          <a:p>
            <a:r>
              <a:rPr lang="en-GB" dirty="0"/>
              <a:t>Energy companies have Beta around 0.25 or less. </a:t>
            </a:r>
          </a:p>
        </p:txBody>
      </p:sp>
      <p:sp>
        <p:nvSpPr>
          <p:cNvPr id="10" name="TextBox 9">
            <a:extLst>
              <a:ext uri="{FF2B5EF4-FFF2-40B4-BE49-F238E27FC236}">
                <a16:creationId xmlns:a16="http://schemas.microsoft.com/office/drawing/2014/main" id="{D79BFD27-762C-4995-9AAE-946B0B3AB3A6}"/>
              </a:ext>
            </a:extLst>
          </p:cNvPr>
          <p:cNvSpPr txBox="1"/>
          <p:nvPr/>
        </p:nvSpPr>
        <p:spPr>
          <a:xfrm>
            <a:off x="605901" y="4398874"/>
            <a:ext cx="8229600" cy="1200329"/>
          </a:xfrm>
          <a:prstGeom prst="rect">
            <a:avLst/>
          </a:prstGeom>
          <a:noFill/>
        </p:spPr>
        <p:txBody>
          <a:bodyPr wrap="square">
            <a:spAutoFit/>
          </a:bodyPr>
          <a:lstStyle/>
          <a:p>
            <a:pPr marL="285750" indent="-285750">
              <a:buFont typeface="Arial" panose="020B0604020202020204" pitchFamily="34" charset="0"/>
              <a:buChar char="•"/>
            </a:pPr>
            <a:r>
              <a:rPr lang="en-GB" dirty="0"/>
              <a:t>A low Beta means a company is not really impacted by broader economic movements. </a:t>
            </a:r>
          </a:p>
          <a:p>
            <a:pPr marL="285750" indent="-285750">
              <a:buFont typeface="Arial" panose="020B0604020202020204" pitchFamily="34" charset="0"/>
              <a:buChar char="•"/>
            </a:pPr>
            <a:r>
              <a:rPr lang="en-GB" dirty="0"/>
              <a:t>Company's beta tells us how a company's stock price moves as the overall stock market moves. </a:t>
            </a:r>
          </a:p>
        </p:txBody>
      </p:sp>
    </p:spTree>
    <p:extLst>
      <p:ext uri="{BB962C8B-B14F-4D97-AF65-F5344CB8AC3E}">
        <p14:creationId xmlns:p14="http://schemas.microsoft.com/office/powerpoint/2010/main" val="1917548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9</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136523"/>
            <a:ext cx="8229600" cy="1143000"/>
          </a:xfrm>
        </p:spPr>
        <p:txBody>
          <a:bodyPr/>
          <a:lstStyle/>
          <a:p>
            <a:r>
              <a:rPr lang="en-GB" b="1" dirty="0"/>
              <a:t>What is Risk Free Rate?</a:t>
            </a:r>
          </a:p>
        </p:txBody>
      </p:sp>
      <p:graphicFrame>
        <p:nvGraphicFramePr>
          <p:cNvPr id="9" name="Content Placeholder 2">
            <a:extLst>
              <a:ext uri="{FF2B5EF4-FFF2-40B4-BE49-F238E27FC236}">
                <a16:creationId xmlns:a16="http://schemas.microsoft.com/office/drawing/2014/main" id="{16D1F656-2332-48B2-9271-53F4923DD233}"/>
              </a:ext>
            </a:extLst>
          </p:cNvPr>
          <p:cNvGraphicFramePr>
            <a:graphicFrameLocks noGrp="1"/>
          </p:cNvGraphicFramePr>
          <p:nvPr>
            <p:ph idx="1"/>
            <p:extLst>
              <p:ext uri="{D42A27DB-BD31-4B8C-83A1-F6EECF244321}">
                <p14:modId xmlns:p14="http://schemas.microsoft.com/office/powerpoint/2010/main" val="2837577263"/>
              </p:ext>
            </p:extLst>
          </p:nvPr>
        </p:nvGraphicFramePr>
        <p:xfrm>
          <a:off x="613684" y="1711016"/>
          <a:ext cx="7916631" cy="3504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8160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10</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136523"/>
            <a:ext cx="8229600" cy="1143000"/>
          </a:xfrm>
        </p:spPr>
        <p:txBody>
          <a:bodyPr/>
          <a:lstStyle/>
          <a:p>
            <a:r>
              <a:rPr lang="en-GB" b="1" dirty="0"/>
              <a:t>Equity risk premium</a:t>
            </a:r>
          </a:p>
        </p:txBody>
      </p:sp>
      <p:graphicFrame>
        <p:nvGraphicFramePr>
          <p:cNvPr id="9" name="Content Placeholder 2">
            <a:extLst>
              <a:ext uri="{FF2B5EF4-FFF2-40B4-BE49-F238E27FC236}">
                <a16:creationId xmlns:a16="http://schemas.microsoft.com/office/drawing/2014/main" id="{16D1F656-2332-48B2-9271-53F4923DD233}"/>
              </a:ext>
            </a:extLst>
          </p:cNvPr>
          <p:cNvGraphicFramePr>
            <a:graphicFrameLocks noGrp="1"/>
          </p:cNvGraphicFramePr>
          <p:nvPr>
            <p:ph idx="1"/>
            <p:extLst>
              <p:ext uri="{D42A27DB-BD31-4B8C-83A1-F6EECF244321}">
                <p14:modId xmlns:p14="http://schemas.microsoft.com/office/powerpoint/2010/main" val="825912955"/>
              </p:ext>
            </p:extLst>
          </p:nvPr>
        </p:nvGraphicFramePr>
        <p:xfrm>
          <a:off x="613684" y="1711016"/>
          <a:ext cx="7916631" cy="3504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009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11</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136523"/>
            <a:ext cx="8229600" cy="1143000"/>
          </a:xfrm>
        </p:spPr>
        <p:txBody>
          <a:bodyPr/>
          <a:lstStyle/>
          <a:p>
            <a:r>
              <a:rPr lang="en-GB" b="1" dirty="0"/>
              <a:t>Capital Asset Pricing Model (CAPM)</a:t>
            </a:r>
          </a:p>
        </p:txBody>
      </p:sp>
      <p:graphicFrame>
        <p:nvGraphicFramePr>
          <p:cNvPr id="7" name="Content Placeholder 2">
            <a:extLst>
              <a:ext uri="{FF2B5EF4-FFF2-40B4-BE49-F238E27FC236}">
                <a16:creationId xmlns:a16="http://schemas.microsoft.com/office/drawing/2014/main" id="{D60F7772-1C8F-455A-A4AC-58691AEDFCEC}"/>
              </a:ext>
            </a:extLst>
          </p:cNvPr>
          <p:cNvGraphicFramePr>
            <a:graphicFrameLocks noGrp="1"/>
          </p:cNvGraphicFramePr>
          <p:nvPr>
            <p:ph idx="1"/>
            <p:extLst>
              <p:ext uri="{D42A27DB-BD31-4B8C-83A1-F6EECF244321}">
                <p14:modId xmlns:p14="http://schemas.microsoft.com/office/powerpoint/2010/main" val="1895203667"/>
              </p:ext>
            </p:extLst>
          </p:nvPr>
        </p:nvGraphicFramePr>
        <p:xfrm>
          <a:off x="736600" y="1332221"/>
          <a:ext cx="7821474" cy="43849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8277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48DD964-82F7-3FE6-6688-2F088B698C1E}"/>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C253A147-DD7D-6D84-1626-FEDCEC2CDB68}"/>
              </a:ext>
            </a:extLst>
          </p:cNvPr>
          <p:cNvSpPr>
            <a:spLocks noGrp="1"/>
          </p:cNvSpPr>
          <p:nvPr>
            <p:ph type="sldNum" sz="quarter" idx="11"/>
          </p:nvPr>
        </p:nvSpPr>
        <p:spPr/>
        <p:txBody>
          <a:bodyPr/>
          <a:lstStyle/>
          <a:p>
            <a:fld id="{F4BD6A3A-4F9D-41E3-A65D-BCC7D77E66B6}" type="slidenum">
              <a:rPr lang="en-GB" smtClean="0"/>
              <a:t>12</a:t>
            </a:fld>
            <a:endParaRPr lang="en-GB"/>
          </a:p>
        </p:txBody>
      </p:sp>
      <p:sp>
        <p:nvSpPr>
          <p:cNvPr id="7" name="Title 1">
            <a:extLst>
              <a:ext uri="{FF2B5EF4-FFF2-40B4-BE49-F238E27FC236}">
                <a16:creationId xmlns:a16="http://schemas.microsoft.com/office/drawing/2014/main" id="{A9B7555C-A58E-69FD-A6DD-961E03B1951E}"/>
              </a:ext>
            </a:extLst>
          </p:cNvPr>
          <p:cNvSpPr>
            <a:spLocks noGrp="1"/>
          </p:cNvSpPr>
          <p:nvPr>
            <p:ph type="title"/>
          </p:nvPr>
        </p:nvSpPr>
        <p:spPr>
          <a:xfrm>
            <a:off x="457200" y="274638"/>
            <a:ext cx="8229600" cy="1143000"/>
          </a:xfrm>
        </p:spPr>
        <p:txBody>
          <a:bodyPr/>
          <a:lstStyle/>
          <a:p>
            <a:r>
              <a:rPr lang="en-GB" b="1" dirty="0"/>
              <a:t>Capital Asset Pricing Model (CAPM)</a:t>
            </a:r>
          </a:p>
        </p:txBody>
      </p:sp>
      <p:sp>
        <p:nvSpPr>
          <p:cNvPr id="9" name="TextBox 8">
            <a:extLst>
              <a:ext uri="{FF2B5EF4-FFF2-40B4-BE49-F238E27FC236}">
                <a16:creationId xmlns:a16="http://schemas.microsoft.com/office/drawing/2014/main" id="{3DA6F52B-6D74-DB66-9E53-D24ADB2599E7}"/>
              </a:ext>
            </a:extLst>
          </p:cNvPr>
          <p:cNvSpPr txBox="1"/>
          <p:nvPr/>
        </p:nvSpPr>
        <p:spPr>
          <a:xfrm>
            <a:off x="867792" y="1803491"/>
            <a:ext cx="7408416" cy="3251018"/>
          </a:xfrm>
          <a:prstGeom prst="rect">
            <a:avLst/>
          </a:prstGeom>
          <a:noFill/>
        </p:spPr>
        <p:txBody>
          <a:bodyPr wrap="square">
            <a:spAutoFit/>
          </a:bodyPr>
          <a:lstStyle/>
          <a:p>
            <a:pPr algn="just">
              <a:lnSpc>
                <a:spcPct val="107000"/>
              </a:lnSpc>
              <a:spcAft>
                <a:spcPts val="1500"/>
              </a:spcAft>
            </a:pPr>
            <a:r>
              <a:rPr lang="en-GB" sz="1800" dirty="0">
                <a:effectLst/>
                <a:latin typeface="Segoe UI" panose="020B0502040204020203" pitchFamily="34" charset="0"/>
                <a:ea typeface="Times New Roman" panose="02020603050405020304" pitchFamily="18" charset="0"/>
                <a:cs typeface="Times New Roman" panose="02020603050405020304" pitchFamily="18" charset="0"/>
              </a:rPr>
              <a:t>The Capital Asset Pricing Model (CAPM) model is used to calculate the expected return on an investment and helps investors understand how much risk they are taking on by investing in a particular security or portfolio of securities.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500"/>
              </a:spcBef>
              <a:spcAft>
                <a:spcPts val="1500"/>
              </a:spcAft>
            </a:pPr>
            <a:r>
              <a:rPr lang="en-GB" sz="1800" dirty="0">
                <a:effectLst/>
                <a:latin typeface="Segoe UI" panose="020B0502040204020203" pitchFamily="34" charset="0"/>
                <a:ea typeface="Times New Roman" panose="02020603050405020304" pitchFamily="18" charset="0"/>
                <a:cs typeface="Times New Roman" panose="02020603050405020304" pitchFamily="18" charset="0"/>
              </a:rPr>
              <a:t>The CAPM model assumes investors are rational and risk-averse, and that they make investment decisions based on the expected return and risk associated with an investment. </a:t>
            </a:r>
          </a:p>
          <a:p>
            <a:pPr>
              <a:lnSpc>
                <a:spcPct val="107000"/>
              </a:lnSpc>
              <a:spcBef>
                <a:spcPts val="1500"/>
              </a:spcBef>
              <a:spcAft>
                <a:spcPts val="15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42501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13</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136523"/>
            <a:ext cx="8229600" cy="1143000"/>
          </a:xfrm>
        </p:spPr>
        <p:txBody>
          <a:bodyPr/>
          <a:lstStyle/>
          <a:p>
            <a:r>
              <a:rPr lang="en-GB" b="1" dirty="0"/>
              <a:t>Capital Asset Pricing Model Formula</a:t>
            </a:r>
          </a:p>
        </p:txBody>
      </p:sp>
      <p:sp>
        <p:nvSpPr>
          <p:cNvPr id="7" name="TextBox 6">
            <a:extLst>
              <a:ext uri="{FF2B5EF4-FFF2-40B4-BE49-F238E27FC236}">
                <a16:creationId xmlns:a16="http://schemas.microsoft.com/office/drawing/2014/main" id="{BC4B7FDA-D28E-48DF-86BD-D203C3AE136A}"/>
              </a:ext>
            </a:extLst>
          </p:cNvPr>
          <p:cNvSpPr txBox="1"/>
          <p:nvPr/>
        </p:nvSpPr>
        <p:spPr>
          <a:xfrm>
            <a:off x="688019" y="2461196"/>
            <a:ext cx="8100874" cy="3168240"/>
          </a:xfrm>
          <a:prstGeom prst="rect">
            <a:avLst/>
          </a:prstGeom>
          <a:noFill/>
        </p:spPr>
        <p:txBody>
          <a:bodyPr wrap="square">
            <a:spAutoFit/>
          </a:bodyPr>
          <a:lstStyle/>
          <a:p>
            <a:pPr>
              <a:lnSpc>
                <a:spcPct val="107000"/>
              </a:lnSpc>
              <a:spcAft>
                <a:spcPts val="800"/>
              </a:spcAft>
            </a:pPr>
            <a:r>
              <a:rPr lang="en-GB" sz="1800" b="1" dirty="0">
                <a:effectLst/>
                <a:latin typeface="SwissCond"/>
                <a:ea typeface="Calibri" panose="020F0502020204030204" pitchFamily="34" charset="0"/>
                <a:cs typeface="SwissCond"/>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SwissCond"/>
                <a:ea typeface="Calibri" panose="020F0502020204030204" pitchFamily="34" charset="0"/>
                <a:cs typeface="SwissCond"/>
              </a:rPr>
              <a:t>Where,</a:t>
            </a:r>
          </a:p>
          <a:p>
            <a:pPr>
              <a:lnSpc>
                <a:spcPct val="107000"/>
              </a:lnSpc>
              <a:spcAft>
                <a:spcPts val="800"/>
              </a:spcAft>
            </a:pPr>
            <a:r>
              <a:rPr lang="en-GB" sz="1800" dirty="0">
                <a:effectLst/>
                <a:latin typeface="SwissCond"/>
                <a:ea typeface="Calibri" panose="020F0502020204030204" pitchFamily="34" charset="0"/>
                <a:cs typeface="SwissCond"/>
              </a:rPr>
              <a:t>	E(</a:t>
            </a:r>
            <a:r>
              <a:rPr lang="en-GB" sz="1800" dirty="0" err="1">
                <a:effectLst/>
                <a:latin typeface="SwissCond"/>
                <a:ea typeface="Calibri" panose="020F0502020204030204" pitchFamily="34" charset="0"/>
                <a:cs typeface="SwissCond"/>
              </a:rPr>
              <a:t>r</a:t>
            </a:r>
            <a:r>
              <a:rPr lang="en-GB" sz="800" dirty="0" err="1">
                <a:effectLst/>
                <a:latin typeface="SwissCond"/>
                <a:ea typeface="Calibri" panose="020F0502020204030204" pitchFamily="34" charset="0"/>
                <a:cs typeface="SwissCond"/>
              </a:rPr>
              <a:t>i</a:t>
            </a:r>
            <a:r>
              <a:rPr lang="en-GB" sz="1800" dirty="0">
                <a:effectLst/>
                <a:latin typeface="SwissCond"/>
                <a:ea typeface="Calibri" panose="020F0502020204030204" pitchFamily="34" charset="0"/>
                <a:cs typeface="SwissCond"/>
              </a:rPr>
              <a:t>) 	is the cost of equity capital/Expected return on the investment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07000"/>
              </a:lnSpc>
              <a:spcAft>
                <a:spcPts val="800"/>
              </a:spcAft>
            </a:pPr>
            <a:r>
              <a:rPr lang="en-GB" sz="1800" dirty="0">
                <a:effectLst/>
                <a:latin typeface="SwissCond"/>
                <a:ea typeface="Calibri" panose="020F0502020204030204" pitchFamily="34" charset="0"/>
                <a:cs typeface="SwissCond"/>
              </a:rPr>
              <a:t>	R</a:t>
            </a:r>
            <a:r>
              <a:rPr lang="en-GB" sz="1600" dirty="0">
                <a:effectLst/>
                <a:latin typeface="SwissCond"/>
                <a:ea typeface="Calibri" panose="020F0502020204030204" pitchFamily="34" charset="0"/>
                <a:cs typeface="SwissCond"/>
              </a:rPr>
              <a:t>f 	</a:t>
            </a:r>
            <a:r>
              <a:rPr lang="en-GB" sz="1800" dirty="0">
                <a:effectLst/>
                <a:latin typeface="SwissCond"/>
                <a:ea typeface="Calibri" panose="020F0502020204030204" pitchFamily="34" charset="0"/>
                <a:cs typeface="SwissCond"/>
              </a:rPr>
              <a:t>is the risk-free rate of return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07000"/>
              </a:lnSpc>
              <a:spcAft>
                <a:spcPts val="800"/>
              </a:spcAft>
            </a:pPr>
            <a:r>
              <a:rPr lang="en-GB" sz="1800" dirty="0">
                <a:effectLst/>
                <a:latin typeface="SwissCond"/>
                <a:ea typeface="Calibri" panose="020F0502020204030204" pitchFamily="34" charset="0"/>
                <a:cs typeface="SwissCond"/>
              </a:rPr>
              <a:t>	E(r</a:t>
            </a:r>
            <a:r>
              <a:rPr lang="en-GB" sz="1600" dirty="0">
                <a:effectLst/>
                <a:latin typeface="SwissCond"/>
                <a:ea typeface="Calibri" panose="020F0502020204030204" pitchFamily="34" charset="0"/>
                <a:cs typeface="SwissCond"/>
              </a:rPr>
              <a:t>m) 	</a:t>
            </a:r>
            <a:r>
              <a:rPr lang="en-GB" sz="1800" dirty="0">
                <a:effectLst/>
                <a:latin typeface="SwissCond"/>
                <a:ea typeface="Calibri" panose="020F0502020204030204" pitchFamily="34" charset="0"/>
                <a:cs typeface="SwissCond"/>
              </a:rPr>
              <a:t>is the return from the market as a whole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07000"/>
              </a:lnSpc>
              <a:spcAft>
                <a:spcPts val="800"/>
              </a:spcAft>
            </a:pPr>
            <a:r>
              <a:rPr lang="en-GB" sz="1800" dirty="0">
                <a:effectLst/>
                <a:latin typeface="Symbol" panose="05050102010706020507" pitchFamily="18" charset="2"/>
                <a:ea typeface="Calibri" panose="020F0502020204030204" pitchFamily="34" charset="0"/>
                <a:cs typeface="Symbol" panose="05050102010706020507" pitchFamily="18" charset="2"/>
              </a:rPr>
              <a:t>	b</a:t>
            </a:r>
            <a:r>
              <a:rPr lang="en-GB" sz="800" dirty="0">
                <a:effectLst/>
                <a:latin typeface="SwissCond"/>
                <a:ea typeface="Calibri" panose="020F0502020204030204" pitchFamily="34" charset="0"/>
                <a:cs typeface="SwissCond"/>
              </a:rPr>
              <a:t>i 	</a:t>
            </a:r>
            <a:r>
              <a:rPr lang="en-GB" sz="1800" dirty="0">
                <a:effectLst/>
                <a:latin typeface="SwissCond"/>
                <a:ea typeface="Calibri" panose="020F0502020204030204" pitchFamily="34" charset="0"/>
                <a:cs typeface="SwissCond"/>
              </a:rPr>
              <a:t>is the beta factor of the individual security/measures volatility </a:t>
            </a:r>
            <a:endParaRPr lang="en-GB" sz="1800" dirty="0">
              <a:effectLst/>
              <a:latin typeface="SwissCond"/>
              <a:ea typeface="Calibri" panose="020F0502020204030204" pitchFamily="34" charset="0"/>
              <a:cs typeface="Times New Roman" panose="02020603050405020304" pitchFamily="18" charset="0"/>
            </a:endParaRPr>
          </a:p>
          <a:p>
            <a:pPr indent="457200">
              <a:lnSpc>
                <a:spcPct val="107000"/>
              </a:lnSpc>
              <a:spcAft>
                <a:spcPts val="800"/>
              </a:spcAft>
            </a:pPr>
            <a:r>
              <a:rPr lang="en-GB" sz="1800" dirty="0">
                <a:effectLst/>
                <a:latin typeface="SwissCond"/>
                <a:ea typeface="Calibri" panose="020F0502020204030204" pitchFamily="34" charset="0"/>
                <a:cs typeface="SwissCond"/>
              </a:rPr>
              <a:t>	</a:t>
            </a:r>
          </a:p>
          <a:p>
            <a:pPr indent="457200">
              <a:lnSpc>
                <a:spcPct val="107000"/>
              </a:lnSpc>
              <a:spcAft>
                <a:spcPts val="800"/>
              </a:spcAft>
            </a:pPr>
            <a:r>
              <a:rPr lang="en-GB" dirty="0">
                <a:latin typeface="SwissCond"/>
                <a:ea typeface="Calibri" panose="020F0502020204030204" pitchFamily="34" charset="0"/>
                <a:cs typeface="SwissCond"/>
              </a:rPr>
              <a:t>	</a:t>
            </a:r>
            <a:r>
              <a:rPr lang="en-GB" sz="1800" dirty="0">
                <a:effectLst/>
                <a:latin typeface="SwissCond"/>
                <a:ea typeface="Calibri" panose="020F0502020204030204" pitchFamily="34" charset="0"/>
                <a:cs typeface="SwissCond"/>
              </a:rPr>
              <a:t>Note: E(r</a:t>
            </a:r>
            <a:r>
              <a:rPr lang="en-GB" sz="800" dirty="0">
                <a:effectLst/>
                <a:latin typeface="SwissCond"/>
                <a:ea typeface="Calibri" panose="020F0502020204030204" pitchFamily="34" charset="0"/>
                <a:cs typeface="SwissCond"/>
              </a:rPr>
              <a:t>m</a:t>
            </a:r>
            <a:r>
              <a:rPr lang="en-GB" sz="1800" dirty="0">
                <a:effectLst/>
                <a:latin typeface="SwissCond"/>
                <a:ea typeface="Calibri" panose="020F0502020204030204" pitchFamily="34" charset="0"/>
                <a:cs typeface="SwissCond"/>
              </a:rPr>
              <a:t>) – R</a:t>
            </a:r>
            <a:r>
              <a:rPr lang="en-GB" sz="800" dirty="0">
                <a:effectLst/>
                <a:latin typeface="SwissCond"/>
                <a:ea typeface="Calibri" panose="020F0502020204030204" pitchFamily="34" charset="0"/>
                <a:cs typeface="SwissCond"/>
              </a:rPr>
              <a:t>f </a:t>
            </a:r>
            <a:r>
              <a:rPr lang="en-GB" sz="1800" dirty="0">
                <a:effectLst/>
                <a:latin typeface="SwissCond"/>
                <a:ea typeface="Calibri" panose="020F0502020204030204" pitchFamily="34" charset="0"/>
                <a:cs typeface="SwissCond"/>
              </a:rPr>
              <a:t>= equity risk premium</a:t>
            </a:r>
          </a:p>
        </p:txBody>
      </p:sp>
      <p:sp>
        <p:nvSpPr>
          <p:cNvPr id="10" name="TextBox 9">
            <a:extLst>
              <a:ext uri="{FF2B5EF4-FFF2-40B4-BE49-F238E27FC236}">
                <a16:creationId xmlns:a16="http://schemas.microsoft.com/office/drawing/2014/main" id="{7B3ACBEC-6B9D-4DE2-BE34-18E95F399507}"/>
              </a:ext>
            </a:extLst>
          </p:cNvPr>
          <p:cNvSpPr txBox="1"/>
          <p:nvPr/>
        </p:nvSpPr>
        <p:spPr>
          <a:xfrm>
            <a:off x="1659539" y="1566005"/>
            <a:ext cx="6297011" cy="716478"/>
          </a:xfrm>
          <a:prstGeom prst="rect">
            <a:avLst/>
          </a:prstGeom>
          <a:noFill/>
        </p:spPr>
        <p:txBody>
          <a:bodyPr wrap="square">
            <a:spAutoFit/>
          </a:bodyPr>
          <a:lstStyle/>
          <a:p>
            <a:pPr>
              <a:lnSpc>
                <a:spcPct val="107000"/>
              </a:lnSpc>
              <a:spcAft>
                <a:spcPts val="800"/>
              </a:spcAft>
            </a:pPr>
            <a:r>
              <a:rPr lang="en-GB" sz="4000" b="1" dirty="0">
                <a:effectLst/>
                <a:latin typeface="SwissCond"/>
                <a:ea typeface="Calibri" panose="020F0502020204030204" pitchFamily="34" charset="0"/>
                <a:cs typeface="SwissCond"/>
              </a:rPr>
              <a:t>E(</a:t>
            </a:r>
            <a:r>
              <a:rPr lang="en-GB" sz="4000" b="1" dirty="0" err="1">
                <a:effectLst/>
                <a:latin typeface="SwissCond"/>
                <a:ea typeface="Calibri" panose="020F0502020204030204" pitchFamily="34" charset="0"/>
                <a:cs typeface="SwissCond"/>
              </a:rPr>
              <a:t>ri</a:t>
            </a:r>
            <a:r>
              <a:rPr lang="en-GB" sz="4000" b="1" dirty="0">
                <a:effectLst/>
                <a:latin typeface="SwissCond"/>
                <a:ea typeface="Calibri" panose="020F0502020204030204" pitchFamily="34" charset="0"/>
                <a:cs typeface="SwissCond"/>
              </a:rPr>
              <a:t>) = Rf + </a:t>
            </a:r>
            <a:r>
              <a:rPr lang="en-GB" sz="4000" b="1" dirty="0">
                <a:effectLst/>
                <a:latin typeface="Symbol" panose="05050102010706020507" pitchFamily="18" charset="2"/>
                <a:ea typeface="Calibri" panose="020F0502020204030204" pitchFamily="34" charset="0"/>
                <a:cs typeface="Symbol" panose="05050102010706020507" pitchFamily="18" charset="2"/>
              </a:rPr>
              <a:t>b</a:t>
            </a:r>
            <a:r>
              <a:rPr lang="en-GB" sz="4000" b="1" dirty="0">
                <a:effectLst/>
                <a:latin typeface="SwissCond"/>
                <a:ea typeface="Calibri" panose="020F0502020204030204" pitchFamily="34" charset="0"/>
                <a:cs typeface="SwissCond"/>
              </a:rPr>
              <a:t>i(E(rm) – Rf)</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66854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14</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Advantages of CAPM Model</a:t>
            </a:r>
          </a:p>
        </p:txBody>
      </p:sp>
      <p:graphicFrame>
        <p:nvGraphicFramePr>
          <p:cNvPr id="10" name="Content Placeholder 2">
            <a:extLst>
              <a:ext uri="{FF2B5EF4-FFF2-40B4-BE49-F238E27FC236}">
                <a16:creationId xmlns:a16="http://schemas.microsoft.com/office/drawing/2014/main" id="{3CD1C98D-05FA-47DE-8909-BC8ECF8AD47F}"/>
              </a:ext>
            </a:extLst>
          </p:cNvPr>
          <p:cNvGraphicFramePr>
            <a:graphicFrameLocks noGrp="1"/>
          </p:cNvGraphicFramePr>
          <p:nvPr>
            <p:ph idx="1"/>
            <p:extLst>
              <p:ext uri="{D42A27DB-BD31-4B8C-83A1-F6EECF244321}">
                <p14:modId xmlns:p14="http://schemas.microsoft.com/office/powerpoint/2010/main" val="1059855592"/>
              </p:ext>
            </p:extLst>
          </p:nvPr>
        </p:nvGraphicFramePr>
        <p:xfrm>
          <a:off x="152108" y="1071565"/>
          <a:ext cx="8787706" cy="45568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1046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15</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Example 1 (CAPM)</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286440"/>
            <a:ext cx="8435975" cy="3782710"/>
          </a:xfrm>
        </p:spPr>
        <p:txBody>
          <a:bodyPr vert="horz" lIns="109728" tIns="109728" rIns="109728" bIns="91440" rtlCol="0" anchor="t">
            <a:normAutofit/>
          </a:bodyPr>
          <a:lstStyle/>
          <a:p>
            <a:pPr algn="just"/>
            <a:r>
              <a:rPr lang="en-GB" sz="2800" dirty="0">
                <a:ea typeface="+mn-lt"/>
                <a:cs typeface="+mn-lt"/>
              </a:rPr>
              <a:t>Suppose the risk-free rate is 10%, the market risk premium is 18%, and a particular equity has beta of 4. Based on CAPM model what is expected return of this equity? </a:t>
            </a:r>
          </a:p>
          <a:p>
            <a:endParaRPr lang="en-US" dirty="0">
              <a:ea typeface="Meiryo"/>
            </a:endParaRPr>
          </a:p>
        </p:txBody>
      </p:sp>
      <p:sp>
        <p:nvSpPr>
          <p:cNvPr id="2" name="TextBox 1">
            <a:extLst>
              <a:ext uri="{FF2B5EF4-FFF2-40B4-BE49-F238E27FC236}">
                <a16:creationId xmlns:a16="http://schemas.microsoft.com/office/drawing/2014/main" id="{655A9C99-5395-6D29-16AE-BF0D7E0238A9}"/>
              </a:ext>
            </a:extLst>
          </p:cNvPr>
          <p:cNvSpPr txBox="1"/>
          <p:nvPr/>
        </p:nvSpPr>
        <p:spPr>
          <a:xfrm>
            <a:off x="1568741" y="5992680"/>
            <a:ext cx="343949" cy="246221"/>
          </a:xfrm>
          <a:prstGeom prst="rect">
            <a:avLst/>
          </a:prstGeom>
          <a:noFill/>
        </p:spPr>
        <p:txBody>
          <a:bodyPr wrap="square" rtlCol="0">
            <a:spAutoFit/>
          </a:bodyPr>
          <a:lstStyle/>
          <a:p>
            <a:r>
              <a:rPr lang="en-GB" sz="1000"/>
              <a:t>42</a:t>
            </a:r>
            <a:endParaRPr lang="en-GB" sz="1000" dirty="0"/>
          </a:p>
        </p:txBody>
      </p:sp>
    </p:spTree>
    <p:extLst>
      <p:ext uri="{BB962C8B-B14F-4D97-AF65-F5344CB8AC3E}">
        <p14:creationId xmlns:p14="http://schemas.microsoft.com/office/powerpoint/2010/main" val="3999666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16</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Example 2 (CAPM)</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286440"/>
            <a:ext cx="8435975" cy="3782710"/>
          </a:xfrm>
        </p:spPr>
        <p:txBody>
          <a:bodyPr vert="horz" lIns="109728" tIns="109728" rIns="109728" bIns="91440" rtlCol="0" anchor="t">
            <a:normAutofit/>
          </a:bodyPr>
          <a:lstStyle/>
          <a:p>
            <a:pPr algn="just"/>
            <a:r>
              <a:rPr lang="en-GB" sz="2800" dirty="0">
                <a:ea typeface="+mn-lt"/>
                <a:cs typeface="+mn-lt"/>
              </a:rPr>
              <a:t>Shares in Louie and </a:t>
            </a:r>
            <a:r>
              <a:rPr lang="en-GB" sz="2800" dirty="0" err="1">
                <a:ea typeface="+mn-lt"/>
                <a:cs typeface="+mn-lt"/>
              </a:rPr>
              <a:t>Dewie</a:t>
            </a:r>
            <a:r>
              <a:rPr lang="en-GB" sz="2800" dirty="0">
                <a:ea typeface="+mn-lt"/>
                <a:cs typeface="+mn-lt"/>
              </a:rPr>
              <a:t> have a beta of 0.9. The expected returns to the market are 10% and the risk-free rate of return is 4%. What is the cost of equity capital for Louie and </a:t>
            </a:r>
            <a:r>
              <a:rPr lang="en-GB" sz="2800" dirty="0" err="1">
                <a:ea typeface="+mn-lt"/>
                <a:cs typeface="+mn-lt"/>
              </a:rPr>
              <a:t>Dewie</a:t>
            </a:r>
            <a:r>
              <a:rPr lang="en-GB" sz="2800" dirty="0">
                <a:ea typeface="+mn-lt"/>
                <a:cs typeface="+mn-lt"/>
              </a:rPr>
              <a:t>?</a:t>
            </a:r>
          </a:p>
          <a:p>
            <a:endParaRPr lang="en-US" dirty="0">
              <a:ea typeface="Meiryo"/>
            </a:endParaRPr>
          </a:p>
        </p:txBody>
      </p:sp>
      <p:sp>
        <p:nvSpPr>
          <p:cNvPr id="4" name="TextBox 3">
            <a:extLst>
              <a:ext uri="{FF2B5EF4-FFF2-40B4-BE49-F238E27FC236}">
                <a16:creationId xmlns:a16="http://schemas.microsoft.com/office/drawing/2014/main" id="{63312011-7E24-6F3E-420F-861F5F8EF35E}"/>
              </a:ext>
            </a:extLst>
          </p:cNvPr>
          <p:cNvSpPr txBox="1"/>
          <p:nvPr/>
        </p:nvSpPr>
        <p:spPr>
          <a:xfrm>
            <a:off x="1568741" y="5992680"/>
            <a:ext cx="461395" cy="246221"/>
          </a:xfrm>
          <a:prstGeom prst="rect">
            <a:avLst/>
          </a:prstGeom>
          <a:noFill/>
        </p:spPr>
        <p:txBody>
          <a:bodyPr wrap="square" rtlCol="0">
            <a:spAutoFit/>
          </a:bodyPr>
          <a:lstStyle/>
          <a:p>
            <a:r>
              <a:rPr lang="en-GB" sz="1000" dirty="0"/>
              <a:t>9.4</a:t>
            </a:r>
          </a:p>
        </p:txBody>
      </p:sp>
    </p:spTree>
    <p:extLst>
      <p:ext uri="{BB962C8B-B14F-4D97-AF65-F5344CB8AC3E}">
        <p14:creationId xmlns:p14="http://schemas.microsoft.com/office/powerpoint/2010/main" val="1048809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17</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Capital Structure</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286440"/>
            <a:ext cx="8435975" cy="3782710"/>
          </a:xfrm>
        </p:spPr>
        <p:txBody>
          <a:bodyPr vert="horz" lIns="109728" tIns="109728" rIns="109728" bIns="91440" rtlCol="0" anchor="t">
            <a:normAutofit fontScale="92500"/>
          </a:bodyPr>
          <a:lstStyle/>
          <a:p>
            <a:pPr algn="just"/>
            <a:r>
              <a:rPr lang="en-GB" sz="2800" dirty="0">
                <a:ea typeface="+mn-lt"/>
                <a:cs typeface="+mn-lt"/>
              </a:rPr>
              <a:t>The capital structure is how a firm finances its overall operations and growth by using different sources of funds. </a:t>
            </a:r>
          </a:p>
          <a:p>
            <a:pPr algn="just"/>
            <a:r>
              <a:rPr lang="en-GB" sz="2800" dirty="0">
                <a:ea typeface="+mn-lt"/>
                <a:cs typeface="+mn-lt"/>
              </a:rPr>
              <a:t>Debt comes in the form of bond issue or long-term notes payable, while equity is classified as common stock, preferred stock or retained earnings. </a:t>
            </a:r>
          </a:p>
          <a:p>
            <a:pPr algn="just"/>
            <a:r>
              <a:rPr lang="en-GB" sz="2800" dirty="0">
                <a:ea typeface="+mn-lt"/>
                <a:cs typeface="+mn-lt"/>
              </a:rPr>
              <a:t>Short term debt such as working capital requirements is also considered to be part of the capital structure.</a:t>
            </a:r>
          </a:p>
          <a:p>
            <a:endParaRPr lang="en-US" dirty="0">
              <a:ea typeface="Meiryo"/>
            </a:endParaRPr>
          </a:p>
        </p:txBody>
      </p:sp>
    </p:spTree>
    <p:extLst>
      <p:ext uri="{BB962C8B-B14F-4D97-AF65-F5344CB8AC3E}">
        <p14:creationId xmlns:p14="http://schemas.microsoft.com/office/powerpoint/2010/main" val="832487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18</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Capital Structure</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286440"/>
            <a:ext cx="8435975" cy="3782710"/>
          </a:xfrm>
        </p:spPr>
        <p:txBody>
          <a:bodyPr vert="horz" lIns="109728" tIns="109728" rIns="109728" bIns="91440" rtlCol="0" anchor="t">
            <a:normAutofit fontScale="92500" lnSpcReduction="10000"/>
          </a:bodyPr>
          <a:lstStyle/>
          <a:p>
            <a:pPr marL="0" indent="0" algn="just">
              <a:buNone/>
            </a:pPr>
            <a:r>
              <a:rPr lang="en-US" sz="2800" dirty="0"/>
              <a:t>A firm's capital structure can be a mixture of long-term debt, short-term debt, common equity and preferred equity. A company's proportion of short- and long-term debt is considered when </a:t>
            </a:r>
            <a:r>
              <a:rPr lang="en-US" sz="2800" dirty="0" err="1"/>
              <a:t>analysing</a:t>
            </a:r>
            <a:r>
              <a:rPr lang="en-US" sz="2800" dirty="0"/>
              <a:t> capital structure.  It is also known as debt-to-equity (D/E) ratio, which provides insight into how risky a company is, usually, a company that is heavily financed by debt has a more aggressive capital structure and therefore poses greater risk to investors, this risk, however, may be primary source of the firm’s growth.</a:t>
            </a:r>
          </a:p>
          <a:p>
            <a:endParaRPr lang="en-US" dirty="0">
              <a:ea typeface="Meiryo"/>
            </a:endParaRPr>
          </a:p>
        </p:txBody>
      </p:sp>
    </p:spTree>
    <p:extLst>
      <p:ext uri="{BB962C8B-B14F-4D97-AF65-F5344CB8AC3E}">
        <p14:creationId xmlns:p14="http://schemas.microsoft.com/office/powerpoint/2010/main" val="1323716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19</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Debt vs. Equity</a:t>
            </a:r>
          </a:p>
        </p:txBody>
      </p:sp>
      <p:sp>
        <p:nvSpPr>
          <p:cNvPr id="7" name="Content Placeholder 2">
            <a:extLst>
              <a:ext uri="{FF2B5EF4-FFF2-40B4-BE49-F238E27FC236}">
                <a16:creationId xmlns:a16="http://schemas.microsoft.com/office/drawing/2014/main" id="{2659C5AD-95D5-4313-9AC2-AA63CEB4F0F1}"/>
              </a:ext>
            </a:extLst>
          </p:cNvPr>
          <p:cNvSpPr>
            <a:spLocks noGrp="1"/>
          </p:cNvSpPr>
          <p:nvPr>
            <p:ph idx="1"/>
          </p:nvPr>
        </p:nvSpPr>
        <p:spPr>
          <a:xfrm>
            <a:off x="118715" y="1551828"/>
            <a:ext cx="8767833" cy="3037927"/>
          </a:xfrm>
        </p:spPr>
        <p:txBody>
          <a:bodyPr anchor="ctr">
            <a:normAutofit/>
          </a:bodyPr>
          <a:lstStyle/>
          <a:p>
            <a:pPr algn="just"/>
            <a:r>
              <a:rPr lang="en-US" sz="2100" b="1" dirty="0"/>
              <a:t>Debt</a:t>
            </a:r>
            <a:r>
              <a:rPr lang="en-US" sz="2100" dirty="0"/>
              <a:t> is one of the two main ways companies can raise capital in the capital markets. Companies like to issue debt because of the tax advantages. Interest payments are tax-deductible. Debt also allows a company or business to retain ownership, unlike equity. Additionally, in times of low interest rates, debt is abundant and easy to access.</a:t>
            </a:r>
          </a:p>
          <a:p>
            <a:pPr algn="just"/>
            <a:r>
              <a:rPr lang="en-US" sz="2100" dirty="0"/>
              <a:t>Under debt agreement borrowing party gives permission to borrow money under the condition that it is to be paid back at later date usually with interest.</a:t>
            </a:r>
          </a:p>
          <a:p>
            <a:pPr marL="0" indent="0" algn="just">
              <a:buNone/>
            </a:pPr>
            <a:endParaRPr lang="en-US" sz="2100" dirty="0"/>
          </a:p>
          <a:p>
            <a:pPr algn="just"/>
            <a:endParaRPr lang="en-US" sz="2100" dirty="0"/>
          </a:p>
          <a:p>
            <a:pPr algn="just"/>
            <a:endParaRPr lang="en-US" sz="2100" dirty="0"/>
          </a:p>
          <a:p>
            <a:pPr algn="just"/>
            <a:endParaRPr lang="en-US" sz="2100" dirty="0"/>
          </a:p>
        </p:txBody>
      </p:sp>
      <p:sp>
        <p:nvSpPr>
          <p:cNvPr id="10" name="Content Placeholder 2">
            <a:extLst>
              <a:ext uri="{FF2B5EF4-FFF2-40B4-BE49-F238E27FC236}">
                <a16:creationId xmlns:a16="http://schemas.microsoft.com/office/drawing/2014/main" id="{2654F560-12A5-47CD-A5C5-02811F13622A}"/>
              </a:ext>
            </a:extLst>
          </p:cNvPr>
          <p:cNvSpPr txBox="1">
            <a:spLocks/>
          </p:cNvSpPr>
          <p:nvPr/>
        </p:nvSpPr>
        <p:spPr bwMode="auto">
          <a:xfrm>
            <a:off x="118715" y="3116083"/>
            <a:ext cx="8774460" cy="34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marL="257175" indent="-257175"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35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9pPr>
          </a:lstStyle>
          <a:p>
            <a:pPr algn="just"/>
            <a:r>
              <a:rPr lang="en-US" b="1" dirty="0"/>
              <a:t>Equity</a:t>
            </a:r>
            <a:r>
              <a:rPr lang="en-US" dirty="0"/>
              <a:t> is more expensive than debt, especially when interest rates are low. However, unlike debt, equity does not need to be paid back if earnings decline. On the other hand, equity represents a claim on the future earnings of the company as a part owner.</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989737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20</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281866" y="114298"/>
            <a:ext cx="8580268" cy="1143000"/>
          </a:xfrm>
        </p:spPr>
        <p:txBody>
          <a:bodyPr/>
          <a:lstStyle/>
          <a:p>
            <a:r>
              <a:rPr lang="en-GB" b="1" dirty="0"/>
              <a:t>Weighted Average Cost of Capital (WACC)</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537645"/>
            <a:ext cx="8435975" cy="3782710"/>
          </a:xfrm>
        </p:spPr>
        <p:txBody>
          <a:bodyPr vert="horz" lIns="109728" tIns="109728" rIns="109728" bIns="91440" rtlCol="0" anchor="t">
            <a:normAutofit fontScale="92500" lnSpcReduction="20000"/>
          </a:bodyPr>
          <a:lstStyle/>
          <a:p>
            <a:pPr algn="just"/>
            <a:r>
              <a:rPr lang="en-US" sz="2800" b="1" dirty="0"/>
              <a:t>Weighted average cost of capital (WACC)</a:t>
            </a:r>
            <a:r>
              <a:rPr lang="en-US" sz="2800" dirty="0"/>
              <a:t> is the average rate of return a company expects to compensate all its different investors. The weights are the fraction of each financing source in the company’s target capital structure.</a:t>
            </a:r>
            <a:endParaRPr lang="en-US" sz="2800" dirty="0">
              <a:hlinkClick r:id="rId2"/>
            </a:endParaRPr>
          </a:p>
          <a:p>
            <a:pPr algn="just"/>
            <a:r>
              <a:rPr lang="en-US" sz="2800" dirty="0"/>
              <a:t>A company is typically financed using a combination of debt (bonds) and equity (stocks). Because company may receive more funding from one source than another, we calculate a weighted average to find out how expensive it is for a company to raise the funds needs to buy buildings, equipment and inventory.</a:t>
            </a:r>
            <a:endParaRPr lang="en-US" sz="2800" dirty="0">
              <a:hlinkClick r:id="rId3"/>
            </a:endParaRPr>
          </a:p>
        </p:txBody>
      </p:sp>
    </p:spTree>
    <p:extLst>
      <p:ext uri="{BB962C8B-B14F-4D97-AF65-F5344CB8AC3E}">
        <p14:creationId xmlns:p14="http://schemas.microsoft.com/office/powerpoint/2010/main" val="2389813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21</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Weighted Cost of Capital (WACC)</a:t>
            </a:r>
          </a:p>
        </p:txBody>
      </p:sp>
      <p:pic>
        <p:nvPicPr>
          <p:cNvPr id="4" name="Picture 3">
            <a:extLst>
              <a:ext uri="{FF2B5EF4-FFF2-40B4-BE49-F238E27FC236}">
                <a16:creationId xmlns:a16="http://schemas.microsoft.com/office/drawing/2014/main" id="{63C032ED-309A-44DF-809E-90326844B63C}"/>
              </a:ext>
            </a:extLst>
          </p:cNvPr>
          <p:cNvPicPr>
            <a:picLocks noChangeAspect="1"/>
          </p:cNvPicPr>
          <p:nvPr/>
        </p:nvPicPr>
        <p:blipFill>
          <a:blip r:embed="rId2"/>
          <a:stretch>
            <a:fillRect/>
          </a:stretch>
        </p:blipFill>
        <p:spPr>
          <a:xfrm>
            <a:off x="1140503" y="1214899"/>
            <a:ext cx="6050410" cy="1519704"/>
          </a:xfrm>
          <a:prstGeom prst="rect">
            <a:avLst/>
          </a:prstGeom>
        </p:spPr>
      </p:pic>
      <p:sp>
        <p:nvSpPr>
          <p:cNvPr id="10" name="TextBox 9">
            <a:extLst>
              <a:ext uri="{FF2B5EF4-FFF2-40B4-BE49-F238E27FC236}">
                <a16:creationId xmlns:a16="http://schemas.microsoft.com/office/drawing/2014/main" id="{E1E5BB8B-845F-4EEE-B2EC-A005B43895B3}"/>
              </a:ext>
            </a:extLst>
          </p:cNvPr>
          <p:cNvSpPr txBox="1"/>
          <p:nvPr/>
        </p:nvSpPr>
        <p:spPr>
          <a:xfrm>
            <a:off x="457200" y="3047122"/>
            <a:ext cx="8100874" cy="2304733"/>
          </a:xfrm>
          <a:prstGeom prst="rect">
            <a:avLst/>
          </a:prstGeom>
          <a:noFill/>
        </p:spPr>
        <p:txBody>
          <a:bodyPr wrap="square">
            <a:spAutoFit/>
          </a:bodyPr>
          <a:lstStyle/>
          <a:p>
            <a:pPr>
              <a:lnSpc>
                <a:spcPct val="107000"/>
              </a:lnSpc>
              <a:spcAft>
                <a:spcPts val="800"/>
              </a:spcAft>
            </a:pPr>
            <a:r>
              <a:rPr lang="en-GB" sz="1400" b="1" dirty="0">
                <a:effectLst/>
                <a:ea typeface="Calibri" panose="020F0502020204030204" pitchFamily="34" charset="0"/>
              </a:rPr>
              <a:t> </a:t>
            </a:r>
            <a:r>
              <a:rPr lang="en-GB" sz="1400" dirty="0">
                <a:effectLst/>
                <a:ea typeface="Calibri" panose="020F0502020204030204" pitchFamily="34" charset="0"/>
              </a:rPr>
              <a:t>Where,</a:t>
            </a:r>
          </a:p>
          <a:p>
            <a:pPr>
              <a:lnSpc>
                <a:spcPct val="107000"/>
              </a:lnSpc>
              <a:spcAft>
                <a:spcPts val="800"/>
              </a:spcAft>
            </a:pPr>
            <a:r>
              <a:rPr lang="en-GB" sz="1400" dirty="0">
                <a:effectLst/>
                <a:ea typeface="Calibri" panose="020F0502020204030204" pitchFamily="34" charset="0"/>
              </a:rPr>
              <a:t>	V 	Combined value		</a:t>
            </a:r>
          </a:p>
          <a:p>
            <a:pPr indent="457200">
              <a:lnSpc>
                <a:spcPct val="107000"/>
              </a:lnSpc>
              <a:spcAft>
                <a:spcPts val="800"/>
              </a:spcAft>
            </a:pPr>
            <a:r>
              <a:rPr lang="en-GB" sz="1400" dirty="0">
                <a:effectLst/>
                <a:ea typeface="Calibri" panose="020F0502020204030204" pitchFamily="34" charset="0"/>
              </a:rPr>
              <a:t>	E 	Equity</a:t>
            </a:r>
          </a:p>
          <a:p>
            <a:pPr indent="457200">
              <a:lnSpc>
                <a:spcPct val="107000"/>
              </a:lnSpc>
              <a:spcAft>
                <a:spcPts val="800"/>
              </a:spcAft>
            </a:pPr>
            <a:r>
              <a:rPr lang="en-GB" sz="1400" dirty="0">
                <a:effectLst/>
                <a:ea typeface="Calibri" panose="020F0502020204030204" pitchFamily="34" charset="0"/>
              </a:rPr>
              <a:t>	D	Debt</a:t>
            </a:r>
          </a:p>
          <a:p>
            <a:pPr indent="457200">
              <a:lnSpc>
                <a:spcPct val="107000"/>
              </a:lnSpc>
              <a:spcAft>
                <a:spcPts val="800"/>
              </a:spcAft>
            </a:pPr>
            <a:r>
              <a:rPr lang="en-GB" sz="1400" dirty="0">
                <a:ea typeface="Calibri" panose="020F0502020204030204" pitchFamily="34" charset="0"/>
              </a:rPr>
              <a:t>	</a:t>
            </a:r>
            <a:r>
              <a:rPr lang="en-GB" sz="1400" dirty="0" err="1">
                <a:ea typeface="Calibri" panose="020F0502020204030204" pitchFamily="34" charset="0"/>
              </a:rPr>
              <a:t>Ke</a:t>
            </a:r>
            <a:r>
              <a:rPr lang="en-GB" sz="1400" dirty="0">
                <a:ea typeface="Calibri" panose="020F0502020204030204" pitchFamily="34" charset="0"/>
              </a:rPr>
              <a:t>	Cost of Equity</a:t>
            </a:r>
          </a:p>
          <a:p>
            <a:pPr indent="457200">
              <a:lnSpc>
                <a:spcPct val="107000"/>
              </a:lnSpc>
              <a:spcAft>
                <a:spcPts val="800"/>
              </a:spcAft>
            </a:pPr>
            <a:r>
              <a:rPr lang="en-GB" sz="1400" dirty="0">
                <a:ea typeface="Calibri" panose="020F0502020204030204" pitchFamily="34" charset="0"/>
              </a:rPr>
              <a:t>	</a:t>
            </a:r>
            <a:r>
              <a:rPr lang="en-GB" sz="1400" dirty="0" err="1">
                <a:ea typeface="Calibri" panose="020F0502020204030204" pitchFamily="34" charset="0"/>
              </a:rPr>
              <a:t>Kd</a:t>
            </a:r>
            <a:r>
              <a:rPr lang="en-GB" sz="1400" dirty="0">
                <a:ea typeface="Calibri" panose="020F0502020204030204" pitchFamily="34" charset="0"/>
              </a:rPr>
              <a:t>	Cost of Debt</a:t>
            </a:r>
          </a:p>
          <a:p>
            <a:pPr indent="457200">
              <a:lnSpc>
                <a:spcPct val="107000"/>
              </a:lnSpc>
              <a:spcAft>
                <a:spcPts val="800"/>
              </a:spcAft>
            </a:pPr>
            <a:r>
              <a:rPr lang="en-GB" sz="1400" dirty="0">
                <a:ea typeface="Calibri" panose="020F0502020204030204" pitchFamily="34" charset="0"/>
              </a:rPr>
              <a:t>	T	Tax</a:t>
            </a:r>
          </a:p>
        </p:txBody>
      </p:sp>
    </p:spTree>
    <p:extLst>
      <p:ext uri="{BB962C8B-B14F-4D97-AF65-F5344CB8AC3E}">
        <p14:creationId xmlns:p14="http://schemas.microsoft.com/office/powerpoint/2010/main" val="2635723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22</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Some Terminologies</a:t>
            </a:r>
          </a:p>
        </p:txBody>
      </p:sp>
      <p:sp>
        <p:nvSpPr>
          <p:cNvPr id="7" name="Content Placeholder 2">
            <a:extLst>
              <a:ext uri="{FF2B5EF4-FFF2-40B4-BE49-F238E27FC236}">
                <a16:creationId xmlns:a16="http://schemas.microsoft.com/office/drawing/2014/main" id="{23578752-F834-4C15-ACB8-67B5917EFBE7}"/>
              </a:ext>
            </a:extLst>
          </p:cNvPr>
          <p:cNvSpPr>
            <a:spLocks noGrp="1"/>
          </p:cNvSpPr>
          <p:nvPr>
            <p:ph idx="1"/>
          </p:nvPr>
        </p:nvSpPr>
        <p:spPr>
          <a:xfrm>
            <a:off x="457200" y="1600201"/>
            <a:ext cx="8229600" cy="1462596"/>
          </a:xfrm>
        </p:spPr>
        <p:txBody>
          <a:bodyPr/>
          <a:lstStyle/>
          <a:p>
            <a:r>
              <a:rPr lang="en-US" b="1" dirty="0"/>
              <a:t>Cost of Equity: </a:t>
            </a:r>
            <a:r>
              <a:rPr lang="en-US" dirty="0"/>
              <a:t> the return that equity investors require on their investment in the firm</a:t>
            </a:r>
          </a:p>
          <a:p>
            <a:r>
              <a:rPr lang="en-US" b="1" dirty="0"/>
              <a:t>Cost of debt: </a:t>
            </a:r>
            <a:r>
              <a:rPr lang="en-US" dirty="0"/>
              <a:t>The return that lenders require on the firms debt</a:t>
            </a:r>
            <a:endParaRPr lang="en-US" b="1" dirty="0"/>
          </a:p>
        </p:txBody>
      </p:sp>
    </p:spTree>
    <p:extLst>
      <p:ext uri="{BB962C8B-B14F-4D97-AF65-F5344CB8AC3E}">
        <p14:creationId xmlns:p14="http://schemas.microsoft.com/office/powerpoint/2010/main" val="1358839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23</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229600" cy="1143000"/>
          </a:xfrm>
        </p:spPr>
        <p:txBody>
          <a:bodyPr/>
          <a:lstStyle/>
          <a:p>
            <a:r>
              <a:rPr lang="en-GB" b="1" dirty="0"/>
              <a:t>Example 1 (WACC)</a:t>
            </a:r>
          </a:p>
        </p:txBody>
      </p:sp>
      <p:sp>
        <p:nvSpPr>
          <p:cNvPr id="10" name="TextBox 9">
            <a:extLst>
              <a:ext uri="{FF2B5EF4-FFF2-40B4-BE49-F238E27FC236}">
                <a16:creationId xmlns:a16="http://schemas.microsoft.com/office/drawing/2014/main" id="{9A447ABD-5104-4E3B-8101-8112B4C424E7}"/>
              </a:ext>
            </a:extLst>
          </p:cNvPr>
          <p:cNvSpPr txBox="1"/>
          <p:nvPr/>
        </p:nvSpPr>
        <p:spPr>
          <a:xfrm>
            <a:off x="363984" y="1047565"/>
            <a:ext cx="8416032" cy="4254947"/>
          </a:xfrm>
          <a:prstGeom prst="rect">
            <a:avLst/>
          </a:prstGeom>
          <a:noFill/>
        </p:spPr>
        <p:txBody>
          <a:bodyPr wrap="square">
            <a:spAutoFit/>
          </a:bodyPr>
          <a:lstStyle/>
          <a:p>
            <a:pPr>
              <a:lnSpc>
                <a:spcPct val="107000"/>
              </a:lnSpc>
              <a:spcAft>
                <a:spcPts val="800"/>
              </a:spcAft>
            </a:pPr>
            <a:r>
              <a:rPr lang="en-GB" sz="1800" dirty="0">
                <a:effectLst/>
                <a:ea typeface="Calibri" panose="020F0502020204030204" pitchFamily="34" charset="0"/>
              </a:rPr>
              <a:t>An entity has the following information in its statement of financial position.</a:t>
            </a:r>
            <a:endParaRPr lang="en-GB" sz="2400" dirty="0">
              <a:effectLst/>
              <a:ea typeface="Calibri" panose="020F0502020204030204" pitchFamily="34" charset="0"/>
            </a:endParaRPr>
          </a:p>
          <a:p>
            <a:pPr marL="4114800" indent="457200">
              <a:lnSpc>
                <a:spcPct val="107000"/>
              </a:lnSpc>
              <a:spcAft>
                <a:spcPts val="800"/>
              </a:spcAft>
            </a:pPr>
            <a:r>
              <a:rPr lang="en-GB" sz="1800" dirty="0">
                <a:effectLst/>
                <a:ea typeface="Calibri" panose="020F0502020204030204" pitchFamily="34" charset="0"/>
              </a:rPr>
              <a:t>		£'000</a:t>
            </a:r>
            <a:endParaRPr lang="en-GB" sz="2400" dirty="0">
              <a:effectLst/>
              <a:ea typeface="Calibri" panose="020F0502020204030204" pitchFamily="34" charset="0"/>
            </a:endParaRPr>
          </a:p>
          <a:p>
            <a:pPr>
              <a:lnSpc>
                <a:spcPct val="107000"/>
              </a:lnSpc>
              <a:spcAft>
                <a:spcPts val="800"/>
              </a:spcAft>
            </a:pPr>
            <a:r>
              <a:rPr lang="en-GB" sz="1800" dirty="0">
                <a:effectLst/>
                <a:ea typeface="Calibri" panose="020F0502020204030204" pitchFamily="34" charset="0"/>
              </a:rPr>
              <a:t>Ordinary shares						5,000</a:t>
            </a:r>
            <a:endParaRPr lang="en-GB" sz="2400" dirty="0">
              <a:effectLst/>
              <a:ea typeface="Calibri" panose="020F0502020204030204" pitchFamily="34" charset="0"/>
            </a:endParaRPr>
          </a:p>
          <a:p>
            <a:pPr>
              <a:lnSpc>
                <a:spcPct val="107000"/>
              </a:lnSpc>
              <a:spcAft>
                <a:spcPts val="800"/>
              </a:spcAft>
            </a:pPr>
            <a:r>
              <a:rPr lang="en-GB" sz="1800" dirty="0">
                <a:effectLst/>
                <a:ea typeface="Calibri" panose="020F0502020204030204" pitchFamily="34" charset="0"/>
              </a:rPr>
              <a:t>Unsecured bonds 					1,000</a:t>
            </a:r>
            <a:endParaRPr lang="en-GB" sz="2400" dirty="0">
              <a:effectLst/>
              <a:ea typeface="Calibri" panose="020F0502020204030204" pitchFamily="34" charset="0"/>
            </a:endParaRPr>
          </a:p>
          <a:p>
            <a:pPr>
              <a:lnSpc>
                <a:spcPct val="107000"/>
              </a:lnSpc>
              <a:spcAft>
                <a:spcPts val="800"/>
              </a:spcAft>
            </a:pPr>
            <a:r>
              <a:rPr lang="en-GB" sz="1800" dirty="0">
                <a:effectLst/>
                <a:ea typeface="Calibri" panose="020F0502020204030204" pitchFamily="34" charset="0"/>
              </a:rPr>
              <a:t> </a:t>
            </a:r>
            <a:endParaRPr lang="en-GB" sz="2400" dirty="0">
              <a:effectLst/>
              <a:ea typeface="Calibri" panose="020F0502020204030204" pitchFamily="34" charset="0"/>
            </a:endParaRPr>
          </a:p>
          <a:p>
            <a:pPr algn="just">
              <a:lnSpc>
                <a:spcPct val="107000"/>
              </a:lnSpc>
              <a:spcAft>
                <a:spcPts val="800"/>
              </a:spcAft>
            </a:pPr>
            <a:r>
              <a:rPr lang="en-GB" sz="1800" dirty="0">
                <a:effectLst/>
                <a:ea typeface="Calibri" panose="020F0502020204030204" pitchFamily="34" charset="0"/>
              </a:rPr>
              <a:t>The ordinary shares are currently quoted at 1.30p each and the bonds are trading at .72p.</a:t>
            </a:r>
            <a:r>
              <a:rPr lang="en-GB" sz="2400" dirty="0">
                <a:ea typeface="Calibri" panose="020F0502020204030204" pitchFamily="34" charset="0"/>
              </a:rPr>
              <a:t> </a:t>
            </a:r>
            <a:r>
              <a:rPr lang="en-GB" sz="1800" dirty="0">
                <a:effectLst/>
                <a:ea typeface="Calibri" panose="020F0502020204030204" pitchFamily="34" charset="0"/>
              </a:rPr>
              <a:t>The ordinary dividend of 15p has just been paid with an expected growth rate of 10%. Corporation tax is</a:t>
            </a:r>
            <a:r>
              <a:rPr lang="en-GB" sz="2400" dirty="0">
                <a:ea typeface="Calibri" panose="020F0502020204030204" pitchFamily="34" charset="0"/>
              </a:rPr>
              <a:t> </a:t>
            </a:r>
            <a:r>
              <a:rPr lang="en-GB" sz="1800" dirty="0">
                <a:effectLst/>
                <a:ea typeface="Calibri" panose="020F0502020204030204" pitchFamily="34" charset="0"/>
              </a:rPr>
              <a:t>currently 30%. The company calculated the percentage of their cost of equity 22.96% and cost of debt 16.67%. </a:t>
            </a:r>
            <a:endParaRPr lang="en-GB" sz="2400" dirty="0">
              <a:effectLst/>
              <a:ea typeface="Calibri" panose="020F0502020204030204" pitchFamily="34" charset="0"/>
            </a:endParaRPr>
          </a:p>
          <a:p>
            <a:pPr>
              <a:lnSpc>
                <a:spcPct val="107000"/>
              </a:lnSpc>
              <a:spcAft>
                <a:spcPts val="800"/>
              </a:spcAft>
            </a:pPr>
            <a:r>
              <a:rPr lang="en-GB" sz="1800" dirty="0">
                <a:effectLst/>
                <a:ea typeface="Calibri" panose="020F0502020204030204" pitchFamily="34" charset="0"/>
              </a:rPr>
              <a:t> </a:t>
            </a:r>
            <a:endParaRPr lang="en-GB" sz="2400" dirty="0">
              <a:effectLst/>
              <a:ea typeface="Calibri" panose="020F0502020204030204" pitchFamily="34" charset="0"/>
            </a:endParaRPr>
          </a:p>
          <a:p>
            <a:pPr>
              <a:lnSpc>
                <a:spcPct val="107000"/>
              </a:lnSpc>
              <a:spcAft>
                <a:spcPts val="800"/>
              </a:spcAft>
            </a:pPr>
            <a:r>
              <a:rPr lang="en-GB" sz="1800" dirty="0">
                <a:effectLst/>
                <a:ea typeface="Calibri" panose="020F0502020204030204" pitchFamily="34" charset="0"/>
              </a:rPr>
              <a:t>Calculate the weighted average cost of capital for this entity.</a:t>
            </a:r>
            <a:endParaRPr lang="en-GB" sz="2400" dirty="0">
              <a:effectLst/>
              <a:ea typeface="Calibri" panose="020F0502020204030204" pitchFamily="34" charset="0"/>
            </a:endParaRPr>
          </a:p>
        </p:txBody>
      </p:sp>
    </p:spTree>
    <p:extLst>
      <p:ext uri="{BB962C8B-B14F-4D97-AF65-F5344CB8AC3E}">
        <p14:creationId xmlns:p14="http://schemas.microsoft.com/office/powerpoint/2010/main" val="1761640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09/03/2023</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p:txBody>
          <a:bodyPr/>
          <a:lstStyle/>
          <a:p>
            <a:fld id="{F4BD6A3A-4F9D-41E3-A65D-BCC7D77E66B6}" type="slidenum">
              <a:rPr lang="en-GB" smtClean="0"/>
              <a:t>24</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457200" y="7766"/>
            <a:ext cx="8127507" cy="808980"/>
          </a:xfrm>
        </p:spPr>
        <p:txBody>
          <a:bodyPr/>
          <a:lstStyle/>
          <a:p>
            <a:r>
              <a:rPr lang="en-GB" b="1" dirty="0"/>
              <a:t>Example 2 (WACC)</a:t>
            </a:r>
          </a:p>
        </p:txBody>
      </p:sp>
      <p:sp>
        <p:nvSpPr>
          <p:cNvPr id="7" name="Content Placeholder 2">
            <a:extLst>
              <a:ext uri="{FF2B5EF4-FFF2-40B4-BE49-F238E27FC236}">
                <a16:creationId xmlns:a16="http://schemas.microsoft.com/office/drawing/2014/main" id="{092512AE-CC24-4F16-B6E9-E9D2B4D6901E}"/>
              </a:ext>
            </a:extLst>
          </p:cNvPr>
          <p:cNvSpPr>
            <a:spLocks noGrp="1"/>
          </p:cNvSpPr>
          <p:nvPr>
            <p:ph idx="1"/>
          </p:nvPr>
        </p:nvSpPr>
        <p:spPr>
          <a:xfrm>
            <a:off x="250825" y="816746"/>
            <a:ext cx="8555824" cy="4722920"/>
          </a:xfrm>
        </p:spPr>
        <p:txBody>
          <a:bodyPr anchor="ctr">
            <a:normAutofit fontScale="77500" lnSpcReduction="20000"/>
          </a:bodyPr>
          <a:lstStyle/>
          <a:p>
            <a:pPr marL="0" indent="0">
              <a:buNone/>
            </a:pPr>
            <a:r>
              <a:rPr lang="en-GB" sz="2100" dirty="0"/>
              <a:t>WEB Co operates a low-cost airline and is a listed company. By comparison to its major competitors, it is relatively small, but it has expanded significantly in recent years. The shares are held mainly by large financial institutions. </a:t>
            </a:r>
          </a:p>
          <a:p>
            <a:pPr marL="0" indent="0">
              <a:buNone/>
            </a:pPr>
            <a:endParaRPr lang="en-GB" sz="2100" dirty="0"/>
          </a:p>
          <a:p>
            <a:pPr marL="0" indent="0">
              <a:buNone/>
            </a:pPr>
            <a:r>
              <a:rPr lang="en-GB" sz="2100" dirty="0"/>
              <a:t>The following are extracts from WEB Co's budgeted Statement of Financial Position at 31 May 20X2. </a:t>
            </a:r>
          </a:p>
          <a:p>
            <a:pPr marL="0" indent="0">
              <a:buNone/>
            </a:pPr>
            <a:r>
              <a:rPr lang="en-GB" sz="2100" dirty="0"/>
              <a:t>							</a:t>
            </a:r>
          </a:p>
          <a:p>
            <a:pPr marL="0" indent="0">
              <a:buNone/>
            </a:pPr>
            <a:r>
              <a:rPr lang="en-GB" dirty="0"/>
              <a:t>							</a:t>
            </a:r>
            <a:r>
              <a:rPr lang="en-GB" sz="2100" dirty="0"/>
              <a:t>£m</a:t>
            </a:r>
          </a:p>
          <a:p>
            <a:pPr marL="0" indent="0">
              <a:buNone/>
            </a:pPr>
            <a:r>
              <a:rPr lang="en-GB" sz="2100" dirty="0"/>
              <a:t>Ordinary shares of £1 					100 </a:t>
            </a:r>
          </a:p>
          <a:p>
            <a:pPr marL="0" indent="0">
              <a:buNone/>
            </a:pPr>
            <a:r>
              <a:rPr lang="en-GB" sz="2100" dirty="0"/>
              <a:t>Reserves 							50 </a:t>
            </a:r>
          </a:p>
          <a:p>
            <a:pPr marL="0" indent="0">
              <a:buNone/>
            </a:pPr>
            <a:r>
              <a:rPr lang="en-GB" sz="2100" dirty="0"/>
              <a:t>9% loan notes 20X5 (at nominal value) 				</a:t>
            </a:r>
            <a:r>
              <a:rPr lang="en-GB" sz="2100" u="sng" dirty="0"/>
              <a:t>200 </a:t>
            </a:r>
          </a:p>
          <a:p>
            <a:pPr marL="0" indent="0">
              <a:buNone/>
            </a:pPr>
            <a:r>
              <a:rPr lang="en-GB" sz="2100" dirty="0"/>
              <a:t>							</a:t>
            </a:r>
            <a:r>
              <a:rPr lang="en-GB" sz="2100" u="dbl" dirty="0"/>
              <a:t>350 </a:t>
            </a:r>
          </a:p>
          <a:p>
            <a:pPr marL="0" indent="0">
              <a:buNone/>
            </a:pPr>
            <a:endParaRPr lang="en-GB" sz="2100" dirty="0"/>
          </a:p>
          <a:p>
            <a:pPr marL="0" indent="0" algn="just">
              <a:buNone/>
            </a:pPr>
            <a:r>
              <a:rPr lang="en-GB" sz="2100" dirty="0"/>
              <a:t>The price per share is currently £10.40 ex div, and this is not expected to change before 31 May 20X2. The existing loan notes are due to be redeemed at par on 31 May 20X5. The market value of these loan notes at 1 June 20X2 is expected to be </a:t>
            </a:r>
            <a:r>
              <a:rPr lang="en-GB" sz="2100"/>
              <a:t>£1.0084 </a:t>
            </a:r>
            <a:r>
              <a:rPr lang="en-GB" sz="2100" dirty="0"/>
              <a:t>(ex interest). Company calculated the percentage of their cost of equity 14% and cost of debt 6.06%. Ignore corporation tax. </a:t>
            </a:r>
          </a:p>
          <a:p>
            <a:pPr marL="0" indent="0">
              <a:buNone/>
            </a:pPr>
            <a:endParaRPr lang="en-GB" sz="2100" dirty="0"/>
          </a:p>
          <a:p>
            <a:pPr marL="0" indent="0">
              <a:buNone/>
            </a:pPr>
            <a:r>
              <a:rPr lang="en-GB" sz="2100" dirty="0"/>
              <a:t>Calculate the weighted average cost of capital for this entity.</a:t>
            </a:r>
          </a:p>
          <a:p>
            <a:endParaRPr lang="en-US" sz="2100" dirty="0"/>
          </a:p>
        </p:txBody>
      </p:sp>
    </p:spTree>
    <p:extLst>
      <p:ext uri="{BB962C8B-B14F-4D97-AF65-F5344CB8AC3E}">
        <p14:creationId xmlns:p14="http://schemas.microsoft.com/office/powerpoint/2010/main" val="2813178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34" y="114298"/>
            <a:ext cx="8984073" cy="5403258"/>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EC8A9B3F-EF95-46CF-A3C6-AEC3D21447E9}" type="datetime1">
              <a:rPr lang="en-GB" smtClean="0"/>
              <a:t>09/03/2023</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25</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34094" y="2616970"/>
            <a:ext cx="8984072" cy="85725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292</TotalTime>
  <Words>1805</Words>
  <Application>Microsoft Office PowerPoint</Application>
  <PresentationFormat>On-screen Show (4:3)</PresentationFormat>
  <Paragraphs>202</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Myriad Pro</vt:lpstr>
      <vt:lpstr>Segoe UI</vt:lpstr>
      <vt:lpstr>SwissCond</vt:lpstr>
      <vt:lpstr>Symbol</vt:lpstr>
      <vt:lpstr>Wingdings</vt:lpstr>
      <vt:lpstr>UWTSD</vt:lpstr>
      <vt:lpstr>Module Title: International Financial Management Module Code: LCBB6002</vt:lpstr>
      <vt:lpstr>Lecture Overview </vt:lpstr>
      <vt:lpstr>Finance and some questions?</vt:lpstr>
      <vt:lpstr>Risk and Return Relation</vt:lpstr>
      <vt:lpstr>Risk and Return Relation</vt:lpstr>
      <vt:lpstr>Risk and Return Relation</vt:lpstr>
      <vt:lpstr>Beta Coefficient </vt:lpstr>
      <vt:lpstr>Beta Coefficient </vt:lpstr>
      <vt:lpstr>What is Risk Free Rate?</vt:lpstr>
      <vt:lpstr>Equity risk premium</vt:lpstr>
      <vt:lpstr>Capital Asset Pricing Model (CAPM)</vt:lpstr>
      <vt:lpstr>Capital Asset Pricing Model (CAPM)</vt:lpstr>
      <vt:lpstr>Capital Asset Pricing Model Formula</vt:lpstr>
      <vt:lpstr>Advantages of CAPM Model</vt:lpstr>
      <vt:lpstr>Example 1 (CAPM)</vt:lpstr>
      <vt:lpstr>Example 2 (CAPM)</vt:lpstr>
      <vt:lpstr>Capital Structure</vt:lpstr>
      <vt:lpstr>Capital Structure</vt:lpstr>
      <vt:lpstr>Debt vs. Equity</vt:lpstr>
      <vt:lpstr>Weighted Average Cost of Capital (WACC)</vt:lpstr>
      <vt:lpstr>Weighted Cost of Capital (WACC)</vt:lpstr>
      <vt:lpstr>Some Terminologies</vt:lpstr>
      <vt:lpstr>Example 1 (WACC)</vt:lpstr>
      <vt:lpstr>Example 2 (WACC)</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 (PG Research)</cp:lastModifiedBy>
  <cp:revision>6</cp:revision>
  <dcterms:created xsi:type="dcterms:W3CDTF">2022-09-10T15:12:48Z</dcterms:created>
  <dcterms:modified xsi:type="dcterms:W3CDTF">2023-03-09T15:21:55Z</dcterms:modified>
</cp:coreProperties>
</file>