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5A1479-33AE-B69C-E4E7-152F24EC9C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993A4-2BDC-2A58-77AE-0161BC238C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D675E-732C-CFA6-D0C5-9AAEC7111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673F48-9C49-09B1-972F-2FA3C6CE87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921AC-61F5-97D1-92B6-9C9A94923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367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BB9B-BE62-F2AB-9955-04213A6151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8878-AABE-F95E-7063-16C899D096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AC9CE-D210-3BB5-9C2F-F83B67122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A7FB4E-8A65-FCCE-AC8C-2C6B778C4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88D1B-FF8E-CB01-87DC-03FB436C5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948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12008-3993-20CD-4DC7-74DBD5D0D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C80B9C-9E88-F1A0-F395-D31E3E17E9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27414-304E-2DCD-636C-70569E4F4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8F9660-DE68-248E-4CA9-83123DB00D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92A2C5-6B5C-7776-26CA-646B996CA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830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B964F-E1F4-2780-C6AD-2306D6A75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C39A2-7B5F-F41E-5CD0-903495F70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3B717C-3765-AA0D-DF1E-99BE6A24C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151647-1222-A86D-2671-A089D73CC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2D3FEE-8363-37A4-3226-5DD0DC7A8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B9027-EDD0-B53C-100C-D403F2BFCB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98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EBCAA-2EF8-F744-FA9E-79C169656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D7F107-95DC-A7BA-9CC7-F9AB631CED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7AF5C6-CE37-60A0-313D-D8DCE81E20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02AFFB-9EF7-4ADD-895C-860DD433AF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1270C2-D31C-0254-FFAE-4B060E411A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641AC2-AAFA-9790-1503-96C066F8E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27CE1F-C0D5-4C01-0194-7AE72D761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7E753F-5921-1A03-6F5F-64779D33C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505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02D61-FDA1-35B4-9904-69A175926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C67514-B52C-ADA8-42BB-9F290E1D7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8C646-A2F8-BEBB-77B7-EFBD265A8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C82233-31C3-1686-841F-0D35C19DD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111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DE3593-5ACC-0F35-9882-5370F75030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88DA50-D017-56E9-05C3-C2726B2012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1A96F2-276B-7A68-23D0-EA3870938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9130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2E847-77DF-6B80-70D0-0655F3769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C7277-F1EC-C02F-00FC-6AE237114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94F7A3-D89E-A84E-0898-DD9209D08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7FFA90-B2FE-E596-2B7E-0554AF367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DCB0C4-1B57-2DD2-5F4E-AAD8D4316E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A129E8-867F-904C-334C-80B85E456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843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55A6A-9ECF-88A2-46FD-4AF4258BC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27D9C90-8218-3801-F0C8-7364D61F44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FB1C25-A9DC-6922-D217-1E5CE34F4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D422C3-B3CB-A363-B796-1EF1FF65B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65014-A261-BF70-A8A3-4F70F900B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F9BE4F-8661-26F7-9966-8267BFA66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796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1BF0DF-9F05-7820-63F3-AA7C245B1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2ED605-C662-D0CA-8B9E-5B56580D6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AC95-CF0E-F559-A0FE-A0B2BD1D0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97236-5C94-D44F-AA7B-865DAC225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72EF22-356A-04D5-CAAF-D24ED8B9F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9582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6D68E54-A4E1-BD66-7E29-B54303EA8A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3DF89E-06C5-CB52-23A6-A70D195BB2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9F7E05-D747-07E4-F63E-232DA3433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AC0C2-412E-C0AC-6B6E-D0C7401D6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BD624-7A67-434D-4BD9-76D96CD8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692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4A7B99-41A4-7CBB-3F1B-8546D953C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B150E8-4556-377B-F85F-A31DF60309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0D676-B34F-56B1-775B-942CC3FD84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353892-FF2B-B141-9702-92D984A11204}" type="datetimeFigureOut">
              <a:rPr lang="en-US" smtClean="0"/>
              <a:t>6/13/25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8BBD7-4D2D-8DD0-3A84-CA8E28C6A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2F042-0921-1E7D-0AA2-5E1577C7F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0A34B-6924-E747-B3C6-01A79DD4F0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5866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930DEB13-7E66-646A-2FC4-A3B09A55400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0" y="3429000"/>
            <a:ext cx="9144000" cy="1655762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212121"/>
                </a:solidFill>
                <a:latin typeface="-apple-system"/>
              </a:rPr>
              <a:t>Why Time Management Matters for Students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4D52C00-EB69-F40A-6D24-E8F6558D199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062182" y="0"/>
            <a:ext cx="9144000" cy="2387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212121"/>
                </a:solidFill>
                <a:latin typeface="-apple-system"/>
              </a:rPr>
              <a:t>Taking Control of Your Time: </a:t>
            </a:r>
          </a:p>
        </p:txBody>
      </p:sp>
    </p:spTree>
    <p:extLst>
      <p:ext uri="{BB962C8B-B14F-4D97-AF65-F5344CB8AC3E}">
        <p14:creationId xmlns:p14="http://schemas.microsoft.com/office/powerpoint/2010/main" val="2518574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B0647-472A-D717-7D11-F45D6EFAC0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0" i="0" u="none" strike="noStrike">
                <a:solidFill>
                  <a:srgbClr val="212121"/>
                </a:solidFill>
                <a:effectLst/>
                <a:latin typeface="-apple-system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422AEE-14FE-5542-EB2F-47E3DE101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Let me start with a quick question: Have you ever felt like 24 hours just isn’t enough to get everything done? You’re definitely not alone. As students, we juggle lectures, assignments, part-time jobs, and personal lives — and that can get overwhelming quickly.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Today, I’m going to talk about why time management is such an important skill in university, some common struggles we all face, and share a few simple, practical tips that can help you make the most of your time.</a:t>
            </a:r>
          </a:p>
        </p:txBody>
      </p:sp>
    </p:spTree>
    <p:extLst>
      <p:ext uri="{BB962C8B-B14F-4D97-AF65-F5344CB8AC3E}">
        <p14:creationId xmlns:p14="http://schemas.microsoft.com/office/powerpoint/2010/main" val="27044859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22D4D-1E89-A452-0BB8-C26CEC9B6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Why Time Management Is So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85E535-6B79-F89D-22C4-252A5B024E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Good time management can make a big difference in how well we do at university. It helps us stay on top of deadlines, reduce stress, and create space for things outside of studying too.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In fact, studies have shown that students who manage their time well often get better grades. But beyond grades, it helps with things like confidence, mental health, and feeling more in control.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🎓 For example: A student with a weekly plan can balance studying, part-time work, and still have time to relax — instead of cramming everything at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238731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FD100-D683-172C-0A08-04CDC0F54C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Common Time Management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B1819-A179-2858-92E3-BE7971C7BE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Let’s be honest — managing time isn’t always easy. Here are a few common challenges most students face: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Procrastination – Putting things off until the last minute, often because we feel overwhelmed or unsure where to start.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Not knowing what to focus on – Sometimes we spend hours on small, low-priority tasks while avoiding the important stuff.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Distractions – Our phones, social media, Netflix — they’re always calling our name and can eat up hours without us realising</a:t>
            </a:r>
            <a:r>
              <a:rPr lang="pt-PT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📱 Example: You sit down to study but decide to scroll through Instagram “just for a minute” — and suddenly, an hour’s gone.</a:t>
            </a:r>
          </a:p>
        </p:txBody>
      </p:sp>
    </p:spTree>
    <p:extLst>
      <p:ext uri="{BB962C8B-B14F-4D97-AF65-F5344CB8AC3E}">
        <p14:creationId xmlns:p14="http://schemas.microsoft.com/office/powerpoint/2010/main" val="241180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B3F5F-A333-EDA9-A75B-4EE33DB87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Simple and Effective Strategies to Manage Time Better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C34FE-B244-2312-6072-8A590CD2C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85000" lnSpcReduction="20000"/>
          </a:bodyPr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Here are a few practical methods that can help: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🟢 A. The Eisenhower Matrix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tool helps you figure out what’s urgent vs. what’s important. You can then focus on what actually needs your attention now and plan the rest.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🟠 B. Time Blocking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means planning out chunks of your day for specific tasks — like study time, breaks, or even downtime.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Example: You might block 10am–12pm for writing an essay, and 2pm–3pm for group work.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155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11197E-CE97-EF86-1113-8CE1BA61E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3864"/>
            <a:ext cx="11082482" cy="5513099"/>
          </a:xfrm>
        </p:spPr>
        <p:txBody>
          <a:bodyPr>
            <a:normAutofit fontScale="85000" lnSpcReduction="20000"/>
          </a:bodyPr>
          <a:lstStyle/>
          <a:p>
            <a:b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🔴 C. </a:t>
            </a:r>
            <a:r>
              <a:rPr lang="en-GB" b="1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Pomodoro</a:t>
            </a:r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 Technique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This method breaks study time into 25-minute sessions with short breaks. It helps you stay focused without burning out.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Apps like Forest or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Pomofocus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are great for this.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🔵 D. SMART Goals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Instead of saying “I need to revise,” set goals that are Specific, Measurable, Achievable, Relevant, and Time-bound.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Example: “I’ll review two chapters of biology for 45 minutes tonight.”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1" i="0" u="none" strike="noStrike" dirty="0">
                <a:solidFill>
                  <a:srgbClr val="212121"/>
                </a:solidFill>
                <a:effectLst/>
                <a:latin typeface="-apple-system"/>
              </a:rPr>
              <a:t>🟣 E. Weekly Planning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Taking 20–30 minutes each week — maybe on Sunday — to plan out the days ahead can help you avoid surprises and stay on track.</a:t>
            </a:r>
          </a:p>
        </p:txBody>
      </p:sp>
    </p:spTree>
    <p:extLst>
      <p:ext uri="{BB962C8B-B14F-4D97-AF65-F5344CB8AC3E}">
        <p14:creationId xmlns:p14="http://schemas.microsoft.com/office/powerpoint/2010/main" val="571762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17FC5-F9A9-6323-BAB9-97F07B5F8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Useful Tools to 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ECB88-9962-B115-9BDB-D043AED30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75731"/>
            <a:ext cx="10515600" cy="4351338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Here are a few apps and tools that can help:</a:t>
            </a:r>
            <a:b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</a:br>
            <a:endParaRPr lang="en-GB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Google Calendar – Great for scheduling and setting reminders.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Notion or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Trello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– Useful for organising projects and to-do lists.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Forest App – Helps you stay off your phone and stay focused.</a:t>
            </a:r>
          </a:p>
          <a:p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✅ </a:t>
            </a:r>
            <a:r>
              <a:rPr lang="en-GB" b="0" i="0" u="none" strike="noStrike" dirty="0" err="1">
                <a:solidFill>
                  <a:srgbClr val="212121"/>
                </a:solidFill>
                <a:effectLst/>
                <a:latin typeface="-apple-system"/>
              </a:rPr>
              <a:t>Todoist</a:t>
            </a: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 – A great app for managing daily tasks and priorities.</a:t>
            </a:r>
          </a:p>
        </p:txBody>
      </p:sp>
    </p:spTree>
    <p:extLst>
      <p:ext uri="{BB962C8B-B14F-4D97-AF65-F5344CB8AC3E}">
        <p14:creationId xmlns:p14="http://schemas.microsoft.com/office/powerpoint/2010/main" val="1851430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8507B-E964-AE8E-8DB6-0288EE4F71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212121"/>
                </a:solidFill>
                <a:effectLst/>
                <a:latin typeface="-apple-system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21F2D-4188-6201-6906-597123466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06662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So to wrap things up: Time management isn’t about doing more — it’s about doing what matters, better.</a:t>
            </a:r>
            <a:endParaRPr lang="pt-PT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pt-PT" b="0" i="0" u="none" strike="noStrike" dirty="0">
              <a:solidFill>
                <a:srgbClr val="212121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b="0" i="0" u="none" strike="noStrike" dirty="0">
                <a:solidFill>
                  <a:srgbClr val="212121"/>
                </a:solidFill>
                <a:effectLst/>
                <a:latin typeface="-apple-system"/>
              </a:rPr>
              <a:t>With the right mindset and a few simple tools, you can stay ahead of deadlines, lower your stress, and still have time for yourself.</a:t>
            </a:r>
          </a:p>
        </p:txBody>
      </p:sp>
    </p:spTree>
    <p:extLst>
      <p:ext uri="{BB962C8B-B14F-4D97-AF65-F5344CB8AC3E}">
        <p14:creationId xmlns:p14="http://schemas.microsoft.com/office/powerpoint/2010/main" val="2558403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Taking Control of Your Time: </vt:lpstr>
      <vt:lpstr>Introduction</vt:lpstr>
      <vt:lpstr>Why Time Management Is So Important</vt:lpstr>
      <vt:lpstr>Common Time Management Challenges</vt:lpstr>
      <vt:lpstr>Simple and Effective Strategies to Manage Time Better</vt:lpstr>
      <vt:lpstr>PowerPoint Presentation</vt:lpstr>
      <vt:lpstr>Useful Tools to Try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Taking Control of Your Time: </dc:title>
  <dc:creator>edna martins</dc:creator>
  <cp:lastModifiedBy>edna martins</cp:lastModifiedBy>
  <cp:revision>1</cp:revision>
  <dcterms:created xsi:type="dcterms:W3CDTF">2025-06-13T22:53:16Z</dcterms:created>
  <dcterms:modified xsi:type="dcterms:W3CDTF">2025-06-13T23:07:09Z</dcterms:modified>
</cp:coreProperties>
</file>