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48" r:id="rId1"/>
  </p:sldMasterIdLst>
  <p:notesMasterIdLst>
    <p:notesMasterId r:id="rId18"/>
  </p:notesMasterIdLst>
  <p:sldIdLst>
    <p:sldId id="258" r:id="rId2"/>
    <p:sldId id="259" r:id="rId3"/>
    <p:sldId id="277" r:id="rId4"/>
    <p:sldId id="260" r:id="rId5"/>
    <p:sldId id="269" r:id="rId6"/>
    <p:sldId id="274" r:id="rId7"/>
    <p:sldId id="285" r:id="rId8"/>
    <p:sldId id="264" r:id="rId9"/>
    <p:sldId id="280" r:id="rId10"/>
    <p:sldId id="283" r:id="rId11"/>
    <p:sldId id="270" r:id="rId12"/>
    <p:sldId id="286" r:id="rId13"/>
    <p:sldId id="287" r:id="rId14"/>
    <p:sldId id="288" r:id="rId15"/>
    <p:sldId id="265" r:id="rId16"/>
    <p:sldId id="28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hiannon Bambury" initials="RB" lastIdx="1" clrIdx="0">
    <p:extLst>
      <p:ext uri="{19B8F6BF-5375-455C-9EA6-DF929625EA0E}">
        <p15:presenceInfo xmlns:p15="http://schemas.microsoft.com/office/powerpoint/2012/main" userId="0b95dbdd8d9022f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1" autoAdjust="0"/>
    <p:restoredTop sz="94249" autoAdjust="0"/>
  </p:normalViewPr>
  <p:slideViewPr>
    <p:cSldViewPr snapToGrid="0">
      <p:cViewPr varScale="1">
        <p:scale>
          <a:sx n="72" d="100"/>
          <a:sy n="72" d="100"/>
        </p:scale>
        <p:origin x="45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Bambury" userId="0b95dbdd8d9022f0" providerId="LiveId" clId="{2B990262-CAB0-469A-A36A-090EB65CA712}"/>
    <pc:docChg chg="undo custSel addSld delSld modSld sldOrd delMainMaster">
      <pc:chgData name="Rhiannon Bambury" userId="0b95dbdd8d9022f0" providerId="LiveId" clId="{2B990262-CAB0-469A-A36A-090EB65CA712}" dt="2018-01-02T20:04:15.789" v="10107" actId="313"/>
      <pc:docMkLst>
        <pc:docMk/>
      </pc:docMkLst>
      <pc:sldChg chg="del">
        <pc:chgData name="Rhiannon Bambury" userId="0b95dbdd8d9022f0" providerId="LiveId" clId="{2B990262-CAB0-469A-A36A-090EB65CA712}" dt="2018-01-02T17:28:33.063" v="5017" actId="2696"/>
        <pc:sldMkLst>
          <pc:docMk/>
          <pc:sldMk cId="3748667521" sldId="256"/>
        </pc:sldMkLst>
      </pc:sldChg>
      <pc:sldChg chg="del">
        <pc:chgData name="Rhiannon Bambury" userId="0b95dbdd8d9022f0" providerId="LiveId" clId="{2B990262-CAB0-469A-A36A-090EB65CA712}" dt="2018-01-02T17:28:37.166" v="5018" actId="2696"/>
        <pc:sldMkLst>
          <pc:docMk/>
          <pc:sldMk cId="1683866232" sldId="257"/>
        </pc:sldMkLst>
      </pc:sldChg>
      <pc:sldChg chg="modSp modNotesTx">
        <pc:chgData name="Rhiannon Bambury" userId="0b95dbdd8d9022f0" providerId="LiveId" clId="{2B990262-CAB0-469A-A36A-090EB65CA712}" dt="2018-01-02T17:01:59.162" v="3560" actId="20577"/>
        <pc:sldMkLst>
          <pc:docMk/>
          <pc:sldMk cId="850004446" sldId="258"/>
        </pc:sldMkLst>
        <pc:spChg chg="mod">
          <ac:chgData name="Rhiannon Bambury" userId="0b95dbdd8d9022f0" providerId="LiveId" clId="{2B990262-CAB0-469A-A36A-090EB65CA712}" dt="2018-01-02T16:52:10.123" v="2986" actId="1076"/>
          <ac:spMkLst>
            <pc:docMk/>
            <pc:sldMk cId="850004446" sldId="258"/>
            <ac:spMk id="7" creationId="{8E44DC6F-E3DD-4E3C-B53E-A8D02F4C88EF}"/>
          </ac:spMkLst>
        </pc:spChg>
      </pc:sldChg>
      <pc:sldChg chg="modSp modNotesTx">
        <pc:chgData name="Rhiannon Bambury" userId="0b95dbdd8d9022f0" providerId="LiveId" clId="{2B990262-CAB0-469A-A36A-090EB65CA712}" dt="2018-01-02T17:45:24.431" v="5299" actId="20577"/>
        <pc:sldMkLst>
          <pc:docMk/>
          <pc:sldMk cId="3770655073" sldId="259"/>
        </pc:sldMkLst>
        <pc:spChg chg="mod">
          <ac:chgData name="Rhiannon Bambury" userId="0b95dbdd8d9022f0" providerId="LiveId" clId="{2B990262-CAB0-469A-A36A-090EB65CA712}" dt="2018-01-02T17:45:24.431" v="5299" actId="20577"/>
          <ac:spMkLst>
            <pc:docMk/>
            <pc:sldMk cId="3770655073" sldId="259"/>
            <ac:spMk id="3" creationId="{00000000-0000-0000-0000-000000000000}"/>
          </ac:spMkLst>
        </pc:spChg>
      </pc:sldChg>
      <pc:sldChg chg="modSp modNotesTx">
        <pc:chgData name="Rhiannon Bambury" userId="0b95dbdd8d9022f0" providerId="LiveId" clId="{2B990262-CAB0-469A-A36A-090EB65CA712}" dt="2018-01-02T17:49:48.267" v="5893" actId="20577"/>
        <pc:sldMkLst>
          <pc:docMk/>
          <pc:sldMk cId="1002704839" sldId="260"/>
        </pc:sldMkLst>
        <pc:spChg chg="mod">
          <ac:chgData name="Rhiannon Bambury" userId="0b95dbdd8d9022f0" providerId="LiveId" clId="{2B990262-CAB0-469A-A36A-090EB65CA712}" dt="2018-01-02T17:45:16.164" v="5279" actId="20577"/>
          <ac:spMkLst>
            <pc:docMk/>
            <pc:sldMk cId="1002704839" sldId="260"/>
            <ac:spMk id="2" creationId="{00000000-0000-0000-0000-000000000000}"/>
          </ac:spMkLst>
        </pc:spChg>
        <pc:spChg chg="mod">
          <ac:chgData name="Rhiannon Bambury" userId="0b95dbdd8d9022f0" providerId="LiveId" clId="{2B990262-CAB0-469A-A36A-090EB65CA712}" dt="2018-01-02T17:47:29.184" v="5618" actId="20577"/>
          <ac:spMkLst>
            <pc:docMk/>
            <pc:sldMk cId="1002704839" sldId="260"/>
            <ac:spMk id="3" creationId="{00000000-0000-0000-0000-000000000000}"/>
          </ac:spMkLst>
        </pc:spChg>
      </pc:sldChg>
      <pc:sldChg chg="addSp delSp modSp delDesignElem modNotesTx">
        <pc:chgData name="Rhiannon Bambury" userId="0b95dbdd8d9022f0" providerId="LiveId" clId="{2B990262-CAB0-469A-A36A-090EB65CA712}" dt="2018-01-02T17:25:02.066" v="4881" actId="403"/>
        <pc:sldMkLst>
          <pc:docMk/>
          <pc:sldMk cId="2956094045" sldId="261"/>
        </pc:sldMkLst>
        <pc:spChg chg="mod">
          <ac:chgData name="Rhiannon Bambury" userId="0b95dbdd8d9022f0" providerId="LiveId" clId="{2B990262-CAB0-469A-A36A-090EB65CA712}" dt="2018-01-02T17:25:02.066" v="4881" actId="403"/>
          <ac:spMkLst>
            <pc:docMk/>
            <pc:sldMk cId="2956094045" sldId="261"/>
            <ac:spMk id="2" creationId="{00000000-0000-0000-0000-000000000000}"/>
          </ac:spMkLst>
        </pc:spChg>
        <pc:spChg chg="mod">
          <ac:chgData name="Rhiannon Bambury" userId="0b95dbdd8d9022f0" providerId="LiveId" clId="{2B990262-CAB0-469A-A36A-090EB65CA712}" dt="2018-01-02T16:52:24.420" v="2989" actId="403"/>
          <ac:spMkLst>
            <pc:docMk/>
            <pc:sldMk cId="2956094045" sldId="261"/>
            <ac:spMk id="3" creationId="{00000000-0000-0000-0000-000000000000}"/>
          </ac:spMkLst>
        </pc:spChg>
        <pc:spChg chg="add del mod">
          <ac:chgData name="Rhiannon Bambury" userId="0b95dbdd8d9022f0" providerId="LiveId" clId="{2B990262-CAB0-469A-A36A-090EB65CA712}" dt="2018-01-02T16:43:40.287" v="2457" actId="403"/>
          <ac:spMkLst>
            <pc:docMk/>
            <pc:sldMk cId="2956094045" sldId="261"/>
            <ac:spMk id="4" creationId="{23C806CF-821A-4EEC-86D7-C8CE860160C0}"/>
          </ac:spMkLst>
        </pc:spChg>
        <pc:spChg chg="add del mod">
          <ac:chgData name="Rhiannon Bambury" userId="0b95dbdd8d9022f0" providerId="LiveId" clId="{2B990262-CAB0-469A-A36A-090EB65CA712}" dt="2018-01-02T16:43:40.287" v="2457" actId="403"/>
          <ac:spMkLst>
            <pc:docMk/>
            <pc:sldMk cId="2956094045" sldId="261"/>
            <ac:spMk id="5" creationId="{A712C698-848F-4886-9767-61CD83688EA6}"/>
          </ac:spMkLst>
        </pc:spChg>
        <pc:spChg chg="add del mod">
          <ac:chgData name="Rhiannon Bambury" userId="0b95dbdd8d9022f0" providerId="LiveId" clId="{2B990262-CAB0-469A-A36A-090EB65CA712}" dt="2018-01-02T16:43:40.287" v="2457" actId="403"/>
          <ac:spMkLst>
            <pc:docMk/>
            <pc:sldMk cId="2956094045" sldId="261"/>
            <ac:spMk id="6" creationId="{50236C84-36EB-485E-81A5-9020F77B1473}"/>
          </ac:spMkLst>
        </pc:spChg>
        <pc:spChg chg="add del mod">
          <ac:chgData name="Rhiannon Bambury" userId="0b95dbdd8d9022f0" providerId="LiveId" clId="{2B990262-CAB0-469A-A36A-090EB65CA712}" dt="2018-01-02T16:50:36.398" v="2938" actId="403"/>
          <ac:spMkLst>
            <pc:docMk/>
            <pc:sldMk cId="2956094045" sldId="261"/>
            <ac:spMk id="7" creationId="{C30A6E05-022B-4698-AF58-76DCA6F74F02}"/>
          </ac:spMkLst>
        </pc:spChg>
        <pc:spChg chg="del">
          <ac:chgData name="Rhiannon Bambury" userId="0b95dbdd8d9022f0" providerId="LiveId" clId="{2B990262-CAB0-469A-A36A-090EB65CA712}" dt="2018-01-02T16:43:22.460" v="2456" actId="403"/>
          <ac:spMkLst>
            <pc:docMk/>
            <pc:sldMk cId="2956094045" sldId="261"/>
            <ac:spMk id="9" creationId="{23522FE7-5A29-4EF6-B1EF-2CA55748A772}"/>
          </ac:spMkLst>
        </pc:spChg>
        <pc:spChg chg="add mod">
          <ac:chgData name="Rhiannon Bambury" userId="0b95dbdd8d9022f0" providerId="LiveId" clId="{2B990262-CAB0-469A-A36A-090EB65CA712}" dt="2018-01-02T16:51:48.576" v="2977" actId="121"/>
          <ac:spMkLst>
            <pc:docMk/>
            <pc:sldMk cId="2956094045" sldId="261"/>
            <ac:spMk id="10" creationId="{51BF5D03-51CB-42F1-9F3F-90EAC5A9F58D}"/>
          </ac:spMkLst>
        </pc:spChg>
        <pc:spChg chg="del">
          <ac:chgData name="Rhiannon Bambury" userId="0b95dbdd8d9022f0" providerId="LiveId" clId="{2B990262-CAB0-469A-A36A-090EB65CA712}" dt="2018-01-02T16:43:22.460" v="2456" actId="403"/>
          <ac:spMkLst>
            <pc:docMk/>
            <pc:sldMk cId="2956094045" sldId="261"/>
            <ac:spMk id="17" creationId="{B5F9E98A-4FF4-43D6-9C48-6DF0E7F2D272}"/>
          </ac:spMkLst>
        </pc:spChg>
        <pc:spChg chg="del">
          <ac:chgData name="Rhiannon Bambury" userId="0b95dbdd8d9022f0" providerId="LiveId" clId="{2B990262-CAB0-469A-A36A-090EB65CA712}" dt="2018-01-02T16:43:22.460" v="2456" actId="403"/>
          <ac:spMkLst>
            <pc:docMk/>
            <pc:sldMk cId="2956094045" sldId="261"/>
            <ac:spMk id="19" creationId="{D207A636-DC99-4588-80C4-9E069B97C3FD}"/>
          </ac:spMkLst>
        </pc:spChg>
        <pc:picChg chg="add mod">
          <ac:chgData name="Rhiannon Bambury" userId="0b95dbdd8d9022f0" providerId="LiveId" clId="{2B990262-CAB0-469A-A36A-090EB65CA712}" dt="2018-01-02T16:50:36.398" v="2938" actId="403"/>
          <ac:picMkLst>
            <pc:docMk/>
            <pc:sldMk cId="2956094045" sldId="261"/>
            <ac:picMk id="8" creationId="{B04276CC-D89D-4979-97F7-4BB436380B31}"/>
          </ac:picMkLst>
        </pc:picChg>
        <pc:picChg chg="del">
          <ac:chgData name="Rhiannon Bambury" userId="0b95dbdd8d9022f0" providerId="LiveId" clId="{2B990262-CAB0-469A-A36A-090EB65CA712}" dt="2018-01-02T16:43:22.460" v="2456" actId="403"/>
          <ac:picMkLst>
            <pc:docMk/>
            <pc:sldMk cId="2956094045" sldId="261"/>
            <ac:picMk id="11" creationId="{C2192E09-EBC7-416C-B887-DFF915D7F43D}"/>
          </ac:picMkLst>
        </pc:picChg>
        <pc:picChg chg="del">
          <ac:chgData name="Rhiannon Bambury" userId="0b95dbdd8d9022f0" providerId="LiveId" clId="{2B990262-CAB0-469A-A36A-090EB65CA712}" dt="2018-01-02T16:43:22.460" v="2456" actId="403"/>
          <ac:picMkLst>
            <pc:docMk/>
            <pc:sldMk cId="2956094045" sldId="261"/>
            <ac:picMk id="21" creationId="{D4ED6A5F-3B06-48C5-850F-8045C4DF69AE}"/>
          </ac:picMkLst>
        </pc:picChg>
        <pc:cxnChg chg="del">
          <ac:chgData name="Rhiannon Bambury" userId="0b95dbdd8d9022f0" providerId="LiveId" clId="{2B990262-CAB0-469A-A36A-090EB65CA712}" dt="2018-01-02T16:43:22.460" v="2456" actId="403"/>
          <ac:cxnSpMkLst>
            <pc:docMk/>
            <pc:sldMk cId="2956094045" sldId="261"/>
            <ac:cxnSpMk id="13" creationId="{2924498D-E084-44BE-A196-CFCE35564350}"/>
          </ac:cxnSpMkLst>
        </pc:cxnChg>
        <pc:cxnChg chg="del">
          <ac:chgData name="Rhiannon Bambury" userId="0b95dbdd8d9022f0" providerId="LiveId" clId="{2B990262-CAB0-469A-A36A-090EB65CA712}" dt="2018-01-02T16:43:22.460" v="2456" actId="403"/>
          <ac:cxnSpMkLst>
            <pc:docMk/>
            <pc:sldMk cId="2956094045" sldId="261"/>
            <ac:cxnSpMk id="15" creationId="{3BBC7667-C352-4842-9AFD-E5C16AD002F4}"/>
          </ac:cxnSpMkLst>
        </pc:cxnChg>
        <pc:cxnChg chg="del">
          <ac:chgData name="Rhiannon Bambury" userId="0b95dbdd8d9022f0" providerId="LiveId" clId="{2B990262-CAB0-469A-A36A-090EB65CA712}" dt="2018-01-02T16:43:22.460" v="2456" actId="403"/>
          <ac:cxnSpMkLst>
            <pc:docMk/>
            <pc:sldMk cId="2956094045" sldId="261"/>
            <ac:cxnSpMk id="23" creationId="{C9A60B9D-8DAC-4DA9-88DE-9911621A2B96}"/>
          </ac:cxnSpMkLst>
        </pc:cxnChg>
        <pc:cxnChg chg="del">
          <ac:chgData name="Rhiannon Bambury" userId="0b95dbdd8d9022f0" providerId="LiveId" clId="{2B990262-CAB0-469A-A36A-090EB65CA712}" dt="2018-01-02T16:43:22.460" v="2456" actId="403"/>
          <ac:cxnSpMkLst>
            <pc:docMk/>
            <pc:sldMk cId="2956094045" sldId="261"/>
            <ac:cxnSpMk id="25" creationId="{0F2BAA51-3181-4303-929A-FCD9C33F8900}"/>
          </ac:cxnSpMkLst>
        </pc:cxnChg>
      </pc:sldChg>
      <pc:sldChg chg="del">
        <pc:chgData name="Rhiannon Bambury" userId="0b95dbdd8d9022f0" providerId="LiveId" clId="{2B990262-CAB0-469A-A36A-090EB65CA712}" dt="2018-01-02T17:17:32.810" v="4270" actId="2696"/>
        <pc:sldMkLst>
          <pc:docMk/>
          <pc:sldMk cId="1814308944" sldId="262"/>
        </pc:sldMkLst>
      </pc:sldChg>
      <pc:sldChg chg="addSp delSp modSp modNotesTx">
        <pc:chgData name="Rhiannon Bambury" userId="0b95dbdd8d9022f0" providerId="LiveId" clId="{2B990262-CAB0-469A-A36A-090EB65CA712}" dt="2018-01-02T19:54:45.462" v="9761" actId="20577"/>
        <pc:sldMkLst>
          <pc:docMk/>
          <pc:sldMk cId="383157452" sldId="264"/>
        </pc:sldMkLst>
        <pc:spChg chg="mod">
          <ac:chgData name="Rhiannon Bambury" userId="0b95dbdd8d9022f0" providerId="LiveId" clId="{2B990262-CAB0-469A-A36A-090EB65CA712}" dt="2018-01-02T17:11:34.575" v="3682" actId="26606"/>
          <ac:spMkLst>
            <pc:docMk/>
            <pc:sldMk cId="383157452" sldId="264"/>
            <ac:spMk id="2" creationId="{00000000-0000-0000-0000-000000000000}"/>
          </ac:spMkLst>
        </pc:spChg>
        <pc:spChg chg="mod">
          <ac:chgData name="Rhiannon Bambury" userId="0b95dbdd8d9022f0" providerId="LiveId" clId="{2B990262-CAB0-469A-A36A-090EB65CA712}" dt="2018-01-02T17:14:40.586" v="3845" actId="121"/>
          <ac:spMkLst>
            <pc:docMk/>
            <pc:sldMk cId="383157452" sldId="264"/>
            <ac:spMk id="3" creationId="{00000000-0000-0000-0000-000000000000}"/>
          </ac:spMkLst>
        </pc:spChg>
        <pc:spChg chg="del">
          <ac:chgData name="Rhiannon Bambury" userId="0b95dbdd8d9022f0" providerId="LiveId" clId="{2B990262-CAB0-469A-A36A-090EB65CA712}" dt="2018-01-02T17:10:37.798" v="3678" actId="478"/>
          <ac:spMkLst>
            <pc:docMk/>
            <pc:sldMk cId="383157452" sldId="264"/>
            <ac:spMk id="5" creationId="{00000000-0000-0000-0000-000000000000}"/>
          </ac:spMkLst>
        </pc:spChg>
        <pc:spChg chg="add mod">
          <ac:chgData name="Rhiannon Bambury" userId="0b95dbdd8d9022f0" providerId="LiveId" clId="{2B990262-CAB0-469A-A36A-090EB65CA712}" dt="2018-01-02T17:12:30.749" v="3707" actId="1076"/>
          <ac:spMkLst>
            <pc:docMk/>
            <pc:sldMk cId="383157452" sldId="264"/>
            <ac:spMk id="7" creationId="{1DF0FFC0-3E30-4C3D-ADA1-1DF5ACB6358D}"/>
          </ac:spMkLst>
        </pc:spChg>
        <pc:spChg chg="del">
          <ac:chgData name="Rhiannon Bambury" userId="0b95dbdd8d9022f0" providerId="LiveId" clId="{2B990262-CAB0-469A-A36A-090EB65CA712}" dt="2018-01-02T17:11:34.575" v="3682" actId="26606"/>
          <ac:spMkLst>
            <pc:docMk/>
            <pc:sldMk cId="383157452" sldId="264"/>
            <ac:spMk id="11" creationId="{10419CA0-BFB4-4390-AB8F-5DBFCA45D4D0}"/>
          </ac:spMkLst>
        </pc:spChg>
        <pc:spChg chg="del">
          <ac:chgData name="Rhiannon Bambury" userId="0b95dbdd8d9022f0" providerId="LiveId" clId="{2B990262-CAB0-469A-A36A-090EB65CA712}" dt="2018-01-02T17:11:34.575" v="3682" actId="26606"/>
          <ac:spMkLst>
            <pc:docMk/>
            <pc:sldMk cId="383157452" sldId="264"/>
            <ac:spMk id="13" creationId="{596E9C81-ACBE-459E-A7D5-2BB824B68FDA}"/>
          </ac:spMkLst>
        </pc:spChg>
        <pc:spChg chg="add">
          <ac:chgData name="Rhiannon Bambury" userId="0b95dbdd8d9022f0" providerId="LiveId" clId="{2B990262-CAB0-469A-A36A-090EB65CA712}" dt="2018-01-02T17:11:34.575" v="3682" actId="26606"/>
          <ac:spMkLst>
            <pc:docMk/>
            <pc:sldMk cId="383157452" sldId="264"/>
            <ac:spMk id="28" creationId="{35C3D674-3D59-4E93-80CA-0C0A9095E816}"/>
          </ac:spMkLst>
        </pc:spChg>
        <pc:spChg chg="add">
          <ac:chgData name="Rhiannon Bambury" userId="0b95dbdd8d9022f0" providerId="LiveId" clId="{2B990262-CAB0-469A-A36A-090EB65CA712}" dt="2018-01-02T17:11:34.575" v="3682" actId="26606"/>
          <ac:spMkLst>
            <pc:docMk/>
            <pc:sldMk cId="383157452" sldId="264"/>
            <ac:spMk id="30" creationId="{EF2A81E1-BCBE-426B-8C09-33274E69409D}"/>
          </ac:spMkLst>
        </pc:spChg>
        <pc:grpChg chg="del">
          <ac:chgData name="Rhiannon Bambury" userId="0b95dbdd8d9022f0" providerId="LiveId" clId="{2B990262-CAB0-469A-A36A-090EB65CA712}" dt="2018-01-02T17:11:34.575" v="3682" actId="26606"/>
          <ac:grpSpMkLst>
            <pc:docMk/>
            <pc:sldMk cId="383157452" sldId="264"/>
            <ac:grpSpMk id="21" creationId="{CEBDCB18-ABE5-43B0-8B68-89FEDAECB8B0}"/>
          </ac:grpSpMkLst>
        </pc:grpChg>
        <pc:picChg chg="del">
          <ac:chgData name="Rhiannon Bambury" userId="0b95dbdd8d9022f0" providerId="LiveId" clId="{2B990262-CAB0-469A-A36A-090EB65CA712}" dt="2018-01-02T17:10:46.654" v="3680" actId="478"/>
          <ac:picMkLst>
            <pc:docMk/>
            <pc:sldMk cId="383157452" sldId="264"/>
            <ac:picMk id="4" creationId="{00000000-0000-0000-0000-000000000000}"/>
          </ac:picMkLst>
        </pc:picChg>
        <pc:picChg chg="add mod ord">
          <ac:chgData name="Rhiannon Bambury" userId="0b95dbdd8d9022f0" providerId="LiveId" clId="{2B990262-CAB0-469A-A36A-090EB65CA712}" dt="2018-01-02T17:11:53.232" v="3684" actId="27614"/>
          <ac:picMkLst>
            <pc:docMk/>
            <pc:sldMk cId="383157452" sldId="264"/>
            <ac:picMk id="6" creationId="{E3D880D2-982B-47C9-98B7-C86279DAF992}"/>
          </ac:picMkLst>
        </pc:picChg>
        <pc:picChg chg="del">
          <ac:chgData name="Rhiannon Bambury" userId="0b95dbdd8d9022f0" providerId="LiveId" clId="{2B990262-CAB0-469A-A36A-090EB65CA712}" dt="2018-01-02T17:11:34.575" v="3682" actId="26606"/>
          <ac:picMkLst>
            <pc:docMk/>
            <pc:sldMk cId="383157452" sldId="264"/>
            <ac:picMk id="15" creationId="{08EC5C75-E28F-4899-9C2E-39431B82B740}"/>
          </ac:picMkLst>
        </pc:picChg>
        <pc:picChg chg="add mod">
          <ac:chgData name="Rhiannon Bambury" userId="0b95dbdd8d9022f0" providerId="LiveId" clId="{2B990262-CAB0-469A-A36A-090EB65CA712}" dt="2018-01-02T17:11:53.232" v="3683" actId="27614"/>
          <ac:picMkLst>
            <pc:docMk/>
            <pc:sldMk cId="383157452" sldId="264"/>
            <ac:picMk id="32" creationId="{39D1DDD4-5BB3-45BA-B9B3-06B62299AD79}"/>
          </ac:picMkLst>
        </pc:picChg>
        <pc:cxnChg chg="del">
          <ac:chgData name="Rhiannon Bambury" userId="0b95dbdd8d9022f0" providerId="LiveId" clId="{2B990262-CAB0-469A-A36A-090EB65CA712}" dt="2018-01-02T17:11:34.575" v="3682" actId="26606"/>
          <ac:cxnSpMkLst>
            <pc:docMk/>
            <pc:sldMk cId="383157452" sldId="264"/>
            <ac:cxnSpMk id="17" creationId="{46AAE0A1-60AD-4190-B85D-2DD8148369C7}"/>
          </ac:cxnSpMkLst>
        </pc:cxnChg>
        <pc:cxnChg chg="del">
          <ac:chgData name="Rhiannon Bambury" userId="0b95dbdd8d9022f0" providerId="LiveId" clId="{2B990262-CAB0-469A-A36A-090EB65CA712}" dt="2018-01-02T17:11:34.575" v="3682" actId="26606"/>
          <ac:cxnSpMkLst>
            <pc:docMk/>
            <pc:sldMk cId="383157452" sldId="264"/>
            <ac:cxnSpMk id="19" creationId="{5CF4C623-16D7-4722-8EFB-A5B0E3BC077D}"/>
          </ac:cxnSpMkLst>
        </pc:cxnChg>
        <pc:cxnChg chg="add">
          <ac:chgData name="Rhiannon Bambury" userId="0b95dbdd8d9022f0" providerId="LiveId" clId="{2B990262-CAB0-469A-A36A-090EB65CA712}" dt="2018-01-02T17:11:34.575" v="3682" actId="26606"/>
          <ac:cxnSpMkLst>
            <pc:docMk/>
            <pc:sldMk cId="383157452" sldId="264"/>
            <ac:cxnSpMk id="34" creationId="{A24DAE64-2302-42EA-8239-F2F0775CA5AD}"/>
          </ac:cxnSpMkLst>
        </pc:cxnChg>
        <pc:cxnChg chg="add">
          <ac:chgData name="Rhiannon Bambury" userId="0b95dbdd8d9022f0" providerId="LiveId" clId="{2B990262-CAB0-469A-A36A-090EB65CA712}" dt="2018-01-02T17:11:34.575" v="3682" actId="26606"/>
          <ac:cxnSpMkLst>
            <pc:docMk/>
            <pc:sldMk cId="383157452" sldId="264"/>
            <ac:cxnSpMk id="36" creationId="{C884B8F8-FDC9-498B-9960-5D7260AFCB03}"/>
          </ac:cxnSpMkLst>
        </pc:cxnChg>
      </pc:sldChg>
      <pc:sldChg chg="modSp">
        <pc:chgData name="Rhiannon Bambury" userId="0b95dbdd8d9022f0" providerId="LiveId" clId="{2B990262-CAB0-469A-A36A-090EB65CA712}" dt="2018-01-02T17:24:15.198" v="4862" actId="20577"/>
        <pc:sldMkLst>
          <pc:docMk/>
          <pc:sldMk cId="2374717352" sldId="265"/>
        </pc:sldMkLst>
        <pc:spChg chg="mod">
          <ac:chgData name="Rhiannon Bambury" userId="0b95dbdd8d9022f0" providerId="LiveId" clId="{2B990262-CAB0-469A-A36A-090EB65CA712}" dt="2018-01-02T17:17:47.106" v="4286" actId="313"/>
          <ac:spMkLst>
            <pc:docMk/>
            <pc:sldMk cId="2374717352" sldId="265"/>
            <ac:spMk id="2" creationId="{00000000-0000-0000-0000-000000000000}"/>
          </ac:spMkLst>
        </pc:spChg>
        <pc:spChg chg="mod">
          <ac:chgData name="Rhiannon Bambury" userId="0b95dbdd8d9022f0" providerId="LiveId" clId="{2B990262-CAB0-469A-A36A-090EB65CA712}" dt="2018-01-02T17:24:15.198" v="4862" actId="20577"/>
          <ac:spMkLst>
            <pc:docMk/>
            <pc:sldMk cId="2374717352" sldId="265"/>
            <ac:spMk id="3" creationId="{00000000-0000-0000-0000-000000000000}"/>
          </ac:spMkLst>
        </pc:spChg>
      </pc:sldChg>
      <pc:sldChg chg="modSp modNotesTx">
        <pc:chgData name="Rhiannon Bambury" userId="0b95dbdd8d9022f0" providerId="LiveId" clId="{2B990262-CAB0-469A-A36A-090EB65CA712}" dt="2018-01-02T17:51:50.443" v="6000" actId="403"/>
        <pc:sldMkLst>
          <pc:docMk/>
          <pc:sldMk cId="3711955448" sldId="266"/>
        </pc:sldMkLst>
        <pc:spChg chg="mod">
          <ac:chgData name="Rhiannon Bambury" userId="0b95dbdd8d9022f0" providerId="LiveId" clId="{2B990262-CAB0-469A-A36A-090EB65CA712}" dt="2018-01-02T17:51:50.443" v="6000" actId="403"/>
          <ac:spMkLst>
            <pc:docMk/>
            <pc:sldMk cId="3711955448" sldId="266"/>
            <ac:spMk id="2" creationId="{879CEE8A-B4AE-409C-B08E-D736FFA6FBFE}"/>
          </ac:spMkLst>
        </pc:spChg>
        <pc:spChg chg="mod">
          <ac:chgData name="Rhiannon Bambury" userId="0b95dbdd8d9022f0" providerId="LiveId" clId="{2B990262-CAB0-469A-A36A-090EB65CA712}" dt="2018-01-02T16:51:58.601" v="2981" actId="403"/>
          <ac:spMkLst>
            <pc:docMk/>
            <pc:sldMk cId="3711955448" sldId="266"/>
            <ac:spMk id="5" creationId="{9324A385-CA4E-4823-9B0A-726DD6F784C5}"/>
          </ac:spMkLst>
        </pc:spChg>
      </pc:sldChg>
      <pc:sldChg chg="modNotesTx">
        <pc:chgData name="Rhiannon Bambury" userId="0b95dbdd8d9022f0" providerId="LiveId" clId="{2B990262-CAB0-469A-A36A-090EB65CA712}" dt="2018-01-02T16:49:35.340" v="2937" actId="20577"/>
        <pc:sldMkLst>
          <pc:docMk/>
          <pc:sldMk cId="3712568386" sldId="267"/>
        </pc:sldMkLst>
      </pc:sldChg>
      <pc:sldChg chg="del">
        <pc:chgData name="Rhiannon Bambury" userId="0b95dbdd8d9022f0" providerId="LiveId" clId="{2B990262-CAB0-469A-A36A-090EB65CA712}" dt="2018-01-02T17:10:33.723" v="3677" actId="2696"/>
        <pc:sldMkLst>
          <pc:docMk/>
          <pc:sldMk cId="1396545875" sldId="268"/>
        </pc:sldMkLst>
      </pc:sldChg>
      <pc:sldChg chg="modNotesTx">
        <pc:chgData name="Rhiannon Bambury" userId="0b95dbdd8d9022f0" providerId="LiveId" clId="{2B990262-CAB0-469A-A36A-090EB65CA712}" dt="2018-01-02T17:53:00.676" v="6008" actId="20577"/>
        <pc:sldMkLst>
          <pc:docMk/>
          <pc:sldMk cId="2397207501" sldId="269"/>
        </pc:sldMkLst>
      </pc:sldChg>
      <pc:sldChg chg="addSp delSp modSp ord modNotesTx">
        <pc:chgData name="Rhiannon Bambury" userId="0b95dbdd8d9022f0" providerId="LiveId" clId="{2B990262-CAB0-469A-A36A-090EB65CA712}" dt="2018-01-02T17:01:32.335" v="3559" actId="20577"/>
        <pc:sldMkLst>
          <pc:docMk/>
          <pc:sldMk cId="1000971237" sldId="270"/>
        </pc:sldMkLst>
        <pc:spChg chg="mod">
          <ac:chgData name="Rhiannon Bambury" userId="0b95dbdd8d9022f0" providerId="LiveId" clId="{2B990262-CAB0-469A-A36A-090EB65CA712}" dt="2018-01-02T16:56:53.936" v="3309" actId="20577"/>
          <ac:spMkLst>
            <pc:docMk/>
            <pc:sldMk cId="1000971237" sldId="270"/>
            <ac:spMk id="2" creationId="{9DB3BCD3-59CF-48EB-BACE-5650CEA2E929}"/>
          </ac:spMkLst>
        </pc:spChg>
        <pc:spChg chg="mod">
          <ac:chgData name="Rhiannon Bambury" userId="0b95dbdd8d9022f0" providerId="LiveId" clId="{2B990262-CAB0-469A-A36A-090EB65CA712}" dt="2018-01-02T16:58:50.120" v="3377" actId="27636"/>
          <ac:spMkLst>
            <pc:docMk/>
            <pc:sldMk cId="1000971237" sldId="270"/>
            <ac:spMk id="3" creationId="{6E122AF2-3921-4856-9257-C820AE229531}"/>
          </ac:spMkLst>
        </pc:spChg>
        <pc:spChg chg="add del mod">
          <ac:chgData name="Rhiannon Bambury" userId="0b95dbdd8d9022f0" providerId="LiveId" clId="{2B990262-CAB0-469A-A36A-090EB65CA712}" dt="2018-01-02T16:56:26.302" v="3285" actId="20577"/>
          <ac:spMkLst>
            <pc:docMk/>
            <pc:sldMk cId="1000971237" sldId="270"/>
            <ac:spMk id="4" creationId="{DA6267BF-CF89-4B49-BBDD-63D49C806241}"/>
          </ac:spMkLst>
        </pc:spChg>
        <pc:spChg chg="add del mod">
          <ac:chgData name="Rhiannon Bambury" userId="0b95dbdd8d9022f0" providerId="LiveId" clId="{2B990262-CAB0-469A-A36A-090EB65CA712}" dt="2018-01-02T16:58:11.305" v="3340" actId="1076"/>
          <ac:spMkLst>
            <pc:docMk/>
            <pc:sldMk cId="1000971237" sldId="270"/>
            <ac:spMk id="6" creationId="{2750EE46-4751-4428-B6EA-E1F7E6E209E9}"/>
          </ac:spMkLst>
        </pc:spChg>
        <pc:spChg chg="add del mod">
          <ac:chgData name="Rhiannon Bambury" userId="0b95dbdd8d9022f0" providerId="LiveId" clId="{2B990262-CAB0-469A-A36A-090EB65CA712}" dt="2018-01-02T16:59:02.487" v="3390" actId="478"/>
          <ac:spMkLst>
            <pc:docMk/>
            <pc:sldMk cId="1000971237" sldId="270"/>
            <ac:spMk id="7" creationId="{3954EFF7-520C-40E1-9C5F-494034DC729C}"/>
          </ac:spMkLst>
        </pc:spChg>
        <pc:spChg chg="add mod">
          <ac:chgData name="Rhiannon Bambury" userId="0b95dbdd8d9022f0" providerId="LiveId" clId="{2B990262-CAB0-469A-A36A-090EB65CA712}" dt="2018-01-02T16:58:55.077" v="3389" actId="20577"/>
          <ac:spMkLst>
            <pc:docMk/>
            <pc:sldMk cId="1000971237" sldId="270"/>
            <ac:spMk id="8" creationId="{F0FAC0E7-EA2B-452B-B8D5-4E8B9EB94124}"/>
          </ac:spMkLst>
        </pc:spChg>
        <pc:picChg chg="add mod">
          <ac:chgData name="Rhiannon Bambury" userId="0b95dbdd8d9022f0" providerId="LiveId" clId="{2B990262-CAB0-469A-A36A-090EB65CA712}" dt="2018-01-02T16:56:26.302" v="3285" actId="20577"/>
          <ac:picMkLst>
            <pc:docMk/>
            <pc:sldMk cId="1000971237" sldId="270"/>
            <ac:picMk id="5" creationId="{F2926AB6-56C9-4898-8509-9EDB79448465}"/>
          </ac:picMkLst>
        </pc:picChg>
      </pc:sldChg>
      <pc:sldChg chg="addSp delSp modSp add del ord">
        <pc:chgData name="Rhiannon Bambury" userId="0b95dbdd8d9022f0" providerId="LiveId" clId="{2B990262-CAB0-469A-A36A-090EB65CA712}" dt="2018-01-02T17:09:31.659" v="3676" actId="2696"/>
        <pc:sldMkLst>
          <pc:docMk/>
          <pc:sldMk cId="1384584144" sldId="271"/>
        </pc:sldMkLst>
        <pc:spChg chg="mod">
          <ac:chgData name="Rhiannon Bambury" userId="0b95dbdd8d9022f0" providerId="LiveId" clId="{2B990262-CAB0-469A-A36A-090EB65CA712}" dt="2018-01-02T15:40:43.046" v="208" actId="20577"/>
          <ac:spMkLst>
            <pc:docMk/>
            <pc:sldMk cId="1384584144" sldId="271"/>
            <ac:spMk id="2" creationId="{A79E0334-7D29-4449-8C8D-279F1F7B9EBA}"/>
          </ac:spMkLst>
        </pc:spChg>
        <pc:spChg chg="del">
          <ac:chgData name="Rhiannon Bambury" userId="0b95dbdd8d9022f0" providerId="LiveId" clId="{2B990262-CAB0-469A-A36A-090EB65CA712}" dt="2018-01-02T15:37:05.975" v="59" actId="478"/>
          <ac:spMkLst>
            <pc:docMk/>
            <pc:sldMk cId="1384584144" sldId="271"/>
            <ac:spMk id="3" creationId="{60E68FE7-7B1F-4AB5-B998-B4E46F499DB1}"/>
          </ac:spMkLst>
        </pc:spChg>
        <pc:spChg chg="del">
          <ac:chgData name="Rhiannon Bambury" userId="0b95dbdd8d9022f0" providerId="LiveId" clId="{2B990262-CAB0-469A-A36A-090EB65CA712}" dt="2018-01-02T15:36:54.161" v="56" actId="1032"/>
          <ac:spMkLst>
            <pc:docMk/>
            <pc:sldMk cId="1384584144" sldId="271"/>
            <ac:spMk id="4" creationId="{96929A5B-F9C9-4901-BD21-C76D0902916A}"/>
          </ac:spMkLst>
        </pc:spChg>
        <pc:spChg chg="del">
          <ac:chgData name="Rhiannon Bambury" userId="0b95dbdd8d9022f0" providerId="LiveId" clId="{2B990262-CAB0-469A-A36A-090EB65CA712}" dt="2018-01-02T15:36:59.849" v="57" actId="478"/>
          <ac:spMkLst>
            <pc:docMk/>
            <pc:sldMk cId="1384584144" sldId="271"/>
            <ac:spMk id="5" creationId="{F6E912B8-0B98-4182-AC5C-1510E06A8C06}"/>
          </ac:spMkLst>
        </pc:spChg>
        <pc:spChg chg="del">
          <ac:chgData name="Rhiannon Bambury" userId="0b95dbdd8d9022f0" providerId="LiveId" clId="{2B990262-CAB0-469A-A36A-090EB65CA712}" dt="2018-01-02T15:37:03.631" v="58" actId="478"/>
          <ac:spMkLst>
            <pc:docMk/>
            <pc:sldMk cId="1384584144" sldId="271"/>
            <ac:spMk id="6" creationId="{325692D9-15C8-4D99-BBF6-6213A99E913C}"/>
          </ac:spMkLst>
        </pc:spChg>
        <pc:spChg chg="add mod">
          <ac:chgData name="Rhiannon Bambury" userId="0b95dbdd8d9022f0" providerId="LiveId" clId="{2B990262-CAB0-469A-A36A-090EB65CA712}" dt="2018-01-02T17:08:27.863" v="3657" actId="2696"/>
          <ac:spMkLst>
            <pc:docMk/>
            <pc:sldMk cId="1384584144" sldId="271"/>
            <ac:spMk id="8" creationId="{5E7DABA6-5FD8-4DE5-8719-A2AA947B54F6}"/>
          </ac:spMkLst>
        </pc:spChg>
        <pc:spChg chg="add mod">
          <ac:chgData name="Rhiannon Bambury" userId="0b95dbdd8d9022f0" providerId="LiveId" clId="{2B990262-CAB0-469A-A36A-090EB65CA712}" dt="2018-01-02T16:56:21.435" v="3284" actId="2696"/>
          <ac:spMkLst>
            <pc:docMk/>
            <pc:sldMk cId="1384584144" sldId="271"/>
            <ac:spMk id="9" creationId="{1511AA2E-C484-49F9-8063-A3A35FC38711}"/>
          </ac:spMkLst>
        </pc:spChg>
        <pc:graphicFrameChg chg="add del mod">
          <ac:chgData name="Rhiannon Bambury" userId="0b95dbdd8d9022f0" providerId="LiveId" clId="{2B990262-CAB0-469A-A36A-090EB65CA712}" dt="2018-01-02T16:56:21.435" v="3284" actId="2696"/>
          <ac:graphicFrameMkLst>
            <pc:docMk/>
            <pc:sldMk cId="1384584144" sldId="271"/>
            <ac:graphicFrameMk id="7" creationId="{D4E755F0-F56C-429B-BC73-284357E7125D}"/>
          </ac:graphicFrameMkLst>
        </pc:graphicFrameChg>
      </pc:sldChg>
      <pc:sldChg chg="add del">
        <pc:chgData name="Rhiannon Bambury" userId="0b95dbdd8d9022f0" providerId="LiveId" clId="{2B990262-CAB0-469A-A36A-090EB65CA712}" dt="2018-01-02T16:43:04.822" v="2446" actId="2696"/>
        <pc:sldMkLst>
          <pc:docMk/>
          <pc:sldMk cId="531917065" sldId="272"/>
        </pc:sldMkLst>
      </pc:sldChg>
      <pc:sldChg chg="modSp add del">
        <pc:chgData name="Rhiannon Bambury" userId="0b95dbdd8d9022f0" providerId="LiveId" clId="{2B990262-CAB0-469A-A36A-090EB65CA712}" dt="2018-01-02T17:08:15.545" v="3656" actId="2696"/>
        <pc:sldMkLst>
          <pc:docMk/>
          <pc:sldMk cId="2050397752" sldId="272"/>
        </pc:sldMkLst>
        <pc:spChg chg="mod">
          <ac:chgData name="Rhiannon Bambury" userId="0b95dbdd8d9022f0" providerId="LiveId" clId="{2B990262-CAB0-469A-A36A-090EB65CA712}" dt="2018-01-02T17:02:28.740" v="3577" actId="20577"/>
          <ac:spMkLst>
            <pc:docMk/>
            <pc:sldMk cId="2050397752" sldId="272"/>
            <ac:spMk id="2" creationId="{00000000-0000-0000-0000-000000000000}"/>
          </ac:spMkLst>
        </pc:spChg>
        <pc:spChg chg="mod">
          <ac:chgData name="Rhiannon Bambury" userId="0b95dbdd8d9022f0" providerId="LiveId" clId="{2B990262-CAB0-469A-A36A-090EB65CA712}" dt="2018-01-02T17:02:38.077" v="3597" actId="20577"/>
          <ac:spMkLst>
            <pc:docMk/>
            <pc:sldMk cId="2050397752" sldId="272"/>
            <ac:spMk id="3" creationId="{00000000-0000-0000-0000-000000000000}"/>
          </ac:spMkLst>
        </pc:spChg>
      </pc:sldChg>
      <pc:sldChg chg="modSp add ord">
        <pc:chgData name="Rhiannon Bambury" userId="0b95dbdd8d9022f0" providerId="LiveId" clId="{2B990262-CAB0-469A-A36A-090EB65CA712}" dt="2018-01-02T18:06:46.485" v="6033" actId="403"/>
        <pc:sldMkLst>
          <pc:docMk/>
          <pc:sldMk cId="4168884295" sldId="273"/>
        </pc:sldMkLst>
        <pc:spChg chg="mod">
          <ac:chgData name="Rhiannon Bambury" userId="0b95dbdd8d9022f0" providerId="LiveId" clId="{2B990262-CAB0-469A-A36A-090EB65CA712}" dt="2018-01-02T17:03:33.265" v="3654" actId="403"/>
          <ac:spMkLst>
            <pc:docMk/>
            <pc:sldMk cId="4168884295" sldId="273"/>
            <ac:spMk id="2" creationId="{00000000-0000-0000-0000-000000000000}"/>
          </ac:spMkLst>
        </pc:spChg>
        <pc:spChg chg="mod">
          <ac:chgData name="Rhiannon Bambury" userId="0b95dbdd8d9022f0" providerId="LiveId" clId="{2B990262-CAB0-469A-A36A-090EB65CA712}" dt="2018-01-02T18:06:46.485" v="6033" actId="403"/>
          <ac:spMkLst>
            <pc:docMk/>
            <pc:sldMk cId="4168884295" sldId="273"/>
            <ac:spMk id="3" creationId="{00000000-0000-0000-0000-000000000000}"/>
          </ac:spMkLst>
        </pc:spChg>
      </pc:sldChg>
      <pc:sldChg chg="modSp add modNotesTx">
        <pc:chgData name="Rhiannon Bambury" userId="0b95dbdd8d9022f0" providerId="LiveId" clId="{2B990262-CAB0-469A-A36A-090EB65CA712}" dt="2018-01-02T20:00:11.110" v="10074" actId="20577"/>
        <pc:sldMkLst>
          <pc:docMk/>
          <pc:sldMk cId="3436859179" sldId="274"/>
        </pc:sldMkLst>
        <pc:spChg chg="mod">
          <ac:chgData name="Rhiannon Bambury" userId="0b95dbdd8d9022f0" providerId="LiveId" clId="{2B990262-CAB0-469A-A36A-090EB65CA712}" dt="2018-01-02T19:24:05.997" v="7946" actId="403"/>
          <ac:spMkLst>
            <pc:docMk/>
            <pc:sldMk cId="3436859179" sldId="274"/>
            <ac:spMk id="2" creationId="{BE7D705E-74DE-4DAE-BBA5-C05646393530}"/>
          </ac:spMkLst>
        </pc:spChg>
        <pc:spChg chg="mod">
          <ac:chgData name="Rhiannon Bambury" userId="0b95dbdd8d9022f0" providerId="LiveId" clId="{2B990262-CAB0-469A-A36A-090EB65CA712}" dt="2018-01-02T19:21:16.543" v="7905" actId="20577"/>
          <ac:spMkLst>
            <pc:docMk/>
            <pc:sldMk cId="3436859179" sldId="274"/>
            <ac:spMk id="3" creationId="{10014C32-C1BB-47B0-AD12-8A58E72D4936}"/>
          </ac:spMkLst>
        </pc:spChg>
        <pc:spChg chg="mod">
          <ac:chgData name="Rhiannon Bambury" userId="0b95dbdd8d9022f0" providerId="LiveId" clId="{2B990262-CAB0-469A-A36A-090EB65CA712}" dt="2018-01-02T18:23:34.320" v="7885" actId="121"/>
          <ac:spMkLst>
            <pc:docMk/>
            <pc:sldMk cId="3436859179" sldId="274"/>
            <ac:spMk id="4" creationId="{E52C62EF-26CA-42B2-B354-CAE14AAEE4B1}"/>
          </ac:spMkLst>
        </pc:spChg>
      </pc:sldChg>
      <pc:sldChg chg="modSp add">
        <pc:chgData name="Rhiannon Bambury" userId="0b95dbdd8d9022f0" providerId="LiveId" clId="{2B990262-CAB0-469A-A36A-090EB65CA712}" dt="2018-01-02T17:09:05.920" v="3674" actId="403"/>
        <pc:sldMkLst>
          <pc:docMk/>
          <pc:sldMk cId="3114146140" sldId="275"/>
        </pc:sldMkLst>
        <pc:spChg chg="mod">
          <ac:chgData name="Rhiannon Bambury" userId="0b95dbdd8d9022f0" providerId="LiveId" clId="{2B990262-CAB0-469A-A36A-090EB65CA712}" dt="2018-01-02T17:09:05.920" v="3674" actId="403"/>
          <ac:spMkLst>
            <pc:docMk/>
            <pc:sldMk cId="3114146140" sldId="275"/>
            <ac:spMk id="2" creationId="{261A2333-5918-48A5-BEDF-48C86AE9251F}"/>
          </ac:spMkLst>
        </pc:spChg>
        <pc:spChg chg="mod">
          <ac:chgData name="Rhiannon Bambury" userId="0b95dbdd8d9022f0" providerId="LiveId" clId="{2B990262-CAB0-469A-A36A-090EB65CA712}" dt="2018-01-02T17:08:44.930" v="3661" actId="121"/>
          <ac:spMkLst>
            <pc:docMk/>
            <pc:sldMk cId="3114146140" sldId="275"/>
            <ac:spMk id="3" creationId="{72CF51A1-74C6-45FE-A4C6-714A45912282}"/>
          </ac:spMkLst>
        </pc:spChg>
      </pc:sldChg>
      <pc:sldChg chg="modSp add">
        <pc:chgData name="Rhiannon Bambury" userId="0b95dbdd8d9022f0" providerId="LiveId" clId="{2B990262-CAB0-469A-A36A-090EB65CA712}" dt="2018-01-02T17:24:43.187" v="4876" actId="403"/>
        <pc:sldMkLst>
          <pc:docMk/>
          <pc:sldMk cId="3449993407" sldId="276"/>
        </pc:sldMkLst>
        <pc:spChg chg="mod">
          <ac:chgData name="Rhiannon Bambury" userId="0b95dbdd8d9022f0" providerId="LiveId" clId="{2B990262-CAB0-469A-A36A-090EB65CA712}" dt="2018-01-02T17:24:43.187" v="4876" actId="403"/>
          <ac:spMkLst>
            <pc:docMk/>
            <pc:sldMk cId="3449993407" sldId="276"/>
            <ac:spMk id="2" creationId="{736A9390-2E6F-410D-9135-757201555A50}"/>
          </ac:spMkLst>
        </pc:spChg>
      </pc:sldChg>
      <pc:sldChg chg="modSp add">
        <pc:chgData name="Rhiannon Bambury" userId="0b95dbdd8d9022f0" providerId="LiveId" clId="{2B990262-CAB0-469A-A36A-090EB65CA712}" dt="2018-01-02T19:23:45.878" v="7916" actId="20577"/>
        <pc:sldMkLst>
          <pc:docMk/>
          <pc:sldMk cId="2656496346" sldId="277"/>
        </pc:sldMkLst>
        <pc:spChg chg="mod">
          <ac:chgData name="Rhiannon Bambury" userId="0b95dbdd8d9022f0" providerId="LiveId" clId="{2B990262-CAB0-469A-A36A-090EB65CA712}" dt="2018-01-02T19:22:17.257" v="7913" actId="404"/>
          <ac:spMkLst>
            <pc:docMk/>
            <pc:sldMk cId="2656496346" sldId="277"/>
            <ac:spMk id="2" creationId="{51207291-1032-4EFE-8282-19CBB7652710}"/>
          </ac:spMkLst>
        </pc:spChg>
        <pc:spChg chg="mod">
          <ac:chgData name="Rhiannon Bambury" userId="0b95dbdd8d9022f0" providerId="LiveId" clId="{2B990262-CAB0-469A-A36A-090EB65CA712}" dt="2018-01-02T19:23:45.878" v="7916" actId="20577"/>
          <ac:spMkLst>
            <pc:docMk/>
            <pc:sldMk cId="2656496346" sldId="277"/>
            <ac:spMk id="3" creationId="{6FF001BF-0258-40C4-A36C-1D02E6DD7328}"/>
          </ac:spMkLst>
        </pc:spChg>
      </pc:sldChg>
      <pc:sldChg chg="addSp delSp modSp add mod setBg modNotesTx">
        <pc:chgData name="Rhiannon Bambury" userId="0b95dbdd8d9022f0" providerId="LiveId" clId="{2B990262-CAB0-469A-A36A-090EB65CA712}" dt="2018-01-02T19:38:38.982" v="9169" actId="20577"/>
        <pc:sldMkLst>
          <pc:docMk/>
          <pc:sldMk cId="1933177967" sldId="278"/>
        </pc:sldMkLst>
        <pc:spChg chg="mod">
          <ac:chgData name="Rhiannon Bambury" userId="0b95dbdd8d9022f0" providerId="LiveId" clId="{2B990262-CAB0-469A-A36A-090EB65CA712}" dt="2018-01-02T19:32:47.612" v="8355" actId="20577"/>
          <ac:spMkLst>
            <pc:docMk/>
            <pc:sldMk cId="1933177967" sldId="278"/>
            <ac:spMk id="2" creationId="{92611AB2-07EE-4939-9FFA-C587B463C99C}"/>
          </ac:spMkLst>
        </pc:spChg>
        <pc:spChg chg="mod">
          <ac:chgData name="Rhiannon Bambury" userId="0b95dbdd8d9022f0" providerId="LiveId" clId="{2B990262-CAB0-469A-A36A-090EB65CA712}" dt="2018-01-02T19:36:33.514" v="8925" actId="20577"/>
          <ac:spMkLst>
            <pc:docMk/>
            <pc:sldMk cId="1933177967" sldId="278"/>
            <ac:spMk id="3" creationId="{08F377BF-92E0-4274-AD42-FB5ECB9BD1C4}"/>
          </ac:spMkLst>
        </pc:spChg>
        <pc:spChg chg="add del mod">
          <ac:chgData name="Rhiannon Bambury" userId="0b95dbdd8d9022f0" providerId="LiveId" clId="{2B990262-CAB0-469A-A36A-090EB65CA712}" dt="2018-01-02T19:31:20.523" v="8320" actId="20577"/>
          <ac:spMkLst>
            <pc:docMk/>
            <pc:sldMk cId="1933177967" sldId="278"/>
            <ac:spMk id="4" creationId="{80B85F1D-786F-4C73-AC12-E38D08095E5F}"/>
          </ac:spMkLst>
        </pc:spChg>
        <pc:spChg chg="mod">
          <ac:chgData name="Rhiannon Bambury" userId="0b95dbdd8d9022f0" providerId="LiveId" clId="{2B990262-CAB0-469A-A36A-090EB65CA712}" dt="2018-01-02T19:31:40.745" v="8321" actId="26606"/>
          <ac:spMkLst>
            <pc:docMk/>
            <pc:sldMk cId="1933177967" sldId="278"/>
            <ac:spMk id="5" creationId="{89CBFC93-9C5C-4F51-B572-5DCB47BAAEA6}"/>
          </ac:spMkLst>
        </pc:spChg>
        <pc:spChg chg="mod">
          <ac:chgData name="Rhiannon Bambury" userId="0b95dbdd8d9022f0" providerId="LiveId" clId="{2B990262-CAB0-469A-A36A-090EB65CA712}" dt="2018-01-02T19:31:40.745" v="8321" actId="26606"/>
          <ac:spMkLst>
            <pc:docMk/>
            <pc:sldMk cId="1933177967" sldId="278"/>
            <ac:spMk id="6" creationId="{62507932-0FBE-41DE-92BF-1AC5358E292B}"/>
          </ac:spMkLst>
        </pc:spChg>
        <pc:spChg chg="add del mod">
          <ac:chgData name="Rhiannon Bambury" userId="0b95dbdd8d9022f0" providerId="LiveId" clId="{2B990262-CAB0-469A-A36A-090EB65CA712}" dt="2018-01-02T19:31:20.523" v="8320" actId="20577"/>
          <ac:spMkLst>
            <pc:docMk/>
            <pc:sldMk cId="1933177967" sldId="278"/>
            <ac:spMk id="7" creationId="{83A35C3C-3C49-403F-86C6-702059AA5686}"/>
          </ac:spMkLst>
        </pc:spChg>
        <pc:spChg chg="add del mod">
          <ac:chgData name="Rhiannon Bambury" userId="0b95dbdd8d9022f0" providerId="LiveId" clId="{2B990262-CAB0-469A-A36A-090EB65CA712}" dt="2018-01-02T19:29:08.058" v="8268" actId="478"/>
          <ac:spMkLst>
            <pc:docMk/>
            <pc:sldMk cId="1933177967" sldId="278"/>
            <ac:spMk id="8" creationId="{F781DD59-85BA-4327-A903-CFE9053D16C1}"/>
          </ac:spMkLst>
        </pc:spChg>
        <pc:spChg chg="add del mod">
          <ac:chgData name="Rhiannon Bambury" userId="0b95dbdd8d9022f0" providerId="LiveId" clId="{2B990262-CAB0-469A-A36A-090EB65CA712}" dt="2018-01-02T19:31:16.717" v="8319" actId="20577"/>
          <ac:spMkLst>
            <pc:docMk/>
            <pc:sldMk cId="1933177967" sldId="278"/>
            <ac:spMk id="9" creationId="{69BEF21A-0CC3-4D81-A012-98D47EBC77D0}"/>
          </ac:spMkLst>
        </pc:spChg>
        <pc:spChg chg="add del mod">
          <ac:chgData name="Rhiannon Bambury" userId="0b95dbdd8d9022f0" providerId="LiveId" clId="{2B990262-CAB0-469A-A36A-090EB65CA712}" dt="2018-01-02T19:31:16.717" v="8319" actId="20577"/>
          <ac:spMkLst>
            <pc:docMk/>
            <pc:sldMk cId="1933177967" sldId="278"/>
            <ac:spMk id="10" creationId="{EB8DA7F8-C36F-48BF-820F-1058CC556A3C}"/>
          </ac:spMkLst>
        </pc:spChg>
        <pc:spChg chg="add del mod">
          <ac:chgData name="Rhiannon Bambury" userId="0b95dbdd8d9022f0" providerId="LiveId" clId="{2B990262-CAB0-469A-A36A-090EB65CA712}" dt="2018-01-02T19:31:16.717" v="8319" actId="20577"/>
          <ac:spMkLst>
            <pc:docMk/>
            <pc:sldMk cId="1933177967" sldId="278"/>
            <ac:spMk id="11" creationId="{F4C997E1-966D-4431-AF70-13EB76110165}"/>
          </ac:spMkLst>
        </pc:spChg>
        <pc:spChg chg="add del mod">
          <ac:chgData name="Rhiannon Bambury" userId="0b95dbdd8d9022f0" providerId="LiveId" clId="{2B990262-CAB0-469A-A36A-090EB65CA712}" dt="2018-01-02T19:31:16.717" v="8319" actId="20577"/>
          <ac:spMkLst>
            <pc:docMk/>
            <pc:sldMk cId="1933177967" sldId="278"/>
            <ac:spMk id="12" creationId="{2CE0AE4A-9E1B-407C-A8E1-B4849C44126E}"/>
          </ac:spMkLst>
        </pc:spChg>
        <pc:spChg chg="add del mod">
          <ac:chgData name="Rhiannon Bambury" userId="0b95dbdd8d9022f0" providerId="LiveId" clId="{2B990262-CAB0-469A-A36A-090EB65CA712}" dt="2018-01-02T19:31:16.717" v="8319" actId="20577"/>
          <ac:spMkLst>
            <pc:docMk/>
            <pc:sldMk cId="1933177967" sldId="278"/>
            <ac:spMk id="13" creationId="{D7636A5A-E08D-4C21-AE7F-7D455B0678E9}"/>
          </ac:spMkLst>
        </pc:spChg>
        <pc:spChg chg="add del mod">
          <ac:chgData name="Rhiannon Bambury" userId="0b95dbdd8d9022f0" providerId="LiveId" clId="{2B990262-CAB0-469A-A36A-090EB65CA712}" dt="2018-01-02T19:31:16.717" v="8319" actId="20577"/>
          <ac:spMkLst>
            <pc:docMk/>
            <pc:sldMk cId="1933177967" sldId="278"/>
            <ac:spMk id="14" creationId="{73CCC706-2A47-4B8C-B6C6-27136912CBAD}"/>
          </ac:spMkLst>
        </pc:spChg>
        <pc:spChg chg="add del mod">
          <ac:chgData name="Rhiannon Bambury" userId="0b95dbdd8d9022f0" providerId="LiveId" clId="{2B990262-CAB0-469A-A36A-090EB65CA712}" dt="2018-01-02T19:31:16.717" v="8319" actId="20577"/>
          <ac:spMkLst>
            <pc:docMk/>
            <pc:sldMk cId="1933177967" sldId="278"/>
            <ac:spMk id="15" creationId="{ABADE036-6536-4CD3-B14E-CAF6F9919713}"/>
          </ac:spMkLst>
        </pc:spChg>
        <pc:spChg chg="add">
          <ac:chgData name="Rhiannon Bambury" userId="0b95dbdd8d9022f0" providerId="LiveId" clId="{2B990262-CAB0-469A-A36A-090EB65CA712}" dt="2018-01-02T19:31:40.745" v="8321" actId="26606"/>
          <ac:spMkLst>
            <pc:docMk/>
            <pc:sldMk cId="1933177967" sldId="278"/>
            <ac:spMk id="16" creationId="{29C51009-A09A-4689-8E6C-F8FC99E6A840}"/>
          </ac:spMkLst>
        </pc:spChg>
        <pc:cxnChg chg="add">
          <ac:chgData name="Rhiannon Bambury" userId="0b95dbdd8d9022f0" providerId="LiveId" clId="{2B990262-CAB0-469A-A36A-090EB65CA712}" dt="2018-01-02T19:31:40.745" v="8321" actId="26606"/>
          <ac:cxnSpMkLst>
            <pc:docMk/>
            <pc:sldMk cId="1933177967" sldId="278"/>
            <ac:cxnSpMk id="17" creationId="{9EC65442-F244-409C-BF44-C5D6472E810A}"/>
          </ac:cxnSpMkLst>
        </pc:cxnChg>
      </pc:sldChg>
      <pc:sldChg chg="add del">
        <pc:chgData name="Rhiannon Bambury" userId="0b95dbdd8d9022f0" providerId="LiveId" clId="{2B990262-CAB0-469A-A36A-090EB65CA712}" dt="2018-01-02T19:39:03.103" v="9172" actId="2696"/>
        <pc:sldMkLst>
          <pc:docMk/>
          <pc:sldMk cId="3573518852" sldId="279"/>
        </pc:sldMkLst>
      </pc:sldChg>
      <pc:sldChg chg="addSp delSp modSp add mod setBg modNotesTx">
        <pc:chgData name="Rhiannon Bambury" userId="0b95dbdd8d9022f0" providerId="LiveId" clId="{2B990262-CAB0-469A-A36A-090EB65CA712}" dt="2018-01-02T19:53:14.787" v="9689" actId="313"/>
        <pc:sldMkLst>
          <pc:docMk/>
          <pc:sldMk cId="1058164398" sldId="280"/>
        </pc:sldMkLst>
        <pc:spChg chg="mod">
          <ac:chgData name="Rhiannon Bambury" userId="0b95dbdd8d9022f0" providerId="LiveId" clId="{2B990262-CAB0-469A-A36A-090EB65CA712}" dt="2018-01-02T19:47:53.201" v="9323" actId="26606"/>
          <ac:spMkLst>
            <pc:docMk/>
            <pc:sldMk cId="1058164398" sldId="280"/>
            <ac:spMk id="2" creationId="{92611AB2-07EE-4939-9FFA-C587B463C99C}"/>
          </ac:spMkLst>
        </pc:spChg>
        <pc:spChg chg="mod">
          <ac:chgData name="Rhiannon Bambury" userId="0b95dbdd8d9022f0" providerId="LiveId" clId="{2B990262-CAB0-469A-A36A-090EB65CA712}" dt="2018-01-02T19:48:26.260" v="9338" actId="20577"/>
          <ac:spMkLst>
            <pc:docMk/>
            <pc:sldMk cId="1058164398" sldId="280"/>
            <ac:spMk id="3" creationId="{08F377BF-92E0-4274-AD42-FB5ECB9BD1C4}"/>
          </ac:spMkLst>
        </pc:spChg>
        <pc:spChg chg="add del mod">
          <ac:chgData name="Rhiannon Bambury" userId="0b95dbdd8d9022f0" providerId="LiveId" clId="{2B990262-CAB0-469A-A36A-090EB65CA712}" dt="2018-01-02T19:42:59.526" v="9314" actId="478"/>
          <ac:spMkLst>
            <pc:docMk/>
            <pc:sldMk cId="1058164398" sldId="280"/>
            <ac:spMk id="4" creationId="{000EE885-1131-4CD4-B91E-E275EAEB84AB}"/>
          </ac:spMkLst>
        </pc:spChg>
        <pc:spChg chg="mod">
          <ac:chgData name="Rhiannon Bambury" userId="0b95dbdd8d9022f0" providerId="LiveId" clId="{2B990262-CAB0-469A-A36A-090EB65CA712}" dt="2018-01-02T19:47:53.201" v="9323" actId="26606"/>
          <ac:spMkLst>
            <pc:docMk/>
            <pc:sldMk cId="1058164398" sldId="280"/>
            <ac:spMk id="5" creationId="{89CBFC93-9C5C-4F51-B572-5DCB47BAAEA6}"/>
          </ac:spMkLst>
        </pc:spChg>
        <pc:spChg chg="mod">
          <ac:chgData name="Rhiannon Bambury" userId="0b95dbdd8d9022f0" providerId="LiveId" clId="{2B990262-CAB0-469A-A36A-090EB65CA712}" dt="2018-01-02T19:47:53.201" v="9323" actId="26606"/>
          <ac:spMkLst>
            <pc:docMk/>
            <pc:sldMk cId="1058164398" sldId="280"/>
            <ac:spMk id="6" creationId="{62507932-0FBE-41DE-92BF-1AC5358E292B}"/>
          </ac:spMkLst>
        </pc:spChg>
        <pc:spChg chg="add mod">
          <ac:chgData name="Rhiannon Bambury" userId="0b95dbdd8d9022f0" providerId="LiveId" clId="{2B990262-CAB0-469A-A36A-090EB65CA712}" dt="2018-01-02T19:49:42.775" v="9361" actId="1076"/>
          <ac:spMkLst>
            <pc:docMk/>
            <pc:sldMk cId="1058164398" sldId="280"/>
            <ac:spMk id="9" creationId="{CDEC220E-7757-4B2C-A98B-7D751F77C0AF}"/>
          </ac:spMkLst>
        </pc:spChg>
        <pc:spChg chg="add del">
          <ac:chgData name="Rhiannon Bambury" userId="0b95dbdd8d9022f0" providerId="LiveId" clId="{2B990262-CAB0-469A-A36A-090EB65CA712}" dt="2018-01-02T19:47:53.201" v="9323" actId="26606"/>
          <ac:spMkLst>
            <pc:docMk/>
            <pc:sldMk cId="1058164398" sldId="280"/>
            <ac:spMk id="16" creationId="{29C51009-A09A-4689-8E6C-F8FC99E6A840}"/>
          </ac:spMkLst>
        </pc:spChg>
        <pc:spChg chg="add">
          <ac:chgData name="Rhiannon Bambury" userId="0b95dbdd8d9022f0" providerId="LiveId" clId="{2B990262-CAB0-469A-A36A-090EB65CA712}" dt="2018-01-02T19:47:53.201" v="9323" actId="26606"/>
          <ac:spMkLst>
            <pc:docMk/>
            <pc:sldMk cId="1058164398" sldId="280"/>
            <ac:spMk id="19" creationId="{45C76AC0-BB6B-419E-A327-AFA29750080A}"/>
          </ac:spMkLst>
        </pc:spChg>
        <pc:spChg chg="add">
          <ac:chgData name="Rhiannon Bambury" userId="0b95dbdd8d9022f0" providerId="LiveId" clId="{2B990262-CAB0-469A-A36A-090EB65CA712}" dt="2018-01-02T19:47:53.201" v="9323" actId="26606"/>
          <ac:spMkLst>
            <pc:docMk/>
            <pc:sldMk cId="1058164398" sldId="280"/>
            <ac:spMk id="20" creationId="{8B0E4246-09B8-46D7-A0D2-4D264863AD39}"/>
          </ac:spMkLst>
        </pc:spChg>
        <pc:spChg chg="add del">
          <ac:chgData name="Rhiannon Bambury" userId="0b95dbdd8d9022f0" providerId="LiveId" clId="{2B990262-CAB0-469A-A36A-090EB65CA712}" dt="2018-01-02T19:46:35.665" v="9321" actId="26606"/>
          <ac:spMkLst>
            <pc:docMk/>
            <pc:sldMk cId="1058164398" sldId="280"/>
            <ac:spMk id="22" creationId="{D3356D18-B5E6-44B1-ADBC-7094E0DCCDF2}"/>
          </ac:spMkLst>
        </pc:spChg>
        <pc:picChg chg="add mod ord">
          <ac:chgData name="Rhiannon Bambury" userId="0b95dbdd8d9022f0" providerId="LiveId" clId="{2B990262-CAB0-469A-A36A-090EB65CA712}" dt="2018-01-02T19:47:53.201" v="9323" actId="26606"/>
          <ac:picMkLst>
            <pc:docMk/>
            <pc:sldMk cId="1058164398" sldId="280"/>
            <ac:picMk id="7" creationId="{712269A6-A4D1-4014-8A84-A243CE748243}"/>
          </ac:picMkLst>
        </pc:picChg>
        <pc:picChg chg="add del mod ord">
          <ac:chgData name="Rhiannon Bambury" userId="0b95dbdd8d9022f0" providerId="LiveId" clId="{2B990262-CAB0-469A-A36A-090EB65CA712}" dt="2018-01-02T19:47:38.886" v="9322" actId="478"/>
          <ac:picMkLst>
            <pc:docMk/>
            <pc:sldMk cId="1058164398" sldId="280"/>
            <ac:picMk id="8" creationId="{4ACD8A1F-232B-4E53-A358-58777728D12B}"/>
          </ac:picMkLst>
        </pc:picChg>
        <pc:picChg chg="add">
          <ac:chgData name="Rhiannon Bambury" userId="0b95dbdd8d9022f0" providerId="LiveId" clId="{2B990262-CAB0-469A-A36A-090EB65CA712}" dt="2018-01-02T19:47:53.201" v="9323" actId="26606"/>
          <ac:picMkLst>
            <pc:docMk/>
            <pc:sldMk cId="1058164398" sldId="280"/>
            <ac:picMk id="26" creationId="{F50C8D8D-B32F-4194-8321-164EC442750E}"/>
          </ac:picMkLst>
        </pc:picChg>
        <pc:cxnChg chg="add del">
          <ac:chgData name="Rhiannon Bambury" userId="0b95dbdd8d9022f0" providerId="LiveId" clId="{2B990262-CAB0-469A-A36A-090EB65CA712}" dt="2018-01-02T19:47:53.201" v="9323" actId="26606"/>
          <ac:cxnSpMkLst>
            <pc:docMk/>
            <pc:sldMk cId="1058164398" sldId="280"/>
            <ac:cxnSpMk id="17" creationId="{9EC65442-F244-409C-BF44-C5D6472E810A}"/>
          </ac:cxnSpMkLst>
        </pc:cxnChg>
        <pc:cxnChg chg="add del">
          <ac:chgData name="Rhiannon Bambury" userId="0b95dbdd8d9022f0" providerId="LiveId" clId="{2B990262-CAB0-469A-A36A-090EB65CA712}" dt="2018-01-02T19:46:35.665" v="9321" actId="26606"/>
          <ac:cxnSpMkLst>
            <pc:docMk/>
            <pc:sldMk cId="1058164398" sldId="280"/>
            <ac:cxnSpMk id="24" creationId="{BE7A374D-06C5-4ECA-9F91-7183DD3D8A82}"/>
          </ac:cxnSpMkLst>
        </pc:cxnChg>
        <pc:cxnChg chg="add">
          <ac:chgData name="Rhiannon Bambury" userId="0b95dbdd8d9022f0" providerId="LiveId" clId="{2B990262-CAB0-469A-A36A-090EB65CA712}" dt="2018-01-02T19:47:53.201" v="9323" actId="26606"/>
          <ac:cxnSpMkLst>
            <pc:docMk/>
            <pc:sldMk cId="1058164398" sldId="280"/>
            <ac:cxnSpMk id="28" creationId="{5BD24D8B-8573-4260-B700-E860AD6D2A8E}"/>
          </ac:cxnSpMkLst>
        </pc:cxnChg>
        <pc:cxnChg chg="add">
          <ac:chgData name="Rhiannon Bambury" userId="0b95dbdd8d9022f0" providerId="LiveId" clId="{2B990262-CAB0-469A-A36A-090EB65CA712}" dt="2018-01-02T19:47:53.201" v="9323" actId="26606"/>
          <ac:cxnSpMkLst>
            <pc:docMk/>
            <pc:sldMk cId="1058164398" sldId="280"/>
            <ac:cxnSpMk id="30" creationId="{B3E0B6A3-E197-43D6-82D5-7455DAB1A746}"/>
          </ac:cxnSpMkLst>
        </pc:cxnChg>
      </pc:sldChg>
      <pc:sldChg chg="modSp add">
        <pc:chgData name="Rhiannon Bambury" userId="0b95dbdd8d9022f0" providerId="LiveId" clId="{2B990262-CAB0-469A-A36A-090EB65CA712}" dt="2018-01-02T19:54:26.346" v="9746" actId="20577"/>
        <pc:sldMkLst>
          <pc:docMk/>
          <pc:sldMk cId="1291445372" sldId="281"/>
        </pc:sldMkLst>
        <pc:spChg chg="mod">
          <ac:chgData name="Rhiannon Bambury" userId="0b95dbdd8d9022f0" providerId="LiveId" clId="{2B990262-CAB0-469A-A36A-090EB65CA712}" dt="2018-01-02T19:54:26.346" v="9746" actId="20577"/>
          <ac:spMkLst>
            <pc:docMk/>
            <pc:sldMk cId="1291445372" sldId="281"/>
            <ac:spMk id="3" creationId="{00000000-0000-0000-0000-000000000000}"/>
          </ac:spMkLst>
        </pc:spChg>
      </pc:sldChg>
      <pc:sldChg chg="modSp add modNotesTx">
        <pc:chgData name="Rhiannon Bambury" userId="0b95dbdd8d9022f0" providerId="LiveId" clId="{2B990262-CAB0-469A-A36A-090EB65CA712}" dt="2018-01-02T19:57:51.106" v="10045" actId="20577"/>
        <pc:sldMkLst>
          <pc:docMk/>
          <pc:sldMk cId="2402387932" sldId="282"/>
        </pc:sldMkLst>
        <pc:spChg chg="mod">
          <ac:chgData name="Rhiannon Bambury" userId="0b95dbdd8d9022f0" providerId="LiveId" clId="{2B990262-CAB0-469A-A36A-090EB65CA712}" dt="2018-01-02T19:57:51.106" v="10045" actId="20577"/>
          <ac:spMkLst>
            <pc:docMk/>
            <pc:sldMk cId="2402387932" sldId="282"/>
            <ac:spMk id="2" creationId="{B54AF584-F772-4FDB-87EB-13BEB173DE8E}"/>
          </ac:spMkLst>
        </pc:spChg>
        <pc:spChg chg="mod">
          <ac:chgData name="Rhiannon Bambury" userId="0b95dbdd8d9022f0" providerId="LiveId" clId="{2B990262-CAB0-469A-A36A-090EB65CA712}" dt="2018-01-02T19:57:43.312" v="10021" actId="20577"/>
          <ac:spMkLst>
            <pc:docMk/>
            <pc:sldMk cId="2402387932" sldId="282"/>
            <ac:spMk id="3" creationId="{1DAAFFF5-0205-45C1-8B85-A526AA7B5B5F}"/>
          </ac:spMkLst>
        </pc:spChg>
      </pc:sldChg>
      <pc:sldChg chg="modSp add">
        <pc:chgData name="Rhiannon Bambury" userId="0b95dbdd8d9022f0" providerId="LiveId" clId="{2B990262-CAB0-469A-A36A-090EB65CA712}" dt="2018-01-02T20:04:15.789" v="10107" actId="313"/>
        <pc:sldMkLst>
          <pc:docMk/>
          <pc:sldMk cId="3790346878" sldId="283"/>
        </pc:sldMkLst>
        <pc:spChg chg="mod">
          <ac:chgData name="Rhiannon Bambury" userId="0b95dbdd8d9022f0" providerId="LiveId" clId="{2B990262-CAB0-469A-A36A-090EB65CA712}" dt="2018-01-02T20:04:15.789" v="10107" actId="313"/>
          <ac:spMkLst>
            <pc:docMk/>
            <pc:sldMk cId="3790346878" sldId="283"/>
            <ac:spMk id="2" creationId="{5DF557B4-3547-4960-8502-10C30E65C73E}"/>
          </ac:spMkLst>
        </pc:spChg>
      </pc:sldChg>
      <pc:sldMasterChg chg="del delSldLayout">
        <pc:chgData name="Rhiannon Bambury" userId="0b95dbdd8d9022f0" providerId="LiveId" clId="{2B990262-CAB0-469A-A36A-090EB65CA712}" dt="2018-01-02T17:28:37.213" v="5020" actId="2696"/>
        <pc:sldMasterMkLst>
          <pc:docMk/>
          <pc:sldMasterMk cId="3184122265" sldId="2147483660"/>
        </pc:sldMasterMkLst>
        <pc:sldLayoutChg chg="del">
          <pc:chgData name="Rhiannon Bambury" userId="0b95dbdd8d9022f0" providerId="LiveId" clId="{2B990262-CAB0-469A-A36A-090EB65CA712}" dt="2018-01-02T17:28:37.198" v="5019" actId="2696"/>
          <pc:sldLayoutMkLst>
            <pc:docMk/>
            <pc:sldMasterMk cId="3184122265" sldId="2147483660"/>
            <pc:sldLayoutMk cId="1885525206" sldId="2147483661"/>
          </pc:sldLayoutMkLst>
        </pc:sldLayoutChg>
      </pc:sldMasterChg>
    </pc:docChg>
  </pc:docChgLst>
  <pc:docChgLst>
    <pc:chgData name="Rhiannon Bambury" userId="0b95dbdd8d9022f0" providerId="LiveId" clId="{81D44E36-4329-4431-BD90-213303413A59}"/>
    <pc:docChg chg="undo redo custSel addSld delSld modSld sldOrd">
      <pc:chgData name="Rhiannon Bambury" userId="0b95dbdd8d9022f0" providerId="LiveId" clId="{81D44E36-4329-4431-BD90-213303413A59}" dt="2018-01-03T17:47:21.293" v="7728" actId="114"/>
      <pc:docMkLst>
        <pc:docMk/>
      </pc:docMkLst>
      <pc:sldChg chg="addSp delSp modSp mod setBg">
        <pc:chgData name="Rhiannon Bambury" userId="0b95dbdd8d9022f0" providerId="LiveId" clId="{81D44E36-4329-4431-BD90-213303413A59}" dt="2018-01-03T17:20:34.335" v="6668" actId="403"/>
        <pc:sldMkLst>
          <pc:docMk/>
          <pc:sldMk cId="3770655073" sldId="259"/>
        </pc:sldMkLst>
        <pc:spChg chg="mod">
          <ac:chgData name="Rhiannon Bambury" userId="0b95dbdd8d9022f0" providerId="LiveId" clId="{81D44E36-4329-4431-BD90-213303413A59}" dt="2018-01-03T17:20:34.335" v="6668" actId="403"/>
          <ac:spMkLst>
            <pc:docMk/>
            <pc:sldMk cId="3770655073" sldId="259"/>
            <ac:spMk id="2" creationId="{00000000-0000-0000-0000-000000000000}"/>
          </ac:spMkLst>
        </pc:spChg>
        <pc:spChg chg="mod">
          <ac:chgData name="Rhiannon Bambury" userId="0b95dbdd8d9022f0" providerId="LiveId" clId="{81D44E36-4329-4431-BD90-213303413A59}" dt="2018-01-03T17:17:59.956" v="6612" actId="313"/>
          <ac:spMkLst>
            <pc:docMk/>
            <pc:sldMk cId="3770655073" sldId="259"/>
            <ac:spMk id="3" creationId="{00000000-0000-0000-0000-000000000000}"/>
          </ac:spMkLst>
        </pc:spChg>
        <pc:spChg chg="mod">
          <ac:chgData name="Rhiannon Bambury" userId="0b95dbdd8d9022f0" providerId="LiveId" clId="{81D44E36-4329-4431-BD90-213303413A59}" dt="2018-01-03T14:19:51.904" v="2470" actId="26606"/>
          <ac:spMkLst>
            <pc:docMk/>
            <pc:sldMk cId="3770655073" sldId="259"/>
            <ac:spMk id="4" creationId="{383A49B9-86B8-404A-910B-78EBE5F2C658}"/>
          </ac:spMkLst>
        </pc:spChg>
        <pc:spChg chg="mod">
          <ac:chgData name="Rhiannon Bambury" userId="0b95dbdd8d9022f0" providerId="LiveId" clId="{81D44E36-4329-4431-BD90-213303413A59}" dt="2018-01-03T14:19:51.904" v="2470" actId="26606"/>
          <ac:spMkLst>
            <pc:docMk/>
            <pc:sldMk cId="3770655073" sldId="259"/>
            <ac:spMk id="5" creationId="{78E495FD-2724-40E1-8F18-4A3651C9927A}"/>
          </ac:spMkLst>
        </pc:spChg>
        <pc:spChg chg="del">
          <ac:chgData name="Rhiannon Bambury" userId="0b95dbdd8d9022f0" providerId="LiveId" clId="{81D44E36-4329-4431-BD90-213303413A59}" dt="2018-01-03T14:19:51.904" v="2470" actId="26606"/>
          <ac:spMkLst>
            <pc:docMk/>
            <pc:sldMk cId="3770655073" sldId="259"/>
            <ac:spMk id="9" creationId="{29C51009-A09A-4689-8E6C-F8FC99E6A840}"/>
          </ac:spMkLst>
        </pc:spChg>
        <pc:spChg chg="add">
          <ac:chgData name="Rhiannon Bambury" userId="0b95dbdd8d9022f0" providerId="LiveId" clId="{81D44E36-4329-4431-BD90-213303413A59}" dt="2018-01-03T14:19:51.904" v="2470" actId="26606"/>
          <ac:spMkLst>
            <pc:docMk/>
            <pc:sldMk cId="3770655073" sldId="259"/>
            <ac:spMk id="16" creationId="{F2AF0D79-4A1A-4F27-B9F0-CF252C4AC91C}"/>
          </ac:spMkLst>
        </pc:spChg>
        <pc:picChg chg="add mod ord">
          <ac:chgData name="Rhiannon Bambury" userId="0b95dbdd8d9022f0" providerId="LiveId" clId="{81D44E36-4329-4431-BD90-213303413A59}" dt="2018-01-03T17:20:17.160" v="6666" actId="14100"/>
          <ac:picMkLst>
            <pc:docMk/>
            <pc:sldMk cId="3770655073" sldId="259"/>
            <ac:picMk id="6" creationId="{E437B9CF-0BED-4D58-97E8-877E0805861C}"/>
          </ac:picMkLst>
        </pc:picChg>
        <pc:picChg chg="add mod">
          <ac:chgData name="Rhiannon Bambury" userId="0b95dbdd8d9022f0" providerId="LiveId" clId="{81D44E36-4329-4431-BD90-213303413A59}" dt="2018-01-03T14:19:59.531" v="2472" actId="1076"/>
          <ac:picMkLst>
            <pc:docMk/>
            <pc:sldMk cId="3770655073" sldId="259"/>
            <ac:picMk id="7" creationId="{54D3B807-B5D2-431D-8912-06C084B60104}"/>
          </ac:picMkLst>
        </pc:picChg>
        <pc:cxnChg chg="del">
          <ac:chgData name="Rhiannon Bambury" userId="0b95dbdd8d9022f0" providerId="LiveId" clId="{81D44E36-4329-4431-BD90-213303413A59}" dt="2018-01-03T14:19:51.904" v="2470" actId="26606"/>
          <ac:cxnSpMkLst>
            <pc:docMk/>
            <pc:sldMk cId="3770655073" sldId="259"/>
            <ac:cxnSpMk id="11" creationId="{9EC65442-F244-409C-BF44-C5D6472E810A}"/>
          </ac:cxnSpMkLst>
        </pc:cxnChg>
        <pc:cxnChg chg="add">
          <ac:chgData name="Rhiannon Bambury" userId="0b95dbdd8d9022f0" providerId="LiveId" clId="{81D44E36-4329-4431-BD90-213303413A59}" dt="2018-01-03T14:19:51.904" v="2470" actId="26606"/>
          <ac:cxnSpMkLst>
            <pc:docMk/>
            <pc:sldMk cId="3770655073" sldId="259"/>
            <ac:cxnSpMk id="18" creationId="{8E83266B-97F8-4AB9-818F-3A70E8D8580D}"/>
          </ac:cxnSpMkLst>
        </pc:cxnChg>
      </pc:sldChg>
      <pc:sldChg chg="addSp modSp mod setBg setClrOvrMap modNotesTx">
        <pc:chgData name="Rhiannon Bambury" userId="0b95dbdd8d9022f0" providerId="LiveId" clId="{81D44E36-4329-4431-BD90-213303413A59}" dt="2018-01-03T17:20:44.182" v="6671" actId="122"/>
        <pc:sldMkLst>
          <pc:docMk/>
          <pc:sldMk cId="1002704839" sldId="260"/>
        </pc:sldMkLst>
        <pc:spChg chg="mod">
          <ac:chgData name="Rhiannon Bambury" userId="0b95dbdd8d9022f0" providerId="LiveId" clId="{81D44E36-4329-4431-BD90-213303413A59}" dt="2018-01-03T17:20:44.182" v="6671" actId="122"/>
          <ac:spMkLst>
            <pc:docMk/>
            <pc:sldMk cId="1002704839" sldId="260"/>
            <ac:spMk id="2" creationId="{00000000-0000-0000-0000-000000000000}"/>
          </ac:spMkLst>
        </pc:spChg>
        <pc:spChg chg="mod">
          <ac:chgData name="Rhiannon Bambury" userId="0b95dbdd8d9022f0" providerId="LiveId" clId="{81D44E36-4329-4431-BD90-213303413A59}" dt="2018-01-03T14:27:27.883" v="2548" actId="313"/>
          <ac:spMkLst>
            <pc:docMk/>
            <pc:sldMk cId="1002704839" sldId="260"/>
            <ac:spMk id="3" creationId="{00000000-0000-0000-0000-000000000000}"/>
          </ac:spMkLst>
        </pc:spChg>
        <pc:spChg chg="mod">
          <ac:chgData name="Rhiannon Bambury" userId="0b95dbdd8d9022f0" providerId="LiveId" clId="{81D44E36-4329-4431-BD90-213303413A59}" dt="2018-01-03T14:21:49.739" v="2475" actId="26606"/>
          <ac:spMkLst>
            <pc:docMk/>
            <pc:sldMk cId="1002704839" sldId="260"/>
            <ac:spMk id="4" creationId="{1F5F281E-BCF2-4830-8B7A-3BA77E662497}"/>
          </ac:spMkLst>
        </pc:spChg>
        <pc:spChg chg="mod">
          <ac:chgData name="Rhiannon Bambury" userId="0b95dbdd8d9022f0" providerId="LiveId" clId="{81D44E36-4329-4431-BD90-213303413A59}" dt="2018-01-03T14:21:49.739" v="2475" actId="26606"/>
          <ac:spMkLst>
            <pc:docMk/>
            <pc:sldMk cId="1002704839" sldId="260"/>
            <ac:spMk id="5" creationId="{FA76FBD5-16D5-44C4-9553-FAD569F379D9}"/>
          </ac:spMkLst>
        </pc:spChg>
        <pc:spChg chg="add">
          <ac:chgData name="Rhiannon Bambury" userId="0b95dbdd8d9022f0" providerId="LiveId" clId="{81D44E36-4329-4431-BD90-213303413A59}" dt="2018-01-03T14:21:49.739" v="2475" actId="26606"/>
          <ac:spMkLst>
            <pc:docMk/>
            <pc:sldMk cId="1002704839" sldId="260"/>
            <ac:spMk id="10" creationId="{29C51009-A09A-4689-8E6C-F8FC99E6A840}"/>
          </ac:spMkLst>
        </pc:spChg>
        <pc:cxnChg chg="add">
          <ac:chgData name="Rhiannon Bambury" userId="0b95dbdd8d9022f0" providerId="LiveId" clId="{81D44E36-4329-4431-BD90-213303413A59}" dt="2018-01-03T14:21:49.739" v="2475" actId="26606"/>
          <ac:cxnSpMkLst>
            <pc:docMk/>
            <pc:sldMk cId="1002704839" sldId="260"/>
            <ac:cxnSpMk id="12" creationId="{9EC65442-F244-409C-BF44-C5D6472E810A}"/>
          </ac:cxnSpMkLst>
        </pc:cxnChg>
      </pc:sldChg>
      <pc:sldChg chg="del ord">
        <pc:chgData name="Rhiannon Bambury" userId="0b95dbdd8d9022f0" providerId="LiveId" clId="{81D44E36-4329-4431-BD90-213303413A59}" dt="2018-01-03T17:03:20.896" v="6105" actId="2696"/>
        <pc:sldMkLst>
          <pc:docMk/>
          <pc:sldMk cId="2956094045" sldId="261"/>
        </pc:sldMkLst>
      </pc:sldChg>
      <pc:sldChg chg="addSp delSp modSp ord modNotesTx">
        <pc:chgData name="Rhiannon Bambury" userId="0b95dbdd8d9022f0" providerId="LiveId" clId="{81D44E36-4329-4431-BD90-213303413A59}" dt="2018-01-03T17:32:49.848" v="6996" actId="1076"/>
        <pc:sldMkLst>
          <pc:docMk/>
          <pc:sldMk cId="383157452" sldId="264"/>
        </pc:sldMkLst>
        <pc:spChg chg="mod">
          <ac:chgData name="Rhiannon Bambury" userId="0b95dbdd8d9022f0" providerId="LiveId" clId="{81D44E36-4329-4431-BD90-213303413A59}" dt="2018-01-03T17:20:59.856" v="6673" actId="403"/>
          <ac:spMkLst>
            <pc:docMk/>
            <pc:sldMk cId="383157452" sldId="264"/>
            <ac:spMk id="2" creationId="{00000000-0000-0000-0000-000000000000}"/>
          </ac:spMkLst>
        </pc:spChg>
        <pc:spChg chg="mod">
          <ac:chgData name="Rhiannon Bambury" userId="0b95dbdd8d9022f0" providerId="LiveId" clId="{81D44E36-4329-4431-BD90-213303413A59}" dt="2018-01-03T14:25:06.126" v="2498" actId="121"/>
          <ac:spMkLst>
            <pc:docMk/>
            <pc:sldMk cId="383157452" sldId="264"/>
            <ac:spMk id="3" creationId="{00000000-0000-0000-0000-000000000000}"/>
          </ac:spMkLst>
        </pc:spChg>
        <pc:spChg chg="add mod">
          <ac:chgData name="Rhiannon Bambury" userId="0b95dbdd8d9022f0" providerId="LiveId" clId="{81D44E36-4329-4431-BD90-213303413A59}" dt="2018-01-03T17:32:49.848" v="6996" actId="1076"/>
          <ac:spMkLst>
            <pc:docMk/>
            <pc:sldMk cId="383157452" sldId="264"/>
            <ac:spMk id="5" creationId="{4DBF99E7-26CA-4D7E-8782-51ED8EBE4C65}"/>
          </ac:spMkLst>
        </pc:spChg>
        <pc:spChg chg="del">
          <ac:chgData name="Rhiannon Bambury" userId="0b95dbdd8d9022f0" providerId="LiveId" clId="{81D44E36-4329-4431-BD90-213303413A59}" dt="2018-01-03T14:22:17.025" v="2478" actId="1076"/>
          <ac:spMkLst>
            <pc:docMk/>
            <pc:sldMk cId="383157452" sldId="264"/>
            <ac:spMk id="7" creationId="{1DF0FFC0-3E30-4C3D-ADA1-1DF5ACB6358D}"/>
          </ac:spMkLst>
        </pc:spChg>
        <pc:spChg chg="mod">
          <ac:chgData name="Rhiannon Bambury" userId="0b95dbdd8d9022f0" providerId="LiveId" clId="{81D44E36-4329-4431-BD90-213303413A59}" dt="2018-01-03T14:22:35.421" v="2479" actId="26606"/>
          <ac:spMkLst>
            <pc:docMk/>
            <pc:sldMk cId="383157452" sldId="264"/>
            <ac:spMk id="8" creationId="{8339B412-B3A7-4C8F-8CE8-AF69E961AE83}"/>
          </ac:spMkLst>
        </pc:spChg>
        <pc:spChg chg="mod">
          <ac:chgData name="Rhiannon Bambury" userId="0b95dbdd8d9022f0" providerId="LiveId" clId="{81D44E36-4329-4431-BD90-213303413A59}" dt="2018-01-03T14:22:35.421" v="2479" actId="26606"/>
          <ac:spMkLst>
            <pc:docMk/>
            <pc:sldMk cId="383157452" sldId="264"/>
            <ac:spMk id="9" creationId="{72D363ED-7439-418A-9AD2-97A63AE73945}"/>
          </ac:spMkLst>
        </pc:spChg>
        <pc:spChg chg="del">
          <ac:chgData name="Rhiannon Bambury" userId="0b95dbdd8d9022f0" providerId="LiveId" clId="{81D44E36-4329-4431-BD90-213303413A59}" dt="2018-01-03T14:22:35.421" v="2479" actId="26606"/>
          <ac:spMkLst>
            <pc:docMk/>
            <pc:sldMk cId="383157452" sldId="264"/>
            <ac:spMk id="28" creationId="{35C3D674-3D59-4E93-80CA-0C0A9095E816}"/>
          </ac:spMkLst>
        </pc:spChg>
        <pc:spChg chg="del">
          <ac:chgData name="Rhiannon Bambury" userId="0b95dbdd8d9022f0" providerId="LiveId" clId="{81D44E36-4329-4431-BD90-213303413A59}" dt="2018-01-03T14:22:35.421" v="2479" actId="26606"/>
          <ac:spMkLst>
            <pc:docMk/>
            <pc:sldMk cId="383157452" sldId="264"/>
            <ac:spMk id="30" creationId="{EF2A81E1-BCBE-426B-8C09-33274E69409D}"/>
          </ac:spMkLst>
        </pc:spChg>
        <pc:spChg chg="add">
          <ac:chgData name="Rhiannon Bambury" userId="0b95dbdd8d9022f0" providerId="LiveId" clId="{81D44E36-4329-4431-BD90-213303413A59}" dt="2018-01-03T14:22:35.421" v="2479" actId="26606"/>
          <ac:spMkLst>
            <pc:docMk/>
            <pc:sldMk cId="383157452" sldId="264"/>
            <ac:spMk id="41" creationId="{F2AF0D79-4A1A-4F27-B9F0-CF252C4AC91C}"/>
          </ac:spMkLst>
        </pc:spChg>
        <pc:picChg chg="add del mod">
          <ac:chgData name="Rhiannon Bambury" userId="0b95dbdd8d9022f0" providerId="LiveId" clId="{81D44E36-4329-4431-BD90-213303413A59}" dt="2018-01-03T17:32:39.049" v="6992" actId="478"/>
          <ac:picMkLst>
            <pc:docMk/>
            <pc:sldMk cId="383157452" sldId="264"/>
            <ac:picMk id="4" creationId="{1FBEB31D-EB9D-4267-8C79-31B62CF526D8}"/>
          </ac:picMkLst>
        </pc:picChg>
        <pc:picChg chg="mod">
          <ac:chgData name="Rhiannon Bambury" userId="0b95dbdd8d9022f0" providerId="LiveId" clId="{81D44E36-4329-4431-BD90-213303413A59}" dt="2018-01-03T14:22:59.317" v="2485" actId="1076"/>
          <ac:picMkLst>
            <pc:docMk/>
            <pc:sldMk cId="383157452" sldId="264"/>
            <ac:picMk id="6" creationId="{E3D880D2-982B-47C9-98B7-C86279DAF992}"/>
          </ac:picMkLst>
        </pc:picChg>
        <pc:picChg chg="del">
          <ac:chgData name="Rhiannon Bambury" userId="0b95dbdd8d9022f0" providerId="LiveId" clId="{81D44E36-4329-4431-BD90-213303413A59}" dt="2018-01-03T14:22:35.421" v="2479" actId="26606"/>
          <ac:picMkLst>
            <pc:docMk/>
            <pc:sldMk cId="383157452" sldId="264"/>
            <ac:picMk id="32" creationId="{39D1DDD4-5BB3-45BA-B9B3-06B62299AD79}"/>
          </ac:picMkLst>
        </pc:picChg>
        <pc:cxnChg chg="del">
          <ac:chgData name="Rhiannon Bambury" userId="0b95dbdd8d9022f0" providerId="LiveId" clId="{81D44E36-4329-4431-BD90-213303413A59}" dt="2018-01-03T14:22:35.421" v="2479" actId="26606"/>
          <ac:cxnSpMkLst>
            <pc:docMk/>
            <pc:sldMk cId="383157452" sldId="264"/>
            <ac:cxnSpMk id="34" creationId="{A24DAE64-2302-42EA-8239-F2F0775CA5AD}"/>
          </ac:cxnSpMkLst>
        </pc:cxnChg>
        <pc:cxnChg chg="del">
          <ac:chgData name="Rhiannon Bambury" userId="0b95dbdd8d9022f0" providerId="LiveId" clId="{81D44E36-4329-4431-BD90-213303413A59}" dt="2018-01-03T14:22:35.421" v="2479" actId="26606"/>
          <ac:cxnSpMkLst>
            <pc:docMk/>
            <pc:sldMk cId="383157452" sldId="264"/>
            <ac:cxnSpMk id="36" creationId="{C884B8F8-FDC9-498B-9960-5D7260AFCB03}"/>
          </ac:cxnSpMkLst>
        </pc:cxnChg>
        <pc:cxnChg chg="add">
          <ac:chgData name="Rhiannon Bambury" userId="0b95dbdd8d9022f0" providerId="LiveId" clId="{81D44E36-4329-4431-BD90-213303413A59}" dt="2018-01-03T14:22:35.421" v="2479" actId="26606"/>
          <ac:cxnSpMkLst>
            <pc:docMk/>
            <pc:sldMk cId="383157452" sldId="264"/>
            <ac:cxnSpMk id="43" creationId="{8E83266B-97F8-4AB9-818F-3A70E8D8580D}"/>
          </ac:cxnSpMkLst>
        </pc:cxnChg>
      </pc:sldChg>
      <pc:sldChg chg="modSp">
        <pc:chgData name="Rhiannon Bambury" userId="0b95dbdd8d9022f0" providerId="LiveId" clId="{81D44E36-4329-4431-BD90-213303413A59}" dt="2018-01-03T17:47:21.293" v="7728" actId="114"/>
        <pc:sldMkLst>
          <pc:docMk/>
          <pc:sldMk cId="2374717352" sldId="265"/>
        </pc:sldMkLst>
        <pc:spChg chg="mod">
          <ac:chgData name="Rhiannon Bambury" userId="0b95dbdd8d9022f0" providerId="LiveId" clId="{81D44E36-4329-4431-BD90-213303413A59}" dt="2018-01-03T17:47:21.293" v="7728" actId="114"/>
          <ac:spMkLst>
            <pc:docMk/>
            <pc:sldMk cId="2374717352" sldId="265"/>
            <ac:spMk id="3" creationId="{00000000-0000-0000-0000-000000000000}"/>
          </ac:spMkLst>
        </pc:spChg>
      </pc:sldChg>
      <pc:sldChg chg="addSp delSp modSp del modNotesTx">
        <pc:chgData name="Rhiannon Bambury" userId="0b95dbdd8d9022f0" providerId="LiveId" clId="{81D44E36-4329-4431-BD90-213303413A59}" dt="2018-01-03T14:21:20.672" v="2473" actId="2696"/>
        <pc:sldMkLst>
          <pc:docMk/>
          <pc:sldMk cId="3711955448" sldId="266"/>
        </pc:sldMkLst>
        <pc:spChg chg="mod">
          <ac:chgData name="Rhiannon Bambury" userId="0b95dbdd8d9022f0" providerId="LiveId" clId="{81D44E36-4329-4431-BD90-213303413A59}" dt="2018-01-03T13:57:09.591" v="2113" actId="20577"/>
          <ac:spMkLst>
            <pc:docMk/>
            <pc:sldMk cId="3711955448" sldId="266"/>
            <ac:spMk id="2" creationId="{879CEE8A-B4AE-409C-B08E-D736FFA6FBFE}"/>
          </ac:spMkLst>
        </pc:spChg>
        <pc:spChg chg="add mod">
          <ac:chgData name="Rhiannon Bambury" userId="0b95dbdd8d9022f0" providerId="LiveId" clId="{81D44E36-4329-4431-BD90-213303413A59}" dt="2018-01-03T14:19:23.929" v="2465" actId="14100"/>
          <ac:spMkLst>
            <pc:docMk/>
            <pc:sldMk cId="3711955448" sldId="266"/>
            <ac:spMk id="3" creationId="{F90C961D-1014-493B-8B15-3566A0BA5CC7}"/>
          </ac:spMkLst>
        </pc:spChg>
        <pc:spChg chg="del">
          <ac:chgData name="Rhiannon Bambury" userId="0b95dbdd8d9022f0" providerId="LiveId" clId="{81D44E36-4329-4431-BD90-213303413A59}" dt="2018-01-03T14:19:27.633" v="2466" actId="2696"/>
          <ac:spMkLst>
            <pc:docMk/>
            <pc:sldMk cId="3711955448" sldId="266"/>
            <ac:spMk id="5" creationId="{9324A385-CA4E-4823-9B0A-726DD6F784C5}"/>
          </ac:spMkLst>
        </pc:spChg>
        <pc:picChg chg="del">
          <ac:chgData name="Rhiannon Bambury" userId="0b95dbdd8d9022f0" providerId="LiveId" clId="{81D44E36-4329-4431-BD90-213303413A59}" dt="2018-01-03T14:19:14.005" v="2463" actId="2696"/>
          <ac:picMkLst>
            <pc:docMk/>
            <pc:sldMk cId="3711955448" sldId="266"/>
            <ac:picMk id="4" creationId="{885185CA-9998-49C3-878B-48423B08D064}"/>
          </ac:picMkLst>
        </pc:picChg>
      </pc:sldChg>
      <pc:sldChg chg="addSp delSp modSp del mod ord setBg setClrOvrMap">
        <pc:chgData name="Rhiannon Bambury" userId="0b95dbdd8d9022f0" providerId="LiveId" clId="{81D44E36-4329-4431-BD90-213303413A59}" dt="2018-01-03T17:03:20.099" v="6104" actId="2696"/>
        <pc:sldMkLst>
          <pc:docMk/>
          <pc:sldMk cId="3712568386" sldId="267"/>
        </pc:sldMkLst>
        <pc:spChg chg="mod">
          <ac:chgData name="Rhiannon Bambury" userId="0b95dbdd8d9022f0" providerId="LiveId" clId="{81D44E36-4329-4431-BD90-213303413A59}" dt="2018-01-03T14:23:55.439" v="2491" actId="26606"/>
          <ac:spMkLst>
            <pc:docMk/>
            <pc:sldMk cId="3712568386" sldId="267"/>
            <ac:spMk id="2" creationId="{F71BF305-4547-4916-8E47-EFAA308D85B4}"/>
          </ac:spMkLst>
        </pc:spChg>
        <pc:spChg chg="mod">
          <ac:chgData name="Rhiannon Bambury" userId="0b95dbdd8d9022f0" providerId="LiveId" clId="{81D44E36-4329-4431-BD90-213303413A59}" dt="2018-01-03T14:23:55.439" v="2491" actId="26606"/>
          <ac:spMkLst>
            <pc:docMk/>
            <pc:sldMk cId="3712568386" sldId="267"/>
            <ac:spMk id="3" creationId="{8E12BD1B-4DD5-4897-9A68-A82F2D3ACF9F}"/>
          </ac:spMkLst>
        </pc:spChg>
        <pc:spChg chg="add del">
          <ac:chgData name="Rhiannon Bambury" userId="0b95dbdd8d9022f0" providerId="LiveId" clId="{81D44E36-4329-4431-BD90-213303413A59}" dt="2018-01-03T14:23:55.423" v="2490" actId="26606"/>
          <ac:spMkLst>
            <pc:docMk/>
            <pc:sldMk cId="3712568386" sldId="267"/>
            <ac:spMk id="8" creationId="{F8454B2E-D2DB-42C2-A224-BCEC47B86468}"/>
          </ac:spMkLst>
        </pc:spChg>
        <pc:spChg chg="add del">
          <ac:chgData name="Rhiannon Bambury" userId="0b95dbdd8d9022f0" providerId="LiveId" clId="{81D44E36-4329-4431-BD90-213303413A59}" dt="2018-01-03T14:23:55.423" v="2490" actId="26606"/>
          <ac:spMkLst>
            <pc:docMk/>
            <pc:sldMk cId="3712568386" sldId="267"/>
            <ac:spMk id="10" creationId="{08B61146-1CF0-40E1-B66E-C22BD9207E37}"/>
          </ac:spMkLst>
        </pc:spChg>
        <pc:spChg chg="add">
          <ac:chgData name="Rhiannon Bambury" userId="0b95dbdd8d9022f0" providerId="LiveId" clId="{81D44E36-4329-4431-BD90-213303413A59}" dt="2018-01-03T14:23:55.439" v="2491" actId="26606"/>
          <ac:spMkLst>
            <pc:docMk/>
            <pc:sldMk cId="3712568386" sldId="267"/>
            <ac:spMk id="16" creationId="{48D226DA-E368-46E4-BF0C-D467A1E86BF6}"/>
          </ac:spMkLst>
        </pc:spChg>
        <pc:picChg chg="add del">
          <ac:chgData name="Rhiannon Bambury" userId="0b95dbdd8d9022f0" providerId="LiveId" clId="{81D44E36-4329-4431-BD90-213303413A59}" dt="2018-01-03T14:23:55.423" v="2490" actId="26606"/>
          <ac:picMkLst>
            <pc:docMk/>
            <pc:sldMk cId="3712568386" sldId="267"/>
            <ac:picMk id="12" creationId="{2F948680-1810-4961-805C-D0C28E7E93EE}"/>
          </ac:picMkLst>
        </pc:picChg>
        <pc:cxnChg chg="add del">
          <ac:chgData name="Rhiannon Bambury" userId="0b95dbdd8d9022f0" providerId="LiveId" clId="{81D44E36-4329-4431-BD90-213303413A59}" dt="2018-01-03T14:23:55.423" v="2490" actId="26606"/>
          <ac:cxnSpMkLst>
            <pc:docMk/>
            <pc:sldMk cId="3712568386" sldId="267"/>
            <ac:cxnSpMk id="14" creationId="{7AE5065C-30A9-480A-9E93-74CC1490293D}"/>
          </ac:cxnSpMkLst>
        </pc:cxnChg>
        <pc:cxnChg chg="add">
          <ac:chgData name="Rhiannon Bambury" userId="0b95dbdd8d9022f0" providerId="LiveId" clId="{81D44E36-4329-4431-BD90-213303413A59}" dt="2018-01-03T14:23:55.439" v="2491" actId="26606"/>
          <ac:cxnSpMkLst>
            <pc:docMk/>
            <pc:sldMk cId="3712568386" sldId="267"/>
            <ac:cxnSpMk id="17" creationId="{7105F2EF-F4AA-488F-8E74-484FA0078518}"/>
          </ac:cxnSpMkLst>
        </pc:cxnChg>
      </pc:sldChg>
      <pc:sldChg chg="addSp delSp modSp ord modNotesTx">
        <pc:chgData name="Rhiannon Bambury" userId="0b95dbdd8d9022f0" providerId="LiveId" clId="{81D44E36-4329-4431-BD90-213303413A59}" dt="2018-01-03T16:18:10.563" v="5558" actId="6549"/>
        <pc:sldMkLst>
          <pc:docMk/>
          <pc:sldMk cId="1000971237" sldId="270"/>
        </pc:sldMkLst>
        <pc:spChg chg="mod">
          <ac:chgData name="Rhiannon Bambury" userId="0b95dbdd8d9022f0" providerId="LiveId" clId="{81D44E36-4329-4431-BD90-213303413A59}" dt="2018-01-03T16:14:52.626" v="4997" actId="20577"/>
          <ac:spMkLst>
            <pc:docMk/>
            <pc:sldMk cId="1000971237" sldId="270"/>
            <ac:spMk id="2" creationId="{9DB3BCD3-59CF-48EB-BACE-5650CEA2E929}"/>
          </ac:spMkLst>
        </pc:spChg>
        <pc:spChg chg="mod">
          <ac:chgData name="Rhiannon Bambury" userId="0b95dbdd8d9022f0" providerId="LiveId" clId="{81D44E36-4329-4431-BD90-213303413A59}" dt="2018-01-03T16:15:26.837" v="5003" actId="1076"/>
          <ac:spMkLst>
            <pc:docMk/>
            <pc:sldMk cId="1000971237" sldId="270"/>
            <ac:spMk id="3" creationId="{6E122AF2-3921-4856-9257-C820AE229531}"/>
          </ac:spMkLst>
        </pc:spChg>
        <pc:spChg chg="del">
          <ac:chgData name="Rhiannon Bambury" userId="0b95dbdd8d9022f0" providerId="LiveId" clId="{81D44E36-4329-4431-BD90-213303413A59}" dt="2018-01-03T16:15:04.412" v="4998" actId="6549"/>
          <ac:spMkLst>
            <pc:docMk/>
            <pc:sldMk cId="1000971237" sldId="270"/>
            <ac:spMk id="6" creationId="{2750EE46-4751-4428-B6EA-E1F7E6E209E9}"/>
          </ac:spMkLst>
        </pc:spChg>
        <pc:spChg chg="mod">
          <ac:chgData name="Rhiannon Bambury" userId="0b95dbdd8d9022f0" providerId="LiveId" clId="{81D44E36-4329-4431-BD90-213303413A59}" dt="2018-01-03T16:15:17.929" v="5001" actId="1076"/>
          <ac:spMkLst>
            <pc:docMk/>
            <pc:sldMk cId="1000971237" sldId="270"/>
            <ac:spMk id="8" creationId="{F0FAC0E7-EA2B-452B-B8D5-4E8B9EB94124}"/>
          </ac:spMkLst>
        </pc:spChg>
        <pc:picChg chg="add mod">
          <ac:chgData name="Rhiannon Bambury" userId="0b95dbdd8d9022f0" providerId="LiveId" clId="{81D44E36-4329-4431-BD90-213303413A59}" dt="2018-01-03T16:15:33.400" v="5005" actId="1076"/>
          <ac:picMkLst>
            <pc:docMk/>
            <pc:sldMk cId="1000971237" sldId="270"/>
            <ac:picMk id="4" creationId="{37E93608-4E20-4149-A16A-F053A751F87C}"/>
          </ac:picMkLst>
        </pc:picChg>
        <pc:picChg chg="mod">
          <ac:chgData name="Rhiannon Bambury" userId="0b95dbdd8d9022f0" providerId="LiveId" clId="{81D44E36-4329-4431-BD90-213303413A59}" dt="2018-01-03T16:15:22.695" v="5002" actId="1076"/>
          <ac:picMkLst>
            <pc:docMk/>
            <pc:sldMk cId="1000971237" sldId="270"/>
            <ac:picMk id="5" creationId="{F2926AB6-56C9-4898-8509-9EDB79448465}"/>
          </ac:picMkLst>
        </pc:picChg>
      </pc:sldChg>
      <pc:sldChg chg="del ord">
        <pc:chgData name="Rhiannon Bambury" userId="0b95dbdd8d9022f0" providerId="LiveId" clId="{81D44E36-4329-4431-BD90-213303413A59}" dt="2018-01-03T14:05:12.009" v="2430" actId="2696"/>
        <pc:sldMkLst>
          <pc:docMk/>
          <pc:sldMk cId="4168884295" sldId="273"/>
        </pc:sldMkLst>
      </pc:sldChg>
      <pc:sldChg chg="modSp ord modNotesTx">
        <pc:chgData name="Rhiannon Bambury" userId="0b95dbdd8d9022f0" providerId="LiveId" clId="{81D44E36-4329-4431-BD90-213303413A59}" dt="2018-01-03T17:06:01.163" v="6148" actId="27636"/>
        <pc:sldMkLst>
          <pc:docMk/>
          <pc:sldMk cId="3436859179" sldId="274"/>
        </pc:sldMkLst>
        <pc:spChg chg="mod">
          <ac:chgData name="Rhiannon Bambury" userId="0b95dbdd8d9022f0" providerId="LiveId" clId="{81D44E36-4329-4431-BD90-213303413A59}" dt="2018-01-03T17:05:24.013" v="6143" actId="20577"/>
          <ac:spMkLst>
            <pc:docMk/>
            <pc:sldMk cId="3436859179" sldId="274"/>
            <ac:spMk id="3" creationId="{10014C32-C1BB-47B0-AD12-8A58E72D4936}"/>
          </ac:spMkLst>
        </pc:spChg>
        <pc:spChg chg="mod">
          <ac:chgData name="Rhiannon Bambury" userId="0b95dbdd8d9022f0" providerId="LiveId" clId="{81D44E36-4329-4431-BD90-213303413A59}" dt="2018-01-03T17:06:01.163" v="6148" actId="27636"/>
          <ac:spMkLst>
            <pc:docMk/>
            <pc:sldMk cId="3436859179" sldId="274"/>
            <ac:spMk id="4" creationId="{E52C62EF-26CA-42B2-B354-CAE14AAEE4B1}"/>
          </ac:spMkLst>
        </pc:spChg>
      </pc:sldChg>
      <pc:sldChg chg="del ord">
        <pc:chgData name="Rhiannon Bambury" userId="0b95dbdd8d9022f0" providerId="LiveId" clId="{81D44E36-4329-4431-BD90-213303413A59}" dt="2018-01-03T17:03:18.380" v="6103" actId="2696"/>
        <pc:sldMkLst>
          <pc:docMk/>
          <pc:sldMk cId="3114146140" sldId="275"/>
        </pc:sldMkLst>
      </pc:sldChg>
      <pc:sldChg chg="del">
        <pc:chgData name="Rhiannon Bambury" userId="0b95dbdd8d9022f0" providerId="LiveId" clId="{81D44E36-4329-4431-BD90-213303413A59}" dt="2018-01-03T14:02:50.416" v="2287" actId="2696"/>
        <pc:sldMkLst>
          <pc:docMk/>
          <pc:sldMk cId="3449993407" sldId="276"/>
        </pc:sldMkLst>
      </pc:sldChg>
      <pc:sldChg chg="addSp modSp mod ord setBg">
        <pc:chgData name="Rhiannon Bambury" userId="0b95dbdd8d9022f0" providerId="LiveId" clId="{81D44E36-4329-4431-BD90-213303413A59}" dt="2018-01-03T14:21:30.564" v="2474" actId="26606"/>
        <pc:sldMkLst>
          <pc:docMk/>
          <pc:sldMk cId="2656496346" sldId="277"/>
        </pc:sldMkLst>
        <pc:spChg chg="mod">
          <ac:chgData name="Rhiannon Bambury" userId="0b95dbdd8d9022f0" providerId="LiveId" clId="{81D44E36-4329-4431-BD90-213303413A59}" dt="2018-01-03T14:21:30.564" v="2474" actId="26606"/>
          <ac:spMkLst>
            <pc:docMk/>
            <pc:sldMk cId="2656496346" sldId="277"/>
            <ac:spMk id="2" creationId="{51207291-1032-4EFE-8282-19CBB7652710}"/>
          </ac:spMkLst>
        </pc:spChg>
        <pc:spChg chg="mod">
          <ac:chgData name="Rhiannon Bambury" userId="0b95dbdd8d9022f0" providerId="LiveId" clId="{81D44E36-4329-4431-BD90-213303413A59}" dt="2018-01-03T14:21:30.564" v="2474" actId="26606"/>
          <ac:spMkLst>
            <pc:docMk/>
            <pc:sldMk cId="2656496346" sldId="277"/>
            <ac:spMk id="3" creationId="{6FF001BF-0258-40C4-A36C-1D02E6DD7328}"/>
          </ac:spMkLst>
        </pc:spChg>
        <pc:spChg chg="add">
          <ac:chgData name="Rhiannon Bambury" userId="0b95dbdd8d9022f0" providerId="LiveId" clId="{81D44E36-4329-4431-BD90-213303413A59}" dt="2018-01-03T14:21:30.564" v="2474" actId="26606"/>
          <ac:spMkLst>
            <pc:docMk/>
            <pc:sldMk cId="2656496346" sldId="277"/>
            <ac:spMk id="8" creationId="{2FDF9410-E530-4E71-A2C0-4C24B489649E}"/>
          </ac:spMkLst>
        </pc:spChg>
        <pc:cxnChg chg="add">
          <ac:chgData name="Rhiannon Bambury" userId="0b95dbdd8d9022f0" providerId="LiveId" clId="{81D44E36-4329-4431-BD90-213303413A59}" dt="2018-01-03T14:21:30.564" v="2474" actId="26606"/>
          <ac:cxnSpMkLst>
            <pc:docMk/>
            <pc:sldMk cId="2656496346" sldId="277"/>
            <ac:cxnSpMk id="10" creationId="{53268B1E-8861-4702-9529-5A8FB23A618F}"/>
          </ac:cxnSpMkLst>
        </pc:cxnChg>
        <pc:cxnChg chg="add">
          <ac:chgData name="Rhiannon Bambury" userId="0b95dbdd8d9022f0" providerId="LiveId" clId="{81D44E36-4329-4431-BD90-213303413A59}" dt="2018-01-03T14:21:30.564" v="2474" actId="26606"/>
          <ac:cxnSpMkLst>
            <pc:docMk/>
            <pc:sldMk cId="2656496346" sldId="277"/>
            <ac:cxnSpMk id="12" creationId="{BC6646AE-8FD6-411E-8640-6CCB250D54FB}"/>
          </ac:cxnSpMkLst>
        </pc:cxnChg>
      </pc:sldChg>
      <pc:sldChg chg="del">
        <pc:chgData name="Rhiannon Bambury" userId="0b95dbdd8d9022f0" providerId="LiveId" clId="{81D44E36-4329-4431-BD90-213303413A59}" dt="2018-01-03T12:48:57.296" v="1" actId="2696"/>
        <pc:sldMkLst>
          <pc:docMk/>
          <pc:sldMk cId="1933177967" sldId="278"/>
        </pc:sldMkLst>
      </pc:sldChg>
      <pc:sldChg chg="addSp delSp modSp ord modNotesTx">
        <pc:chgData name="Rhiannon Bambury" userId="0b95dbdd8d9022f0" providerId="LiveId" clId="{81D44E36-4329-4431-BD90-213303413A59}" dt="2018-01-03T14:41:48.176" v="3441" actId="313"/>
        <pc:sldMkLst>
          <pc:docMk/>
          <pc:sldMk cId="1058164398" sldId="280"/>
        </pc:sldMkLst>
        <pc:spChg chg="mod">
          <ac:chgData name="Rhiannon Bambury" userId="0b95dbdd8d9022f0" providerId="LiveId" clId="{81D44E36-4329-4431-BD90-213303413A59}" dt="2018-01-03T13:06:12.845" v="481" actId="27636"/>
          <ac:spMkLst>
            <pc:docMk/>
            <pc:sldMk cId="1058164398" sldId="280"/>
            <ac:spMk id="2" creationId="{92611AB2-07EE-4939-9FFA-C587B463C99C}"/>
          </ac:spMkLst>
        </pc:spChg>
        <pc:spChg chg="del mod">
          <ac:chgData name="Rhiannon Bambury" userId="0b95dbdd8d9022f0" providerId="LiveId" clId="{81D44E36-4329-4431-BD90-213303413A59}" dt="2018-01-03T13:05:46.117" v="468" actId="478"/>
          <ac:spMkLst>
            <pc:docMk/>
            <pc:sldMk cId="1058164398" sldId="280"/>
            <ac:spMk id="3" creationId="{08F377BF-92E0-4274-AD42-FB5ECB9BD1C4}"/>
          </ac:spMkLst>
        </pc:spChg>
        <pc:spChg chg="add mod">
          <ac:chgData name="Rhiannon Bambury" userId="0b95dbdd8d9022f0" providerId="LiveId" clId="{81D44E36-4329-4431-BD90-213303413A59}" dt="2018-01-03T13:05:43.272" v="467" actId="1076"/>
          <ac:spMkLst>
            <pc:docMk/>
            <pc:sldMk cId="1058164398" sldId="280"/>
            <ac:spMk id="4" creationId="{389EEC85-0B8F-49E4-A647-9A767BFE2E78}"/>
          </ac:spMkLst>
        </pc:spChg>
        <pc:spChg chg="mod">
          <ac:chgData name="Rhiannon Bambury" userId="0b95dbdd8d9022f0" providerId="LiveId" clId="{81D44E36-4329-4431-BD90-213303413A59}" dt="2018-01-03T13:05:49.680" v="469" actId="1076"/>
          <ac:spMkLst>
            <pc:docMk/>
            <pc:sldMk cId="1058164398" sldId="280"/>
            <ac:spMk id="9" creationId="{CDEC220E-7757-4B2C-A98B-7D751F77C0AF}"/>
          </ac:spMkLst>
        </pc:spChg>
        <pc:spChg chg="add mod">
          <ac:chgData name="Rhiannon Bambury" userId="0b95dbdd8d9022f0" providerId="LiveId" clId="{81D44E36-4329-4431-BD90-213303413A59}" dt="2018-01-03T13:05:35.958" v="465" actId="1076"/>
          <ac:spMkLst>
            <pc:docMk/>
            <pc:sldMk cId="1058164398" sldId="280"/>
            <ac:spMk id="10" creationId="{32D4AF2A-1CBE-42DB-8DDE-28036BA4EBD5}"/>
          </ac:spMkLst>
        </pc:spChg>
        <pc:spChg chg="add mod">
          <ac:chgData name="Rhiannon Bambury" userId="0b95dbdd8d9022f0" providerId="LiveId" clId="{81D44E36-4329-4431-BD90-213303413A59}" dt="2018-01-03T13:05:40.131" v="466" actId="1076"/>
          <ac:spMkLst>
            <pc:docMk/>
            <pc:sldMk cId="1058164398" sldId="280"/>
            <ac:spMk id="11" creationId="{54335237-2E6C-4BDA-A909-1F205B2D4236}"/>
          </ac:spMkLst>
        </pc:spChg>
        <pc:spChg chg="add mod">
          <ac:chgData name="Rhiannon Bambury" userId="0b95dbdd8d9022f0" providerId="LiveId" clId="{81D44E36-4329-4431-BD90-213303413A59}" dt="2018-01-03T12:59:08.550" v="168" actId="1076"/>
          <ac:spMkLst>
            <pc:docMk/>
            <pc:sldMk cId="1058164398" sldId="280"/>
            <ac:spMk id="12" creationId="{6FB0AD34-9340-45E1-9B3C-F6A0FB0CD38F}"/>
          </ac:spMkLst>
        </pc:spChg>
        <pc:spChg chg="add mod">
          <ac:chgData name="Rhiannon Bambury" userId="0b95dbdd8d9022f0" providerId="LiveId" clId="{81D44E36-4329-4431-BD90-213303413A59}" dt="2018-01-03T13:08:11.901" v="534" actId="404"/>
          <ac:spMkLst>
            <pc:docMk/>
            <pc:sldMk cId="1058164398" sldId="280"/>
            <ac:spMk id="13" creationId="{C5D2E71B-0F1B-44FC-8EE9-C05BC2D74F9D}"/>
          </ac:spMkLst>
        </pc:spChg>
        <pc:picChg chg="mod">
          <ac:chgData name="Rhiannon Bambury" userId="0b95dbdd8d9022f0" providerId="LiveId" clId="{81D44E36-4329-4431-BD90-213303413A59}" dt="2018-01-03T13:05:31.270" v="463" actId="1076"/>
          <ac:picMkLst>
            <pc:docMk/>
            <pc:sldMk cId="1058164398" sldId="280"/>
            <ac:picMk id="7" creationId="{712269A6-A4D1-4014-8A84-A243CE748243}"/>
          </ac:picMkLst>
        </pc:picChg>
        <pc:picChg chg="add del">
          <ac:chgData name="Rhiannon Bambury" userId="0b95dbdd8d9022f0" providerId="LiveId" clId="{81D44E36-4329-4431-BD90-213303413A59}" dt="2018-01-03T12:50:55.281" v="48" actId="478"/>
          <ac:picMkLst>
            <pc:docMk/>
            <pc:sldMk cId="1058164398" sldId="280"/>
            <ac:picMk id="8" creationId="{1D697413-4AFD-4374-99C6-B755C5CBA67D}"/>
          </ac:picMkLst>
        </pc:picChg>
      </pc:sldChg>
      <pc:sldChg chg="modSp">
        <pc:chgData name="Rhiannon Bambury" userId="0b95dbdd8d9022f0" providerId="LiveId" clId="{81D44E36-4329-4431-BD90-213303413A59}" dt="2018-01-03T17:46:00.713" v="7636" actId="6549"/>
        <pc:sldMkLst>
          <pc:docMk/>
          <pc:sldMk cId="1291445372" sldId="281"/>
        </pc:sldMkLst>
        <pc:spChg chg="mod">
          <ac:chgData name="Rhiannon Bambury" userId="0b95dbdd8d9022f0" providerId="LiveId" clId="{81D44E36-4329-4431-BD90-213303413A59}" dt="2018-01-03T17:46:00.713" v="7636" actId="6549"/>
          <ac:spMkLst>
            <pc:docMk/>
            <pc:sldMk cId="1291445372" sldId="281"/>
            <ac:spMk id="3" creationId="{00000000-0000-0000-0000-000000000000}"/>
          </ac:spMkLst>
        </pc:spChg>
      </pc:sldChg>
      <pc:sldChg chg="del">
        <pc:chgData name="Rhiannon Bambury" userId="0b95dbdd8d9022f0" providerId="LiveId" clId="{81D44E36-4329-4431-BD90-213303413A59}" dt="2018-01-03T13:16:13.640" v="699" actId="2696"/>
        <pc:sldMkLst>
          <pc:docMk/>
          <pc:sldMk cId="2402387932" sldId="282"/>
        </pc:sldMkLst>
      </pc:sldChg>
      <pc:sldChg chg="addSp delSp modSp mod setBg setClrOvrMap modNotesTx">
        <pc:chgData name="Rhiannon Bambury" userId="0b95dbdd8d9022f0" providerId="LiveId" clId="{81D44E36-4329-4431-BD90-213303413A59}" dt="2018-01-03T17:19:45.012" v="6665" actId="403"/>
        <pc:sldMkLst>
          <pc:docMk/>
          <pc:sldMk cId="3790346878" sldId="283"/>
        </pc:sldMkLst>
        <pc:spChg chg="mod">
          <ac:chgData name="Rhiannon Bambury" userId="0b95dbdd8d9022f0" providerId="LiveId" clId="{81D44E36-4329-4431-BD90-213303413A59}" dt="2018-01-03T17:19:45.012" v="6665" actId="403"/>
          <ac:spMkLst>
            <pc:docMk/>
            <pc:sldMk cId="3790346878" sldId="283"/>
            <ac:spMk id="2" creationId="{5DF557B4-3547-4960-8502-10C30E65C73E}"/>
          </ac:spMkLst>
        </pc:spChg>
        <pc:spChg chg="mod">
          <ac:chgData name="Rhiannon Bambury" userId="0b95dbdd8d9022f0" providerId="LiveId" clId="{81D44E36-4329-4431-BD90-213303413A59}" dt="2018-01-03T17:19:40.574" v="6663" actId="121"/>
          <ac:spMkLst>
            <pc:docMk/>
            <pc:sldMk cId="3790346878" sldId="283"/>
            <ac:spMk id="3" creationId="{326EE628-2556-4F8D-99A6-185347DFD3F1}"/>
          </ac:spMkLst>
        </pc:spChg>
        <pc:spChg chg="mod">
          <ac:chgData name="Rhiannon Bambury" userId="0b95dbdd8d9022f0" providerId="LiveId" clId="{81D44E36-4329-4431-BD90-213303413A59}" dt="2018-01-03T17:19:00.421" v="6648" actId="26606"/>
          <ac:spMkLst>
            <pc:docMk/>
            <pc:sldMk cId="3790346878" sldId="283"/>
            <ac:spMk id="4" creationId="{180361BE-C442-4E73-BDDC-54AF797D103B}"/>
          </ac:spMkLst>
        </pc:spChg>
        <pc:spChg chg="mod">
          <ac:chgData name="Rhiannon Bambury" userId="0b95dbdd8d9022f0" providerId="LiveId" clId="{81D44E36-4329-4431-BD90-213303413A59}" dt="2018-01-03T17:19:00.421" v="6648" actId="26606"/>
          <ac:spMkLst>
            <pc:docMk/>
            <pc:sldMk cId="3790346878" sldId="283"/>
            <ac:spMk id="5" creationId="{D08569FF-01EE-44A9-9DDE-5332EABC9970}"/>
          </ac:spMkLst>
        </pc:spChg>
        <pc:spChg chg="add del">
          <ac:chgData name="Rhiannon Bambury" userId="0b95dbdd8d9022f0" providerId="LiveId" clId="{81D44E36-4329-4431-BD90-213303413A59}" dt="2018-01-03T17:19:00.421" v="6648" actId="26606"/>
          <ac:spMkLst>
            <pc:docMk/>
            <pc:sldMk cId="3790346878" sldId="283"/>
            <ac:spMk id="10" creationId="{0216D9FD-860F-4F5C-8D9B-CE7002071D21}"/>
          </ac:spMkLst>
        </pc:spChg>
        <pc:spChg chg="add del">
          <ac:chgData name="Rhiannon Bambury" userId="0b95dbdd8d9022f0" providerId="LiveId" clId="{81D44E36-4329-4431-BD90-213303413A59}" dt="2018-01-03T17:19:00.421" v="6648" actId="26606"/>
          <ac:spMkLst>
            <pc:docMk/>
            <pc:sldMk cId="3790346878" sldId="283"/>
            <ac:spMk id="12" creationId="{8D074069-7026-466C-B495-20FB9578CFBB}"/>
          </ac:spMkLst>
        </pc:spChg>
        <pc:spChg chg="add del">
          <ac:chgData name="Rhiannon Bambury" userId="0b95dbdd8d9022f0" providerId="LiveId" clId="{81D44E36-4329-4431-BD90-213303413A59}" dt="2018-01-03T17:19:00.421" v="6648" actId="26606"/>
          <ac:spMkLst>
            <pc:docMk/>
            <pc:sldMk cId="3790346878" sldId="283"/>
            <ac:spMk id="14" creationId="{C1685D80-4D5A-471F-9215-651424F47500}"/>
          </ac:spMkLst>
        </pc:spChg>
        <pc:spChg chg="add">
          <ac:chgData name="Rhiannon Bambury" userId="0b95dbdd8d9022f0" providerId="LiveId" clId="{81D44E36-4329-4431-BD90-213303413A59}" dt="2018-01-03T17:19:00.421" v="6648" actId="26606"/>
          <ac:spMkLst>
            <pc:docMk/>
            <pc:sldMk cId="3790346878" sldId="283"/>
            <ac:spMk id="19" creationId="{02D1490F-EAD1-4EE3-A72D-F1CE28085B08}"/>
          </ac:spMkLst>
        </pc:spChg>
        <pc:spChg chg="add">
          <ac:chgData name="Rhiannon Bambury" userId="0b95dbdd8d9022f0" providerId="LiveId" clId="{81D44E36-4329-4431-BD90-213303413A59}" dt="2018-01-03T17:19:00.421" v="6648" actId="26606"/>
          <ac:spMkLst>
            <pc:docMk/>
            <pc:sldMk cId="3790346878" sldId="283"/>
            <ac:spMk id="21" creationId="{CDC7048F-99B8-417C-A702-1314F89B1447}"/>
          </ac:spMkLst>
        </pc:spChg>
        <pc:cxnChg chg="add">
          <ac:chgData name="Rhiannon Bambury" userId="0b95dbdd8d9022f0" providerId="LiveId" clId="{81D44E36-4329-4431-BD90-213303413A59}" dt="2018-01-03T17:19:00.421" v="6648" actId="26606"/>
          <ac:cxnSpMkLst>
            <pc:docMk/>
            <pc:sldMk cId="3790346878" sldId="283"/>
            <ac:cxnSpMk id="23" creationId="{4408DADC-1863-4AE5-AB54-B9A6B31CB5AC}"/>
          </ac:cxnSpMkLst>
        </pc:cxnChg>
      </pc:sldChg>
      <pc:sldChg chg="modSp add del ord modNotesTx">
        <pc:chgData name="Rhiannon Bambury" userId="0b95dbdd8d9022f0" providerId="LiveId" clId="{81D44E36-4329-4431-BD90-213303413A59}" dt="2018-01-03T17:03:21.568" v="6106" actId="2696"/>
        <pc:sldMkLst>
          <pc:docMk/>
          <pc:sldMk cId="1217376025" sldId="284"/>
        </pc:sldMkLst>
        <pc:spChg chg="mod">
          <ac:chgData name="Rhiannon Bambury" userId="0b95dbdd8d9022f0" providerId="LiveId" clId="{81D44E36-4329-4431-BD90-213303413A59}" dt="2018-01-03T13:27:17.495" v="864" actId="20577"/>
          <ac:spMkLst>
            <pc:docMk/>
            <pc:sldMk cId="1217376025" sldId="284"/>
            <ac:spMk id="2" creationId="{51E6B198-0D23-4041-BAFC-0DA952F9024A}"/>
          </ac:spMkLst>
        </pc:spChg>
        <pc:spChg chg="mod">
          <ac:chgData name="Rhiannon Bambury" userId="0b95dbdd8d9022f0" providerId="LiveId" clId="{81D44E36-4329-4431-BD90-213303413A59}" dt="2018-01-03T13:34:27.650" v="1383" actId="27636"/>
          <ac:spMkLst>
            <pc:docMk/>
            <pc:sldMk cId="1217376025" sldId="284"/>
            <ac:spMk id="3" creationId="{E5FE0111-0DB8-4C95-AA73-D1A39E840ABE}"/>
          </ac:spMkLst>
        </pc:spChg>
      </pc:sldChg>
      <pc:sldChg chg="modSp add ord modNotesTx">
        <pc:chgData name="Rhiannon Bambury" userId="0b95dbdd8d9022f0" providerId="LiveId" clId="{81D44E36-4329-4431-BD90-213303413A59}" dt="2018-01-03T14:37:10.665" v="3180" actId="20577"/>
        <pc:sldMkLst>
          <pc:docMk/>
          <pc:sldMk cId="1336897627" sldId="285"/>
        </pc:sldMkLst>
        <pc:spChg chg="mod">
          <ac:chgData name="Rhiannon Bambury" userId="0b95dbdd8d9022f0" providerId="LiveId" clId="{81D44E36-4329-4431-BD90-213303413A59}" dt="2018-01-03T13:44:01.577" v="1421" actId="20577"/>
          <ac:spMkLst>
            <pc:docMk/>
            <pc:sldMk cId="1336897627" sldId="285"/>
            <ac:spMk id="2" creationId="{3D2F977C-F5FC-4A3E-A22E-5F1F819940C4}"/>
          </ac:spMkLst>
        </pc:spChg>
        <pc:spChg chg="mod">
          <ac:chgData name="Rhiannon Bambury" userId="0b95dbdd8d9022f0" providerId="LiveId" clId="{81D44E36-4329-4431-BD90-213303413A59}" dt="2018-01-03T13:46:50.638" v="1665" actId="121"/>
          <ac:spMkLst>
            <pc:docMk/>
            <pc:sldMk cId="1336897627" sldId="285"/>
            <ac:spMk id="3" creationId="{9F10F621-D983-44D5-8796-A6D0FB59E622}"/>
          </ac:spMkLst>
        </pc:spChg>
      </pc:sldChg>
      <pc:sldChg chg="addSp delSp modSp add mod setBg setClrOvrMap addCm delCm modNotesTx">
        <pc:chgData name="Rhiannon Bambury" userId="0b95dbdd8d9022f0" providerId="LiveId" clId="{81D44E36-4329-4431-BD90-213303413A59}" dt="2018-01-03T17:18:11.710" v="6647" actId="20577"/>
        <pc:sldMkLst>
          <pc:docMk/>
          <pc:sldMk cId="2988999326" sldId="286"/>
        </pc:sldMkLst>
        <pc:spChg chg="mod">
          <ac:chgData name="Rhiannon Bambury" userId="0b95dbdd8d9022f0" providerId="LiveId" clId="{81D44E36-4329-4431-BD90-213303413A59}" dt="2018-01-03T17:18:11.710" v="6647" actId="20577"/>
          <ac:spMkLst>
            <pc:docMk/>
            <pc:sldMk cId="2988999326" sldId="286"/>
            <ac:spMk id="2" creationId="{FAB9372C-BF3A-483C-AF44-3028B0B991F8}"/>
          </ac:spMkLst>
        </pc:spChg>
        <pc:spChg chg="del mod">
          <ac:chgData name="Rhiannon Bambury" userId="0b95dbdd8d9022f0" providerId="LiveId" clId="{81D44E36-4329-4431-BD90-213303413A59}" dt="2018-01-03T15:59:15.720" v="4646" actId="20577"/>
          <ac:spMkLst>
            <pc:docMk/>
            <pc:sldMk cId="2988999326" sldId="286"/>
            <ac:spMk id="3" creationId="{F8D21333-9847-491D-A75E-35760BAC3447}"/>
          </ac:spMkLst>
        </pc:spChg>
        <pc:spChg chg="mod">
          <ac:chgData name="Rhiannon Bambury" userId="0b95dbdd8d9022f0" providerId="LiveId" clId="{81D44E36-4329-4431-BD90-213303413A59}" dt="2018-01-03T14:24:52.170" v="2496" actId="26606"/>
          <ac:spMkLst>
            <pc:docMk/>
            <pc:sldMk cId="2988999326" sldId="286"/>
            <ac:spMk id="4" creationId="{DC76BA03-80BF-48BD-8040-966327B55DF8}"/>
          </ac:spMkLst>
        </pc:spChg>
        <pc:spChg chg="mod">
          <ac:chgData name="Rhiannon Bambury" userId="0b95dbdd8d9022f0" providerId="LiveId" clId="{81D44E36-4329-4431-BD90-213303413A59}" dt="2018-01-03T14:24:52.170" v="2496" actId="26606"/>
          <ac:spMkLst>
            <pc:docMk/>
            <pc:sldMk cId="2988999326" sldId="286"/>
            <ac:spMk id="5" creationId="{0892C07D-A8B0-4FD9-9C5F-FF58001E0179}"/>
          </ac:spMkLst>
        </pc:spChg>
        <pc:spChg chg="add del mod">
          <ac:chgData name="Rhiannon Bambury" userId="0b95dbdd8d9022f0" providerId="LiveId" clId="{81D44E36-4329-4431-BD90-213303413A59}" dt="2018-01-03T16:05:49.018" v="4691" actId="1032"/>
          <ac:spMkLst>
            <pc:docMk/>
            <pc:sldMk cId="2988999326" sldId="286"/>
            <ac:spMk id="8" creationId="{BA54E222-22B8-414C-88BB-031FA0E4337A}"/>
          </ac:spMkLst>
        </pc:spChg>
        <pc:spChg chg="add del">
          <ac:chgData name="Rhiannon Bambury" userId="0b95dbdd8d9022f0" providerId="LiveId" clId="{81D44E36-4329-4431-BD90-213303413A59}" dt="2018-01-03T14:24:52.170" v="2496" actId="26606"/>
          <ac:spMkLst>
            <pc:docMk/>
            <pc:sldMk cId="2988999326" sldId="286"/>
            <ac:spMk id="10" creationId="{29C51009-A09A-4689-8E6C-F8FC99E6A840}"/>
          </ac:spMkLst>
        </pc:spChg>
        <pc:spChg chg="add mod">
          <ac:chgData name="Rhiannon Bambury" userId="0b95dbdd8d9022f0" providerId="LiveId" clId="{81D44E36-4329-4431-BD90-213303413A59}" dt="2018-01-03T16:13:48.362" v="4968" actId="404"/>
          <ac:spMkLst>
            <pc:docMk/>
            <pc:sldMk cId="2988999326" sldId="286"/>
            <ac:spMk id="11" creationId="{C0435A32-28B4-4CEA-B7B4-CF0C7DBC0572}"/>
          </ac:spMkLst>
        </pc:spChg>
        <pc:spChg chg="add del mod">
          <ac:chgData name="Rhiannon Bambury" userId="0b95dbdd8d9022f0" providerId="LiveId" clId="{81D44E36-4329-4431-BD90-213303413A59}" dt="2018-01-03T17:16:20.765" v="6475" actId="478"/>
          <ac:spMkLst>
            <pc:docMk/>
            <pc:sldMk cId="2988999326" sldId="286"/>
            <ac:spMk id="13" creationId="{0D8175A0-BC66-4D49-9ED8-73924435EC66}"/>
          </ac:spMkLst>
        </pc:spChg>
        <pc:spChg chg="add mod">
          <ac:chgData name="Rhiannon Bambury" userId="0b95dbdd8d9022f0" providerId="LiveId" clId="{81D44E36-4329-4431-BD90-213303413A59}" dt="2018-01-03T17:16:49.562" v="6483" actId="403"/>
          <ac:spMkLst>
            <pc:docMk/>
            <pc:sldMk cId="2988999326" sldId="286"/>
            <ac:spMk id="14" creationId="{B55C8227-4645-457B-9122-07061A9AA783}"/>
          </ac:spMkLst>
        </pc:spChg>
        <pc:spChg chg="add del">
          <ac:chgData name="Rhiannon Bambury" userId="0b95dbdd8d9022f0" providerId="LiveId" clId="{81D44E36-4329-4431-BD90-213303413A59}" dt="2018-01-03T14:24:52.170" v="2495" actId="26606"/>
          <ac:spMkLst>
            <pc:docMk/>
            <pc:sldMk cId="2988999326" sldId="286"/>
            <ac:spMk id="17" creationId="{0216D9FD-860F-4F5C-8D9B-CE7002071D21}"/>
          </ac:spMkLst>
        </pc:spChg>
        <pc:spChg chg="add del">
          <ac:chgData name="Rhiannon Bambury" userId="0b95dbdd8d9022f0" providerId="LiveId" clId="{81D44E36-4329-4431-BD90-213303413A59}" dt="2018-01-03T14:24:52.170" v="2495" actId="26606"/>
          <ac:spMkLst>
            <pc:docMk/>
            <pc:sldMk cId="2988999326" sldId="286"/>
            <ac:spMk id="19" creationId="{8D074069-7026-466C-B495-20FB9578CFBB}"/>
          </ac:spMkLst>
        </pc:spChg>
        <pc:spChg chg="add del">
          <ac:chgData name="Rhiannon Bambury" userId="0b95dbdd8d9022f0" providerId="LiveId" clId="{81D44E36-4329-4431-BD90-213303413A59}" dt="2018-01-03T14:24:52.170" v="2495" actId="26606"/>
          <ac:spMkLst>
            <pc:docMk/>
            <pc:sldMk cId="2988999326" sldId="286"/>
            <ac:spMk id="21" creationId="{C1685D80-4D5A-471F-9215-651424F47500}"/>
          </ac:spMkLst>
        </pc:spChg>
        <pc:graphicFrameChg chg="add mod">
          <ac:chgData name="Rhiannon Bambury" userId="0b95dbdd8d9022f0" providerId="LiveId" clId="{81D44E36-4329-4431-BD90-213303413A59}" dt="2018-01-03T17:16:05.090" v="6470" actId="14100"/>
          <ac:graphicFrameMkLst>
            <pc:docMk/>
            <pc:sldMk cId="2988999326" sldId="286"/>
            <ac:graphicFrameMk id="9" creationId="{6372F09A-4FE2-459F-97DE-F12A9AA23F20}"/>
          </ac:graphicFrameMkLst>
        </pc:graphicFrameChg>
        <pc:picChg chg="add del mod">
          <ac:chgData name="Rhiannon Bambury" userId="0b95dbdd8d9022f0" providerId="LiveId" clId="{81D44E36-4329-4431-BD90-213303413A59}" dt="2018-01-03T15:59:20.236" v="4648" actId="478"/>
          <ac:picMkLst>
            <pc:docMk/>
            <pc:sldMk cId="2988999326" sldId="286"/>
            <ac:picMk id="6" creationId="{D8BCC0F0-8B73-4653-ADFD-FEA86A38E882}"/>
          </ac:picMkLst>
        </pc:picChg>
        <pc:cxnChg chg="add del">
          <ac:chgData name="Rhiannon Bambury" userId="0b95dbdd8d9022f0" providerId="LiveId" clId="{81D44E36-4329-4431-BD90-213303413A59}" dt="2018-01-03T14:24:52.170" v="2496" actId="26606"/>
          <ac:cxnSpMkLst>
            <pc:docMk/>
            <pc:sldMk cId="2988999326" sldId="286"/>
            <ac:cxnSpMk id="12" creationId="{9EC65442-F244-409C-BF44-C5D6472E810A}"/>
          </ac:cxnSpMkLst>
        </pc:cxnChg>
      </pc:sldChg>
      <pc:sldChg chg="addSp delSp modSp add mod ord setBg setClrOvrMap modNotesTx">
        <pc:chgData name="Rhiannon Bambury" userId="0b95dbdd8d9022f0" providerId="LiveId" clId="{81D44E36-4329-4431-BD90-213303413A59}" dt="2018-01-03T17:21:18.844" v="6675" actId="403"/>
        <pc:sldMkLst>
          <pc:docMk/>
          <pc:sldMk cId="1334481280" sldId="287"/>
        </pc:sldMkLst>
        <pc:spChg chg="mod">
          <ac:chgData name="Rhiannon Bambury" userId="0b95dbdd8d9022f0" providerId="LiveId" clId="{81D44E36-4329-4431-BD90-213303413A59}" dt="2018-01-03T17:21:18.844" v="6675" actId="403"/>
          <ac:spMkLst>
            <pc:docMk/>
            <pc:sldMk cId="1334481280" sldId="287"/>
            <ac:spMk id="2" creationId="{FAB9372C-BF3A-483C-AF44-3028B0B991F8}"/>
          </ac:spMkLst>
        </pc:spChg>
        <pc:spChg chg="add mod">
          <ac:chgData name="Rhiannon Bambury" userId="0b95dbdd8d9022f0" providerId="LiveId" clId="{81D44E36-4329-4431-BD90-213303413A59}" dt="2018-01-03T17:14:10.771" v="6422" actId="27636"/>
          <ac:spMkLst>
            <pc:docMk/>
            <pc:sldMk cId="1334481280" sldId="287"/>
            <ac:spMk id="3" creationId="{283E940F-541A-4F97-804A-257AF49FA20E}"/>
          </ac:spMkLst>
        </pc:spChg>
        <pc:spChg chg="mod">
          <ac:chgData name="Rhiannon Bambury" userId="0b95dbdd8d9022f0" providerId="LiveId" clId="{81D44E36-4329-4431-BD90-213303413A59}" dt="2018-01-03T17:08:07.015" v="6259" actId="26606"/>
          <ac:spMkLst>
            <pc:docMk/>
            <pc:sldMk cId="1334481280" sldId="287"/>
            <ac:spMk id="4" creationId="{DC76BA03-80BF-48BD-8040-966327B55DF8}"/>
          </ac:spMkLst>
        </pc:spChg>
        <pc:spChg chg="mod">
          <ac:chgData name="Rhiannon Bambury" userId="0b95dbdd8d9022f0" providerId="LiveId" clId="{81D44E36-4329-4431-BD90-213303413A59}" dt="2018-01-03T17:03:50.840" v="6107" actId="26606"/>
          <ac:spMkLst>
            <pc:docMk/>
            <pc:sldMk cId="1334481280" sldId="287"/>
            <ac:spMk id="5" creationId="{0892C07D-A8B0-4FD9-9C5F-FF58001E0179}"/>
          </ac:spMkLst>
        </pc:spChg>
        <pc:spChg chg="add del">
          <ac:chgData name="Rhiannon Bambury" userId="0b95dbdd8d9022f0" providerId="LiveId" clId="{81D44E36-4329-4431-BD90-213303413A59}" dt="2018-01-03T17:08:07.015" v="6259" actId="26606"/>
          <ac:spMkLst>
            <pc:docMk/>
            <pc:sldMk cId="1334481280" sldId="287"/>
            <ac:spMk id="10" creationId="{0216D9FD-860F-4F5C-8D9B-CE7002071D21}"/>
          </ac:spMkLst>
        </pc:spChg>
        <pc:spChg chg="add del">
          <ac:chgData name="Rhiannon Bambury" userId="0b95dbdd8d9022f0" providerId="LiveId" clId="{81D44E36-4329-4431-BD90-213303413A59}" dt="2018-01-03T17:08:07.015" v="6259" actId="26606"/>
          <ac:spMkLst>
            <pc:docMk/>
            <pc:sldMk cId="1334481280" sldId="287"/>
            <ac:spMk id="12" creationId="{8D074069-7026-466C-B495-20FB9578CFBB}"/>
          </ac:spMkLst>
        </pc:spChg>
        <pc:spChg chg="add del">
          <ac:chgData name="Rhiannon Bambury" userId="0b95dbdd8d9022f0" providerId="LiveId" clId="{81D44E36-4329-4431-BD90-213303413A59}" dt="2018-01-03T17:08:07.015" v="6259" actId="26606"/>
          <ac:spMkLst>
            <pc:docMk/>
            <pc:sldMk cId="1334481280" sldId="287"/>
            <ac:spMk id="14" creationId="{C1685D80-4D5A-471F-9215-651424F47500}"/>
          </ac:spMkLst>
        </pc:spChg>
        <pc:spChg chg="add">
          <ac:chgData name="Rhiannon Bambury" userId="0b95dbdd8d9022f0" providerId="LiveId" clId="{81D44E36-4329-4431-BD90-213303413A59}" dt="2018-01-03T17:08:07.015" v="6259" actId="26606"/>
          <ac:spMkLst>
            <pc:docMk/>
            <pc:sldMk cId="1334481280" sldId="287"/>
            <ac:spMk id="19" creationId="{F63C748C-967B-4A7B-A90F-3EDD0F485AC6}"/>
          </ac:spMkLst>
        </pc:spChg>
        <pc:spChg chg="add">
          <ac:chgData name="Rhiannon Bambury" userId="0b95dbdd8d9022f0" providerId="LiveId" clId="{81D44E36-4329-4431-BD90-213303413A59}" dt="2018-01-03T17:08:07.015" v="6259" actId="26606"/>
          <ac:spMkLst>
            <pc:docMk/>
            <pc:sldMk cId="1334481280" sldId="287"/>
            <ac:spMk id="21" creationId="{C0143637-4934-44E4-B909-BAF1E7B27972}"/>
          </ac:spMkLst>
        </pc:spChg>
        <pc:graphicFrameChg chg="del">
          <ac:chgData name="Rhiannon Bambury" userId="0b95dbdd8d9022f0" providerId="LiveId" clId="{81D44E36-4329-4431-BD90-213303413A59}" dt="2018-01-03T16:11:41.483" v="4866" actId="478"/>
          <ac:graphicFrameMkLst>
            <pc:docMk/>
            <pc:sldMk cId="1334481280" sldId="287"/>
            <ac:graphicFrameMk id="9" creationId="{6372F09A-4FE2-459F-97DE-F12A9AA23F20}"/>
          </ac:graphicFrameMkLst>
        </pc:graphicFrameChg>
      </pc:sldChg>
      <pc:sldChg chg="add del">
        <pc:chgData name="Rhiannon Bambury" userId="0b95dbdd8d9022f0" providerId="LiveId" clId="{81D44E36-4329-4431-BD90-213303413A59}" dt="2018-01-03T16:40:01.591" v="5902" actId="2696"/>
        <pc:sldMkLst>
          <pc:docMk/>
          <pc:sldMk cId="332235466" sldId="288"/>
        </pc:sldMkLst>
      </pc:sldChg>
      <pc:sldChg chg="modSp add">
        <pc:chgData name="Rhiannon Bambury" userId="0b95dbdd8d9022f0" providerId="LiveId" clId="{81D44E36-4329-4431-BD90-213303413A59}" dt="2018-01-03T17:07:08.785" v="6257" actId="114"/>
        <pc:sldMkLst>
          <pc:docMk/>
          <pc:sldMk cId="1484014415" sldId="288"/>
        </pc:sldMkLst>
        <pc:spChg chg="mod">
          <ac:chgData name="Rhiannon Bambury" userId="0b95dbdd8d9022f0" providerId="LiveId" clId="{81D44E36-4329-4431-BD90-213303413A59}" dt="2018-01-03T17:07:08.785" v="6257" actId="114"/>
          <ac:spMkLst>
            <pc:docMk/>
            <pc:sldMk cId="1484014415" sldId="288"/>
            <ac:spMk id="2" creationId="{BEF13D83-0D8B-4351-85B4-3E9615A75AE3}"/>
          </ac:spMkLst>
        </pc:spChg>
      </pc:sldChg>
    </pc:docChg>
  </pc:docChgLst>
  <pc:docChgLst>
    <pc:chgData name="Rhiannon Bambury" userId="0b95dbdd8d9022f0" providerId="LiveId" clId="{033A71F9-1A11-4A16-B517-2E3DF2EB6CB7}"/>
    <pc:docChg chg="undo custSel addSld delSld modSld">
      <pc:chgData name="Rhiannon Bambury" userId="0b95dbdd8d9022f0" providerId="LiveId" clId="{033A71F9-1A11-4A16-B517-2E3DF2EB6CB7}" dt="2018-01-06T13:41:03.533" v="687" actId="20577"/>
      <pc:docMkLst>
        <pc:docMk/>
      </pc:docMkLst>
      <pc:sldChg chg="modNotesTx">
        <pc:chgData name="Rhiannon Bambury" userId="0b95dbdd8d9022f0" providerId="LiveId" clId="{033A71F9-1A11-4A16-B517-2E3DF2EB6CB7}" dt="2018-01-06T13:40:14.103" v="677" actId="20577"/>
        <pc:sldMkLst>
          <pc:docMk/>
          <pc:sldMk cId="850004446" sldId="258"/>
        </pc:sldMkLst>
      </pc:sldChg>
      <pc:sldChg chg="modSp modNotesTx">
        <pc:chgData name="Rhiannon Bambury" userId="0b95dbdd8d9022f0" providerId="LiveId" clId="{033A71F9-1A11-4A16-B517-2E3DF2EB6CB7}" dt="2018-01-06T13:40:18.604" v="678" actId="20577"/>
        <pc:sldMkLst>
          <pc:docMk/>
          <pc:sldMk cId="3770655073" sldId="259"/>
        </pc:sldMkLst>
        <pc:spChg chg="mod">
          <ac:chgData name="Rhiannon Bambury" userId="0b95dbdd8d9022f0" providerId="LiveId" clId="{033A71F9-1A11-4A16-B517-2E3DF2EB6CB7}" dt="2018-01-06T12:21:57.257" v="499" actId="27636"/>
          <ac:spMkLst>
            <pc:docMk/>
            <pc:sldMk cId="3770655073" sldId="259"/>
            <ac:spMk id="3" creationId="{00000000-0000-0000-0000-000000000000}"/>
          </ac:spMkLst>
        </pc:spChg>
      </pc:sldChg>
      <pc:sldChg chg="modNotesTx">
        <pc:chgData name="Rhiannon Bambury" userId="0b95dbdd8d9022f0" providerId="LiveId" clId="{033A71F9-1A11-4A16-B517-2E3DF2EB6CB7}" dt="2018-01-06T13:40:24.777" v="679" actId="20577"/>
        <pc:sldMkLst>
          <pc:docMk/>
          <pc:sldMk cId="1002704839" sldId="260"/>
        </pc:sldMkLst>
      </pc:sldChg>
      <pc:sldChg chg="modSp modNotesTx">
        <pc:chgData name="Rhiannon Bambury" userId="0b95dbdd8d9022f0" providerId="LiveId" clId="{033A71F9-1A11-4A16-B517-2E3DF2EB6CB7}" dt="2018-01-06T13:40:44.779" v="683" actId="20577"/>
        <pc:sldMkLst>
          <pc:docMk/>
          <pc:sldMk cId="383157452" sldId="264"/>
        </pc:sldMkLst>
        <pc:spChg chg="mod">
          <ac:chgData name="Rhiannon Bambury" userId="0b95dbdd8d9022f0" providerId="LiveId" clId="{033A71F9-1A11-4A16-B517-2E3DF2EB6CB7}" dt="2018-01-06T12:22:48.052" v="505" actId="404"/>
          <ac:spMkLst>
            <pc:docMk/>
            <pc:sldMk cId="383157452" sldId="264"/>
            <ac:spMk id="3" creationId="{00000000-0000-0000-0000-000000000000}"/>
          </ac:spMkLst>
        </pc:spChg>
        <pc:spChg chg="mod">
          <ac:chgData name="Rhiannon Bambury" userId="0b95dbdd8d9022f0" providerId="LiveId" clId="{033A71F9-1A11-4A16-B517-2E3DF2EB6CB7}" dt="2018-01-06T12:22:58.319" v="508" actId="1076"/>
          <ac:spMkLst>
            <pc:docMk/>
            <pc:sldMk cId="383157452" sldId="264"/>
            <ac:spMk id="5" creationId="{4DBF99E7-26CA-4D7E-8782-51ED8EBE4C65}"/>
          </ac:spMkLst>
        </pc:spChg>
      </pc:sldChg>
      <pc:sldChg chg="modSp">
        <pc:chgData name="Rhiannon Bambury" userId="0b95dbdd8d9022f0" providerId="LiveId" clId="{033A71F9-1A11-4A16-B517-2E3DF2EB6CB7}" dt="2018-01-06T13:33:00.990" v="531" actId="20577"/>
        <pc:sldMkLst>
          <pc:docMk/>
          <pc:sldMk cId="2374717352" sldId="265"/>
        </pc:sldMkLst>
        <pc:spChg chg="mod">
          <ac:chgData name="Rhiannon Bambury" userId="0b95dbdd8d9022f0" providerId="LiveId" clId="{033A71F9-1A11-4A16-B517-2E3DF2EB6CB7}" dt="2018-01-06T13:33:00.990" v="531" actId="20577"/>
          <ac:spMkLst>
            <pc:docMk/>
            <pc:sldMk cId="2374717352" sldId="265"/>
            <ac:spMk id="3" creationId="{00000000-0000-0000-0000-000000000000}"/>
          </ac:spMkLst>
        </pc:spChg>
      </pc:sldChg>
      <pc:sldChg chg="modNotesTx">
        <pc:chgData name="Rhiannon Bambury" userId="0b95dbdd8d9022f0" providerId="LiveId" clId="{033A71F9-1A11-4A16-B517-2E3DF2EB6CB7}" dt="2018-01-06T13:40:30.793" v="680" actId="20577"/>
        <pc:sldMkLst>
          <pc:docMk/>
          <pc:sldMk cId="2397207501" sldId="269"/>
        </pc:sldMkLst>
      </pc:sldChg>
      <pc:sldChg chg="modNotesTx">
        <pc:chgData name="Rhiannon Bambury" userId="0b95dbdd8d9022f0" providerId="LiveId" clId="{033A71F9-1A11-4A16-B517-2E3DF2EB6CB7}" dt="2018-01-06T13:40:59.157" v="686" actId="20577"/>
        <pc:sldMkLst>
          <pc:docMk/>
          <pc:sldMk cId="1000971237" sldId="270"/>
        </pc:sldMkLst>
      </pc:sldChg>
      <pc:sldChg chg="modSp modNotesTx">
        <pc:chgData name="Rhiannon Bambury" userId="0b95dbdd8d9022f0" providerId="LiveId" clId="{033A71F9-1A11-4A16-B517-2E3DF2EB6CB7}" dt="2018-01-06T13:40:35.559" v="681" actId="20577"/>
        <pc:sldMkLst>
          <pc:docMk/>
          <pc:sldMk cId="3436859179" sldId="274"/>
        </pc:sldMkLst>
        <pc:spChg chg="mod">
          <ac:chgData name="Rhiannon Bambury" userId="0b95dbdd8d9022f0" providerId="LiveId" clId="{033A71F9-1A11-4A16-B517-2E3DF2EB6CB7}" dt="2018-01-06T12:11:03.981" v="2" actId="27636"/>
          <ac:spMkLst>
            <pc:docMk/>
            <pc:sldMk cId="3436859179" sldId="274"/>
            <ac:spMk id="4" creationId="{E52C62EF-26CA-42B2-B354-CAE14AAEE4B1}"/>
          </ac:spMkLst>
        </pc:spChg>
      </pc:sldChg>
      <pc:sldChg chg="modSp">
        <pc:chgData name="Rhiannon Bambury" userId="0b95dbdd8d9022f0" providerId="LiveId" clId="{033A71F9-1A11-4A16-B517-2E3DF2EB6CB7}" dt="2018-01-06T12:11:59.329" v="70" actId="121"/>
        <pc:sldMkLst>
          <pc:docMk/>
          <pc:sldMk cId="2656496346" sldId="277"/>
        </pc:sldMkLst>
        <pc:spChg chg="mod">
          <ac:chgData name="Rhiannon Bambury" userId="0b95dbdd8d9022f0" providerId="LiveId" clId="{033A71F9-1A11-4A16-B517-2E3DF2EB6CB7}" dt="2018-01-06T12:11:49.676" v="62" actId="20577"/>
          <ac:spMkLst>
            <pc:docMk/>
            <pc:sldMk cId="2656496346" sldId="277"/>
            <ac:spMk id="2" creationId="{51207291-1032-4EFE-8282-19CBB7652710}"/>
          </ac:spMkLst>
        </pc:spChg>
        <pc:spChg chg="mod">
          <ac:chgData name="Rhiannon Bambury" userId="0b95dbdd8d9022f0" providerId="LiveId" clId="{033A71F9-1A11-4A16-B517-2E3DF2EB6CB7}" dt="2018-01-06T12:11:59.329" v="70" actId="121"/>
          <ac:spMkLst>
            <pc:docMk/>
            <pc:sldMk cId="2656496346" sldId="277"/>
            <ac:spMk id="3" creationId="{6FF001BF-0258-40C4-A36C-1D02E6DD7328}"/>
          </ac:spMkLst>
        </pc:spChg>
      </pc:sldChg>
      <pc:sldChg chg="modSp modNotesTx">
        <pc:chgData name="Rhiannon Bambury" userId="0b95dbdd8d9022f0" providerId="LiveId" clId="{033A71F9-1A11-4A16-B517-2E3DF2EB6CB7}" dt="2018-01-06T13:40:49.858" v="684" actId="20577"/>
        <pc:sldMkLst>
          <pc:docMk/>
          <pc:sldMk cId="1058164398" sldId="280"/>
        </pc:sldMkLst>
        <pc:spChg chg="mod">
          <ac:chgData name="Rhiannon Bambury" userId="0b95dbdd8d9022f0" providerId="LiveId" clId="{033A71F9-1A11-4A16-B517-2E3DF2EB6CB7}" dt="2018-01-06T12:23:05.977" v="509" actId="404"/>
          <ac:spMkLst>
            <pc:docMk/>
            <pc:sldMk cId="1058164398" sldId="280"/>
            <ac:spMk id="13" creationId="{C5D2E71B-0F1B-44FC-8EE9-C05BC2D74F9D}"/>
          </ac:spMkLst>
        </pc:spChg>
      </pc:sldChg>
      <pc:sldChg chg="modSp">
        <pc:chgData name="Rhiannon Bambury" userId="0b95dbdd8d9022f0" providerId="LiveId" clId="{033A71F9-1A11-4A16-B517-2E3DF2EB6CB7}" dt="2018-01-06T13:33:24.900" v="538" actId="27636"/>
        <pc:sldMkLst>
          <pc:docMk/>
          <pc:sldMk cId="1291445372" sldId="281"/>
        </pc:sldMkLst>
        <pc:spChg chg="mod">
          <ac:chgData name="Rhiannon Bambury" userId="0b95dbdd8d9022f0" providerId="LiveId" clId="{033A71F9-1A11-4A16-B517-2E3DF2EB6CB7}" dt="2018-01-06T13:33:24.900" v="538" actId="27636"/>
          <ac:spMkLst>
            <pc:docMk/>
            <pc:sldMk cId="1291445372" sldId="281"/>
            <ac:spMk id="3" creationId="{00000000-0000-0000-0000-000000000000}"/>
          </ac:spMkLst>
        </pc:spChg>
      </pc:sldChg>
      <pc:sldChg chg="modSp modNotesTx">
        <pc:chgData name="Rhiannon Bambury" userId="0b95dbdd8d9022f0" providerId="LiveId" clId="{033A71F9-1A11-4A16-B517-2E3DF2EB6CB7}" dt="2018-01-06T13:40:53.953" v="685" actId="20577"/>
        <pc:sldMkLst>
          <pc:docMk/>
          <pc:sldMk cId="3790346878" sldId="283"/>
        </pc:sldMkLst>
        <pc:spChg chg="mod">
          <ac:chgData name="Rhiannon Bambury" userId="0b95dbdd8d9022f0" providerId="LiveId" clId="{033A71F9-1A11-4A16-B517-2E3DF2EB6CB7}" dt="2018-01-06T12:16:25.268" v="258"/>
          <ac:spMkLst>
            <pc:docMk/>
            <pc:sldMk cId="3790346878" sldId="283"/>
            <ac:spMk id="3" creationId="{326EE628-2556-4F8D-99A6-185347DFD3F1}"/>
          </ac:spMkLst>
        </pc:spChg>
      </pc:sldChg>
      <pc:sldChg chg="modSp modNotesTx">
        <pc:chgData name="Rhiannon Bambury" userId="0b95dbdd8d9022f0" providerId="LiveId" clId="{033A71F9-1A11-4A16-B517-2E3DF2EB6CB7}" dt="2018-01-06T13:40:40.326" v="682" actId="20577"/>
        <pc:sldMkLst>
          <pc:docMk/>
          <pc:sldMk cId="1336897627" sldId="285"/>
        </pc:sldMkLst>
        <pc:spChg chg="mod">
          <ac:chgData name="Rhiannon Bambury" userId="0b95dbdd8d9022f0" providerId="LiveId" clId="{033A71F9-1A11-4A16-B517-2E3DF2EB6CB7}" dt="2018-01-06T12:22:40.754" v="504" actId="404"/>
          <ac:spMkLst>
            <pc:docMk/>
            <pc:sldMk cId="1336897627" sldId="285"/>
            <ac:spMk id="3" creationId="{9F10F621-D983-44D5-8796-A6D0FB59E622}"/>
          </ac:spMkLst>
        </pc:spChg>
      </pc:sldChg>
      <pc:sldChg chg="modNotesTx">
        <pc:chgData name="Rhiannon Bambury" userId="0b95dbdd8d9022f0" providerId="LiveId" clId="{033A71F9-1A11-4A16-B517-2E3DF2EB6CB7}" dt="2018-01-06T13:41:03.533" v="687" actId="20577"/>
        <pc:sldMkLst>
          <pc:docMk/>
          <pc:sldMk cId="2988999326" sldId="286"/>
        </pc:sldMkLst>
      </pc:sldChg>
      <pc:sldChg chg="modSp">
        <pc:chgData name="Rhiannon Bambury" userId="0b95dbdd8d9022f0" providerId="LiveId" clId="{033A71F9-1A11-4A16-B517-2E3DF2EB6CB7}" dt="2018-01-06T13:30:10.988" v="523" actId="121"/>
        <pc:sldMkLst>
          <pc:docMk/>
          <pc:sldMk cId="1334481280" sldId="287"/>
        </pc:sldMkLst>
        <pc:spChg chg="mod">
          <ac:chgData name="Rhiannon Bambury" userId="0b95dbdd8d9022f0" providerId="LiveId" clId="{033A71F9-1A11-4A16-B517-2E3DF2EB6CB7}" dt="2018-01-06T13:30:10.988" v="523" actId="121"/>
          <ac:spMkLst>
            <pc:docMk/>
            <pc:sldMk cId="1334481280" sldId="287"/>
            <ac:spMk id="3" creationId="{283E940F-541A-4F97-804A-257AF49FA20E}"/>
          </ac:spMkLst>
        </pc:spChg>
      </pc:sldChg>
      <pc:sldChg chg="del">
        <pc:chgData name="Rhiannon Bambury" userId="0b95dbdd8d9022f0" providerId="LiveId" clId="{033A71F9-1A11-4A16-B517-2E3DF2EB6CB7}" dt="2018-01-06T13:39:05.247" v="539" actId="2696"/>
        <pc:sldMkLst>
          <pc:docMk/>
          <pc:sldMk cId="1484014415" sldId="288"/>
        </pc:sldMkLst>
      </pc:sldChg>
      <pc:sldChg chg="modSp add">
        <pc:chgData name="Rhiannon Bambury" userId="0b95dbdd8d9022f0" providerId="LiveId" clId="{033A71F9-1A11-4A16-B517-2E3DF2EB6CB7}" dt="2018-01-06T13:39:59.835" v="676" actId="20577"/>
        <pc:sldMkLst>
          <pc:docMk/>
          <pc:sldMk cId="3899097268" sldId="288"/>
        </pc:sldMkLst>
        <pc:spChg chg="mod">
          <ac:chgData name="Rhiannon Bambury" userId="0b95dbdd8d9022f0" providerId="LiveId" clId="{033A71F9-1A11-4A16-B517-2E3DF2EB6CB7}" dt="2018-01-06T13:39:51.239" v="669"/>
          <ac:spMkLst>
            <pc:docMk/>
            <pc:sldMk cId="3899097268" sldId="288"/>
            <ac:spMk id="2" creationId="{E19CD347-5970-4F80-8BBD-3E32A218251E}"/>
          </ac:spMkLst>
        </pc:spChg>
        <pc:spChg chg="mod">
          <ac:chgData name="Rhiannon Bambury" userId="0b95dbdd8d9022f0" providerId="LiveId" clId="{033A71F9-1A11-4A16-B517-2E3DF2EB6CB7}" dt="2018-01-06T13:39:59.835" v="676" actId="20577"/>
          <ac:spMkLst>
            <pc:docMk/>
            <pc:sldMk cId="3899097268" sldId="288"/>
            <ac:spMk id="3" creationId="{A88582B9-4AB8-40C0-893C-2922DD6817B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FEB438-8ED2-4AB2-B507-86439186E733}" type="doc">
      <dgm:prSet loTypeId="urn:microsoft.com/office/officeart/2008/layout/VerticalAccentList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77E881A-0F4C-4B76-81DE-0E9DBB77F783}">
      <dgm:prSet phldrT="[Text]"/>
      <dgm:spPr/>
      <dgm:t>
        <a:bodyPr/>
        <a:lstStyle/>
        <a:p>
          <a:r>
            <a:rPr lang="en-GB" dirty="0"/>
            <a:t>0 - 17: underage</a:t>
          </a:r>
        </a:p>
      </dgm:t>
    </dgm:pt>
    <dgm:pt modelId="{4D4A33CD-9CE4-4175-A816-02709D74844C}" type="parTrans" cxnId="{0BC5F8F4-5AA9-4204-84E0-A76F7BFA51A4}">
      <dgm:prSet/>
      <dgm:spPr/>
      <dgm:t>
        <a:bodyPr/>
        <a:lstStyle/>
        <a:p>
          <a:endParaRPr lang="en-GB"/>
        </a:p>
      </dgm:t>
    </dgm:pt>
    <dgm:pt modelId="{131BC69A-63EC-4E63-B48D-182783A9357D}" type="sibTrans" cxnId="{0BC5F8F4-5AA9-4204-84E0-A76F7BFA51A4}">
      <dgm:prSet/>
      <dgm:spPr/>
      <dgm:t>
        <a:bodyPr/>
        <a:lstStyle/>
        <a:p>
          <a:endParaRPr lang="en-GB"/>
        </a:p>
      </dgm:t>
    </dgm:pt>
    <dgm:pt modelId="{8CD0A86A-E8F3-442F-834D-35CB7A74D947}">
      <dgm:prSet phldrT="[Text]"/>
      <dgm:spPr/>
      <dgm:t>
        <a:bodyPr/>
        <a:lstStyle/>
        <a:p>
          <a:r>
            <a:rPr lang="en-GB" dirty="0"/>
            <a:t>18 - 65: youth/young people</a:t>
          </a:r>
        </a:p>
      </dgm:t>
    </dgm:pt>
    <dgm:pt modelId="{19E6D8B3-1A59-4DF0-835F-C153EDF5E616}" type="parTrans" cxnId="{5996FB91-2E95-40FF-8F93-5C1FEA17FC9C}">
      <dgm:prSet/>
      <dgm:spPr/>
      <dgm:t>
        <a:bodyPr/>
        <a:lstStyle/>
        <a:p>
          <a:endParaRPr lang="en-GB"/>
        </a:p>
      </dgm:t>
    </dgm:pt>
    <dgm:pt modelId="{3DB59876-C632-4DC6-97DC-8ECCC67AB493}" type="sibTrans" cxnId="{5996FB91-2E95-40FF-8F93-5C1FEA17FC9C}">
      <dgm:prSet/>
      <dgm:spPr/>
      <dgm:t>
        <a:bodyPr/>
        <a:lstStyle/>
        <a:p>
          <a:endParaRPr lang="en-GB"/>
        </a:p>
      </dgm:t>
    </dgm:pt>
    <dgm:pt modelId="{4BE4ACED-939E-4665-82C8-31150D88ABF3}">
      <dgm:prSet phldrT="[Text]"/>
      <dgm:spPr/>
      <dgm:t>
        <a:bodyPr/>
        <a:lstStyle/>
        <a:p>
          <a:r>
            <a:rPr lang="en-GB" dirty="0"/>
            <a:t>66 - 79: middle aged</a:t>
          </a:r>
        </a:p>
      </dgm:t>
    </dgm:pt>
    <dgm:pt modelId="{E965F973-D95E-455C-BD9D-EA28EE9E7762}" type="parTrans" cxnId="{602BE19C-98C2-4B6C-B576-31DB3D5AE4AE}">
      <dgm:prSet/>
      <dgm:spPr/>
      <dgm:t>
        <a:bodyPr/>
        <a:lstStyle/>
        <a:p>
          <a:endParaRPr lang="en-GB"/>
        </a:p>
      </dgm:t>
    </dgm:pt>
    <dgm:pt modelId="{7C22A213-C3D4-4C02-8E44-9B36FB2BB390}" type="sibTrans" cxnId="{602BE19C-98C2-4B6C-B576-31DB3D5AE4AE}">
      <dgm:prSet/>
      <dgm:spPr/>
      <dgm:t>
        <a:bodyPr/>
        <a:lstStyle/>
        <a:p>
          <a:endParaRPr lang="en-GB"/>
        </a:p>
      </dgm:t>
    </dgm:pt>
    <dgm:pt modelId="{93632552-1970-4FED-BF88-A0C54DADA95D}">
      <dgm:prSet phldrT="[Text]"/>
      <dgm:spPr/>
      <dgm:t>
        <a:bodyPr/>
        <a:lstStyle/>
        <a:p>
          <a:r>
            <a:rPr lang="en-GB" dirty="0"/>
            <a:t>80 - 99: elderly/senior</a:t>
          </a:r>
        </a:p>
      </dgm:t>
    </dgm:pt>
    <dgm:pt modelId="{F908A708-B0DF-4A80-A430-0850EEDEE4BE}" type="parTrans" cxnId="{8EACC70B-DE81-495A-8A56-036E73939F1A}">
      <dgm:prSet/>
      <dgm:spPr/>
      <dgm:t>
        <a:bodyPr/>
        <a:lstStyle/>
        <a:p>
          <a:endParaRPr lang="en-GB"/>
        </a:p>
      </dgm:t>
    </dgm:pt>
    <dgm:pt modelId="{17CD18F4-7FD9-4A30-B410-B4B5F5AE8FFB}" type="sibTrans" cxnId="{8EACC70B-DE81-495A-8A56-036E73939F1A}">
      <dgm:prSet/>
      <dgm:spPr/>
      <dgm:t>
        <a:bodyPr/>
        <a:lstStyle/>
        <a:p>
          <a:endParaRPr lang="en-GB"/>
        </a:p>
      </dgm:t>
    </dgm:pt>
    <dgm:pt modelId="{A7F874F2-4D33-4630-9598-7983A1A3774B}">
      <dgm:prSet phldrT="[Text]"/>
      <dgm:spPr/>
      <dgm:t>
        <a:bodyPr/>
        <a:lstStyle/>
        <a:p>
          <a:r>
            <a:rPr lang="en-GB" dirty="0"/>
            <a:t>100+ years old: long lived elderly</a:t>
          </a:r>
        </a:p>
      </dgm:t>
    </dgm:pt>
    <dgm:pt modelId="{BDD40A63-453F-4716-8C40-1B7C93669449}" type="parTrans" cxnId="{D804ADE5-91A4-4A83-9C9D-75FBD3807818}">
      <dgm:prSet/>
      <dgm:spPr/>
      <dgm:t>
        <a:bodyPr/>
        <a:lstStyle/>
        <a:p>
          <a:endParaRPr lang="en-GB"/>
        </a:p>
      </dgm:t>
    </dgm:pt>
    <dgm:pt modelId="{FD5A48FB-7BEA-4CAD-961B-DFDC6BD29B7F}" type="sibTrans" cxnId="{D804ADE5-91A4-4A83-9C9D-75FBD3807818}">
      <dgm:prSet/>
      <dgm:spPr/>
      <dgm:t>
        <a:bodyPr/>
        <a:lstStyle/>
        <a:p>
          <a:endParaRPr lang="en-GB"/>
        </a:p>
      </dgm:t>
    </dgm:pt>
    <dgm:pt modelId="{A4BEED6A-DEB5-4F1E-825B-E24E5F59D101}" type="pres">
      <dgm:prSet presAssocID="{2EFEB438-8ED2-4AB2-B507-86439186E733}" presName="Name0" presStyleCnt="0">
        <dgm:presLayoutVars>
          <dgm:chMax/>
          <dgm:chPref/>
          <dgm:dir/>
        </dgm:presLayoutVars>
      </dgm:prSet>
      <dgm:spPr/>
    </dgm:pt>
    <dgm:pt modelId="{878C915C-B1F4-45C7-B5EC-CD671C37ECE5}" type="pres">
      <dgm:prSet presAssocID="{577E881A-0F4C-4B76-81DE-0E9DBB77F783}" presName="parenttextcomposite" presStyleCnt="0"/>
      <dgm:spPr/>
    </dgm:pt>
    <dgm:pt modelId="{52607B78-52A6-4930-BB11-98E5D44F9CEF}" type="pres">
      <dgm:prSet presAssocID="{577E881A-0F4C-4B76-81DE-0E9DBB77F783}" presName="parenttext" presStyleLbl="revTx" presStyleIdx="0" presStyleCnt="5">
        <dgm:presLayoutVars>
          <dgm:chMax/>
          <dgm:chPref val="2"/>
          <dgm:bulletEnabled val="1"/>
        </dgm:presLayoutVars>
      </dgm:prSet>
      <dgm:spPr/>
    </dgm:pt>
    <dgm:pt modelId="{FB71631B-915C-44A8-AD36-6344F78CC5E5}" type="pres">
      <dgm:prSet presAssocID="{577E881A-0F4C-4B76-81DE-0E9DBB77F783}" presName="parallelogramComposite" presStyleCnt="0"/>
      <dgm:spPr/>
    </dgm:pt>
    <dgm:pt modelId="{C4647DD7-F482-4E00-B076-951D416847CB}" type="pres">
      <dgm:prSet presAssocID="{577E881A-0F4C-4B76-81DE-0E9DBB77F783}" presName="parallelogram1" presStyleLbl="alignNode1" presStyleIdx="0" presStyleCnt="35"/>
      <dgm:spPr/>
    </dgm:pt>
    <dgm:pt modelId="{EF93DDE3-B844-4579-9EAC-5C857535B946}" type="pres">
      <dgm:prSet presAssocID="{577E881A-0F4C-4B76-81DE-0E9DBB77F783}" presName="parallelogram2" presStyleLbl="alignNode1" presStyleIdx="1" presStyleCnt="35"/>
      <dgm:spPr/>
    </dgm:pt>
    <dgm:pt modelId="{FF580090-2258-49BD-9743-9A321F58073D}" type="pres">
      <dgm:prSet presAssocID="{577E881A-0F4C-4B76-81DE-0E9DBB77F783}" presName="parallelogram3" presStyleLbl="alignNode1" presStyleIdx="2" presStyleCnt="35"/>
      <dgm:spPr/>
    </dgm:pt>
    <dgm:pt modelId="{59D765BB-3C0F-47A1-8C06-1D8262187052}" type="pres">
      <dgm:prSet presAssocID="{577E881A-0F4C-4B76-81DE-0E9DBB77F783}" presName="parallelogram4" presStyleLbl="alignNode1" presStyleIdx="3" presStyleCnt="35"/>
      <dgm:spPr/>
    </dgm:pt>
    <dgm:pt modelId="{187F6AEF-A667-42D4-8133-8907699BF3AA}" type="pres">
      <dgm:prSet presAssocID="{577E881A-0F4C-4B76-81DE-0E9DBB77F783}" presName="parallelogram5" presStyleLbl="alignNode1" presStyleIdx="4" presStyleCnt="35"/>
      <dgm:spPr/>
    </dgm:pt>
    <dgm:pt modelId="{D9B9CC41-DB2F-4AF4-8B67-F91CF2F194B9}" type="pres">
      <dgm:prSet presAssocID="{577E881A-0F4C-4B76-81DE-0E9DBB77F783}" presName="parallelogram6" presStyleLbl="alignNode1" presStyleIdx="5" presStyleCnt="35"/>
      <dgm:spPr/>
    </dgm:pt>
    <dgm:pt modelId="{2F280535-32F7-4C70-9B04-D6BA92DAD7D1}" type="pres">
      <dgm:prSet presAssocID="{577E881A-0F4C-4B76-81DE-0E9DBB77F783}" presName="parallelogram7" presStyleLbl="alignNode1" presStyleIdx="6" presStyleCnt="35"/>
      <dgm:spPr/>
    </dgm:pt>
    <dgm:pt modelId="{CA04DFFC-14FE-44E7-ABD0-4E0ED2FA2755}" type="pres">
      <dgm:prSet presAssocID="{131BC69A-63EC-4E63-B48D-182783A9357D}" presName="sibTrans" presStyleCnt="0"/>
      <dgm:spPr/>
    </dgm:pt>
    <dgm:pt modelId="{BEDC0708-3E4D-479E-8287-9FB0E9CC8E25}" type="pres">
      <dgm:prSet presAssocID="{8CD0A86A-E8F3-442F-834D-35CB7A74D947}" presName="parenttextcomposite" presStyleCnt="0"/>
      <dgm:spPr/>
    </dgm:pt>
    <dgm:pt modelId="{5729EB1C-0831-49B5-8C69-F987B7808772}" type="pres">
      <dgm:prSet presAssocID="{8CD0A86A-E8F3-442F-834D-35CB7A74D947}" presName="parenttext" presStyleLbl="revTx" presStyleIdx="1" presStyleCnt="5">
        <dgm:presLayoutVars>
          <dgm:chMax/>
          <dgm:chPref val="2"/>
          <dgm:bulletEnabled val="1"/>
        </dgm:presLayoutVars>
      </dgm:prSet>
      <dgm:spPr/>
    </dgm:pt>
    <dgm:pt modelId="{9FA510D6-DDD8-4A6A-9D77-7D761E7E63AF}" type="pres">
      <dgm:prSet presAssocID="{8CD0A86A-E8F3-442F-834D-35CB7A74D947}" presName="parallelogramComposite" presStyleCnt="0"/>
      <dgm:spPr/>
    </dgm:pt>
    <dgm:pt modelId="{D6BBEE7E-5CE5-46BD-8A17-E0B377F10656}" type="pres">
      <dgm:prSet presAssocID="{8CD0A86A-E8F3-442F-834D-35CB7A74D947}" presName="parallelogram1" presStyleLbl="alignNode1" presStyleIdx="7" presStyleCnt="35"/>
      <dgm:spPr/>
    </dgm:pt>
    <dgm:pt modelId="{C1624EE3-730D-4203-BF7F-5FAC8E40BE95}" type="pres">
      <dgm:prSet presAssocID="{8CD0A86A-E8F3-442F-834D-35CB7A74D947}" presName="parallelogram2" presStyleLbl="alignNode1" presStyleIdx="8" presStyleCnt="35"/>
      <dgm:spPr/>
    </dgm:pt>
    <dgm:pt modelId="{AC11A82D-6A7A-483C-A347-A6E1023AD6F3}" type="pres">
      <dgm:prSet presAssocID="{8CD0A86A-E8F3-442F-834D-35CB7A74D947}" presName="parallelogram3" presStyleLbl="alignNode1" presStyleIdx="9" presStyleCnt="35"/>
      <dgm:spPr/>
    </dgm:pt>
    <dgm:pt modelId="{EA457DBF-9424-41E5-AEA4-7877F6FDC1D4}" type="pres">
      <dgm:prSet presAssocID="{8CD0A86A-E8F3-442F-834D-35CB7A74D947}" presName="parallelogram4" presStyleLbl="alignNode1" presStyleIdx="10" presStyleCnt="35"/>
      <dgm:spPr/>
    </dgm:pt>
    <dgm:pt modelId="{0439BC06-71F1-4928-9D41-19056D2D3833}" type="pres">
      <dgm:prSet presAssocID="{8CD0A86A-E8F3-442F-834D-35CB7A74D947}" presName="parallelogram5" presStyleLbl="alignNode1" presStyleIdx="11" presStyleCnt="35"/>
      <dgm:spPr/>
    </dgm:pt>
    <dgm:pt modelId="{BFF95D8D-910F-4F11-BCBC-13B8EBC3A06A}" type="pres">
      <dgm:prSet presAssocID="{8CD0A86A-E8F3-442F-834D-35CB7A74D947}" presName="parallelogram6" presStyleLbl="alignNode1" presStyleIdx="12" presStyleCnt="35"/>
      <dgm:spPr/>
    </dgm:pt>
    <dgm:pt modelId="{7BF174C1-36C5-4E01-8FA2-DD10885F5491}" type="pres">
      <dgm:prSet presAssocID="{8CD0A86A-E8F3-442F-834D-35CB7A74D947}" presName="parallelogram7" presStyleLbl="alignNode1" presStyleIdx="13" presStyleCnt="35"/>
      <dgm:spPr/>
    </dgm:pt>
    <dgm:pt modelId="{E19ADC7E-1CE4-4657-A31B-48914F1354CC}" type="pres">
      <dgm:prSet presAssocID="{3DB59876-C632-4DC6-97DC-8ECCC67AB493}" presName="sibTrans" presStyleCnt="0"/>
      <dgm:spPr/>
    </dgm:pt>
    <dgm:pt modelId="{59646593-6707-46FC-B80E-0E14251D9F57}" type="pres">
      <dgm:prSet presAssocID="{4BE4ACED-939E-4665-82C8-31150D88ABF3}" presName="parenttextcomposite" presStyleCnt="0"/>
      <dgm:spPr/>
    </dgm:pt>
    <dgm:pt modelId="{3634C99E-EF2C-492B-B61C-53E2B12D420F}" type="pres">
      <dgm:prSet presAssocID="{4BE4ACED-939E-4665-82C8-31150D88ABF3}" presName="parenttext" presStyleLbl="revTx" presStyleIdx="2" presStyleCnt="5">
        <dgm:presLayoutVars>
          <dgm:chMax/>
          <dgm:chPref val="2"/>
          <dgm:bulletEnabled val="1"/>
        </dgm:presLayoutVars>
      </dgm:prSet>
      <dgm:spPr/>
    </dgm:pt>
    <dgm:pt modelId="{EAC18EF8-BEFE-4021-A8CD-5DBED6CF89C2}" type="pres">
      <dgm:prSet presAssocID="{4BE4ACED-939E-4665-82C8-31150D88ABF3}" presName="parallelogramComposite" presStyleCnt="0"/>
      <dgm:spPr/>
    </dgm:pt>
    <dgm:pt modelId="{3BFE5137-3255-4D7F-8E87-A31167CC1034}" type="pres">
      <dgm:prSet presAssocID="{4BE4ACED-939E-4665-82C8-31150D88ABF3}" presName="parallelogram1" presStyleLbl="alignNode1" presStyleIdx="14" presStyleCnt="35"/>
      <dgm:spPr/>
    </dgm:pt>
    <dgm:pt modelId="{C2D0E298-A1DC-4356-A604-E1D4A181E8D0}" type="pres">
      <dgm:prSet presAssocID="{4BE4ACED-939E-4665-82C8-31150D88ABF3}" presName="parallelogram2" presStyleLbl="alignNode1" presStyleIdx="15" presStyleCnt="35"/>
      <dgm:spPr/>
    </dgm:pt>
    <dgm:pt modelId="{E4423319-320E-40D5-967B-00162094B0CB}" type="pres">
      <dgm:prSet presAssocID="{4BE4ACED-939E-4665-82C8-31150D88ABF3}" presName="parallelogram3" presStyleLbl="alignNode1" presStyleIdx="16" presStyleCnt="35"/>
      <dgm:spPr/>
    </dgm:pt>
    <dgm:pt modelId="{DF138351-BB52-49B4-8624-0D61183A4FB1}" type="pres">
      <dgm:prSet presAssocID="{4BE4ACED-939E-4665-82C8-31150D88ABF3}" presName="parallelogram4" presStyleLbl="alignNode1" presStyleIdx="17" presStyleCnt="35"/>
      <dgm:spPr/>
    </dgm:pt>
    <dgm:pt modelId="{E463AC89-770E-4EFD-A478-40146FE5217B}" type="pres">
      <dgm:prSet presAssocID="{4BE4ACED-939E-4665-82C8-31150D88ABF3}" presName="parallelogram5" presStyleLbl="alignNode1" presStyleIdx="18" presStyleCnt="35"/>
      <dgm:spPr/>
    </dgm:pt>
    <dgm:pt modelId="{05D62C30-B474-4670-907E-3DC3074C152A}" type="pres">
      <dgm:prSet presAssocID="{4BE4ACED-939E-4665-82C8-31150D88ABF3}" presName="parallelogram6" presStyleLbl="alignNode1" presStyleIdx="19" presStyleCnt="35"/>
      <dgm:spPr/>
    </dgm:pt>
    <dgm:pt modelId="{1897A9C1-1301-4616-8BF4-72314522B89D}" type="pres">
      <dgm:prSet presAssocID="{4BE4ACED-939E-4665-82C8-31150D88ABF3}" presName="parallelogram7" presStyleLbl="alignNode1" presStyleIdx="20" presStyleCnt="35"/>
      <dgm:spPr/>
    </dgm:pt>
    <dgm:pt modelId="{DA0F70CE-DD5D-4190-B526-0AAFFE26820A}" type="pres">
      <dgm:prSet presAssocID="{7C22A213-C3D4-4C02-8E44-9B36FB2BB390}" presName="sibTrans" presStyleCnt="0"/>
      <dgm:spPr/>
    </dgm:pt>
    <dgm:pt modelId="{4C8EA656-37D9-424B-BCD3-C2C38CCCACEE}" type="pres">
      <dgm:prSet presAssocID="{93632552-1970-4FED-BF88-A0C54DADA95D}" presName="parenttextcomposite" presStyleCnt="0"/>
      <dgm:spPr/>
    </dgm:pt>
    <dgm:pt modelId="{6390687F-94CD-4029-88D1-F16CDBA355E5}" type="pres">
      <dgm:prSet presAssocID="{93632552-1970-4FED-BF88-A0C54DADA95D}" presName="parenttext" presStyleLbl="revTx" presStyleIdx="3" presStyleCnt="5">
        <dgm:presLayoutVars>
          <dgm:chMax/>
          <dgm:chPref val="2"/>
          <dgm:bulletEnabled val="1"/>
        </dgm:presLayoutVars>
      </dgm:prSet>
      <dgm:spPr/>
    </dgm:pt>
    <dgm:pt modelId="{E1504FAA-F034-4359-A410-21579465DAAA}" type="pres">
      <dgm:prSet presAssocID="{93632552-1970-4FED-BF88-A0C54DADA95D}" presName="parallelogramComposite" presStyleCnt="0"/>
      <dgm:spPr/>
    </dgm:pt>
    <dgm:pt modelId="{B328B45B-7087-4EFC-9AEF-CB848011C686}" type="pres">
      <dgm:prSet presAssocID="{93632552-1970-4FED-BF88-A0C54DADA95D}" presName="parallelogram1" presStyleLbl="alignNode1" presStyleIdx="21" presStyleCnt="35"/>
      <dgm:spPr/>
    </dgm:pt>
    <dgm:pt modelId="{9934C265-1C45-4B8E-B86A-E9B2A1807703}" type="pres">
      <dgm:prSet presAssocID="{93632552-1970-4FED-BF88-A0C54DADA95D}" presName="parallelogram2" presStyleLbl="alignNode1" presStyleIdx="22" presStyleCnt="35"/>
      <dgm:spPr/>
    </dgm:pt>
    <dgm:pt modelId="{ED14A494-D6B2-47C2-8F67-57C0E182188F}" type="pres">
      <dgm:prSet presAssocID="{93632552-1970-4FED-BF88-A0C54DADA95D}" presName="parallelogram3" presStyleLbl="alignNode1" presStyleIdx="23" presStyleCnt="35"/>
      <dgm:spPr/>
    </dgm:pt>
    <dgm:pt modelId="{51A89384-A18F-41D1-A5E3-9A81C551EDF2}" type="pres">
      <dgm:prSet presAssocID="{93632552-1970-4FED-BF88-A0C54DADA95D}" presName="parallelogram4" presStyleLbl="alignNode1" presStyleIdx="24" presStyleCnt="35"/>
      <dgm:spPr/>
    </dgm:pt>
    <dgm:pt modelId="{0093823F-35B3-4732-8796-3859599B6C92}" type="pres">
      <dgm:prSet presAssocID="{93632552-1970-4FED-BF88-A0C54DADA95D}" presName="parallelogram5" presStyleLbl="alignNode1" presStyleIdx="25" presStyleCnt="35"/>
      <dgm:spPr/>
    </dgm:pt>
    <dgm:pt modelId="{3BFED004-683E-4C61-8FE7-411E653F1E64}" type="pres">
      <dgm:prSet presAssocID="{93632552-1970-4FED-BF88-A0C54DADA95D}" presName="parallelogram6" presStyleLbl="alignNode1" presStyleIdx="26" presStyleCnt="35"/>
      <dgm:spPr/>
    </dgm:pt>
    <dgm:pt modelId="{B5214043-DE16-4144-8322-17CEB77EF404}" type="pres">
      <dgm:prSet presAssocID="{93632552-1970-4FED-BF88-A0C54DADA95D}" presName="parallelogram7" presStyleLbl="alignNode1" presStyleIdx="27" presStyleCnt="35"/>
      <dgm:spPr/>
    </dgm:pt>
    <dgm:pt modelId="{5100D3A9-82D9-4E64-8453-4057CD89187C}" type="pres">
      <dgm:prSet presAssocID="{17CD18F4-7FD9-4A30-B410-B4B5F5AE8FFB}" presName="sibTrans" presStyleCnt="0"/>
      <dgm:spPr/>
    </dgm:pt>
    <dgm:pt modelId="{431A42EB-1DBF-40B0-B4E7-157928363F6C}" type="pres">
      <dgm:prSet presAssocID="{A7F874F2-4D33-4630-9598-7983A1A3774B}" presName="parenttextcomposite" presStyleCnt="0"/>
      <dgm:spPr/>
    </dgm:pt>
    <dgm:pt modelId="{1A9DC6BB-94E4-4074-A923-0032EA5D4C1A}" type="pres">
      <dgm:prSet presAssocID="{A7F874F2-4D33-4630-9598-7983A1A3774B}" presName="parenttext" presStyleLbl="revTx" presStyleIdx="4" presStyleCnt="5">
        <dgm:presLayoutVars>
          <dgm:chMax/>
          <dgm:chPref val="2"/>
          <dgm:bulletEnabled val="1"/>
        </dgm:presLayoutVars>
      </dgm:prSet>
      <dgm:spPr/>
    </dgm:pt>
    <dgm:pt modelId="{203934FF-503A-41B0-AC08-12FF702199F2}" type="pres">
      <dgm:prSet presAssocID="{A7F874F2-4D33-4630-9598-7983A1A3774B}" presName="parallelogramComposite" presStyleCnt="0"/>
      <dgm:spPr/>
    </dgm:pt>
    <dgm:pt modelId="{B18810C2-2223-4187-A48F-031A3413269D}" type="pres">
      <dgm:prSet presAssocID="{A7F874F2-4D33-4630-9598-7983A1A3774B}" presName="parallelogram1" presStyleLbl="alignNode1" presStyleIdx="28" presStyleCnt="35"/>
      <dgm:spPr/>
    </dgm:pt>
    <dgm:pt modelId="{F5E64719-40F3-401F-BA9D-D3C184CCBD62}" type="pres">
      <dgm:prSet presAssocID="{A7F874F2-4D33-4630-9598-7983A1A3774B}" presName="parallelogram2" presStyleLbl="alignNode1" presStyleIdx="29" presStyleCnt="35"/>
      <dgm:spPr/>
    </dgm:pt>
    <dgm:pt modelId="{C946EB13-BFB3-46DC-8AB2-88BB841AB424}" type="pres">
      <dgm:prSet presAssocID="{A7F874F2-4D33-4630-9598-7983A1A3774B}" presName="parallelogram3" presStyleLbl="alignNode1" presStyleIdx="30" presStyleCnt="35"/>
      <dgm:spPr/>
    </dgm:pt>
    <dgm:pt modelId="{612D525B-0ED6-4CD2-9E09-CCEB4B8354A2}" type="pres">
      <dgm:prSet presAssocID="{A7F874F2-4D33-4630-9598-7983A1A3774B}" presName="parallelogram4" presStyleLbl="alignNode1" presStyleIdx="31" presStyleCnt="35"/>
      <dgm:spPr/>
    </dgm:pt>
    <dgm:pt modelId="{ABFD389B-3942-49D4-B3A7-6B7D366F6F8B}" type="pres">
      <dgm:prSet presAssocID="{A7F874F2-4D33-4630-9598-7983A1A3774B}" presName="parallelogram5" presStyleLbl="alignNode1" presStyleIdx="32" presStyleCnt="35"/>
      <dgm:spPr/>
    </dgm:pt>
    <dgm:pt modelId="{37617B84-8ED6-40DD-AAF2-D4832550E49A}" type="pres">
      <dgm:prSet presAssocID="{A7F874F2-4D33-4630-9598-7983A1A3774B}" presName="parallelogram6" presStyleLbl="alignNode1" presStyleIdx="33" presStyleCnt="35"/>
      <dgm:spPr/>
    </dgm:pt>
    <dgm:pt modelId="{C7021317-0F9D-4FAA-B5F2-5E7D2B2B68A3}" type="pres">
      <dgm:prSet presAssocID="{A7F874F2-4D33-4630-9598-7983A1A3774B}" presName="parallelogram7" presStyleLbl="alignNode1" presStyleIdx="34" presStyleCnt="35"/>
      <dgm:spPr/>
    </dgm:pt>
  </dgm:ptLst>
  <dgm:cxnLst>
    <dgm:cxn modelId="{8EACC70B-DE81-495A-8A56-036E73939F1A}" srcId="{2EFEB438-8ED2-4AB2-B507-86439186E733}" destId="{93632552-1970-4FED-BF88-A0C54DADA95D}" srcOrd="3" destOrd="0" parTransId="{F908A708-B0DF-4A80-A430-0850EEDEE4BE}" sibTransId="{17CD18F4-7FD9-4A30-B410-B4B5F5AE8FFB}"/>
    <dgm:cxn modelId="{DF245F0D-221C-4B18-8B34-E954B5E47A47}" type="presOf" srcId="{A7F874F2-4D33-4630-9598-7983A1A3774B}" destId="{1A9DC6BB-94E4-4074-A923-0032EA5D4C1A}" srcOrd="0" destOrd="0" presId="urn:microsoft.com/office/officeart/2008/layout/VerticalAccentList"/>
    <dgm:cxn modelId="{980FC837-99F7-4A39-90F7-12EC11974C9F}" type="presOf" srcId="{577E881A-0F4C-4B76-81DE-0E9DBB77F783}" destId="{52607B78-52A6-4930-BB11-98E5D44F9CEF}" srcOrd="0" destOrd="0" presId="urn:microsoft.com/office/officeart/2008/layout/VerticalAccentList"/>
    <dgm:cxn modelId="{529F6F5D-D52D-4C67-BA51-F5C36E759B8A}" type="presOf" srcId="{8CD0A86A-E8F3-442F-834D-35CB7A74D947}" destId="{5729EB1C-0831-49B5-8C69-F987B7808772}" srcOrd="0" destOrd="0" presId="urn:microsoft.com/office/officeart/2008/layout/VerticalAccentList"/>
    <dgm:cxn modelId="{F2998061-43F9-498B-8E36-FBB30695391F}" type="presOf" srcId="{2EFEB438-8ED2-4AB2-B507-86439186E733}" destId="{A4BEED6A-DEB5-4F1E-825B-E24E5F59D101}" srcOrd="0" destOrd="0" presId="urn:microsoft.com/office/officeart/2008/layout/VerticalAccentList"/>
    <dgm:cxn modelId="{5996FB91-2E95-40FF-8F93-5C1FEA17FC9C}" srcId="{2EFEB438-8ED2-4AB2-B507-86439186E733}" destId="{8CD0A86A-E8F3-442F-834D-35CB7A74D947}" srcOrd="1" destOrd="0" parTransId="{19E6D8B3-1A59-4DF0-835F-C153EDF5E616}" sibTransId="{3DB59876-C632-4DC6-97DC-8ECCC67AB493}"/>
    <dgm:cxn modelId="{602BE19C-98C2-4B6C-B576-31DB3D5AE4AE}" srcId="{2EFEB438-8ED2-4AB2-B507-86439186E733}" destId="{4BE4ACED-939E-4665-82C8-31150D88ABF3}" srcOrd="2" destOrd="0" parTransId="{E965F973-D95E-455C-BD9D-EA28EE9E7762}" sibTransId="{7C22A213-C3D4-4C02-8E44-9B36FB2BB390}"/>
    <dgm:cxn modelId="{26FBBFA3-6E54-4172-800B-12B15E81CBE4}" type="presOf" srcId="{4BE4ACED-939E-4665-82C8-31150D88ABF3}" destId="{3634C99E-EF2C-492B-B61C-53E2B12D420F}" srcOrd="0" destOrd="0" presId="urn:microsoft.com/office/officeart/2008/layout/VerticalAccentList"/>
    <dgm:cxn modelId="{CE1EEAE2-7874-4525-B9E6-E79CE60D9899}" type="presOf" srcId="{93632552-1970-4FED-BF88-A0C54DADA95D}" destId="{6390687F-94CD-4029-88D1-F16CDBA355E5}" srcOrd="0" destOrd="0" presId="urn:microsoft.com/office/officeart/2008/layout/VerticalAccentList"/>
    <dgm:cxn modelId="{D804ADE5-91A4-4A83-9C9D-75FBD3807818}" srcId="{2EFEB438-8ED2-4AB2-B507-86439186E733}" destId="{A7F874F2-4D33-4630-9598-7983A1A3774B}" srcOrd="4" destOrd="0" parTransId="{BDD40A63-453F-4716-8C40-1B7C93669449}" sibTransId="{FD5A48FB-7BEA-4CAD-961B-DFDC6BD29B7F}"/>
    <dgm:cxn modelId="{0BC5F8F4-5AA9-4204-84E0-A76F7BFA51A4}" srcId="{2EFEB438-8ED2-4AB2-B507-86439186E733}" destId="{577E881A-0F4C-4B76-81DE-0E9DBB77F783}" srcOrd="0" destOrd="0" parTransId="{4D4A33CD-9CE4-4175-A816-02709D74844C}" sibTransId="{131BC69A-63EC-4E63-B48D-182783A9357D}"/>
    <dgm:cxn modelId="{FB4B9DFE-200E-4F5F-9EF9-45A86F7BF8A7}" type="presParOf" srcId="{A4BEED6A-DEB5-4F1E-825B-E24E5F59D101}" destId="{878C915C-B1F4-45C7-B5EC-CD671C37ECE5}" srcOrd="0" destOrd="0" presId="urn:microsoft.com/office/officeart/2008/layout/VerticalAccentList"/>
    <dgm:cxn modelId="{E44B01BF-141D-4B74-BE04-946A668E117B}" type="presParOf" srcId="{878C915C-B1F4-45C7-B5EC-CD671C37ECE5}" destId="{52607B78-52A6-4930-BB11-98E5D44F9CEF}" srcOrd="0" destOrd="0" presId="urn:microsoft.com/office/officeart/2008/layout/VerticalAccentList"/>
    <dgm:cxn modelId="{A15EB83F-9F7E-40CD-8D02-44A36944F383}" type="presParOf" srcId="{A4BEED6A-DEB5-4F1E-825B-E24E5F59D101}" destId="{FB71631B-915C-44A8-AD36-6344F78CC5E5}" srcOrd="1" destOrd="0" presId="urn:microsoft.com/office/officeart/2008/layout/VerticalAccentList"/>
    <dgm:cxn modelId="{EE2CA035-6408-4445-AB35-2144F094C94A}" type="presParOf" srcId="{FB71631B-915C-44A8-AD36-6344F78CC5E5}" destId="{C4647DD7-F482-4E00-B076-951D416847CB}" srcOrd="0" destOrd="0" presId="urn:microsoft.com/office/officeart/2008/layout/VerticalAccentList"/>
    <dgm:cxn modelId="{ADC64328-F628-4A8C-BFB2-1F72238A8D94}" type="presParOf" srcId="{FB71631B-915C-44A8-AD36-6344F78CC5E5}" destId="{EF93DDE3-B844-4579-9EAC-5C857535B946}" srcOrd="1" destOrd="0" presId="urn:microsoft.com/office/officeart/2008/layout/VerticalAccentList"/>
    <dgm:cxn modelId="{4E1AAF3D-45F4-494C-AFE8-C8D18404219A}" type="presParOf" srcId="{FB71631B-915C-44A8-AD36-6344F78CC5E5}" destId="{FF580090-2258-49BD-9743-9A321F58073D}" srcOrd="2" destOrd="0" presId="urn:microsoft.com/office/officeart/2008/layout/VerticalAccentList"/>
    <dgm:cxn modelId="{23755F85-B1E5-4FE7-924C-FEF2216F3C74}" type="presParOf" srcId="{FB71631B-915C-44A8-AD36-6344F78CC5E5}" destId="{59D765BB-3C0F-47A1-8C06-1D8262187052}" srcOrd="3" destOrd="0" presId="urn:microsoft.com/office/officeart/2008/layout/VerticalAccentList"/>
    <dgm:cxn modelId="{557C72EF-19F7-4F07-851C-C859332014C4}" type="presParOf" srcId="{FB71631B-915C-44A8-AD36-6344F78CC5E5}" destId="{187F6AEF-A667-42D4-8133-8907699BF3AA}" srcOrd="4" destOrd="0" presId="urn:microsoft.com/office/officeart/2008/layout/VerticalAccentList"/>
    <dgm:cxn modelId="{A5DC76DA-0687-46DA-B924-338F1859312D}" type="presParOf" srcId="{FB71631B-915C-44A8-AD36-6344F78CC5E5}" destId="{D9B9CC41-DB2F-4AF4-8B67-F91CF2F194B9}" srcOrd="5" destOrd="0" presId="urn:microsoft.com/office/officeart/2008/layout/VerticalAccentList"/>
    <dgm:cxn modelId="{1FBFDAAA-6B65-4F3B-8C29-7A72C406A395}" type="presParOf" srcId="{FB71631B-915C-44A8-AD36-6344F78CC5E5}" destId="{2F280535-32F7-4C70-9B04-D6BA92DAD7D1}" srcOrd="6" destOrd="0" presId="urn:microsoft.com/office/officeart/2008/layout/VerticalAccentList"/>
    <dgm:cxn modelId="{AAB4ED77-834A-4E7B-9017-8E4A4AD69136}" type="presParOf" srcId="{A4BEED6A-DEB5-4F1E-825B-E24E5F59D101}" destId="{CA04DFFC-14FE-44E7-ABD0-4E0ED2FA2755}" srcOrd="2" destOrd="0" presId="urn:microsoft.com/office/officeart/2008/layout/VerticalAccentList"/>
    <dgm:cxn modelId="{CAD62D3B-E9C6-4CB3-A9D9-93CE46F46F70}" type="presParOf" srcId="{A4BEED6A-DEB5-4F1E-825B-E24E5F59D101}" destId="{BEDC0708-3E4D-479E-8287-9FB0E9CC8E25}" srcOrd="3" destOrd="0" presId="urn:microsoft.com/office/officeart/2008/layout/VerticalAccentList"/>
    <dgm:cxn modelId="{4C957EFF-A1F4-4232-BEEB-63EF91AE7271}" type="presParOf" srcId="{BEDC0708-3E4D-479E-8287-9FB0E9CC8E25}" destId="{5729EB1C-0831-49B5-8C69-F987B7808772}" srcOrd="0" destOrd="0" presId="urn:microsoft.com/office/officeart/2008/layout/VerticalAccentList"/>
    <dgm:cxn modelId="{24F42838-2A1D-4CED-9D7A-4FE137CF53B3}" type="presParOf" srcId="{A4BEED6A-DEB5-4F1E-825B-E24E5F59D101}" destId="{9FA510D6-DDD8-4A6A-9D77-7D761E7E63AF}" srcOrd="4" destOrd="0" presId="urn:microsoft.com/office/officeart/2008/layout/VerticalAccentList"/>
    <dgm:cxn modelId="{5426A221-493F-4D8C-ABEF-ABC1F36DE027}" type="presParOf" srcId="{9FA510D6-DDD8-4A6A-9D77-7D761E7E63AF}" destId="{D6BBEE7E-5CE5-46BD-8A17-E0B377F10656}" srcOrd="0" destOrd="0" presId="urn:microsoft.com/office/officeart/2008/layout/VerticalAccentList"/>
    <dgm:cxn modelId="{5565B730-8E03-4AB5-9EF1-DDE377AE2E57}" type="presParOf" srcId="{9FA510D6-DDD8-4A6A-9D77-7D761E7E63AF}" destId="{C1624EE3-730D-4203-BF7F-5FAC8E40BE95}" srcOrd="1" destOrd="0" presId="urn:microsoft.com/office/officeart/2008/layout/VerticalAccentList"/>
    <dgm:cxn modelId="{B7CEDAF8-2858-4B73-8D28-66B8D95F0DF1}" type="presParOf" srcId="{9FA510D6-DDD8-4A6A-9D77-7D761E7E63AF}" destId="{AC11A82D-6A7A-483C-A347-A6E1023AD6F3}" srcOrd="2" destOrd="0" presId="urn:microsoft.com/office/officeart/2008/layout/VerticalAccentList"/>
    <dgm:cxn modelId="{8CDBEF9A-2F77-4E5D-9E78-91625265645A}" type="presParOf" srcId="{9FA510D6-DDD8-4A6A-9D77-7D761E7E63AF}" destId="{EA457DBF-9424-41E5-AEA4-7877F6FDC1D4}" srcOrd="3" destOrd="0" presId="urn:microsoft.com/office/officeart/2008/layout/VerticalAccentList"/>
    <dgm:cxn modelId="{1D634F6B-7D9B-4DF6-8660-DA1C42770CC1}" type="presParOf" srcId="{9FA510D6-DDD8-4A6A-9D77-7D761E7E63AF}" destId="{0439BC06-71F1-4928-9D41-19056D2D3833}" srcOrd="4" destOrd="0" presId="urn:microsoft.com/office/officeart/2008/layout/VerticalAccentList"/>
    <dgm:cxn modelId="{B6089046-62E7-4DC4-A7BC-C32C36F58902}" type="presParOf" srcId="{9FA510D6-DDD8-4A6A-9D77-7D761E7E63AF}" destId="{BFF95D8D-910F-4F11-BCBC-13B8EBC3A06A}" srcOrd="5" destOrd="0" presId="urn:microsoft.com/office/officeart/2008/layout/VerticalAccentList"/>
    <dgm:cxn modelId="{CB890E49-E9CB-4360-A735-6A9FC4A94064}" type="presParOf" srcId="{9FA510D6-DDD8-4A6A-9D77-7D761E7E63AF}" destId="{7BF174C1-36C5-4E01-8FA2-DD10885F5491}" srcOrd="6" destOrd="0" presId="urn:microsoft.com/office/officeart/2008/layout/VerticalAccentList"/>
    <dgm:cxn modelId="{4AFE8670-3D1A-4F06-B4D3-B3B4481B762B}" type="presParOf" srcId="{A4BEED6A-DEB5-4F1E-825B-E24E5F59D101}" destId="{E19ADC7E-1CE4-4657-A31B-48914F1354CC}" srcOrd="5" destOrd="0" presId="urn:microsoft.com/office/officeart/2008/layout/VerticalAccentList"/>
    <dgm:cxn modelId="{485E1B3A-3D62-4810-84BC-E7A2FA5805BC}" type="presParOf" srcId="{A4BEED6A-DEB5-4F1E-825B-E24E5F59D101}" destId="{59646593-6707-46FC-B80E-0E14251D9F57}" srcOrd="6" destOrd="0" presId="urn:microsoft.com/office/officeart/2008/layout/VerticalAccentList"/>
    <dgm:cxn modelId="{54908CDF-C2AE-48B4-A84E-D4997F10DF5E}" type="presParOf" srcId="{59646593-6707-46FC-B80E-0E14251D9F57}" destId="{3634C99E-EF2C-492B-B61C-53E2B12D420F}" srcOrd="0" destOrd="0" presId="urn:microsoft.com/office/officeart/2008/layout/VerticalAccentList"/>
    <dgm:cxn modelId="{38ABA6A2-C7E1-43FB-8A64-9EE3917205FF}" type="presParOf" srcId="{A4BEED6A-DEB5-4F1E-825B-E24E5F59D101}" destId="{EAC18EF8-BEFE-4021-A8CD-5DBED6CF89C2}" srcOrd="7" destOrd="0" presId="urn:microsoft.com/office/officeart/2008/layout/VerticalAccentList"/>
    <dgm:cxn modelId="{D74F0FCD-E3D4-4A33-BA4B-C384044CB10D}" type="presParOf" srcId="{EAC18EF8-BEFE-4021-A8CD-5DBED6CF89C2}" destId="{3BFE5137-3255-4D7F-8E87-A31167CC1034}" srcOrd="0" destOrd="0" presId="urn:microsoft.com/office/officeart/2008/layout/VerticalAccentList"/>
    <dgm:cxn modelId="{476DBDC6-77DE-45EF-8992-C423340DBFD1}" type="presParOf" srcId="{EAC18EF8-BEFE-4021-A8CD-5DBED6CF89C2}" destId="{C2D0E298-A1DC-4356-A604-E1D4A181E8D0}" srcOrd="1" destOrd="0" presId="urn:microsoft.com/office/officeart/2008/layout/VerticalAccentList"/>
    <dgm:cxn modelId="{B19AFA20-937F-47D9-AC0B-4482B0DC93AC}" type="presParOf" srcId="{EAC18EF8-BEFE-4021-A8CD-5DBED6CF89C2}" destId="{E4423319-320E-40D5-967B-00162094B0CB}" srcOrd="2" destOrd="0" presId="urn:microsoft.com/office/officeart/2008/layout/VerticalAccentList"/>
    <dgm:cxn modelId="{0D077F1E-7486-44E1-8DF9-F22B5FB592F4}" type="presParOf" srcId="{EAC18EF8-BEFE-4021-A8CD-5DBED6CF89C2}" destId="{DF138351-BB52-49B4-8624-0D61183A4FB1}" srcOrd="3" destOrd="0" presId="urn:microsoft.com/office/officeart/2008/layout/VerticalAccentList"/>
    <dgm:cxn modelId="{76AA9079-3836-4AC5-A5BE-B2F600FBE6D6}" type="presParOf" srcId="{EAC18EF8-BEFE-4021-A8CD-5DBED6CF89C2}" destId="{E463AC89-770E-4EFD-A478-40146FE5217B}" srcOrd="4" destOrd="0" presId="urn:microsoft.com/office/officeart/2008/layout/VerticalAccentList"/>
    <dgm:cxn modelId="{2E04A65F-E53C-467F-9403-4A907DC1CA93}" type="presParOf" srcId="{EAC18EF8-BEFE-4021-A8CD-5DBED6CF89C2}" destId="{05D62C30-B474-4670-907E-3DC3074C152A}" srcOrd="5" destOrd="0" presId="urn:microsoft.com/office/officeart/2008/layout/VerticalAccentList"/>
    <dgm:cxn modelId="{E7D089D8-17E8-48CA-B181-F3F0DC0039F4}" type="presParOf" srcId="{EAC18EF8-BEFE-4021-A8CD-5DBED6CF89C2}" destId="{1897A9C1-1301-4616-8BF4-72314522B89D}" srcOrd="6" destOrd="0" presId="urn:microsoft.com/office/officeart/2008/layout/VerticalAccentList"/>
    <dgm:cxn modelId="{0DE2B24B-68C9-4D0A-A0E6-169FBE0C451B}" type="presParOf" srcId="{A4BEED6A-DEB5-4F1E-825B-E24E5F59D101}" destId="{DA0F70CE-DD5D-4190-B526-0AAFFE26820A}" srcOrd="8" destOrd="0" presId="urn:microsoft.com/office/officeart/2008/layout/VerticalAccentList"/>
    <dgm:cxn modelId="{2A206E81-5BF9-4730-BCE5-E9AA0FDA6E71}" type="presParOf" srcId="{A4BEED6A-DEB5-4F1E-825B-E24E5F59D101}" destId="{4C8EA656-37D9-424B-BCD3-C2C38CCCACEE}" srcOrd="9" destOrd="0" presId="urn:microsoft.com/office/officeart/2008/layout/VerticalAccentList"/>
    <dgm:cxn modelId="{A3E9F055-A467-4A47-90EF-51537AE3D981}" type="presParOf" srcId="{4C8EA656-37D9-424B-BCD3-C2C38CCCACEE}" destId="{6390687F-94CD-4029-88D1-F16CDBA355E5}" srcOrd="0" destOrd="0" presId="urn:microsoft.com/office/officeart/2008/layout/VerticalAccentList"/>
    <dgm:cxn modelId="{749F3BB7-3CD4-4BA1-91A6-8F167DE7606D}" type="presParOf" srcId="{A4BEED6A-DEB5-4F1E-825B-E24E5F59D101}" destId="{E1504FAA-F034-4359-A410-21579465DAAA}" srcOrd="10" destOrd="0" presId="urn:microsoft.com/office/officeart/2008/layout/VerticalAccentList"/>
    <dgm:cxn modelId="{D6292FFC-AD48-470F-BADB-80F52FAEBF47}" type="presParOf" srcId="{E1504FAA-F034-4359-A410-21579465DAAA}" destId="{B328B45B-7087-4EFC-9AEF-CB848011C686}" srcOrd="0" destOrd="0" presId="urn:microsoft.com/office/officeart/2008/layout/VerticalAccentList"/>
    <dgm:cxn modelId="{B8EAB2FB-EE4F-4015-AC72-A3EEFB8C772D}" type="presParOf" srcId="{E1504FAA-F034-4359-A410-21579465DAAA}" destId="{9934C265-1C45-4B8E-B86A-E9B2A1807703}" srcOrd="1" destOrd="0" presId="urn:microsoft.com/office/officeart/2008/layout/VerticalAccentList"/>
    <dgm:cxn modelId="{46F282D7-E34C-4DBF-A48E-9CB8FE6473CA}" type="presParOf" srcId="{E1504FAA-F034-4359-A410-21579465DAAA}" destId="{ED14A494-D6B2-47C2-8F67-57C0E182188F}" srcOrd="2" destOrd="0" presId="urn:microsoft.com/office/officeart/2008/layout/VerticalAccentList"/>
    <dgm:cxn modelId="{B5CA5DED-DBA0-4FB3-9214-F61387ADB25A}" type="presParOf" srcId="{E1504FAA-F034-4359-A410-21579465DAAA}" destId="{51A89384-A18F-41D1-A5E3-9A81C551EDF2}" srcOrd="3" destOrd="0" presId="urn:microsoft.com/office/officeart/2008/layout/VerticalAccentList"/>
    <dgm:cxn modelId="{DDE3DA8E-161B-48AE-B7CB-3FDC8ADB7547}" type="presParOf" srcId="{E1504FAA-F034-4359-A410-21579465DAAA}" destId="{0093823F-35B3-4732-8796-3859599B6C92}" srcOrd="4" destOrd="0" presId="urn:microsoft.com/office/officeart/2008/layout/VerticalAccentList"/>
    <dgm:cxn modelId="{58D7AF73-CF16-4EF6-817A-CD8B43946923}" type="presParOf" srcId="{E1504FAA-F034-4359-A410-21579465DAAA}" destId="{3BFED004-683E-4C61-8FE7-411E653F1E64}" srcOrd="5" destOrd="0" presId="urn:microsoft.com/office/officeart/2008/layout/VerticalAccentList"/>
    <dgm:cxn modelId="{D85A5133-7892-4C7B-821C-B47375706C8F}" type="presParOf" srcId="{E1504FAA-F034-4359-A410-21579465DAAA}" destId="{B5214043-DE16-4144-8322-17CEB77EF404}" srcOrd="6" destOrd="0" presId="urn:microsoft.com/office/officeart/2008/layout/VerticalAccentList"/>
    <dgm:cxn modelId="{E329FA89-16C9-48BD-8BF7-997F290B03A2}" type="presParOf" srcId="{A4BEED6A-DEB5-4F1E-825B-E24E5F59D101}" destId="{5100D3A9-82D9-4E64-8453-4057CD89187C}" srcOrd="11" destOrd="0" presId="urn:microsoft.com/office/officeart/2008/layout/VerticalAccentList"/>
    <dgm:cxn modelId="{7B1452C5-2A68-4653-B908-D3615A1F02B3}" type="presParOf" srcId="{A4BEED6A-DEB5-4F1E-825B-E24E5F59D101}" destId="{431A42EB-1DBF-40B0-B4E7-157928363F6C}" srcOrd="12" destOrd="0" presId="urn:microsoft.com/office/officeart/2008/layout/VerticalAccentList"/>
    <dgm:cxn modelId="{18997AAD-AA6A-429C-AECB-2F38D08B0F54}" type="presParOf" srcId="{431A42EB-1DBF-40B0-B4E7-157928363F6C}" destId="{1A9DC6BB-94E4-4074-A923-0032EA5D4C1A}" srcOrd="0" destOrd="0" presId="urn:microsoft.com/office/officeart/2008/layout/VerticalAccentList"/>
    <dgm:cxn modelId="{5DFAE0A6-82C2-4043-9889-FB9245D0CFEB}" type="presParOf" srcId="{A4BEED6A-DEB5-4F1E-825B-E24E5F59D101}" destId="{203934FF-503A-41B0-AC08-12FF702199F2}" srcOrd="13" destOrd="0" presId="urn:microsoft.com/office/officeart/2008/layout/VerticalAccentList"/>
    <dgm:cxn modelId="{6594F7BC-9B92-4920-A76B-216948EC2112}" type="presParOf" srcId="{203934FF-503A-41B0-AC08-12FF702199F2}" destId="{B18810C2-2223-4187-A48F-031A3413269D}" srcOrd="0" destOrd="0" presId="urn:microsoft.com/office/officeart/2008/layout/VerticalAccentList"/>
    <dgm:cxn modelId="{BDF9CAAA-2216-433D-8098-87221C541E6D}" type="presParOf" srcId="{203934FF-503A-41B0-AC08-12FF702199F2}" destId="{F5E64719-40F3-401F-BA9D-D3C184CCBD62}" srcOrd="1" destOrd="0" presId="urn:microsoft.com/office/officeart/2008/layout/VerticalAccentList"/>
    <dgm:cxn modelId="{2170D9AD-873C-4EF5-BB2F-9122E03064CF}" type="presParOf" srcId="{203934FF-503A-41B0-AC08-12FF702199F2}" destId="{C946EB13-BFB3-46DC-8AB2-88BB841AB424}" srcOrd="2" destOrd="0" presId="urn:microsoft.com/office/officeart/2008/layout/VerticalAccentList"/>
    <dgm:cxn modelId="{34883A21-DD20-48D8-952D-F690F1CA3D78}" type="presParOf" srcId="{203934FF-503A-41B0-AC08-12FF702199F2}" destId="{612D525B-0ED6-4CD2-9E09-CCEB4B8354A2}" srcOrd="3" destOrd="0" presId="urn:microsoft.com/office/officeart/2008/layout/VerticalAccentList"/>
    <dgm:cxn modelId="{6FC2148D-DD53-42F8-BC05-C3ED6B50A2C2}" type="presParOf" srcId="{203934FF-503A-41B0-AC08-12FF702199F2}" destId="{ABFD389B-3942-49D4-B3A7-6B7D366F6F8B}" srcOrd="4" destOrd="0" presId="urn:microsoft.com/office/officeart/2008/layout/VerticalAccentList"/>
    <dgm:cxn modelId="{564C6655-BC6B-4915-B950-B630A150B7A8}" type="presParOf" srcId="{203934FF-503A-41B0-AC08-12FF702199F2}" destId="{37617B84-8ED6-40DD-AAF2-D4832550E49A}" srcOrd="5" destOrd="0" presId="urn:microsoft.com/office/officeart/2008/layout/VerticalAccentList"/>
    <dgm:cxn modelId="{CD56C773-EEA5-44F4-92E9-9062678E7750}" type="presParOf" srcId="{203934FF-503A-41B0-AC08-12FF702199F2}" destId="{C7021317-0F9D-4FAA-B5F2-5E7D2B2B68A3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607B78-52A6-4930-BB11-98E5D44F9CEF}">
      <dsp:nvSpPr>
        <dsp:cNvPr id="0" name=""/>
        <dsp:cNvSpPr/>
      </dsp:nvSpPr>
      <dsp:spPr>
        <a:xfrm>
          <a:off x="2681299" y="405"/>
          <a:ext cx="4241775" cy="385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0 - 17: underage</a:t>
          </a:r>
        </a:p>
      </dsp:txBody>
      <dsp:txXfrm>
        <a:off x="2681299" y="405"/>
        <a:ext cx="4241775" cy="385615"/>
      </dsp:txXfrm>
    </dsp:sp>
    <dsp:sp modelId="{C4647DD7-F482-4E00-B076-951D416847CB}">
      <dsp:nvSpPr>
        <dsp:cNvPr id="0" name=""/>
        <dsp:cNvSpPr/>
      </dsp:nvSpPr>
      <dsp:spPr>
        <a:xfrm>
          <a:off x="2681299" y="386021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93DDE3-B844-4579-9EAC-5C857535B946}">
      <dsp:nvSpPr>
        <dsp:cNvPr id="0" name=""/>
        <dsp:cNvSpPr/>
      </dsp:nvSpPr>
      <dsp:spPr>
        <a:xfrm>
          <a:off x="3279861" y="386021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580090-2258-49BD-9743-9A321F58073D}">
      <dsp:nvSpPr>
        <dsp:cNvPr id="0" name=""/>
        <dsp:cNvSpPr/>
      </dsp:nvSpPr>
      <dsp:spPr>
        <a:xfrm>
          <a:off x="3878422" y="386021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D765BB-3C0F-47A1-8C06-1D8262187052}">
      <dsp:nvSpPr>
        <dsp:cNvPr id="0" name=""/>
        <dsp:cNvSpPr/>
      </dsp:nvSpPr>
      <dsp:spPr>
        <a:xfrm>
          <a:off x="4476984" y="386021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7F6AEF-A667-42D4-8133-8907699BF3AA}">
      <dsp:nvSpPr>
        <dsp:cNvPr id="0" name=""/>
        <dsp:cNvSpPr/>
      </dsp:nvSpPr>
      <dsp:spPr>
        <a:xfrm>
          <a:off x="5075546" y="386021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B9CC41-DB2F-4AF4-8B67-F91CF2F194B9}">
      <dsp:nvSpPr>
        <dsp:cNvPr id="0" name=""/>
        <dsp:cNvSpPr/>
      </dsp:nvSpPr>
      <dsp:spPr>
        <a:xfrm>
          <a:off x="5674108" y="386021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F280535-32F7-4C70-9B04-D6BA92DAD7D1}">
      <dsp:nvSpPr>
        <dsp:cNvPr id="0" name=""/>
        <dsp:cNvSpPr/>
      </dsp:nvSpPr>
      <dsp:spPr>
        <a:xfrm>
          <a:off x="6272669" y="386021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29EB1C-0831-49B5-8C69-F987B7808772}">
      <dsp:nvSpPr>
        <dsp:cNvPr id="0" name=""/>
        <dsp:cNvSpPr/>
      </dsp:nvSpPr>
      <dsp:spPr>
        <a:xfrm>
          <a:off x="2681299" y="504802"/>
          <a:ext cx="4241775" cy="385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18 - 65: youth/young people</a:t>
          </a:r>
        </a:p>
      </dsp:txBody>
      <dsp:txXfrm>
        <a:off x="2681299" y="504802"/>
        <a:ext cx="4241775" cy="385615"/>
      </dsp:txXfrm>
    </dsp:sp>
    <dsp:sp modelId="{D6BBEE7E-5CE5-46BD-8A17-E0B377F10656}">
      <dsp:nvSpPr>
        <dsp:cNvPr id="0" name=""/>
        <dsp:cNvSpPr/>
      </dsp:nvSpPr>
      <dsp:spPr>
        <a:xfrm>
          <a:off x="2681299" y="89041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1624EE3-730D-4203-BF7F-5FAC8E40BE95}">
      <dsp:nvSpPr>
        <dsp:cNvPr id="0" name=""/>
        <dsp:cNvSpPr/>
      </dsp:nvSpPr>
      <dsp:spPr>
        <a:xfrm>
          <a:off x="3279861" y="89041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11A82D-6A7A-483C-A347-A6E1023AD6F3}">
      <dsp:nvSpPr>
        <dsp:cNvPr id="0" name=""/>
        <dsp:cNvSpPr/>
      </dsp:nvSpPr>
      <dsp:spPr>
        <a:xfrm>
          <a:off x="3878422" y="89041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A457DBF-9424-41E5-AEA4-7877F6FDC1D4}">
      <dsp:nvSpPr>
        <dsp:cNvPr id="0" name=""/>
        <dsp:cNvSpPr/>
      </dsp:nvSpPr>
      <dsp:spPr>
        <a:xfrm>
          <a:off x="4476984" y="89041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39BC06-71F1-4928-9D41-19056D2D3833}">
      <dsp:nvSpPr>
        <dsp:cNvPr id="0" name=""/>
        <dsp:cNvSpPr/>
      </dsp:nvSpPr>
      <dsp:spPr>
        <a:xfrm>
          <a:off x="5075546" y="89041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FF95D8D-910F-4F11-BCBC-13B8EBC3A06A}">
      <dsp:nvSpPr>
        <dsp:cNvPr id="0" name=""/>
        <dsp:cNvSpPr/>
      </dsp:nvSpPr>
      <dsp:spPr>
        <a:xfrm>
          <a:off x="5674108" y="89041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F174C1-36C5-4E01-8FA2-DD10885F5491}">
      <dsp:nvSpPr>
        <dsp:cNvPr id="0" name=""/>
        <dsp:cNvSpPr/>
      </dsp:nvSpPr>
      <dsp:spPr>
        <a:xfrm>
          <a:off x="6272669" y="89041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34C99E-EF2C-492B-B61C-53E2B12D420F}">
      <dsp:nvSpPr>
        <dsp:cNvPr id="0" name=""/>
        <dsp:cNvSpPr/>
      </dsp:nvSpPr>
      <dsp:spPr>
        <a:xfrm>
          <a:off x="2681299" y="1009199"/>
          <a:ext cx="4241775" cy="385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66 - 79: middle aged</a:t>
          </a:r>
        </a:p>
      </dsp:txBody>
      <dsp:txXfrm>
        <a:off x="2681299" y="1009199"/>
        <a:ext cx="4241775" cy="385615"/>
      </dsp:txXfrm>
    </dsp:sp>
    <dsp:sp modelId="{3BFE5137-3255-4D7F-8E87-A31167CC1034}">
      <dsp:nvSpPr>
        <dsp:cNvPr id="0" name=""/>
        <dsp:cNvSpPr/>
      </dsp:nvSpPr>
      <dsp:spPr>
        <a:xfrm>
          <a:off x="2681299" y="1394815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D0E298-A1DC-4356-A604-E1D4A181E8D0}">
      <dsp:nvSpPr>
        <dsp:cNvPr id="0" name=""/>
        <dsp:cNvSpPr/>
      </dsp:nvSpPr>
      <dsp:spPr>
        <a:xfrm>
          <a:off x="3279861" y="1394815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423319-320E-40D5-967B-00162094B0CB}">
      <dsp:nvSpPr>
        <dsp:cNvPr id="0" name=""/>
        <dsp:cNvSpPr/>
      </dsp:nvSpPr>
      <dsp:spPr>
        <a:xfrm>
          <a:off x="3878422" y="1394815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138351-BB52-49B4-8624-0D61183A4FB1}">
      <dsp:nvSpPr>
        <dsp:cNvPr id="0" name=""/>
        <dsp:cNvSpPr/>
      </dsp:nvSpPr>
      <dsp:spPr>
        <a:xfrm>
          <a:off x="4476984" y="1394815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63AC89-770E-4EFD-A478-40146FE5217B}">
      <dsp:nvSpPr>
        <dsp:cNvPr id="0" name=""/>
        <dsp:cNvSpPr/>
      </dsp:nvSpPr>
      <dsp:spPr>
        <a:xfrm>
          <a:off x="5075546" y="1394815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D62C30-B474-4670-907E-3DC3074C152A}">
      <dsp:nvSpPr>
        <dsp:cNvPr id="0" name=""/>
        <dsp:cNvSpPr/>
      </dsp:nvSpPr>
      <dsp:spPr>
        <a:xfrm>
          <a:off x="5674108" y="1394815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97A9C1-1301-4616-8BF4-72314522B89D}">
      <dsp:nvSpPr>
        <dsp:cNvPr id="0" name=""/>
        <dsp:cNvSpPr/>
      </dsp:nvSpPr>
      <dsp:spPr>
        <a:xfrm>
          <a:off x="6272669" y="1394815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90687F-94CD-4029-88D1-F16CDBA355E5}">
      <dsp:nvSpPr>
        <dsp:cNvPr id="0" name=""/>
        <dsp:cNvSpPr/>
      </dsp:nvSpPr>
      <dsp:spPr>
        <a:xfrm>
          <a:off x="2681299" y="1513596"/>
          <a:ext cx="4241775" cy="385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80 - 99: elderly/senior</a:t>
          </a:r>
        </a:p>
      </dsp:txBody>
      <dsp:txXfrm>
        <a:off x="2681299" y="1513596"/>
        <a:ext cx="4241775" cy="385615"/>
      </dsp:txXfrm>
    </dsp:sp>
    <dsp:sp modelId="{B328B45B-7087-4EFC-9AEF-CB848011C686}">
      <dsp:nvSpPr>
        <dsp:cNvPr id="0" name=""/>
        <dsp:cNvSpPr/>
      </dsp:nvSpPr>
      <dsp:spPr>
        <a:xfrm>
          <a:off x="2681299" y="1899212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34C265-1C45-4B8E-B86A-E9B2A1807703}">
      <dsp:nvSpPr>
        <dsp:cNvPr id="0" name=""/>
        <dsp:cNvSpPr/>
      </dsp:nvSpPr>
      <dsp:spPr>
        <a:xfrm>
          <a:off x="3279861" y="1899212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D14A494-D6B2-47C2-8F67-57C0E182188F}">
      <dsp:nvSpPr>
        <dsp:cNvPr id="0" name=""/>
        <dsp:cNvSpPr/>
      </dsp:nvSpPr>
      <dsp:spPr>
        <a:xfrm>
          <a:off x="3878422" y="1899212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A89384-A18F-41D1-A5E3-9A81C551EDF2}">
      <dsp:nvSpPr>
        <dsp:cNvPr id="0" name=""/>
        <dsp:cNvSpPr/>
      </dsp:nvSpPr>
      <dsp:spPr>
        <a:xfrm>
          <a:off x="4476984" y="1899212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93823F-35B3-4732-8796-3859599B6C92}">
      <dsp:nvSpPr>
        <dsp:cNvPr id="0" name=""/>
        <dsp:cNvSpPr/>
      </dsp:nvSpPr>
      <dsp:spPr>
        <a:xfrm>
          <a:off x="5075546" y="1899212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ED004-683E-4C61-8FE7-411E653F1E64}">
      <dsp:nvSpPr>
        <dsp:cNvPr id="0" name=""/>
        <dsp:cNvSpPr/>
      </dsp:nvSpPr>
      <dsp:spPr>
        <a:xfrm>
          <a:off x="5674108" y="1899212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214043-DE16-4144-8322-17CEB77EF404}">
      <dsp:nvSpPr>
        <dsp:cNvPr id="0" name=""/>
        <dsp:cNvSpPr/>
      </dsp:nvSpPr>
      <dsp:spPr>
        <a:xfrm>
          <a:off x="6272669" y="1899212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9DC6BB-94E4-4074-A923-0032EA5D4C1A}">
      <dsp:nvSpPr>
        <dsp:cNvPr id="0" name=""/>
        <dsp:cNvSpPr/>
      </dsp:nvSpPr>
      <dsp:spPr>
        <a:xfrm>
          <a:off x="2681299" y="2017992"/>
          <a:ext cx="4241775" cy="385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100+ years old: long lived elderly</a:t>
          </a:r>
        </a:p>
      </dsp:txBody>
      <dsp:txXfrm>
        <a:off x="2681299" y="2017992"/>
        <a:ext cx="4241775" cy="385615"/>
      </dsp:txXfrm>
    </dsp:sp>
    <dsp:sp modelId="{B18810C2-2223-4187-A48F-031A3413269D}">
      <dsp:nvSpPr>
        <dsp:cNvPr id="0" name=""/>
        <dsp:cNvSpPr/>
      </dsp:nvSpPr>
      <dsp:spPr>
        <a:xfrm>
          <a:off x="2681299" y="240360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E64719-40F3-401F-BA9D-D3C184CCBD62}">
      <dsp:nvSpPr>
        <dsp:cNvPr id="0" name=""/>
        <dsp:cNvSpPr/>
      </dsp:nvSpPr>
      <dsp:spPr>
        <a:xfrm>
          <a:off x="3279861" y="240360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46EB13-BFB3-46DC-8AB2-88BB841AB424}">
      <dsp:nvSpPr>
        <dsp:cNvPr id="0" name=""/>
        <dsp:cNvSpPr/>
      </dsp:nvSpPr>
      <dsp:spPr>
        <a:xfrm>
          <a:off x="3878422" y="240360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2D525B-0ED6-4CD2-9E09-CCEB4B8354A2}">
      <dsp:nvSpPr>
        <dsp:cNvPr id="0" name=""/>
        <dsp:cNvSpPr/>
      </dsp:nvSpPr>
      <dsp:spPr>
        <a:xfrm>
          <a:off x="4476984" y="240360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FD389B-3942-49D4-B3A7-6B7D366F6F8B}">
      <dsp:nvSpPr>
        <dsp:cNvPr id="0" name=""/>
        <dsp:cNvSpPr/>
      </dsp:nvSpPr>
      <dsp:spPr>
        <a:xfrm>
          <a:off x="5075546" y="240360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617B84-8ED6-40DD-AAF2-D4832550E49A}">
      <dsp:nvSpPr>
        <dsp:cNvPr id="0" name=""/>
        <dsp:cNvSpPr/>
      </dsp:nvSpPr>
      <dsp:spPr>
        <a:xfrm>
          <a:off x="5674108" y="240360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021317-0F9D-4FAA-B5F2-5E7D2B2B68A3}">
      <dsp:nvSpPr>
        <dsp:cNvPr id="0" name=""/>
        <dsp:cNvSpPr/>
      </dsp:nvSpPr>
      <dsp:spPr>
        <a:xfrm>
          <a:off x="6272669" y="2403608"/>
          <a:ext cx="565570" cy="94261"/>
        </a:xfrm>
        <a:prstGeom prst="parallelogram">
          <a:avLst>
            <a:gd name="adj" fmla="val 1408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1/6/2018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786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7034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0778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223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4067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8462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139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1032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2849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0106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2555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3675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45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1308B-DFD1-4F1A-BC3A-AC9211C99AC4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3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45A92-88D4-4459-89EC-EFA29EED18FF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8762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19E-BE84-44DA-B9F1-7D398D3A1EC9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9709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DEAF9-D6E4-4BFD-94C5-D228C051C916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4970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CEAE6-70F7-49CC-B885-AB46989E5A0B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0499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E900A-65CF-45E1-83FF-769A1DDAFA2A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9307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A9F87-7F3D-4124-9E72-AF17ACF808D5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144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853B2-38DC-4F39-8945-FF66238627E3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6611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8B3F851-61A4-4D95-966A-DBDD2035EBFB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7452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7BD07-5354-43E9-88F0-D3C5492E75D3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7369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CE536-0064-4892-AFAC-E2776E228906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3811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F8EF86-5E60-4D42-AAC3-13E1C9986DE5}" type="datetime1">
              <a:rPr lang="en-US" smtClean="0"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9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apply-for-elderly-person-bus-pass" TargetMode="External"/><Relationship Id="rId2" Type="http://schemas.openxmlformats.org/officeDocument/2006/relationships/hyperlink" Target="https://www.theodysseyonline.com/societys-labels?altdesign=socialux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ottawaexplosion.blogspot.co.uk/2015/03/its-first-day-of-spring-in-ottawa-were.html" TargetMode="External"/><Relationship Id="rId2" Type="http://schemas.openxmlformats.org/officeDocument/2006/relationships/hyperlink" Target="https://pdfs.semanticscholar.org/b532/90dbc3cdf186dfb075162b40376145cffbe9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ho.int/gho/publications/world_health_statistics/2016/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F6621CF-F493-40D5-98AE-24A9D3AD43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4950268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DEE02A-D296-42EA-88F5-7803F69CEE2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4950269"/>
            <a:ext cx="12191695" cy="19077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94C22E-B70B-4426-AC82-B62FB51F2B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617" r="26604"/>
          <a:stretch/>
        </p:blipFill>
        <p:spPr>
          <a:xfrm>
            <a:off x="3179" y="-2"/>
            <a:ext cx="4651117" cy="68580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78896" y="643467"/>
            <a:ext cx="5975956" cy="4127545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cap="none" dirty="0"/>
              <a:t>Through examining both positive and negative aspects of labelling theory, critically explore why society deems it necessary to use labels</a:t>
            </a:r>
            <a:endParaRPr lang="en-US" sz="4000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5078896" y="5118231"/>
            <a:ext cx="5975956" cy="97762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SJSI5018 </a:t>
            </a:r>
            <a:r>
              <a:rPr lang="en-GB" cap="none" dirty="0">
                <a:solidFill>
                  <a:srgbClr val="FFFFFF"/>
                </a:solidFill>
              </a:rPr>
              <a:t>Individuals and Groups in Society</a:t>
            </a:r>
            <a:endParaRPr lang="en-GB" dirty="0">
              <a:solidFill>
                <a:srgbClr val="FFFFFF"/>
              </a:solidFill>
            </a:endParaRPr>
          </a:p>
          <a:p>
            <a:r>
              <a:rPr lang="en-GB" cap="none" dirty="0">
                <a:solidFill>
                  <a:srgbClr val="FFFFFF"/>
                </a:solidFill>
              </a:rPr>
              <a:t>Rhiannon Bambury </a:t>
            </a:r>
            <a:r>
              <a:rPr lang="en-GB" dirty="0">
                <a:solidFill>
                  <a:srgbClr val="FFFFFF"/>
                </a:solidFill>
              </a:rPr>
              <a:t>– 1601172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44DC6F-E3DD-4E3C-B53E-A8D02F4C88EF}"/>
              </a:ext>
            </a:extLst>
          </p:cNvPr>
          <p:cNvSpPr txBox="1"/>
          <p:nvPr/>
        </p:nvSpPr>
        <p:spPr>
          <a:xfrm>
            <a:off x="3802018" y="6550223"/>
            <a:ext cx="10645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(Isis, 2016)</a:t>
            </a:r>
          </a:p>
        </p:txBody>
      </p:sp>
    </p:spTree>
    <p:extLst>
      <p:ext uri="{BB962C8B-B14F-4D97-AF65-F5344CB8AC3E}">
        <p14:creationId xmlns:p14="http://schemas.microsoft.com/office/powerpoint/2010/main" val="850004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437B9CF-0BED-4D58-97E8-877E080586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002" b="9091"/>
          <a:stretch/>
        </p:blipFill>
        <p:spPr>
          <a:xfrm>
            <a:off x="2" y="10"/>
            <a:ext cx="12191998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2AF0D79-4A1A-4F27-B9F0-CF252C4AC91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83266B-97F8-4AB9-818F-3A70E8D8580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>
            <a:solidFill>
              <a:srgbClr val="C87864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4017" y="804520"/>
            <a:ext cx="6815731" cy="1049235"/>
          </a:xfrm>
        </p:spPr>
        <p:txBody>
          <a:bodyPr>
            <a:normAutofit/>
          </a:bodyPr>
          <a:lstStyle/>
          <a:p>
            <a:r>
              <a:rPr lang="en-US" sz="4000" cap="none" dirty="0">
                <a:solidFill>
                  <a:srgbClr val="FFFFFE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1" y="1853755"/>
            <a:ext cx="8296256" cy="4317059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C87864"/>
              </a:buClr>
            </a:pPr>
            <a:r>
              <a:rPr lang="en-US" dirty="0">
                <a:solidFill>
                  <a:srgbClr val="FFFFFE"/>
                </a:solidFill>
              </a:rPr>
              <a:t>The concept, dimensions and sociology of age</a:t>
            </a:r>
          </a:p>
          <a:p>
            <a:pPr marL="0" indent="0" algn="r">
              <a:buClr>
                <a:srgbClr val="C87864"/>
              </a:buClr>
              <a:buNone/>
            </a:pPr>
            <a:r>
              <a:rPr lang="en-US" sz="1200" dirty="0">
                <a:solidFill>
                  <a:srgbClr val="FFFFFE"/>
                </a:solidFill>
              </a:rPr>
              <a:t>(Pilcher, 1995; </a:t>
            </a:r>
            <a:r>
              <a:rPr lang="en-US" sz="1200" dirty="0" err="1">
                <a:solidFill>
                  <a:srgbClr val="FFFFFE"/>
                </a:solidFill>
              </a:rPr>
              <a:t>Haralambos</a:t>
            </a:r>
            <a:r>
              <a:rPr lang="en-US" sz="1200" dirty="0">
                <a:solidFill>
                  <a:srgbClr val="FFFFFE"/>
                </a:solidFill>
              </a:rPr>
              <a:t> and </a:t>
            </a:r>
            <a:r>
              <a:rPr lang="en-US" sz="1200" dirty="0" err="1">
                <a:solidFill>
                  <a:srgbClr val="FFFFFE"/>
                </a:solidFill>
              </a:rPr>
              <a:t>Holborn</a:t>
            </a:r>
            <a:r>
              <a:rPr lang="en-US" sz="1200" dirty="0">
                <a:solidFill>
                  <a:srgbClr val="FFFFFE"/>
                </a:solidFill>
              </a:rPr>
              <a:t>, 2013)</a:t>
            </a:r>
          </a:p>
          <a:p>
            <a:pPr>
              <a:buClr>
                <a:srgbClr val="C87864"/>
              </a:buClr>
            </a:pPr>
            <a:r>
              <a:rPr lang="en-US" dirty="0">
                <a:solidFill>
                  <a:srgbClr val="FFFFFE"/>
                </a:solidFill>
              </a:rPr>
              <a:t>Effects of labelling theory</a:t>
            </a:r>
          </a:p>
          <a:p>
            <a:pPr marL="0" indent="0" algn="r">
              <a:buClr>
                <a:srgbClr val="C87864"/>
              </a:buClr>
              <a:buNone/>
            </a:pPr>
            <a:r>
              <a:rPr lang="en-US" sz="1200" dirty="0">
                <a:solidFill>
                  <a:srgbClr val="FFFFFE"/>
                </a:solidFill>
              </a:rPr>
              <a:t>(Becker, 1963)</a:t>
            </a:r>
          </a:p>
          <a:p>
            <a:pPr lvl="1">
              <a:buClr>
                <a:srgbClr val="C87864"/>
              </a:buClr>
            </a:pPr>
            <a:r>
              <a:rPr lang="en-US" dirty="0">
                <a:solidFill>
                  <a:srgbClr val="FFFFFE"/>
                </a:solidFill>
              </a:rPr>
              <a:t>The negative depictions of age in the media</a:t>
            </a:r>
          </a:p>
          <a:p>
            <a:pPr marL="457200" lvl="1" indent="0" algn="r">
              <a:buClr>
                <a:srgbClr val="C87864"/>
              </a:buClr>
              <a:buNone/>
            </a:pPr>
            <a:r>
              <a:rPr lang="en-US" sz="1200" dirty="0">
                <a:solidFill>
                  <a:srgbClr val="FFFFFE"/>
                </a:solidFill>
              </a:rPr>
              <a:t>(</a:t>
            </a:r>
            <a:r>
              <a:rPr lang="en-US" sz="1200" dirty="0" err="1">
                <a:solidFill>
                  <a:srgbClr val="FFFFFE"/>
                </a:solidFill>
              </a:rPr>
              <a:t>Haralambos</a:t>
            </a:r>
            <a:r>
              <a:rPr lang="en-US" sz="1200" dirty="0">
                <a:solidFill>
                  <a:srgbClr val="FFFFFE"/>
                </a:solidFill>
              </a:rPr>
              <a:t> and </a:t>
            </a:r>
            <a:r>
              <a:rPr lang="en-US" sz="1200" dirty="0" err="1">
                <a:solidFill>
                  <a:srgbClr val="FFFFFE"/>
                </a:solidFill>
              </a:rPr>
              <a:t>Holborn</a:t>
            </a:r>
            <a:r>
              <a:rPr lang="en-US" sz="1200" dirty="0">
                <a:solidFill>
                  <a:srgbClr val="FFFFFE"/>
                </a:solidFill>
              </a:rPr>
              <a:t>, 2013; The Telegraph, 2015)</a:t>
            </a:r>
          </a:p>
          <a:p>
            <a:pPr lvl="1">
              <a:buClr>
                <a:srgbClr val="C87864"/>
              </a:buClr>
            </a:pPr>
            <a:r>
              <a:rPr lang="en-US" dirty="0">
                <a:solidFill>
                  <a:srgbClr val="FFFFFE"/>
                </a:solidFill>
              </a:rPr>
              <a:t>Childhood and old age</a:t>
            </a:r>
          </a:p>
          <a:p>
            <a:pPr marL="457200" lvl="1" indent="0" algn="r">
              <a:buClr>
                <a:srgbClr val="C87864"/>
              </a:buClr>
              <a:buNone/>
            </a:pPr>
            <a:r>
              <a:rPr lang="en-US" sz="1200" dirty="0">
                <a:solidFill>
                  <a:srgbClr val="FFFFFE"/>
                </a:solidFill>
              </a:rPr>
              <a:t>(Hockey and James, 1993; Vicious, 2015)</a:t>
            </a:r>
          </a:p>
          <a:p>
            <a:pPr lvl="1">
              <a:buClr>
                <a:srgbClr val="C87864"/>
              </a:buClr>
            </a:pPr>
            <a:r>
              <a:rPr lang="en-US" dirty="0">
                <a:solidFill>
                  <a:srgbClr val="FFFFFE"/>
                </a:solidFill>
              </a:rPr>
              <a:t>Positive labelling of old age</a:t>
            </a:r>
          </a:p>
          <a:p>
            <a:pPr marL="457200" lvl="1" indent="0" algn="r">
              <a:buClr>
                <a:srgbClr val="C87864"/>
              </a:buClr>
              <a:buNone/>
            </a:pPr>
            <a:r>
              <a:rPr lang="en-US" sz="1300" dirty="0">
                <a:solidFill>
                  <a:srgbClr val="FFFFFE"/>
                </a:solidFill>
              </a:rPr>
              <a:t>(</a:t>
            </a:r>
            <a:r>
              <a:rPr lang="nl-NL" sz="1300" dirty="0">
                <a:solidFill>
                  <a:srgbClr val="FFFFFE"/>
                </a:solidFill>
              </a:rPr>
              <a:t>Tian, 1994; Blaikie, 1999; GOV UK, 2017)</a:t>
            </a:r>
            <a:endParaRPr lang="en-US" sz="1300" dirty="0">
              <a:solidFill>
                <a:srgbClr val="FFFFFE"/>
              </a:solidFill>
            </a:endParaRPr>
          </a:p>
          <a:p>
            <a:pPr>
              <a:buClr>
                <a:srgbClr val="C87864"/>
              </a:buClr>
            </a:pPr>
            <a:r>
              <a:rPr lang="en-US" dirty="0">
                <a:solidFill>
                  <a:srgbClr val="FFFFFE"/>
                </a:solidFill>
              </a:rPr>
              <a:t>Life expectancy age and State Pension age</a:t>
            </a:r>
          </a:p>
          <a:p>
            <a:pPr lvl="1">
              <a:buClr>
                <a:srgbClr val="C87864"/>
              </a:buClr>
            </a:pPr>
            <a:r>
              <a:rPr lang="en-US" dirty="0">
                <a:solidFill>
                  <a:srgbClr val="FFFFFE"/>
                </a:solidFill>
              </a:rPr>
              <a:t>How will this effect our futures?              	                 </a:t>
            </a:r>
            <a:r>
              <a:rPr lang="en-US" sz="1300" dirty="0">
                <a:solidFill>
                  <a:srgbClr val="FFFFFE"/>
                </a:solidFill>
              </a:rPr>
              <a:t>(GOV UK, 2015; WHO, 2016; Age UK, 2017)</a:t>
            </a:r>
          </a:p>
          <a:p>
            <a:pPr>
              <a:buClr>
                <a:srgbClr val="C87864"/>
              </a:buClr>
            </a:pPr>
            <a:r>
              <a:rPr lang="en-US" dirty="0">
                <a:solidFill>
                  <a:srgbClr val="FFFFFE"/>
                </a:solidFill>
              </a:rPr>
              <a:t>Why does society deem it necessary to use labels?</a:t>
            </a:r>
          </a:p>
          <a:p>
            <a:pPr marL="0" indent="0" algn="r">
              <a:buClr>
                <a:srgbClr val="C87864"/>
              </a:buClr>
              <a:buNone/>
            </a:pPr>
            <a:r>
              <a:rPr lang="en-US" sz="1300" dirty="0">
                <a:solidFill>
                  <a:srgbClr val="FFFFFE"/>
                </a:solidFill>
              </a:rPr>
              <a:t>(</a:t>
            </a:r>
            <a:r>
              <a:rPr lang="de-DE" sz="1300" dirty="0">
                <a:solidFill>
                  <a:srgbClr val="FFFFFE"/>
                </a:solidFill>
              </a:rPr>
              <a:t>Goffman, 1963; Macionis, 2012; Arbogast, 2016)</a:t>
            </a:r>
          </a:p>
          <a:p>
            <a:pPr marL="0" indent="0">
              <a:buClr>
                <a:srgbClr val="C87864"/>
              </a:buClr>
              <a:buNone/>
            </a:pPr>
            <a:endParaRPr lang="en-US" dirty="0">
              <a:solidFill>
                <a:srgbClr val="FFFFFE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3A49B9-86B8-404A-910B-78EBE5F2C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04019" y="6205765"/>
            <a:ext cx="4117475" cy="30920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E"/>
                </a:solidFill>
              </a:rPr>
              <a:t>Rhiannon Bambury - 1601172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495FD-2724-40E1-8F18-4A3651C99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32500" y="798973"/>
            <a:ext cx="811019" cy="5035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22F896-40B5-4ADD-8801-0D06FADFA095}" type="slidenum">
              <a:rPr lang="en-US" smtClean="0">
                <a:solidFill>
                  <a:srgbClr val="C87864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>
              <a:solidFill>
                <a:srgbClr val="C87864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D3B807-B5D2-431D-8912-06C084B60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88867" y="6514966"/>
            <a:ext cx="3103133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655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FDF9410-E530-4E71-A2C0-4C24B489649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3268B1E-8861-4702-9529-5A8FB23A618F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966" y="1094758"/>
            <a:ext cx="868680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6646AE-8FD6-411E-8640-6CCB250D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966" y="5759405"/>
            <a:ext cx="868680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1207291-1032-4EFE-8282-19CBB7652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2966" y="1427304"/>
            <a:ext cx="8686800" cy="4009902"/>
          </a:xfrm>
        </p:spPr>
        <p:txBody>
          <a:bodyPr anchor="ctr">
            <a:normAutofit/>
          </a:bodyPr>
          <a:lstStyle/>
          <a:p>
            <a:r>
              <a:rPr lang="en-GB" sz="5400" cap="none" dirty="0"/>
              <a:t>On the basis of chronology, physiology or generation, it has been known for every society to define people as old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F001BF-0258-40C4-A36C-1D02E6DD73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2966" y="5904996"/>
            <a:ext cx="8686800" cy="631270"/>
          </a:xfrm>
        </p:spPr>
        <p:txBody>
          <a:bodyPr>
            <a:normAutofit/>
          </a:bodyPr>
          <a:lstStyle/>
          <a:p>
            <a:pPr algn="r"/>
            <a:r>
              <a:rPr lang="en-GB" cap="none" dirty="0"/>
              <a:t>(Pilcher, 1995)</a:t>
            </a:r>
          </a:p>
        </p:txBody>
      </p:sp>
    </p:spTree>
    <p:extLst>
      <p:ext uri="{BB962C8B-B14F-4D97-AF65-F5344CB8AC3E}">
        <p14:creationId xmlns:p14="http://schemas.microsoft.com/office/powerpoint/2010/main" val="2656496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9C51009-A09A-4689-8E6C-F8FC99E6A8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EC65442-F244-409C-BF44-C5D6472E810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199"/>
            <a:ext cx="0" cy="429768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961" y="1600199"/>
            <a:ext cx="3173482" cy="4297680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sz="4000" cap="none" dirty="0"/>
              <a:t>The concept of 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85151" y="1600199"/>
            <a:ext cx="6169703" cy="4297680"/>
          </a:xfrm>
        </p:spPr>
        <p:txBody>
          <a:bodyPr vert="horz" lIns="91440" tIns="91440" rIns="91440" bIns="91440" rtlCol="0" anchor="ctr">
            <a:normAutofit/>
          </a:bodyPr>
          <a:lstStyle/>
          <a:p>
            <a:r>
              <a:rPr lang="en-US" dirty="0"/>
              <a:t>Chronological age - time elapsed since birth</a:t>
            </a:r>
          </a:p>
          <a:p>
            <a:endParaRPr lang="en-US" dirty="0"/>
          </a:p>
          <a:p>
            <a:r>
              <a:rPr lang="en-US" dirty="0"/>
              <a:t>Biological age – birth, physical maturity, ageing and death</a:t>
            </a:r>
          </a:p>
          <a:p>
            <a:pPr lvl="1"/>
            <a:r>
              <a:rPr lang="en-US" dirty="0"/>
              <a:t>Psychological development</a:t>
            </a:r>
          </a:p>
          <a:p>
            <a:pPr lvl="2"/>
            <a:r>
              <a:rPr lang="en-US" dirty="0"/>
              <a:t>Correspondent to biological ageing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			(</a:t>
            </a:r>
            <a:r>
              <a:rPr lang="en-US" dirty="0" err="1"/>
              <a:t>Haralambos</a:t>
            </a:r>
            <a:r>
              <a:rPr lang="en-US" dirty="0"/>
              <a:t> and </a:t>
            </a:r>
            <a:r>
              <a:rPr lang="en-US" dirty="0" err="1"/>
              <a:t>Holborn</a:t>
            </a:r>
            <a:r>
              <a:rPr lang="en-US" dirty="0"/>
              <a:t>, 2013)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5F281E-BCF2-4830-8B7A-3BA77E662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76636" y="540921"/>
            <a:ext cx="4973915" cy="309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Rhiannon Bambury - 1601172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76FBD5-16D5-44C4-9553-FAD569F37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512301" y="443732"/>
            <a:ext cx="811019" cy="5035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22F896-40B5-4ADD-8801-0D06FADFA09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704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BDB93-997B-41C5-A054-1E03159A6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cap="none" dirty="0"/>
              <a:t>Dimensions of 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6259A-B5AD-4D92-8D23-718ECBFBE69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Biological and physiological</a:t>
            </a:r>
          </a:p>
          <a:p>
            <a:pPr lvl="1"/>
            <a:r>
              <a:rPr lang="en-GB" dirty="0"/>
              <a:t>Capabilities change dramatically overtime</a:t>
            </a:r>
          </a:p>
          <a:p>
            <a:endParaRPr lang="en-GB" dirty="0"/>
          </a:p>
          <a:p>
            <a:r>
              <a:rPr lang="en-GB" dirty="0"/>
              <a:t>Social interpretation</a:t>
            </a:r>
          </a:p>
          <a:p>
            <a:pPr lvl="1"/>
            <a:r>
              <a:rPr lang="en-GB" dirty="0"/>
              <a:t>Behavioural aspects according to various cultures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87F938-6A17-40C7-B022-7DBC1AAB53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Cohorts and generations</a:t>
            </a:r>
          </a:p>
          <a:p>
            <a:pPr lvl="1"/>
            <a:r>
              <a:rPr lang="en-GB" dirty="0"/>
              <a:t>Groups born within the same period</a:t>
            </a:r>
          </a:p>
          <a:p>
            <a:pPr lvl="2"/>
            <a:r>
              <a:rPr lang="en-GB" dirty="0"/>
              <a:t>Historical events</a:t>
            </a:r>
          </a:p>
          <a:p>
            <a:pPr lvl="2"/>
            <a:r>
              <a:rPr lang="en-GB" dirty="0"/>
              <a:t>Similar opportunities and constraints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marL="914400" lvl="2" indent="0" algn="r">
              <a:buNone/>
            </a:pPr>
            <a:r>
              <a:rPr lang="en-GB" dirty="0"/>
              <a:t>(Pilcher, 1995)</a:t>
            </a:r>
          </a:p>
          <a:p>
            <a:pPr lvl="2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CA9F6-4FD0-46AA-AE23-FF436A23A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7EBB9F-8393-4E43-97F2-B5D4C1C19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207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D705E-74DE-4DAE-BBA5-C05646393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cap="none" dirty="0"/>
              <a:t>The sociology of 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14C32-C1BB-47B0-AD12-8A58E72D49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Social meanings: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Active / inactive</a:t>
            </a:r>
          </a:p>
          <a:p>
            <a:r>
              <a:rPr lang="en-GB" dirty="0"/>
              <a:t>High status / low status</a:t>
            </a:r>
          </a:p>
          <a:p>
            <a:r>
              <a:rPr lang="en-GB" dirty="0"/>
              <a:t>Relatively dependent / independent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2C62EF-26CA-42B2-B354-CAE14AAEE4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40357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Importance of skills and knowledge</a:t>
            </a:r>
          </a:p>
          <a:p>
            <a:pPr lvl="1"/>
            <a:r>
              <a:rPr lang="en-GB" dirty="0"/>
              <a:t>Older people are valued more within pre-literate societies</a:t>
            </a:r>
          </a:p>
          <a:p>
            <a:r>
              <a:rPr lang="en-GB" dirty="0"/>
              <a:t>Economic positioning</a:t>
            </a:r>
          </a:p>
          <a:p>
            <a:pPr lvl="1"/>
            <a:r>
              <a:rPr lang="en-GB" dirty="0"/>
              <a:t>Young peoples elders are treated with respect if they can access resources</a:t>
            </a:r>
          </a:p>
          <a:p>
            <a:r>
              <a:rPr lang="en-GB" dirty="0"/>
              <a:t>Social organisation is important</a:t>
            </a:r>
          </a:p>
          <a:p>
            <a:pPr lvl="1"/>
            <a:r>
              <a:rPr lang="en-GB" dirty="0"/>
              <a:t>Elderly individuals within nomadic societies are unvalued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/>
              <a:t>(Pilcher, 1995)</a:t>
            </a:r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1DE4F-4A4C-44D6-89DD-0D1D2F3A8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4C747D-713D-41D7-8B88-2E22A0FEF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6859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F977C-F5FC-4A3E-A22E-5F1F81994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cap="none" dirty="0"/>
              <a:t>Effects of labelling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0F621-D983-44D5-8796-A6D0FB59E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label assists with defining an individual as a particular type of person</a:t>
            </a:r>
          </a:p>
          <a:p>
            <a:r>
              <a:rPr lang="en-GB" dirty="0"/>
              <a:t>Overrides the individuals personhood</a:t>
            </a:r>
          </a:p>
          <a:p>
            <a:r>
              <a:rPr lang="en-GB" dirty="0"/>
              <a:t>Self-fulfilling prophecy</a:t>
            </a:r>
          </a:p>
          <a:p>
            <a:pPr marL="0" indent="0" algn="r">
              <a:buNone/>
            </a:pPr>
            <a:r>
              <a:rPr lang="en-GB" sz="1600" dirty="0"/>
              <a:t>(Becker, 1963)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94ECE3-47E1-4C8B-98BD-4D0A5547D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9AD0D0-1FC8-4F73-A36A-A8C54FE3D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897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E3D880D2-982B-47C9-98B7-C86279DAF9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228" r="9090" b="4952"/>
          <a:stretch/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F2AF0D79-4A1A-4F27-B9F0-CF252C4AC91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8E83266B-97F8-4AB9-818F-3A70E8D8580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>
            <a:solidFill>
              <a:srgbClr val="F29806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4017" y="804520"/>
            <a:ext cx="6815731" cy="1049235"/>
          </a:xfrm>
        </p:spPr>
        <p:txBody>
          <a:bodyPr>
            <a:normAutofit/>
          </a:bodyPr>
          <a:lstStyle/>
          <a:p>
            <a:r>
              <a:rPr lang="en-US" sz="4000" cap="none" dirty="0">
                <a:solidFill>
                  <a:srgbClr val="FFFFFE"/>
                </a:solidFill>
              </a:rPr>
              <a:t>Depictions in the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4017" y="2015733"/>
            <a:ext cx="6815731" cy="4021267"/>
          </a:xfrm>
        </p:spPr>
        <p:txBody>
          <a:bodyPr>
            <a:normAutofit/>
          </a:bodyPr>
          <a:lstStyle/>
          <a:p>
            <a:pPr>
              <a:buClr>
                <a:srgbClr val="F29806"/>
              </a:buClr>
            </a:pPr>
            <a:r>
              <a:rPr lang="en-GB" dirty="0">
                <a:solidFill>
                  <a:srgbClr val="FFFFFE"/>
                </a:solidFill>
              </a:rPr>
              <a:t>Invisible</a:t>
            </a:r>
          </a:p>
          <a:p>
            <a:pPr>
              <a:buClr>
                <a:srgbClr val="F29806"/>
              </a:buClr>
            </a:pPr>
            <a:r>
              <a:rPr lang="en-GB" dirty="0">
                <a:solidFill>
                  <a:srgbClr val="FFFFFE"/>
                </a:solidFill>
              </a:rPr>
              <a:t>Negatively stereotyped</a:t>
            </a:r>
          </a:p>
          <a:p>
            <a:pPr>
              <a:buClr>
                <a:srgbClr val="F29806"/>
              </a:buClr>
            </a:pPr>
            <a:r>
              <a:rPr lang="en-GB" dirty="0">
                <a:solidFill>
                  <a:srgbClr val="FFFFFE"/>
                </a:solidFill>
              </a:rPr>
              <a:t>Devalued</a:t>
            </a:r>
          </a:p>
          <a:p>
            <a:pPr lvl="1">
              <a:buClr>
                <a:srgbClr val="F29806"/>
              </a:buClr>
            </a:pPr>
            <a:r>
              <a:rPr lang="en-GB" dirty="0">
                <a:solidFill>
                  <a:srgbClr val="FFFFFE"/>
                </a:solidFill>
              </a:rPr>
              <a:t>Beauty product advertisements</a:t>
            </a:r>
          </a:p>
          <a:p>
            <a:pPr marL="457200" lvl="1" indent="0">
              <a:buClr>
                <a:srgbClr val="F29806"/>
              </a:buClr>
              <a:buNone/>
            </a:pPr>
            <a:endParaRPr lang="en-GB" dirty="0">
              <a:solidFill>
                <a:srgbClr val="FFFFFE"/>
              </a:solidFill>
            </a:endParaRPr>
          </a:p>
          <a:p>
            <a:pPr marL="457200" lvl="1" indent="0" algn="r">
              <a:buClr>
                <a:srgbClr val="F29806"/>
              </a:buClr>
              <a:buNone/>
            </a:pPr>
            <a:r>
              <a:rPr lang="en-GB" sz="1600" dirty="0">
                <a:solidFill>
                  <a:srgbClr val="FFFFFE"/>
                </a:solidFill>
              </a:rPr>
              <a:t>(</a:t>
            </a:r>
            <a:r>
              <a:rPr lang="en-GB" sz="1600" dirty="0" err="1">
                <a:solidFill>
                  <a:srgbClr val="FFFFFE"/>
                </a:solidFill>
              </a:rPr>
              <a:t>Haralambos</a:t>
            </a:r>
            <a:r>
              <a:rPr lang="en-GB" sz="1600" dirty="0">
                <a:solidFill>
                  <a:srgbClr val="FFFFFE"/>
                </a:solidFill>
              </a:rPr>
              <a:t> and Holborn, 2013)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39B412-B3A7-4C8F-8CE8-AF69E961A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04019" y="6205765"/>
            <a:ext cx="4117475" cy="30920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E"/>
                </a:solidFill>
              </a:rPr>
              <a:t>Rhiannon Bambury - 1601172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D363ED-7439-418A-9AD2-97A63AE73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32500" y="798973"/>
            <a:ext cx="811019" cy="5035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22F896-40B5-4ADD-8801-0D06FADFA095}" type="slidenum">
              <a:rPr lang="en-US" smtClean="0">
                <a:solidFill>
                  <a:srgbClr val="F29806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>
              <a:solidFill>
                <a:srgbClr val="F29806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BF99E7-26CA-4D7E-8782-51ED8EBE4C65}"/>
              </a:ext>
            </a:extLst>
          </p:cNvPr>
          <p:cNvSpPr txBox="1"/>
          <p:nvPr/>
        </p:nvSpPr>
        <p:spPr>
          <a:xfrm>
            <a:off x="7381416" y="6538529"/>
            <a:ext cx="22042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(The Telegraph, 2015)</a:t>
            </a:r>
          </a:p>
        </p:txBody>
      </p:sp>
    </p:spTree>
    <p:extLst>
      <p:ext uri="{BB962C8B-B14F-4D97-AF65-F5344CB8AC3E}">
        <p14:creationId xmlns:p14="http://schemas.microsoft.com/office/powerpoint/2010/main" val="3831574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21">
            <a:extLst>
              <a:ext uri="{FF2B5EF4-FFF2-40B4-BE49-F238E27FC236}">
                <a16:creationId xmlns:a16="http://schemas.microsoft.com/office/drawing/2014/main" id="{45C76AC0-BB6B-419E-A327-AFA29750080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23">
            <a:extLst>
              <a:ext uri="{FF2B5EF4-FFF2-40B4-BE49-F238E27FC236}">
                <a16:creationId xmlns:a16="http://schemas.microsoft.com/office/drawing/2014/main" id="{8B0E4246-09B8-46D7-A0D2-4D264863AD3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F50C8D8D-B32F-4194-8321-164EC442750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5BD24D8B-8573-4260-B700-E860AD6D2A8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3E0B6A3-E197-43D6-82D5-7455DAB1A746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1847088"/>
            <a:ext cx="41587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712269A6-A4D1-4014-8A84-A243CE7482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940" y="794153"/>
            <a:ext cx="3495571" cy="46607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611AB2-07EE-4939-9FFA-C587B463C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648" y="638510"/>
            <a:ext cx="4158749" cy="1215245"/>
          </a:xfrm>
        </p:spPr>
        <p:txBody>
          <a:bodyPr>
            <a:normAutofit/>
          </a:bodyPr>
          <a:lstStyle/>
          <a:p>
            <a:r>
              <a:rPr lang="en-GB" sz="4000" cap="none" dirty="0"/>
              <a:t>Childhood and old age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BFC93-9C5C-4F51-B572-5DCB47BAA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79647" y="329309"/>
            <a:ext cx="4158750" cy="309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Rhiannon Bambury - 1601172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507932-0FBE-41DE-92BF-1AC5358E2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1613" y="798973"/>
            <a:ext cx="811019" cy="503579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fld id="{6D22F896-40B5-4ADD-8801-0D06FADFA095}" type="slidenum">
              <a:rPr lang="en-US" smtClean="0"/>
              <a:pPr algn="l"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EC220E-7757-4B2C-A98B-7D751F77C0AF}"/>
              </a:ext>
            </a:extLst>
          </p:cNvPr>
          <p:cNvSpPr txBox="1"/>
          <p:nvPr/>
        </p:nvSpPr>
        <p:spPr>
          <a:xfrm>
            <a:off x="3301330" y="5488802"/>
            <a:ext cx="11041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(Vicious, 2015)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389EEC85-0B8F-49E4-A647-9A767BFE2E78}"/>
              </a:ext>
            </a:extLst>
          </p:cNvPr>
          <p:cNvSpPr/>
          <p:nvPr/>
        </p:nvSpPr>
        <p:spPr>
          <a:xfrm>
            <a:off x="3815262" y="362473"/>
            <a:ext cx="2389383" cy="1758764"/>
          </a:xfrm>
          <a:prstGeom prst="wedgeEllipseCallout">
            <a:avLst>
              <a:gd name="adj1" fmla="val -53885"/>
              <a:gd name="adj2" fmla="val 26945"/>
            </a:avLst>
          </a:prstGeom>
          <a:gradFill flip="none" rotWithShape="1">
            <a:gsLst>
              <a:gs pos="0">
                <a:schemeClr val="accent6">
                  <a:lumMod val="5000"/>
                  <a:lumOff val="95000"/>
                </a:schemeClr>
              </a:gs>
              <a:gs pos="74000">
                <a:schemeClr val="accent6">
                  <a:lumMod val="45000"/>
                  <a:lumOff val="55000"/>
                </a:schemeClr>
              </a:gs>
              <a:gs pos="83000">
                <a:schemeClr val="accent6">
                  <a:lumMod val="45000"/>
                  <a:lumOff val="55000"/>
                </a:schemeClr>
              </a:gs>
              <a:gs pos="100000">
                <a:schemeClr val="accent6">
                  <a:lumMod val="30000"/>
                  <a:lumOff val="70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i="1" dirty="0">
                <a:solidFill>
                  <a:schemeClr val="tx1"/>
                </a:solidFill>
              </a:rPr>
              <a:t>Entering their second childhood</a:t>
            </a:r>
          </a:p>
        </p:txBody>
      </p:sp>
      <p:sp>
        <p:nvSpPr>
          <p:cNvPr id="10" name="Speech Bubble: Oval 9">
            <a:extLst>
              <a:ext uri="{FF2B5EF4-FFF2-40B4-BE49-F238E27FC236}">
                <a16:creationId xmlns:a16="http://schemas.microsoft.com/office/drawing/2014/main" id="{32D4AF2A-1CBE-42DB-8DDE-28036BA4EBD5}"/>
              </a:ext>
            </a:extLst>
          </p:cNvPr>
          <p:cNvSpPr/>
          <p:nvPr/>
        </p:nvSpPr>
        <p:spPr>
          <a:xfrm>
            <a:off x="94603" y="275161"/>
            <a:ext cx="1846053" cy="1177092"/>
          </a:xfrm>
          <a:prstGeom prst="wedgeEllipseCallout">
            <a:avLst>
              <a:gd name="adj1" fmla="val 54867"/>
              <a:gd name="adj2" fmla="val 46378"/>
            </a:avLst>
          </a:prstGeom>
          <a:gradFill flip="none" rotWithShape="1">
            <a:gsLst>
              <a:gs pos="0">
                <a:schemeClr val="accent6">
                  <a:lumMod val="5000"/>
                  <a:lumOff val="95000"/>
                </a:schemeClr>
              </a:gs>
              <a:gs pos="74000">
                <a:schemeClr val="accent6">
                  <a:lumMod val="45000"/>
                  <a:lumOff val="55000"/>
                </a:schemeClr>
              </a:gs>
              <a:gs pos="83000">
                <a:schemeClr val="accent6">
                  <a:lumMod val="45000"/>
                  <a:lumOff val="55000"/>
                </a:schemeClr>
              </a:gs>
              <a:gs pos="100000">
                <a:schemeClr val="accent6">
                  <a:lumMod val="30000"/>
                  <a:lumOff val="70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i="1" dirty="0">
                <a:solidFill>
                  <a:schemeClr val="tx1"/>
                </a:solidFill>
              </a:rPr>
              <a:t>Going gaga</a:t>
            </a:r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54335237-2E6C-4BDA-A909-1F205B2D4236}"/>
              </a:ext>
            </a:extLst>
          </p:cNvPr>
          <p:cNvSpPr/>
          <p:nvPr/>
        </p:nvSpPr>
        <p:spPr>
          <a:xfrm>
            <a:off x="3815262" y="3856671"/>
            <a:ext cx="2209050" cy="1177884"/>
          </a:xfrm>
          <a:prstGeom prst="wedgeEllipseCallout">
            <a:avLst>
              <a:gd name="adj1" fmla="val -52854"/>
              <a:gd name="adj2" fmla="val -41495"/>
            </a:avLst>
          </a:prstGeom>
          <a:gradFill flip="none" rotWithShape="1">
            <a:gsLst>
              <a:gs pos="0">
                <a:schemeClr val="accent6">
                  <a:lumMod val="5000"/>
                  <a:lumOff val="95000"/>
                </a:schemeClr>
              </a:gs>
              <a:gs pos="74000">
                <a:schemeClr val="accent6">
                  <a:lumMod val="45000"/>
                  <a:lumOff val="55000"/>
                </a:schemeClr>
              </a:gs>
              <a:gs pos="83000">
                <a:schemeClr val="accent6">
                  <a:lumMod val="45000"/>
                  <a:lumOff val="55000"/>
                </a:schemeClr>
              </a:gs>
              <a:gs pos="100000">
                <a:schemeClr val="accent6">
                  <a:lumMod val="30000"/>
                  <a:lumOff val="70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i="1" dirty="0">
                <a:solidFill>
                  <a:schemeClr val="tx1"/>
                </a:solidFill>
              </a:rPr>
              <a:t>Helpless</a:t>
            </a:r>
          </a:p>
        </p:txBody>
      </p:sp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6FB0AD34-9340-45E1-9B3C-F6A0FB0CD38F}"/>
              </a:ext>
            </a:extLst>
          </p:cNvPr>
          <p:cNvSpPr/>
          <p:nvPr/>
        </p:nvSpPr>
        <p:spPr>
          <a:xfrm>
            <a:off x="94603" y="4453272"/>
            <a:ext cx="1939912" cy="1520635"/>
          </a:xfrm>
          <a:prstGeom prst="wedgeEllipseCallout">
            <a:avLst>
              <a:gd name="adj1" fmla="val 52984"/>
              <a:gd name="adj2" fmla="val -45035"/>
            </a:avLst>
          </a:prstGeom>
          <a:gradFill flip="none" rotWithShape="1">
            <a:gsLst>
              <a:gs pos="0">
                <a:schemeClr val="accent6">
                  <a:lumMod val="5000"/>
                  <a:lumOff val="95000"/>
                </a:schemeClr>
              </a:gs>
              <a:gs pos="74000">
                <a:schemeClr val="accent6">
                  <a:lumMod val="45000"/>
                  <a:lumOff val="55000"/>
                </a:schemeClr>
              </a:gs>
              <a:gs pos="83000">
                <a:schemeClr val="accent6">
                  <a:lumMod val="45000"/>
                  <a:lumOff val="55000"/>
                </a:schemeClr>
              </a:gs>
              <a:gs pos="100000">
                <a:schemeClr val="accent6">
                  <a:lumMod val="30000"/>
                  <a:lumOff val="70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i="1" dirty="0">
                <a:solidFill>
                  <a:schemeClr val="tx1"/>
                </a:solidFill>
              </a:rPr>
              <a:t>Dependent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D2E71B-0F1B-44FC-8EE9-C05BC2D74F9D}"/>
              </a:ext>
            </a:extLst>
          </p:cNvPr>
          <p:cNvSpPr txBox="1"/>
          <p:nvPr/>
        </p:nvSpPr>
        <p:spPr>
          <a:xfrm>
            <a:off x="6579648" y="2334820"/>
            <a:ext cx="4158750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Social constructs</a:t>
            </a:r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Limiting dependency</a:t>
            </a:r>
          </a:p>
          <a:p>
            <a:pPr marL="800100" lvl="1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For example: retirement policies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algn="r"/>
            <a:r>
              <a:rPr lang="en-GB" sz="1600" dirty="0"/>
              <a:t>(Hockey and James, 1993)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58164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2D1490F-EAD1-4EE3-A72D-F1CE28085B0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261181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DC7048F-99B8-417C-A702-1314F89B14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2611819"/>
            <a:ext cx="12194875" cy="4246181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408DADC-1863-4AE5-AB54-B9A6B31CB5A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5988" y="2081620"/>
            <a:ext cx="958199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DF557B4-3547-4960-8502-10C30E65C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002166"/>
            <a:ext cx="9603275" cy="1371580"/>
          </a:xfrm>
        </p:spPr>
        <p:txBody>
          <a:bodyPr>
            <a:normAutofit/>
          </a:bodyPr>
          <a:lstStyle/>
          <a:p>
            <a:r>
              <a:rPr lang="en-GB" sz="4000" cap="none" dirty="0">
                <a:solidFill>
                  <a:srgbClr val="FFFFFF"/>
                </a:solidFill>
              </a:rPr>
              <a:t>Positive labelling of old 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EE628-2556-4F8D-99A6-185347DFD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837039"/>
            <a:ext cx="9436404" cy="383980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dirty="0"/>
              <a:t>Certain benefits:</a:t>
            </a:r>
          </a:p>
          <a:p>
            <a:pPr lvl="1">
              <a:lnSpc>
                <a:spcPct val="110000"/>
              </a:lnSpc>
            </a:pPr>
            <a:r>
              <a:rPr lang="en-GB" sz="2000" dirty="0"/>
              <a:t>Senior citizen discounts</a:t>
            </a:r>
          </a:p>
          <a:p>
            <a:pPr marL="457200" lvl="1" indent="0" algn="r">
              <a:lnSpc>
                <a:spcPct val="110000"/>
              </a:lnSpc>
              <a:buNone/>
            </a:pPr>
            <a:r>
              <a:rPr lang="en-GB" sz="1600" dirty="0"/>
              <a:t>(Tian, 1994)</a:t>
            </a:r>
          </a:p>
          <a:p>
            <a:pPr lvl="1">
              <a:lnSpc>
                <a:spcPct val="110000"/>
              </a:lnSpc>
            </a:pPr>
            <a:r>
              <a:rPr lang="en-GB" sz="2000" dirty="0"/>
              <a:t>Older persons bus pass</a:t>
            </a:r>
          </a:p>
          <a:p>
            <a:pPr marL="457200" lvl="1" indent="0" algn="r">
              <a:lnSpc>
                <a:spcPct val="110000"/>
              </a:lnSpc>
              <a:buNone/>
            </a:pPr>
            <a:r>
              <a:rPr lang="en-GB" sz="1600" dirty="0"/>
              <a:t>(GOV UK, 2017)</a:t>
            </a:r>
          </a:p>
          <a:p>
            <a:pPr lvl="1">
              <a:lnSpc>
                <a:spcPct val="110000"/>
              </a:lnSpc>
            </a:pPr>
            <a:r>
              <a:rPr lang="en-GB" sz="2000" dirty="0"/>
              <a:t>Less restrictions</a:t>
            </a:r>
          </a:p>
          <a:p>
            <a:pPr lvl="2">
              <a:lnSpc>
                <a:spcPct val="110000"/>
              </a:lnSpc>
            </a:pPr>
            <a:r>
              <a:rPr lang="en-GB" sz="2000" dirty="0"/>
              <a:t>Due to medical advances</a:t>
            </a:r>
          </a:p>
          <a:p>
            <a:pPr marL="914400" lvl="2" indent="0" algn="r">
              <a:lnSpc>
                <a:spcPct val="110000"/>
              </a:lnSpc>
              <a:buNone/>
            </a:pPr>
            <a:r>
              <a:rPr lang="en-GB" dirty="0"/>
              <a:t>(Blaikie, 1999)</a:t>
            </a:r>
          </a:p>
          <a:p>
            <a:pPr>
              <a:lnSpc>
                <a:spcPct val="110000"/>
              </a:lnSpc>
            </a:pPr>
            <a:endParaRPr lang="en-GB" sz="15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0361BE-C442-4E73-BDDC-54AF797D1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51579" y="353227"/>
            <a:ext cx="5938836" cy="309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Rhiannon Bambury - 1601172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8569FF-01EE-44A9-9DDE-5332EABC9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60" y="1002165"/>
            <a:ext cx="811019" cy="5035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22F896-40B5-4ADD-8801-0D06FADFA095}" type="slidenum">
              <a:rPr lang="en-US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3468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3BCD3-59CF-48EB-BACE-5650CEA2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cap="none" dirty="0"/>
              <a:t>Life expectancy age and State Pension 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22AF2-3921-4856-9257-C820AE2295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9700" y="2828374"/>
            <a:ext cx="4645152" cy="26444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State pension age is increasing, expecting to reach 66 by October 2020 </a:t>
            </a:r>
          </a:p>
          <a:p>
            <a:endParaRPr lang="en-GB" dirty="0"/>
          </a:p>
          <a:p>
            <a:r>
              <a:rPr lang="en-GB" dirty="0"/>
              <a:t>Expected increases by the government as State Pension age is kept under review</a:t>
            </a:r>
          </a:p>
          <a:p>
            <a:pPr marL="0" indent="0" algn="r">
              <a:buNone/>
            </a:pPr>
            <a:r>
              <a:rPr lang="en-GB" dirty="0"/>
              <a:t>(Age UK, 2017)</a:t>
            </a:r>
          </a:p>
          <a:p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0FAC0E7-EA2B-452B-B8D5-4E8B9EB941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447191" y="2026137"/>
            <a:ext cx="4645152" cy="802237"/>
          </a:xfrm>
        </p:spPr>
        <p:txBody>
          <a:bodyPr/>
          <a:lstStyle/>
          <a:p>
            <a:r>
              <a:rPr lang="en-GB" dirty="0"/>
              <a:t>Male aged 65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926AB6-56C9-4898-8509-9EDB7944846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1447191" y="3125042"/>
            <a:ext cx="4645025" cy="2616914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0125E3-02C5-42FA-B475-1B2FDAAEEB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BDBFBEB-78C8-4001-84BC-2E8BD6FB3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11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E93608-4E20-4149-A16A-F053A751F8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7613" y="5242041"/>
            <a:ext cx="1853345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9712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9372C-BF3A-483C-AF44-3028B0B99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sz="4000" i="1" cap="none" dirty="0"/>
              <a:t>How will this effect our futures?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76BA03-80BF-48BD-8040-966327B55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938836" cy="309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Rhiannon Bambury - 1601172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2C07D-A8B0-4FD9-9C5F-FF58001E0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60" y="798973"/>
            <a:ext cx="811019" cy="5035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22F896-40B5-4ADD-8801-0D06FADFA09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6372F09A-4FE2-459F-97DE-F12A9AA23F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9496125"/>
              </p:ext>
            </p:extLst>
          </p:nvPr>
        </p:nvGraphicFramePr>
        <p:xfrm>
          <a:off x="1450975" y="2967487"/>
          <a:ext cx="9604375" cy="2498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C0435A32-28B4-4CEA-B7B4-CF0C7DBC0572}"/>
              </a:ext>
            </a:extLst>
          </p:cNvPr>
          <p:cNvSpPr txBox="1"/>
          <p:nvPr/>
        </p:nvSpPr>
        <p:spPr>
          <a:xfrm>
            <a:off x="7677510" y="5465763"/>
            <a:ext cx="2743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(WHO, 2016)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55C8227-4645-457B-9122-07061A9AA783}"/>
              </a:ext>
            </a:extLst>
          </p:cNvPr>
          <p:cNvSpPr txBox="1"/>
          <p:nvPr/>
        </p:nvSpPr>
        <p:spPr>
          <a:xfrm>
            <a:off x="2225615" y="2225615"/>
            <a:ext cx="81950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World Health Organisation (WHO): </a:t>
            </a:r>
            <a:r>
              <a:rPr lang="en-GB" sz="2400" i="1" dirty="0"/>
              <a:t>A new criterion for age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889993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63C748C-967B-4A7B-A90F-3EDD0F485AC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143637-4934-44E4-B909-BAF1E7B2797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3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B9372C-BF3A-483C-AF44-3028B0B99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4504" y="1240076"/>
            <a:ext cx="2727813" cy="4584527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cap="none" dirty="0">
                <a:solidFill>
                  <a:srgbClr val="FFFFFF"/>
                </a:solidFill>
              </a:rPr>
              <a:t>Why does society deem it necessary to use labels?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76BA03-80BF-48BD-8040-966327B55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938836" cy="309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Rhiannon Bambury - 1601172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2C07D-A8B0-4FD9-9C5F-FF58001E0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60" y="232118"/>
            <a:ext cx="811019" cy="5035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22F896-40B5-4ADD-8801-0D06FADFA09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13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E940F-541A-4F97-804A-257AF49FA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240077"/>
            <a:ext cx="6034827" cy="4916465"/>
          </a:xfrm>
        </p:spPr>
        <p:txBody>
          <a:bodyPr anchor="t">
            <a:normAutofit lnSpcReduction="10000"/>
          </a:bodyPr>
          <a:lstStyle/>
          <a:p>
            <a:r>
              <a:rPr lang="en-GB" sz="2400" dirty="0"/>
              <a:t>Society</a:t>
            </a:r>
          </a:p>
          <a:p>
            <a:pPr lvl="1"/>
            <a:r>
              <a:rPr lang="en-GB" sz="2200" dirty="0"/>
              <a:t>Difficulty in comprehending things that do not fit into its little boxes</a:t>
            </a:r>
          </a:p>
          <a:p>
            <a:pPr marL="0" indent="0" algn="r">
              <a:buNone/>
            </a:pPr>
            <a:r>
              <a:rPr lang="en-GB" sz="1600" dirty="0"/>
              <a:t>(Arbogast, 2016)</a:t>
            </a:r>
          </a:p>
          <a:p>
            <a:endParaRPr lang="en-GB" sz="1600" dirty="0"/>
          </a:p>
          <a:p>
            <a:r>
              <a:rPr lang="en-GB" sz="2400" dirty="0"/>
              <a:t>Ones own identity</a:t>
            </a:r>
          </a:p>
          <a:p>
            <a:pPr lvl="1"/>
            <a:r>
              <a:rPr lang="en-GB" sz="2200" dirty="0"/>
              <a:t>Self-acceptance within the realms of normality</a:t>
            </a:r>
          </a:p>
          <a:p>
            <a:pPr marL="457200" lvl="1" indent="0" algn="r">
              <a:buNone/>
            </a:pPr>
            <a:r>
              <a:rPr lang="en-GB" sz="1600" dirty="0"/>
              <a:t>(Goffman, 1963)</a:t>
            </a:r>
            <a:r>
              <a:rPr lang="en-GB" sz="2200" dirty="0"/>
              <a:t> </a:t>
            </a:r>
          </a:p>
          <a:p>
            <a:pPr lvl="1"/>
            <a:r>
              <a:rPr lang="en-GB" sz="2200" dirty="0"/>
              <a:t>Self-awareness and self-image</a:t>
            </a:r>
          </a:p>
          <a:p>
            <a:pPr marL="914400" lvl="2" indent="0" algn="r">
              <a:buNone/>
            </a:pPr>
            <a:r>
              <a:rPr lang="en-GB" dirty="0"/>
              <a:t>(Macionis, 2012)</a:t>
            </a:r>
          </a:p>
          <a:p>
            <a:pPr marL="457200" lvl="1" indent="0" algn="r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344812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CD347-5970-4F80-8BBD-3E32A21825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cap="none" dirty="0"/>
              <a:t>Thank you for your time today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8582B9-4AB8-40C0-893C-2922DD6817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cap="none" dirty="0"/>
              <a:t>Please feel free to ask questions</a:t>
            </a:r>
          </a:p>
        </p:txBody>
      </p:sp>
    </p:spTree>
    <p:extLst>
      <p:ext uri="{BB962C8B-B14F-4D97-AF65-F5344CB8AC3E}">
        <p14:creationId xmlns:p14="http://schemas.microsoft.com/office/powerpoint/2010/main" val="38990972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C51009-A09A-4689-8E6C-F8FC99E6A8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C65442-F244-409C-BF44-C5D6472E810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199"/>
            <a:ext cx="0" cy="429768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961" y="1600199"/>
            <a:ext cx="3173482" cy="4297680"/>
          </a:xfrm>
        </p:spPr>
        <p:txBody>
          <a:bodyPr anchor="ctr">
            <a:normAutofit/>
          </a:bodyPr>
          <a:lstStyle/>
          <a:p>
            <a:r>
              <a:rPr lang="en-US" cap="none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885151" y="207034"/>
            <a:ext cx="7306849" cy="6650966"/>
          </a:xfrm>
        </p:spPr>
        <p:txBody>
          <a:bodyPr anchor="ctr">
            <a:normAutofit fontScale="77500" lnSpcReduction="20000"/>
          </a:bodyPr>
          <a:lstStyle/>
          <a:p>
            <a:r>
              <a:rPr lang="en-GB" dirty="0"/>
              <a:t>Age UK (2017) Changes to State Pension Age. Available at: https://www.ageuk.org.uk/information-advice/money-legal/pensions/changes-to-state-pension-age/ (Accessed: 2 January 2018).</a:t>
            </a:r>
          </a:p>
          <a:p>
            <a:r>
              <a:rPr lang="en-GB" dirty="0"/>
              <a:t>Arbogast, A. (2012) </a:t>
            </a:r>
            <a:r>
              <a:rPr lang="en-GB" i="1" dirty="0"/>
              <a:t>Society's Labels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https://www.theodysseyonline.com/societys-labels?altdesign=socialux</a:t>
            </a:r>
            <a:r>
              <a:rPr lang="en-GB" dirty="0"/>
              <a:t> (Accessed: 3 January 2018).</a:t>
            </a:r>
          </a:p>
          <a:p>
            <a:r>
              <a:rPr lang="en-GB" dirty="0"/>
              <a:t>Becker, H.S. (1963) </a:t>
            </a:r>
            <a:r>
              <a:rPr lang="en-GB" i="1" dirty="0"/>
              <a:t>Outsiders.</a:t>
            </a:r>
            <a:r>
              <a:rPr lang="en-GB" dirty="0"/>
              <a:t> New York: Free Press.</a:t>
            </a:r>
          </a:p>
          <a:p>
            <a:r>
              <a:rPr lang="en-GB" dirty="0"/>
              <a:t>Blaikie, A. (1999) </a:t>
            </a:r>
            <a:r>
              <a:rPr lang="en-GB" i="1" dirty="0"/>
              <a:t>Ageing and Popular Culture</a:t>
            </a:r>
            <a:r>
              <a:rPr lang="en-GB" dirty="0"/>
              <a:t>. Cambridge: Cambridge University Press.</a:t>
            </a:r>
          </a:p>
          <a:p>
            <a:r>
              <a:rPr lang="en-GB" dirty="0"/>
              <a:t>Converging Worship (no date) To Old (Young) To Serve. Available at: http://convergingworship.org/?p=1108 (Accessed: 2 January 2018).</a:t>
            </a:r>
          </a:p>
          <a:p>
            <a:r>
              <a:rPr lang="en-GB" dirty="0"/>
              <a:t>Goffman, E. (1963). </a:t>
            </a:r>
            <a:r>
              <a:rPr lang="en-GB" i="1" dirty="0"/>
              <a:t>Stigma: Notes on the Management of Spoiled Identity. </a:t>
            </a:r>
            <a:r>
              <a:rPr lang="en-GB" dirty="0"/>
              <a:t>Englewood Cliffs, NY: Prentice-Hall.</a:t>
            </a:r>
          </a:p>
          <a:p>
            <a:r>
              <a:rPr lang="en-GB" dirty="0"/>
              <a:t>GOV UK (2015) 2010 to 2015 Government Policy for Older People. Available at: https://www.gov.uk/government/publications/2010-to-2015-government-policy-older-people/2010-to-2015-government-policy-older-people (Accessed: 2 January 2018).</a:t>
            </a:r>
          </a:p>
          <a:p>
            <a:r>
              <a:rPr lang="en-GB" dirty="0"/>
              <a:t>GOV UK (2017) </a:t>
            </a:r>
            <a:r>
              <a:rPr lang="en-GB" i="1" dirty="0"/>
              <a:t>Apply for an Older Person’s Bus Pass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https://www.gov.uk/apply-for-elderly-person-bus-pass</a:t>
            </a:r>
            <a:r>
              <a:rPr lang="en-GB" dirty="0"/>
              <a:t> (Accessed: 3 January 2018).</a:t>
            </a:r>
          </a:p>
          <a:p>
            <a:r>
              <a:rPr lang="en-GB" dirty="0" err="1"/>
              <a:t>Haralambos</a:t>
            </a:r>
            <a:r>
              <a:rPr lang="en-GB" dirty="0"/>
              <a:t> and Holborn (2013) Sociology: Themes and Perspectives. London: Harper Collins.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DB555D-BFD0-4916-BF08-298541B42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A25F2-1F12-4B88-AA3E-9BF244694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47173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C51009-A09A-4689-8E6C-F8FC99E6A8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C65442-F244-409C-BF44-C5D6472E810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199"/>
            <a:ext cx="0" cy="429768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961" y="1600199"/>
            <a:ext cx="3173482" cy="4297680"/>
          </a:xfrm>
        </p:spPr>
        <p:txBody>
          <a:bodyPr anchor="ctr">
            <a:normAutofit/>
          </a:bodyPr>
          <a:lstStyle/>
          <a:p>
            <a:r>
              <a:rPr lang="en-US" cap="none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885152" y="172528"/>
            <a:ext cx="7174576" cy="6504317"/>
          </a:xfrm>
        </p:spPr>
        <p:txBody>
          <a:bodyPr anchor="ctr">
            <a:normAutofit fontScale="77500" lnSpcReduction="20000"/>
          </a:bodyPr>
          <a:lstStyle/>
          <a:p>
            <a:r>
              <a:rPr lang="en-GB" dirty="0"/>
              <a:t>Hockey, J. and James, A. (1993) </a:t>
            </a:r>
            <a:r>
              <a:rPr lang="en-GB" i="1" dirty="0"/>
              <a:t>Growing Up and Growing Old: Ageing and Dependency in the Life Course</a:t>
            </a:r>
            <a:r>
              <a:rPr lang="en-GB" dirty="0"/>
              <a:t>. London: Sage.</a:t>
            </a:r>
          </a:p>
          <a:p>
            <a:r>
              <a:rPr lang="en-GB" dirty="0"/>
              <a:t>Isis (2016) Many People </a:t>
            </a:r>
            <a:r>
              <a:rPr lang="en-GB" dirty="0" err="1"/>
              <a:t>Harbor</a:t>
            </a:r>
            <a:r>
              <a:rPr lang="en-GB" dirty="0"/>
              <a:t> Large Mutations Linked to Autism. Available at: https://spectrumnews.org/news/many-people-harbor-large-mutations-linked-autism/ (Accessed: 2 January 2018).</a:t>
            </a:r>
          </a:p>
          <a:p>
            <a:r>
              <a:rPr lang="en-GB" dirty="0"/>
              <a:t>Macionis, J.J. (2012</a:t>
            </a:r>
            <a:r>
              <a:rPr lang="en-GB" i="1" dirty="0"/>
              <a:t>) Sociology</a:t>
            </a:r>
            <a:r>
              <a:rPr lang="en-GB" dirty="0"/>
              <a:t>.14th </a:t>
            </a:r>
            <a:r>
              <a:rPr lang="en-GB" dirty="0" err="1"/>
              <a:t>edn</a:t>
            </a:r>
            <a:r>
              <a:rPr lang="en-GB" dirty="0"/>
              <a:t>. Boston: Pearson</a:t>
            </a:r>
          </a:p>
          <a:p>
            <a:r>
              <a:rPr lang="en-GB" dirty="0"/>
              <a:t>Pilcher, J. (1995) Age and Generation in Modern Britain. Oxford: Oxford University Press.</a:t>
            </a:r>
          </a:p>
          <a:p>
            <a:r>
              <a:rPr lang="en-GB" dirty="0"/>
              <a:t>The Telegraph (2015) Were tired of these stereotypes of older people in the media. Available at: http://www.telegraph.co.uk/goodlife/living/were-tired-of-these-stereotypes-of-older-people-in-the-media/ (Accessed: 2 January 2018).</a:t>
            </a:r>
          </a:p>
          <a:p>
            <a:r>
              <a:rPr lang="en-GB" dirty="0"/>
              <a:t>Tian, K.T. (1994) ‘The Role of </a:t>
            </a:r>
            <a:r>
              <a:rPr lang="en-GB" dirty="0" err="1"/>
              <a:t>Labeling</a:t>
            </a:r>
            <a:r>
              <a:rPr lang="en-GB" dirty="0"/>
              <a:t> Processes in Elderly Consumers' Responses to Age Segmentation Cues’, </a:t>
            </a:r>
            <a:r>
              <a:rPr lang="en-GB" i="1" dirty="0"/>
              <a:t>Management and Marketing Faculty Publications </a:t>
            </a:r>
            <a:r>
              <a:rPr lang="en-GB" dirty="0"/>
              <a:t>(3). Available at: </a:t>
            </a:r>
            <a:r>
              <a:rPr lang="en-GB" u="sng" dirty="0">
                <a:hlinkClick r:id="rId2"/>
              </a:rPr>
              <a:t>https://pdfs.semanticscholar.org/b532/90dbc3cdf186dfb075162b40376145cffbe9.pdf</a:t>
            </a:r>
            <a:r>
              <a:rPr lang="en-GB" dirty="0"/>
              <a:t> (Accessed: 3 January 2018).</a:t>
            </a:r>
          </a:p>
          <a:p>
            <a:r>
              <a:rPr lang="en-GB" dirty="0"/>
              <a:t>Vicious (2015) </a:t>
            </a:r>
            <a:r>
              <a:rPr lang="en-GB" i="1" dirty="0"/>
              <a:t>Going Gaga!. </a:t>
            </a: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http://ottawaexplosion.blogspot.co.uk/2015/03/its-first-day-of-spring-in-ottawa-were.html</a:t>
            </a:r>
            <a:r>
              <a:rPr lang="en-GB" dirty="0"/>
              <a:t> (Accessed: 2 January 2018).</a:t>
            </a:r>
          </a:p>
          <a:p>
            <a:r>
              <a:rPr lang="en-GB" dirty="0"/>
              <a:t>WHO (2016) </a:t>
            </a:r>
            <a:r>
              <a:rPr lang="en-GB" i="1" dirty="0"/>
              <a:t>World Health Statistics 2016: Monitoring health for the SDGs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www.who.int/gho/publications/world_health_statistics/2016/en/</a:t>
            </a:r>
            <a:r>
              <a:rPr lang="en-GB" dirty="0"/>
              <a:t> (Accessed: 3 January 2018).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DB555D-BFD0-4916-BF08-298541B42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Rhiannon Bambury - 1601172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A25F2-1F12-4B88-AA3E-9BF244694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44537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WebC3A0</Template>
  <TotalTime>743</TotalTime>
  <Words>1178</Words>
  <Application>Microsoft Office PowerPoint</Application>
  <PresentationFormat>Widescreen</PresentationFormat>
  <Paragraphs>173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Gill Sans MT</vt:lpstr>
      <vt:lpstr>Gallery</vt:lpstr>
      <vt:lpstr>Through examining both positive and negative aspects of labelling theory, critically explore why society deems it necessary to use labels</vt:lpstr>
      <vt:lpstr>Contents</vt:lpstr>
      <vt:lpstr>On the basis of chronology, physiology or generation, it has been known for every society to define people as old</vt:lpstr>
      <vt:lpstr>The concept of age</vt:lpstr>
      <vt:lpstr>Dimensions of age</vt:lpstr>
      <vt:lpstr>The sociology of age</vt:lpstr>
      <vt:lpstr>Effects of labelling theory</vt:lpstr>
      <vt:lpstr>Depictions in the media</vt:lpstr>
      <vt:lpstr>Childhood and old age</vt:lpstr>
      <vt:lpstr>Positive labelling of old age</vt:lpstr>
      <vt:lpstr>Life expectancy age and State Pension age</vt:lpstr>
      <vt:lpstr>How will this effect our futures?</vt:lpstr>
      <vt:lpstr>Why does society deem it necessary to use labels?</vt:lpstr>
      <vt:lpstr>Thank you for your time today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Here's your outline to get started</dc:title>
  <dc:creator>Rhiannon Bambury</dc:creator>
  <cp:lastModifiedBy>Rhiannon Bambury</cp:lastModifiedBy>
  <cp:revision>7</cp:revision>
  <dcterms:created xsi:type="dcterms:W3CDTF">2018-01-02T14:30:50Z</dcterms:created>
  <dcterms:modified xsi:type="dcterms:W3CDTF">2018-01-06T13:43:37Z</dcterms:modified>
</cp:coreProperties>
</file>