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35" r:id="rId5"/>
    <p:sldId id="336" r:id="rId6"/>
    <p:sldId id="348" r:id="rId7"/>
    <p:sldId id="337" r:id="rId8"/>
    <p:sldId id="339" r:id="rId9"/>
    <p:sldId id="349" r:id="rId10"/>
    <p:sldId id="340" r:id="rId11"/>
    <p:sldId id="341" r:id="rId12"/>
    <p:sldId id="342" r:id="rId13"/>
    <p:sldId id="343" r:id="rId14"/>
    <p:sldId id="345" r:id="rId15"/>
    <p:sldId id="34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67" autoAdjust="0"/>
    <p:restoredTop sz="95394" autoAdjust="0"/>
  </p:normalViewPr>
  <p:slideViewPr>
    <p:cSldViewPr snapToGrid="0">
      <p:cViewPr>
        <p:scale>
          <a:sx n="100" d="100"/>
          <a:sy n="100" d="100"/>
        </p:scale>
        <p:origin x="120" y="-542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yra Choudhry (2427072)" userId="efcf319f-15a5-412f-b042-e74887312061" providerId="ADAL" clId="{E8C521C6-0F2A-41BA-B392-3FBC0F33F62A}"/>
    <pc:docChg chg="undo custSel mod addSld delSld modSld sldOrd addMainMaster delMainMaster">
      <pc:chgData name="Humayra Choudhry (2427072)" userId="efcf319f-15a5-412f-b042-e74887312061" providerId="ADAL" clId="{E8C521C6-0F2A-41BA-B392-3FBC0F33F62A}" dt="2026-06-13T22:38:26.911" v="3526" actId="14100"/>
      <pc:docMkLst>
        <pc:docMk/>
      </pc:docMkLst>
      <pc:sldChg chg="modSp mod">
        <pc:chgData name="Humayra Choudhry (2427072)" userId="efcf319f-15a5-412f-b042-e74887312061" providerId="ADAL" clId="{E8C521C6-0F2A-41BA-B392-3FBC0F33F62A}" dt="2026-06-13T09:40:36.132" v="2130" actId="20577"/>
        <pc:sldMkLst>
          <pc:docMk/>
          <pc:sldMk cId="582749365" sldId="336"/>
        </pc:sldMkLst>
        <pc:spChg chg="mod">
          <ac:chgData name="Humayra Choudhry (2427072)" userId="efcf319f-15a5-412f-b042-e74887312061" providerId="ADAL" clId="{E8C521C6-0F2A-41BA-B392-3FBC0F33F62A}" dt="2026-06-13T09:40:36.132" v="2130" actId="20577"/>
          <ac:spMkLst>
            <pc:docMk/>
            <pc:sldMk cId="582749365" sldId="336"/>
            <ac:spMk id="7" creationId="{70B4EC43-20C2-1DA5-646B-B8D26CF7D003}"/>
          </ac:spMkLst>
        </pc:spChg>
      </pc:sldChg>
      <pc:sldChg chg="addSp modSp mod">
        <pc:chgData name="Humayra Choudhry (2427072)" userId="efcf319f-15a5-412f-b042-e74887312061" providerId="ADAL" clId="{E8C521C6-0F2A-41BA-B392-3FBC0F33F62A}" dt="2026-06-07T11:09:40.034" v="24" actId="1037"/>
        <pc:sldMkLst>
          <pc:docMk/>
          <pc:sldMk cId="3786907341" sldId="337"/>
        </pc:sldMkLst>
        <pc:spChg chg="add mod">
          <ac:chgData name="Humayra Choudhry (2427072)" userId="efcf319f-15a5-412f-b042-e74887312061" providerId="ADAL" clId="{E8C521C6-0F2A-41BA-B392-3FBC0F33F62A}" dt="2026-06-07T11:09:40.034" v="24" actId="1037"/>
          <ac:spMkLst>
            <pc:docMk/>
            <pc:sldMk cId="3786907341" sldId="337"/>
            <ac:spMk id="4" creationId="{1B6A4F10-FB76-CA0C-EB29-DA6840D45EA0}"/>
          </ac:spMkLst>
        </pc:spChg>
        <pc:spChg chg="mod">
          <ac:chgData name="Humayra Choudhry (2427072)" userId="efcf319f-15a5-412f-b042-e74887312061" providerId="ADAL" clId="{E8C521C6-0F2A-41BA-B392-3FBC0F33F62A}" dt="2026-06-07T10:44:45.536" v="2" actId="1076"/>
          <ac:spMkLst>
            <pc:docMk/>
            <pc:sldMk cId="3786907341" sldId="337"/>
            <ac:spMk id="5" creationId="{76E552BC-917A-6EC1-D0BA-1A7D849411E4}"/>
          </ac:spMkLst>
        </pc:spChg>
        <pc:picChg chg="mod">
          <ac:chgData name="Humayra Choudhry (2427072)" userId="efcf319f-15a5-412f-b042-e74887312061" providerId="ADAL" clId="{E8C521C6-0F2A-41BA-B392-3FBC0F33F62A}" dt="2026-06-07T10:44:42.089" v="1" actId="1076"/>
          <ac:picMkLst>
            <pc:docMk/>
            <pc:sldMk cId="3786907341" sldId="337"/>
            <ac:picMk id="8" creationId="{4A26C34D-F5B0-D954-20A7-C69ECE05DFAC}"/>
          </ac:picMkLst>
        </pc:picChg>
      </pc:sldChg>
      <pc:sldChg chg="delSp modSp mod">
        <pc:chgData name="Humayra Choudhry (2427072)" userId="efcf319f-15a5-412f-b042-e74887312061" providerId="ADAL" clId="{E8C521C6-0F2A-41BA-B392-3FBC0F33F62A}" dt="2026-06-13T22:15:39.674" v="2680" actId="1076"/>
        <pc:sldMkLst>
          <pc:docMk/>
          <pc:sldMk cId="2099008355" sldId="339"/>
        </pc:sldMkLst>
        <pc:spChg chg="mod">
          <ac:chgData name="Humayra Choudhry (2427072)" userId="efcf319f-15a5-412f-b042-e74887312061" providerId="ADAL" clId="{E8C521C6-0F2A-41BA-B392-3FBC0F33F62A}" dt="2026-06-13T22:15:39.674" v="2680" actId="1076"/>
          <ac:spMkLst>
            <pc:docMk/>
            <pc:sldMk cId="2099008355" sldId="339"/>
            <ac:spMk id="4" creationId="{B931AA74-1B85-8980-9816-4DAB721C1BE4}"/>
          </ac:spMkLst>
        </pc:spChg>
      </pc:sldChg>
      <pc:sldChg chg="addSp delSp modSp mod">
        <pc:chgData name="Humayra Choudhry (2427072)" userId="efcf319f-15a5-412f-b042-e74887312061" providerId="ADAL" clId="{E8C521C6-0F2A-41BA-B392-3FBC0F33F62A}" dt="2026-06-13T09:28:36.419" v="1235" actId="20577"/>
        <pc:sldMkLst>
          <pc:docMk/>
          <pc:sldMk cId="4043390973" sldId="340"/>
        </pc:sldMkLst>
        <pc:spChg chg="mod">
          <ac:chgData name="Humayra Choudhry (2427072)" userId="efcf319f-15a5-412f-b042-e74887312061" providerId="ADAL" clId="{E8C521C6-0F2A-41BA-B392-3FBC0F33F62A}" dt="2026-06-13T09:28:36.419" v="1235" actId="20577"/>
          <ac:spMkLst>
            <pc:docMk/>
            <pc:sldMk cId="4043390973" sldId="340"/>
            <ac:spMk id="2" creationId="{66FBF9F0-B02C-F479-3755-F41439C1E147}"/>
          </ac:spMkLst>
        </pc:spChg>
        <pc:spChg chg="mod">
          <ac:chgData name="Humayra Choudhry (2427072)" userId="efcf319f-15a5-412f-b042-e74887312061" providerId="ADAL" clId="{E8C521C6-0F2A-41BA-B392-3FBC0F33F62A}" dt="2026-06-07T11:26:34.452" v="134" actId="20577"/>
          <ac:spMkLst>
            <pc:docMk/>
            <pc:sldMk cId="4043390973" sldId="340"/>
            <ac:spMk id="5" creationId="{CE3C8A46-D49C-FB70-9062-B672F2F7FB49}"/>
          </ac:spMkLst>
        </pc:spChg>
        <pc:spChg chg="add del">
          <ac:chgData name="Humayra Choudhry (2427072)" userId="efcf319f-15a5-412f-b042-e74887312061" providerId="ADAL" clId="{E8C521C6-0F2A-41BA-B392-3FBC0F33F62A}" dt="2026-06-13T09:28:23.457" v="1193" actId="22"/>
          <ac:spMkLst>
            <pc:docMk/>
            <pc:sldMk cId="4043390973" sldId="340"/>
            <ac:spMk id="7" creationId="{D8A48CE0-BF46-8391-2916-50971695639D}"/>
          </ac:spMkLst>
        </pc:spChg>
      </pc:sldChg>
      <pc:sldChg chg="addSp delSp modSp mod">
        <pc:chgData name="Humayra Choudhry (2427072)" userId="efcf319f-15a5-412f-b042-e74887312061" providerId="ADAL" clId="{E8C521C6-0F2A-41BA-B392-3FBC0F33F62A}" dt="2026-06-13T22:31:29.435" v="3221" actId="1076"/>
        <pc:sldMkLst>
          <pc:docMk/>
          <pc:sldMk cId="1041471105" sldId="341"/>
        </pc:sldMkLst>
        <pc:spChg chg="add del mod">
          <ac:chgData name="Humayra Choudhry (2427072)" userId="efcf319f-15a5-412f-b042-e74887312061" providerId="ADAL" clId="{E8C521C6-0F2A-41BA-B392-3FBC0F33F62A}" dt="2026-06-13T09:37:01.981" v="1731" actId="478"/>
          <ac:spMkLst>
            <pc:docMk/>
            <pc:sldMk cId="1041471105" sldId="341"/>
            <ac:spMk id="7" creationId="{E027194A-0A8C-52CD-D856-F355045B8664}"/>
          </ac:spMkLst>
        </pc:spChg>
        <pc:spChg chg="add mod">
          <ac:chgData name="Humayra Choudhry (2427072)" userId="efcf319f-15a5-412f-b042-e74887312061" providerId="ADAL" clId="{E8C521C6-0F2A-41BA-B392-3FBC0F33F62A}" dt="2026-06-13T22:22:15.100" v="2912" actId="20577"/>
          <ac:spMkLst>
            <pc:docMk/>
            <pc:sldMk cId="1041471105" sldId="341"/>
            <ac:spMk id="9" creationId="{F6148293-036F-7F31-C5AD-526636B3607D}"/>
          </ac:spMkLst>
        </pc:spChg>
        <pc:spChg chg="add del mod">
          <ac:chgData name="Humayra Choudhry (2427072)" userId="efcf319f-15a5-412f-b042-e74887312061" providerId="ADAL" clId="{E8C521C6-0F2A-41BA-B392-3FBC0F33F62A}" dt="2026-06-13T09:37:05.231" v="1732" actId="478"/>
          <ac:spMkLst>
            <pc:docMk/>
            <pc:sldMk cId="1041471105" sldId="341"/>
            <ac:spMk id="11" creationId="{E621E2F9-D172-70A6-3DBD-8862B4CD948D}"/>
          </ac:spMkLst>
        </pc:spChg>
        <pc:spChg chg="add mod">
          <ac:chgData name="Humayra Choudhry (2427072)" userId="efcf319f-15a5-412f-b042-e74887312061" providerId="ADAL" clId="{E8C521C6-0F2A-41BA-B392-3FBC0F33F62A}" dt="2026-06-13T22:31:29.435" v="3221" actId="1076"/>
          <ac:spMkLst>
            <pc:docMk/>
            <pc:sldMk cId="1041471105" sldId="341"/>
            <ac:spMk id="15" creationId="{9612E9D0-777C-4B30-B1B1-D95E29E8557A}"/>
          </ac:spMkLst>
        </pc:spChg>
        <pc:picChg chg="add mod ord">
          <ac:chgData name="Humayra Choudhry (2427072)" userId="efcf319f-15a5-412f-b042-e74887312061" providerId="ADAL" clId="{E8C521C6-0F2A-41BA-B392-3FBC0F33F62A}" dt="2026-06-13T22:31:24.058" v="3220" actId="170"/>
          <ac:picMkLst>
            <pc:docMk/>
            <pc:sldMk cId="1041471105" sldId="341"/>
            <ac:picMk id="13" creationId="{B50C9B2F-D264-7559-67A9-5BD59BA6C7F7}"/>
          </ac:picMkLst>
        </pc:picChg>
      </pc:sldChg>
      <pc:sldChg chg="addSp delSp modSp add del mod">
        <pc:chgData name="Humayra Choudhry (2427072)" userId="efcf319f-15a5-412f-b042-e74887312061" providerId="ADAL" clId="{E8C521C6-0F2A-41BA-B392-3FBC0F33F62A}" dt="2026-06-13T22:30:37.014" v="3218" actId="1076"/>
        <pc:sldMkLst>
          <pc:docMk/>
          <pc:sldMk cId="812209034" sldId="342"/>
        </pc:sldMkLst>
        <pc:spChg chg="add del mod">
          <ac:chgData name="Humayra Choudhry (2427072)" userId="efcf319f-15a5-412f-b042-e74887312061" providerId="ADAL" clId="{E8C521C6-0F2A-41BA-B392-3FBC0F33F62A}" dt="2026-06-13T22:22:49.371" v="2913" actId="478"/>
          <ac:spMkLst>
            <pc:docMk/>
            <pc:sldMk cId="812209034" sldId="342"/>
            <ac:spMk id="5" creationId="{610A76CF-6844-C0E5-8FBF-5CE512459312}"/>
          </ac:spMkLst>
        </pc:spChg>
        <pc:spChg chg="add del mod">
          <ac:chgData name="Humayra Choudhry (2427072)" userId="efcf319f-15a5-412f-b042-e74887312061" providerId="ADAL" clId="{E8C521C6-0F2A-41BA-B392-3FBC0F33F62A}" dt="2026-06-13T22:22:53.889" v="2914" actId="478"/>
          <ac:spMkLst>
            <pc:docMk/>
            <pc:sldMk cId="812209034" sldId="342"/>
            <ac:spMk id="7" creationId="{553A72FB-4D6D-655A-D56C-2ECF7FAC0BAE}"/>
          </ac:spMkLst>
        </pc:spChg>
        <pc:spChg chg="mod">
          <ac:chgData name="Humayra Choudhry (2427072)" userId="efcf319f-15a5-412f-b042-e74887312061" providerId="ADAL" clId="{E8C521C6-0F2A-41BA-B392-3FBC0F33F62A}" dt="2026-06-13T09:49:54.900" v="2629" actId="20577"/>
          <ac:spMkLst>
            <pc:docMk/>
            <pc:sldMk cId="812209034" sldId="342"/>
            <ac:spMk id="8" creationId="{03CA8C54-30A3-3553-626E-52909A83C86B}"/>
          </ac:spMkLst>
        </pc:spChg>
        <pc:graphicFrameChg chg="add mod modGraphic">
          <ac:chgData name="Humayra Choudhry (2427072)" userId="efcf319f-15a5-412f-b042-e74887312061" providerId="ADAL" clId="{E8C521C6-0F2A-41BA-B392-3FBC0F33F62A}" dt="2026-06-13T22:30:37.014" v="3218" actId="1076"/>
          <ac:graphicFrameMkLst>
            <pc:docMk/>
            <pc:sldMk cId="812209034" sldId="342"/>
            <ac:graphicFrameMk id="2" creationId="{BE606AA8-3AEF-4E85-213C-404E048A4B46}"/>
          </ac:graphicFrameMkLst>
        </pc:graphicFrameChg>
      </pc:sldChg>
      <pc:sldChg chg="addSp delSp modSp mod">
        <pc:chgData name="Humayra Choudhry (2427072)" userId="efcf319f-15a5-412f-b042-e74887312061" providerId="ADAL" clId="{E8C521C6-0F2A-41BA-B392-3FBC0F33F62A}" dt="2026-06-13T22:38:26.911" v="3526" actId="14100"/>
        <pc:sldMkLst>
          <pc:docMk/>
          <pc:sldMk cId="3813948168" sldId="343"/>
        </pc:sldMkLst>
        <pc:spChg chg="mod">
          <ac:chgData name="Humayra Choudhry (2427072)" userId="efcf319f-15a5-412f-b042-e74887312061" providerId="ADAL" clId="{E8C521C6-0F2A-41BA-B392-3FBC0F33F62A}" dt="2026-06-07T11:27:08.512" v="177" actId="20577"/>
          <ac:spMkLst>
            <pc:docMk/>
            <pc:sldMk cId="3813948168" sldId="343"/>
            <ac:spMk id="2" creationId="{CD3F54E4-9956-0B33-D845-8F2AAC5EBC56}"/>
          </ac:spMkLst>
        </pc:spChg>
        <pc:spChg chg="add mod">
          <ac:chgData name="Humayra Choudhry (2427072)" userId="efcf319f-15a5-412f-b042-e74887312061" providerId="ADAL" clId="{E8C521C6-0F2A-41BA-B392-3FBC0F33F62A}" dt="2026-06-13T22:38:26.911" v="3526" actId="14100"/>
          <ac:spMkLst>
            <pc:docMk/>
            <pc:sldMk cId="3813948168" sldId="343"/>
            <ac:spMk id="6" creationId="{19AFA9D9-8189-1BF4-7252-08F69630CBC1}"/>
          </ac:spMkLst>
        </pc:spChg>
        <pc:spChg chg="add del mod">
          <ac:chgData name="Humayra Choudhry (2427072)" userId="efcf319f-15a5-412f-b042-e74887312061" providerId="ADAL" clId="{E8C521C6-0F2A-41BA-B392-3FBC0F33F62A}" dt="2026-06-13T22:38:22.383" v="3525" actId="478"/>
          <ac:spMkLst>
            <pc:docMk/>
            <pc:sldMk cId="3813948168" sldId="343"/>
            <ac:spMk id="8" creationId="{FEC4E3C8-449D-B83C-DA4B-7B26D188C7FB}"/>
          </ac:spMkLst>
        </pc:spChg>
      </pc:sldChg>
      <pc:sldChg chg="addSp delSp modSp mod">
        <pc:chgData name="Humayra Choudhry (2427072)" userId="efcf319f-15a5-412f-b042-e74887312061" providerId="ADAL" clId="{E8C521C6-0F2A-41BA-B392-3FBC0F33F62A}" dt="2026-06-07T11:26:07.066" v="117" actId="478"/>
        <pc:sldMkLst>
          <pc:docMk/>
          <pc:sldMk cId="1684465119" sldId="345"/>
        </pc:sldMkLst>
        <pc:spChg chg="mod">
          <ac:chgData name="Humayra Choudhry (2427072)" userId="efcf319f-15a5-412f-b042-e74887312061" providerId="ADAL" clId="{E8C521C6-0F2A-41BA-B392-3FBC0F33F62A}" dt="2026-06-07T11:25:53.395" v="115" actId="20577"/>
          <ac:spMkLst>
            <pc:docMk/>
            <pc:sldMk cId="1684465119" sldId="345"/>
            <ac:spMk id="2" creationId="{A28186A1-11A8-21B1-B6A0-AA1A1DAA5A9A}"/>
          </ac:spMkLst>
        </pc:spChg>
        <pc:spChg chg="add mod">
          <ac:chgData name="Humayra Choudhry (2427072)" userId="efcf319f-15a5-412f-b042-e74887312061" providerId="ADAL" clId="{E8C521C6-0F2A-41BA-B392-3FBC0F33F62A}" dt="2026-06-07T11:26:02.843" v="116" actId="478"/>
          <ac:spMkLst>
            <pc:docMk/>
            <pc:sldMk cId="1684465119" sldId="345"/>
            <ac:spMk id="6" creationId="{C45B2CFC-3535-7747-891C-9DA1C8F198DE}"/>
          </ac:spMkLst>
        </pc:spChg>
        <pc:spChg chg="add mod">
          <ac:chgData name="Humayra Choudhry (2427072)" userId="efcf319f-15a5-412f-b042-e74887312061" providerId="ADAL" clId="{E8C521C6-0F2A-41BA-B392-3FBC0F33F62A}" dt="2026-06-07T11:26:07.066" v="117" actId="478"/>
          <ac:spMkLst>
            <pc:docMk/>
            <pc:sldMk cId="1684465119" sldId="345"/>
            <ac:spMk id="8" creationId="{56576892-DB8C-6A03-E19F-849B4E752695}"/>
          </ac:spMkLst>
        </pc:spChg>
      </pc:sldChg>
      <pc:sldChg chg="addSp delSp modSp mod">
        <pc:chgData name="Humayra Choudhry (2427072)" userId="efcf319f-15a5-412f-b042-e74887312061" providerId="ADAL" clId="{E8C521C6-0F2A-41BA-B392-3FBC0F33F62A}" dt="2026-06-07T11:11:07.037" v="37" actId="20577"/>
        <pc:sldMkLst>
          <pc:docMk/>
          <pc:sldMk cId="2981044871" sldId="346"/>
        </pc:sldMkLst>
        <pc:spChg chg="mod">
          <ac:chgData name="Humayra Choudhry (2427072)" userId="efcf319f-15a5-412f-b042-e74887312061" providerId="ADAL" clId="{E8C521C6-0F2A-41BA-B392-3FBC0F33F62A}" dt="2026-06-07T11:11:07.037" v="37" actId="20577"/>
          <ac:spMkLst>
            <pc:docMk/>
            <pc:sldMk cId="2981044871" sldId="346"/>
            <ac:spMk id="2" creationId="{31A9C5DD-6B55-DF45-4C6B-6B767B71B1F8}"/>
          </ac:spMkLst>
        </pc:spChg>
        <pc:spChg chg="add mod">
          <ac:chgData name="Humayra Choudhry (2427072)" userId="efcf319f-15a5-412f-b042-e74887312061" providerId="ADAL" clId="{E8C521C6-0F2A-41BA-B392-3FBC0F33F62A}" dt="2026-06-07T11:11:00.293" v="27" actId="478"/>
          <ac:spMkLst>
            <pc:docMk/>
            <pc:sldMk cId="2981044871" sldId="346"/>
            <ac:spMk id="8" creationId="{AA5F0363-1DC0-FCF2-F21D-EFD8222A8795}"/>
          </ac:spMkLst>
        </pc:spChg>
      </pc:sldChg>
      <pc:sldChg chg="modSp mod">
        <pc:chgData name="Humayra Choudhry (2427072)" userId="efcf319f-15a5-412f-b042-e74887312061" providerId="ADAL" clId="{E8C521C6-0F2A-41BA-B392-3FBC0F33F62A}" dt="2026-06-11T21:10:35.434" v="1187" actId="20577"/>
        <pc:sldMkLst>
          <pc:docMk/>
          <pc:sldMk cId="3926184892" sldId="348"/>
        </pc:sldMkLst>
        <pc:spChg chg="mod">
          <ac:chgData name="Humayra Choudhry (2427072)" userId="efcf319f-15a5-412f-b042-e74887312061" providerId="ADAL" clId="{E8C521C6-0F2A-41BA-B392-3FBC0F33F62A}" dt="2026-06-11T21:10:35.434" v="1187" actId="20577"/>
          <ac:spMkLst>
            <pc:docMk/>
            <pc:sldMk cId="3926184892" sldId="348"/>
            <ac:spMk id="3" creationId="{4F261DCB-958E-0B39-FC0E-F0DD98F99D05}"/>
          </ac:spMkLst>
        </pc:spChg>
      </pc:sldChg>
      <pc:sldChg chg="addSp delSp modSp new mod modClrScheme chgLayout">
        <pc:chgData name="Humayra Choudhry (2427072)" userId="efcf319f-15a5-412f-b042-e74887312061" providerId="ADAL" clId="{E8C521C6-0F2A-41BA-B392-3FBC0F33F62A}" dt="2026-06-13T22:19:15.963" v="2715" actId="21"/>
        <pc:sldMkLst>
          <pc:docMk/>
          <pc:sldMk cId="1672359459" sldId="349"/>
        </pc:sldMkLst>
        <pc:spChg chg="mod">
          <ac:chgData name="Humayra Choudhry (2427072)" userId="efcf319f-15a5-412f-b042-e74887312061" providerId="ADAL" clId="{E8C521C6-0F2A-41BA-B392-3FBC0F33F62A}" dt="2026-06-13T09:52:41.528" v="2641" actId="26606"/>
          <ac:spMkLst>
            <pc:docMk/>
            <pc:sldMk cId="1672359459" sldId="349"/>
            <ac:spMk id="2" creationId="{CBF0D5F5-EFDD-BDF7-6CA6-B479F3258A43}"/>
          </ac:spMkLst>
        </pc:spChg>
        <pc:spChg chg="mod">
          <ac:chgData name="Humayra Choudhry (2427072)" userId="efcf319f-15a5-412f-b042-e74887312061" providerId="ADAL" clId="{E8C521C6-0F2A-41BA-B392-3FBC0F33F62A}" dt="2026-06-13T22:16:23.727" v="2683" actId="14100"/>
          <ac:spMkLst>
            <pc:docMk/>
            <pc:sldMk cId="1672359459" sldId="349"/>
            <ac:spMk id="3" creationId="{DEA49BA5-48D5-C222-0FB6-B708B2C2EB47}"/>
          </ac:spMkLst>
        </pc:spChg>
        <pc:spChg chg="mod">
          <ac:chgData name="Humayra Choudhry (2427072)" userId="efcf319f-15a5-412f-b042-e74887312061" providerId="ADAL" clId="{E8C521C6-0F2A-41BA-B392-3FBC0F33F62A}" dt="2026-06-13T09:52:41.528" v="2641" actId="26606"/>
          <ac:spMkLst>
            <pc:docMk/>
            <pc:sldMk cId="1672359459" sldId="349"/>
            <ac:spMk id="4" creationId="{DAE74DFD-7D9B-AC15-AC07-773B2776976D}"/>
          </ac:spMkLst>
        </pc:spChg>
        <pc:spChg chg="add del mod">
          <ac:chgData name="Humayra Choudhry (2427072)" userId="efcf319f-15a5-412f-b042-e74887312061" providerId="ADAL" clId="{E8C521C6-0F2A-41BA-B392-3FBC0F33F62A}" dt="2026-06-13T22:19:15.963" v="2715" actId="21"/>
          <ac:spMkLst>
            <pc:docMk/>
            <pc:sldMk cId="1672359459" sldId="349"/>
            <ac:spMk id="7" creationId="{D61A3E85-FE31-175A-65BD-82B710C7C217}"/>
          </ac:spMkLst>
        </pc:spChg>
        <pc:spChg chg="add del mod">
          <ac:chgData name="Humayra Choudhry (2427072)" userId="efcf319f-15a5-412f-b042-e74887312061" providerId="ADAL" clId="{E8C521C6-0F2A-41BA-B392-3FBC0F33F62A}" dt="2026-06-13T09:52:41.503" v="2640" actId="26606"/>
          <ac:spMkLst>
            <pc:docMk/>
            <pc:sldMk cId="1672359459" sldId="349"/>
            <ac:spMk id="9" creationId="{5067FBA0-A2F6-D22F-4A3B-215A53432B7D}"/>
          </ac:spMkLst>
        </pc:spChg>
        <pc:spChg chg="add del mod">
          <ac:chgData name="Humayra Choudhry (2427072)" userId="efcf319f-15a5-412f-b042-e74887312061" providerId="ADAL" clId="{E8C521C6-0F2A-41BA-B392-3FBC0F33F62A}" dt="2026-06-13T22:17:54.279" v="2684" actId="478"/>
          <ac:spMkLst>
            <pc:docMk/>
            <pc:sldMk cId="1672359459" sldId="349"/>
            <ac:spMk id="11" creationId="{E19D5FB9-D97C-4DA8-5328-6B8EF659746F}"/>
          </ac:spMkLst>
        </pc:spChg>
        <pc:picChg chg="add del mod">
          <ac:chgData name="Humayra Choudhry (2427072)" userId="efcf319f-15a5-412f-b042-e74887312061" providerId="ADAL" clId="{E8C521C6-0F2A-41BA-B392-3FBC0F33F62A}" dt="2026-06-13T22:19:15.963" v="2715" actId="21"/>
          <ac:picMkLst>
            <pc:docMk/>
            <pc:sldMk cId="1672359459" sldId="349"/>
            <ac:picMk id="5" creationId="{B6331184-8A1E-35B4-5F7C-1C16A306B984}"/>
          </ac:picMkLst>
        </pc:picChg>
      </pc:sldChg>
      <pc:sldChg chg="modSp add del mod ord">
        <pc:chgData name="Humayra Choudhry (2427072)" userId="efcf319f-15a5-412f-b042-e74887312061" providerId="ADAL" clId="{E8C521C6-0F2A-41BA-B392-3FBC0F33F62A}" dt="2026-06-13T09:49:39.885" v="2604" actId="2696"/>
        <pc:sldMkLst>
          <pc:docMk/>
          <pc:sldMk cId="1850904884" sldId="350"/>
        </pc:sldMkLst>
        <pc:spChg chg="mod">
          <ac:chgData name="Humayra Choudhry (2427072)" userId="efcf319f-15a5-412f-b042-e74887312061" providerId="ADAL" clId="{E8C521C6-0F2A-41BA-B392-3FBC0F33F62A}" dt="2026-06-13T09:48:46.765" v="2603" actId="20577"/>
          <ac:spMkLst>
            <pc:docMk/>
            <pc:sldMk cId="1850904884" sldId="350"/>
            <ac:spMk id="2" creationId="{66FBF9F0-B02C-F479-3755-F41439C1E147}"/>
          </ac:spMkLst>
        </pc:spChg>
      </pc:sldChg>
      <pc:sldChg chg="add del">
        <pc:chgData name="Humayra Choudhry (2427072)" userId="efcf319f-15a5-412f-b042-e74887312061" providerId="ADAL" clId="{E8C521C6-0F2A-41BA-B392-3FBC0F33F62A}" dt="2026-06-13T22:19:13.787" v="2713" actId="22"/>
        <pc:sldMkLst>
          <pc:docMk/>
          <pc:sldMk cId="2044453190" sldId="35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BF57E18-AE3F-2847-188C-708C0769F8C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D88CAC-4FD1-FB92-1D26-05807EA8107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B96D7-F201-492C-AA50-574A730BC27F}" type="datetimeFigureOut">
              <a:rPr lang="en-US" smtClean="0"/>
              <a:t>6/8/26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A72C0D-360E-C973-5588-52DC04A86AE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340B36-8225-0BC2-989D-2156A5B1625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D563E-BCB2-465B-8A3C-AC86CE64F6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7102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D16CA8-7DCC-4F2C-A1EF-C632B9D3E96D}" type="datetimeFigureOut">
              <a:rPr lang="en-US" smtClean="0"/>
              <a:t>6/8/26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990660-4B7D-4C11-96DB-B19FFA8CA9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71616" y="960120"/>
            <a:ext cx="5221224" cy="3056343"/>
          </a:xfrm>
        </p:spPr>
        <p:txBody>
          <a:bodyPr anchor="b">
            <a:normAutofit/>
          </a:bodyPr>
          <a:lstStyle>
            <a:lvl1pPr algn="l">
              <a:defRPr sz="4000" b="1" baseline="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E46E52ED-0545-03BB-5AB6-4552E92B9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0617"/>
          <a:stretch/>
        </p:blipFill>
        <p:spPr>
          <a:xfrm>
            <a:off x="0" y="0"/>
            <a:ext cx="61530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8297380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65631" y="2072640"/>
            <a:ext cx="8324089" cy="3493008"/>
          </a:xfrm>
        </p:spPr>
        <p:txBody>
          <a:bodyPr>
            <a:normAutofit/>
          </a:bodyPr>
          <a:lstStyle>
            <a:lvl1pPr marL="228600" indent="-228600">
              <a:lnSpc>
                <a:spcPts val="24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8001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2pPr>
            <a:lvl3pPr marL="12573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3pPr>
            <a:lvl4pPr marL="17145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4pPr>
            <a:lvl5pPr marL="21717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 </a:t>
            </a:r>
          </a:p>
          <a:p>
            <a:pPr lvl="3"/>
            <a:r>
              <a:rPr lang="en-US" dirty="0"/>
              <a:t>Fourth level </a:t>
            </a:r>
          </a:p>
          <a:p>
            <a:pPr lvl="4"/>
            <a:r>
              <a:rPr lang="en-US" dirty="0"/>
              <a:t>Fifth level </a:t>
            </a:r>
          </a:p>
          <a:p>
            <a:pPr lvl="0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00D319D-67F8-5830-99A3-7EB562C28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586" r="26226" b="3861"/>
          <a:stretch/>
        </p:blipFill>
        <p:spPr>
          <a:xfrm>
            <a:off x="9415463" y="264696"/>
            <a:ext cx="2776538" cy="6593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02208" y="420624"/>
            <a:ext cx="5864352" cy="3621024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5969" y="-9144"/>
            <a:ext cx="4581525" cy="660241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F559BF-05B9-49D7-5976-7CD930A65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583680"/>
            <a:ext cx="7620000" cy="27432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431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176784"/>
            <a:ext cx="5864352" cy="3621024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5240" y="-15240"/>
            <a:ext cx="4581525" cy="660241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096000" y="4084320"/>
            <a:ext cx="5864225" cy="236283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E537B4-8186-9628-C273-28B8EA981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72000" y="6583680"/>
            <a:ext cx="7620000" cy="2743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270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3"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441960"/>
            <a:ext cx="5641897" cy="3316893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09694" y="4068392"/>
            <a:ext cx="5580586" cy="219759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2800"/>
            </a:lvl1pPr>
            <a:lvl2pPr marL="457200" indent="0">
              <a:lnSpc>
                <a:spcPts val="2400"/>
              </a:lnSpc>
              <a:buNone/>
              <a:defRPr sz="2000"/>
            </a:lvl2pPr>
            <a:lvl3pPr marL="914400" indent="0">
              <a:lnSpc>
                <a:spcPts val="2400"/>
              </a:lnSpc>
              <a:buNone/>
              <a:defRPr sz="2000"/>
            </a:lvl3pPr>
            <a:lvl4pPr marL="1371600" indent="0">
              <a:lnSpc>
                <a:spcPts val="2400"/>
              </a:lnSpc>
              <a:buNone/>
              <a:defRPr sz="2000"/>
            </a:lvl4pPr>
            <a:lvl5pPr marL="1828800" indent="0">
              <a:lnSpc>
                <a:spcPts val="2400"/>
              </a:lnSpc>
              <a:buNone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CD18796B-7A45-F026-1306-A9ADE06D8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1706"/>
          <a:stretch/>
        </p:blipFill>
        <p:spPr>
          <a:xfrm>
            <a:off x="0" y="0"/>
            <a:ext cx="46610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768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93763" y="2073275"/>
            <a:ext cx="4887594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  <a:lvl6pPr marL="1600200">
              <a:defRPr/>
            </a:lvl6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  <a:p>
            <a:pPr lvl="5"/>
            <a:r>
              <a:rPr lang="en-US" dirty="0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10644" y="2073275"/>
            <a:ext cx="4887594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6002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4013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93763" y="2073275"/>
            <a:ext cx="3144837" cy="3687763"/>
          </a:xfrm>
        </p:spPr>
        <p:txBody>
          <a:bodyPr>
            <a:normAutofit/>
          </a:bodyPr>
          <a:lstStyle>
            <a:lvl1pPr marL="32004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defRPr sz="2000"/>
            </a:lvl1pPr>
            <a:lvl2pPr marL="6858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lphaLcPeriod"/>
              <a:defRPr sz="2000"/>
            </a:lvl2pPr>
            <a:lvl3pPr marL="11430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arenR"/>
              <a:defRPr sz="2000"/>
            </a:lvl3pPr>
            <a:lvl4pPr marL="16002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lphaLcParenR"/>
              <a:defRPr sz="2000"/>
            </a:lvl4pPr>
            <a:lvl5pPr marL="205740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romanL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556760" y="2073275"/>
            <a:ext cx="6192838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2pPr>
            <a:lvl3pPr marL="6858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3pPr>
            <a:lvl4pPr marL="11430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4pPr>
            <a:lvl5pPr marL="16002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094885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C5815B7-4DEA-0E4D-6E8B-EDAD6559A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593303"/>
            <a:ext cx="2182090" cy="2743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1046054-0FA9-558E-22C0-007C8D3DA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1367" t="32063" r="19367" b="20417"/>
          <a:stretch/>
        </p:blipFill>
        <p:spPr>
          <a:xfrm>
            <a:off x="4977245" y="0"/>
            <a:ext cx="7214755" cy="14390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137160"/>
            <a:ext cx="6172200" cy="1249680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9160" y="2087880"/>
            <a:ext cx="10210800" cy="195469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4572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600"/>
            </a:lvl3pPr>
            <a:lvl4pPr marL="13716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4pPr>
            <a:lvl5pPr marL="18288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AE9A4-A246-1D03-CC3B-E4043EAF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1188720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3EFB24-F4C6-4987-E8E2-3842A2B6363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79320" y="4094802"/>
            <a:ext cx="10027919" cy="246888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641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137160"/>
            <a:ext cx="6172200" cy="1249680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82B228-AAF1-5EA9-ED96-1A99DB6FB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99160" y="2026920"/>
            <a:ext cx="3017520" cy="390175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4572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600"/>
            </a:lvl3pPr>
            <a:lvl4pPr marL="13716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4pPr>
            <a:lvl5pPr marL="182880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821CE3F-B178-0F88-575A-C8CB5D40EB0F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25963" y="2026603"/>
            <a:ext cx="6766877" cy="3902075"/>
          </a:xfrm>
        </p:spPr>
        <p:txBody>
          <a:bodyPr/>
          <a:lstStyle>
            <a:lvl1pPr>
              <a:spcBef>
                <a:spcPts val="0"/>
              </a:spcBef>
              <a:spcAft>
                <a:spcPts val="1200"/>
              </a:spcAft>
              <a:defRPr/>
            </a:lvl1pPr>
            <a:lvl2pPr>
              <a:spcBef>
                <a:spcPts val="0"/>
              </a:spcBef>
              <a:spcAft>
                <a:spcPts val="600"/>
              </a:spcAft>
              <a:defRPr/>
            </a:lvl2pPr>
            <a:lvl3pPr>
              <a:spcBef>
                <a:spcPts val="0"/>
              </a:spcBef>
              <a:spcAft>
                <a:spcPts val="600"/>
              </a:spcAft>
              <a:defRPr/>
            </a:lvl3pPr>
            <a:lvl4pPr>
              <a:spcBef>
                <a:spcPts val="0"/>
              </a:spcBef>
              <a:spcAft>
                <a:spcPts val="600"/>
              </a:spcAft>
              <a:defRPr sz="2000"/>
            </a:lvl4pPr>
            <a:lvl5pPr>
              <a:spcBef>
                <a:spcPts val="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AE9A4-A246-1D03-CC3B-E4043EAF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1188720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07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06404F0-C6D6-98DF-5397-EF0F68B01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9256" t="-150" r="58720" b="30269"/>
          <a:stretch/>
        </p:blipFill>
        <p:spPr>
          <a:xfrm>
            <a:off x="8972551" y="5081287"/>
            <a:ext cx="3219450" cy="1776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1352" y="2058669"/>
            <a:ext cx="6192838" cy="3687763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2pPr>
            <a:lvl3pPr marL="11430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3pPr>
            <a:lvl4pPr marL="16002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4pPr>
            <a:lvl5pPr marL="205740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34FA256-5ADA-A5BF-D116-1CFAA7EF867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95483" y="2058670"/>
            <a:ext cx="3002755" cy="36877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2pPr>
            <a:lvl3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3pPr>
            <a:lvl4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4pPr>
            <a:lvl5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Font typeface="+mj-lt"/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196348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>
            <a:lvl1pPr>
              <a:defRPr sz="28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3B79C6E-CF07-9F13-4C7C-A28E3488E3D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1352" y="2043429"/>
            <a:ext cx="10405174" cy="3925467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2pPr>
            <a:lvl3pPr marL="11430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3pPr>
            <a:lvl4pPr marL="16002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4pPr>
            <a:lvl5pPr marL="2057400" indent="-2286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>
            <a:lvl1pPr>
              <a:defRPr sz="1400"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06194" y="6246622"/>
            <a:ext cx="2743200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676824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25F4A3D2-0CBC-CF43-C14A-141B19AE6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433" t="-5525" r="24023" b="11733"/>
          <a:stretch/>
        </p:blipFill>
        <p:spPr>
          <a:xfrm>
            <a:off x="4478101" y="0"/>
            <a:ext cx="77138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1352" y="505016"/>
            <a:ext cx="5775656" cy="3284932"/>
          </a:xfrm>
        </p:spPr>
        <p:txBody>
          <a:bodyPr anchor="b">
            <a:normAutofit/>
          </a:bodyPr>
          <a:lstStyle>
            <a:lvl1pPr>
              <a:defRPr sz="40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11353" y="4006024"/>
            <a:ext cx="5794248" cy="234696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/>
            </a:lvl1pPr>
            <a:lvl2pPr marL="8001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2pPr>
            <a:lvl3pPr marL="12573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3pPr>
            <a:lvl4pPr marL="17145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4pPr>
            <a:lvl5pPr marL="2171700" indent="-342900">
              <a:lnSpc>
                <a:spcPts val="2400"/>
              </a:lnSpc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 </a:t>
            </a:r>
          </a:p>
          <a:p>
            <a:pPr lvl="3"/>
            <a:r>
              <a:rPr lang="en-US" dirty="0"/>
              <a:t>Fourth level </a:t>
            </a:r>
          </a:p>
          <a:p>
            <a:pPr lvl="4"/>
            <a:r>
              <a:rPr lang="en-US" dirty="0"/>
              <a:t>Fifth level 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155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815" name="Group 814">
            <a:extLst>
              <a:ext uri="{FF2B5EF4-FFF2-40B4-BE49-F238E27FC236}">
                <a16:creationId xmlns:a16="http://schemas.microsoft.com/office/drawing/2014/main" id="{98F70650-8E48-1844-382B-91FBA9C8D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716" y="-50037"/>
            <a:ext cx="12186031" cy="3025624"/>
            <a:chOff x="5716" y="-50037"/>
            <a:chExt cx="12186031" cy="302562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65435" y="2327548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14163" y="1807872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92192" y="292266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8070" y="29318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6" name="Freeform 775">
              <a:extLst>
                <a:ext uri="{FF2B5EF4-FFF2-40B4-BE49-F238E27FC236}">
                  <a16:creationId xmlns:a16="http://schemas.microsoft.com/office/drawing/2014/main" id="{8AE234EC-24BB-C203-13CC-0DE3E8682DFF}"/>
                </a:ext>
              </a:extLst>
            </p:cNvPr>
            <p:cNvSpPr/>
            <p:nvPr/>
          </p:nvSpPr>
          <p:spPr>
            <a:xfrm>
              <a:off x="10809444" y="-12696"/>
              <a:ext cx="1265873" cy="505824"/>
            </a:xfrm>
            <a:custGeom>
              <a:avLst/>
              <a:gdLst>
                <a:gd name="connsiteX0" fmla="*/ 0 w 1265873"/>
                <a:gd name="connsiteY0" fmla="*/ 0 h 505824"/>
                <a:gd name="connsiteX1" fmla="*/ 945372 w 1265873"/>
                <a:gd name="connsiteY1" fmla="*/ 0 h 505824"/>
                <a:gd name="connsiteX2" fmla="*/ 1265873 w 1265873"/>
                <a:gd name="connsiteY2" fmla="*/ 102450 h 505824"/>
                <a:gd name="connsiteX3" fmla="*/ 1265873 w 1265873"/>
                <a:gd name="connsiteY3" fmla="*/ 505824 h 505824"/>
                <a:gd name="connsiteX4" fmla="*/ 0 w 1265873"/>
                <a:gd name="connsiteY4" fmla="*/ 101688 h 50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5873" h="505824">
                  <a:moveTo>
                    <a:pt x="0" y="0"/>
                  </a:moveTo>
                  <a:lnTo>
                    <a:pt x="945372" y="0"/>
                  </a:lnTo>
                  <a:lnTo>
                    <a:pt x="1265873" y="102450"/>
                  </a:lnTo>
                  <a:lnTo>
                    <a:pt x="1265873" y="505824"/>
                  </a:lnTo>
                  <a:lnTo>
                    <a:pt x="0" y="1016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6110" y="93055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91315" y="2655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9975" y="328071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14396" y="782994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20690" y="630380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42608" y="1060036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5769" y="422916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7813" y="852572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6438" y="247828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9" name="Freeform 788">
              <a:extLst>
                <a:ext uri="{FF2B5EF4-FFF2-40B4-BE49-F238E27FC236}">
                  <a16:creationId xmlns:a16="http://schemas.microsoft.com/office/drawing/2014/main" id="{9CB742FD-E6D8-87A6-F66D-D5830EC0FE4B}"/>
                </a:ext>
              </a:extLst>
            </p:cNvPr>
            <p:cNvSpPr/>
            <p:nvPr/>
          </p:nvSpPr>
          <p:spPr>
            <a:xfrm>
              <a:off x="5145790" y="-12696"/>
              <a:ext cx="3539857" cy="1070447"/>
            </a:xfrm>
            <a:custGeom>
              <a:avLst/>
              <a:gdLst>
                <a:gd name="connsiteX0" fmla="*/ 0 w 3539857"/>
                <a:gd name="connsiteY0" fmla="*/ 0 h 1070447"/>
                <a:gd name="connsiteX1" fmla="*/ 2020293 w 3539857"/>
                <a:gd name="connsiteY1" fmla="*/ 0 h 1070447"/>
                <a:gd name="connsiteX2" fmla="*/ 3539857 w 3539857"/>
                <a:gd name="connsiteY2" fmla="*/ 459354 h 1070447"/>
                <a:gd name="connsiteX3" fmla="*/ 3539857 w 3539857"/>
                <a:gd name="connsiteY3" fmla="*/ 1070447 h 1070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9857" h="1070447">
                  <a:moveTo>
                    <a:pt x="0" y="0"/>
                  </a:moveTo>
                  <a:lnTo>
                    <a:pt x="2020293" y="0"/>
                  </a:lnTo>
                  <a:lnTo>
                    <a:pt x="3539857" y="459354"/>
                  </a:lnTo>
                  <a:lnTo>
                    <a:pt x="3539857" y="107044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85" name="Freeform 784">
              <a:extLst>
                <a:ext uri="{FF2B5EF4-FFF2-40B4-BE49-F238E27FC236}">
                  <a16:creationId xmlns:a16="http://schemas.microsoft.com/office/drawing/2014/main" id="{95880C50-423C-1BDB-74B3-19400311FDC0}"/>
                </a:ext>
              </a:extLst>
            </p:cNvPr>
            <p:cNvSpPr/>
            <p:nvPr/>
          </p:nvSpPr>
          <p:spPr>
            <a:xfrm>
              <a:off x="7200361" y="-12696"/>
              <a:ext cx="1734016" cy="450213"/>
            </a:xfrm>
            <a:custGeom>
              <a:avLst/>
              <a:gdLst>
                <a:gd name="connsiteX0" fmla="*/ 0 w 1734016"/>
                <a:gd name="connsiteY0" fmla="*/ 0 h 450213"/>
                <a:gd name="connsiteX1" fmla="*/ 901572 w 1734016"/>
                <a:gd name="connsiteY1" fmla="*/ 0 h 450213"/>
                <a:gd name="connsiteX2" fmla="*/ 1734016 w 1734016"/>
                <a:gd name="connsiteY2" fmla="*/ 251510 h 450213"/>
                <a:gd name="connsiteX3" fmla="*/ 1489476 w 1734016"/>
                <a:gd name="connsiteY3" fmla="*/ 450213 h 450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4016" h="450213">
                  <a:moveTo>
                    <a:pt x="0" y="0"/>
                  </a:moveTo>
                  <a:lnTo>
                    <a:pt x="901572" y="0"/>
                  </a:lnTo>
                  <a:lnTo>
                    <a:pt x="1734016" y="251510"/>
                  </a:lnTo>
                  <a:lnTo>
                    <a:pt x="1489476" y="45021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80" name="Freeform 779">
              <a:extLst>
                <a:ext uri="{FF2B5EF4-FFF2-40B4-BE49-F238E27FC236}">
                  <a16:creationId xmlns:a16="http://schemas.microsoft.com/office/drawing/2014/main" id="{DA802240-291A-34FF-3135-1B01B1041638}"/>
                </a:ext>
              </a:extLst>
            </p:cNvPr>
            <p:cNvSpPr/>
            <p:nvPr userDrawn="1"/>
          </p:nvSpPr>
          <p:spPr>
            <a:xfrm>
              <a:off x="8136109" y="-12695"/>
              <a:ext cx="1588137" cy="527789"/>
            </a:xfrm>
            <a:custGeom>
              <a:avLst/>
              <a:gdLst>
                <a:gd name="connsiteX0" fmla="*/ 0 w 1588137"/>
                <a:gd name="connsiteY0" fmla="*/ 0 h 527789"/>
                <a:gd name="connsiteX1" fmla="*/ 792404 w 1588137"/>
                <a:gd name="connsiteY1" fmla="*/ 0 h 527789"/>
                <a:gd name="connsiteX2" fmla="*/ 1588137 w 1588137"/>
                <a:gd name="connsiteY2" fmla="*/ 240590 h 527789"/>
                <a:gd name="connsiteX3" fmla="*/ 1588137 w 1588137"/>
                <a:gd name="connsiteY3" fmla="*/ 503158 h 527789"/>
                <a:gd name="connsiteX4" fmla="*/ 1334201 w 1588137"/>
                <a:gd name="connsiteY4" fmla="*/ 426216 h 527789"/>
                <a:gd name="connsiteX5" fmla="*/ 1331408 w 1588137"/>
                <a:gd name="connsiteY5" fmla="*/ 426216 h 527789"/>
                <a:gd name="connsiteX6" fmla="*/ 1330519 w 1588137"/>
                <a:gd name="connsiteY6" fmla="*/ 426216 h 527789"/>
                <a:gd name="connsiteX7" fmla="*/ 1329503 w 1588137"/>
                <a:gd name="connsiteY7" fmla="*/ 426216 h 527789"/>
                <a:gd name="connsiteX8" fmla="*/ 1203931 w 1588137"/>
                <a:gd name="connsiteY8" fmla="*/ 527789 h 527789"/>
                <a:gd name="connsiteX9" fmla="*/ 812235 w 1588137"/>
                <a:gd name="connsiteY9" fmla="*/ 408059 h 527789"/>
                <a:gd name="connsiteX10" fmla="*/ 812235 w 1588137"/>
                <a:gd name="connsiteY10" fmla="*/ 247319 h 527789"/>
                <a:gd name="connsiteX11" fmla="*/ 812235 w 1588137"/>
                <a:gd name="connsiteY11" fmla="*/ 246557 h 527789"/>
                <a:gd name="connsiteX12" fmla="*/ 812235 w 1588137"/>
                <a:gd name="connsiteY12" fmla="*/ 245668 h 527789"/>
                <a:gd name="connsiteX13" fmla="*/ 812235 w 1588137"/>
                <a:gd name="connsiteY13" fmla="*/ 244907 h 527789"/>
                <a:gd name="connsiteX14" fmla="*/ 811473 w 1588137"/>
                <a:gd name="connsiteY14" fmla="*/ 244907 h 527789"/>
                <a:gd name="connsiteX15" fmla="*/ 810711 w 1588137"/>
                <a:gd name="connsiteY15" fmla="*/ 244907 h 527789"/>
                <a:gd name="connsiteX16" fmla="*/ 810457 w 1588137"/>
                <a:gd name="connsiteY16" fmla="*/ 245034 h 527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88137" h="527789">
                  <a:moveTo>
                    <a:pt x="0" y="0"/>
                  </a:moveTo>
                  <a:lnTo>
                    <a:pt x="792404" y="0"/>
                  </a:lnTo>
                  <a:lnTo>
                    <a:pt x="1588137" y="240590"/>
                  </a:lnTo>
                  <a:lnTo>
                    <a:pt x="1588137" y="503158"/>
                  </a:lnTo>
                  <a:lnTo>
                    <a:pt x="1334201" y="426216"/>
                  </a:lnTo>
                  <a:lnTo>
                    <a:pt x="1331408" y="426216"/>
                  </a:lnTo>
                  <a:lnTo>
                    <a:pt x="1330519" y="426216"/>
                  </a:lnTo>
                  <a:lnTo>
                    <a:pt x="1329503" y="426216"/>
                  </a:lnTo>
                  <a:lnTo>
                    <a:pt x="1203931" y="527789"/>
                  </a:lnTo>
                  <a:lnTo>
                    <a:pt x="812235" y="408059"/>
                  </a:lnTo>
                  <a:lnTo>
                    <a:pt x="812235" y="247319"/>
                  </a:lnTo>
                  <a:cubicBezTo>
                    <a:pt x="812235" y="246557"/>
                    <a:pt x="812235" y="246811"/>
                    <a:pt x="812235" y="246557"/>
                  </a:cubicBezTo>
                  <a:cubicBezTo>
                    <a:pt x="812235" y="246303"/>
                    <a:pt x="812235" y="245668"/>
                    <a:pt x="812235" y="245668"/>
                  </a:cubicBezTo>
                  <a:lnTo>
                    <a:pt x="812235" y="244907"/>
                  </a:lnTo>
                  <a:lnTo>
                    <a:pt x="811473" y="244907"/>
                  </a:lnTo>
                  <a:lnTo>
                    <a:pt x="810711" y="244907"/>
                  </a:lnTo>
                  <a:lnTo>
                    <a:pt x="810457" y="24503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6181" y="-34166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8" name="Freeform 777">
              <a:extLst>
                <a:ext uri="{FF2B5EF4-FFF2-40B4-BE49-F238E27FC236}">
                  <a16:creationId xmlns:a16="http://schemas.microsoft.com/office/drawing/2014/main" id="{9EBADD24-CA3B-B936-2CC1-E5826527A689}"/>
                </a:ext>
              </a:extLst>
            </p:cNvPr>
            <p:cNvSpPr/>
            <p:nvPr/>
          </p:nvSpPr>
          <p:spPr>
            <a:xfrm>
              <a:off x="8963680" y="-12696"/>
              <a:ext cx="1050864" cy="231449"/>
            </a:xfrm>
            <a:custGeom>
              <a:avLst/>
              <a:gdLst>
                <a:gd name="connsiteX0" fmla="*/ 0 w 1050864"/>
                <a:gd name="connsiteY0" fmla="*/ 0 h 231449"/>
                <a:gd name="connsiteX1" fmla="*/ 1050864 w 1050864"/>
                <a:gd name="connsiteY1" fmla="*/ 0 h 231449"/>
                <a:gd name="connsiteX2" fmla="*/ 765898 w 1050864"/>
                <a:gd name="connsiteY2" fmla="*/ 231449 h 23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50864" h="231449">
                  <a:moveTo>
                    <a:pt x="0" y="0"/>
                  </a:moveTo>
                  <a:lnTo>
                    <a:pt x="1050864" y="0"/>
                  </a:lnTo>
                  <a:lnTo>
                    <a:pt x="765898" y="2314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15659" y="853334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81530" y="884949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404156" y="746047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64261" y="715448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60760" y="1948171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64746" y="1925190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71476" y="1752133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6134" y="1831742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70252" y="307756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80737" y="38713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7" name="Freeform 796">
              <a:extLst>
                <a:ext uri="{FF2B5EF4-FFF2-40B4-BE49-F238E27FC236}">
                  <a16:creationId xmlns:a16="http://schemas.microsoft.com/office/drawing/2014/main" id="{28C8952C-5B46-D1EC-FECE-2E1A2E1C1C1C}"/>
                </a:ext>
              </a:extLst>
            </p:cNvPr>
            <p:cNvSpPr/>
            <p:nvPr/>
          </p:nvSpPr>
          <p:spPr>
            <a:xfrm>
              <a:off x="4281244" y="-12696"/>
              <a:ext cx="1826185" cy="510522"/>
            </a:xfrm>
            <a:custGeom>
              <a:avLst/>
              <a:gdLst>
                <a:gd name="connsiteX0" fmla="*/ 45999 w 1826185"/>
                <a:gd name="connsiteY0" fmla="*/ 0 h 510522"/>
                <a:gd name="connsiteX1" fmla="*/ 795429 w 1826185"/>
                <a:gd name="connsiteY1" fmla="*/ 0 h 510522"/>
                <a:gd name="connsiteX2" fmla="*/ 1826185 w 1826185"/>
                <a:gd name="connsiteY2" fmla="*/ 311945 h 510522"/>
                <a:gd name="connsiteX3" fmla="*/ 1583294 w 1826185"/>
                <a:gd name="connsiteY3" fmla="*/ 510522 h 510522"/>
                <a:gd name="connsiteX4" fmla="*/ 0 w 1826185"/>
                <a:gd name="connsiteY4" fmla="*/ 31856 h 510522"/>
                <a:gd name="connsiteX5" fmla="*/ 13332 w 1826185"/>
                <a:gd name="connsiteY5" fmla="*/ 21064 h 510522"/>
                <a:gd name="connsiteX6" fmla="*/ 14728 w 1826185"/>
                <a:gd name="connsiteY6" fmla="*/ 21952 h 510522"/>
                <a:gd name="connsiteX7" fmla="*/ 16887 w 1826185"/>
                <a:gd name="connsiteY7" fmla="*/ 21952 h 510522"/>
                <a:gd name="connsiteX8" fmla="*/ 18664 w 1826185"/>
                <a:gd name="connsiteY8" fmla="*/ 21952 h 510522"/>
                <a:gd name="connsiteX9" fmla="*/ 20188 w 1826185"/>
                <a:gd name="connsiteY9" fmla="*/ 21064 h 510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6185" h="510522">
                  <a:moveTo>
                    <a:pt x="45999" y="0"/>
                  </a:moveTo>
                  <a:lnTo>
                    <a:pt x="795429" y="0"/>
                  </a:lnTo>
                  <a:lnTo>
                    <a:pt x="1826185" y="311945"/>
                  </a:lnTo>
                  <a:lnTo>
                    <a:pt x="1583294" y="510522"/>
                  </a:lnTo>
                  <a:lnTo>
                    <a:pt x="0" y="31856"/>
                  </a:lnTo>
                  <a:lnTo>
                    <a:pt x="13332" y="21064"/>
                  </a:lnTo>
                  <a:cubicBezTo>
                    <a:pt x="13751" y="21432"/>
                    <a:pt x="14220" y="21737"/>
                    <a:pt x="14728" y="21952"/>
                  </a:cubicBezTo>
                  <a:cubicBezTo>
                    <a:pt x="15439" y="22079"/>
                    <a:pt x="16176" y="22079"/>
                    <a:pt x="16887" y="21952"/>
                  </a:cubicBezTo>
                  <a:lnTo>
                    <a:pt x="18664" y="21952"/>
                  </a:lnTo>
                  <a:cubicBezTo>
                    <a:pt x="19210" y="21737"/>
                    <a:pt x="19731" y="21432"/>
                    <a:pt x="20188" y="21064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3" name="Freeform 802">
              <a:extLst>
                <a:ext uri="{FF2B5EF4-FFF2-40B4-BE49-F238E27FC236}">
                  <a16:creationId xmlns:a16="http://schemas.microsoft.com/office/drawing/2014/main" id="{FA10EB6E-9C26-5CF2-4D48-9099D7D162DF}"/>
                </a:ext>
              </a:extLst>
            </p:cNvPr>
            <p:cNvSpPr/>
            <p:nvPr/>
          </p:nvSpPr>
          <p:spPr>
            <a:xfrm>
              <a:off x="3884723" y="-12695"/>
              <a:ext cx="242636" cy="547597"/>
            </a:xfrm>
            <a:custGeom>
              <a:avLst/>
              <a:gdLst>
                <a:gd name="connsiteX0" fmla="*/ 0 w 242636"/>
                <a:gd name="connsiteY0" fmla="*/ 0 h 547597"/>
                <a:gd name="connsiteX1" fmla="*/ 242636 w 242636"/>
                <a:gd name="connsiteY1" fmla="*/ 0 h 547597"/>
                <a:gd name="connsiteX2" fmla="*/ 242636 w 242636"/>
                <a:gd name="connsiteY2" fmla="*/ 61948 h 547597"/>
                <a:gd name="connsiteX3" fmla="*/ 242636 w 242636"/>
                <a:gd name="connsiteY3" fmla="*/ 165553 h 547597"/>
                <a:gd name="connsiteX4" fmla="*/ 242636 w 242636"/>
                <a:gd name="connsiteY4" fmla="*/ 350036 h 547597"/>
                <a:gd name="connsiteX5" fmla="*/ 0 w 242636"/>
                <a:gd name="connsiteY5" fmla="*/ 547597 h 54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636" h="547597">
                  <a:moveTo>
                    <a:pt x="0" y="0"/>
                  </a:moveTo>
                  <a:lnTo>
                    <a:pt x="242636" y="0"/>
                  </a:lnTo>
                  <a:lnTo>
                    <a:pt x="242636" y="61948"/>
                  </a:lnTo>
                  <a:lnTo>
                    <a:pt x="242636" y="165553"/>
                  </a:lnTo>
                  <a:lnTo>
                    <a:pt x="242636" y="350036"/>
                  </a:lnTo>
                  <a:lnTo>
                    <a:pt x="0" y="54759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1" name="Freeform 800">
              <a:extLst>
                <a:ext uri="{FF2B5EF4-FFF2-40B4-BE49-F238E27FC236}">
                  <a16:creationId xmlns:a16="http://schemas.microsoft.com/office/drawing/2014/main" id="{5CD91505-58C6-46EC-09EA-BF96BB70EFC8}"/>
                </a:ext>
              </a:extLst>
            </p:cNvPr>
            <p:cNvSpPr/>
            <p:nvPr/>
          </p:nvSpPr>
          <p:spPr>
            <a:xfrm>
              <a:off x="2048998" y="-12696"/>
              <a:ext cx="1824932" cy="551786"/>
            </a:xfrm>
            <a:custGeom>
              <a:avLst/>
              <a:gdLst>
                <a:gd name="connsiteX0" fmla="*/ 0 w 1824932"/>
                <a:gd name="connsiteY0" fmla="*/ 0 h 551786"/>
                <a:gd name="connsiteX1" fmla="*/ 1824932 w 1824932"/>
                <a:gd name="connsiteY1" fmla="*/ 0 h 551786"/>
                <a:gd name="connsiteX2" fmla="*/ 1824932 w 1824932"/>
                <a:gd name="connsiteY2" fmla="*/ 551786 h 55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24932" h="551786">
                  <a:moveTo>
                    <a:pt x="0" y="0"/>
                  </a:moveTo>
                  <a:lnTo>
                    <a:pt x="1824932" y="0"/>
                  </a:lnTo>
                  <a:lnTo>
                    <a:pt x="1824932" y="551786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60071" y="934974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7235" y="1770925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9272" y="1087842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41185" y="2444231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41438" y="2122369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41684" y="934974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41513" y="1301655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13557" y="1551906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8167" y="1663130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5839" y="853461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14396" y="1105871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61095" y="984364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6179" y="1190431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30751" y="653742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7740" y="1906144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8740" y="2153603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14168" y="2732192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40295" y="2510254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45628" y="2372748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8994" y="1476234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30587" y="1419734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34015" y="1311177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85459" y="893328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5716" y="7225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0" name="Freeform 809">
              <a:extLst>
                <a:ext uri="{FF2B5EF4-FFF2-40B4-BE49-F238E27FC236}">
                  <a16:creationId xmlns:a16="http://schemas.microsoft.com/office/drawing/2014/main" id="{47B922FA-CDEA-A2D1-1DF9-A5354EB44AE0}"/>
                </a:ext>
              </a:extLst>
            </p:cNvPr>
            <p:cNvSpPr/>
            <p:nvPr/>
          </p:nvSpPr>
          <p:spPr>
            <a:xfrm>
              <a:off x="5716" y="-12696"/>
              <a:ext cx="4239343" cy="1032611"/>
            </a:xfrm>
            <a:custGeom>
              <a:avLst/>
              <a:gdLst>
                <a:gd name="connsiteX0" fmla="*/ 0 w 4239343"/>
                <a:gd name="connsiteY0" fmla="*/ 0 h 1032611"/>
                <a:gd name="connsiteX1" fmla="*/ 672711 w 4239343"/>
                <a:gd name="connsiteY1" fmla="*/ 0 h 1032611"/>
                <a:gd name="connsiteX2" fmla="*/ 4239343 w 4239343"/>
                <a:gd name="connsiteY2" fmla="*/ 897391 h 1032611"/>
                <a:gd name="connsiteX3" fmla="*/ 4073015 w 4239343"/>
                <a:gd name="connsiteY3" fmla="*/ 1032611 h 1032611"/>
                <a:gd name="connsiteX4" fmla="*/ 0 w 4239343"/>
                <a:gd name="connsiteY4" fmla="*/ 9764 h 1032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032611">
                  <a:moveTo>
                    <a:pt x="0" y="0"/>
                  </a:moveTo>
                  <a:lnTo>
                    <a:pt x="672711" y="0"/>
                  </a:lnTo>
                  <a:lnTo>
                    <a:pt x="4239343" y="897391"/>
                  </a:lnTo>
                  <a:lnTo>
                    <a:pt x="4073015" y="1032611"/>
                  </a:lnTo>
                  <a:lnTo>
                    <a:pt x="0" y="976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60272" y="1245789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81041" y="1164022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85358" y="1007980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8071" y="318802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13889" y="773218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13453" y="1240964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11548" y="62009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10914" y="62161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11511" y="624285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31815" y="1056862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10914" y="62111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10914" y="620222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13326" y="621619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33593" y="848890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32958" y="105597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94787" y="855746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51688" y="-391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6245" y="1065369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85011" y="445262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1" name="Freeform 790">
              <a:extLst>
                <a:ext uri="{FF2B5EF4-FFF2-40B4-BE49-F238E27FC236}">
                  <a16:creationId xmlns:a16="http://schemas.microsoft.com/office/drawing/2014/main" id="{676E1FD3-28A9-7EA4-4B57-B6D4974B61F1}"/>
                </a:ext>
              </a:extLst>
            </p:cNvPr>
            <p:cNvSpPr/>
            <p:nvPr/>
          </p:nvSpPr>
          <p:spPr>
            <a:xfrm>
              <a:off x="7164989" y="-12695"/>
              <a:ext cx="1525737" cy="460751"/>
            </a:xfrm>
            <a:custGeom>
              <a:avLst/>
              <a:gdLst>
                <a:gd name="connsiteX0" fmla="*/ 0 w 1525737"/>
                <a:gd name="connsiteY0" fmla="*/ 0 h 460751"/>
                <a:gd name="connsiteX1" fmla="*/ 34663 w 1525737"/>
                <a:gd name="connsiteY1" fmla="*/ 0 h 460751"/>
                <a:gd name="connsiteX2" fmla="*/ 1524087 w 1525737"/>
                <a:gd name="connsiteY2" fmla="*/ 450213 h 460751"/>
                <a:gd name="connsiteX3" fmla="*/ 1521801 w 1525737"/>
                <a:gd name="connsiteY3" fmla="*/ 452117 h 460751"/>
                <a:gd name="connsiteX4" fmla="*/ 1521458 w 1525737"/>
                <a:gd name="connsiteY4" fmla="*/ 452460 h 460751"/>
                <a:gd name="connsiteX5" fmla="*/ 1521801 w 1525737"/>
                <a:gd name="connsiteY5" fmla="*/ 459100 h 460751"/>
                <a:gd name="connsiteX6" fmla="*/ 1525737 w 1525737"/>
                <a:gd name="connsiteY6" fmla="*/ 460751 h 460751"/>
                <a:gd name="connsiteX7" fmla="*/ 1524087 w 1525737"/>
                <a:gd name="connsiteY7" fmla="*/ 460751 h 460751"/>
                <a:gd name="connsiteX8" fmla="*/ 1520404 w 1525737"/>
                <a:gd name="connsiteY8" fmla="*/ 459608 h 460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5737" h="460751">
                  <a:moveTo>
                    <a:pt x="0" y="0"/>
                  </a:moveTo>
                  <a:lnTo>
                    <a:pt x="34663" y="0"/>
                  </a:lnTo>
                  <a:lnTo>
                    <a:pt x="1524087" y="450213"/>
                  </a:lnTo>
                  <a:lnTo>
                    <a:pt x="1521801" y="452117"/>
                  </a:lnTo>
                  <a:cubicBezTo>
                    <a:pt x="1521674" y="452231"/>
                    <a:pt x="1521560" y="452346"/>
                    <a:pt x="1521458" y="452460"/>
                  </a:cubicBezTo>
                  <a:cubicBezTo>
                    <a:pt x="1519719" y="454390"/>
                    <a:pt x="1519871" y="457361"/>
                    <a:pt x="1521801" y="459100"/>
                  </a:cubicBezTo>
                  <a:cubicBezTo>
                    <a:pt x="1522855" y="460129"/>
                    <a:pt x="1524264" y="460713"/>
                    <a:pt x="1525737" y="460751"/>
                  </a:cubicBezTo>
                  <a:lnTo>
                    <a:pt x="1524087" y="460751"/>
                  </a:lnTo>
                  <a:lnTo>
                    <a:pt x="1520404" y="4596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8851" y="23348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9994" y="23487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7073" y="232719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5923" y="239448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50375" y="397522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25389" y="226244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3" name="Freeform 782">
              <a:extLst>
                <a:ext uri="{FF2B5EF4-FFF2-40B4-BE49-F238E27FC236}">
                  <a16:creationId xmlns:a16="http://schemas.microsoft.com/office/drawing/2014/main" id="{AC5F2025-A1DD-E6B5-9595-D6808C59AB5E}"/>
                </a:ext>
              </a:extLst>
            </p:cNvPr>
            <p:cNvSpPr/>
            <p:nvPr/>
          </p:nvSpPr>
          <p:spPr>
            <a:xfrm>
              <a:off x="8928349" y="-12696"/>
              <a:ext cx="802500" cy="241733"/>
            </a:xfrm>
            <a:custGeom>
              <a:avLst/>
              <a:gdLst>
                <a:gd name="connsiteX0" fmla="*/ 0 w 802500"/>
                <a:gd name="connsiteY0" fmla="*/ 0 h 241733"/>
                <a:gd name="connsiteX1" fmla="*/ 35612 w 802500"/>
                <a:gd name="connsiteY1" fmla="*/ 0 h 241733"/>
                <a:gd name="connsiteX2" fmla="*/ 800850 w 802500"/>
                <a:gd name="connsiteY2" fmla="*/ 231195 h 241733"/>
                <a:gd name="connsiteX3" fmla="*/ 798437 w 802500"/>
                <a:gd name="connsiteY3" fmla="*/ 233099 h 241733"/>
                <a:gd name="connsiteX4" fmla="*/ 798095 w 802500"/>
                <a:gd name="connsiteY4" fmla="*/ 233442 h 241733"/>
                <a:gd name="connsiteX5" fmla="*/ 798437 w 802500"/>
                <a:gd name="connsiteY5" fmla="*/ 240082 h 241733"/>
                <a:gd name="connsiteX6" fmla="*/ 802500 w 802500"/>
                <a:gd name="connsiteY6" fmla="*/ 241733 h 241733"/>
                <a:gd name="connsiteX7" fmla="*/ 800722 w 802500"/>
                <a:gd name="connsiteY7" fmla="*/ 241733 h 241733"/>
                <a:gd name="connsiteX8" fmla="*/ 797041 w 802500"/>
                <a:gd name="connsiteY8" fmla="*/ 240844 h 241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02500" h="241733">
                  <a:moveTo>
                    <a:pt x="0" y="0"/>
                  </a:moveTo>
                  <a:lnTo>
                    <a:pt x="35612" y="0"/>
                  </a:lnTo>
                  <a:lnTo>
                    <a:pt x="800850" y="231195"/>
                  </a:lnTo>
                  <a:lnTo>
                    <a:pt x="798437" y="233099"/>
                  </a:lnTo>
                  <a:cubicBezTo>
                    <a:pt x="798310" y="233214"/>
                    <a:pt x="798196" y="233328"/>
                    <a:pt x="798095" y="233442"/>
                  </a:cubicBezTo>
                  <a:cubicBezTo>
                    <a:pt x="796355" y="235372"/>
                    <a:pt x="796507" y="238343"/>
                    <a:pt x="798437" y="240082"/>
                  </a:cubicBezTo>
                  <a:cubicBezTo>
                    <a:pt x="799529" y="241136"/>
                    <a:pt x="800989" y="241733"/>
                    <a:pt x="802500" y="241733"/>
                  </a:cubicBezTo>
                  <a:lnTo>
                    <a:pt x="800722" y="241733"/>
                  </a:lnTo>
                  <a:lnTo>
                    <a:pt x="797041" y="2408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31483" y="228021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7157" y="-45212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25613" y="-50037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3" name="Freeform 772">
              <a:extLst>
                <a:ext uri="{FF2B5EF4-FFF2-40B4-BE49-F238E27FC236}">
                  <a16:creationId xmlns:a16="http://schemas.microsoft.com/office/drawing/2014/main" id="{933BA95F-42B0-929B-69A1-690B15D71E8F}"/>
                </a:ext>
              </a:extLst>
            </p:cNvPr>
            <p:cNvSpPr/>
            <p:nvPr/>
          </p:nvSpPr>
          <p:spPr>
            <a:xfrm>
              <a:off x="10803222" y="89626"/>
              <a:ext cx="1276793" cy="415944"/>
            </a:xfrm>
            <a:custGeom>
              <a:avLst/>
              <a:gdLst>
                <a:gd name="connsiteX0" fmla="*/ 7364 w 1276793"/>
                <a:gd name="connsiteY0" fmla="*/ 0 h 415944"/>
                <a:gd name="connsiteX1" fmla="*/ 1273238 w 1276793"/>
                <a:gd name="connsiteY1" fmla="*/ 404136 h 415944"/>
                <a:gd name="connsiteX2" fmla="*/ 1273238 w 1276793"/>
                <a:gd name="connsiteY2" fmla="*/ 411119 h 415944"/>
                <a:gd name="connsiteX3" fmla="*/ 1273238 w 1276793"/>
                <a:gd name="connsiteY3" fmla="*/ 412135 h 415944"/>
                <a:gd name="connsiteX4" fmla="*/ 1273238 w 1276793"/>
                <a:gd name="connsiteY4" fmla="*/ 413024 h 415944"/>
                <a:gd name="connsiteX5" fmla="*/ 1273873 w 1276793"/>
                <a:gd name="connsiteY5" fmla="*/ 413786 h 415944"/>
                <a:gd name="connsiteX6" fmla="*/ 1273873 w 1276793"/>
                <a:gd name="connsiteY6" fmla="*/ 414547 h 415944"/>
                <a:gd name="connsiteX7" fmla="*/ 1274635 w 1276793"/>
                <a:gd name="connsiteY7" fmla="*/ 414547 h 415944"/>
                <a:gd name="connsiteX8" fmla="*/ 1276793 w 1276793"/>
                <a:gd name="connsiteY8" fmla="*/ 415944 h 415944"/>
                <a:gd name="connsiteX9" fmla="*/ 0 w 1276793"/>
                <a:gd name="connsiteY9" fmla="*/ 8380 h 415944"/>
                <a:gd name="connsiteX10" fmla="*/ 2032 w 1276793"/>
                <a:gd name="connsiteY10" fmla="*/ 8380 h 415944"/>
                <a:gd name="connsiteX11" fmla="*/ 2044 w 1276793"/>
                <a:gd name="connsiteY11" fmla="*/ 8380 h 415944"/>
                <a:gd name="connsiteX12" fmla="*/ 7364 w 1276793"/>
                <a:gd name="connsiteY12" fmla="*/ 3555 h 41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6793" h="415944">
                  <a:moveTo>
                    <a:pt x="7364" y="0"/>
                  </a:moveTo>
                  <a:lnTo>
                    <a:pt x="1273238" y="404136"/>
                  </a:lnTo>
                  <a:lnTo>
                    <a:pt x="1273238" y="411119"/>
                  </a:lnTo>
                  <a:cubicBezTo>
                    <a:pt x="1273238" y="412135"/>
                    <a:pt x="1273238" y="411246"/>
                    <a:pt x="1273238" y="412135"/>
                  </a:cubicBezTo>
                  <a:cubicBezTo>
                    <a:pt x="1273238" y="413024"/>
                    <a:pt x="1273238" y="413024"/>
                    <a:pt x="1273238" y="413024"/>
                  </a:cubicBezTo>
                  <a:lnTo>
                    <a:pt x="1273873" y="413786"/>
                  </a:lnTo>
                  <a:lnTo>
                    <a:pt x="1273873" y="414547"/>
                  </a:lnTo>
                  <a:lnTo>
                    <a:pt x="1274635" y="414547"/>
                  </a:lnTo>
                  <a:lnTo>
                    <a:pt x="1276793" y="415944"/>
                  </a:lnTo>
                  <a:lnTo>
                    <a:pt x="0" y="8380"/>
                  </a:lnTo>
                  <a:cubicBezTo>
                    <a:pt x="673" y="8519"/>
                    <a:pt x="1359" y="8519"/>
                    <a:pt x="2032" y="8380"/>
                  </a:cubicBezTo>
                  <a:cubicBezTo>
                    <a:pt x="2032" y="8380"/>
                    <a:pt x="2044" y="8380"/>
                    <a:pt x="2044" y="8380"/>
                  </a:cubicBezTo>
                  <a:cubicBezTo>
                    <a:pt x="4850" y="8519"/>
                    <a:pt x="7225" y="6361"/>
                    <a:pt x="7364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75222" y="89754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6333" y="88992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7095" y="-10169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72343" y="-44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74619" y="-7757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15659" y="1046958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804867" y="876188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63347" y="7055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6395" y="7047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64363" y="7055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8426" y="715194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54004" y="8401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54512" y="841272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51592" y="83873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63347" y="705496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65125" y="705544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7538" y="705544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9179" y="83746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50576" y="83797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43338" y="841653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54258" y="84063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53115" y="838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6645" y="837463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7430" y="1283498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8829" y="1549367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33534" y="165754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8232" y="1559397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33534" y="165754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23731" y="1513308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8867" y="165348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20372" y="1411608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20645" y="1414274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9826" y="1413005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22334" y="1417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20683" y="1303051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92955" y="14533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95368" y="145668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94225" y="1454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94960" y="1302543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91050" y="1452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93463" y="14538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85210" y="1456554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94479" y="1454903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9527" y="145223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30995" y="1451095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8202" y="1550002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9921" y="1409865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83936" y="983729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85332" y="113024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5716" y="100673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74794" y="1027406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80127" y="1029183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5716" y="-2932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60930" y="879489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61437" y="881266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8390" y="87872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2" name="Freeform 811">
              <a:extLst>
                <a:ext uri="{FF2B5EF4-FFF2-40B4-BE49-F238E27FC236}">
                  <a16:creationId xmlns:a16="http://schemas.microsoft.com/office/drawing/2014/main" id="{50B8F123-EE23-99D3-DF8D-303C7DB6546B}"/>
                </a:ext>
              </a:extLst>
            </p:cNvPr>
            <p:cNvSpPr/>
            <p:nvPr/>
          </p:nvSpPr>
          <p:spPr>
            <a:xfrm>
              <a:off x="678430" y="-12696"/>
              <a:ext cx="3578310" cy="897391"/>
            </a:xfrm>
            <a:custGeom>
              <a:avLst/>
              <a:gdLst>
                <a:gd name="connsiteX0" fmla="*/ 0 w 3578310"/>
                <a:gd name="connsiteY0" fmla="*/ 0 h 897391"/>
                <a:gd name="connsiteX1" fmla="*/ 39959 w 3578310"/>
                <a:gd name="connsiteY1" fmla="*/ 0 h 897391"/>
                <a:gd name="connsiteX2" fmla="*/ 3578310 w 3578310"/>
                <a:gd name="connsiteY2" fmla="*/ 890788 h 897391"/>
                <a:gd name="connsiteX3" fmla="*/ 3577168 w 3578310"/>
                <a:gd name="connsiteY3" fmla="*/ 890788 h 897391"/>
                <a:gd name="connsiteX4" fmla="*/ 3575136 w 3578310"/>
                <a:gd name="connsiteY4" fmla="*/ 890788 h 897391"/>
                <a:gd name="connsiteX5" fmla="*/ 3573993 w 3578310"/>
                <a:gd name="connsiteY5" fmla="*/ 891423 h 897391"/>
                <a:gd name="connsiteX6" fmla="*/ 3566629 w 3578310"/>
                <a:gd name="connsiteY6" fmla="*/ 897391 h 897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78310" h="897391">
                  <a:moveTo>
                    <a:pt x="0" y="0"/>
                  </a:moveTo>
                  <a:lnTo>
                    <a:pt x="39959" y="0"/>
                  </a:lnTo>
                  <a:lnTo>
                    <a:pt x="3578310" y="890788"/>
                  </a:lnTo>
                  <a:lnTo>
                    <a:pt x="3577168" y="890788"/>
                  </a:lnTo>
                  <a:lnTo>
                    <a:pt x="3575136" y="890788"/>
                  </a:lnTo>
                  <a:lnTo>
                    <a:pt x="3573993" y="891423"/>
                  </a:lnTo>
                  <a:lnTo>
                    <a:pt x="3566629" y="8973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8263" y="8778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6105" y="8774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61056" y="8806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9406" y="87898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50645" y="881647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75526" y="877457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9256" y="1332127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74058" y="1257597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60145" y="1458078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71011" y="115576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71687" y="1158436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505216" y="9994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70374" y="1155515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71392" y="1000235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71646" y="1162625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54228" y="12277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54228" y="12296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52704" y="12261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504217" y="997483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50927" y="1226033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43436" y="1229537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52704" y="1226363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9276" y="12250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54228" y="122776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52653" y="1225220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9479" y="1353076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70319" y="1153023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9109" y="2038698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7636" y="2018257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60507" y="2121480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55605" y="19152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54405" y="1916810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55303" y="1920111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9714" y="2018510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54334" y="1916175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55350" y="1915413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55300" y="2020288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8017" y="1916810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50708" y="1939156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7256" y="19343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55097" y="193306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8145" y="1935347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81024" y="1889258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82675" y="1816633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70283" y="1817395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74498" y="1739183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71496" y="1803174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53395" y="1738040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9213" y="33761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7435" y="32619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9496" y="915675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73372" y="640029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9333" y="505190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64538" y="506714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9524" y="17651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22792" y="293917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23300" y="295694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20760" y="293155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9237" y="292012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21141" y="29340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7205" y="291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22919" y="2949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12507" y="296710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61334" y="293663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83199" y="337340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84468" y="546581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7" name="Freeform 806">
              <a:extLst>
                <a:ext uri="{FF2B5EF4-FFF2-40B4-BE49-F238E27FC236}">
                  <a16:creationId xmlns:a16="http://schemas.microsoft.com/office/drawing/2014/main" id="{2B053F69-4645-CC09-81FA-FEE8DA57DD97}"/>
                </a:ext>
              </a:extLst>
            </p:cNvPr>
            <p:cNvSpPr/>
            <p:nvPr/>
          </p:nvSpPr>
          <p:spPr>
            <a:xfrm>
              <a:off x="2014803" y="-12696"/>
              <a:ext cx="1865222" cy="563292"/>
            </a:xfrm>
            <a:custGeom>
              <a:avLst/>
              <a:gdLst>
                <a:gd name="connsiteX0" fmla="*/ 0 w 1865222"/>
                <a:gd name="connsiteY0" fmla="*/ 0 h 563292"/>
                <a:gd name="connsiteX1" fmla="*/ 34554 w 1865222"/>
                <a:gd name="connsiteY1" fmla="*/ 0 h 563292"/>
                <a:gd name="connsiteX2" fmla="*/ 1859128 w 1865222"/>
                <a:gd name="connsiteY2" fmla="*/ 551786 h 563292"/>
                <a:gd name="connsiteX3" fmla="*/ 1859128 w 1865222"/>
                <a:gd name="connsiteY3" fmla="*/ 558515 h 563292"/>
                <a:gd name="connsiteX4" fmla="*/ 1859191 w 1865222"/>
                <a:gd name="connsiteY4" fmla="*/ 558998 h 563292"/>
                <a:gd name="connsiteX5" fmla="*/ 1865222 w 1865222"/>
                <a:gd name="connsiteY5" fmla="*/ 563213 h 563292"/>
                <a:gd name="connsiteX6" fmla="*/ 1863444 w 1865222"/>
                <a:gd name="connsiteY6" fmla="*/ 563213 h 563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222" h="563292">
                  <a:moveTo>
                    <a:pt x="0" y="0"/>
                  </a:moveTo>
                  <a:lnTo>
                    <a:pt x="34554" y="0"/>
                  </a:lnTo>
                  <a:lnTo>
                    <a:pt x="1859128" y="551786"/>
                  </a:lnTo>
                  <a:lnTo>
                    <a:pt x="1859128" y="558515"/>
                  </a:lnTo>
                  <a:cubicBezTo>
                    <a:pt x="1859140" y="558680"/>
                    <a:pt x="1859166" y="558833"/>
                    <a:pt x="1859191" y="558998"/>
                  </a:cubicBezTo>
                  <a:cubicBezTo>
                    <a:pt x="1859686" y="561829"/>
                    <a:pt x="1862390" y="563708"/>
                    <a:pt x="1865222" y="563213"/>
                  </a:cubicBezTo>
                  <a:lnTo>
                    <a:pt x="1863444" y="5632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805" name="Freeform 804">
              <a:extLst>
                <a:ext uri="{FF2B5EF4-FFF2-40B4-BE49-F238E27FC236}">
                  <a16:creationId xmlns:a16="http://schemas.microsoft.com/office/drawing/2014/main" id="{6A455F2E-C95D-C0C6-4699-32D861181A07}"/>
                </a:ext>
              </a:extLst>
            </p:cNvPr>
            <p:cNvSpPr/>
            <p:nvPr/>
          </p:nvSpPr>
          <p:spPr>
            <a:xfrm>
              <a:off x="3874057" y="-12696"/>
              <a:ext cx="10538" cy="563600"/>
            </a:xfrm>
            <a:custGeom>
              <a:avLst/>
              <a:gdLst>
                <a:gd name="connsiteX0" fmla="*/ 0 w 10538"/>
                <a:gd name="connsiteY0" fmla="*/ 0 h 563600"/>
                <a:gd name="connsiteX1" fmla="*/ 10538 w 10538"/>
                <a:gd name="connsiteY1" fmla="*/ 0 h 563600"/>
                <a:gd name="connsiteX2" fmla="*/ 10538 w 10538"/>
                <a:gd name="connsiteY2" fmla="*/ 558515 h 563600"/>
                <a:gd name="connsiteX3" fmla="*/ 10538 w 10538"/>
                <a:gd name="connsiteY3" fmla="*/ 559277 h 563600"/>
                <a:gd name="connsiteX4" fmla="*/ 9776 w 10538"/>
                <a:gd name="connsiteY4" fmla="*/ 560547 h 563600"/>
                <a:gd name="connsiteX5" fmla="*/ 8253 w 10538"/>
                <a:gd name="connsiteY5" fmla="*/ 562705 h 563600"/>
                <a:gd name="connsiteX6" fmla="*/ 5460 w 10538"/>
                <a:gd name="connsiteY6" fmla="*/ 563594 h 563600"/>
                <a:gd name="connsiteX7" fmla="*/ 5447 w 10538"/>
                <a:gd name="connsiteY7" fmla="*/ 563594 h 563600"/>
                <a:gd name="connsiteX8" fmla="*/ 0 w 10538"/>
                <a:gd name="connsiteY8" fmla="*/ 558642 h 56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63600">
                  <a:moveTo>
                    <a:pt x="0" y="0"/>
                  </a:moveTo>
                  <a:lnTo>
                    <a:pt x="10538" y="0"/>
                  </a:lnTo>
                  <a:lnTo>
                    <a:pt x="10538" y="558515"/>
                  </a:lnTo>
                  <a:cubicBezTo>
                    <a:pt x="10538" y="559277"/>
                    <a:pt x="10538" y="559277"/>
                    <a:pt x="10538" y="559277"/>
                  </a:cubicBezTo>
                  <a:cubicBezTo>
                    <a:pt x="10475" y="559785"/>
                    <a:pt x="10208" y="560255"/>
                    <a:pt x="9776" y="560547"/>
                  </a:cubicBezTo>
                  <a:cubicBezTo>
                    <a:pt x="9459" y="561385"/>
                    <a:pt x="8938" y="562134"/>
                    <a:pt x="8253" y="562705"/>
                  </a:cubicBezTo>
                  <a:cubicBezTo>
                    <a:pt x="7415" y="563239"/>
                    <a:pt x="6450" y="563556"/>
                    <a:pt x="5460" y="563594"/>
                  </a:cubicBezTo>
                  <a:cubicBezTo>
                    <a:pt x="5460" y="563594"/>
                    <a:pt x="5447" y="563594"/>
                    <a:pt x="5447" y="563594"/>
                  </a:cubicBezTo>
                  <a:cubicBezTo>
                    <a:pt x="2577" y="563734"/>
                    <a:pt x="139" y="561512"/>
                    <a:pt x="0" y="55864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9412" y="1077164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50022" y="925959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50120" y="928371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70992" y="1066258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9406" y="927102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50549" y="925324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6070" y="1068289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51565" y="926213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9251" y="705163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71401" y="869319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9415" y="1993117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32288" y="1284895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32201" y="2121608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61202" y="1762418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72442" y="1763815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34455" y="1653607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33820" y="2121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8733" y="108060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9272" y="1078192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25489" y="155863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24783" y="11856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54950" y="1184845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6220" y="1246276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14269" y="1198811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5809" y="1144215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14396" y="1095460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51141" y="1145993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24682" y="837096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6460" y="83797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7221" y="839748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7441" y="772710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23031" y="83632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21762" y="83581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6429" y="840637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25698" y="83733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6460" y="838352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5914" y="835812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6570" y="1592028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50176" y="1181925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33409" y="1048107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13889" y="97065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11984" y="969890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14396" y="97242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9434" y="843049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51043" y="969382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14269" y="971413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11222" y="96938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13381" y="97065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75476" y="495174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6276" y="81349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8816" y="1372121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15642" y="1166689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8816" y="1166054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104139" y="643457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7740" y="2095706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83621" y="1886338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6765" y="1890401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7075" y="1888496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84256" y="1886300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94185" y="213379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7836" y="2137986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6470" y="21350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7359" y="213659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7976" y="1652845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5962" y="2134431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7359" y="21395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7613" y="21377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7105" y="2135955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12136" y="2825894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32931" y="2603574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13914" y="2971398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9884" y="25016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31153" y="250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31106" y="2505302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103502" y="2869063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30861" y="2500223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9719" y="2501239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8835" y="2870840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33185" y="2501493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25123" y="2340343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9384" y="2724955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104869" y="2721066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7470" y="2340221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9052" y="2743111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8476" y="2840876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85067" y="2740191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32709" y="2320830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10002687" y="2372748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10614" y="2134414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8074" y="2632904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33010" y="2113154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8167" y="355369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6255" y="317787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11168" y="515220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6337" y="413520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7786" y="527155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9740" y="234750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8598" y="23322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6820" y="23221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9455" y="236782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8439" y="395992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6541" y="1273975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7563" y="1369061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7480" y="1997053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7734" y="1937124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55097" y="1932681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7891" y="1935347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6748" y="193382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83389" y="1882920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64443" y="1908303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70785" y="33761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7359" y="152730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60341" y="1814474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64646" y="1248709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62587" y="1114886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8432" y="1114886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8804" y="1080097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8988" y="1082382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9368" y="1016613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9391" y="927610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60976" y="1762926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62284" y="1728391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703400" y="1554955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305022" y="971413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15349" y="1184337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6863" y="896376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6407" y="643076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34210" y="1541601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9245" y="2365541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80321" y="2740059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64449" y="412631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25425" y="491227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7" name="Freeform 786">
              <a:extLst>
                <a:ext uri="{FF2B5EF4-FFF2-40B4-BE49-F238E27FC236}">
                  <a16:creationId xmlns:a16="http://schemas.microsoft.com/office/drawing/2014/main" id="{590AA2E1-0474-EB08-6589-3593E4C77CB1}"/>
                </a:ext>
              </a:extLst>
            </p:cNvPr>
            <p:cNvSpPr/>
            <p:nvPr/>
          </p:nvSpPr>
          <p:spPr>
            <a:xfrm>
              <a:off x="8100642" y="-12696"/>
              <a:ext cx="849448" cy="254177"/>
            </a:xfrm>
            <a:custGeom>
              <a:avLst/>
              <a:gdLst>
                <a:gd name="connsiteX0" fmla="*/ 0 w 849448"/>
                <a:gd name="connsiteY0" fmla="*/ 0 h 254177"/>
                <a:gd name="connsiteX1" fmla="*/ 34179 w 849448"/>
                <a:gd name="connsiteY1" fmla="*/ 0 h 254177"/>
                <a:gd name="connsiteX2" fmla="*/ 847575 w 849448"/>
                <a:gd name="connsiteY2" fmla="*/ 245922 h 254177"/>
                <a:gd name="connsiteX3" fmla="*/ 848591 w 849448"/>
                <a:gd name="connsiteY3" fmla="*/ 245922 h 254177"/>
                <a:gd name="connsiteX4" fmla="*/ 849352 w 849448"/>
                <a:gd name="connsiteY4" fmla="*/ 245922 h 254177"/>
                <a:gd name="connsiteX5" fmla="*/ 849352 w 849448"/>
                <a:gd name="connsiteY5" fmla="*/ 246684 h 254177"/>
                <a:gd name="connsiteX6" fmla="*/ 849352 w 849448"/>
                <a:gd name="connsiteY6" fmla="*/ 247446 h 254177"/>
                <a:gd name="connsiteX7" fmla="*/ 849352 w 849448"/>
                <a:gd name="connsiteY7" fmla="*/ 248335 h 254177"/>
                <a:gd name="connsiteX8" fmla="*/ 849352 w 849448"/>
                <a:gd name="connsiteY8" fmla="*/ 249097 h 254177"/>
                <a:gd name="connsiteX9" fmla="*/ 849352 w 849448"/>
                <a:gd name="connsiteY9" fmla="*/ 250747 h 254177"/>
                <a:gd name="connsiteX10" fmla="*/ 844273 w 849448"/>
                <a:gd name="connsiteY10" fmla="*/ 254175 h 254177"/>
                <a:gd name="connsiteX11" fmla="*/ 842623 w 849448"/>
                <a:gd name="connsiteY11" fmla="*/ 254175 h 254177"/>
                <a:gd name="connsiteX12" fmla="*/ 838814 w 849448"/>
                <a:gd name="connsiteY12" fmla="*/ 253033 h 254177"/>
                <a:gd name="connsiteX13" fmla="*/ 835385 w 849448"/>
                <a:gd name="connsiteY13" fmla="*/ 252398 h 25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49448" h="254177">
                  <a:moveTo>
                    <a:pt x="0" y="0"/>
                  </a:moveTo>
                  <a:lnTo>
                    <a:pt x="34179" y="0"/>
                  </a:lnTo>
                  <a:lnTo>
                    <a:pt x="847575" y="245922"/>
                  </a:lnTo>
                  <a:lnTo>
                    <a:pt x="848591" y="245922"/>
                  </a:lnTo>
                  <a:lnTo>
                    <a:pt x="849352" y="245922"/>
                  </a:lnTo>
                  <a:lnTo>
                    <a:pt x="849352" y="246684"/>
                  </a:lnTo>
                  <a:lnTo>
                    <a:pt x="849352" y="247446"/>
                  </a:lnTo>
                  <a:cubicBezTo>
                    <a:pt x="849403" y="247738"/>
                    <a:pt x="849403" y="248043"/>
                    <a:pt x="849352" y="248335"/>
                  </a:cubicBezTo>
                  <a:cubicBezTo>
                    <a:pt x="849352" y="249097"/>
                    <a:pt x="849352" y="249097"/>
                    <a:pt x="849352" y="249097"/>
                  </a:cubicBezTo>
                  <a:cubicBezTo>
                    <a:pt x="849480" y="249643"/>
                    <a:pt x="849480" y="250201"/>
                    <a:pt x="849352" y="250747"/>
                  </a:cubicBezTo>
                  <a:cubicBezTo>
                    <a:pt x="848577" y="252868"/>
                    <a:pt x="846534" y="254251"/>
                    <a:pt x="844273" y="254175"/>
                  </a:cubicBezTo>
                  <a:lnTo>
                    <a:pt x="842623" y="254175"/>
                  </a:lnTo>
                  <a:lnTo>
                    <a:pt x="838814" y="253033"/>
                  </a:lnTo>
                  <a:lnTo>
                    <a:pt x="835385" y="2523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7359" y="49251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61519" y="1759745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6070" y="1096476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303604" y="1202620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6951" y="1679889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4" name="Freeform 813">
              <a:extLst>
                <a:ext uri="{FF2B5EF4-FFF2-40B4-BE49-F238E27FC236}">
                  <a16:creationId xmlns:a16="http://schemas.microsoft.com/office/drawing/2014/main" id="{EC028D00-36CF-FFB5-08EF-4C1A78592E51}"/>
                </a:ext>
              </a:extLst>
            </p:cNvPr>
            <p:cNvSpPr/>
            <p:nvPr userDrawn="1"/>
          </p:nvSpPr>
          <p:spPr>
            <a:xfrm>
              <a:off x="4127359" y="-12695"/>
              <a:ext cx="10792" cy="66581"/>
            </a:xfrm>
            <a:custGeom>
              <a:avLst/>
              <a:gdLst>
                <a:gd name="connsiteX0" fmla="*/ 0 w 10792"/>
                <a:gd name="connsiteY0" fmla="*/ 0 h 66581"/>
                <a:gd name="connsiteX1" fmla="*/ 10792 w 10792"/>
                <a:gd name="connsiteY1" fmla="*/ 0 h 66581"/>
                <a:gd name="connsiteX2" fmla="*/ 10792 w 10792"/>
                <a:gd name="connsiteY2" fmla="*/ 61947 h 66581"/>
                <a:gd name="connsiteX3" fmla="*/ 6221 w 10792"/>
                <a:gd name="connsiteY3" fmla="*/ 66518 h 66581"/>
                <a:gd name="connsiteX4" fmla="*/ 0 w 10792"/>
                <a:gd name="connsiteY4" fmla="*/ 61947 h 66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92" h="66581">
                  <a:moveTo>
                    <a:pt x="0" y="0"/>
                  </a:moveTo>
                  <a:lnTo>
                    <a:pt x="10792" y="0"/>
                  </a:lnTo>
                  <a:lnTo>
                    <a:pt x="10792" y="61947"/>
                  </a:lnTo>
                  <a:cubicBezTo>
                    <a:pt x="10424" y="64309"/>
                    <a:pt x="8583" y="66150"/>
                    <a:pt x="6221" y="66518"/>
                  </a:cubicBezTo>
                  <a:cubicBezTo>
                    <a:pt x="3251" y="66975"/>
                    <a:pt x="457" y="64931"/>
                    <a:pt x="0" y="619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901841" y="924816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303604" y="1019978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303604" y="1094507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31850" y="1561985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50338" y="1649749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5914" y="943178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9263" y="1042989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95" r:id="rId3"/>
    <p:sldLayoutId id="2147483696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651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.com/attachment-theory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google.com/url?sa=t&amp;source=web&amp;rct=j&amp;url=https%3A%2F%2Fwww.earlyyears.tv%2Fattachment-theory-in-early-years-psychology%2F&amp;ved=0CBYQjRxqFwoTCMjyo5mfhZUDFQAAAAAdAAAAABBS&amp;opi=89978449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BE0BCE3-7A85-71CE-E027-A8E454AF14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71616" y="960120"/>
            <a:ext cx="5221224" cy="3056343"/>
          </a:xfrm>
        </p:spPr>
        <p:txBody>
          <a:bodyPr/>
          <a:lstStyle/>
          <a:p>
            <a:r>
              <a:rPr lang="en-GB" dirty="0"/>
              <a:t>Isaac’s early experiences &amp; development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CBA57A-95A3-739C-9146-3854C1183B12}"/>
              </a:ext>
            </a:extLst>
          </p:cNvPr>
          <p:cNvSpPr txBox="1"/>
          <p:nvPr/>
        </p:nvSpPr>
        <p:spPr>
          <a:xfrm>
            <a:off x="6203596" y="5297715"/>
            <a:ext cx="55625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Student name: Humayra Choudhry </a:t>
            </a:r>
          </a:p>
          <a:p>
            <a:pPr algn="l"/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Student number: 2427072</a:t>
            </a:r>
          </a:p>
          <a:p>
            <a:pPr algn="l"/>
            <a:endParaRPr lang="en-GB" sz="1600" dirty="0">
              <a:solidFill>
                <a:schemeClr val="bg1">
                  <a:lumMod val="25000"/>
                </a:schemeClr>
              </a:solidFill>
            </a:endParaRPr>
          </a:p>
          <a:p>
            <a:pPr algn="l"/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Lecturer name: </a:t>
            </a:r>
            <a:r>
              <a:rPr lang="en-GB" sz="1600" dirty="0" err="1">
                <a:solidFill>
                  <a:schemeClr val="bg1">
                    <a:lumMod val="25000"/>
                  </a:schemeClr>
                </a:solidFill>
              </a:rPr>
              <a:t>Pabjot</a:t>
            </a:r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 Kaur</a:t>
            </a:r>
            <a:endParaRPr lang="en-US" sz="1600" dirty="0">
              <a:solidFill>
                <a:schemeClr val="bg1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410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0870A-EBCD-13FC-D1A2-49C555C48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8297380" cy="1326514"/>
          </a:xfrm>
        </p:spPr>
        <p:txBody>
          <a:bodyPr/>
          <a:lstStyle/>
          <a:p>
            <a:r>
              <a:rPr lang="en-GB" dirty="0"/>
              <a:t>Table of contents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0B4EC43-20C2-1DA5-646B-B8D26CF7D00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5631" y="2072640"/>
            <a:ext cx="8324089" cy="3493008"/>
          </a:xfrm>
        </p:spPr>
        <p:txBody>
          <a:bodyPr/>
          <a:lstStyle/>
          <a:p>
            <a:r>
              <a:rPr lang="en-GB" dirty="0"/>
              <a:t>Isaac’s background </a:t>
            </a:r>
          </a:p>
          <a:p>
            <a:r>
              <a:rPr lang="en-GB" dirty="0"/>
              <a:t>Attachment theory </a:t>
            </a:r>
          </a:p>
          <a:p>
            <a:r>
              <a:rPr lang="en-GB" dirty="0"/>
              <a:t>Application to Isaac </a:t>
            </a:r>
          </a:p>
          <a:p>
            <a:r>
              <a:rPr lang="en-GB" dirty="0"/>
              <a:t>Nature &amp; Nurture</a:t>
            </a:r>
          </a:p>
          <a:p>
            <a:r>
              <a:rPr lang="en-GB" dirty="0"/>
              <a:t>Strategy plan</a:t>
            </a:r>
          </a:p>
          <a:p>
            <a:r>
              <a:rPr lang="en-GB" dirty="0"/>
              <a:t>Evaluation </a:t>
            </a:r>
          </a:p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9920E1-1F47-D3FB-B5CD-7110B3795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749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575FC-0383-7340-4DAC-ED43ACA1F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Isaac’s background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61DCB-958E-0B39-FC0E-F0DD98F99D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4 years old</a:t>
            </a:r>
          </a:p>
          <a:p>
            <a:r>
              <a:rPr lang="en-GB" dirty="0"/>
              <a:t>Single-parent family </a:t>
            </a:r>
          </a:p>
          <a:p>
            <a:r>
              <a:rPr lang="en-GB" dirty="0"/>
              <a:t>Disrupted childcare arrangements for 2 years </a:t>
            </a:r>
          </a:p>
          <a:p>
            <a:r>
              <a:rPr lang="en-GB" dirty="0"/>
              <a:t>Attachment </a:t>
            </a:r>
          </a:p>
          <a:p>
            <a:r>
              <a:rPr lang="en-GB" dirty="0"/>
              <a:t>Delayed language development </a:t>
            </a:r>
          </a:p>
          <a:p>
            <a:r>
              <a:rPr lang="en-GB" dirty="0"/>
              <a:t>“Clingy”</a:t>
            </a:r>
          </a:p>
          <a:p>
            <a:r>
              <a:rPr lang="en-GB" dirty="0"/>
              <a:t>Rarely independent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596E1-0958-06C2-E9CA-C279AB8C1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184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BA0C7-4B10-03D7-2211-750D1F9E5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3" y="-1124543"/>
            <a:ext cx="4894474" cy="5209710"/>
          </a:xfrm>
        </p:spPr>
        <p:txBody>
          <a:bodyPr/>
          <a:lstStyle/>
          <a:p>
            <a:r>
              <a:rPr lang="en-GB" dirty="0"/>
              <a:t>Attachment theory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E552BC-917A-6EC1-D0BA-1A7D849411E4}"/>
              </a:ext>
            </a:extLst>
          </p:cNvPr>
          <p:cNvSpPr txBox="1"/>
          <p:nvPr/>
        </p:nvSpPr>
        <p:spPr>
          <a:xfrm>
            <a:off x="163283" y="4085167"/>
            <a:ext cx="5562580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John </a:t>
            </a:r>
            <a:r>
              <a:rPr lang="en-GB" sz="1600" dirty="0" err="1">
                <a:solidFill>
                  <a:schemeClr val="bg1">
                    <a:lumMod val="25000"/>
                  </a:schemeClr>
                </a:solidFill>
              </a:rPr>
              <a:t>Bowlby</a:t>
            </a:r>
            <a:r>
              <a:rPr lang="en-GB" sz="1600" dirty="0">
                <a:solidFill>
                  <a:schemeClr val="bg1">
                    <a:lumMod val="25000"/>
                  </a:schemeClr>
                </a:solidFill>
              </a:rPr>
              <a:t> (1907-1990)</a:t>
            </a:r>
            <a:endParaRPr lang="en-US" sz="1600" dirty="0">
              <a:solidFill>
                <a:schemeClr val="bg1">
                  <a:lumMod val="25000"/>
                </a:schemeClr>
              </a:solidFill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A26C34D-F5B0-D954-20A7-C69ECE05DFA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10" r="32652"/>
          <a:stretch>
            <a:fillRect/>
          </a:stretch>
        </p:blipFill>
        <p:spPr>
          <a:xfrm>
            <a:off x="4487333" y="25251"/>
            <a:ext cx="7704667" cy="62818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6A4F10-FB76-CA0C-EB29-DA6840D45EA0}"/>
              </a:ext>
            </a:extLst>
          </p:cNvPr>
          <p:cNvSpPr txBox="1"/>
          <p:nvPr/>
        </p:nvSpPr>
        <p:spPr>
          <a:xfrm>
            <a:off x="4412627" y="6244828"/>
            <a:ext cx="44294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hlinkClick r:id="rId3"/>
              </a:rPr>
              <a:t>https://</a:t>
            </a:r>
            <a:r>
              <a:rPr lang="en-US" sz="1200" dirty="0" err="1">
                <a:hlinkClick r:id="rId3"/>
              </a:rPr>
              <a:t>positivepsychology.com</a:t>
            </a:r>
            <a:r>
              <a:rPr lang="en-US" sz="1200" dirty="0">
                <a:hlinkClick r:id="rId3"/>
              </a:rPr>
              <a:t>/attachment-theory/</a:t>
            </a:r>
            <a:r>
              <a:rPr lang="en-GB" sz="1200" dirty="0"/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86907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31AA74-1B85-8980-9816-4DAB721C1B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9217" y="246253"/>
            <a:ext cx="9798921" cy="7060267"/>
          </a:xfrm>
        </p:spPr>
        <p:txBody>
          <a:bodyPr>
            <a:normAutofit/>
          </a:bodyPr>
          <a:lstStyle/>
          <a:p>
            <a:r>
              <a:rPr lang="en-GB" dirty="0"/>
              <a:t>“A lasting phycological connectedness between human beings” – </a:t>
            </a:r>
            <a:r>
              <a:rPr lang="en-GB" dirty="0" err="1"/>
              <a:t>Bowlby</a:t>
            </a:r>
            <a:endParaRPr lang="en-GB" dirty="0"/>
          </a:p>
          <a:p>
            <a:r>
              <a:rPr lang="en-GB" dirty="0"/>
              <a:t>Attachment develops in stages:</a:t>
            </a:r>
          </a:p>
          <a:p>
            <a:pPr marL="1485900" lvl="2" indent="-457200">
              <a:buFont typeface="+mj-lt"/>
              <a:buAutoNum type="arabicPeriod"/>
            </a:pPr>
            <a:r>
              <a:rPr lang="en-GB" dirty="0"/>
              <a:t>Pre- attachment (birth to 6 weeks)</a:t>
            </a:r>
          </a:p>
          <a:p>
            <a:pPr marL="1485900" lvl="2" indent="-457200">
              <a:buFont typeface="+mj-lt"/>
              <a:buAutoNum type="arabicPeriod"/>
            </a:pPr>
            <a:r>
              <a:rPr lang="en-GB" dirty="0"/>
              <a:t>Attachment in the making (6 weeks to 6 months)</a:t>
            </a:r>
          </a:p>
          <a:p>
            <a:pPr marL="1485900" lvl="2" indent="-457200">
              <a:buFont typeface="+mj-lt"/>
              <a:buAutoNum type="arabicPeriod"/>
            </a:pPr>
            <a:r>
              <a:rPr lang="en-GB" dirty="0"/>
              <a:t>Clear-cut attachment (6 months to 2 years)</a:t>
            </a:r>
          </a:p>
          <a:p>
            <a:pPr marL="1485900" lvl="2" indent="-457200">
              <a:buFont typeface="+mj-lt"/>
              <a:buAutoNum type="arabicPeriod"/>
            </a:pPr>
            <a:r>
              <a:rPr lang="en-GB" dirty="0"/>
              <a:t>Formation of reciprocal relationship (2 years and beyond)</a:t>
            </a:r>
          </a:p>
          <a:p>
            <a:pPr marL="1485900" lvl="2" indent="-4572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The core of this theory is that children reach out to a caregiver during times of distress or uncertainty sure to an emotional connection </a:t>
            </a:r>
          </a:p>
          <a:p>
            <a:r>
              <a:rPr lang="en-GB" dirty="0"/>
              <a:t>Young children are harmed by maternal deprivations – whether through separation, or too many changes, or an absence of a mother figure </a:t>
            </a:r>
          </a:p>
          <a:p>
            <a:r>
              <a:rPr lang="en-GB" dirty="0"/>
              <a:t>Later relationships and social and emotional functioning depend on the security of the first attachment </a:t>
            </a:r>
          </a:p>
          <a:p>
            <a:r>
              <a:rPr lang="en-GB" dirty="0"/>
              <a:t>He adopted the concept of ‘Internal working models’ from a phycologist, Kenneth </a:t>
            </a:r>
            <a:r>
              <a:rPr lang="en-GB" dirty="0" err="1"/>
              <a:t>Craik</a:t>
            </a:r>
            <a:r>
              <a:rPr lang="en-GB" dirty="0"/>
              <a:t>, that such models build up by young children from their experiences and from what they are told </a:t>
            </a: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7C9F2-EB2A-D57B-0D06-69B87C19A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008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0D5F5-EFDD-BDF7-6CA6-B479F3258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10405174" cy="1326514"/>
          </a:xfrm>
        </p:spPr>
        <p:txBody>
          <a:bodyPr anchor="b">
            <a:normAutofit/>
          </a:bodyPr>
          <a:lstStyle/>
          <a:p>
            <a:r>
              <a:rPr lang="en-GB" dirty="0"/>
              <a:t>Strengths vs criticisms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49BA5-48D5-C222-0FB6-B708B2C2EB4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1352" y="2058669"/>
            <a:ext cx="6982570" cy="43162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 dirty="0"/>
              <a:t>Strengths</a:t>
            </a:r>
            <a:r>
              <a:rPr lang="en-GB" sz="17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Shaped early childhood development understanding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Allows parents to be more responsive to a child’s needs and signals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Encourages parents to shape a child to become more independent as the child grows and develops 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Criticisms</a:t>
            </a:r>
            <a:r>
              <a:rPr lang="en-GB" sz="1700" dirty="0"/>
              <a:t>:</a:t>
            </a:r>
          </a:p>
          <a:p>
            <a:pPr lvl="2">
              <a:lnSpc>
                <a:spcPct val="90000"/>
              </a:lnSpc>
            </a:pPr>
            <a:r>
              <a:rPr lang="en-GB" sz="1700" dirty="0"/>
              <a:t>The theory overly emphasises a mother’s role in a child’s development</a:t>
            </a:r>
          </a:p>
          <a:p>
            <a:pPr lvl="2">
              <a:lnSpc>
                <a:spcPct val="90000"/>
              </a:lnSpc>
            </a:pPr>
            <a:r>
              <a:rPr lang="en-GB" sz="1700" dirty="0"/>
              <a:t>Cultural differences may oppose Bowlby’s framework</a:t>
            </a:r>
          </a:p>
          <a:p>
            <a:pPr lvl="2">
              <a:lnSpc>
                <a:spcPct val="90000"/>
              </a:lnSpc>
            </a:pPr>
            <a:r>
              <a:rPr lang="en-GB" sz="1700" dirty="0"/>
              <a:t>Based on observational studies </a:t>
            </a:r>
          </a:p>
          <a:p>
            <a:pPr lvl="2">
              <a:lnSpc>
                <a:spcPct val="90000"/>
              </a:lnSpc>
            </a:pPr>
            <a:endParaRPr lang="en-US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E74DFD-7D9B-AC15-AC07-773B27769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359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BF9F0-B02C-F479-3755-F41439C1E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441960"/>
            <a:ext cx="5641897" cy="3316893"/>
          </a:xfrm>
        </p:spPr>
        <p:txBody>
          <a:bodyPr/>
          <a:lstStyle/>
          <a:p>
            <a:r>
              <a:rPr lang="en-GB" dirty="0"/>
              <a:t>Application to isaac</a:t>
            </a:r>
            <a:endParaRPr lang="en-ZA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3C8A46-D49C-FB70-9062-B672F2F7FB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09694" y="4068392"/>
            <a:ext cx="5580586" cy="219759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390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4ECC30-C8C7-7D87-4D74-AECB82505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6148293-036F-7F31-C5AD-526636B3607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8182" y="774391"/>
            <a:ext cx="6584746" cy="483177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This theory is the most appropriate as Isaac is severely emotional with the separation of his mother </a:t>
            </a:r>
          </a:p>
          <a:p>
            <a:endParaRPr lang="en-GB" dirty="0"/>
          </a:p>
          <a:p>
            <a:r>
              <a:rPr lang="en-GB" dirty="0"/>
              <a:t>Isaac is in his early years and Bowlby emphasises how attachment is built during the first years of a child. Isaac experienced long-term emotional distress as his mother herself is in a period of long-term post-natal depression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His theory emphasises how a child seeks protection when afraid which is the case with Isaac, withdrawn during play  </a:t>
            </a:r>
          </a:p>
          <a:p>
            <a:endParaRPr lang="en-GB" dirty="0"/>
          </a:p>
          <a:p>
            <a:r>
              <a:rPr lang="en-GB" dirty="0"/>
              <a:t>Isaac is withdrawn during his plays session which reflects his emotional intelligence due to a failed caregiving by his mother which Bowlby predicts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612E9D0-777C-4B30-B1B1-D95E29E8557A}"/>
              </a:ext>
            </a:extLst>
          </p:cNvPr>
          <p:cNvSpPr txBox="1"/>
          <p:nvPr/>
        </p:nvSpPr>
        <p:spPr>
          <a:xfrm>
            <a:off x="365391" y="4705774"/>
            <a:ext cx="45727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</a:t>
            </a:r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=t&amp;source=web&amp;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rct</a:t>
            </a:r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=j&amp;url=https%3A%2F%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2Fwww.earlyyears.tv</a:t>
            </a:r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%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2Fattachment-theory-in</a:t>
            </a:r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-early-years-psychology%2F&amp;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ved</a:t>
            </a:r>
            <a:r>
              <a:rPr lang="en-US" sz="9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=0CBYQjRxqFwoTCMjyo5mfhZUDFQAAAAAdAAAAABBS&amp;</a:t>
            </a:r>
            <a:r>
              <a:rPr lang="en-US" sz="900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opi</a:t>
            </a:r>
            <a:r>
              <a:rPr lang="en-US" sz="900" dirty="0">
                <a:solidFill>
                  <a:schemeClr val="bg1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=89978449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en-US" sz="9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0C9B2F-D264-7559-67A9-5BD59BA6C7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41" y="369713"/>
            <a:ext cx="4572790" cy="4574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471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3CA8C54-30A3-3553-626E-52909A83C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10405174" cy="1326514"/>
          </a:xfrm>
        </p:spPr>
        <p:txBody>
          <a:bodyPr/>
          <a:lstStyle/>
          <a:p>
            <a:r>
              <a:rPr lang="en-GB" dirty="0"/>
              <a:t>Nature vs nurture</a:t>
            </a:r>
            <a:endParaRPr lang="en-ZA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2207A1-A505-3185-A282-927E9F6F0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E606AA8-3AEF-4E85-213C-404E048A4B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473629"/>
              </p:ext>
            </p:extLst>
          </p:nvPr>
        </p:nvGraphicFramePr>
        <p:xfrm>
          <a:off x="1390425" y="1865155"/>
          <a:ext cx="9410452" cy="3564368"/>
        </p:xfrm>
        <a:graphic>
          <a:graphicData uri="http://schemas.openxmlformats.org/drawingml/2006/table">
            <a:tbl>
              <a:tblPr firstRow="1" firstCol="1" bandRow="1">
                <a:tableStyleId>{68D230F3-CF80-4859-8CE7-A43EE81993B5}</a:tableStyleId>
              </a:tblPr>
              <a:tblGrid>
                <a:gridCol w="4705226">
                  <a:extLst>
                    <a:ext uri="{9D8B030D-6E8A-4147-A177-3AD203B41FA5}">
                      <a16:colId xmlns:a16="http://schemas.microsoft.com/office/drawing/2014/main" val="3842634852"/>
                    </a:ext>
                  </a:extLst>
                </a:gridCol>
                <a:gridCol w="4705226">
                  <a:extLst>
                    <a:ext uri="{9D8B030D-6E8A-4147-A177-3AD203B41FA5}">
                      <a16:colId xmlns:a16="http://schemas.microsoft.com/office/drawing/2014/main" val="559123098"/>
                    </a:ext>
                  </a:extLst>
                </a:gridCol>
              </a:tblGrid>
              <a:tr h="1187824">
                <a:tc>
                  <a:txBody>
                    <a:bodyPr/>
                    <a:lstStyle/>
                    <a:p>
                      <a:r>
                        <a:rPr lang="en-GB" dirty="0"/>
                        <a:t>Nature		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Nurture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3547273"/>
                  </a:ext>
                </a:extLst>
              </a:tr>
              <a:tr h="1187824">
                <a:tc>
                  <a:txBody>
                    <a:bodyPr/>
                    <a:lstStyle/>
                    <a:p>
                      <a:r>
                        <a:rPr lang="en-GB" b="0" dirty="0"/>
                        <a:t>Cognitive development is influenced by genes which are passed</a:t>
                      </a:r>
                      <a:r>
                        <a:rPr lang="en-GB" dirty="0"/>
                        <a:t> </a:t>
                      </a:r>
                      <a:r>
                        <a:rPr lang="en-GB" b="0" dirty="0"/>
                        <a:t>down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Humans are born with innate programming to attach themselves to others to help them survive (</a:t>
                      </a:r>
                      <a:r>
                        <a:rPr lang="en-GB" dirty="0" err="1"/>
                        <a:t>Slade</a:t>
                      </a:r>
                      <a:r>
                        <a:rPr lang="en-GB" dirty="0"/>
                        <a:t>, 2018)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7170"/>
                  </a:ext>
                </a:extLst>
              </a:tr>
              <a:tr h="118782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Humans must have others to guide them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43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2209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F54E4-9956-0B33-D845-8F2AAC5EB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160" y="137160"/>
            <a:ext cx="6172200" cy="1249680"/>
          </a:xfrm>
        </p:spPr>
        <p:txBody>
          <a:bodyPr/>
          <a:lstStyle/>
          <a:p>
            <a:r>
              <a:rPr lang="en-GB" dirty="0"/>
              <a:t>Support plan</a:t>
            </a:r>
            <a:endParaRPr lang="en-ZA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1392FF-67AF-70B5-1C3C-58D39BDF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118872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9AFA9D9-8189-1BF4-7252-08F69630CBC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99160" y="2087879"/>
            <a:ext cx="10210800" cy="3178885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GB" dirty="0"/>
              <a:t>Isaac’s mother should implement parenting strategies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GB" dirty="0"/>
              <a:t>More support should be offered to Isaac’s mother for her post-natal depression 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GB" dirty="0"/>
              <a:t>Reward based encouragement 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GB" dirty="0"/>
              <a:t>Positive affirmations 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GB" dirty="0"/>
              <a:t>Look, say, sing, play, early years resources by the NSPCC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948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186A1-11A8-21B1-B6A0-AA1A1DAA5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10405174" cy="1326514"/>
          </a:xfrm>
        </p:spPr>
        <p:txBody>
          <a:bodyPr/>
          <a:lstStyle/>
          <a:p>
            <a:r>
              <a:rPr lang="en-GB" dirty="0"/>
              <a:t>Evaluation </a:t>
            </a:r>
            <a:endParaRPr lang="en-ZA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430536-D522-9F5E-B2C4-24F7C7570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5B2CFC-3535-7747-891C-9DA1C8F198D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6576892-DB8C-6A03-E19F-849B4E75269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465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9C5DD-6B55-DF45-4C6B-6B767B71B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72518"/>
            <a:ext cx="10405174" cy="1326514"/>
          </a:xfrm>
        </p:spPr>
        <p:txBody>
          <a:bodyPr/>
          <a:lstStyle/>
          <a:p>
            <a:r>
              <a:rPr lang="en-GB" dirty="0"/>
              <a:t>References</a:t>
            </a:r>
            <a:endParaRPr lang="en-ZA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49FABB-E5A7-5275-61DB-17B427E9C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1352" y="6246622"/>
            <a:ext cx="2670048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5F0363-1DC0-FCF2-F21D-EFD8222A879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04487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6411248_Win32_SL_V4" id="{806921AB-1FF9-416C-A3A7-D14200787132}" vid="{8436FA26-ADF6-4DA9-8A70-95C197E774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5040CA-20CC-43C6-BC0C-8D8696B6AF89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C02FA78-7B40-45E2-B806-470B0FC280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BA14A9-9290-4E1F-A1C4-0305BFA570E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420</Words>
  <Application>Microsoft Office PowerPoint</Application>
  <PresentationFormat>Widescreen</PresentationFormat>
  <Paragraphs>118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Isaac’s early experiences &amp; development </vt:lpstr>
      <vt:lpstr>Table of contents</vt:lpstr>
      <vt:lpstr>Isaac’s background </vt:lpstr>
      <vt:lpstr>Attachment theory </vt:lpstr>
      <vt:lpstr>PowerPoint Presentation</vt:lpstr>
      <vt:lpstr>Strengths vs criticisms </vt:lpstr>
      <vt:lpstr>Application to isaac</vt:lpstr>
      <vt:lpstr>PowerPoint Presentation</vt:lpstr>
      <vt:lpstr>Nature vs nurture</vt:lpstr>
      <vt:lpstr>Support plan</vt:lpstr>
      <vt:lpstr>Evaluation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Isaac’s early experiences &amp; development </dc:title>
  <dc:creator>Humayra Choudhry (2427072)</dc:creator>
  <cp:lastModifiedBy>Humayra Choudhry (2427072)</cp:lastModifiedBy>
  <cp:revision>3</cp:revision>
  <dcterms:created xsi:type="dcterms:W3CDTF">2026-06-06T21:49:09Z</dcterms:created>
  <dcterms:modified xsi:type="dcterms:W3CDTF">2026-06-13T22:38:32Z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