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43.xml" ContentType="application/vnd.openxmlformats-officedocument.presentationml.tags+xml"/>
  <Override PartName="/ppt/tags/tag544.xml" ContentType="application/vnd.openxmlformats-officedocument.presentationml.tags+xml"/>
  <Override PartName="/ppt/tags/tag545.xml" ContentType="application/vnd.openxmlformats-officedocument.presentationml.tags+xml"/>
  <Override PartName="/ppt/tags/tag546.xml" ContentType="application/vnd.openxmlformats-officedocument.presentationml.tags+xml"/>
  <Override PartName="/ppt/tags/tag547.xml" ContentType="application/vnd.openxmlformats-officedocument.presentationml.tags+xml"/>
  <Override PartName="/ppt/tags/tag548.xml" ContentType="application/vnd.openxmlformats-officedocument.presentationml.tags+xml"/>
  <Override PartName="/ppt/tags/tag549.xml" ContentType="application/vnd.openxmlformats-officedocument.presentationml.tags+xml"/>
  <Override PartName="/ppt/tags/tag550.xml" ContentType="application/vnd.openxmlformats-officedocument.presentationml.tags+xml"/>
  <Override PartName="/ppt/tags/tag551.xml" ContentType="application/vnd.openxmlformats-officedocument.presentationml.tags+xml"/>
  <Override PartName="/ppt/tags/tag552.xml" ContentType="application/vnd.openxmlformats-officedocument.presentationml.tags+xml"/>
  <Override PartName="/ppt/tags/tag553.xml" ContentType="application/vnd.openxmlformats-officedocument.presentationml.tags+xml"/>
  <Override PartName="/ppt/tags/tag554.xml" ContentType="application/vnd.openxmlformats-officedocument.presentationml.tags+xml"/>
  <Override PartName="/ppt/tags/tag555.xml" ContentType="application/vnd.openxmlformats-officedocument.presentationml.tags+xml"/>
  <Override PartName="/ppt/tags/tag556.xml" ContentType="application/vnd.openxmlformats-officedocument.presentationml.tags+xml"/>
  <Override PartName="/ppt/tags/tag557.xml" ContentType="application/vnd.openxmlformats-officedocument.presentationml.tags+xml"/>
  <Override PartName="/ppt/tags/tag558.xml" ContentType="application/vnd.openxmlformats-officedocument.presentationml.tags+xml"/>
  <Override PartName="/ppt/tags/tag559.xml" ContentType="application/vnd.openxmlformats-officedocument.presentationml.tags+xml"/>
  <Override PartName="/ppt/tags/tag560.xml" ContentType="application/vnd.openxmlformats-officedocument.presentationml.tags+xml"/>
  <Override PartName="/ppt/tags/tag561.xml" ContentType="application/vnd.openxmlformats-officedocument.presentationml.tags+xml"/>
  <Override PartName="/ppt/tags/tag562.xml" ContentType="application/vnd.openxmlformats-officedocument.presentationml.tags+xml"/>
  <Override PartName="/ppt/tags/tag563.xml" ContentType="application/vnd.openxmlformats-officedocument.presentationml.tags+xml"/>
  <Override PartName="/ppt/tags/tag564.xml" ContentType="application/vnd.openxmlformats-officedocument.presentationml.tags+xml"/>
  <Override PartName="/ppt/tags/tag565.xml" ContentType="application/vnd.openxmlformats-officedocument.presentationml.tags+xml"/>
  <Override PartName="/ppt/tags/tag566.xml" ContentType="application/vnd.openxmlformats-officedocument.presentationml.tags+xml"/>
  <Override PartName="/ppt/tags/tag567.xml" ContentType="application/vnd.openxmlformats-officedocument.presentationml.tags+xml"/>
  <Override PartName="/ppt/tags/tag568.xml" ContentType="application/vnd.openxmlformats-officedocument.presentationml.tags+xml"/>
  <Override PartName="/ppt/tags/tag569.xml" ContentType="application/vnd.openxmlformats-officedocument.presentationml.tags+xml"/>
  <Override PartName="/ppt/tags/tag570.xml" ContentType="application/vnd.openxmlformats-officedocument.presentationml.tags+xml"/>
  <Override PartName="/ppt/tags/tag571.xml" ContentType="application/vnd.openxmlformats-officedocument.presentationml.tags+xml"/>
  <Override PartName="/ppt/tags/tag572.xml" ContentType="application/vnd.openxmlformats-officedocument.presentationml.tags+xml"/>
  <Override PartName="/ppt/tags/tag573.xml" ContentType="application/vnd.openxmlformats-officedocument.presentationml.tags+xml"/>
  <Override PartName="/ppt/tags/tag574.xml" ContentType="application/vnd.openxmlformats-officedocument.presentationml.tags+xml"/>
  <Override PartName="/ppt/tags/tag575.xml" ContentType="application/vnd.openxmlformats-officedocument.presentationml.tags+xml"/>
  <Override PartName="/ppt/tags/tag576.xml" ContentType="application/vnd.openxmlformats-officedocument.presentationml.tags+xml"/>
  <Override PartName="/ppt/tags/tag577.xml" ContentType="application/vnd.openxmlformats-officedocument.presentationml.tags+xml"/>
  <Override PartName="/ppt/tags/tag578.xml" ContentType="application/vnd.openxmlformats-officedocument.presentationml.tags+xml"/>
  <Override PartName="/ppt/tags/tag579.xml" ContentType="application/vnd.openxmlformats-officedocument.presentationml.tags+xml"/>
  <Override PartName="/ppt/tags/tag580.xml" ContentType="application/vnd.openxmlformats-officedocument.presentationml.tags+xml"/>
  <Override PartName="/ppt/tags/tag581.xml" ContentType="application/vnd.openxmlformats-officedocument.presentationml.tags+xml"/>
  <Override PartName="/ppt/tags/tag582.xml" ContentType="application/vnd.openxmlformats-officedocument.presentationml.tags+xml"/>
  <Override PartName="/ppt/tags/tag583.xml" ContentType="application/vnd.openxmlformats-officedocument.presentationml.tags+xml"/>
  <Override PartName="/ppt/tags/tag584.xml" ContentType="application/vnd.openxmlformats-officedocument.presentationml.tags+xml"/>
  <Override PartName="/ppt/tags/tag585.xml" ContentType="application/vnd.openxmlformats-officedocument.presentationml.tags+xml"/>
  <Override PartName="/ppt/tags/tag586.xml" ContentType="application/vnd.openxmlformats-officedocument.presentationml.tags+xml"/>
  <Override PartName="/ppt/tags/tag587.xml" ContentType="application/vnd.openxmlformats-officedocument.presentationml.tags+xml"/>
  <Override PartName="/ppt/tags/tag588.xml" ContentType="application/vnd.openxmlformats-officedocument.presentationml.tags+xml"/>
  <Override PartName="/ppt/tags/tag589.xml" ContentType="application/vnd.openxmlformats-officedocument.presentationml.tags+xml"/>
  <Override PartName="/ppt/tags/tag590.xml" ContentType="application/vnd.openxmlformats-officedocument.presentationml.tags+xml"/>
  <Override PartName="/ppt/tags/tag591.xml" ContentType="application/vnd.openxmlformats-officedocument.presentationml.tags+xml"/>
  <Override PartName="/ppt/tags/tag592.xml" ContentType="application/vnd.openxmlformats-officedocument.presentationml.tags+xml"/>
  <Override PartName="/ppt/tags/tag593.xml" ContentType="application/vnd.openxmlformats-officedocument.presentationml.tags+xml"/>
  <Override PartName="/ppt/tags/tag594.xml" ContentType="application/vnd.openxmlformats-officedocument.presentationml.tags+xml"/>
  <Override PartName="/ppt/tags/tag595.xml" ContentType="application/vnd.openxmlformats-officedocument.presentationml.tags+xml"/>
  <Override PartName="/ppt/tags/tag596.xml" ContentType="application/vnd.openxmlformats-officedocument.presentationml.tags+xml"/>
  <Override PartName="/ppt/tags/tag597.xml" ContentType="application/vnd.openxmlformats-officedocument.presentationml.tags+xml"/>
  <Override PartName="/ppt/tags/tag598.xml" ContentType="application/vnd.openxmlformats-officedocument.presentationml.tags+xml"/>
  <Override PartName="/ppt/tags/tag599.xml" ContentType="application/vnd.openxmlformats-officedocument.presentationml.tags+xml"/>
  <Override PartName="/ppt/tags/tag600.xml" ContentType="application/vnd.openxmlformats-officedocument.presentationml.tags+xml"/>
  <Override PartName="/ppt/tags/tag601.xml" ContentType="application/vnd.openxmlformats-officedocument.presentationml.tags+xml"/>
  <Override PartName="/ppt/tags/tag602.xml" ContentType="application/vnd.openxmlformats-officedocument.presentationml.tags+xml"/>
  <Override PartName="/ppt/tags/tag603.xml" ContentType="application/vnd.openxmlformats-officedocument.presentationml.tags+xml"/>
  <Override PartName="/ppt/tags/tag604.xml" ContentType="application/vnd.openxmlformats-officedocument.presentationml.tags+xml"/>
  <Override PartName="/ppt/tags/tag605.xml" ContentType="application/vnd.openxmlformats-officedocument.presentationml.tags+xml"/>
  <Override PartName="/ppt/tags/tag606.xml" ContentType="application/vnd.openxmlformats-officedocument.presentationml.tags+xml"/>
  <Override PartName="/ppt/tags/tag607.xml" ContentType="application/vnd.openxmlformats-officedocument.presentationml.tags+xml"/>
  <Override PartName="/ppt/tags/tag608.xml" ContentType="application/vnd.openxmlformats-officedocument.presentationml.tags+xml"/>
  <Override PartName="/ppt/tags/tag609.xml" ContentType="application/vnd.openxmlformats-officedocument.presentationml.tags+xml"/>
  <Override PartName="/ppt/tags/tag610.xml" ContentType="application/vnd.openxmlformats-officedocument.presentationml.tags+xml"/>
  <Override PartName="/ppt/tags/tag611.xml" ContentType="application/vnd.openxmlformats-officedocument.presentationml.tags+xml"/>
  <Override PartName="/ppt/tags/tag612.xml" ContentType="application/vnd.openxmlformats-officedocument.presentationml.tags+xml"/>
  <Override PartName="/ppt/tags/tag613.xml" ContentType="application/vnd.openxmlformats-officedocument.presentationml.tags+xml"/>
  <Override PartName="/ppt/tags/tag614.xml" ContentType="application/vnd.openxmlformats-officedocument.presentationml.tags+xml"/>
  <Override PartName="/ppt/tags/tag615.xml" ContentType="application/vnd.openxmlformats-officedocument.presentationml.tags+xml"/>
  <Override PartName="/ppt/tags/tag616.xml" ContentType="application/vnd.openxmlformats-officedocument.presentationml.tags+xml"/>
  <Override PartName="/ppt/tags/tag617.xml" ContentType="application/vnd.openxmlformats-officedocument.presentationml.tags+xml"/>
  <Override PartName="/ppt/tags/tag618.xml" ContentType="application/vnd.openxmlformats-officedocument.presentationml.tags+xml"/>
  <Override PartName="/ppt/tags/tag619.xml" ContentType="application/vnd.openxmlformats-officedocument.presentationml.tags+xml"/>
  <Override PartName="/ppt/tags/tag620.xml" ContentType="application/vnd.openxmlformats-officedocument.presentationml.tags+xml"/>
  <Override PartName="/ppt/tags/tag621.xml" ContentType="application/vnd.openxmlformats-officedocument.presentationml.tags+xml"/>
  <Override PartName="/ppt/tags/tag622.xml" ContentType="application/vnd.openxmlformats-officedocument.presentationml.tags+xml"/>
  <Override PartName="/ppt/tags/tag623.xml" ContentType="application/vnd.openxmlformats-officedocument.presentationml.tags+xml"/>
  <Override PartName="/ppt/tags/tag624.xml" ContentType="application/vnd.openxmlformats-officedocument.presentationml.tags+xml"/>
  <Override PartName="/ppt/tags/tag625.xml" ContentType="application/vnd.openxmlformats-officedocument.presentationml.tags+xml"/>
  <Override PartName="/ppt/tags/tag626.xml" ContentType="application/vnd.openxmlformats-officedocument.presentationml.tags+xml"/>
  <Override PartName="/ppt/tags/tag627.xml" ContentType="application/vnd.openxmlformats-officedocument.presentationml.tags+xml"/>
  <Override PartName="/ppt/tags/tag628.xml" ContentType="application/vnd.openxmlformats-officedocument.presentationml.tags+xml"/>
  <Override PartName="/ppt/tags/tag629.xml" ContentType="application/vnd.openxmlformats-officedocument.presentationml.tags+xml"/>
  <Override PartName="/ppt/tags/tag630.xml" ContentType="application/vnd.openxmlformats-officedocument.presentationml.tags+xml"/>
  <Override PartName="/ppt/tags/tag631.xml" ContentType="application/vnd.openxmlformats-officedocument.presentationml.tags+xml"/>
  <Override PartName="/ppt/tags/tag632.xml" ContentType="application/vnd.openxmlformats-officedocument.presentationml.tags+xml"/>
  <Override PartName="/ppt/tags/tag633.xml" ContentType="application/vnd.openxmlformats-officedocument.presentationml.tags+xml"/>
  <Override PartName="/ppt/tags/tag634.xml" ContentType="application/vnd.openxmlformats-officedocument.presentationml.tags+xml"/>
  <Override PartName="/ppt/tags/tag635.xml" ContentType="application/vnd.openxmlformats-officedocument.presentationml.tags+xml"/>
  <Override PartName="/ppt/tags/tag636.xml" ContentType="application/vnd.openxmlformats-officedocument.presentationml.tags+xml"/>
  <Override PartName="/ppt/tags/tag637.xml" ContentType="application/vnd.openxmlformats-officedocument.presentationml.tags+xml"/>
  <Override PartName="/ppt/tags/tag638.xml" ContentType="application/vnd.openxmlformats-officedocument.presentationml.tags+xml"/>
  <Override PartName="/ppt/tags/tag639.xml" ContentType="application/vnd.openxmlformats-officedocument.presentationml.tags+xml"/>
  <Override PartName="/ppt/tags/tag640.xml" ContentType="application/vnd.openxmlformats-officedocument.presentationml.tags+xml"/>
  <Override PartName="/ppt/tags/tag641.xml" ContentType="application/vnd.openxmlformats-officedocument.presentationml.tags+xml"/>
  <Override PartName="/ppt/tags/tag642.xml" ContentType="application/vnd.openxmlformats-officedocument.presentationml.tags+xml"/>
  <Override PartName="/ppt/tags/tag643.xml" ContentType="application/vnd.openxmlformats-officedocument.presentationml.tags+xml"/>
  <Override PartName="/ppt/tags/tag644.xml" ContentType="application/vnd.openxmlformats-officedocument.presentationml.tags+xml"/>
  <Override PartName="/ppt/tags/tag645.xml" ContentType="application/vnd.openxmlformats-officedocument.presentationml.tags+xml"/>
  <Override PartName="/ppt/tags/tag646.xml" ContentType="application/vnd.openxmlformats-officedocument.presentationml.tags+xml"/>
  <Override PartName="/ppt/tags/tag647.xml" ContentType="application/vnd.openxmlformats-officedocument.presentationml.tags+xml"/>
  <Override PartName="/ppt/tags/tag648.xml" ContentType="application/vnd.openxmlformats-officedocument.presentationml.tags+xml"/>
  <Override PartName="/ppt/tags/tag649.xml" ContentType="application/vnd.openxmlformats-officedocument.presentationml.tags+xml"/>
  <Override PartName="/ppt/tags/tag650.xml" ContentType="application/vnd.openxmlformats-officedocument.presentationml.tags+xml"/>
  <Override PartName="/ppt/tags/tag651.xml" ContentType="application/vnd.openxmlformats-officedocument.presentationml.tags+xml"/>
  <Override PartName="/ppt/tags/tag652.xml" ContentType="application/vnd.openxmlformats-officedocument.presentationml.tags+xml"/>
  <Override PartName="/ppt/tags/tag653.xml" ContentType="application/vnd.openxmlformats-officedocument.presentationml.tags+xml"/>
  <Override PartName="/ppt/tags/tag654.xml" ContentType="application/vnd.openxmlformats-officedocument.presentationml.tags+xml"/>
  <Override PartName="/ppt/tags/tag655.xml" ContentType="application/vnd.openxmlformats-officedocument.presentationml.tags+xml"/>
  <Override PartName="/ppt/tags/tag656.xml" ContentType="application/vnd.openxmlformats-officedocument.presentationml.tags+xml"/>
  <Override PartName="/ppt/tags/tag657.xml" ContentType="application/vnd.openxmlformats-officedocument.presentationml.tags+xml"/>
  <Override PartName="/ppt/tags/tag658.xml" ContentType="application/vnd.openxmlformats-officedocument.presentationml.tags+xml"/>
  <Override PartName="/ppt/tags/tag659.xml" ContentType="application/vnd.openxmlformats-officedocument.presentationml.tags+xml"/>
  <Override PartName="/ppt/tags/tag660.xml" ContentType="application/vnd.openxmlformats-officedocument.presentationml.tags+xml"/>
  <Override PartName="/ppt/tags/tag661.xml" ContentType="application/vnd.openxmlformats-officedocument.presentationml.tags+xml"/>
  <Override PartName="/ppt/tags/tag662.xml" ContentType="application/vnd.openxmlformats-officedocument.presentationml.tags+xml"/>
  <Override PartName="/ppt/tags/tag663.xml" ContentType="application/vnd.openxmlformats-officedocument.presentationml.tags+xml"/>
  <Override PartName="/ppt/tags/tag664.xml" ContentType="application/vnd.openxmlformats-officedocument.presentationml.tags+xml"/>
  <Override PartName="/ppt/tags/tag665.xml" ContentType="application/vnd.openxmlformats-officedocument.presentationml.tags+xml"/>
  <Override PartName="/ppt/tags/tag666.xml" ContentType="application/vnd.openxmlformats-officedocument.presentationml.tags+xml"/>
  <Override PartName="/ppt/tags/tag667.xml" ContentType="application/vnd.openxmlformats-officedocument.presentationml.tags+xml"/>
  <Override PartName="/ppt/tags/tag668.xml" ContentType="application/vnd.openxmlformats-officedocument.presentationml.tags+xml"/>
  <Override PartName="/ppt/tags/tag669.xml" ContentType="application/vnd.openxmlformats-officedocument.presentationml.tags+xml"/>
  <Override PartName="/ppt/tags/tag670.xml" ContentType="application/vnd.openxmlformats-officedocument.presentationml.tags+xml"/>
  <Override PartName="/ppt/tags/tag671.xml" ContentType="application/vnd.openxmlformats-officedocument.presentationml.tags+xml"/>
  <Override PartName="/ppt/tags/tag672.xml" ContentType="application/vnd.openxmlformats-officedocument.presentationml.tags+xml"/>
  <Override PartName="/ppt/tags/tag673.xml" ContentType="application/vnd.openxmlformats-officedocument.presentationml.tags+xml"/>
  <Override PartName="/ppt/tags/tag674.xml" ContentType="application/vnd.openxmlformats-officedocument.presentationml.tags+xml"/>
  <Override PartName="/ppt/tags/tag675.xml" ContentType="application/vnd.openxmlformats-officedocument.presentationml.tags+xml"/>
  <Override PartName="/ppt/tags/tag676.xml" ContentType="application/vnd.openxmlformats-officedocument.presentationml.tags+xml"/>
  <Override PartName="/ppt/tags/tag677.xml" ContentType="application/vnd.openxmlformats-officedocument.presentationml.tags+xml"/>
  <Override PartName="/ppt/tags/tag678.xml" ContentType="application/vnd.openxmlformats-officedocument.presentationml.tags+xml"/>
  <Override PartName="/ppt/tags/tag679.xml" ContentType="application/vnd.openxmlformats-officedocument.presentationml.tags+xml"/>
  <Override PartName="/ppt/tags/tag680.xml" ContentType="application/vnd.openxmlformats-officedocument.presentationml.tags+xml"/>
  <Override PartName="/ppt/tags/tag681.xml" ContentType="application/vnd.openxmlformats-officedocument.presentationml.tags+xml"/>
  <Override PartName="/ppt/tags/tag682.xml" ContentType="application/vnd.openxmlformats-officedocument.presentationml.tags+xml"/>
  <Override PartName="/ppt/tags/tag683.xml" ContentType="application/vnd.openxmlformats-officedocument.presentationml.tags+xml"/>
  <Override PartName="/ppt/tags/tag684.xml" ContentType="application/vnd.openxmlformats-officedocument.presentationml.tags+xml"/>
  <Override PartName="/ppt/tags/tag685.xml" ContentType="application/vnd.openxmlformats-officedocument.presentationml.tags+xml"/>
  <Override PartName="/ppt/tags/tag686.xml" ContentType="application/vnd.openxmlformats-officedocument.presentationml.tags+xml"/>
  <Override PartName="/ppt/tags/tag687.xml" ContentType="application/vnd.openxmlformats-officedocument.presentationml.tags+xml"/>
  <Override PartName="/ppt/tags/tag688.xml" ContentType="application/vnd.openxmlformats-officedocument.presentationml.tags+xml"/>
  <Override PartName="/ppt/tags/tag689.xml" ContentType="application/vnd.openxmlformats-officedocument.presentationml.tags+xml"/>
  <Override PartName="/ppt/tags/tag690.xml" ContentType="application/vnd.openxmlformats-officedocument.presentationml.tags+xml"/>
  <Override PartName="/ppt/tags/tag691.xml" ContentType="application/vnd.openxmlformats-officedocument.presentationml.tags+xml"/>
  <Override PartName="/ppt/tags/tag692.xml" ContentType="application/vnd.openxmlformats-officedocument.presentationml.tags+xml"/>
  <Override PartName="/ppt/tags/tag693.xml" ContentType="application/vnd.openxmlformats-officedocument.presentationml.tags+xml"/>
  <Override PartName="/ppt/tags/tag694.xml" ContentType="application/vnd.openxmlformats-officedocument.presentationml.tags+xml"/>
  <Override PartName="/ppt/tags/tag695.xml" ContentType="application/vnd.openxmlformats-officedocument.presentationml.tags+xml"/>
  <Override PartName="/ppt/tags/tag696.xml" ContentType="application/vnd.openxmlformats-officedocument.presentationml.tags+xml"/>
  <Override PartName="/ppt/tags/tag697.xml" ContentType="application/vnd.openxmlformats-officedocument.presentationml.tags+xml"/>
  <Override PartName="/ppt/tags/tag698.xml" ContentType="application/vnd.openxmlformats-officedocument.presentationml.tags+xml"/>
  <Override PartName="/ppt/tags/tag699.xml" ContentType="application/vnd.openxmlformats-officedocument.presentationml.tags+xml"/>
  <Override PartName="/ppt/tags/tag700.xml" ContentType="application/vnd.openxmlformats-officedocument.presentationml.tags+xml"/>
  <Override PartName="/ppt/tags/tag701.xml" ContentType="application/vnd.openxmlformats-officedocument.presentationml.tags+xml"/>
  <Override PartName="/ppt/tags/tag702.xml" ContentType="application/vnd.openxmlformats-officedocument.presentationml.tags+xml"/>
  <Override PartName="/ppt/tags/tag703.xml" ContentType="application/vnd.openxmlformats-officedocument.presentationml.tags+xml"/>
  <Override PartName="/ppt/tags/tag704.xml" ContentType="application/vnd.openxmlformats-officedocument.presentationml.tags+xml"/>
  <Override PartName="/ppt/tags/tag705.xml" ContentType="application/vnd.openxmlformats-officedocument.presentationml.tags+xml"/>
  <Override PartName="/ppt/tags/tag706.xml" ContentType="application/vnd.openxmlformats-officedocument.presentationml.tags+xml"/>
  <Override PartName="/ppt/tags/tag707.xml" ContentType="application/vnd.openxmlformats-officedocument.presentationml.tags+xml"/>
  <Override PartName="/ppt/tags/tag708.xml" ContentType="application/vnd.openxmlformats-officedocument.presentationml.tags+xml"/>
  <Override PartName="/ppt/tags/tag709.xml" ContentType="application/vnd.openxmlformats-officedocument.presentationml.tags+xml"/>
  <Override PartName="/ppt/tags/tag710.xml" ContentType="application/vnd.openxmlformats-officedocument.presentationml.tags+xml"/>
  <Override PartName="/ppt/tags/tag711.xml" ContentType="application/vnd.openxmlformats-officedocument.presentationml.tags+xml"/>
  <Override PartName="/ppt/tags/tag712.xml" ContentType="application/vnd.openxmlformats-officedocument.presentationml.tags+xml"/>
  <Override PartName="/ppt/tags/tag713.xml" ContentType="application/vnd.openxmlformats-officedocument.presentationml.tags+xml"/>
  <Override PartName="/ppt/tags/tag714.xml" ContentType="application/vnd.openxmlformats-officedocument.presentationml.tags+xml"/>
  <Override PartName="/ppt/tags/tag715.xml" ContentType="application/vnd.openxmlformats-officedocument.presentationml.tags+xml"/>
  <Override PartName="/ppt/tags/tag716.xml" ContentType="application/vnd.openxmlformats-officedocument.presentationml.tags+xml"/>
  <Override PartName="/ppt/tags/tag717.xml" ContentType="application/vnd.openxmlformats-officedocument.presentationml.tags+xml"/>
  <Override PartName="/ppt/tags/tag718.xml" ContentType="application/vnd.openxmlformats-officedocument.presentationml.tags+xml"/>
  <Override PartName="/ppt/tags/tag719.xml" ContentType="application/vnd.openxmlformats-officedocument.presentationml.tags+xml"/>
  <Override PartName="/ppt/tags/tag720.xml" ContentType="application/vnd.openxmlformats-officedocument.presentationml.tags+xml"/>
  <Override PartName="/ppt/tags/tag721.xml" ContentType="application/vnd.openxmlformats-officedocument.presentationml.tags+xml"/>
  <Override PartName="/ppt/tags/tag722.xml" ContentType="application/vnd.openxmlformats-officedocument.presentationml.tags+xml"/>
  <Override PartName="/ppt/tags/tag723.xml" ContentType="application/vnd.openxmlformats-officedocument.presentationml.tags+xml"/>
  <Override PartName="/ppt/tags/tag724.xml" ContentType="application/vnd.openxmlformats-officedocument.presentationml.tags+xml"/>
  <Override PartName="/ppt/tags/tag725.xml" ContentType="application/vnd.openxmlformats-officedocument.presentationml.tags+xml"/>
  <Override PartName="/ppt/tags/tag726.xml" ContentType="application/vnd.openxmlformats-officedocument.presentationml.tags+xml"/>
  <Override PartName="/ppt/tags/tag727.xml" ContentType="application/vnd.openxmlformats-officedocument.presentationml.tags+xml"/>
  <Override PartName="/ppt/tags/tag728.xml" ContentType="application/vnd.openxmlformats-officedocument.presentationml.tags+xml"/>
  <Override PartName="/ppt/tags/tag729.xml" ContentType="application/vnd.openxmlformats-officedocument.presentationml.tags+xml"/>
  <Override PartName="/ppt/tags/tag730.xml" ContentType="application/vnd.openxmlformats-officedocument.presentationml.tags+xml"/>
  <Override PartName="/ppt/tags/tag731.xml" ContentType="application/vnd.openxmlformats-officedocument.presentationml.tags+xml"/>
  <Override PartName="/ppt/tags/tag732.xml" ContentType="application/vnd.openxmlformats-officedocument.presentationml.tags+xml"/>
  <Override PartName="/ppt/tags/tag733.xml" ContentType="application/vnd.openxmlformats-officedocument.presentationml.tags+xml"/>
  <Override PartName="/ppt/tags/tag734.xml" ContentType="application/vnd.openxmlformats-officedocument.presentationml.tags+xml"/>
  <Override PartName="/ppt/tags/tag735.xml" ContentType="application/vnd.openxmlformats-officedocument.presentationml.tags+xml"/>
  <Override PartName="/ppt/tags/tag736.xml" ContentType="application/vnd.openxmlformats-officedocument.presentationml.tags+xml"/>
  <Override PartName="/ppt/tags/tag737.xml" ContentType="application/vnd.openxmlformats-officedocument.presentationml.tags+xml"/>
  <Override PartName="/ppt/tags/tag738.xml" ContentType="application/vnd.openxmlformats-officedocument.presentationml.tags+xml"/>
  <Override PartName="/ppt/tags/tag739.xml" ContentType="application/vnd.openxmlformats-officedocument.presentationml.tags+xml"/>
  <Override PartName="/ppt/tags/tag740.xml" ContentType="application/vnd.openxmlformats-officedocument.presentationml.tags+xml"/>
  <Override PartName="/ppt/tags/tag741.xml" ContentType="application/vnd.openxmlformats-officedocument.presentationml.tags+xml"/>
  <Override PartName="/ppt/tags/tag742.xml" ContentType="application/vnd.openxmlformats-officedocument.presentationml.tags+xml"/>
  <Override PartName="/ppt/tags/tag743.xml" ContentType="application/vnd.openxmlformats-officedocument.presentationml.tags+xml"/>
  <Override PartName="/ppt/tags/tag744.xml" ContentType="application/vnd.openxmlformats-officedocument.presentationml.tags+xml"/>
  <Override PartName="/ppt/tags/tag745.xml" ContentType="application/vnd.openxmlformats-officedocument.presentationml.tags+xml"/>
  <Override PartName="/ppt/tags/tag746.xml" ContentType="application/vnd.openxmlformats-officedocument.presentationml.tags+xml"/>
  <Override PartName="/ppt/tags/tag747.xml" ContentType="application/vnd.openxmlformats-officedocument.presentationml.tags+xml"/>
  <Override PartName="/ppt/tags/tag748.xml" ContentType="application/vnd.openxmlformats-officedocument.presentationml.tags+xml"/>
  <Override PartName="/ppt/tags/tag749.xml" ContentType="application/vnd.openxmlformats-officedocument.presentationml.tags+xml"/>
  <Override PartName="/ppt/tags/tag750.xml" ContentType="application/vnd.openxmlformats-officedocument.presentationml.tags+xml"/>
  <Override PartName="/ppt/tags/tag751.xml" ContentType="application/vnd.openxmlformats-officedocument.presentationml.tags+xml"/>
  <Override PartName="/ppt/tags/tag752.xml" ContentType="application/vnd.openxmlformats-officedocument.presentationml.tags+xml"/>
  <Override PartName="/ppt/tags/tag753.xml" ContentType="application/vnd.openxmlformats-officedocument.presentationml.tags+xml"/>
  <Override PartName="/ppt/tags/tag754.xml" ContentType="application/vnd.openxmlformats-officedocument.presentationml.tags+xml"/>
  <Override PartName="/ppt/tags/tag755.xml" ContentType="application/vnd.openxmlformats-officedocument.presentationml.tags+xml"/>
  <Override PartName="/ppt/tags/tag756.xml" ContentType="application/vnd.openxmlformats-officedocument.presentationml.tags+xml"/>
  <Override PartName="/ppt/tags/tag757.xml" ContentType="application/vnd.openxmlformats-officedocument.presentationml.tags+xml"/>
  <Override PartName="/ppt/tags/tag758.xml" ContentType="application/vnd.openxmlformats-officedocument.presentationml.tags+xml"/>
  <Override PartName="/ppt/tags/tag759.xml" ContentType="application/vnd.openxmlformats-officedocument.presentationml.tags+xml"/>
  <Override PartName="/ppt/tags/tag760.xml" ContentType="application/vnd.openxmlformats-officedocument.presentationml.tags+xml"/>
  <Override PartName="/ppt/tags/tag761.xml" ContentType="application/vnd.openxmlformats-officedocument.presentationml.tags+xml"/>
  <Override PartName="/ppt/tags/tag762.xml" ContentType="application/vnd.openxmlformats-officedocument.presentationml.tags+xml"/>
  <Override PartName="/ppt/tags/tag763.xml" ContentType="application/vnd.openxmlformats-officedocument.presentationml.tags+xml"/>
  <Override PartName="/ppt/tags/tag764.xml" ContentType="application/vnd.openxmlformats-officedocument.presentationml.tags+xml"/>
  <Override PartName="/ppt/tags/tag765.xml" ContentType="application/vnd.openxmlformats-officedocument.presentationml.tags+xml"/>
  <Override PartName="/ppt/tags/tag766.xml" ContentType="application/vnd.openxmlformats-officedocument.presentationml.tags+xml"/>
  <Override PartName="/ppt/tags/tag767.xml" ContentType="application/vnd.openxmlformats-officedocument.presentationml.tags+xml"/>
  <Override PartName="/ppt/tags/tag768.xml" ContentType="application/vnd.openxmlformats-officedocument.presentationml.tags+xml"/>
  <Override PartName="/ppt/tags/tag769.xml" ContentType="application/vnd.openxmlformats-officedocument.presentationml.tags+xml"/>
  <Override PartName="/ppt/tags/tag770.xml" ContentType="application/vnd.openxmlformats-officedocument.presentationml.tags+xml"/>
  <Override PartName="/ppt/tags/tag771.xml" ContentType="application/vnd.openxmlformats-officedocument.presentationml.tags+xml"/>
  <Override PartName="/ppt/tags/tag772.xml" ContentType="application/vnd.openxmlformats-officedocument.presentationml.tags+xml"/>
  <Override PartName="/ppt/tags/tag773.xml" ContentType="application/vnd.openxmlformats-officedocument.presentationml.tags+xml"/>
  <Override PartName="/ppt/tags/tag774.xml" ContentType="application/vnd.openxmlformats-officedocument.presentationml.tags+xml"/>
  <Override PartName="/ppt/tags/tag775.xml" ContentType="application/vnd.openxmlformats-officedocument.presentationml.tags+xml"/>
  <Override PartName="/ppt/tags/tag776.xml" ContentType="application/vnd.openxmlformats-officedocument.presentationml.tags+xml"/>
  <Override PartName="/ppt/tags/tag777.xml" ContentType="application/vnd.openxmlformats-officedocument.presentationml.tags+xml"/>
  <Override PartName="/ppt/tags/tag778.xml" ContentType="application/vnd.openxmlformats-officedocument.presentationml.tags+xml"/>
  <Override PartName="/ppt/tags/tag779.xml" ContentType="application/vnd.openxmlformats-officedocument.presentationml.tags+xml"/>
  <Override PartName="/ppt/tags/tag780.xml" ContentType="application/vnd.openxmlformats-officedocument.presentationml.tags+xml"/>
  <Override PartName="/ppt/tags/tag781.xml" ContentType="application/vnd.openxmlformats-officedocument.presentationml.tags+xml"/>
  <Override PartName="/ppt/tags/tag782.xml" ContentType="application/vnd.openxmlformats-officedocument.presentationml.tags+xml"/>
  <Override PartName="/ppt/tags/tag783.xml" ContentType="application/vnd.openxmlformats-officedocument.presentationml.tags+xml"/>
  <Override PartName="/ppt/tags/tag784.xml" ContentType="application/vnd.openxmlformats-officedocument.presentationml.tags+xml"/>
  <Override PartName="/ppt/tags/tag785.xml" ContentType="application/vnd.openxmlformats-officedocument.presentationml.tags+xml"/>
  <Override PartName="/ppt/tags/tag786.xml" ContentType="application/vnd.openxmlformats-officedocument.presentationml.tags+xml"/>
  <Override PartName="/ppt/tags/tag787.xml" ContentType="application/vnd.openxmlformats-officedocument.presentationml.tags+xml"/>
  <Override PartName="/ppt/tags/tag788.xml" ContentType="application/vnd.openxmlformats-officedocument.presentationml.tags+xml"/>
  <Override PartName="/ppt/tags/tag789.xml" ContentType="application/vnd.openxmlformats-officedocument.presentationml.tags+xml"/>
  <Override PartName="/ppt/tags/tag790.xml" ContentType="application/vnd.openxmlformats-officedocument.presentationml.tags+xml"/>
  <Override PartName="/ppt/tags/tag791.xml" ContentType="application/vnd.openxmlformats-officedocument.presentationml.tags+xml"/>
  <Override PartName="/ppt/tags/tag792.xml" ContentType="application/vnd.openxmlformats-officedocument.presentationml.tags+xml"/>
  <Override PartName="/ppt/tags/tag793.xml" ContentType="application/vnd.openxmlformats-officedocument.presentationml.tags+xml"/>
  <Override PartName="/ppt/tags/tag794.xml" ContentType="application/vnd.openxmlformats-officedocument.presentationml.tags+xml"/>
  <Override PartName="/ppt/tags/tag795.xml" ContentType="application/vnd.openxmlformats-officedocument.presentationml.tags+xml"/>
  <Override PartName="/ppt/tags/tag796.xml" ContentType="application/vnd.openxmlformats-officedocument.presentationml.tags+xml"/>
  <Override PartName="/ppt/tags/tag797.xml" ContentType="application/vnd.openxmlformats-officedocument.presentationml.tags+xml"/>
  <Override PartName="/ppt/tags/tag798.xml" ContentType="application/vnd.openxmlformats-officedocument.presentationml.tags+xml"/>
  <Override PartName="/ppt/tags/tag799.xml" ContentType="application/vnd.openxmlformats-officedocument.presentationml.tags+xml"/>
  <Override PartName="/ppt/tags/tag800.xml" ContentType="application/vnd.openxmlformats-officedocument.presentationml.tags+xml"/>
  <Override PartName="/ppt/tags/tag801.xml" ContentType="application/vnd.openxmlformats-officedocument.presentationml.tags+xml"/>
  <Override PartName="/ppt/tags/tag802.xml" ContentType="application/vnd.openxmlformats-officedocument.presentationml.tags+xml"/>
  <Override PartName="/ppt/tags/tag803.xml" ContentType="application/vnd.openxmlformats-officedocument.presentationml.tags+xml"/>
  <Override PartName="/ppt/tags/tag804.xml" ContentType="application/vnd.openxmlformats-officedocument.presentationml.tags+xml"/>
  <Override PartName="/ppt/tags/tag805.xml" ContentType="application/vnd.openxmlformats-officedocument.presentationml.tags+xml"/>
  <Override PartName="/ppt/tags/tag806.xml" ContentType="application/vnd.openxmlformats-officedocument.presentationml.tags+xml"/>
  <Override PartName="/ppt/tags/tag807.xml" ContentType="application/vnd.openxmlformats-officedocument.presentationml.tags+xml"/>
  <Override PartName="/ppt/tags/tag808.xml" ContentType="application/vnd.openxmlformats-officedocument.presentationml.tags+xml"/>
  <Override PartName="/ppt/tags/tag809.xml" ContentType="application/vnd.openxmlformats-officedocument.presentationml.tags+xml"/>
  <Override PartName="/ppt/tags/tag810.xml" ContentType="application/vnd.openxmlformats-officedocument.presentationml.tags+xml"/>
  <Override PartName="/ppt/tags/tag811.xml" ContentType="application/vnd.openxmlformats-officedocument.presentationml.tags+xml"/>
  <Override PartName="/ppt/tags/tag812.xml" ContentType="application/vnd.openxmlformats-officedocument.presentationml.tags+xml"/>
  <Override PartName="/ppt/tags/tag813.xml" ContentType="application/vnd.openxmlformats-officedocument.presentationml.tags+xml"/>
  <Override PartName="/ppt/tags/tag814.xml" ContentType="application/vnd.openxmlformats-officedocument.presentationml.tags+xml"/>
  <Override PartName="/ppt/tags/tag815.xml" ContentType="application/vnd.openxmlformats-officedocument.presentationml.tags+xml"/>
  <Override PartName="/ppt/tags/tag816.xml" ContentType="application/vnd.openxmlformats-officedocument.presentationml.tags+xml"/>
  <Override PartName="/ppt/tags/tag817.xml" ContentType="application/vnd.openxmlformats-officedocument.presentationml.tags+xml"/>
  <Override PartName="/ppt/tags/tag818.xml" ContentType="application/vnd.openxmlformats-officedocument.presentationml.tags+xml"/>
  <Override PartName="/ppt/tags/tag819.xml" ContentType="application/vnd.openxmlformats-officedocument.presentationml.tags+xml"/>
  <Override PartName="/ppt/tags/tag820.xml" ContentType="application/vnd.openxmlformats-officedocument.presentationml.tags+xml"/>
  <Override PartName="/ppt/tags/tag821.xml" ContentType="application/vnd.openxmlformats-officedocument.presentationml.tags+xml"/>
  <Override PartName="/ppt/tags/tag822.xml" ContentType="application/vnd.openxmlformats-officedocument.presentationml.tags+xml"/>
  <Override PartName="/ppt/tags/tag823.xml" ContentType="application/vnd.openxmlformats-officedocument.presentationml.tags+xml"/>
  <Override PartName="/ppt/tags/tag824.xml" ContentType="application/vnd.openxmlformats-officedocument.presentationml.tags+xml"/>
  <Override PartName="/ppt/tags/tag825.xml" ContentType="application/vnd.openxmlformats-officedocument.presentationml.tags+xml"/>
  <Override PartName="/ppt/tags/tag826.xml" ContentType="application/vnd.openxmlformats-officedocument.presentationml.tags+xml"/>
  <Override PartName="/ppt/tags/tag827.xml" ContentType="application/vnd.openxmlformats-officedocument.presentationml.tags+xml"/>
  <Override PartName="/ppt/tags/tag828.xml" ContentType="application/vnd.openxmlformats-officedocument.presentationml.tags+xml"/>
  <Override PartName="/ppt/tags/tag829.xml" ContentType="application/vnd.openxmlformats-officedocument.presentationml.tags+xml"/>
  <Override PartName="/ppt/tags/tag830.xml" ContentType="application/vnd.openxmlformats-officedocument.presentationml.tags+xml"/>
  <Override PartName="/ppt/tags/tag831.xml" ContentType="application/vnd.openxmlformats-officedocument.presentationml.tags+xml"/>
  <Override PartName="/ppt/tags/tag832.xml" ContentType="application/vnd.openxmlformats-officedocument.presentationml.tags+xml"/>
  <Override PartName="/ppt/tags/tag833.xml" ContentType="application/vnd.openxmlformats-officedocument.presentationml.tags+xml"/>
  <Override PartName="/ppt/tags/tag834.xml" ContentType="application/vnd.openxmlformats-officedocument.presentationml.tags+xml"/>
  <Override PartName="/ppt/tags/tag835.xml" ContentType="application/vnd.openxmlformats-officedocument.presentationml.tags+xml"/>
  <Override PartName="/ppt/tags/tag836.xml" ContentType="application/vnd.openxmlformats-officedocument.presentationml.tags+xml"/>
  <Override PartName="/ppt/tags/tag837.xml" ContentType="application/vnd.openxmlformats-officedocument.presentationml.tags+xml"/>
  <Override PartName="/ppt/tags/tag838.xml" ContentType="application/vnd.openxmlformats-officedocument.presentationml.tags+xml"/>
  <Override PartName="/ppt/tags/tag839.xml" ContentType="application/vnd.openxmlformats-officedocument.presentationml.tags+xml"/>
  <Override PartName="/ppt/tags/tag840.xml" ContentType="application/vnd.openxmlformats-officedocument.presentationml.tags+xml"/>
  <Override PartName="/ppt/tags/tag841.xml" ContentType="application/vnd.openxmlformats-officedocument.presentationml.tags+xml"/>
  <Override PartName="/ppt/tags/tag842.xml" ContentType="application/vnd.openxmlformats-officedocument.presentationml.tags+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641" r:id="rId2"/>
    <p:sldId id="257" r:id="rId3"/>
    <p:sldId id="642" r:id="rId4"/>
    <p:sldId id="643" r:id="rId5"/>
    <p:sldId id="258" r:id="rId6"/>
    <p:sldId id="259" r:id="rId7"/>
    <p:sldId id="261" r:id="rId8"/>
    <p:sldId id="604" r:id="rId9"/>
    <p:sldId id="625" r:id="rId10"/>
    <p:sldId id="614" r:id="rId11"/>
    <p:sldId id="263" r:id="rId12"/>
    <p:sldId id="638" r:id="rId13"/>
    <p:sldId id="632" r:id="rId14"/>
    <p:sldId id="633" r:id="rId15"/>
    <p:sldId id="634" r:id="rId16"/>
    <p:sldId id="635" r:id="rId17"/>
    <p:sldId id="636" r:id="rId18"/>
    <p:sldId id="637" r:id="rId19"/>
    <p:sldId id="640" r:id="rId20"/>
    <p:sldId id="644" r:id="rId21"/>
    <p:sldId id="645" r:id="rId22"/>
    <p:sldId id="639" r:id="rId23"/>
    <p:sldId id="262"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81856D-3210-43C3-ADD5-41FBBED018D0}" v="31" dt="2026-10-19T14:55:26.2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75182" autoAdjust="0"/>
  </p:normalViewPr>
  <p:slideViewPr>
    <p:cSldViewPr snapToGrid="0">
      <p:cViewPr varScale="1">
        <p:scale>
          <a:sx n="55" d="100"/>
          <a:sy n="55" d="100"/>
        </p:scale>
        <p:origin x="102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stin Evans" userId="2ee3c1af-825e-450d-8b1e-d59252291e99" providerId="ADAL" clId="{9DF2BC1B-29DB-4AB6-A2EE-F8C2D754EDDF}"/>
    <pc:docChg chg="undo custSel addSld delSld modSld sldOrd">
      <pc:chgData name="Justin Evans" userId="2ee3c1af-825e-450d-8b1e-d59252291e99" providerId="ADAL" clId="{9DF2BC1B-29DB-4AB6-A2EE-F8C2D754EDDF}" dt="2026-10-20T07:57:57.850" v="334" actId="729"/>
      <pc:docMkLst>
        <pc:docMk/>
      </pc:docMkLst>
      <pc:sldChg chg="del">
        <pc:chgData name="Justin Evans" userId="2ee3c1af-825e-450d-8b1e-d59252291e99" providerId="ADAL" clId="{9DF2BC1B-29DB-4AB6-A2EE-F8C2D754EDDF}" dt="2026-10-20T07:56:18.840" v="326" actId="47"/>
        <pc:sldMkLst>
          <pc:docMk/>
          <pc:sldMk cId="3267482590" sldId="256"/>
        </pc:sldMkLst>
      </pc:sldChg>
      <pc:sldChg chg="addSp modSp add mod setBg">
        <pc:chgData name="Justin Evans" userId="2ee3c1af-825e-450d-8b1e-d59252291e99" providerId="ADAL" clId="{9DF2BC1B-29DB-4AB6-A2EE-F8C2D754EDDF}" dt="2026-10-19T14:27:26.003" v="41" actId="26606"/>
        <pc:sldMkLst>
          <pc:docMk/>
          <pc:sldMk cId="0" sldId="257"/>
        </pc:sldMkLst>
        <pc:spChg chg="add">
          <ac:chgData name="Justin Evans" userId="2ee3c1af-825e-450d-8b1e-d59252291e99" providerId="ADAL" clId="{9DF2BC1B-29DB-4AB6-A2EE-F8C2D754EDDF}" dt="2026-10-19T14:27:26.003" v="41" actId="26606"/>
          <ac:spMkLst>
            <pc:docMk/>
            <pc:sldMk cId="0" sldId="257"/>
            <ac:spMk id="9" creationId="{AB8C311F-7253-4AED-9701-7FC0708C41C7}"/>
          </ac:spMkLst>
        </pc:spChg>
        <pc:spChg chg="add">
          <ac:chgData name="Justin Evans" userId="2ee3c1af-825e-450d-8b1e-d59252291e99" providerId="ADAL" clId="{9DF2BC1B-29DB-4AB6-A2EE-F8C2D754EDDF}" dt="2026-10-19T14:27:26.003" v="41" actId="26606"/>
          <ac:spMkLst>
            <pc:docMk/>
            <pc:sldMk cId="0" sldId="257"/>
            <ac:spMk id="11" creationId="{E2384209-CB15-4CDF-9D31-C44FD9A3F20D}"/>
          </ac:spMkLst>
        </pc:spChg>
        <pc:spChg chg="add">
          <ac:chgData name="Justin Evans" userId="2ee3c1af-825e-450d-8b1e-d59252291e99" providerId="ADAL" clId="{9DF2BC1B-29DB-4AB6-A2EE-F8C2D754EDDF}" dt="2026-10-19T14:27:26.003" v="41" actId="26606"/>
          <ac:spMkLst>
            <pc:docMk/>
            <pc:sldMk cId="0" sldId="257"/>
            <ac:spMk id="13" creationId="{2633B3B5-CC90-43F0-8714-D31D1F3F0209}"/>
          </ac:spMkLst>
        </pc:spChg>
        <pc:spChg chg="add">
          <ac:chgData name="Justin Evans" userId="2ee3c1af-825e-450d-8b1e-d59252291e99" providerId="ADAL" clId="{9DF2BC1B-29DB-4AB6-A2EE-F8C2D754EDDF}" dt="2026-10-19T14:27:26.003" v="41" actId="26606"/>
          <ac:spMkLst>
            <pc:docMk/>
            <pc:sldMk cId="0" sldId="257"/>
            <ac:spMk id="15" creationId="{A8D57A06-A426-446D-B02C-A2DC6B62E45E}"/>
          </ac:spMkLst>
        </pc:spChg>
        <pc:picChg chg="mod">
          <ac:chgData name="Justin Evans" userId="2ee3c1af-825e-450d-8b1e-d59252291e99" providerId="ADAL" clId="{9DF2BC1B-29DB-4AB6-A2EE-F8C2D754EDDF}" dt="2026-10-19T14:27:26.003" v="41" actId="26606"/>
          <ac:picMkLst>
            <pc:docMk/>
            <pc:sldMk cId="0" sldId="257"/>
            <ac:picMk id="2" creationId="{00000000-0000-0000-0000-000000000000}"/>
          </ac:picMkLst>
        </pc:picChg>
        <pc:picChg chg="add">
          <ac:chgData name="Justin Evans" userId="2ee3c1af-825e-450d-8b1e-d59252291e99" providerId="ADAL" clId="{9DF2BC1B-29DB-4AB6-A2EE-F8C2D754EDDF}" dt="2026-10-19T14:27:23.908" v="40" actId="22"/>
          <ac:picMkLst>
            <pc:docMk/>
            <pc:sldMk cId="0" sldId="257"/>
            <ac:picMk id="4" creationId="{97CFA045-AC8F-BF71-07B8-51AD98E9672A}"/>
          </ac:picMkLst>
        </pc:picChg>
      </pc:sldChg>
      <pc:sldChg chg="addSp add mod modNotesTx">
        <pc:chgData name="Justin Evans" userId="2ee3c1af-825e-450d-8b1e-d59252291e99" providerId="ADAL" clId="{9DF2BC1B-29DB-4AB6-A2EE-F8C2D754EDDF}" dt="2026-10-20T07:56:40.147" v="328" actId="6549"/>
        <pc:sldMkLst>
          <pc:docMk/>
          <pc:sldMk cId="0" sldId="258"/>
        </pc:sldMkLst>
        <pc:picChg chg="add">
          <ac:chgData name="Justin Evans" userId="2ee3c1af-825e-450d-8b1e-d59252291e99" providerId="ADAL" clId="{9DF2BC1B-29DB-4AB6-A2EE-F8C2D754EDDF}" dt="2026-10-19T14:31:35.908" v="60" actId="22"/>
          <ac:picMkLst>
            <pc:docMk/>
            <pc:sldMk cId="0" sldId="258"/>
            <ac:picMk id="12" creationId="{DC930834-F72A-6308-7F05-1AA027422B5F}"/>
          </ac:picMkLst>
        </pc:picChg>
      </pc:sldChg>
      <pc:sldChg chg="addSp delSp modSp add mod delAnim modAnim modNotesTx">
        <pc:chgData name="Justin Evans" userId="2ee3c1af-825e-450d-8b1e-d59252291e99" providerId="ADAL" clId="{9DF2BC1B-29DB-4AB6-A2EE-F8C2D754EDDF}" dt="2026-10-20T07:56:52.968" v="329" actId="6549"/>
        <pc:sldMkLst>
          <pc:docMk/>
          <pc:sldMk cId="0" sldId="259"/>
        </pc:sldMkLst>
        <pc:spChg chg="mod">
          <ac:chgData name="Justin Evans" userId="2ee3c1af-825e-450d-8b1e-d59252291e99" providerId="ADAL" clId="{9DF2BC1B-29DB-4AB6-A2EE-F8C2D754EDDF}" dt="2026-10-19T14:44:15.822" v="72" actId="20578"/>
          <ac:spMkLst>
            <pc:docMk/>
            <pc:sldMk cId="0" sldId="259"/>
            <ac:spMk id="2" creationId="{00000000-0000-0000-0000-000000000000}"/>
          </ac:spMkLst>
        </pc:spChg>
        <pc:spChg chg="del">
          <ac:chgData name="Justin Evans" userId="2ee3c1af-825e-450d-8b1e-d59252291e99" providerId="ADAL" clId="{9DF2BC1B-29DB-4AB6-A2EE-F8C2D754EDDF}" dt="2026-10-19T14:32:03.152" v="63" actId="478"/>
          <ac:spMkLst>
            <pc:docMk/>
            <pc:sldMk cId="0" sldId="259"/>
            <ac:spMk id="7" creationId="{00000000-0000-0000-0000-000000000000}"/>
          </ac:spMkLst>
        </pc:spChg>
        <pc:spChg chg="mod">
          <ac:chgData name="Justin Evans" userId="2ee3c1af-825e-450d-8b1e-d59252291e99" providerId="ADAL" clId="{9DF2BC1B-29DB-4AB6-A2EE-F8C2D754EDDF}" dt="2026-10-19T14:44:27.952" v="77" actId="6549"/>
          <ac:spMkLst>
            <pc:docMk/>
            <pc:sldMk cId="0" sldId="259"/>
            <ac:spMk id="8" creationId="{00000000-0000-0000-0000-000000000000}"/>
          </ac:spMkLst>
        </pc:spChg>
        <pc:picChg chg="add">
          <ac:chgData name="Justin Evans" userId="2ee3c1af-825e-450d-8b1e-d59252291e99" providerId="ADAL" clId="{9DF2BC1B-29DB-4AB6-A2EE-F8C2D754EDDF}" dt="2026-10-19T14:31:40.644" v="61" actId="22"/>
          <ac:picMkLst>
            <pc:docMk/>
            <pc:sldMk cId="0" sldId="259"/>
            <ac:picMk id="12" creationId="{6E73728A-0E35-9C9B-4517-E7DE532936EC}"/>
          </ac:picMkLst>
        </pc:picChg>
        <pc:picChg chg="add del mod">
          <ac:chgData name="Justin Evans" userId="2ee3c1af-825e-450d-8b1e-d59252291e99" providerId="ADAL" clId="{9DF2BC1B-29DB-4AB6-A2EE-F8C2D754EDDF}" dt="2026-10-19T14:43:46.709" v="70" actId="21"/>
          <ac:picMkLst>
            <pc:docMk/>
            <pc:sldMk cId="0" sldId="259"/>
            <ac:picMk id="13" creationId="{3F8764A9-0970-5463-C201-227DA721A064}"/>
          </ac:picMkLst>
        </pc:picChg>
        <pc:picChg chg="add mod">
          <ac:chgData name="Justin Evans" userId="2ee3c1af-825e-450d-8b1e-d59252291e99" providerId="ADAL" clId="{9DF2BC1B-29DB-4AB6-A2EE-F8C2D754EDDF}" dt="2026-10-19T14:45:37.617" v="86" actId="1076"/>
          <ac:picMkLst>
            <pc:docMk/>
            <pc:sldMk cId="0" sldId="259"/>
            <ac:picMk id="15" creationId="{1E609786-1815-412B-086D-3F5F36942188}"/>
          </ac:picMkLst>
        </pc:picChg>
      </pc:sldChg>
      <pc:sldChg chg="addSp delSp modSp add mod modAnim modNotesTx">
        <pc:chgData name="Justin Evans" userId="2ee3c1af-825e-450d-8b1e-d59252291e99" providerId="ADAL" clId="{9DF2BC1B-29DB-4AB6-A2EE-F8C2D754EDDF}" dt="2026-10-20T07:56:58.680" v="330" actId="6549"/>
        <pc:sldMkLst>
          <pc:docMk/>
          <pc:sldMk cId="0" sldId="261"/>
        </pc:sldMkLst>
        <pc:spChg chg="del">
          <ac:chgData name="Justin Evans" userId="2ee3c1af-825e-450d-8b1e-d59252291e99" providerId="ADAL" clId="{9DF2BC1B-29DB-4AB6-A2EE-F8C2D754EDDF}" dt="2026-10-19T14:45:09.101" v="82" actId="478"/>
          <ac:spMkLst>
            <pc:docMk/>
            <pc:sldMk cId="0" sldId="261"/>
            <ac:spMk id="7" creationId="{00000000-0000-0000-0000-000000000000}"/>
          </ac:spMkLst>
        </pc:spChg>
        <pc:spChg chg="add del mod">
          <ac:chgData name="Justin Evans" userId="2ee3c1af-825e-450d-8b1e-d59252291e99" providerId="ADAL" clId="{9DF2BC1B-29DB-4AB6-A2EE-F8C2D754EDDF}" dt="2026-10-19T14:46:27.214" v="90" actId="21"/>
          <ac:spMkLst>
            <pc:docMk/>
            <pc:sldMk cId="0" sldId="261"/>
            <ac:spMk id="15" creationId="{EE9E5C68-A02B-84FC-FB04-53FEC619AD0B}"/>
          </ac:spMkLst>
        </pc:spChg>
        <pc:picChg chg="add">
          <ac:chgData name="Justin Evans" userId="2ee3c1af-825e-450d-8b1e-d59252291e99" providerId="ADAL" clId="{9DF2BC1B-29DB-4AB6-A2EE-F8C2D754EDDF}" dt="2026-10-19T14:31:44.879" v="62" actId="22"/>
          <ac:picMkLst>
            <pc:docMk/>
            <pc:sldMk cId="0" sldId="261"/>
            <ac:picMk id="12" creationId="{7308B8B4-C500-E35D-D7CB-6B02D71A9C0D}"/>
          </ac:picMkLst>
        </pc:picChg>
        <pc:picChg chg="add mod">
          <ac:chgData name="Justin Evans" userId="2ee3c1af-825e-450d-8b1e-d59252291e99" providerId="ADAL" clId="{9DF2BC1B-29DB-4AB6-A2EE-F8C2D754EDDF}" dt="2026-10-19T14:46:19.856" v="88" actId="1076"/>
          <ac:picMkLst>
            <pc:docMk/>
            <pc:sldMk cId="0" sldId="261"/>
            <ac:picMk id="14" creationId="{66513B55-DDC6-A26A-EB51-3042314E7ACC}"/>
          </ac:picMkLst>
        </pc:picChg>
      </pc:sldChg>
      <pc:sldChg chg="modSp mod">
        <pc:chgData name="Justin Evans" userId="2ee3c1af-825e-450d-8b1e-d59252291e99" providerId="ADAL" clId="{9DF2BC1B-29DB-4AB6-A2EE-F8C2D754EDDF}" dt="2026-10-19T15:25:43.835" v="325" actId="14100"/>
        <pc:sldMkLst>
          <pc:docMk/>
          <pc:sldMk cId="2332146762" sldId="262"/>
        </pc:sldMkLst>
        <pc:picChg chg="mod">
          <ac:chgData name="Justin Evans" userId="2ee3c1af-825e-450d-8b1e-d59252291e99" providerId="ADAL" clId="{9DF2BC1B-29DB-4AB6-A2EE-F8C2D754EDDF}" dt="2026-10-19T15:25:05.446" v="317" actId="14100"/>
          <ac:picMkLst>
            <pc:docMk/>
            <pc:sldMk cId="2332146762" sldId="262"/>
            <ac:picMk id="4" creationId="{D6219826-7276-56FA-5D5D-6C821F6930C8}"/>
          </ac:picMkLst>
        </pc:picChg>
        <pc:picChg chg="mod">
          <ac:chgData name="Justin Evans" userId="2ee3c1af-825e-450d-8b1e-d59252291e99" providerId="ADAL" clId="{9DF2BC1B-29DB-4AB6-A2EE-F8C2D754EDDF}" dt="2026-10-19T15:25:43.835" v="325" actId="14100"/>
          <ac:picMkLst>
            <pc:docMk/>
            <pc:sldMk cId="2332146762" sldId="262"/>
            <ac:picMk id="5" creationId="{625EDFD1-85E1-3C0A-7E8A-897D1C882082}"/>
          </ac:picMkLst>
        </pc:picChg>
      </pc:sldChg>
      <pc:sldChg chg="addSp delSp modSp mod">
        <pc:chgData name="Justin Evans" userId="2ee3c1af-825e-450d-8b1e-d59252291e99" providerId="ADAL" clId="{9DF2BC1B-29DB-4AB6-A2EE-F8C2D754EDDF}" dt="2026-10-19T14:47:33.705" v="102" actId="1076"/>
        <pc:sldMkLst>
          <pc:docMk/>
          <pc:sldMk cId="0" sldId="263"/>
        </pc:sldMkLst>
        <pc:spChg chg="del">
          <ac:chgData name="Justin Evans" userId="2ee3c1af-825e-450d-8b1e-d59252291e99" providerId="ADAL" clId="{9DF2BC1B-29DB-4AB6-A2EE-F8C2D754EDDF}" dt="2026-10-19T14:46:37.757" v="91" actId="478"/>
          <ac:spMkLst>
            <pc:docMk/>
            <pc:sldMk cId="0" sldId="263"/>
            <ac:spMk id="7" creationId="{00000000-0000-0000-0000-000000000000}"/>
          </ac:spMkLst>
        </pc:spChg>
        <pc:spChg chg="add del mod">
          <ac:chgData name="Justin Evans" userId="2ee3c1af-825e-450d-8b1e-d59252291e99" providerId="ADAL" clId="{9DF2BC1B-29DB-4AB6-A2EE-F8C2D754EDDF}" dt="2026-10-19T14:47:25.571" v="99" actId="21"/>
          <ac:spMkLst>
            <pc:docMk/>
            <pc:sldMk cId="0" sldId="263"/>
            <ac:spMk id="14" creationId="{827EEA45-B60E-2859-2476-E4F523A3AEDD}"/>
          </ac:spMkLst>
        </pc:spChg>
        <pc:picChg chg="add del mod">
          <ac:chgData name="Justin Evans" userId="2ee3c1af-825e-450d-8b1e-d59252291e99" providerId="ADAL" clId="{9DF2BC1B-29DB-4AB6-A2EE-F8C2D754EDDF}" dt="2026-10-19T14:47:33.705" v="102" actId="1076"/>
          <ac:picMkLst>
            <pc:docMk/>
            <pc:sldMk cId="0" sldId="263"/>
            <ac:picMk id="13" creationId="{3A053EA8-A05B-3E4A-86E3-A231C2ECB825}"/>
          </ac:picMkLst>
        </pc:picChg>
      </pc:sldChg>
      <pc:sldChg chg="modSp mod ord">
        <pc:chgData name="Justin Evans" userId="2ee3c1af-825e-450d-8b1e-d59252291e99" providerId="ADAL" clId="{9DF2BC1B-29DB-4AB6-A2EE-F8C2D754EDDF}" dt="2026-10-20T07:57:13.126" v="333" actId="14100"/>
        <pc:sldMkLst>
          <pc:docMk/>
          <pc:sldMk cId="2754231690" sldId="604"/>
        </pc:sldMkLst>
        <pc:picChg chg="mod">
          <ac:chgData name="Justin Evans" userId="2ee3c1af-825e-450d-8b1e-d59252291e99" providerId="ADAL" clId="{9DF2BC1B-29DB-4AB6-A2EE-F8C2D754EDDF}" dt="2026-10-20T07:57:13.126" v="333" actId="14100"/>
          <ac:picMkLst>
            <pc:docMk/>
            <pc:sldMk cId="2754231690" sldId="604"/>
            <ac:picMk id="12" creationId="{4368BD2D-9AF8-D448-9A6E-5C2091E77500}"/>
          </ac:picMkLst>
        </pc:picChg>
      </pc:sldChg>
      <pc:sldChg chg="modSp mod">
        <pc:chgData name="Justin Evans" userId="2ee3c1af-825e-450d-8b1e-d59252291e99" providerId="ADAL" clId="{9DF2BC1B-29DB-4AB6-A2EE-F8C2D754EDDF}" dt="2026-10-19T14:17:35.976" v="35" actId="1076"/>
        <pc:sldMkLst>
          <pc:docMk/>
          <pc:sldMk cId="3296499148" sldId="614"/>
        </pc:sldMkLst>
        <pc:spChg chg="mod">
          <ac:chgData name="Justin Evans" userId="2ee3c1af-825e-450d-8b1e-d59252291e99" providerId="ADAL" clId="{9DF2BC1B-29DB-4AB6-A2EE-F8C2D754EDDF}" dt="2026-10-19T14:17:29.773" v="34" actId="122"/>
          <ac:spMkLst>
            <pc:docMk/>
            <pc:sldMk cId="3296499148" sldId="614"/>
            <ac:spMk id="2" creationId="{C6411404-2ACF-8401-32FF-920CA7C25AE6}"/>
          </ac:spMkLst>
        </pc:spChg>
        <pc:spChg chg="mod">
          <ac:chgData name="Justin Evans" userId="2ee3c1af-825e-450d-8b1e-d59252291e99" providerId="ADAL" clId="{9DF2BC1B-29DB-4AB6-A2EE-F8C2D754EDDF}" dt="2026-10-19T14:17:35.976" v="35" actId="1076"/>
          <ac:spMkLst>
            <pc:docMk/>
            <pc:sldMk cId="3296499148" sldId="614"/>
            <ac:spMk id="3" creationId="{93F89F68-B979-D930-D92A-230C75FD82AE}"/>
          </ac:spMkLst>
        </pc:spChg>
      </pc:sldChg>
      <pc:sldChg chg="mod modShow">
        <pc:chgData name="Justin Evans" userId="2ee3c1af-825e-450d-8b1e-d59252291e99" providerId="ADAL" clId="{9DF2BC1B-29DB-4AB6-A2EE-F8C2D754EDDF}" dt="2026-10-19T14:48:16.887" v="103" actId="729"/>
        <pc:sldMkLst>
          <pc:docMk/>
          <pc:sldMk cId="1845570530" sldId="632"/>
        </pc:sldMkLst>
      </pc:sldChg>
      <pc:sldChg chg="setBg">
        <pc:chgData name="Justin Evans" userId="2ee3c1af-825e-450d-8b1e-d59252291e99" providerId="ADAL" clId="{9DF2BC1B-29DB-4AB6-A2EE-F8C2D754EDDF}" dt="2026-10-19T14:48:55.515" v="106"/>
        <pc:sldMkLst>
          <pc:docMk/>
          <pc:sldMk cId="3890616880" sldId="638"/>
        </pc:sldMkLst>
      </pc:sldChg>
      <pc:sldChg chg="mod modShow">
        <pc:chgData name="Justin Evans" userId="2ee3c1af-825e-450d-8b1e-d59252291e99" providerId="ADAL" clId="{9DF2BC1B-29DB-4AB6-A2EE-F8C2D754EDDF}" dt="2026-10-20T07:57:57.850" v="334" actId="729"/>
        <pc:sldMkLst>
          <pc:docMk/>
          <pc:sldMk cId="1635377456" sldId="639"/>
        </pc:sldMkLst>
      </pc:sldChg>
      <pc:sldChg chg="addSp modSp add mod setBg">
        <pc:chgData name="Justin Evans" userId="2ee3c1af-825e-450d-8b1e-d59252291e99" providerId="ADAL" clId="{9DF2BC1B-29DB-4AB6-A2EE-F8C2D754EDDF}" dt="2026-10-19T14:27:18.427" v="39" actId="26606"/>
        <pc:sldMkLst>
          <pc:docMk/>
          <pc:sldMk cId="0" sldId="641"/>
        </pc:sldMkLst>
        <pc:spChg chg="add">
          <ac:chgData name="Justin Evans" userId="2ee3c1af-825e-450d-8b1e-d59252291e99" providerId="ADAL" clId="{9DF2BC1B-29DB-4AB6-A2EE-F8C2D754EDDF}" dt="2026-10-19T14:27:18.427" v="39" actId="26606"/>
          <ac:spMkLst>
            <pc:docMk/>
            <pc:sldMk cId="0" sldId="641"/>
            <ac:spMk id="9" creationId="{AB8C311F-7253-4AED-9701-7FC0708C41C7}"/>
          </ac:spMkLst>
        </pc:spChg>
        <pc:spChg chg="add">
          <ac:chgData name="Justin Evans" userId="2ee3c1af-825e-450d-8b1e-d59252291e99" providerId="ADAL" clId="{9DF2BC1B-29DB-4AB6-A2EE-F8C2D754EDDF}" dt="2026-10-19T14:27:18.427" v="39" actId="26606"/>
          <ac:spMkLst>
            <pc:docMk/>
            <pc:sldMk cId="0" sldId="641"/>
            <ac:spMk id="11" creationId="{E2384209-CB15-4CDF-9D31-C44FD9A3F20D}"/>
          </ac:spMkLst>
        </pc:spChg>
        <pc:spChg chg="add">
          <ac:chgData name="Justin Evans" userId="2ee3c1af-825e-450d-8b1e-d59252291e99" providerId="ADAL" clId="{9DF2BC1B-29DB-4AB6-A2EE-F8C2D754EDDF}" dt="2026-10-19T14:27:18.427" v="39" actId="26606"/>
          <ac:spMkLst>
            <pc:docMk/>
            <pc:sldMk cId="0" sldId="641"/>
            <ac:spMk id="13" creationId="{2633B3B5-CC90-43F0-8714-D31D1F3F0209}"/>
          </ac:spMkLst>
        </pc:spChg>
        <pc:spChg chg="add">
          <ac:chgData name="Justin Evans" userId="2ee3c1af-825e-450d-8b1e-d59252291e99" providerId="ADAL" clId="{9DF2BC1B-29DB-4AB6-A2EE-F8C2D754EDDF}" dt="2026-10-19T14:27:18.427" v="39" actId="26606"/>
          <ac:spMkLst>
            <pc:docMk/>
            <pc:sldMk cId="0" sldId="641"/>
            <ac:spMk id="15" creationId="{A8D57A06-A426-446D-B02C-A2DC6B62E45E}"/>
          </ac:spMkLst>
        </pc:spChg>
        <pc:picChg chg="mod">
          <ac:chgData name="Justin Evans" userId="2ee3c1af-825e-450d-8b1e-d59252291e99" providerId="ADAL" clId="{9DF2BC1B-29DB-4AB6-A2EE-F8C2D754EDDF}" dt="2026-10-19T14:27:18.427" v="39" actId="26606"/>
          <ac:picMkLst>
            <pc:docMk/>
            <pc:sldMk cId="0" sldId="641"/>
            <ac:picMk id="2" creationId="{00000000-0000-0000-0000-000000000000}"/>
          </ac:picMkLst>
        </pc:picChg>
        <pc:picChg chg="add">
          <ac:chgData name="Justin Evans" userId="2ee3c1af-825e-450d-8b1e-d59252291e99" providerId="ADAL" clId="{9DF2BC1B-29DB-4AB6-A2EE-F8C2D754EDDF}" dt="2026-10-19T14:27:13.962" v="38" actId="22"/>
          <ac:picMkLst>
            <pc:docMk/>
            <pc:sldMk cId="0" sldId="641"/>
            <ac:picMk id="4" creationId="{1F462FAC-9106-2CB8-F0BF-9DB84240857C}"/>
          </ac:picMkLst>
        </pc:picChg>
      </pc:sldChg>
      <pc:sldChg chg="addSp delSp modSp add mod modNotesTx">
        <pc:chgData name="Justin Evans" userId="2ee3c1af-825e-450d-8b1e-d59252291e99" providerId="ADAL" clId="{9DF2BC1B-29DB-4AB6-A2EE-F8C2D754EDDF}" dt="2026-10-20T07:56:27.857" v="327" actId="6549"/>
        <pc:sldMkLst>
          <pc:docMk/>
          <pc:sldMk cId="0" sldId="642"/>
        </pc:sldMkLst>
        <pc:spChg chg="del">
          <ac:chgData name="Justin Evans" userId="2ee3c1af-825e-450d-8b1e-d59252291e99" providerId="ADAL" clId="{9DF2BC1B-29DB-4AB6-A2EE-F8C2D754EDDF}" dt="2026-10-19T14:27:40.534" v="43" actId="478"/>
          <ac:spMkLst>
            <pc:docMk/>
            <pc:sldMk cId="0" sldId="642"/>
            <ac:spMk id="7" creationId="{00000000-0000-0000-0000-000000000000}"/>
          </ac:spMkLst>
        </pc:spChg>
        <pc:spChg chg="mod">
          <ac:chgData name="Justin Evans" userId="2ee3c1af-825e-450d-8b1e-d59252291e99" providerId="ADAL" clId="{9DF2BC1B-29DB-4AB6-A2EE-F8C2D754EDDF}" dt="2026-10-19T14:29:47.542" v="51" actId="20577"/>
          <ac:spMkLst>
            <pc:docMk/>
            <pc:sldMk cId="0" sldId="642"/>
            <ac:spMk id="8" creationId="{00000000-0000-0000-0000-000000000000}"/>
          </ac:spMkLst>
        </pc:spChg>
        <pc:picChg chg="add">
          <ac:chgData name="Justin Evans" userId="2ee3c1af-825e-450d-8b1e-d59252291e99" providerId="ADAL" clId="{9DF2BC1B-29DB-4AB6-A2EE-F8C2D754EDDF}" dt="2026-10-19T14:27:30.392" v="42" actId="22"/>
          <ac:picMkLst>
            <pc:docMk/>
            <pc:sldMk cId="0" sldId="642"/>
            <ac:picMk id="12" creationId="{36656C6A-B284-B482-8BF3-921724678BF7}"/>
          </ac:picMkLst>
        </pc:picChg>
        <pc:picChg chg="add mod ord">
          <ac:chgData name="Justin Evans" userId="2ee3c1af-825e-450d-8b1e-d59252291e99" providerId="ADAL" clId="{9DF2BC1B-29DB-4AB6-A2EE-F8C2D754EDDF}" dt="2026-10-19T14:29:52.707" v="52" actId="1076"/>
          <ac:picMkLst>
            <pc:docMk/>
            <pc:sldMk cId="0" sldId="642"/>
            <ac:picMk id="14" creationId="{9B812537-8C0D-22EF-1CAE-B56BD0EB916D}"/>
          </ac:picMkLst>
        </pc:picChg>
      </pc:sldChg>
      <pc:sldChg chg="addSp delSp modSp add mod">
        <pc:chgData name="Justin Evans" userId="2ee3c1af-825e-450d-8b1e-d59252291e99" providerId="ADAL" clId="{9DF2BC1B-29DB-4AB6-A2EE-F8C2D754EDDF}" dt="2026-10-19T14:31:24.578" v="59" actId="22"/>
        <pc:sldMkLst>
          <pc:docMk/>
          <pc:sldMk cId="0" sldId="643"/>
        </pc:sldMkLst>
        <pc:spChg chg="del">
          <ac:chgData name="Justin Evans" userId="2ee3c1af-825e-450d-8b1e-d59252291e99" providerId="ADAL" clId="{9DF2BC1B-29DB-4AB6-A2EE-F8C2D754EDDF}" dt="2026-10-19T14:29:56.240" v="53" actId="478"/>
          <ac:spMkLst>
            <pc:docMk/>
            <pc:sldMk cId="0" sldId="643"/>
            <ac:spMk id="7" creationId="{00000000-0000-0000-0000-000000000000}"/>
          </ac:spMkLst>
        </pc:spChg>
        <pc:spChg chg="mod">
          <ac:chgData name="Justin Evans" userId="2ee3c1af-825e-450d-8b1e-d59252291e99" providerId="ADAL" clId="{9DF2BC1B-29DB-4AB6-A2EE-F8C2D754EDDF}" dt="2026-10-19T14:31:10.788" v="57" actId="20577"/>
          <ac:spMkLst>
            <pc:docMk/>
            <pc:sldMk cId="0" sldId="643"/>
            <ac:spMk id="8" creationId="{00000000-0000-0000-0000-000000000000}"/>
          </ac:spMkLst>
        </pc:spChg>
        <pc:picChg chg="add mod">
          <ac:chgData name="Justin Evans" userId="2ee3c1af-825e-450d-8b1e-d59252291e99" providerId="ADAL" clId="{9DF2BC1B-29DB-4AB6-A2EE-F8C2D754EDDF}" dt="2026-10-19T14:31:15.620" v="58" actId="1076"/>
          <ac:picMkLst>
            <pc:docMk/>
            <pc:sldMk cId="0" sldId="643"/>
            <ac:picMk id="12" creationId="{9F7D8B96-C30E-5DAE-9CF5-C3D4BA05AE4C}"/>
          </ac:picMkLst>
        </pc:picChg>
        <pc:picChg chg="add">
          <ac:chgData name="Justin Evans" userId="2ee3c1af-825e-450d-8b1e-d59252291e99" providerId="ADAL" clId="{9DF2BC1B-29DB-4AB6-A2EE-F8C2D754EDDF}" dt="2026-10-19T14:31:24.578" v="59" actId="22"/>
          <ac:picMkLst>
            <pc:docMk/>
            <pc:sldMk cId="0" sldId="643"/>
            <ac:picMk id="14" creationId="{13EDB598-6EB5-F9C8-7A41-27CD8CC0DD84}"/>
          </ac:picMkLst>
        </pc:picChg>
      </pc:sldChg>
      <pc:sldChg chg="addSp delSp modSp add mod">
        <pc:chgData name="Justin Evans" userId="2ee3c1af-825e-450d-8b1e-d59252291e99" providerId="ADAL" clId="{9DF2BC1B-29DB-4AB6-A2EE-F8C2D754EDDF}" dt="2026-10-19T14:55:34.599" v="287" actId="1076"/>
        <pc:sldMkLst>
          <pc:docMk/>
          <pc:sldMk cId="3892242000" sldId="644"/>
        </pc:sldMkLst>
        <pc:spChg chg="mod">
          <ac:chgData name="Justin Evans" userId="2ee3c1af-825e-450d-8b1e-d59252291e99" providerId="ADAL" clId="{9DF2BC1B-29DB-4AB6-A2EE-F8C2D754EDDF}" dt="2026-10-19T14:55:13.313" v="281" actId="20578"/>
          <ac:spMkLst>
            <pc:docMk/>
            <pc:sldMk cId="3892242000" sldId="644"/>
            <ac:spMk id="2" creationId="{F8DD99FE-FE16-8A63-01C1-F3BBCC61DB97}"/>
          </ac:spMkLst>
        </pc:spChg>
        <pc:spChg chg="mod">
          <ac:chgData name="Justin Evans" userId="2ee3c1af-825e-450d-8b1e-d59252291e99" providerId="ADAL" clId="{9DF2BC1B-29DB-4AB6-A2EE-F8C2D754EDDF}" dt="2026-10-19T14:55:29.817" v="286" actId="6549"/>
          <ac:spMkLst>
            <pc:docMk/>
            <pc:sldMk cId="3892242000" sldId="644"/>
            <ac:spMk id="3" creationId="{52E25583-3C5E-6DF4-0B1C-215025D18345}"/>
          </ac:spMkLst>
        </pc:spChg>
        <pc:spChg chg="add del mod">
          <ac:chgData name="Justin Evans" userId="2ee3c1af-825e-450d-8b1e-d59252291e99" providerId="ADAL" clId="{9DF2BC1B-29DB-4AB6-A2EE-F8C2D754EDDF}" dt="2026-10-19T14:55:18.868" v="283"/>
          <ac:spMkLst>
            <pc:docMk/>
            <pc:sldMk cId="3892242000" sldId="644"/>
            <ac:spMk id="4" creationId="{4277B448-017C-7B17-674E-33DB8041BE10}"/>
          </ac:spMkLst>
        </pc:spChg>
        <pc:spChg chg="add mod">
          <ac:chgData name="Justin Evans" userId="2ee3c1af-825e-450d-8b1e-d59252291e99" providerId="ADAL" clId="{9DF2BC1B-29DB-4AB6-A2EE-F8C2D754EDDF}" dt="2026-10-19T14:55:34.599" v="287" actId="1076"/>
          <ac:spMkLst>
            <pc:docMk/>
            <pc:sldMk cId="3892242000" sldId="644"/>
            <ac:spMk id="6" creationId="{D05D6984-CEE1-196F-8097-68C646564E32}"/>
          </ac:spMkLst>
        </pc:spChg>
      </pc:sldChg>
      <pc:sldChg chg="addSp delSp modSp new mod">
        <pc:chgData name="Justin Evans" userId="2ee3c1af-825e-450d-8b1e-d59252291e99" providerId="ADAL" clId="{9DF2BC1B-29DB-4AB6-A2EE-F8C2D754EDDF}" dt="2026-10-19T14:57:11.708" v="313" actId="20577"/>
        <pc:sldMkLst>
          <pc:docMk/>
          <pc:sldMk cId="16926149" sldId="645"/>
        </pc:sldMkLst>
        <pc:spChg chg="mod">
          <ac:chgData name="Justin Evans" userId="2ee3c1af-825e-450d-8b1e-d59252291e99" providerId="ADAL" clId="{9DF2BC1B-29DB-4AB6-A2EE-F8C2D754EDDF}" dt="2026-10-19T14:57:11.708" v="313" actId="20577"/>
          <ac:spMkLst>
            <pc:docMk/>
            <pc:sldMk cId="16926149" sldId="645"/>
            <ac:spMk id="2" creationId="{E2279DAB-F619-C4FB-569B-AC3AC8CF01FC}"/>
          </ac:spMkLst>
        </pc:spChg>
        <pc:spChg chg="del">
          <ac:chgData name="Justin Evans" userId="2ee3c1af-825e-450d-8b1e-d59252291e99" providerId="ADAL" clId="{9DF2BC1B-29DB-4AB6-A2EE-F8C2D754EDDF}" dt="2026-10-19T14:56:55.797" v="289" actId="22"/>
          <ac:spMkLst>
            <pc:docMk/>
            <pc:sldMk cId="16926149" sldId="645"/>
            <ac:spMk id="3" creationId="{B746F3DB-F6BB-2297-B8F5-4065B2D1F488}"/>
          </ac:spMkLst>
        </pc:spChg>
        <pc:picChg chg="add mod ord">
          <ac:chgData name="Justin Evans" userId="2ee3c1af-825e-450d-8b1e-d59252291e99" providerId="ADAL" clId="{9DF2BC1B-29DB-4AB6-A2EE-F8C2D754EDDF}" dt="2026-10-19T14:56:55.797" v="289" actId="22"/>
          <ac:picMkLst>
            <pc:docMk/>
            <pc:sldMk cId="16926149" sldId="645"/>
            <ac:picMk id="5" creationId="{D5053C9F-0BA1-48E6-5BC8-F1623DC01EC4}"/>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1C5A4A-7AAA-48C3-A486-D2EB16F34213}" type="datetimeFigureOut">
              <a:rPr lang="en-GB" smtClean="0"/>
              <a:t>20/10/2026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63B2C0-E459-4AED-AF82-CB2A94B21914}" type="slidenum">
              <a:rPr lang="en-GB" smtClean="0"/>
              <a:t>‹#›</a:t>
            </a:fld>
            <a:endParaRPr lang="en-GB"/>
          </a:p>
        </p:txBody>
      </p:sp>
    </p:spTree>
    <p:extLst>
      <p:ext uri="{BB962C8B-B14F-4D97-AF65-F5344CB8AC3E}">
        <p14:creationId xmlns:p14="http://schemas.microsoft.com/office/powerpoint/2010/main" val="19261343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college.police.uk/app/investigation/investigative-strategies/scene-strategy" TargetMode="External"/><Relationship Id="rId2" Type="http://schemas.openxmlformats.org/officeDocument/2006/relationships/slide" Target="../slides/slide15.xml"/><Relationship Id="rId1" Type="http://schemas.openxmlformats.org/officeDocument/2006/relationships/notesMaster" Target="../notesMasters/notesMaster1.xml"/><Relationship Id="rId4" Type="http://schemas.openxmlformats.org/officeDocument/2006/relationships/hyperlink" Target="https://www.college.police.uk/app/investigation/forensics"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Students should articulate both the legal definition and the practical purpose. Focus on defensible decision-making, not exhaustive shopping lists.</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E10C31-96AE-4718-A464-34A0CF02F965}" type="slidenum">
              <a:rPr lang="en-GB" smtClean="0"/>
              <a:t>8</a:t>
            </a:fld>
            <a:endParaRPr lang="en-GB"/>
          </a:p>
        </p:txBody>
      </p:sp>
    </p:spTree>
    <p:extLst>
      <p:ext uri="{BB962C8B-B14F-4D97-AF65-F5344CB8AC3E}">
        <p14:creationId xmlns:p14="http://schemas.microsoft.com/office/powerpoint/2010/main" val="35994813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Defining the CAD:</a:t>
            </a:r>
            <a:r>
              <a:rPr lang="en-US" dirty="0"/>
              <a:t> Explain that a </a:t>
            </a:r>
            <a:r>
              <a:rPr lang="en-US" b="1" dirty="0"/>
              <a:t>Computer Aided Dispatch (CAD)</a:t>
            </a:r>
            <a:r>
              <a:rPr lang="en-US" dirty="0"/>
              <a:t> message is the primary way officers receive information about an incident. This is the "Step 1: Information" stage of the NDM in its rawest form.</a:t>
            </a:r>
          </a:p>
          <a:p>
            <a:r>
              <a:rPr lang="en-US" b="1" dirty="0"/>
              <a:t>Grade 1 Priority:</a:t>
            </a:r>
            <a:r>
              <a:rPr lang="en-US" dirty="0"/>
              <a:t> Highlight the </a:t>
            </a:r>
            <a:r>
              <a:rPr lang="en-US" b="1" dirty="0"/>
              <a:t>"Grade 1 Immediate"</a:t>
            </a:r>
            <a:r>
              <a:rPr lang="en-US" dirty="0"/>
              <a:t> status. In UK policing, this means there is an immediate threat to life or property, requiring the fastest possible response—typically blue lights and sirens.</a:t>
            </a:r>
            <a:endParaRPr lang="en-GB" dirty="0"/>
          </a:p>
          <a:p>
            <a:r>
              <a:rPr lang="en-GB" dirty="0"/>
              <a:t>2. Victim &amp; Incident Profile</a:t>
            </a:r>
          </a:p>
          <a:p>
            <a:r>
              <a:rPr lang="en-US" b="1" dirty="0"/>
              <a:t>The Victim:</a:t>
            </a:r>
            <a:r>
              <a:rPr lang="en-US" dirty="0"/>
              <a:t> Sarah Leyton (34). Note her status as a </a:t>
            </a:r>
            <a:r>
              <a:rPr lang="en-US" b="1" dirty="0"/>
              <a:t>High-Risk Victim</a:t>
            </a:r>
            <a:r>
              <a:rPr lang="en-US" dirty="0"/>
              <a:t>. This isn't just a label; it means there is a documented history of serious harm or threats that necessitates an enhanced police response.</a:t>
            </a:r>
            <a:endParaRPr lang="en-GB" dirty="0"/>
          </a:p>
          <a:p>
            <a:r>
              <a:rPr lang="en-US" b="1" dirty="0"/>
              <a:t>The Threat:</a:t>
            </a:r>
            <a:r>
              <a:rPr lang="en-US" dirty="0"/>
              <a:t> Focus on the quote: </a:t>
            </a:r>
            <a:r>
              <a:rPr lang="en-US" i="1" dirty="0"/>
              <a:t>"I’m coming over now to finish you off... I’ll take the kids too"</a:t>
            </a:r>
            <a:r>
              <a:rPr lang="en-US" dirty="0"/>
              <a:t>.</a:t>
            </a:r>
            <a:endParaRPr lang="en-GB" dirty="0"/>
          </a:p>
          <a:p>
            <a:pPr marL="0" lvl="1"/>
            <a:r>
              <a:rPr lang="en-US" b="1" dirty="0"/>
              <a:t>Legal Note:</a:t>
            </a:r>
            <a:r>
              <a:rPr lang="en-US" dirty="0"/>
              <a:t> This is a clear, substantive threat to kill under </a:t>
            </a:r>
            <a:r>
              <a:rPr lang="en-US" b="1" dirty="0"/>
              <a:t>Section 16 of the Offences Against the Person Act 1861</a:t>
            </a:r>
            <a:r>
              <a:rPr lang="en-US" dirty="0"/>
              <a:t>.</a:t>
            </a:r>
            <a:endParaRPr lang="en-GB" dirty="0"/>
          </a:p>
          <a:p>
            <a:pPr marL="0" lvl="1"/>
            <a:r>
              <a:rPr lang="en-US" b="1" dirty="0"/>
              <a:t>Operational Note:</a:t>
            </a:r>
            <a:r>
              <a:rPr lang="en-US" dirty="0"/>
              <a:t> The line being disconnected is a major "red flag". It suggests the victim may have been interrupted or is now unable to call for further help. </a:t>
            </a:r>
          </a:p>
          <a:p>
            <a:pPr marL="0" lvl="1"/>
            <a:r>
              <a:rPr lang="en-GB" dirty="0"/>
              <a:t>3. Suspect &amp; Risk Profile</a:t>
            </a:r>
          </a:p>
          <a:p>
            <a:r>
              <a:rPr lang="en-US" b="1" dirty="0"/>
              <a:t>The Suspect:</a:t>
            </a:r>
            <a:r>
              <a:rPr lang="en-US" dirty="0"/>
              <a:t> Mark Vane (42). Identify the </a:t>
            </a:r>
            <a:r>
              <a:rPr lang="en-US" b="1" dirty="0"/>
              <a:t>PNC (Police National Computer) Warnings</a:t>
            </a:r>
            <a:r>
              <a:rPr lang="en-US" dirty="0"/>
              <a:t>: Violence, Weapons (specifically a Section 18 GBH conviction), and Alcohol.</a:t>
            </a:r>
            <a:endParaRPr lang="en-GB" dirty="0"/>
          </a:p>
          <a:p>
            <a:r>
              <a:rPr lang="en-US" b="1" dirty="0"/>
              <a:t>Geography of Risk:</a:t>
            </a:r>
            <a:r>
              <a:rPr lang="en-US" dirty="0"/>
              <a:t> He is at 3A Station Road, only </a:t>
            </a:r>
            <a:r>
              <a:rPr lang="en-US" b="1" dirty="0"/>
              <a:t>1.5 miles away</a:t>
            </a:r>
            <a:r>
              <a:rPr lang="en-US" dirty="0"/>
              <a:t> from the victim. At 19:15, with light traffic, he could be at her door in under 5 minutes.</a:t>
            </a:r>
            <a:endParaRPr lang="en-GB" dirty="0"/>
          </a:p>
          <a:p>
            <a:r>
              <a:rPr lang="en-US" b="1" dirty="0"/>
              <a:t>The </a:t>
            </a:r>
            <a:r>
              <a:rPr lang="en-US" b="1" dirty="0" err="1"/>
              <a:t>Vulnerables</a:t>
            </a:r>
            <a:r>
              <a:rPr lang="en-US" b="1" dirty="0"/>
              <a:t>:</a:t>
            </a:r>
            <a:r>
              <a:rPr lang="en-US" dirty="0"/>
              <a:t> Three children are present: Leo (4), Chloe (10), and Jack (12). This significantly complicates the "Threat &amp; Risk" assessment (Step 2 of NDM) as there are multiple victims to protect</a:t>
            </a:r>
            <a:endParaRPr lang="en-GB" dirty="0"/>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D6B01F06-D2B4-44B6-8CAF-364DBA3A7AAD}" type="slidenum">
              <a:rPr lang="en-GB" smtClean="0"/>
              <a:t>9</a:t>
            </a:fld>
            <a:endParaRPr lang="en-GB"/>
          </a:p>
        </p:txBody>
      </p:sp>
    </p:spTree>
    <p:extLst>
      <p:ext uri="{BB962C8B-B14F-4D97-AF65-F5344CB8AC3E}">
        <p14:creationId xmlns:p14="http://schemas.microsoft.com/office/powerpoint/2010/main" val="21604507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Golden hour is a practical policing concept, not a rigid 60-minute legal rule. Reference College of Policing Investigation APP and National Decision Model. Ask which opportunities will degrade first: witness memory, fleeing suspects, CCTV overwrite, unsecured location.</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Key Points</a:t>
            </a:r>
          </a:p>
          <a:p>
            <a:pPr fontAlgn="t"/>
            <a:r>
              <a:rPr lang="en-GB" sz="1200" b="0" i="0" kern="1200" dirty="0">
                <a:solidFill>
                  <a:schemeClr val="tx1"/>
                </a:solidFill>
                <a:effectLst/>
                <a:latin typeface="+mn-lt"/>
                <a:ea typeface="+mn-ea"/>
                <a:cs typeface="+mn-cs"/>
              </a:rPr>
              <a:t>A scene </a:t>
            </a:r>
            <a:r>
              <a:rPr lang="en-GB" sz="1200" b="1" i="0" kern="1200" dirty="0">
                <a:solidFill>
                  <a:schemeClr val="tx1"/>
                </a:solidFill>
                <a:effectLst/>
                <a:latin typeface="+mn-lt"/>
                <a:ea typeface="+mn-ea"/>
                <a:cs typeface="+mn-cs"/>
              </a:rPr>
              <a:t>may not be immediately obvious</a:t>
            </a:r>
            <a:r>
              <a:rPr lang="en-GB" sz="1200" b="0" i="0" kern="1200" dirty="0">
                <a:solidFill>
                  <a:schemeClr val="tx1"/>
                </a:solidFill>
                <a:effectLst/>
                <a:latin typeface="+mn-lt"/>
                <a:ea typeface="+mn-ea"/>
                <a:cs typeface="+mn-cs"/>
              </a:rPr>
              <a:t> and can consist of </a:t>
            </a:r>
            <a:r>
              <a:rPr lang="en-GB" sz="1200" b="1" i="0" kern="1200" dirty="0">
                <a:solidFill>
                  <a:schemeClr val="tx1"/>
                </a:solidFill>
                <a:effectLst/>
                <a:latin typeface="+mn-lt"/>
                <a:ea typeface="+mn-ea"/>
                <a:cs typeface="+mn-cs"/>
              </a:rPr>
              <a:t>multiple linked locations</a:t>
            </a:r>
            <a:r>
              <a:rPr lang="en-GB" sz="1200" b="0" i="0" kern="1200" dirty="0">
                <a:solidFill>
                  <a:schemeClr val="tx1"/>
                </a:solidFill>
                <a:effectLst/>
                <a:latin typeface="+mn-lt"/>
                <a:ea typeface="+mn-ea"/>
                <a:cs typeface="+mn-cs"/>
              </a:rPr>
              <a:t>, such as:</a:t>
            </a:r>
          </a:p>
          <a:p>
            <a:pPr lvl="1" fontAlgn="t"/>
            <a:r>
              <a:rPr lang="en-GB" sz="1200" b="0" i="0" kern="1200" dirty="0">
                <a:solidFill>
                  <a:schemeClr val="tx1"/>
                </a:solidFill>
                <a:effectLst/>
                <a:latin typeface="+mn-lt"/>
                <a:ea typeface="+mn-ea"/>
                <a:cs typeface="+mn-cs"/>
              </a:rPr>
              <a:t>victim and witness areas</a:t>
            </a:r>
          </a:p>
          <a:p>
            <a:pPr lvl="1" fontAlgn="t"/>
            <a:r>
              <a:rPr lang="en-GB" sz="1200" b="0" i="0" kern="1200" dirty="0">
                <a:solidFill>
                  <a:schemeClr val="tx1"/>
                </a:solidFill>
                <a:effectLst/>
                <a:latin typeface="+mn-lt"/>
                <a:ea typeface="+mn-ea"/>
                <a:cs typeface="+mn-cs"/>
              </a:rPr>
              <a:t>routes to and from the offence</a:t>
            </a:r>
          </a:p>
          <a:p>
            <a:pPr lvl="1" fontAlgn="t"/>
            <a:r>
              <a:rPr lang="en-GB" sz="1200" b="0" i="0" kern="1200" dirty="0">
                <a:solidFill>
                  <a:schemeClr val="tx1"/>
                </a:solidFill>
                <a:effectLst/>
                <a:latin typeface="+mn-lt"/>
                <a:ea typeface="+mn-ea"/>
                <a:cs typeface="+mn-cs"/>
              </a:rPr>
              <a:t>suspect’s movements</a:t>
            </a:r>
          </a:p>
          <a:p>
            <a:pPr lvl="1" fontAlgn="t"/>
            <a:r>
              <a:rPr lang="en-GB" sz="1200" b="0" i="0" kern="1200" dirty="0">
                <a:solidFill>
                  <a:schemeClr val="tx1"/>
                </a:solidFill>
                <a:effectLst/>
                <a:latin typeface="+mn-lt"/>
                <a:ea typeface="+mn-ea"/>
                <a:cs typeface="+mn-cs"/>
              </a:rPr>
              <a:t>vehicles and deposition sites</a:t>
            </a:r>
            <a:br>
              <a:rPr lang="en-GB" sz="1200" b="0" i="0"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hlinkClick r:id="rId3"/>
              </a:rPr>
              <a:t>[college.police.uk]</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A </a:t>
            </a:r>
            <a:r>
              <a:rPr lang="en-GB" sz="1200" b="1" i="0" kern="1200" dirty="0">
                <a:solidFill>
                  <a:schemeClr val="tx1"/>
                </a:solidFill>
                <a:effectLst/>
                <a:latin typeface="+mn-lt"/>
                <a:ea typeface="+mn-ea"/>
                <a:cs typeface="+mn-cs"/>
              </a:rPr>
              <a:t>person can also be a scene</a:t>
            </a:r>
            <a:r>
              <a:rPr lang="en-GB" sz="1200" b="0" i="0" kern="1200" dirty="0">
                <a:solidFill>
                  <a:schemeClr val="tx1"/>
                </a:solidFill>
                <a:effectLst/>
                <a:latin typeface="+mn-lt"/>
                <a:ea typeface="+mn-ea"/>
                <a:cs typeface="+mn-cs"/>
              </a:rPr>
              <a:t>: victims, suspects, and witnesses can carry trace evidence such as DNA, fibres, or injuries.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(Supported by the College of Policing’s forensics guidance on </a:t>
            </a:r>
            <a:r>
              <a:rPr lang="en-GB" sz="1200" b="0" i="0" kern="1200" dirty="0" err="1">
                <a:solidFill>
                  <a:schemeClr val="tx1"/>
                </a:solidFill>
                <a:effectLst/>
                <a:latin typeface="+mn-lt"/>
                <a:ea typeface="+mn-ea"/>
                <a:cs typeface="+mn-cs"/>
              </a:rPr>
              <a:t>Locard’s</a:t>
            </a:r>
            <a:r>
              <a:rPr lang="en-GB" sz="1200" b="0" i="0" kern="1200" dirty="0">
                <a:solidFill>
                  <a:schemeClr val="tx1"/>
                </a:solidFill>
                <a:effectLst/>
                <a:latin typeface="+mn-lt"/>
                <a:ea typeface="+mn-ea"/>
                <a:cs typeface="+mn-cs"/>
              </a:rPr>
              <a:t> Exchange Principle.)</a:t>
            </a:r>
            <a:br>
              <a:rPr lang="en-GB" sz="1200" b="0" i="0"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hlinkClick r:id="rId4"/>
              </a:rPr>
              <a:t>[college.police.uk]</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Effective scene management is crucial because the scene may contain </a:t>
            </a:r>
            <a:r>
              <a:rPr lang="en-GB" sz="1200" b="1" i="0" kern="1200" dirty="0">
                <a:solidFill>
                  <a:schemeClr val="tx1"/>
                </a:solidFill>
                <a:effectLst/>
                <a:latin typeface="+mn-lt"/>
                <a:ea typeface="+mn-ea"/>
                <a:cs typeface="+mn-cs"/>
              </a:rPr>
              <a:t>material vital to the successful outcome of the investigation</a:t>
            </a:r>
            <a:r>
              <a:rPr lang="en-GB" sz="1200" b="0" i="0" kern="1200" dirty="0">
                <a:solidFill>
                  <a:schemeClr val="tx1"/>
                </a:solidFill>
                <a:effectLst/>
                <a:latin typeface="+mn-lt"/>
                <a:ea typeface="+mn-ea"/>
                <a:cs typeface="+mn-cs"/>
              </a:rPr>
              <a:t>.</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Poor early handling can lead to contamination or loss of evidence.</a:t>
            </a:r>
            <a:br>
              <a:rPr lang="en-GB" sz="1200" b="0" i="0"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hlinkClick r:id="rId3"/>
              </a:rPr>
              <a:t>[college.police.uk]</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Why It Matters</a:t>
            </a:r>
          </a:p>
          <a:p>
            <a:pPr fontAlgn="t"/>
            <a:r>
              <a:rPr lang="en-GB" sz="1200" b="0" i="0" kern="1200" dirty="0">
                <a:solidFill>
                  <a:schemeClr val="tx1"/>
                </a:solidFill>
                <a:effectLst/>
                <a:latin typeface="+mn-lt"/>
                <a:ea typeface="+mn-ea"/>
                <a:cs typeface="+mn-cs"/>
              </a:rPr>
              <a:t>Identifying and securing all relevant scenes is a </a:t>
            </a:r>
            <a:r>
              <a:rPr lang="en-GB" sz="1200" b="1" i="0" kern="1200" dirty="0">
                <a:solidFill>
                  <a:schemeClr val="tx1"/>
                </a:solidFill>
                <a:effectLst/>
                <a:latin typeface="+mn-lt"/>
                <a:ea typeface="+mn-ea"/>
                <a:cs typeface="+mn-cs"/>
              </a:rPr>
              <a:t>fast‑track action</a:t>
            </a:r>
            <a:r>
              <a:rPr lang="en-GB" sz="1200" b="0" i="0" kern="1200" dirty="0">
                <a:solidFill>
                  <a:schemeClr val="tx1"/>
                </a:solidFill>
                <a:effectLst/>
                <a:latin typeface="+mn-lt"/>
                <a:ea typeface="+mn-ea"/>
                <a:cs typeface="+mn-cs"/>
              </a:rPr>
              <a:t> in initial investigation.</a:t>
            </a:r>
          </a:p>
          <a:p>
            <a:pPr fontAlgn="t"/>
            <a:r>
              <a:rPr lang="en-GB" sz="1200" b="0" i="0" kern="1200" dirty="0">
                <a:solidFill>
                  <a:schemeClr val="tx1"/>
                </a:solidFill>
                <a:effectLst/>
                <a:latin typeface="+mn-lt"/>
                <a:ea typeface="+mn-ea"/>
                <a:cs typeface="+mn-cs"/>
              </a:rPr>
              <a:t>Scene strategy directly affects </a:t>
            </a:r>
            <a:r>
              <a:rPr lang="en-GB" sz="1200" b="1" i="0" kern="1200" dirty="0">
                <a:solidFill>
                  <a:schemeClr val="tx1"/>
                </a:solidFill>
                <a:effectLst/>
                <a:latin typeface="+mn-lt"/>
                <a:ea typeface="+mn-ea"/>
                <a:cs typeface="+mn-cs"/>
              </a:rPr>
              <a:t>quality, quantity, and integrity</a:t>
            </a:r>
            <a:r>
              <a:rPr lang="en-GB" sz="1200" b="0" i="0" kern="1200" dirty="0">
                <a:solidFill>
                  <a:schemeClr val="tx1"/>
                </a:solidFill>
                <a:effectLst/>
                <a:latin typeface="+mn-lt"/>
                <a:ea typeface="+mn-ea"/>
                <a:cs typeface="+mn-cs"/>
              </a:rPr>
              <a:t> of evidence available for prosecution.</a:t>
            </a:r>
          </a:p>
          <a:p>
            <a:endParaRPr lang="en-GB" dirty="0"/>
          </a:p>
        </p:txBody>
      </p:sp>
      <p:sp>
        <p:nvSpPr>
          <p:cNvPr id="4" name="Slide Number Placeholder 3"/>
          <p:cNvSpPr>
            <a:spLocks noGrp="1"/>
          </p:cNvSpPr>
          <p:nvPr>
            <p:ph type="sldNum" sz="quarter" idx="5"/>
          </p:nvPr>
        </p:nvSpPr>
        <p:spPr/>
        <p:txBody>
          <a:bodyPr/>
          <a:lstStyle/>
          <a:p>
            <a:fld id="{10E10C31-96AE-4718-A464-34A0CF02F965}" type="slidenum">
              <a:rPr lang="en-GB" smtClean="0"/>
              <a:t>15</a:t>
            </a:fld>
            <a:endParaRPr lang="en-GB"/>
          </a:p>
        </p:txBody>
      </p:sp>
    </p:spTree>
    <p:extLst>
      <p:ext uri="{BB962C8B-B14F-4D97-AF65-F5344CB8AC3E}">
        <p14:creationId xmlns:p14="http://schemas.microsoft.com/office/powerpoint/2010/main" val="13554724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Additional slides - </a:t>
            </a:r>
          </a:p>
          <a:p>
            <a:endParaRPr lang="en-US" dirty="0">
              <a:latin typeface="Calibri"/>
              <a:ea typeface="Calibri"/>
              <a:cs typeface="Calibri"/>
            </a:endParaRPr>
          </a:p>
          <a:p>
            <a:r>
              <a:rPr lang="en-US" dirty="0">
                <a:latin typeface="Calibri"/>
                <a:ea typeface="Calibri"/>
                <a:cs typeface="Calibri"/>
              </a:rPr>
              <a:t>Assessments</a:t>
            </a:r>
          </a:p>
          <a:p>
            <a:endParaRPr lang="en-US" dirty="0">
              <a:latin typeface="Calibri"/>
              <a:ea typeface="Calibri"/>
              <a:cs typeface="Calibri"/>
            </a:endParaRPr>
          </a:p>
          <a:p>
            <a:r>
              <a:rPr lang="en-US">
                <a:latin typeface="Calibri"/>
                <a:ea typeface="Calibri"/>
                <a:cs typeface="Calibri"/>
              </a:rPr>
              <a:t>NDM</a:t>
            </a:r>
          </a:p>
        </p:txBody>
      </p:sp>
      <p:sp>
        <p:nvSpPr>
          <p:cNvPr id="4" name="Slide Number Placeholder 3"/>
          <p:cNvSpPr>
            <a:spLocks noGrp="1"/>
          </p:cNvSpPr>
          <p:nvPr>
            <p:ph type="sldNum" sz="quarter" idx="5"/>
          </p:nvPr>
        </p:nvSpPr>
        <p:spPr/>
        <p:txBody>
          <a:bodyPr/>
          <a:lstStyle/>
          <a:p>
            <a:fld id="{D6B01F06-D2B4-44B6-8CAF-364DBA3A7AAD}" type="slidenum">
              <a:rPr lang="en-GB" smtClean="0"/>
              <a:t>23</a:t>
            </a:fld>
            <a:endParaRPr lang="en-GB"/>
          </a:p>
        </p:txBody>
      </p:sp>
    </p:spTree>
    <p:extLst>
      <p:ext uri="{BB962C8B-B14F-4D97-AF65-F5344CB8AC3E}">
        <p14:creationId xmlns:p14="http://schemas.microsoft.com/office/powerpoint/2010/main" val="1567733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CAA27-981A-EDBB-CB29-EB338B20009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81B2844-FA5D-CB5C-B0B6-A49AAE9B2A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4ED51E2-A1AA-E523-49A3-8376B4384F34}"/>
              </a:ext>
            </a:extLst>
          </p:cNvPr>
          <p:cNvSpPr>
            <a:spLocks noGrp="1"/>
          </p:cNvSpPr>
          <p:nvPr>
            <p:ph type="dt" sz="half" idx="10"/>
          </p:nvPr>
        </p:nvSpPr>
        <p:spPr/>
        <p:txBody>
          <a:bodyPr/>
          <a:lstStyle/>
          <a:p>
            <a:fld id="{41C6DF33-E3BD-4280-B40E-73E84A7F4308}" type="datetimeFigureOut">
              <a:rPr lang="en-GB" smtClean="0"/>
              <a:t>20/10/2026</a:t>
            </a:fld>
            <a:endParaRPr lang="en-GB"/>
          </a:p>
        </p:txBody>
      </p:sp>
      <p:sp>
        <p:nvSpPr>
          <p:cNvPr id="5" name="Footer Placeholder 4">
            <a:extLst>
              <a:ext uri="{FF2B5EF4-FFF2-40B4-BE49-F238E27FC236}">
                <a16:creationId xmlns:a16="http://schemas.microsoft.com/office/drawing/2014/main" id="{B02EFF15-3D3C-86A9-7FFF-134A78401B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028D2E-B5CE-6AF6-24F9-C826AF0D7F30}"/>
              </a:ext>
            </a:extLst>
          </p:cNvPr>
          <p:cNvSpPr>
            <a:spLocks noGrp="1"/>
          </p:cNvSpPr>
          <p:nvPr>
            <p:ph type="sldNum" sz="quarter" idx="12"/>
          </p:nvPr>
        </p:nvSpPr>
        <p:spPr/>
        <p:txBody>
          <a:bodyPr/>
          <a:lstStyle/>
          <a:p>
            <a:fld id="{106097F1-AC5E-461B-8618-867113B1C435}" type="slidenum">
              <a:rPr lang="en-GB" smtClean="0"/>
              <a:t>‹#›</a:t>
            </a:fld>
            <a:endParaRPr lang="en-GB"/>
          </a:p>
        </p:txBody>
      </p:sp>
    </p:spTree>
    <p:extLst>
      <p:ext uri="{BB962C8B-B14F-4D97-AF65-F5344CB8AC3E}">
        <p14:creationId xmlns:p14="http://schemas.microsoft.com/office/powerpoint/2010/main" val="9991069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25D39-E5CF-EF02-F66E-22B738C97D7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C5A072-1441-B6C1-3AED-6423BA02394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5B3836-DC92-6F74-5A01-5D1AD940E92C}"/>
              </a:ext>
            </a:extLst>
          </p:cNvPr>
          <p:cNvSpPr>
            <a:spLocks noGrp="1"/>
          </p:cNvSpPr>
          <p:nvPr>
            <p:ph type="dt" sz="half" idx="10"/>
          </p:nvPr>
        </p:nvSpPr>
        <p:spPr/>
        <p:txBody>
          <a:bodyPr/>
          <a:lstStyle/>
          <a:p>
            <a:fld id="{41C6DF33-E3BD-4280-B40E-73E84A7F4308}" type="datetimeFigureOut">
              <a:rPr lang="en-GB" smtClean="0"/>
              <a:t>20/10/2026</a:t>
            </a:fld>
            <a:endParaRPr lang="en-GB"/>
          </a:p>
        </p:txBody>
      </p:sp>
      <p:sp>
        <p:nvSpPr>
          <p:cNvPr id="5" name="Footer Placeholder 4">
            <a:extLst>
              <a:ext uri="{FF2B5EF4-FFF2-40B4-BE49-F238E27FC236}">
                <a16:creationId xmlns:a16="http://schemas.microsoft.com/office/drawing/2014/main" id="{F5A4D4BA-B816-93FC-180F-0E60DB4510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A580B3-278E-4DCD-D23B-88E93045D0E0}"/>
              </a:ext>
            </a:extLst>
          </p:cNvPr>
          <p:cNvSpPr>
            <a:spLocks noGrp="1"/>
          </p:cNvSpPr>
          <p:nvPr>
            <p:ph type="sldNum" sz="quarter" idx="12"/>
          </p:nvPr>
        </p:nvSpPr>
        <p:spPr/>
        <p:txBody>
          <a:bodyPr/>
          <a:lstStyle/>
          <a:p>
            <a:fld id="{106097F1-AC5E-461B-8618-867113B1C435}" type="slidenum">
              <a:rPr lang="en-GB" smtClean="0"/>
              <a:t>‹#›</a:t>
            </a:fld>
            <a:endParaRPr lang="en-GB"/>
          </a:p>
        </p:txBody>
      </p:sp>
    </p:spTree>
    <p:extLst>
      <p:ext uri="{BB962C8B-B14F-4D97-AF65-F5344CB8AC3E}">
        <p14:creationId xmlns:p14="http://schemas.microsoft.com/office/powerpoint/2010/main" val="29321681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EDF18-8DD3-5E2E-92C6-E2F95CDA3B6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E39451B-3554-6E3C-BC68-296FF38091C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76AC76-1A4D-87AB-6183-1D3C65729F7E}"/>
              </a:ext>
            </a:extLst>
          </p:cNvPr>
          <p:cNvSpPr>
            <a:spLocks noGrp="1"/>
          </p:cNvSpPr>
          <p:nvPr>
            <p:ph type="dt" sz="half" idx="10"/>
          </p:nvPr>
        </p:nvSpPr>
        <p:spPr/>
        <p:txBody>
          <a:bodyPr/>
          <a:lstStyle/>
          <a:p>
            <a:fld id="{41C6DF33-E3BD-4280-B40E-73E84A7F4308}" type="datetimeFigureOut">
              <a:rPr lang="en-GB" smtClean="0"/>
              <a:t>20/10/2026</a:t>
            </a:fld>
            <a:endParaRPr lang="en-GB"/>
          </a:p>
        </p:txBody>
      </p:sp>
      <p:sp>
        <p:nvSpPr>
          <p:cNvPr id="5" name="Footer Placeholder 4">
            <a:extLst>
              <a:ext uri="{FF2B5EF4-FFF2-40B4-BE49-F238E27FC236}">
                <a16:creationId xmlns:a16="http://schemas.microsoft.com/office/drawing/2014/main" id="{8DCF1878-25E9-44BE-7E51-E970261A87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D57D2D-6464-F9C4-C670-363CCC11FA9D}"/>
              </a:ext>
            </a:extLst>
          </p:cNvPr>
          <p:cNvSpPr>
            <a:spLocks noGrp="1"/>
          </p:cNvSpPr>
          <p:nvPr>
            <p:ph type="sldNum" sz="quarter" idx="12"/>
          </p:nvPr>
        </p:nvSpPr>
        <p:spPr/>
        <p:txBody>
          <a:bodyPr/>
          <a:lstStyle/>
          <a:p>
            <a:fld id="{106097F1-AC5E-461B-8618-867113B1C435}" type="slidenum">
              <a:rPr lang="en-GB" smtClean="0"/>
              <a:t>‹#›</a:t>
            </a:fld>
            <a:endParaRPr lang="en-GB"/>
          </a:p>
        </p:txBody>
      </p:sp>
    </p:spTree>
    <p:extLst>
      <p:ext uri="{BB962C8B-B14F-4D97-AF65-F5344CB8AC3E}">
        <p14:creationId xmlns:p14="http://schemas.microsoft.com/office/powerpoint/2010/main" val="41732787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36B0F-566F-4C68-8A88-8D627CC9A02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ECBDDB6-8E2E-0A5B-10CD-E1E1FC8C1D1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230518A-8B4E-4FE8-6F77-65F1B4809E6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D6E3DB3-C0DF-AFA9-D553-BB169282DA30}"/>
              </a:ext>
            </a:extLst>
          </p:cNvPr>
          <p:cNvSpPr>
            <a:spLocks noGrp="1"/>
          </p:cNvSpPr>
          <p:nvPr>
            <p:ph type="dt" sz="half" idx="10"/>
          </p:nvPr>
        </p:nvSpPr>
        <p:spPr/>
        <p:txBody>
          <a:bodyPr/>
          <a:lstStyle/>
          <a:p>
            <a:fld id="{41C6DF33-E3BD-4280-B40E-73E84A7F4308}" type="datetimeFigureOut">
              <a:rPr lang="en-GB" smtClean="0"/>
              <a:t>20/10/2026</a:t>
            </a:fld>
            <a:endParaRPr lang="en-GB"/>
          </a:p>
        </p:txBody>
      </p:sp>
      <p:sp>
        <p:nvSpPr>
          <p:cNvPr id="6" name="Footer Placeholder 5">
            <a:extLst>
              <a:ext uri="{FF2B5EF4-FFF2-40B4-BE49-F238E27FC236}">
                <a16:creationId xmlns:a16="http://schemas.microsoft.com/office/drawing/2014/main" id="{ABD8B447-CE3D-8614-B90C-29CEAD08FD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923FA1-0629-8E89-7F0B-4EC6FEF7B61F}"/>
              </a:ext>
            </a:extLst>
          </p:cNvPr>
          <p:cNvSpPr>
            <a:spLocks noGrp="1"/>
          </p:cNvSpPr>
          <p:nvPr>
            <p:ph type="sldNum" sz="quarter" idx="12"/>
          </p:nvPr>
        </p:nvSpPr>
        <p:spPr/>
        <p:txBody>
          <a:bodyPr/>
          <a:lstStyle/>
          <a:p>
            <a:fld id="{106097F1-AC5E-461B-8618-867113B1C435}" type="slidenum">
              <a:rPr lang="en-GB" smtClean="0"/>
              <a:t>‹#›</a:t>
            </a:fld>
            <a:endParaRPr lang="en-GB"/>
          </a:p>
        </p:txBody>
      </p:sp>
    </p:spTree>
    <p:extLst>
      <p:ext uri="{BB962C8B-B14F-4D97-AF65-F5344CB8AC3E}">
        <p14:creationId xmlns:p14="http://schemas.microsoft.com/office/powerpoint/2010/main" val="2532226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A23D7-283B-CA18-6666-F70AF59BB20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266B842-3A3F-9CE1-67E9-09429060F04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FF26C4F-2508-DD37-8B5E-887FA1A62F4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CA7B621-34AB-9165-AC53-C380B29CB14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C16EB59-EAB5-89EF-BF5A-E993B43B775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5709A14-62DA-ADF1-72B5-E15945223189}"/>
              </a:ext>
            </a:extLst>
          </p:cNvPr>
          <p:cNvSpPr>
            <a:spLocks noGrp="1"/>
          </p:cNvSpPr>
          <p:nvPr>
            <p:ph type="dt" sz="half" idx="10"/>
          </p:nvPr>
        </p:nvSpPr>
        <p:spPr/>
        <p:txBody>
          <a:bodyPr/>
          <a:lstStyle/>
          <a:p>
            <a:fld id="{41C6DF33-E3BD-4280-B40E-73E84A7F4308}" type="datetimeFigureOut">
              <a:rPr lang="en-GB" smtClean="0"/>
              <a:t>20/10/2026</a:t>
            </a:fld>
            <a:endParaRPr lang="en-GB"/>
          </a:p>
        </p:txBody>
      </p:sp>
      <p:sp>
        <p:nvSpPr>
          <p:cNvPr id="8" name="Footer Placeholder 7">
            <a:extLst>
              <a:ext uri="{FF2B5EF4-FFF2-40B4-BE49-F238E27FC236}">
                <a16:creationId xmlns:a16="http://schemas.microsoft.com/office/drawing/2014/main" id="{4417B6E9-AB8E-F274-D901-325F676B8C5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BE516BE-A29E-B1B2-4E47-1B17DB8060F3}"/>
              </a:ext>
            </a:extLst>
          </p:cNvPr>
          <p:cNvSpPr>
            <a:spLocks noGrp="1"/>
          </p:cNvSpPr>
          <p:nvPr>
            <p:ph type="sldNum" sz="quarter" idx="12"/>
          </p:nvPr>
        </p:nvSpPr>
        <p:spPr/>
        <p:txBody>
          <a:bodyPr/>
          <a:lstStyle/>
          <a:p>
            <a:fld id="{106097F1-AC5E-461B-8618-867113B1C435}" type="slidenum">
              <a:rPr lang="en-GB" smtClean="0"/>
              <a:t>‹#›</a:t>
            </a:fld>
            <a:endParaRPr lang="en-GB"/>
          </a:p>
        </p:txBody>
      </p:sp>
    </p:spTree>
    <p:extLst>
      <p:ext uri="{BB962C8B-B14F-4D97-AF65-F5344CB8AC3E}">
        <p14:creationId xmlns:p14="http://schemas.microsoft.com/office/powerpoint/2010/main" val="36333327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76EBA-7998-0B6A-2E13-77A988D0B24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45697DA-E92D-8A11-8811-2B3DF3FF74FF}"/>
              </a:ext>
            </a:extLst>
          </p:cNvPr>
          <p:cNvSpPr>
            <a:spLocks noGrp="1"/>
          </p:cNvSpPr>
          <p:nvPr>
            <p:ph type="dt" sz="half" idx="10"/>
          </p:nvPr>
        </p:nvSpPr>
        <p:spPr/>
        <p:txBody>
          <a:bodyPr/>
          <a:lstStyle/>
          <a:p>
            <a:fld id="{41C6DF33-E3BD-4280-B40E-73E84A7F4308}" type="datetimeFigureOut">
              <a:rPr lang="en-GB" smtClean="0"/>
              <a:t>20/10/2026</a:t>
            </a:fld>
            <a:endParaRPr lang="en-GB"/>
          </a:p>
        </p:txBody>
      </p:sp>
      <p:sp>
        <p:nvSpPr>
          <p:cNvPr id="4" name="Footer Placeholder 3">
            <a:extLst>
              <a:ext uri="{FF2B5EF4-FFF2-40B4-BE49-F238E27FC236}">
                <a16:creationId xmlns:a16="http://schemas.microsoft.com/office/drawing/2014/main" id="{2B18B560-61C4-0DB9-628E-1A47EEFA371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48C67EB-5DB5-DCA6-0F55-59548CAE50AD}"/>
              </a:ext>
            </a:extLst>
          </p:cNvPr>
          <p:cNvSpPr>
            <a:spLocks noGrp="1"/>
          </p:cNvSpPr>
          <p:nvPr>
            <p:ph type="sldNum" sz="quarter" idx="12"/>
          </p:nvPr>
        </p:nvSpPr>
        <p:spPr/>
        <p:txBody>
          <a:bodyPr/>
          <a:lstStyle/>
          <a:p>
            <a:fld id="{106097F1-AC5E-461B-8618-867113B1C435}" type="slidenum">
              <a:rPr lang="en-GB" smtClean="0"/>
              <a:t>‹#›</a:t>
            </a:fld>
            <a:endParaRPr lang="en-GB"/>
          </a:p>
        </p:txBody>
      </p:sp>
    </p:spTree>
    <p:extLst>
      <p:ext uri="{BB962C8B-B14F-4D97-AF65-F5344CB8AC3E}">
        <p14:creationId xmlns:p14="http://schemas.microsoft.com/office/powerpoint/2010/main" val="41208160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D0CF7D-2B1C-C796-EAAD-54246AC75E3C}"/>
              </a:ext>
            </a:extLst>
          </p:cNvPr>
          <p:cNvSpPr>
            <a:spLocks noGrp="1"/>
          </p:cNvSpPr>
          <p:nvPr>
            <p:ph type="dt" sz="half" idx="10"/>
          </p:nvPr>
        </p:nvSpPr>
        <p:spPr/>
        <p:txBody>
          <a:bodyPr/>
          <a:lstStyle/>
          <a:p>
            <a:fld id="{41C6DF33-E3BD-4280-B40E-73E84A7F4308}" type="datetimeFigureOut">
              <a:rPr lang="en-GB" smtClean="0"/>
              <a:t>20/10/2026</a:t>
            </a:fld>
            <a:endParaRPr lang="en-GB"/>
          </a:p>
        </p:txBody>
      </p:sp>
      <p:sp>
        <p:nvSpPr>
          <p:cNvPr id="3" name="Footer Placeholder 2">
            <a:extLst>
              <a:ext uri="{FF2B5EF4-FFF2-40B4-BE49-F238E27FC236}">
                <a16:creationId xmlns:a16="http://schemas.microsoft.com/office/drawing/2014/main" id="{D84F0B6F-96A8-3C8B-E19F-8014FB22F27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170AA96-D563-38C9-F669-121ACCF93C8B}"/>
              </a:ext>
            </a:extLst>
          </p:cNvPr>
          <p:cNvSpPr>
            <a:spLocks noGrp="1"/>
          </p:cNvSpPr>
          <p:nvPr>
            <p:ph type="sldNum" sz="quarter" idx="12"/>
          </p:nvPr>
        </p:nvSpPr>
        <p:spPr/>
        <p:txBody>
          <a:bodyPr/>
          <a:lstStyle/>
          <a:p>
            <a:fld id="{106097F1-AC5E-461B-8618-867113B1C435}" type="slidenum">
              <a:rPr lang="en-GB" smtClean="0"/>
              <a:t>‹#›</a:t>
            </a:fld>
            <a:endParaRPr lang="en-GB"/>
          </a:p>
        </p:txBody>
      </p:sp>
    </p:spTree>
    <p:extLst>
      <p:ext uri="{BB962C8B-B14F-4D97-AF65-F5344CB8AC3E}">
        <p14:creationId xmlns:p14="http://schemas.microsoft.com/office/powerpoint/2010/main" val="12016012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7F0CC-FD23-9713-03BD-A6C0F6CA20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2AE117F-9285-BB2F-1860-86854C82143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2F11CAA-8780-F2CD-4F65-0428F7C15E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6DFCA6-47F1-AFD4-688B-CA9D0DF6C552}"/>
              </a:ext>
            </a:extLst>
          </p:cNvPr>
          <p:cNvSpPr>
            <a:spLocks noGrp="1"/>
          </p:cNvSpPr>
          <p:nvPr>
            <p:ph type="dt" sz="half" idx="10"/>
          </p:nvPr>
        </p:nvSpPr>
        <p:spPr/>
        <p:txBody>
          <a:bodyPr/>
          <a:lstStyle/>
          <a:p>
            <a:fld id="{41C6DF33-E3BD-4280-B40E-73E84A7F4308}" type="datetimeFigureOut">
              <a:rPr lang="en-GB" smtClean="0"/>
              <a:t>20/10/2026</a:t>
            </a:fld>
            <a:endParaRPr lang="en-GB"/>
          </a:p>
        </p:txBody>
      </p:sp>
      <p:sp>
        <p:nvSpPr>
          <p:cNvPr id="6" name="Footer Placeholder 5">
            <a:extLst>
              <a:ext uri="{FF2B5EF4-FFF2-40B4-BE49-F238E27FC236}">
                <a16:creationId xmlns:a16="http://schemas.microsoft.com/office/drawing/2014/main" id="{F19F284A-2C63-0A7A-78AF-357913228B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F9214B-B5CF-D260-C704-FA72CE4CCE18}"/>
              </a:ext>
            </a:extLst>
          </p:cNvPr>
          <p:cNvSpPr>
            <a:spLocks noGrp="1"/>
          </p:cNvSpPr>
          <p:nvPr>
            <p:ph type="sldNum" sz="quarter" idx="12"/>
          </p:nvPr>
        </p:nvSpPr>
        <p:spPr/>
        <p:txBody>
          <a:bodyPr/>
          <a:lstStyle/>
          <a:p>
            <a:fld id="{106097F1-AC5E-461B-8618-867113B1C435}" type="slidenum">
              <a:rPr lang="en-GB" smtClean="0"/>
              <a:t>‹#›</a:t>
            </a:fld>
            <a:endParaRPr lang="en-GB"/>
          </a:p>
        </p:txBody>
      </p:sp>
    </p:spTree>
    <p:extLst>
      <p:ext uri="{BB962C8B-B14F-4D97-AF65-F5344CB8AC3E}">
        <p14:creationId xmlns:p14="http://schemas.microsoft.com/office/powerpoint/2010/main" val="287221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5E224-366F-0138-12CB-138C8FC94E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DD24EC0-DFD2-6E86-2118-D5ABED58CCE2}"/>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5F09496-9C9C-0AA5-0B41-DDC39995A8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08CD8A-CE4E-DD84-899C-7030811E012F}"/>
              </a:ext>
            </a:extLst>
          </p:cNvPr>
          <p:cNvSpPr>
            <a:spLocks noGrp="1"/>
          </p:cNvSpPr>
          <p:nvPr>
            <p:ph type="dt" sz="half" idx="10"/>
          </p:nvPr>
        </p:nvSpPr>
        <p:spPr/>
        <p:txBody>
          <a:bodyPr/>
          <a:lstStyle/>
          <a:p>
            <a:fld id="{41C6DF33-E3BD-4280-B40E-73E84A7F4308}" type="datetimeFigureOut">
              <a:rPr lang="en-GB" smtClean="0"/>
              <a:t>20/10/2026</a:t>
            </a:fld>
            <a:endParaRPr lang="en-GB"/>
          </a:p>
        </p:txBody>
      </p:sp>
      <p:sp>
        <p:nvSpPr>
          <p:cNvPr id="6" name="Footer Placeholder 5">
            <a:extLst>
              <a:ext uri="{FF2B5EF4-FFF2-40B4-BE49-F238E27FC236}">
                <a16:creationId xmlns:a16="http://schemas.microsoft.com/office/drawing/2014/main" id="{4D45C7AD-AED2-43CA-FA52-487CB7FBF9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C97BC5-80EA-0E90-FF08-43B046171F1D}"/>
              </a:ext>
            </a:extLst>
          </p:cNvPr>
          <p:cNvSpPr>
            <a:spLocks noGrp="1"/>
          </p:cNvSpPr>
          <p:nvPr>
            <p:ph type="sldNum" sz="quarter" idx="12"/>
          </p:nvPr>
        </p:nvSpPr>
        <p:spPr/>
        <p:txBody>
          <a:bodyPr/>
          <a:lstStyle/>
          <a:p>
            <a:fld id="{106097F1-AC5E-461B-8618-867113B1C435}" type="slidenum">
              <a:rPr lang="en-GB" smtClean="0"/>
              <a:t>‹#›</a:t>
            </a:fld>
            <a:endParaRPr lang="en-GB"/>
          </a:p>
        </p:txBody>
      </p:sp>
    </p:spTree>
    <p:extLst>
      <p:ext uri="{BB962C8B-B14F-4D97-AF65-F5344CB8AC3E}">
        <p14:creationId xmlns:p14="http://schemas.microsoft.com/office/powerpoint/2010/main" val="1573934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172C5-5461-C600-A5C3-4F23BF413CE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7DE2DFC-2FD0-4918-5F9A-C44AD126C2B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A11849-66B2-C8DF-4C7B-AA34FF43ADA3}"/>
              </a:ext>
            </a:extLst>
          </p:cNvPr>
          <p:cNvSpPr>
            <a:spLocks noGrp="1"/>
          </p:cNvSpPr>
          <p:nvPr>
            <p:ph type="dt" sz="half" idx="10"/>
          </p:nvPr>
        </p:nvSpPr>
        <p:spPr/>
        <p:txBody>
          <a:bodyPr/>
          <a:lstStyle/>
          <a:p>
            <a:fld id="{41C6DF33-E3BD-4280-B40E-73E84A7F4308}" type="datetimeFigureOut">
              <a:rPr lang="en-GB" smtClean="0"/>
              <a:t>20/10/2026</a:t>
            </a:fld>
            <a:endParaRPr lang="en-GB"/>
          </a:p>
        </p:txBody>
      </p:sp>
      <p:sp>
        <p:nvSpPr>
          <p:cNvPr id="5" name="Footer Placeholder 4">
            <a:extLst>
              <a:ext uri="{FF2B5EF4-FFF2-40B4-BE49-F238E27FC236}">
                <a16:creationId xmlns:a16="http://schemas.microsoft.com/office/drawing/2014/main" id="{D7FFA362-DD34-8B58-5774-324046E407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FA8866-7752-26B9-7425-830EA2404FC3}"/>
              </a:ext>
            </a:extLst>
          </p:cNvPr>
          <p:cNvSpPr>
            <a:spLocks noGrp="1"/>
          </p:cNvSpPr>
          <p:nvPr>
            <p:ph type="sldNum" sz="quarter" idx="12"/>
          </p:nvPr>
        </p:nvSpPr>
        <p:spPr/>
        <p:txBody>
          <a:bodyPr/>
          <a:lstStyle/>
          <a:p>
            <a:fld id="{106097F1-AC5E-461B-8618-867113B1C435}" type="slidenum">
              <a:rPr lang="en-GB" smtClean="0"/>
              <a:t>‹#›</a:t>
            </a:fld>
            <a:endParaRPr lang="en-GB"/>
          </a:p>
        </p:txBody>
      </p:sp>
    </p:spTree>
    <p:extLst>
      <p:ext uri="{BB962C8B-B14F-4D97-AF65-F5344CB8AC3E}">
        <p14:creationId xmlns:p14="http://schemas.microsoft.com/office/powerpoint/2010/main" val="6792689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7FFA766-4A58-7C3A-63B4-E490B103E38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A2856E5-C4F0-FA77-E77B-67EEE104722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494BEB-31E2-6EB2-3E89-D42447AE4965}"/>
              </a:ext>
            </a:extLst>
          </p:cNvPr>
          <p:cNvSpPr>
            <a:spLocks noGrp="1"/>
          </p:cNvSpPr>
          <p:nvPr>
            <p:ph type="dt" sz="half" idx="10"/>
          </p:nvPr>
        </p:nvSpPr>
        <p:spPr/>
        <p:txBody>
          <a:bodyPr/>
          <a:lstStyle/>
          <a:p>
            <a:fld id="{41C6DF33-E3BD-4280-B40E-73E84A7F4308}" type="datetimeFigureOut">
              <a:rPr lang="en-GB" smtClean="0"/>
              <a:t>20/10/2026</a:t>
            </a:fld>
            <a:endParaRPr lang="en-GB"/>
          </a:p>
        </p:txBody>
      </p:sp>
      <p:sp>
        <p:nvSpPr>
          <p:cNvPr id="5" name="Footer Placeholder 4">
            <a:extLst>
              <a:ext uri="{FF2B5EF4-FFF2-40B4-BE49-F238E27FC236}">
                <a16:creationId xmlns:a16="http://schemas.microsoft.com/office/drawing/2014/main" id="{8F20BC76-4F80-3072-B36E-DEFF8E0C78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7C75FD-BE43-AECC-30DE-77C1A1EB0ED1}"/>
              </a:ext>
            </a:extLst>
          </p:cNvPr>
          <p:cNvSpPr>
            <a:spLocks noGrp="1"/>
          </p:cNvSpPr>
          <p:nvPr>
            <p:ph type="sldNum" sz="quarter" idx="12"/>
          </p:nvPr>
        </p:nvSpPr>
        <p:spPr/>
        <p:txBody>
          <a:bodyPr/>
          <a:lstStyle/>
          <a:p>
            <a:fld id="{106097F1-AC5E-461B-8618-867113B1C435}" type="slidenum">
              <a:rPr lang="en-GB" smtClean="0"/>
              <a:t>‹#›</a:t>
            </a:fld>
            <a:endParaRPr lang="en-GB"/>
          </a:p>
        </p:txBody>
      </p:sp>
    </p:spTree>
    <p:extLst>
      <p:ext uri="{BB962C8B-B14F-4D97-AF65-F5344CB8AC3E}">
        <p14:creationId xmlns:p14="http://schemas.microsoft.com/office/powerpoint/2010/main" val="32749093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10/20/2026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32297836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B9DB8C5-F06B-1B8D-47C9-313AAB83D1A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0F7885-2592-F8D1-7D77-83BCD443F5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B0049E-3234-CCE8-78DA-16195D0EB3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1C6DF33-E3BD-4280-B40E-73E84A7F4308}" type="datetimeFigureOut">
              <a:rPr lang="en-GB" smtClean="0"/>
              <a:t>20/10/2026</a:t>
            </a:fld>
            <a:endParaRPr lang="en-GB"/>
          </a:p>
        </p:txBody>
      </p:sp>
      <p:sp>
        <p:nvSpPr>
          <p:cNvPr id="5" name="Footer Placeholder 4">
            <a:extLst>
              <a:ext uri="{FF2B5EF4-FFF2-40B4-BE49-F238E27FC236}">
                <a16:creationId xmlns:a16="http://schemas.microsoft.com/office/drawing/2014/main" id="{B04BF8DD-9C30-0BB2-81A3-639D080231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31772F8-1F95-CAA9-616F-7271DEC6625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06097F1-AC5E-461B-8618-867113B1C435}" type="slidenum">
              <a:rPr lang="en-GB" smtClean="0"/>
              <a:t>‹#›</a:t>
            </a:fld>
            <a:endParaRPr lang="en-GB"/>
          </a:p>
        </p:txBody>
      </p:sp>
    </p:spTree>
    <p:extLst>
      <p:ext uri="{BB962C8B-B14F-4D97-AF65-F5344CB8AC3E}">
        <p14:creationId xmlns:p14="http://schemas.microsoft.com/office/powerpoint/2010/main" val="37105166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2.jpeg"/><Relationship Id="rId4" Type="http://schemas.openxmlformats.org/officeDocument/2006/relationships/hyperlink" Target="https://emergencyservicestimes.com/2026/05/06/college-of-policing-launches-national-training-to-improve-investigations-and-victim-outcomes/"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notebook.google.com/notebook/fcd36481-c12f-4cc8-bd15-15aea960aa66/artifact/62680aa7-936b-4c6c-9ead-6c4b0836b00f?authuser=1&amp;pageId=none" TargetMode="External"/><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6.jpg"/><Relationship Id="rId4" Type="http://schemas.openxmlformats.org/officeDocument/2006/relationships/image" Target="../media/image2.jpeg"/></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hyperlink" Target="https://cashmerethought.blogspot.com/2010/12/" TargetMode="External"/><Relationship Id="rId4" Type="http://schemas.openxmlformats.org/officeDocument/2006/relationships/image" Target="../media/image7.gif"/></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notebook.google.com/notebook/223eb4ba-7317-428c-8081-010ff473761d/artifact/4324c6ae-3e85-40ba-8faa-99cc07d3f6c9?authuser=1&amp;pageId=none"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hyperlink" Target="https://betterposters.blogspot.com/2011/06/breaking-hourglass-for-headings-that.html" TargetMode="External"/><Relationship Id="rId5" Type="http://schemas.openxmlformats.org/officeDocument/2006/relationships/image" Target="../media/image10.jpg"/><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3" Type="http://schemas.openxmlformats.org/officeDocument/2006/relationships/hyperlink" Target="http://www.michellesmirror.com/2019/09/viva-la-resistance.html" TargetMode="External"/><Relationship Id="rId2" Type="http://schemas.openxmlformats.org/officeDocument/2006/relationships/image" Target="../media/image11.jpg"/><Relationship Id="rId1" Type="http://schemas.openxmlformats.org/officeDocument/2006/relationships/slideLayout" Target="../slideLayouts/slideLayout4.xml"/><Relationship Id="rId4" Type="http://schemas.openxmlformats.org/officeDocument/2006/relationships/image" Target="../media/image2.jpeg"/></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assets.publishing.service.gov.uk/government/uploads/system/uploads/attachment_data/file/974376/victims-code-2020.pdf" TargetMode="External"/><Relationship Id="rId1" Type="http://schemas.openxmlformats.org/officeDocument/2006/relationships/slideLayout" Target="../slideLayouts/slideLayout4.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share.gemini.google/KD3POzk7jT07"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17" Type="http://schemas.openxmlformats.org/officeDocument/2006/relationships/tags" Target="../tags/tag117.xml"/><Relationship Id="rId671" Type="http://schemas.openxmlformats.org/officeDocument/2006/relationships/tags" Target="../tags/tag671.xml"/><Relationship Id="rId769" Type="http://schemas.openxmlformats.org/officeDocument/2006/relationships/tags" Target="../tags/tag769.xml"/><Relationship Id="rId21" Type="http://schemas.openxmlformats.org/officeDocument/2006/relationships/tags" Target="../tags/tag21.xml"/><Relationship Id="rId324" Type="http://schemas.openxmlformats.org/officeDocument/2006/relationships/tags" Target="../tags/tag324.xml"/><Relationship Id="rId531" Type="http://schemas.openxmlformats.org/officeDocument/2006/relationships/tags" Target="../tags/tag531.xml"/><Relationship Id="rId629" Type="http://schemas.openxmlformats.org/officeDocument/2006/relationships/tags" Target="../tags/tag629.xml"/><Relationship Id="rId170" Type="http://schemas.openxmlformats.org/officeDocument/2006/relationships/tags" Target="../tags/tag170.xml"/><Relationship Id="rId836" Type="http://schemas.openxmlformats.org/officeDocument/2006/relationships/tags" Target="../tags/tag836.xml"/><Relationship Id="rId268" Type="http://schemas.openxmlformats.org/officeDocument/2006/relationships/tags" Target="../tags/tag268.xml"/><Relationship Id="rId475" Type="http://schemas.openxmlformats.org/officeDocument/2006/relationships/tags" Target="../tags/tag475.xml"/><Relationship Id="rId682" Type="http://schemas.openxmlformats.org/officeDocument/2006/relationships/tags" Target="../tags/tag682.xml"/><Relationship Id="rId32" Type="http://schemas.openxmlformats.org/officeDocument/2006/relationships/tags" Target="../tags/tag32.xml"/><Relationship Id="rId128" Type="http://schemas.openxmlformats.org/officeDocument/2006/relationships/tags" Target="../tags/tag128.xml"/><Relationship Id="rId335" Type="http://schemas.openxmlformats.org/officeDocument/2006/relationships/tags" Target="../tags/tag335.xml"/><Relationship Id="rId542" Type="http://schemas.openxmlformats.org/officeDocument/2006/relationships/tags" Target="../tags/tag542.xml"/><Relationship Id="rId181" Type="http://schemas.openxmlformats.org/officeDocument/2006/relationships/tags" Target="../tags/tag181.xml"/><Relationship Id="rId402" Type="http://schemas.openxmlformats.org/officeDocument/2006/relationships/tags" Target="../tags/tag402.xml"/><Relationship Id="rId279" Type="http://schemas.openxmlformats.org/officeDocument/2006/relationships/tags" Target="../tags/tag279.xml"/><Relationship Id="rId486" Type="http://schemas.openxmlformats.org/officeDocument/2006/relationships/tags" Target="../tags/tag486.xml"/><Relationship Id="rId693" Type="http://schemas.openxmlformats.org/officeDocument/2006/relationships/tags" Target="../tags/tag693.xml"/><Relationship Id="rId707" Type="http://schemas.openxmlformats.org/officeDocument/2006/relationships/tags" Target="../tags/tag707.xml"/><Relationship Id="rId43" Type="http://schemas.openxmlformats.org/officeDocument/2006/relationships/tags" Target="../tags/tag43.xml"/><Relationship Id="rId139" Type="http://schemas.openxmlformats.org/officeDocument/2006/relationships/tags" Target="../tags/tag139.xml"/><Relationship Id="rId346" Type="http://schemas.openxmlformats.org/officeDocument/2006/relationships/tags" Target="../tags/tag346.xml"/><Relationship Id="rId553" Type="http://schemas.openxmlformats.org/officeDocument/2006/relationships/tags" Target="../tags/tag553.xml"/><Relationship Id="rId760" Type="http://schemas.openxmlformats.org/officeDocument/2006/relationships/tags" Target="../tags/tag760.xml"/><Relationship Id="rId192" Type="http://schemas.openxmlformats.org/officeDocument/2006/relationships/tags" Target="../tags/tag192.xml"/><Relationship Id="rId206" Type="http://schemas.openxmlformats.org/officeDocument/2006/relationships/tags" Target="../tags/tag206.xml"/><Relationship Id="rId413" Type="http://schemas.openxmlformats.org/officeDocument/2006/relationships/tags" Target="../tags/tag413.xml"/><Relationship Id="rId497" Type="http://schemas.openxmlformats.org/officeDocument/2006/relationships/tags" Target="../tags/tag497.xml"/><Relationship Id="rId620" Type="http://schemas.openxmlformats.org/officeDocument/2006/relationships/tags" Target="../tags/tag620.xml"/><Relationship Id="rId718" Type="http://schemas.openxmlformats.org/officeDocument/2006/relationships/tags" Target="../tags/tag718.xml"/><Relationship Id="rId357" Type="http://schemas.openxmlformats.org/officeDocument/2006/relationships/tags" Target="../tags/tag357.xml"/><Relationship Id="rId54" Type="http://schemas.openxmlformats.org/officeDocument/2006/relationships/tags" Target="../tags/tag54.xml"/><Relationship Id="rId217" Type="http://schemas.openxmlformats.org/officeDocument/2006/relationships/tags" Target="../tags/tag217.xml"/><Relationship Id="rId564" Type="http://schemas.openxmlformats.org/officeDocument/2006/relationships/tags" Target="../tags/tag564.xml"/><Relationship Id="rId771" Type="http://schemas.openxmlformats.org/officeDocument/2006/relationships/tags" Target="../tags/tag771.xml"/><Relationship Id="rId424" Type="http://schemas.openxmlformats.org/officeDocument/2006/relationships/tags" Target="../tags/tag424.xml"/><Relationship Id="rId631" Type="http://schemas.openxmlformats.org/officeDocument/2006/relationships/tags" Target="../tags/tag631.xml"/><Relationship Id="rId729" Type="http://schemas.openxmlformats.org/officeDocument/2006/relationships/tags" Target="../tags/tag729.xml"/><Relationship Id="rId270" Type="http://schemas.openxmlformats.org/officeDocument/2006/relationships/tags" Target="../tags/tag270.xml"/><Relationship Id="rId65" Type="http://schemas.openxmlformats.org/officeDocument/2006/relationships/tags" Target="../tags/tag65.xml"/><Relationship Id="rId130" Type="http://schemas.openxmlformats.org/officeDocument/2006/relationships/tags" Target="../tags/tag130.xml"/><Relationship Id="rId368" Type="http://schemas.openxmlformats.org/officeDocument/2006/relationships/tags" Target="../tags/tag368.xml"/><Relationship Id="rId575" Type="http://schemas.openxmlformats.org/officeDocument/2006/relationships/tags" Target="../tags/tag575.xml"/><Relationship Id="rId782" Type="http://schemas.openxmlformats.org/officeDocument/2006/relationships/tags" Target="../tags/tag782.xml"/><Relationship Id="rId228" Type="http://schemas.openxmlformats.org/officeDocument/2006/relationships/tags" Target="../tags/tag228.xml"/><Relationship Id="rId435" Type="http://schemas.openxmlformats.org/officeDocument/2006/relationships/tags" Target="../tags/tag435.xml"/><Relationship Id="rId642" Type="http://schemas.openxmlformats.org/officeDocument/2006/relationships/tags" Target="../tags/tag642.xml"/><Relationship Id="rId281" Type="http://schemas.openxmlformats.org/officeDocument/2006/relationships/tags" Target="../tags/tag281.xml"/><Relationship Id="rId502" Type="http://schemas.openxmlformats.org/officeDocument/2006/relationships/tags" Target="../tags/tag502.xml"/><Relationship Id="rId76" Type="http://schemas.openxmlformats.org/officeDocument/2006/relationships/tags" Target="../tags/tag76.xml"/><Relationship Id="rId141" Type="http://schemas.openxmlformats.org/officeDocument/2006/relationships/tags" Target="../tags/tag141.xml"/><Relationship Id="rId379" Type="http://schemas.openxmlformats.org/officeDocument/2006/relationships/tags" Target="../tags/tag379.xml"/><Relationship Id="rId586" Type="http://schemas.openxmlformats.org/officeDocument/2006/relationships/tags" Target="../tags/tag586.xml"/><Relationship Id="rId793" Type="http://schemas.openxmlformats.org/officeDocument/2006/relationships/tags" Target="../tags/tag793.xml"/><Relationship Id="rId807" Type="http://schemas.openxmlformats.org/officeDocument/2006/relationships/tags" Target="../tags/tag807.xml"/><Relationship Id="rId7" Type="http://schemas.openxmlformats.org/officeDocument/2006/relationships/tags" Target="../tags/tag7.xml"/><Relationship Id="rId239" Type="http://schemas.openxmlformats.org/officeDocument/2006/relationships/tags" Target="../tags/tag239.xml"/><Relationship Id="rId446" Type="http://schemas.openxmlformats.org/officeDocument/2006/relationships/tags" Target="../tags/tag446.xml"/><Relationship Id="rId653" Type="http://schemas.openxmlformats.org/officeDocument/2006/relationships/tags" Target="../tags/tag653.xml"/><Relationship Id="rId292" Type="http://schemas.openxmlformats.org/officeDocument/2006/relationships/tags" Target="../tags/tag292.xml"/><Relationship Id="rId306" Type="http://schemas.openxmlformats.org/officeDocument/2006/relationships/tags" Target="../tags/tag306.xml"/><Relationship Id="rId87" Type="http://schemas.openxmlformats.org/officeDocument/2006/relationships/tags" Target="../tags/tag87.xml"/><Relationship Id="rId513" Type="http://schemas.openxmlformats.org/officeDocument/2006/relationships/tags" Target="../tags/tag513.xml"/><Relationship Id="rId597" Type="http://schemas.openxmlformats.org/officeDocument/2006/relationships/tags" Target="../tags/tag597.xml"/><Relationship Id="rId720" Type="http://schemas.openxmlformats.org/officeDocument/2006/relationships/tags" Target="../tags/tag720.xml"/><Relationship Id="rId818" Type="http://schemas.openxmlformats.org/officeDocument/2006/relationships/tags" Target="../tags/tag818.xml"/><Relationship Id="rId152" Type="http://schemas.openxmlformats.org/officeDocument/2006/relationships/tags" Target="../tags/tag152.xml"/><Relationship Id="rId457" Type="http://schemas.openxmlformats.org/officeDocument/2006/relationships/tags" Target="../tags/tag457.xml"/><Relationship Id="rId664" Type="http://schemas.openxmlformats.org/officeDocument/2006/relationships/tags" Target="../tags/tag664.xml"/><Relationship Id="rId14" Type="http://schemas.openxmlformats.org/officeDocument/2006/relationships/tags" Target="../tags/tag14.xml"/><Relationship Id="rId317" Type="http://schemas.openxmlformats.org/officeDocument/2006/relationships/tags" Target="../tags/tag317.xml"/><Relationship Id="rId524" Type="http://schemas.openxmlformats.org/officeDocument/2006/relationships/tags" Target="../tags/tag524.xml"/><Relationship Id="rId731" Type="http://schemas.openxmlformats.org/officeDocument/2006/relationships/tags" Target="../tags/tag731.xml"/><Relationship Id="rId98" Type="http://schemas.openxmlformats.org/officeDocument/2006/relationships/tags" Target="../tags/tag98.xml"/><Relationship Id="rId163" Type="http://schemas.openxmlformats.org/officeDocument/2006/relationships/tags" Target="../tags/tag163.xml"/><Relationship Id="rId370" Type="http://schemas.openxmlformats.org/officeDocument/2006/relationships/tags" Target="../tags/tag370.xml"/><Relationship Id="rId829" Type="http://schemas.openxmlformats.org/officeDocument/2006/relationships/tags" Target="../tags/tag829.xml"/><Relationship Id="rId230" Type="http://schemas.openxmlformats.org/officeDocument/2006/relationships/tags" Target="../tags/tag230.xml"/><Relationship Id="rId468" Type="http://schemas.openxmlformats.org/officeDocument/2006/relationships/tags" Target="../tags/tag468.xml"/><Relationship Id="rId675" Type="http://schemas.openxmlformats.org/officeDocument/2006/relationships/tags" Target="../tags/tag675.xml"/><Relationship Id="rId25" Type="http://schemas.openxmlformats.org/officeDocument/2006/relationships/tags" Target="../tags/tag25.xml"/><Relationship Id="rId328" Type="http://schemas.openxmlformats.org/officeDocument/2006/relationships/tags" Target="../tags/tag328.xml"/><Relationship Id="rId535" Type="http://schemas.openxmlformats.org/officeDocument/2006/relationships/tags" Target="../tags/tag535.xml"/><Relationship Id="rId742" Type="http://schemas.openxmlformats.org/officeDocument/2006/relationships/tags" Target="../tags/tag742.xml"/><Relationship Id="rId174" Type="http://schemas.openxmlformats.org/officeDocument/2006/relationships/tags" Target="../tags/tag174.xml"/><Relationship Id="rId381" Type="http://schemas.openxmlformats.org/officeDocument/2006/relationships/tags" Target="../tags/tag381.xml"/><Relationship Id="rId602" Type="http://schemas.openxmlformats.org/officeDocument/2006/relationships/tags" Target="../tags/tag602.xml"/><Relationship Id="rId241" Type="http://schemas.openxmlformats.org/officeDocument/2006/relationships/tags" Target="../tags/tag241.xml"/><Relationship Id="rId479" Type="http://schemas.openxmlformats.org/officeDocument/2006/relationships/tags" Target="../tags/tag479.xml"/><Relationship Id="rId686" Type="http://schemas.openxmlformats.org/officeDocument/2006/relationships/tags" Target="../tags/tag686.xml"/><Relationship Id="rId36" Type="http://schemas.openxmlformats.org/officeDocument/2006/relationships/tags" Target="../tags/tag36.xml"/><Relationship Id="rId339" Type="http://schemas.openxmlformats.org/officeDocument/2006/relationships/tags" Target="../tags/tag339.xml"/><Relationship Id="rId546" Type="http://schemas.openxmlformats.org/officeDocument/2006/relationships/tags" Target="../tags/tag546.xml"/><Relationship Id="rId753" Type="http://schemas.openxmlformats.org/officeDocument/2006/relationships/tags" Target="../tags/tag753.xml"/><Relationship Id="rId101" Type="http://schemas.openxmlformats.org/officeDocument/2006/relationships/tags" Target="../tags/tag101.xml"/><Relationship Id="rId185" Type="http://schemas.openxmlformats.org/officeDocument/2006/relationships/tags" Target="../tags/tag185.xml"/><Relationship Id="rId406" Type="http://schemas.openxmlformats.org/officeDocument/2006/relationships/tags" Target="../tags/tag406.xml"/><Relationship Id="rId392" Type="http://schemas.openxmlformats.org/officeDocument/2006/relationships/tags" Target="../tags/tag392.xml"/><Relationship Id="rId613" Type="http://schemas.openxmlformats.org/officeDocument/2006/relationships/tags" Target="../tags/tag613.xml"/><Relationship Id="rId697" Type="http://schemas.openxmlformats.org/officeDocument/2006/relationships/tags" Target="../tags/tag697.xml"/><Relationship Id="rId820" Type="http://schemas.openxmlformats.org/officeDocument/2006/relationships/tags" Target="../tags/tag820.xml"/><Relationship Id="rId252" Type="http://schemas.openxmlformats.org/officeDocument/2006/relationships/tags" Target="../tags/tag252.xml"/><Relationship Id="rId47" Type="http://schemas.openxmlformats.org/officeDocument/2006/relationships/tags" Target="../tags/tag47.xml"/><Relationship Id="rId112" Type="http://schemas.openxmlformats.org/officeDocument/2006/relationships/tags" Target="../tags/tag112.xml"/><Relationship Id="rId557" Type="http://schemas.openxmlformats.org/officeDocument/2006/relationships/tags" Target="../tags/tag557.xml"/><Relationship Id="rId764" Type="http://schemas.openxmlformats.org/officeDocument/2006/relationships/tags" Target="../tags/tag764.xml"/><Relationship Id="rId196" Type="http://schemas.openxmlformats.org/officeDocument/2006/relationships/tags" Target="../tags/tag196.xml"/><Relationship Id="rId417" Type="http://schemas.openxmlformats.org/officeDocument/2006/relationships/tags" Target="../tags/tag417.xml"/><Relationship Id="rId624" Type="http://schemas.openxmlformats.org/officeDocument/2006/relationships/tags" Target="../tags/tag624.xml"/><Relationship Id="rId831" Type="http://schemas.openxmlformats.org/officeDocument/2006/relationships/tags" Target="../tags/tag831.xml"/><Relationship Id="rId263" Type="http://schemas.openxmlformats.org/officeDocument/2006/relationships/tags" Target="../tags/tag263.xml"/><Relationship Id="rId470" Type="http://schemas.openxmlformats.org/officeDocument/2006/relationships/tags" Target="../tags/tag470.xml"/><Relationship Id="rId58" Type="http://schemas.openxmlformats.org/officeDocument/2006/relationships/tags" Target="../tags/tag58.xml"/><Relationship Id="rId123" Type="http://schemas.openxmlformats.org/officeDocument/2006/relationships/tags" Target="../tags/tag123.xml"/><Relationship Id="rId330" Type="http://schemas.openxmlformats.org/officeDocument/2006/relationships/tags" Target="../tags/tag330.xml"/><Relationship Id="rId568" Type="http://schemas.openxmlformats.org/officeDocument/2006/relationships/tags" Target="../tags/tag568.xml"/><Relationship Id="rId775" Type="http://schemas.openxmlformats.org/officeDocument/2006/relationships/tags" Target="../tags/tag775.xml"/><Relationship Id="rId428" Type="http://schemas.openxmlformats.org/officeDocument/2006/relationships/tags" Target="../tags/tag428.xml"/><Relationship Id="rId635" Type="http://schemas.openxmlformats.org/officeDocument/2006/relationships/tags" Target="../tags/tag635.xml"/><Relationship Id="rId842" Type="http://schemas.openxmlformats.org/officeDocument/2006/relationships/tags" Target="../tags/tag842.xml"/><Relationship Id="rId274" Type="http://schemas.openxmlformats.org/officeDocument/2006/relationships/tags" Target="../tags/tag274.xml"/><Relationship Id="rId481" Type="http://schemas.openxmlformats.org/officeDocument/2006/relationships/tags" Target="../tags/tag481.xml"/><Relationship Id="rId702" Type="http://schemas.openxmlformats.org/officeDocument/2006/relationships/tags" Target="../tags/tag702.xml"/><Relationship Id="rId69" Type="http://schemas.openxmlformats.org/officeDocument/2006/relationships/tags" Target="../tags/tag69.xml"/><Relationship Id="rId134" Type="http://schemas.openxmlformats.org/officeDocument/2006/relationships/tags" Target="../tags/tag134.xml"/><Relationship Id="rId579" Type="http://schemas.openxmlformats.org/officeDocument/2006/relationships/tags" Target="../tags/tag579.xml"/><Relationship Id="rId786" Type="http://schemas.openxmlformats.org/officeDocument/2006/relationships/tags" Target="../tags/tag786.xml"/><Relationship Id="rId341" Type="http://schemas.openxmlformats.org/officeDocument/2006/relationships/tags" Target="../tags/tag341.xml"/><Relationship Id="rId439" Type="http://schemas.openxmlformats.org/officeDocument/2006/relationships/tags" Target="../tags/tag439.xml"/><Relationship Id="rId646" Type="http://schemas.openxmlformats.org/officeDocument/2006/relationships/tags" Target="../tags/tag646.xml"/><Relationship Id="rId201" Type="http://schemas.openxmlformats.org/officeDocument/2006/relationships/tags" Target="../tags/tag201.xml"/><Relationship Id="rId285" Type="http://schemas.openxmlformats.org/officeDocument/2006/relationships/tags" Target="../tags/tag285.xml"/><Relationship Id="rId506" Type="http://schemas.openxmlformats.org/officeDocument/2006/relationships/tags" Target="../tags/tag506.xml"/><Relationship Id="rId492" Type="http://schemas.openxmlformats.org/officeDocument/2006/relationships/tags" Target="../tags/tag492.xml"/><Relationship Id="rId713" Type="http://schemas.openxmlformats.org/officeDocument/2006/relationships/tags" Target="../tags/tag713.xml"/><Relationship Id="rId797" Type="http://schemas.openxmlformats.org/officeDocument/2006/relationships/tags" Target="../tags/tag797.xml"/><Relationship Id="rId145" Type="http://schemas.openxmlformats.org/officeDocument/2006/relationships/tags" Target="../tags/tag145.xml"/><Relationship Id="rId352" Type="http://schemas.openxmlformats.org/officeDocument/2006/relationships/tags" Target="../tags/tag352.xml"/><Relationship Id="rId212" Type="http://schemas.openxmlformats.org/officeDocument/2006/relationships/tags" Target="../tags/tag212.xml"/><Relationship Id="rId657" Type="http://schemas.openxmlformats.org/officeDocument/2006/relationships/tags" Target="../tags/tag657.xml"/><Relationship Id="rId296" Type="http://schemas.openxmlformats.org/officeDocument/2006/relationships/tags" Target="../tags/tag296.xml"/><Relationship Id="rId517" Type="http://schemas.openxmlformats.org/officeDocument/2006/relationships/tags" Target="../tags/tag517.xml"/><Relationship Id="rId724" Type="http://schemas.openxmlformats.org/officeDocument/2006/relationships/tags" Target="../tags/tag724.xml"/><Relationship Id="rId60" Type="http://schemas.openxmlformats.org/officeDocument/2006/relationships/tags" Target="../tags/tag60.xml"/><Relationship Id="rId156" Type="http://schemas.openxmlformats.org/officeDocument/2006/relationships/tags" Target="../tags/tag156.xml"/><Relationship Id="rId363" Type="http://schemas.openxmlformats.org/officeDocument/2006/relationships/tags" Target="../tags/tag363.xml"/><Relationship Id="rId570" Type="http://schemas.openxmlformats.org/officeDocument/2006/relationships/tags" Target="../tags/tag570.xml"/><Relationship Id="rId223" Type="http://schemas.openxmlformats.org/officeDocument/2006/relationships/tags" Target="../tags/tag223.xml"/><Relationship Id="rId430" Type="http://schemas.openxmlformats.org/officeDocument/2006/relationships/tags" Target="../tags/tag430.xml"/><Relationship Id="rId668" Type="http://schemas.openxmlformats.org/officeDocument/2006/relationships/tags" Target="../tags/tag668.xml"/><Relationship Id="rId18" Type="http://schemas.openxmlformats.org/officeDocument/2006/relationships/tags" Target="../tags/tag18.xml"/><Relationship Id="rId528" Type="http://schemas.openxmlformats.org/officeDocument/2006/relationships/tags" Target="../tags/tag528.xml"/><Relationship Id="rId735" Type="http://schemas.openxmlformats.org/officeDocument/2006/relationships/tags" Target="../tags/tag735.xml"/><Relationship Id="rId167" Type="http://schemas.openxmlformats.org/officeDocument/2006/relationships/tags" Target="../tags/tag167.xml"/><Relationship Id="rId374" Type="http://schemas.openxmlformats.org/officeDocument/2006/relationships/tags" Target="../tags/tag374.xml"/><Relationship Id="rId581" Type="http://schemas.openxmlformats.org/officeDocument/2006/relationships/tags" Target="../tags/tag581.xml"/><Relationship Id="rId71" Type="http://schemas.openxmlformats.org/officeDocument/2006/relationships/tags" Target="../tags/tag71.xml"/><Relationship Id="rId234" Type="http://schemas.openxmlformats.org/officeDocument/2006/relationships/tags" Target="../tags/tag234.xml"/><Relationship Id="rId679" Type="http://schemas.openxmlformats.org/officeDocument/2006/relationships/tags" Target="../tags/tag679.xml"/><Relationship Id="rId802" Type="http://schemas.openxmlformats.org/officeDocument/2006/relationships/tags" Target="../tags/tag802.xml"/><Relationship Id="rId2" Type="http://schemas.openxmlformats.org/officeDocument/2006/relationships/tags" Target="../tags/tag2.xml"/><Relationship Id="rId29" Type="http://schemas.openxmlformats.org/officeDocument/2006/relationships/tags" Target="../tags/tag29.xml"/><Relationship Id="rId441" Type="http://schemas.openxmlformats.org/officeDocument/2006/relationships/tags" Target="../tags/tag441.xml"/><Relationship Id="rId539" Type="http://schemas.openxmlformats.org/officeDocument/2006/relationships/tags" Target="../tags/tag539.xml"/><Relationship Id="rId746" Type="http://schemas.openxmlformats.org/officeDocument/2006/relationships/tags" Target="../tags/tag746.xml"/><Relationship Id="rId178" Type="http://schemas.openxmlformats.org/officeDocument/2006/relationships/tags" Target="../tags/tag178.xml"/><Relationship Id="rId301" Type="http://schemas.openxmlformats.org/officeDocument/2006/relationships/tags" Target="../tags/tag301.xml"/><Relationship Id="rId82" Type="http://schemas.openxmlformats.org/officeDocument/2006/relationships/tags" Target="../tags/tag82.xml"/><Relationship Id="rId385" Type="http://schemas.openxmlformats.org/officeDocument/2006/relationships/tags" Target="../tags/tag385.xml"/><Relationship Id="rId592" Type="http://schemas.openxmlformats.org/officeDocument/2006/relationships/tags" Target="../tags/tag592.xml"/><Relationship Id="rId606" Type="http://schemas.openxmlformats.org/officeDocument/2006/relationships/tags" Target="../tags/tag606.xml"/><Relationship Id="rId813" Type="http://schemas.openxmlformats.org/officeDocument/2006/relationships/tags" Target="../tags/tag813.xml"/><Relationship Id="rId245" Type="http://schemas.openxmlformats.org/officeDocument/2006/relationships/tags" Target="../tags/tag245.xml"/><Relationship Id="rId452" Type="http://schemas.openxmlformats.org/officeDocument/2006/relationships/tags" Target="../tags/tag452.xml"/><Relationship Id="rId105" Type="http://schemas.openxmlformats.org/officeDocument/2006/relationships/tags" Target="../tags/tag105.xml"/><Relationship Id="rId312" Type="http://schemas.openxmlformats.org/officeDocument/2006/relationships/tags" Target="../tags/tag312.xml"/><Relationship Id="rId757" Type="http://schemas.openxmlformats.org/officeDocument/2006/relationships/tags" Target="../tags/tag757.xml"/><Relationship Id="rId93" Type="http://schemas.openxmlformats.org/officeDocument/2006/relationships/tags" Target="../tags/tag93.xml"/><Relationship Id="rId189" Type="http://schemas.openxmlformats.org/officeDocument/2006/relationships/tags" Target="../tags/tag189.xml"/><Relationship Id="rId396" Type="http://schemas.openxmlformats.org/officeDocument/2006/relationships/tags" Target="../tags/tag396.xml"/><Relationship Id="rId617" Type="http://schemas.openxmlformats.org/officeDocument/2006/relationships/tags" Target="../tags/tag617.xml"/><Relationship Id="rId824" Type="http://schemas.openxmlformats.org/officeDocument/2006/relationships/tags" Target="../tags/tag824.xml"/><Relationship Id="rId256" Type="http://schemas.openxmlformats.org/officeDocument/2006/relationships/tags" Target="../tags/tag256.xml"/><Relationship Id="rId463" Type="http://schemas.openxmlformats.org/officeDocument/2006/relationships/tags" Target="../tags/tag463.xml"/><Relationship Id="rId670" Type="http://schemas.openxmlformats.org/officeDocument/2006/relationships/tags" Target="../tags/tag670.xml"/><Relationship Id="rId116" Type="http://schemas.openxmlformats.org/officeDocument/2006/relationships/tags" Target="../tags/tag116.xml"/><Relationship Id="rId323" Type="http://schemas.openxmlformats.org/officeDocument/2006/relationships/tags" Target="../tags/tag323.xml"/><Relationship Id="rId530" Type="http://schemas.openxmlformats.org/officeDocument/2006/relationships/tags" Target="../tags/tag530.xml"/><Relationship Id="rId768" Type="http://schemas.openxmlformats.org/officeDocument/2006/relationships/tags" Target="../tags/tag768.xml"/><Relationship Id="rId20" Type="http://schemas.openxmlformats.org/officeDocument/2006/relationships/tags" Target="../tags/tag20.xml"/><Relationship Id="rId628" Type="http://schemas.openxmlformats.org/officeDocument/2006/relationships/tags" Target="../tags/tag628.xml"/><Relationship Id="rId835" Type="http://schemas.openxmlformats.org/officeDocument/2006/relationships/tags" Target="../tags/tag835.xml"/><Relationship Id="rId267" Type="http://schemas.openxmlformats.org/officeDocument/2006/relationships/tags" Target="../tags/tag267.xml"/><Relationship Id="rId474" Type="http://schemas.openxmlformats.org/officeDocument/2006/relationships/tags" Target="../tags/tag474.xml"/><Relationship Id="rId127" Type="http://schemas.openxmlformats.org/officeDocument/2006/relationships/tags" Target="../tags/tag127.xml"/><Relationship Id="rId681" Type="http://schemas.openxmlformats.org/officeDocument/2006/relationships/tags" Target="../tags/tag681.xml"/><Relationship Id="rId779" Type="http://schemas.openxmlformats.org/officeDocument/2006/relationships/tags" Target="../tags/tag779.xml"/><Relationship Id="rId31" Type="http://schemas.openxmlformats.org/officeDocument/2006/relationships/tags" Target="../tags/tag31.xml"/><Relationship Id="rId334" Type="http://schemas.openxmlformats.org/officeDocument/2006/relationships/tags" Target="../tags/tag334.xml"/><Relationship Id="rId541" Type="http://schemas.openxmlformats.org/officeDocument/2006/relationships/tags" Target="../tags/tag541.xml"/><Relationship Id="rId639" Type="http://schemas.openxmlformats.org/officeDocument/2006/relationships/tags" Target="../tags/tag639.xml"/><Relationship Id="rId180" Type="http://schemas.openxmlformats.org/officeDocument/2006/relationships/tags" Target="../tags/tag180.xml"/><Relationship Id="rId278" Type="http://schemas.openxmlformats.org/officeDocument/2006/relationships/tags" Target="../tags/tag278.xml"/><Relationship Id="rId401" Type="http://schemas.openxmlformats.org/officeDocument/2006/relationships/tags" Target="../tags/tag401.xml"/><Relationship Id="rId485" Type="http://schemas.openxmlformats.org/officeDocument/2006/relationships/tags" Target="../tags/tag485.xml"/><Relationship Id="rId692" Type="http://schemas.openxmlformats.org/officeDocument/2006/relationships/tags" Target="../tags/tag692.xml"/><Relationship Id="rId706" Type="http://schemas.openxmlformats.org/officeDocument/2006/relationships/tags" Target="../tags/tag706.xml"/><Relationship Id="rId42" Type="http://schemas.openxmlformats.org/officeDocument/2006/relationships/tags" Target="../tags/tag42.xml"/><Relationship Id="rId138" Type="http://schemas.openxmlformats.org/officeDocument/2006/relationships/tags" Target="../tags/tag138.xml"/><Relationship Id="rId345" Type="http://schemas.openxmlformats.org/officeDocument/2006/relationships/tags" Target="../tags/tag345.xml"/><Relationship Id="rId552" Type="http://schemas.openxmlformats.org/officeDocument/2006/relationships/tags" Target="../tags/tag552.xml"/><Relationship Id="rId191" Type="http://schemas.openxmlformats.org/officeDocument/2006/relationships/tags" Target="../tags/tag191.xml"/><Relationship Id="rId205" Type="http://schemas.openxmlformats.org/officeDocument/2006/relationships/tags" Target="../tags/tag205.xml"/><Relationship Id="rId412" Type="http://schemas.openxmlformats.org/officeDocument/2006/relationships/tags" Target="../tags/tag412.xml"/><Relationship Id="rId289" Type="http://schemas.openxmlformats.org/officeDocument/2006/relationships/tags" Target="../tags/tag289.xml"/><Relationship Id="rId496" Type="http://schemas.openxmlformats.org/officeDocument/2006/relationships/tags" Target="../tags/tag496.xml"/><Relationship Id="rId717" Type="http://schemas.openxmlformats.org/officeDocument/2006/relationships/tags" Target="../tags/tag717.xml"/><Relationship Id="rId53" Type="http://schemas.openxmlformats.org/officeDocument/2006/relationships/tags" Target="../tags/tag53.xml"/><Relationship Id="rId149" Type="http://schemas.openxmlformats.org/officeDocument/2006/relationships/tags" Target="../tags/tag149.xml"/><Relationship Id="rId356" Type="http://schemas.openxmlformats.org/officeDocument/2006/relationships/tags" Target="../tags/tag356.xml"/><Relationship Id="rId563" Type="http://schemas.openxmlformats.org/officeDocument/2006/relationships/tags" Target="../tags/tag563.xml"/><Relationship Id="rId770" Type="http://schemas.openxmlformats.org/officeDocument/2006/relationships/tags" Target="../tags/tag770.xml"/><Relationship Id="rId216" Type="http://schemas.openxmlformats.org/officeDocument/2006/relationships/tags" Target="../tags/tag216.xml"/><Relationship Id="rId423" Type="http://schemas.openxmlformats.org/officeDocument/2006/relationships/tags" Target="../tags/tag423.xml"/><Relationship Id="rId630" Type="http://schemas.openxmlformats.org/officeDocument/2006/relationships/tags" Target="../tags/tag630.xml"/><Relationship Id="rId728" Type="http://schemas.openxmlformats.org/officeDocument/2006/relationships/tags" Target="../tags/tag728.xml"/><Relationship Id="rId64" Type="http://schemas.openxmlformats.org/officeDocument/2006/relationships/tags" Target="../tags/tag64.xml"/><Relationship Id="rId367" Type="http://schemas.openxmlformats.org/officeDocument/2006/relationships/tags" Target="../tags/tag367.xml"/><Relationship Id="rId574" Type="http://schemas.openxmlformats.org/officeDocument/2006/relationships/tags" Target="../tags/tag574.xml"/><Relationship Id="rId227" Type="http://schemas.openxmlformats.org/officeDocument/2006/relationships/tags" Target="../tags/tag227.xml"/><Relationship Id="rId781" Type="http://schemas.openxmlformats.org/officeDocument/2006/relationships/tags" Target="../tags/tag781.xml"/><Relationship Id="rId434" Type="http://schemas.openxmlformats.org/officeDocument/2006/relationships/tags" Target="../tags/tag434.xml"/><Relationship Id="rId641" Type="http://schemas.openxmlformats.org/officeDocument/2006/relationships/tags" Target="../tags/tag641.xml"/><Relationship Id="rId739" Type="http://schemas.openxmlformats.org/officeDocument/2006/relationships/tags" Target="../tags/tag739.xml"/><Relationship Id="rId280" Type="http://schemas.openxmlformats.org/officeDocument/2006/relationships/tags" Target="../tags/tag280.xml"/><Relationship Id="rId501" Type="http://schemas.openxmlformats.org/officeDocument/2006/relationships/tags" Target="../tags/tag501.xml"/><Relationship Id="rId75" Type="http://schemas.openxmlformats.org/officeDocument/2006/relationships/tags" Target="../tags/tag75.xml"/><Relationship Id="rId140" Type="http://schemas.openxmlformats.org/officeDocument/2006/relationships/tags" Target="../tags/tag140.xml"/><Relationship Id="rId378" Type="http://schemas.openxmlformats.org/officeDocument/2006/relationships/tags" Target="../tags/tag378.xml"/><Relationship Id="rId585" Type="http://schemas.openxmlformats.org/officeDocument/2006/relationships/tags" Target="../tags/tag585.xml"/><Relationship Id="rId792" Type="http://schemas.openxmlformats.org/officeDocument/2006/relationships/tags" Target="../tags/tag792.xml"/><Relationship Id="rId806" Type="http://schemas.openxmlformats.org/officeDocument/2006/relationships/tags" Target="../tags/tag806.xml"/><Relationship Id="rId6" Type="http://schemas.openxmlformats.org/officeDocument/2006/relationships/tags" Target="../tags/tag6.xml"/><Relationship Id="rId238" Type="http://schemas.openxmlformats.org/officeDocument/2006/relationships/tags" Target="../tags/tag238.xml"/><Relationship Id="rId445" Type="http://schemas.openxmlformats.org/officeDocument/2006/relationships/tags" Target="../tags/tag445.xml"/><Relationship Id="rId652" Type="http://schemas.openxmlformats.org/officeDocument/2006/relationships/tags" Target="../tags/tag652.xml"/><Relationship Id="rId291" Type="http://schemas.openxmlformats.org/officeDocument/2006/relationships/tags" Target="../tags/tag291.xml"/><Relationship Id="rId305" Type="http://schemas.openxmlformats.org/officeDocument/2006/relationships/tags" Target="../tags/tag305.xml"/><Relationship Id="rId512" Type="http://schemas.openxmlformats.org/officeDocument/2006/relationships/tags" Target="../tags/tag512.xml"/><Relationship Id="rId86" Type="http://schemas.openxmlformats.org/officeDocument/2006/relationships/tags" Target="../tags/tag86.xml"/><Relationship Id="rId151" Type="http://schemas.openxmlformats.org/officeDocument/2006/relationships/tags" Target="../tags/tag151.xml"/><Relationship Id="rId389" Type="http://schemas.openxmlformats.org/officeDocument/2006/relationships/tags" Target="../tags/tag389.xml"/><Relationship Id="rId596" Type="http://schemas.openxmlformats.org/officeDocument/2006/relationships/tags" Target="../tags/tag596.xml"/><Relationship Id="rId817" Type="http://schemas.openxmlformats.org/officeDocument/2006/relationships/tags" Target="../tags/tag817.xml"/><Relationship Id="rId249" Type="http://schemas.openxmlformats.org/officeDocument/2006/relationships/tags" Target="../tags/tag249.xml"/><Relationship Id="rId456" Type="http://schemas.openxmlformats.org/officeDocument/2006/relationships/tags" Target="../tags/tag456.xml"/><Relationship Id="rId663" Type="http://schemas.openxmlformats.org/officeDocument/2006/relationships/tags" Target="../tags/tag663.xml"/><Relationship Id="rId13" Type="http://schemas.openxmlformats.org/officeDocument/2006/relationships/tags" Target="../tags/tag13.xml"/><Relationship Id="rId109" Type="http://schemas.openxmlformats.org/officeDocument/2006/relationships/tags" Target="../tags/tag109.xml"/><Relationship Id="rId316" Type="http://schemas.openxmlformats.org/officeDocument/2006/relationships/tags" Target="../tags/tag316.xml"/><Relationship Id="rId523" Type="http://schemas.openxmlformats.org/officeDocument/2006/relationships/tags" Target="../tags/tag523.xml"/><Relationship Id="rId97" Type="http://schemas.openxmlformats.org/officeDocument/2006/relationships/tags" Target="../tags/tag97.xml"/><Relationship Id="rId730" Type="http://schemas.openxmlformats.org/officeDocument/2006/relationships/tags" Target="../tags/tag730.xml"/><Relationship Id="rId828" Type="http://schemas.openxmlformats.org/officeDocument/2006/relationships/tags" Target="../tags/tag828.xml"/><Relationship Id="rId162" Type="http://schemas.openxmlformats.org/officeDocument/2006/relationships/tags" Target="../tags/tag162.xml"/><Relationship Id="rId467" Type="http://schemas.openxmlformats.org/officeDocument/2006/relationships/tags" Target="../tags/tag467.xml"/><Relationship Id="rId271" Type="http://schemas.openxmlformats.org/officeDocument/2006/relationships/tags" Target="../tags/tag271.xml"/><Relationship Id="rId674" Type="http://schemas.openxmlformats.org/officeDocument/2006/relationships/tags" Target="../tags/tag674.xml"/><Relationship Id="rId24" Type="http://schemas.openxmlformats.org/officeDocument/2006/relationships/tags" Target="../tags/tag24.xml"/><Relationship Id="rId66" Type="http://schemas.openxmlformats.org/officeDocument/2006/relationships/tags" Target="../tags/tag66.xml"/><Relationship Id="rId131" Type="http://schemas.openxmlformats.org/officeDocument/2006/relationships/tags" Target="../tags/tag131.xml"/><Relationship Id="rId327" Type="http://schemas.openxmlformats.org/officeDocument/2006/relationships/tags" Target="../tags/tag327.xml"/><Relationship Id="rId369" Type="http://schemas.openxmlformats.org/officeDocument/2006/relationships/tags" Target="../tags/tag369.xml"/><Relationship Id="rId534" Type="http://schemas.openxmlformats.org/officeDocument/2006/relationships/tags" Target="../tags/tag534.xml"/><Relationship Id="rId576" Type="http://schemas.openxmlformats.org/officeDocument/2006/relationships/tags" Target="../tags/tag576.xml"/><Relationship Id="rId741" Type="http://schemas.openxmlformats.org/officeDocument/2006/relationships/tags" Target="../tags/tag741.xml"/><Relationship Id="rId783" Type="http://schemas.openxmlformats.org/officeDocument/2006/relationships/tags" Target="../tags/tag783.xml"/><Relationship Id="rId839" Type="http://schemas.openxmlformats.org/officeDocument/2006/relationships/tags" Target="../tags/tag839.xml"/><Relationship Id="rId173" Type="http://schemas.openxmlformats.org/officeDocument/2006/relationships/tags" Target="../tags/tag173.xml"/><Relationship Id="rId229" Type="http://schemas.openxmlformats.org/officeDocument/2006/relationships/tags" Target="../tags/tag229.xml"/><Relationship Id="rId380" Type="http://schemas.openxmlformats.org/officeDocument/2006/relationships/tags" Target="../tags/tag380.xml"/><Relationship Id="rId436" Type="http://schemas.openxmlformats.org/officeDocument/2006/relationships/tags" Target="../tags/tag436.xml"/><Relationship Id="rId601" Type="http://schemas.openxmlformats.org/officeDocument/2006/relationships/tags" Target="../tags/tag601.xml"/><Relationship Id="rId643" Type="http://schemas.openxmlformats.org/officeDocument/2006/relationships/tags" Target="../tags/tag643.xml"/><Relationship Id="rId240" Type="http://schemas.openxmlformats.org/officeDocument/2006/relationships/tags" Target="../tags/tag240.xml"/><Relationship Id="rId478" Type="http://schemas.openxmlformats.org/officeDocument/2006/relationships/tags" Target="../tags/tag478.xml"/><Relationship Id="rId685" Type="http://schemas.openxmlformats.org/officeDocument/2006/relationships/tags" Target="../tags/tag685.xml"/><Relationship Id="rId35" Type="http://schemas.openxmlformats.org/officeDocument/2006/relationships/tags" Target="../tags/tag35.xml"/><Relationship Id="rId77" Type="http://schemas.openxmlformats.org/officeDocument/2006/relationships/tags" Target="../tags/tag77.xml"/><Relationship Id="rId100" Type="http://schemas.openxmlformats.org/officeDocument/2006/relationships/tags" Target="../tags/tag100.xml"/><Relationship Id="rId282" Type="http://schemas.openxmlformats.org/officeDocument/2006/relationships/tags" Target="../tags/tag282.xml"/><Relationship Id="rId338" Type="http://schemas.openxmlformats.org/officeDocument/2006/relationships/tags" Target="../tags/tag338.xml"/><Relationship Id="rId503" Type="http://schemas.openxmlformats.org/officeDocument/2006/relationships/tags" Target="../tags/tag503.xml"/><Relationship Id="rId545" Type="http://schemas.openxmlformats.org/officeDocument/2006/relationships/tags" Target="../tags/tag545.xml"/><Relationship Id="rId587" Type="http://schemas.openxmlformats.org/officeDocument/2006/relationships/tags" Target="../tags/tag587.xml"/><Relationship Id="rId710" Type="http://schemas.openxmlformats.org/officeDocument/2006/relationships/tags" Target="../tags/tag710.xml"/><Relationship Id="rId752" Type="http://schemas.openxmlformats.org/officeDocument/2006/relationships/tags" Target="../tags/tag752.xml"/><Relationship Id="rId808" Type="http://schemas.openxmlformats.org/officeDocument/2006/relationships/tags" Target="../tags/tag808.xml"/><Relationship Id="rId8" Type="http://schemas.openxmlformats.org/officeDocument/2006/relationships/tags" Target="../tags/tag8.xml"/><Relationship Id="rId142" Type="http://schemas.openxmlformats.org/officeDocument/2006/relationships/tags" Target="../tags/tag142.xml"/><Relationship Id="rId184" Type="http://schemas.openxmlformats.org/officeDocument/2006/relationships/tags" Target="../tags/tag184.xml"/><Relationship Id="rId391" Type="http://schemas.openxmlformats.org/officeDocument/2006/relationships/tags" Target="../tags/tag391.xml"/><Relationship Id="rId405" Type="http://schemas.openxmlformats.org/officeDocument/2006/relationships/tags" Target="../tags/tag405.xml"/><Relationship Id="rId447" Type="http://schemas.openxmlformats.org/officeDocument/2006/relationships/tags" Target="../tags/tag447.xml"/><Relationship Id="rId612" Type="http://schemas.openxmlformats.org/officeDocument/2006/relationships/tags" Target="../tags/tag612.xml"/><Relationship Id="rId794" Type="http://schemas.openxmlformats.org/officeDocument/2006/relationships/tags" Target="../tags/tag794.xml"/><Relationship Id="rId251" Type="http://schemas.openxmlformats.org/officeDocument/2006/relationships/tags" Target="../tags/tag251.xml"/><Relationship Id="rId489" Type="http://schemas.openxmlformats.org/officeDocument/2006/relationships/tags" Target="../tags/tag489.xml"/><Relationship Id="rId654" Type="http://schemas.openxmlformats.org/officeDocument/2006/relationships/tags" Target="../tags/tag654.xml"/><Relationship Id="rId696" Type="http://schemas.openxmlformats.org/officeDocument/2006/relationships/tags" Target="../tags/tag696.xml"/><Relationship Id="rId46" Type="http://schemas.openxmlformats.org/officeDocument/2006/relationships/tags" Target="../tags/tag46.xml"/><Relationship Id="rId293" Type="http://schemas.openxmlformats.org/officeDocument/2006/relationships/tags" Target="../tags/tag293.xml"/><Relationship Id="rId307" Type="http://schemas.openxmlformats.org/officeDocument/2006/relationships/tags" Target="../tags/tag307.xml"/><Relationship Id="rId349" Type="http://schemas.openxmlformats.org/officeDocument/2006/relationships/tags" Target="../tags/tag349.xml"/><Relationship Id="rId514" Type="http://schemas.openxmlformats.org/officeDocument/2006/relationships/tags" Target="../tags/tag514.xml"/><Relationship Id="rId556" Type="http://schemas.openxmlformats.org/officeDocument/2006/relationships/tags" Target="../tags/tag556.xml"/><Relationship Id="rId721" Type="http://schemas.openxmlformats.org/officeDocument/2006/relationships/tags" Target="../tags/tag721.xml"/><Relationship Id="rId763" Type="http://schemas.openxmlformats.org/officeDocument/2006/relationships/tags" Target="../tags/tag763.xml"/><Relationship Id="rId88" Type="http://schemas.openxmlformats.org/officeDocument/2006/relationships/tags" Target="../tags/tag88.xml"/><Relationship Id="rId111" Type="http://schemas.openxmlformats.org/officeDocument/2006/relationships/tags" Target="../tags/tag111.xml"/><Relationship Id="rId153" Type="http://schemas.openxmlformats.org/officeDocument/2006/relationships/tags" Target="../tags/tag153.xml"/><Relationship Id="rId195" Type="http://schemas.openxmlformats.org/officeDocument/2006/relationships/tags" Target="../tags/tag195.xml"/><Relationship Id="rId209" Type="http://schemas.openxmlformats.org/officeDocument/2006/relationships/tags" Target="../tags/tag209.xml"/><Relationship Id="rId360" Type="http://schemas.openxmlformats.org/officeDocument/2006/relationships/tags" Target="../tags/tag360.xml"/><Relationship Id="rId416" Type="http://schemas.openxmlformats.org/officeDocument/2006/relationships/tags" Target="../tags/tag416.xml"/><Relationship Id="rId598" Type="http://schemas.openxmlformats.org/officeDocument/2006/relationships/tags" Target="../tags/tag598.xml"/><Relationship Id="rId819" Type="http://schemas.openxmlformats.org/officeDocument/2006/relationships/tags" Target="../tags/tag819.xml"/><Relationship Id="rId220" Type="http://schemas.openxmlformats.org/officeDocument/2006/relationships/tags" Target="../tags/tag220.xml"/><Relationship Id="rId458" Type="http://schemas.openxmlformats.org/officeDocument/2006/relationships/tags" Target="../tags/tag458.xml"/><Relationship Id="rId623" Type="http://schemas.openxmlformats.org/officeDocument/2006/relationships/tags" Target="../tags/tag623.xml"/><Relationship Id="rId665" Type="http://schemas.openxmlformats.org/officeDocument/2006/relationships/tags" Target="../tags/tag665.xml"/><Relationship Id="rId830" Type="http://schemas.openxmlformats.org/officeDocument/2006/relationships/tags" Target="../tags/tag830.xml"/><Relationship Id="rId15" Type="http://schemas.openxmlformats.org/officeDocument/2006/relationships/tags" Target="../tags/tag15.xml"/><Relationship Id="rId57" Type="http://schemas.openxmlformats.org/officeDocument/2006/relationships/tags" Target="../tags/tag57.xml"/><Relationship Id="rId262" Type="http://schemas.openxmlformats.org/officeDocument/2006/relationships/tags" Target="../tags/tag262.xml"/><Relationship Id="rId318" Type="http://schemas.openxmlformats.org/officeDocument/2006/relationships/tags" Target="../tags/tag318.xml"/><Relationship Id="rId525" Type="http://schemas.openxmlformats.org/officeDocument/2006/relationships/tags" Target="../tags/tag525.xml"/><Relationship Id="rId567" Type="http://schemas.openxmlformats.org/officeDocument/2006/relationships/tags" Target="../tags/tag567.xml"/><Relationship Id="rId732" Type="http://schemas.openxmlformats.org/officeDocument/2006/relationships/tags" Target="../tags/tag732.xml"/><Relationship Id="rId99" Type="http://schemas.openxmlformats.org/officeDocument/2006/relationships/tags" Target="../tags/tag99.xml"/><Relationship Id="rId122" Type="http://schemas.openxmlformats.org/officeDocument/2006/relationships/tags" Target="../tags/tag122.xml"/><Relationship Id="rId164" Type="http://schemas.openxmlformats.org/officeDocument/2006/relationships/tags" Target="../tags/tag164.xml"/><Relationship Id="rId371" Type="http://schemas.openxmlformats.org/officeDocument/2006/relationships/tags" Target="../tags/tag371.xml"/><Relationship Id="rId774" Type="http://schemas.openxmlformats.org/officeDocument/2006/relationships/tags" Target="../tags/tag774.xml"/><Relationship Id="rId427" Type="http://schemas.openxmlformats.org/officeDocument/2006/relationships/tags" Target="../tags/tag427.xml"/><Relationship Id="rId469" Type="http://schemas.openxmlformats.org/officeDocument/2006/relationships/tags" Target="../tags/tag469.xml"/><Relationship Id="rId634" Type="http://schemas.openxmlformats.org/officeDocument/2006/relationships/tags" Target="../tags/tag634.xml"/><Relationship Id="rId676" Type="http://schemas.openxmlformats.org/officeDocument/2006/relationships/tags" Target="../tags/tag676.xml"/><Relationship Id="rId841" Type="http://schemas.openxmlformats.org/officeDocument/2006/relationships/tags" Target="../tags/tag841.xml"/><Relationship Id="rId26" Type="http://schemas.openxmlformats.org/officeDocument/2006/relationships/tags" Target="../tags/tag26.xml"/><Relationship Id="rId231" Type="http://schemas.openxmlformats.org/officeDocument/2006/relationships/tags" Target="../tags/tag231.xml"/><Relationship Id="rId273" Type="http://schemas.openxmlformats.org/officeDocument/2006/relationships/tags" Target="../tags/tag273.xml"/><Relationship Id="rId329" Type="http://schemas.openxmlformats.org/officeDocument/2006/relationships/tags" Target="../tags/tag329.xml"/><Relationship Id="rId480" Type="http://schemas.openxmlformats.org/officeDocument/2006/relationships/tags" Target="../tags/tag480.xml"/><Relationship Id="rId536" Type="http://schemas.openxmlformats.org/officeDocument/2006/relationships/tags" Target="../tags/tag536.xml"/><Relationship Id="rId701" Type="http://schemas.openxmlformats.org/officeDocument/2006/relationships/tags" Target="../tags/tag701.xml"/><Relationship Id="rId68" Type="http://schemas.openxmlformats.org/officeDocument/2006/relationships/tags" Target="../tags/tag68.xml"/><Relationship Id="rId133" Type="http://schemas.openxmlformats.org/officeDocument/2006/relationships/tags" Target="../tags/tag133.xml"/><Relationship Id="rId175" Type="http://schemas.openxmlformats.org/officeDocument/2006/relationships/tags" Target="../tags/tag175.xml"/><Relationship Id="rId340" Type="http://schemas.openxmlformats.org/officeDocument/2006/relationships/tags" Target="../tags/tag340.xml"/><Relationship Id="rId578" Type="http://schemas.openxmlformats.org/officeDocument/2006/relationships/tags" Target="../tags/tag578.xml"/><Relationship Id="rId743" Type="http://schemas.openxmlformats.org/officeDocument/2006/relationships/tags" Target="../tags/tag743.xml"/><Relationship Id="rId785" Type="http://schemas.openxmlformats.org/officeDocument/2006/relationships/tags" Target="../tags/tag785.xml"/><Relationship Id="rId200" Type="http://schemas.openxmlformats.org/officeDocument/2006/relationships/tags" Target="../tags/tag200.xml"/><Relationship Id="rId382" Type="http://schemas.openxmlformats.org/officeDocument/2006/relationships/tags" Target="../tags/tag382.xml"/><Relationship Id="rId438" Type="http://schemas.openxmlformats.org/officeDocument/2006/relationships/tags" Target="../tags/tag438.xml"/><Relationship Id="rId603" Type="http://schemas.openxmlformats.org/officeDocument/2006/relationships/tags" Target="../tags/tag603.xml"/><Relationship Id="rId645" Type="http://schemas.openxmlformats.org/officeDocument/2006/relationships/tags" Target="../tags/tag645.xml"/><Relationship Id="rId687" Type="http://schemas.openxmlformats.org/officeDocument/2006/relationships/tags" Target="../tags/tag687.xml"/><Relationship Id="rId810" Type="http://schemas.openxmlformats.org/officeDocument/2006/relationships/tags" Target="../tags/tag810.xml"/><Relationship Id="rId242" Type="http://schemas.openxmlformats.org/officeDocument/2006/relationships/tags" Target="../tags/tag242.xml"/><Relationship Id="rId284" Type="http://schemas.openxmlformats.org/officeDocument/2006/relationships/tags" Target="../tags/tag284.xml"/><Relationship Id="rId491" Type="http://schemas.openxmlformats.org/officeDocument/2006/relationships/tags" Target="../tags/tag491.xml"/><Relationship Id="rId505" Type="http://schemas.openxmlformats.org/officeDocument/2006/relationships/tags" Target="../tags/tag505.xml"/><Relationship Id="rId712" Type="http://schemas.openxmlformats.org/officeDocument/2006/relationships/tags" Target="../tags/tag712.xml"/><Relationship Id="rId37" Type="http://schemas.openxmlformats.org/officeDocument/2006/relationships/tags" Target="../tags/tag37.xml"/><Relationship Id="rId79" Type="http://schemas.openxmlformats.org/officeDocument/2006/relationships/tags" Target="../tags/tag79.xml"/><Relationship Id="rId102" Type="http://schemas.openxmlformats.org/officeDocument/2006/relationships/tags" Target="../tags/tag102.xml"/><Relationship Id="rId144" Type="http://schemas.openxmlformats.org/officeDocument/2006/relationships/tags" Target="../tags/tag144.xml"/><Relationship Id="rId547" Type="http://schemas.openxmlformats.org/officeDocument/2006/relationships/tags" Target="../tags/tag547.xml"/><Relationship Id="rId589" Type="http://schemas.openxmlformats.org/officeDocument/2006/relationships/tags" Target="../tags/tag589.xml"/><Relationship Id="rId754" Type="http://schemas.openxmlformats.org/officeDocument/2006/relationships/tags" Target="../tags/tag754.xml"/><Relationship Id="rId796" Type="http://schemas.openxmlformats.org/officeDocument/2006/relationships/tags" Target="../tags/tag796.xml"/><Relationship Id="rId90" Type="http://schemas.openxmlformats.org/officeDocument/2006/relationships/tags" Target="../tags/tag90.xml"/><Relationship Id="rId186" Type="http://schemas.openxmlformats.org/officeDocument/2006/relationships/tags" Target="../tags/tag186.xml"/><Relationship Id="rId351" Type="http://schemas.openxmlformats.org/officeDocument/2006/relationships/tags" Target="../tags/tag351.xml"/><Relationship Id="rId393" Type="http://schemas.openxmlformats.org/officeDocument/2006/relationships/tags" Target="../tags/tag393.xml"/><Relationship Id="rId407" Type="http://schemas.openxmlformats.org/officeDocument/2006/relationships/tags" Target="../tags/tag407.xml"/><Relationship Id="rId449" Type="http://schemas.openxmlformats.org/officeDocument/2006/relationships/tags" Target="../tags/tag449.xml"/><Relationship Id="rId614" Type="http://schemas.openxmlformats.org/officeDocument/2006/relationships/tags" Target="../tags/tag614.xml"/><Relationship Id="rId656" Type="http://schemas.openxmlformats.org/officeDocument/2006/relationships/tags" Target="../tags/tag656.xml"/><Relationship Id="rId821" Type="http://schemas.openxmlformats.org/officeDocument/2006/relationships/tags" Target="../tags/tag821.xml"/><Relationship Id="rId211" Type="http://schemas.openxmlformats.org/officeDocument/2006/relationships/tags" Target="../tags/tag211.xml"/><Relationship Id="rId253" Type="http://schemas.openxmlformats.org/officeDocument/2006/relationships/tags" Target="../tags/tag253.xml"/><Relationship Id="rId295" Type="http://schemas.openxmlformats.org/officeDocument/2006/relationships/tags" Target="../tags/tag295.xml"/><Relationship Id="rId309" Type="http://schemas.openxmlformats.org/officeDocument/2006/relationships/tags" Target="../tags/tag309.xml"/><Relationship Id="rId460" Type="http://schemas.openxmlformats.org/officeDocument/2006/relationships/tags" Target="../tags/tag460.xml"/><Relationship Id="rId516" Type="http://schemas.openxmlformats.org/officeDocument/2006/relationships/tags" Target="../tags/tag516.xml"/><Relationship Id="rId698" Type="http://schemas.openxmlformats.org/officeDocument/2006/relationships/tags" Target="../tags/tag698.xml"/><Relationship Id="rId48" Type="http://schemas.openxmlformats.org/officeDocument/2006/relationships/tags" Target="../tags/tag48.xml"/><Relationship Id="rId113" Type="http://schemas.openxmlformats.org/officeDocument/2006/relationships/tags" Target="../tags/tag113.xml"/><Relationship Id="rId320" Type="http://schemas.openxmlformats.org/officeDocument/2006/relationships/tags" Target="../tags/tag320.xml"/><Relationship Id="rId558" Type="http://schemas.openxmlformats.org/officeDocument/2006/relationships/tags" Target="../tags/tag558.xml"/><Relationship Id="rId723" Type="http://schemas.openxmlformats.org/officeDocument/2006/relationships/tags" Target="../tags/tag723.xml"/><Relationship Id="rId765" Type="http://schemas.openxmlformats.org/officeDocument/2006/relationships/tags" Target="../tags/tag765.xml"/><Relationship Id="rId155" Type="http://schemas.openxmlformats.org/officeDocument/2006/relationships/tags" Target="../tags/tag155.xml"/><Relationship Id="rId197" Type="http://schemas.openxmlformats.org/officeDocument/2006/relationships/tags" Target="../tags/tag197.xml"/><Relationship Id="rId362" Type="http://schemas.openxmlformats.org/officeDocument/2006/relationships/tags" Target="../tags/tag362.xml"/><Relationship Id="rId418" Type="http://schemas.openxmlformats.org/officeDocument/2006/relationships/tags" Target="../tags/tag418.xml"/><Relationship Id="rId625" Type="http://schemas.openxmlformats.org/officeDocument/2006/relationships/tags" Target="../tags/tag625.xml"/><Relationship Id="rId832" Type="http://schemas.openxmlformats.org/officeDocument/2006/relationships/tags" Target="../tags/tag832.xml"/><Relationship Id="rId222" Type="http://schemas.openxmlformats.org/officeDocument/2006/relationships/tags" Target="../tags/tag222.xml"/><Relationship Id="rId264" Type="http://schemas.openxmlformats.org/officeDocument/2006/relationships/tags" Target="../tags/tag264.xml"/><Relationship Id="rId471" Type="http://schemas.openxmlformats.org/officeDocument/2006/relationships/tags" Target="../tags/tag471.xml"/><Relationship Id="rId667" Type="http://schemas.openxmlformats.org/officeDocument/2006/relationships/tags" Target="../tags/tag667.xml"/><Relationship Id="rId17" Type="http://schemas.openxmlformats.org/officeDocument/2006/relationships/tags" Target="../tags/tag17.xml"/><Relationship Id="rId59" Type="http://schemas.openxmlformats.org/officeDocument/2006/relationships/tags" Target="../tags/tag59.xml"/><Relationship Id="rId124" Type="http://schemas.openxmlformats.org/officeDocument/2006/relationships/tags" Target="../tags/tag124.xml"/><Relationship Id="rId527" Type="http://schemas.openxmlformats.org/officeDocument/2006/relationships/tags" Target="../tags/tag527.xml"/><Relationship Id="rId569" Type="http://schemas.openxmlformats.org/officeDocument/2006/relationships/tags" Target="../tags/tag569.xml"/><Relationship Id="rId734" Type="http://schemas.openxmlformats.org/officeDocument/2006/relationships/tags" Target="../tags/tag734.xml"/><Relationship Id="rId776" Type="http://schemas.openxmlformats.org/officeDocument/2006/relationships/tags" Target="../tags/tag776.xml"/><Relationship Id="rId70" Type="http://schemas.openxmlformats.org/officeDocument/2006/relationships/tags" Target="../tags/tag70.xml"/><Relationship Id="rId166" Type="http://schemas.openxmlformats.org/officeDocument/2006/relationships/tags" Target="../tags/tag166.xml"/><Relationship Id="rId331" Type="http://schemas.openxmlformats.org/officeDocument/2006/relationships/tags" Target="../tags/tag331.xml"/><Relationship Id="rId373" Type="http://schemas.openxmlformats.org/officeDocument/2006/relationships/tags" Target="../tags/tag373.xml"/><Relationship Id="rId429" Type="http://schemas.openxmlformats.org/officeDocument/2006/relationships/tags" Target="../tags/tag429.xml"/><Relationship Id="rId580" Type="http://schemas.openxmlformats.org/officeDocument/2006/relationships/tags" Target="../tags/tag580.xml"/><Relationship Id="rId636" Type="http://schemas.openxmlformats.org/officeDocument/2006/relationships/tags" Target="../tags/tag636.xml"/><Relationship Id="rId801" Type="http://schemas.openxmlformats.org/officeDocument/2006/relationships/tags" Target="../tags/tag801.xml"/><Relationship Id="rId1" Type="http://schemas.openxmlformats.org/officeDocument/2006/relationships/tags" Target="../tags/tag1.xml"/><Relationship Id="rId233" Type="http://schemas.openxmlformats.org/officeDocument/2006/relationships/tags" Target="../tags/tag233.xml"/><Relationship Id="rId440" Type="http://schemas.openxmlformats.org/officeDocument/2006/relationships/tags" Target="../tags/tag440.xml"/><Relationship Id="rId678" Type="http://schemas.openxmlformats.org/officeDocument/2006/relationships/tags" Target="../tags/tag678.xml"/><Relationship Id="rId843" Type="http://schemas.openxmlformats.org/officeDocument/2006/relationships/slideLayout" Target="../slideLayouts/slideLayout12.xml"/><Relationship Id="rId28" Type="http://schemas.openxmlformats.org/officeDocument/2006/relationships/tags" Target="../tags/tag28.xml"/><Relationship Id="rId275" Type="http://schemas.openxmlformats.org/officeDocument/2006/relationships/tags" Target="../tags/tag275.xml"/><Relationship Id="rId300" Type="http://schemas.openxmlformats.org/officeDocument/2006/relationships/tags" Target="../tags/tag300.xml"/><Relationship Id="rId482" Type="http://schemas.openxmlformats.org/officeDocument/2006/relationships/tags" Target="../tags/tag482.xml"/><Relationship Id="rId538" Type="http://schemas.openxmlformats.org/officeDocument/2006/relationships/tags" Target="../tags/tag538.xml"/><Relationship Id="rId703" Type="http://schemas.openxmlformats.org/officeDocument/2006/relationships/tags" Target="../tags/tag703.xml"/><Relationship Id="rId745" Type="http://schemas.openxmlformats.org/officeDocument/2006/relationships/tags" Target="../tags/tag745.xml"/><Relationship Id="rId81" Type="http://schemas.openxmlformats.org/officeDocument/2006/relationships/tags" Target="../tags/tag81.xml"/><Relationship Id="rId135" Type="http://schemas.openxmlformats.org/officeDocument/2006/relationships/tags" Target="../tags/tag135.xml"/><Relationship Id="rId177" Type="http://schemas.openxmlformats.org/officeDocument/2006/relationships/tags" Target="../tags/tag177.xml"/><Relationship Id="rId342" Type="http://schemas.openxmlformats.org/officeDocument/2006/relationships/tags" Target="../tags/tag342.xml"/><Relationship Id="rId384" Type="http://schemas.openxmlformats.org/officeDocument/2006/relationships/tags" Target="../tags/tag384.xml"/><Relationship Id="rId591" Type="http://schemas.openxmlformats.org/officeDocument/2006/relationships/tags" Target="../tags/tag591.xml"/><Relationship Id="rId605" Type="http://schemas.openxmlformats.org/officeDocument/2006/relationships/tags" Target="../tags/tag605.xml"/><Relationship Id="rId787" Type="http://schemas.openxmlformats.org/officeDocument/2006/relationships/tags" Target="../tags/tag787.xml"/><Relationship Id="rId812" Type="http://schemas.openxmlformats.org/officeDocument/2006/relationships/tags" Target="../tags/tag812.xml"/><Relationship Id="rId202" Type="http://schemas.openxmlformats.org/officeDocument/2006/relationships/tags" Target="../tags/tag202.xml"/><Relationship Id="rId244" Type="http://schemas.openxmlformats.org/officeDocument/2006/relationships/tags" Target="../tags/tag244.xml"/><Relationship Id="rId647" Type="http://schemas.openxmlformats.org/officeDocument/2006/relationships/tags" Target="../tags/tag647.xml"/><Relationship Id="rId689" Type="http://schemas.openxmlformats.org/officeDocument/2006/relationships/tags" Target="../tags/tag689.xml"/><Relationship Id="rId39" Type="http://schemas.openxmlformats.org/officeDocument/2006/relationships/tags" Target="../tags/tag39.xml"/><Relationship Id="rId286" Type="http://schemas.openxmlformats.org/officeDocument/2006/relationships/tags" Target="../tags/tag286.xml"/><Relationship Id="rId451" Type="http://schemas.openxmlformats.org/officeDocument/2006/relationships/tags" Target="../tags/tag451.xml"/><Relationship Id="rId493" Type="http://schemas.openxmlformats.org/officeDocument/2006/relationships/tags" Target="../tags/tag493.xml"/><Relationship Id="rId507" Type="http://schemas.openxmlformats.org/officeDocument/2006/relationships/tags" Target="../tags/tag507.xml"/><Relationship Id="rId549" Type="http://schemas.openxmlformats.org/officeDocument/2006/relationships/tags" Target="../tags/tag549.xml"/><Relationship Id="rId714" Type="http://schemas.openxmlformats.org/officeDocument/2006/relationships/tags" Target="../tags/tag714.xml"/><Relationship Id="rId756" Type="http://schemas.openxmlformats.org/officeDocument/2006/relationships/tags" Target="../tags/tag756.xml"/><Relationship Id="rId50" Type="http://schemas.openxmlformats.org/officeDocument/2006/relationships/tags" Target="../tags/tag50.xml"/><Relationship Id="rId104" Type="http://schemas.openxmlformats.org/officeDocument/2006/relationships/tags" Target="../tags/tag104.xml"/><Relationship Id="rId146" Type="http://schemas.openxmlformats.org/officeDocument/2006/relationships/tags" Target="../tags/tag146.xml"/><Relationship Id="rId188" Type="http://schemas.openxmlformats.org/officeDocument/2006/relationships/tags" Target="../tags/tag188.xml"/><Relationship Id="rId311" Type="http://schemas.openxmlformats.org/officeDocument/2006/relationships/tags" Target="../tags/tag311.xml"/><Relationship Id="rId353" Type="http://schemas.openxmlformats.org/officeDocument/2006/relationships/tags" Target="../tags/tag353.xml"/><Relationship Id="rId395" Type="http://schemas.openxmlformats.org/officeDocument/2006/relationships/tags" Target="../tags/tag395.xml"/><Relationship Id="rId409" Type="http://schemas.openxmlformats.org/officeDocument/2006/relationships/tags" Target="../tags/tag409.xml"/><Relationship Id="rId560" Type="http://schemas.openxmlformats.org/officeDocument/2006/relationships/tags" Target="../tags/tag560.xml"/><Relationship Id="rId798" Type="http://schemas.openxmlformats.org/officeDocument/2006/relationships/tags" Target="../tags/tag798.xml"/><Relationship Id="rId92" Type="http://schemas.openxmlformats.org/officeDocument/2006/relationships/tags" Target="../tags/tag92.xml"/><Relationship Id="rId213" Type="http://schemas.openxmlformats.org/officeDocument/2006/relationships/tags" Target="../tags/tag213.xml"/><Relationship Id="rId420" Type="http://schemas.openxmlformats.org/officeDocument/2006/relationships/tags" Target="../tags/tag420.xml"/><Relationship Id="rId616" Type="http://schemas.openxmlformats.org/officeDocument/2006/relationships/tags" Target="../tags/tag616.xml"/><Relationship Id="rId658" Type="http://schemas.openxmlformats.org/officeDocument/2006/relationships/tags" Target="../tags/tag658.xml"/><Relationship Id="rId823" Type="http://schemas.openxmlformats.org/officeDocument/2006/relationships/tags" Target="../tags/tag823.xml"/><Relationship Id="rId255" Type="http://schemas.openxmlformats.org/officeDocument/2006/relationships/tags" Target="../tags/tag255.xml"/><Relationship Id="rId297" Type="http://schemas.openxmlformats.org/officeDocument/2006/relationships/tags" Target="../tags/tag297.xml"/><Relationship Id="rId462" Type="http://schemas.openxmlformats.org/officeDocument/2006/relationships/tags" Target="../tags/tag462.xml"/><Relationship Id="rId518" Type="http://schemas.openxmlformats.org/officeDocument/2006/relationships/tags" Target="../tags/tag518.xml"/><Relationship Id="rId725" Type="http://schemas.openxmlformats.org/officeDocument/2006/relationships/tags" Target="../tags/tag725.xml"/><Relationship Id="rId115" Type="http://schemas.openxmlformats.org/officeDocument/2006/relationships/tags" Target="../tags/tag115.xml"/><Relationship Id="rId157" Type="http://schemas.openxmlformats.org/officeDocument/2006/relationships/tags" Target="../tags/tag157.xml"/><Relationship Id="rId322" Type="http://schemas.openxmlformats.org/officeDocument/2006/relationships/tags" Target="../tags/tag322.xml"/><Relationship Id="rId364" Type="http://schemas.openxmlformats.org/officeDocument/2006/relationships/tags" Target="../tags/tag364.xml"/><Relationship Id="rId767" Type="http://schemas.openxmlformats.org/officeDocument/2006/relationships/tags" Target="../tags/tag767.xml"/><Relationship Id="rId61" Type="http://schemas.openxmlformats.org/officeDocument/2006/relationships/tags" Target="../tags/tag61.xml"/><Relationship Id="rId199" Type="http://schemas.openxmlformats.org/officeDocument/2006/relationships/tags" Target="../tags/tag199.xml"/><Relationship Id="rId571" Type="http://schemas.openxmlformats.org/officeDocument/2006/relationships/tags" Target="../tags/tag571.xml"/><Relationship Id="rId627" Type="http://schemas.openxmlformats.org/officeDocument/2006/relationships/tags" Target="../tags/tag627.xml"/><Relationship Id="rId669" Type="http://schemas.openxmlformats.org/officeDocument/2006/relationships/tags" Target="../tags/tag669.xml"/><Relationship Id="rId834" Type="http://schemas.openxmlformats.org/officeDocument/2006/relationships/tags" Target="../tags/tag834.xml"/><Relationship Id="rId19" Type="http://schemas.openxmlformats.org/officeDocument/2006/relationships/tags" Target="../tags/tag19.xml"/><Relationship Id="rId224" Type="http://schemas.openxmlformats.org/officeDocument/2006/relationships/tags" Target="../tags/tag224.xml"/><Relationship Id="rId266" Type="http://schemas.openxmlformats.org/officeDocument/2006/relationships/tags" Target="../tags/tag266.xml"/><Relationship Id="rId431" Type="http://schemas.openxmlformats.org/officeDocument/2006/relationships/tags" Target="../tags/tag431.xml"/><Relationship Id="rId473" Type="http://schemas.openxmlformats.org/officeDocument/2006/relationships/tags" Target="../tags/tag473.xml"/><Relationship Id="rId529" Type="http://schemas.openxmlformats.org/officeDocument/2006/relationships/tags" Target="../tags/tag529.xml"/><Relationship Id="rId680" Type="http://schemas.openxmlformats.org/officeDocument/2006/relationships/tags" Target="../tags/tag680.xml"/><Relationship Id="rId736" Type="http://schemas.openxmlformats.org/officeDocument/2006/relationships/tags" Target="../tags/tag736.xml"/><Relationship Id="rId30" Type="http://schemas.openxmlformats.org/officeDocument/2006/relationships/tags" Target="../tags/tag30.xml"/><Relationship Id="rId126" Type="http://schemas.openxmlformats.org/officeDocument/2006/relationships/tags" Target="../tags/tag126.xml"/><Relationship Id="rId168" Type="http://schemas.openxmlformats.org/officeDocument/2006/relationships/tags" Target="../tags/tag168.xml"/><Relationship Id="rId333" Type="http://schemas.openxmlformats.org/officeDocument/2006/relationships/tags" Target="../tags/tag333.xml"/><Relationship Id="rId540" Type="http://schemas.openxmlformats.org/officeDocument/2006/relationships/tags" Target="../tags/tag540.xml"/><Relationship Id="rId778" Type="http://schemas.openxmlformats.org/officeDocument/2006/relationships/tags" Target="../tags/tag778.xml"/><Relationship Id="rId72" Type="http://schemas.openxmlformats.org/officeDocument/2006/relationships/tags" Target="../tags/tag72.xml"/><Relationship Id="rId375" Type="http://schemas.openxmlformats.org/officeDocument/2006/relationships/tags" Target="../tags/tag375.xml"/><Relationship Id="rId582" Type="http://schemas.openxmlformats.org/officeDocument/2006/relationships/tags" Target="../tags/tag582.xml"/><Relationship Id="rId638" Type="http://schemas.openxmlformats.org/officeDocument/2006/relationships/tags" Target="../tags/tag638.xml"/><Relationship Id="rId803" Type="http://schemas.openxmlformats.org/officeDocument/2006/relationships/tags" Target="../tags/tag803.xml"/><Relationship Id="rId3" Type="http://schemas.openxmlformats.org/officeDocument/2006/relationships/tags" Target="../tags/tag3.xml"/><Relationship Id="rId235" Type="http://schemas.openxmlformats.org/officeDocument/2006/relationships/tags" Target="../tags/tag235.xml"/><Relationship Id="rId277" Type="http://schemas.openxmlformats.org/officeDocument/2006/relationships/tags" Target="../tags/tag277.xml"/><Relationship Id="rId400" Type="http://schemas.openxmlformats.org/officeDocument/2006/relationships/tags" Target="../tags/tag400.xml"/><Relationship Id="rId442" Type="http://schemas.openxmlformats.org/officeDocument/2006/relationships/tags" Target="../tags/tag442.xml"/><Relationship Id="rId484" Type="http://schemas.openxmlformats.org/officeDocument/2006/relationships/tags" Target="../tags/tag484.xml"/><Relationship Id="rId705" Type="http://schemas.openxmlformats.org/officeDocument/2006/relationships/tags" Target="../tags/tag705.xml"/><Relationship Id="rId137" Type="http://schemas.openxmlformats.org/officeDocument/2006/relationships/tags" Target="../tags/tag137.xml"/><Relationship Id="rId302" Type="http://schemas.openxmlformats.org/officeDocument/2006/relationships/tags" Target="../tags/tag302.xml"/><Relationship Id="rId344" Type="http://schemas.openxmlformats.org/officeDocument/2006/relationships/tags" Target="../tags/tag344.xml"/><Relationship Id="rId691" Type="http://schemas.openxmlformats.org/officeDocument/2006/relationships/tags" Target="../tags/tag691.xml"/><Relationship Id="rId747" Type="http://schemas.openxmlformats.org/officeDocument/2006/relationships/tags" Target="../tags/tag747.xml"/><Relationship Id="rId789" Type="http://schemas.openxmlformats.org/officeDocument/2006/relationships/tags" Target="../tags/tag789.xml"/><Relationship Id="rId41" Type="http://schemas.openxmlformats.org/officeDocument/2006/relationships/tags" Target="../tags/tag41.xml"/><Relationship Id="rId83" Type="http://schemas.openxmlformats.org/officeDocument/2006/relationships/tags" Target="../tags/tag83.xml"/><Relationship Id="rId179" Type="http://schemas.openxmlformats.org/officeDocument/2006/relationships/tags" Target="../tags/tag179.xml"/><Relationship Id="rId386" Type="http://schemas.openxmlformats.org/officeDocument/2006/relationships/tags" Target="../tags/tag386.xml"/><Relationship Id="rId551" Type="http://schemas.openxmlformats.org/officeDocument/2006/relationships/tags" Target="../tags/tag551.xml"/><Relationship Id="rId593" Type="http://schemas.openxmlformats.org/officeDocument/2006/relationships/tags" Target="../tags/tag593.xml"/><Relationship Id="rId607" Type="http://schemas.openxmlformats.org/officeDocument/2006/relationships/tags" Target="../tags/tag607.xml"/><Relationship Id="rId649" Type="http://schemas.openxmlformats.org/officeDocument/2006/relationships/tags" Target="../tags/tag649.xml"/><Relationship Id="rId814" Type="http://schemas.openxmlformats.org/officeDocument/2006/relationships/tags" Target="../tags/tag814.xml"/><Relationship Id="rId190" Type="http://schemas.openxmlformats.org/officeDocument/2006/relationships/tags" Target="../tags/tag190.xml"/><Relationship Id="rId204" Type="http://schemas.openxmlformats.org/officeDocument/2006/relationships/tags" Target="../tags/tag204.xml"/><Relationship Id="rId246" Type="http://schemas.openxmlformats.org/officeDocument/2006/relationships/tags" Target="../tags/tag246.xml"/><Relationship Id="rId288" Type="http://schemas.openxmlformats.org/officeDocument/2006/relationships/tags" Target="../tags/tag288.xml"/><Relationship Id="rId411" Type="http://schemas.openxmlformats.org/officeDocument/2006/relationships/tags" Target="../tags/tag411.xml"/><Relationship Id="rId453" Type="http://schemas.openxmlformats.org/officeDocument/2006/relationships/tags" Target="../tags/tag453.xml"/><Relationship Id="rId509" Type="http://schemas.openxmlformats.org/officeDocument/2006/relationships/tags" Target="../tags/tag509.xml"/><Relationship Id="rId660" Type="http://schemas.openxmlformats.org/officeDocument/2006/relationships/tags" Target="../tags/tag660.xml"/><Relationship Id="rId106" Type="http://schemas.openxmlformats.org/officeDocument/2006/relationships/tags" Target="../tags/tag106.xml"/><Relationship Id="rId313" Type="http://schemas.openxmlformats.org/officeDocument/2006/relationships/tags" Target="../tags/tag313.xml"/><Relationship Id="rId495" Type="http://schemas.openxmlformats.org/officeDocument/2006/relationships/tags" Target="../tags/tag495.xml"/><Relationship Id="rId716" Type="http://schemas.openxmlformats.org/officeDocument/2006/relationships/tags" Target="../tags/tag716.xml"/><Relationship Id="rId758" Type="http://schemas.openxmlformats.org/officeDocument/2006/relationships/tags" Target="../tags/tag758.xml"/><Relationship Id="rId10" Type="http://schemas.openxmlformats.org/officeDocument/2006/relationships/tags" Target="../tags/tag10.xml"/><Relationship Id="rId52" Type="http://schemas.openxmlformats.org/officeDocument/2006/relationships/tags" Target="../tags/tag52.xml"/><Relationship Id="rId94" Type="http://schemas.openxmlformats.org/officeDocument/2006/relationships/tags" Target="../tags/tag94.xml"/><Relationship Id="rId148" Type="http://schemas.openxmlformats.org/officeDocument/2006/relationships/tags" Target="../tags/tag148.xml"/><Relationship Id="rId355" Type="http://schemas.openxmlformats.org/officeDocument/2006/relationships/tags" Target="../tags/tag355.xml"/><Relationship Id="rId397" Type="http://schemas.openxmlformats.org/officeDocument/2006/relationships/tags" Target="../tags/tag397.xml"/><Relationship Id="rId520" Type="http://schemas.openxmlformats.org/officeDocument/2006/relationships/tags" Target="../tags/tag520.xml"/><Relationship Id="rId562" Type="http://schemas.openxmlformats.org/officeDocument/2006/relationships/tags" Target="../tags/tag562.xml"/><Relationship Id="rId618" Type="http://schemas.openxmlformats.org/officeDocument/2006/relationships/tags" Target="../tags/tag618.xml"/><Relationship Id="rId825" Type="http://schemas.openxmlformats.org/officeDocument/2006/relationships/tags" Target="../tags/tag825.xml"/><Relationship Id="rId215" Type="http://schemas.openxmlformats.org/officeDocument/2006/relationships/tags" Target="../tags/tag215.xml"/><Relationship Id="rId257" Type="http://schemas.openxmlformats.org/officeDocument/2006/relationships/tags" Target="../tags/tag257.xml"/><Relationship Id="rId422" Type="http://schemas.openxmlformats.org/officeDocument/2006/relationships/tags" Target="../tags/tag422.xml"/><Relationship Id="rId464" Type="http://schemas.openxmlformats.org/officeDocument/2006/relationships/tags" Target="../tags/tag464.xml"/><Relationship Id="rId299" Type="http://schemas.openxmlformats.org/officeDocument/2006/relationships/tags" Target="../tags/tag299.xml"/><Relationship Id="rId727" Type="http://schemas.openxmlformats.org/officeDocument/2006/relationships/tags" Target="../tags/tag727.xml"/><Relationship Id="rId63" Type="http://schemas.openxmlformats.org/officeDocument/2006/relationships/tags" Target="../tags/tag63.xml"/><Relationship Id="rId159" Type="http://schemas.openxmlformats.org/officeDocument/2006/relationships/tags" Target="../tags/tag159.xml"/><Relationship Id="rId366" Type="http://schemas.openxmlformats.org/officeDocument/2006/relationships/tags" Target="../tags/tag366.xml"/><Relationship Id="rId573" Type="http://schemas.openxmlformats.org/officeDocument/2006/relationships/tags" Target="../tags/tag573.xml"/><Relationship Id="rId780" Type="http://schemas.openxmlformats.org/officeDocument/2006/relationships/tags" Target="../tags/tag780.xml"/><Relationship Id="rId226" Type="http://schemas.openxmlformats.org/officeDocument/2006/relationships/tags" Target="../tags/tag226.xml"/><Relationship Id="rId433" Type="http://schemas.openxmlformats.org/officeDocument/2006/relationships/tags" Target="../tags/tag433.xml"/><Relationship Id="rId640" Type="http://schemas.openxmlformats.org/officeDocument/2006/relationships/tags" Target="../tags/tag640.xml"/><Relationship Id="rId738" Type="http://schemas.openxmlformats.org/officeDocument/2006/relationships/tags" Target="../tags/tag738.xml"/><Relationship Id="rId74" Type="http://schemas.openxmlformats.org/officeDocument/2006/relationships/tags" Target="../tags/tag74.xml"/><Relationship Id="rId377" Type="http://schemas.openxmlformats.org/officeDocument/2006/relationships/tags" Target="../tags/tag377.xml"/><Relationship Id="rId500" Type="http://schemas.openxmlformats.org/officeDocument/2006/relationships/tags" Target="../tags/tag500.xml"/><Relationship Id="rId584" Type="http://schemas.openxmlformats.org/officeDocument/2006/relationships/tags" Target="../tags/tag584.xml"/><Relationship Id="rId805" Type="http://schemas.openxmlformats.org/officeDocument/2006/relationships/tags" Target="../tags/tag805.xml"/><Relationship Id="rId5" Type="http://schemas.openxmlformats.org/officeDocument/2006/relationships/tags" Target="../tags/tag5.xml"/><Relationship Id="rId237" Type="http://schemas.openxmlformats.org/officeDocument/2006/relationships/tags" Target="../tags/tag237.xml"/><Relationship Id="rId791" Type="http://schemas.openxmlformats.org/officeDocument/2006/relationships/tags" Target="../tags/tag791.xml"/><Relationship Id="rId444" Type="http://schemas.openxmlformats.org/officeDocument/2006/relationships/tags" Target="../tags/tag444.xml"/><Relationship Id="rId651" Type="http://schemas.openxmlformats.org/officeDocument/2006/relationships/tags" Target="../tags/tag651.xml"/><Relationship Id="rId749" Type="http://schemas.openxmlformats.org/officeDocument/2006/relationships/tags" Target="../tags/tag749.xml"/><Relationship Id="rId290" Type="http://schemas.openxmlformats.org/officeDocument/2006/relationships/tags" Target="../tags/tag290.xml"/><Relationship Id="rId304" Type="http://schemas.openxmlformats.org/officeDocument/2006/relationships/tags" Target="../tags/tag304.xml"/><Relationship Id="rId388" Type="http://schemas.openxmlformats.org/officeDocument/2006/relationships/tags" Target="../tags/tag388.xml"/><Relationship Id="rId511" Type="http://schemas.openxmlformats.org/officeDocument/2006/relationships/tags" Target="../tags/tag511.xml"/><Relationship Id="rId609" Type="http://schemas.openxmlformats.org/officeDocument/2006/relationships/tags" Target="../tags/tag609.xml"/><Relationship Id="rId85" Type="http://schemas.openxmlformats.org/officeDocument/2006/relationships/tags" Target="../tags/tag85.xml"/><Relationship Id="rId150" Type="http://schemas.openxmlformats.org/officeDocument/2006/relationships/tags" Target="../tags/tag150.xml"/><Relationship Id="rId595" Type="http://schemas.openxmlformats.org/officeDocument/2006/relationships/tags" Target="../tags/tag595.xml"/><Relationship Id="rId816" Type="http://schemas.openxmlformats.org/officeDocument/2006/relationships/tags" Target="../tags/tag816.xml"/><Relationship Id="rId248" Type="http://schemas.openxmlformats.org/officeDocument/2006/relationships/tags" Target="../tags/tag248.xml"/><Relationship Id="rId455" Type="http://schemas.openxmlformats.org/officeDocument/2006/relationships/tags" Target="../tags/tag455.xml"/><Relationship Id="rId662" Type="http://schemas.openxmlformats.org/officeDocument/2006/relationships/tags" Target="../tags/tag662.xml"/><Relationship Id="rId12" Type="http://schemas.openxmlformats.org/officeDocument/2006/relationships/tags" Target="../tags/tag12.xml"/><Relationship Id="rId108" Type="http://schemas.openxmlformats.org/officeDocument/2006/relationships/tags" Target="../tags/tag108.xml"/><Relationship Id="rId315" Type="http://schemas.openxmlformats.org/officeDocument/2006/relationships/tags" Target="../tags/tag315.xml"/><Relationship Id="rId522" Type="http://schemas.openxmlformats.org/officeDocument/2006/relationships/tags" Target="../tags/tag522.xml"/><Relationship Id="rId96" Type="http://schemas.openxmlformats.org/officeDocument/2006/relationships/tags" Target="../tags/tag96.xml"/><Relationship Id="rId161" Type="http://schemas.openxmlformats.org/officeDocument/2006/relationships/tags" Target="../tags/tag161.xml"/><Relationship Id="rId399" Type="http://schemas.openxmlformats.org/officeDocument/2006/relationships/tags" Target="../tags/tag399.xml"/><Relationship Id="rId827" Type="http://schemas.openxmlformats.org/officeDocument/2006/relationships/tags" Target="../tags/tag827.xml"/><Relationship Id="rId259" Type="http://schemas.openxmlformats.org/officeDocument/2006/relationships/tags" Target="../tags/tag259.xml"/><Relationship Id="rId466" Type="http://schemas.openxmlformats.org/officeDocument/2006/relationships/tags" Target="../tags/tag466.xml"/><Relationship Id="rId673" Type="http://schemas.openxmlformats.org/officeDocument/2006/relationships/tags" Target="../tags/tag673.xml"/><Relationship Id="rId23" Type="http://schemas.openxmlformats.org/officeDocument/2006/relationships/tags" Target="../tags/tag23.xml"/><Relationship Id="rId119" Type="http://schemas.openxmlformats.org/officeDocument/2006/relationships/tags" Target="../tags/tag119.xml"/><Relationship Id="rId326" Type="http://schemas.openxmlformats.org/officeDocument/2006/relationships/tags" Target="../tags/tag326.xml"/><Relationship Id="rId533" Type="http://schemas.openxmlformats.org/officeDocument/2006/relationships/tags" Target="../tags/tag533.xml"/><Relationship Id="rId740" Type="http://schemas.openxmlformats.org/officeDocument/2006/relationships/tags" Target="../tags/tag740.xml"/><Relationship Id="rId838" Type="http://schemas.openxmlformats.org/officeDocument/2006/relationships/tags" Target="../tags/tag838.xml"/><Relationship Id="rId172" Type="http://schemas.openxmlformats.org/officeDocument/2006/relationships/tags" Target="../tags/tag172.xml"/><Relationship Id="rId477" Type="http://schemas.openxmlformats.org/officeDocument/2006/relationships/tags" Target="../tags/tag477.xml"/><Relationship Id="rId600" Type="http://schemas.openxmlformats.org/officeDocument/2006/relationships/tags" Target="../tags/tag600.xml"/><Relationship Id="rId684" Type="http://schemas.openxmlformats.org/officeDocument/2006/relationships/tags" Target="../tags/tag684.xml"/><Relationship Id="rId337" Type="http://schemas.openxmlformats.org/officeDocument/2006/relationships/tags" Target="../tags/tag337.xml"/><Relationship Id="rId34" Type="http://schemas.openxmlformats.org/officeDocument/2006/relationships/tags" Target="../tags/tag34.xml"/><Relationship Id="rId544" Type="http://schemas.openxmlformats.org/officeDocument/2006/relationships/tags" Target="../tags/tag544.xml"/><Relationship Id="rId751" Type="http://schemas.openxmlformats.org/officeDocument/2006/relationships/tags" Target="../tags/tag751.xml"/><Relationship Id="rId183" Type="http://schemas.openxmlformats.org/officeDocument/2006/relationships/tags" Target="../tags/tag183.xml"/><Relationship Id="rId390" Type="http://schemas.openxmlformats.org/officeDocument/2006/relationships/tags" Target="../tags/tag390.xml"/><Relationship Id="rId404" Type="http://schemas.openxmlformats.org/officeDocument/2006/relationships/tags" Target="../tags/tag404.xml"/><Relationship Id="rId611" Type="http://schemas.openxmlformats.org/officeDocument/2006/relationships/tags" Target="../tags/tag611.xml"/><Relationship Id="rId250" Type="http://schemas.openxmlformats.org/officeDocument/2006/relationships/tags" Target="../tags/tag250.xml"/><Relationship Id="rId488" Type="http://schemas.openxmlformats.org/officeDocument/2006/relationships/tags" Target="../tags/tag488.xml"/><Relationship Id="rId695" Type="http://schemas.openxmlformats.org/officeDocument/2006/relationships/tags" Target="../tags/tag695.xml"/><Relationship Id="rId709" Type="http://schemas.openxmlformats.org/officeDocument/2006/relationships/tags" Target="../tags/tag709.xml"/><Relationship Id="rId45" Type="http://schemas.openxmlformats.org/officeDocument/2006/relationships/tags" Target="../tags/tag45.xml"/><Relationship Id="rId110" Type="http://schemas.openxmlformats.org/officeDocument/2006/relationships/tags" Target="../tags/tag110.xml"/><Relationship Id="rId348" Type="http://schemas.openxmlformats.org/officeDocument/2006/relationships/tags" Target="../tags/tag348.xml"/><Relationship Id="rId555" Type="http://schemas.openxmlformats.org/officeDocument/2006/relationships/tags" Target="../tags/tag555.xml"/><Relationship Id="rId762" Type="http://schemas.openxmlformats.org/officeDocument/2006/relationships/tags" Target="../tags/tag762.xml"/><Relationship Id="rId194" Type="http://schemas.openxmlformats.org/officeDocument/2006/relationships/tags" Target="../tags/tag194.xml"/><Relationship Id="rId208" Type="http://schemas.openxmlformats.org/officeDocument/2006/relationships/tags" Target="../tags/tag208.xml"/><Relationship Id="rId415" Type="http://schemas.openxmlformats.org/officeDocument/2006/relationships/tags" Target="../tags/tag415.xml"/><Relationship Id="rId622" Type="http://schemas.openxmlformats.org/officeDocument/2006/relationships/tags" Target="../tags/tag622.xml"/><Relationship Id="rId261" Type="http://schemas.openxmlformats.org/officeDocument/2006/relationships/tags" Target="../tags/tag261.xml"/><Relationship Id="rId499" Type="http://schemas.openxmlformats.org/officeDocument/2006/relationships/tags" Target="../tags/tag499.xml"/><Relationship Id="rId56" Type="http://schemas.openxmlformats.org/officeDocument/2006/relationships/tags" Target="../tags/tag56.xml"/><Relationship Id="rId359" Type="http://schemas.openxmlformats.org/officeDocument/2006/relationships/tags" Target="../tags/tag359.xml"/><Relationship Id="rId566" Type="http://schemas.openxmlformats.org/officeDocument/2006/relationships/tags" Target="../tags/tag566.xml"/><Relationship Id="rId773" Type="http://schemas.openxmlformats.org/officeDocument/2006/relationships/tags" Target="../tags/tag773.xml"/><Relationship Id="rId121" Type="http://schemas.openxmlformats.org/officeDocument/2006/relationships/tags" Target="../tags/tag121.xml"/><Relationship Id="rId219" Type="http://schemas.openxmlformats.org/officeDocument/2006/relationships/tags" Target="../tags/tag219.xml"/><Relationship Id="rId426" Type="http://schemas.openxmlformats.org/officeDocument/2006/relationships/tags" Target="../tags/tag426.xml"/><Relationship Id="rId633" Type="http://schemas.openxmlformats.org/officeDocument/2006/relationships/tags" Target="../tags/tag633.xml"/><Relationship Id="rId840" Type="http://schemas.openxmlformats.org/officeDocument/2006/relationships/tags" Target="../tags/tag840.xml"/><Relationship Id="rId67" Type="http://schemas.openxmlformats.org/officeDocument/2006/relationships/tags" Target="../tags/tag67.xml"/><Relationship Id="rId272" Type="http://schemas.openxmlformats.org/officeDocument/2006/relationships/tags" Target="../tags/tag272.xml"/><Relationship Id="rId577" Type="http://schemas.openxmlformats.org/officeDocument/2006/relationships/tags" Target="../tags/tag577.xml"/><Relationship Id="rId700" Type="http://schemas.openxmlformats.org/officeDocument/2006/relationships/tags" Target="../tags/tag700.xml"/><Relationship Id="rId132" Type="http://schemas.openxmlformats.org/officeDocument/2006/relationships/tags" Target="../tags/tag132.xml"/><Relationship Id="rId784" Type="http://schemas.openxmlformats.org/officeDocument/2006/relationships/tags" Target="../tags/tag784.xml"/><Relationship Id="rId437" Type="http://schemas.openxmlformats.org/officeDocument/2006/relationships/tags" Target="../tags/tag437.xml"/><Relationship Id="rId644" Type="http://schemas.openxmlformats.org/officeDocument/2006/relationships/tags" Target="../tags/tag644.xml"/><Relationship Id="rId283" Type="http://schemas.openxmlformats.org/officeDocument/2006/relationships/tags" Target="../tags/tag283.xml"/><Relationship Id="rId490" Type="http://schemas.openxmlformats.org/officeDocument/2006/relationships/tags" Target="../tags/tag490.xml"/><Relationship Id="rId504" Type="http://schemas.openxmlformats.org/officeDocument/2006/relationships/tags" Target="../tags/tag504.xml"/><Relationship Id="rId711" Type="http://schemas.openxmlformats.org/officeDocument/2006/relationships/tags" Target="../tags/tag711.xml"/><Relationship Id="rId78" Type="http://schemas.openxmlformats.org/officeDocument/2006/relationships/tags" Target="../tags/tag78.xml"/><Relationship Id="rId143" Type="http://schemas.openxmlformats.org/officeDocument/2006/relationships/tags" Target="../tags/tag143.xml"/><Relationship Id="rId350" Type="http://schemas.openxmlformats.org/officeDocument/2006/relationships/tags" Target="../tags/tag350.xml"/><Relationship Id="rId588" Type="http://schemas.openxmlformats.org/officeDocument/2006/relationships/tags" Target="../tags/tag588.xml"/><Relationship Id="rId795" Type="http://schemas.openxmlformats.org/officeDocument/2006/relationships/tags" Target="../tags/tag795.xml"/><Relationship Id="rId809" Type="http://schemas.openxmlformats.org/officeDocument/2006/relationships/tags" Target="../tags/tag809.xml"/><Relationship Id="rId9" Type="http://schemas.openxmlformats.org/officeDocument/2006/relationships/tags" Target="../tags/tag9.xml"/><Relationship Id="rId210" Type="http://schemas.openxmlformats.org/officeDocument/2006/relationships/tags" Target="../tags/tag210.xml"/><Relationship Id="rId448" Type="http://schemas.openxmlformats.org/officeDocument/2006/relationships/tags" Target="../tags/tag448.xml"/><Relationship Id="rId655" Type="http://schemas.openxmlformats.org/officeDocument/2006/relationships/tags" Target="../tags/tag655.xml"/><Relationship Id="rId294" Type="http://schemas.openxmlformats.org/officeDocument/2006/relationships/tags" Target="../tags/tag294.xml"/><Relationship Id="rId308" Type="http://schemas.openxmlformats.org/officeDocument/2006/relationships/tags" Target="../tags/tag308.xml"/><Relationship Id="rId515" Type="http://schemas.openxmlformats.org/officeDocument/2006/relationships/tags" Target="../tags/tag515.xml"/><Relationship Id="rId722" Type="http://schemas.openxmlformats.org/officeDocument/2006/relationships/tags" Target="../tags/tag722.xml"/><Relationship Id="rId89" Type="http://schemas.openxmlformats.org/officeDocument/2006/relationships/tags" Target="../tags/tag89.xml"/><Relationship Id="rId154" Type="http://schemas.openxmlformats.org/officeDocument/2006/relationships/tags" Target="../tags/tag154.xml"/><Relationship Id="rId361" Type="http://schemas.openxmlformats.org/officeDocument/2006/relationships/tags" Target="../tags/tag361.xml"/><Relationship Id="rId599" Type="http://schemas.openxmlformats.org/officeDocument/2006/relationships/tags" Target="../tags/tag599.xml"/><Relationship Id="rId459" Type="http://schemas.openxmlformats.org/officeDocument/2006/relationships/tags" Target="../tags/tag459.xml"/><Relationship Id="rId666" Type="http://schemas.openxmlformats.org/officeDocument/2006/relationships/tags" Target="../tags/tag666.xml"/><Relationship Id="rId16" Type="http://schemas.openxmlformats.org/officeDocument/2006/relationships/tags" Target="../tags/tag16.xml"/><Relationship Id="rId221" Type="http://schemas.openxmlformats.org/officeDocument/2006/relationships/tags" Target="../tags/tag221.xml"/><Relationship Id="rId319" Type="http://schemas.openxmlformats.org/officeDocument/2006/relationships/tags" Target="../tags/tag319.xml"/><Relationship Id="rId526" Type="http://schemas.openxmlformats.org/officeDocument/2006/relationships/tags" Target="../tags/tag526.xml"/><Relationship Id="rId733" Type="http://schemas.openxmlformats.org/officeDocument/2006/relationships/tags" Target="../tags/tag733.xml"/><Relationship Id="rId165" Type="http://schemas.openxmlformats.org/officeDocument/2006/relationships/tags" Target="../tags/tag165.xml"/><Relationship Id="rId372" Type="http://schemas.openxmlformats.org/officeDocument/2006/relationships/tags" Target="../tags/tag372.xml"/><Relationship Id="rId677" Type="http://schemas.openxmlformats.org/officeDocument/2006/relationships/tags" Target="../tags/tag677.xml"/><Relationship Id="rId800" Type="http://schemas.openxmlformats.org/officeDocument/2006/relationships/tags" Target="../tags/tag800.xml"/><Relationship Id="rId232" Type="http://schemas.openxmlformats.org/officeDocument/2006/relationships/tags" Target="../tags/tag232.xml"/><Relationship Id="rId27" Type="http://schemas.openxmlformats.org/officeDocument/2006/relationships/tags" Target="../tags/tag27.xml"/><Relationship Id="rId537" Type="http://schemas.openxmlformats.org/officeDocument/2006/relationships/tags" Target="../tags/tag537.xml"/><Relationship Id="rId744" Type="http://schemas.openxmlformats.org/officeDocument/2006/relationships/tags" Target="../tags/tag744.xml"/><Relationship Id="rId80" Type="http://schemas.openxmlformats.org/officeDocument/2006/relationships/tags" Target="../tags/tag80.xml"/><Relationship Id="rId176" Type="http://schemas.openxmlformats.org/officeDocument/2006/relationships/tags" Target="../tags/tag176.xml"/><Relationship Id="rId383" Type="http://schemas.openxmlformats.org/officeDocument/2006/relationships/tags" Target="../tags/tag383.xml"/><Relationship Id="rId590" Type="http://schemas.openxmlformats.org/officeDocument/2006/relationships/tags" Target="../tags/tag590.xml"/><Relationship Id="rId604" Type="http://schemas.openxmlformats.org/officeDocument/2006/relationships/tags" Target="../tags/tag604.xml"/><Relationship Id="rId811" Type="http://schemas.openxmlformats.org/officeDocument/2006/relationships/tags" Target="../tags/tag811.xml"/><Relationship Id="rId243" Type="http://schemas.openxmlformats.org/officeDocument/2006/relationships/tags" Target="../tags/tag243.xml"/><Relationship Id="rId450" Type="http://schemas.openxmlformats.org/officeDocument/2006/relationships/tags" Target="../tags/tag450.xml"/><Relationship Id="rId688" Type="http://schemas.openxmlformats.org/officeDocument/2006/relationships/tags" Target="../tags/tag688.xml"/><Relationship Id="rId38" Type="http://schemas.openxmlformats.org/officeDocument/2006/relationships/tags" Target="../tags/tag38.xml"/><Relationship Id="rId103" Type="http://schemas.openxmlformats.org/officeDocument/2006/relationships/tags" Target="../tags/tag103.xml"/><Relationship Id="rId310" Type="http://schemas.openxmlformats.org/officeDocument/2006/relationships/tags" Target="../tags/tag310.xml"/><Relationship Id="rId548" Type="http://schemas.openxmlformats.org/officeDocument/2006/relationships/tags" Target="../tags/tag548.xml"/><Relationship Id="rId755" Type="http://schemas.openxmlformats.org/officeDocument/2006/relationships/tags" Target="../tags/tag755.xml"/><Relationship Id="rId91" Type="http://schemas.openxmlformats.org/officeDocument/2006/relationships/tags" Target="../tags/tag91.xml"/><Relationship Id="rId187" Type="http://schemas.openxmlformats.org/officeDocument/2006/relationships/tags" Target="../tags/tag187.xml"/><Relationship Id="rId394" Type="http://schemas.openxmlformats.org/officeDocument/2006/relationships/tags" Target="../tags/tag394.xml"/><Relationship Id="rId408" Type="http://schemas.openxmlformats.org/officeDocument/2006/relationships/tags" Target="../tags/tag408.xml"/><Relationship Id="rId615" Type="http://schemas.openxmlformats.org/officeDocument/2006/relationships/tags" Target="../tags/tag615.xml"/><Relationship Id="rId822" Type="http://schemas.openxmlformats.org/officeDocument/2006/relationships/tags" Target="../tags/tag822.xml"/><Relationship Id="rId254" Type="http://schemas.openxmlformats.org/officeDocument/2006/relationships/tags" Target="../tags/tag254.xml"/><Relationship Id="rId699" Type="http://schemas.openxmlformats.org/officeDocument/2006/relationships/tags" Target="../tags/tag699.xml"/><Relationship Id="rId49" Type="http://schemas.openxmlformats.org/officeDocument/2006/relationships/tags" Target="../tags/tag49.xml"/><Relationship Id="rId114" Type="http://schemas.openxmlformats.org/officeDocument/2006/relationships/tags" Target="../tags/tag114.xml"/><Relationship Id="rId461" Type="http://schemas.openxmlformats.org/officeDocument/2006/relationships/tags" Target="../tags/tag461.xml"/><Relationship Id="rId559" Type="http://schemas.openxmlformats.org/officeDocument/2006/relationships/tags" Target="../tags/tag559.xml"/><Relationship Id="rId766" Type="http://schemas.openxmlformats.org/officeDocument/2006/relationships/tags" Target="../tags/tag766.xml"/><Relationship Id="rId198" Type="http://schemas.openxmlformats.org/officeDocument/2006/relationships/tags" Target="../tags/tag198.xml"/><Relationship Id="rId321" Type="http://schemas.openxmlformats.org/officeDocument/2006/relationships/tags" Target="../tags/tag321.xml"/><Relationship Id="rId419" Type="http://schemas.openxmlformats.org/officeDocument/2006/relationships/tags" Target="../tags/tag419.xml"/><Relationship Id="rId626" Type="http://schemas.openxmlformats.org/officeDocument/2006/relationships/tags" Target="../tags/tag626.xml"/><Relationship Id="rId833" Type="http://schemas.openxmlformats.org/officeDocument/2006/relationships/tags" Target="../tags/tag833.xml"/><Relationship Id="rId265" Type="http://schemas.openxmlformats.org/officeDocument/2006/relationships/tags" Target="../tags/tag265.xml"/><Relationship Id="rId472" Type="http://schemas.openxmlformats.org/officeDocument/2006/relationships/tags" Target="../tags/tag472.xml"/><Relationship Id="rId125" Type="http://schemas.openxmlformats.org/officeDocument/2006/relationships/tags" Target="../tags/tag125.xml"/><Relationship Id="rId332" Type="http://schemas.openxmlformats.org/officeDocument/2006/relationships/tags" Target="../tags/tag332.xml"/><Relationship Id="rId777" Type="http://schemas.openxmlformats.org/officeDocument/2006/relationships/tags" Target="../tags/tag777.xml"/><Relationship Id="rId637" Type="http://schemas.openxmlformats.org/officeDocument/2006/relationships/tags" Target="../tags/tag637.xml"/><Relationship Id="rId844" Type="http://schemas.openxmlformats.org/officeDocument/2006/relationships/image" Target="../media/image2.jpeg"/><Relationship Id="rId276" Type="http://schemas.openxmlformats.org/officeDocument/2006/relationships/tags" Target="../tags/tag276.xml"/><Relationship Id="rId483" Type="http://schemas.openxmlformats.org/officeDocument/2006/relationships/tags" Target="../tags/tag483.xml"/><Relationship Id="rId690" Type="http://schemas.openxmlformats.org/officeDocument/2006/relationships/tags" Target="../tags/tag690.xml"/><Relationship Id="rId704" Type="http://schemas.openxmlformats.org/officeDocument/2006/relationships/tags" Target="../tags/tag704.xml"/><Relationship Id="rId40" Type="http://schemas.openxmlformats.org/officeDocument/2006/relationships/tags" Target="../tags/tag40.xml"/><Relationship Id="rId136" Type="http://schemas.openxmlformats.org/officeDocument/2006/relationships/tags" Target="../tags/tag136.xml"/><Relationship Id="rId343" Type="http://schemas.openxmlformats.org/officeDocument/2006/relationships/tags" Target="../tags/tag343.xml"/><Relationship Id="rId550" Type="http://schemas.openxmlformats.org/officeDocument/2006/relationships/tags" Target="../tags/tag550.xml"/><Relationship Id="rId788" Type="http://schemas.openxmlformats.org/officeDocument/2006/relationships/tags" Target="../tags/tag788.xml"/><Relationship Id="rId203" Type="http://schemas.openxmlformats.org/officeDocument/2006/relationships/tags" Target="../tags/tag203.xml"/><Relationship Id="rId648" Type="http://schemas.openxmlformats.org/officeDocument/2006/relationships/tags" Target="../tags/tag648.xml"/><Relationship Id="rId287" Type="http://schemas.openxmlformats.org/officeDocument/2006/relationships/tags" Target="../tags/tag287.xml"/><Relationship Id="rId410" Type="http://schemas.openxmlformats.org/officeDocument/2006/relationships/tags" Target="../tags/tag410.xml"/><Relationship Id="rId494" Type="http://schemas.openxmlformats.org/officeDocument/2006/relationships/tags" Target="../tags/tag494.xml"/><Relationship Id="rId508" Type="http://schemas.openxmlformats.org/officeDocument/2006/relationships/tags" Target="../tags/tag508.xml"/><Relationship Id="rId715" Type="http://schemas.openxmlformats.org/officeDocument/2006/relationships/tags" Target="../tags/tag715.xml"/><Relationship Id="rId147" Type="http://schemas.openxmlformats.org/officeDocument/2006/relationships/tags" Target="../tags/tag147.xml"/><Relationship Id="rId354" Type="http://schemas.openxmlformats.org/officeDocument/2006/relationships/tags" Target="../tags/tag354.xml"/><Relationship Id="rId799" Type="http://schemas.openxmlformats.org/officeDocument/2006/relationships/tags" Target="../tags/tag799.xml"/><Relationship Id="rId51" Type="http://schemas.openxmlformats.org/officeDocument/2006/relationships/tags" Target="../tags/tag51.xml"/><Relationship Id="rId561" Type="http://schemas.openxmlformats.org/officeDocument/2006/relationships/tags" Target="../tags/tag561.xml"/><Relationship Id="rId659" Type="http://schemas.openxmlformats.org/officeDocument/2006/relationships/tags" Target="../tags/tag659.xml"/><Relationship Id="rId214" Type="http://schemas.openxmlformats.org/officeDocument/2006/relationships/tags" Target="../tags/tag214.xml"/><Relationship Id="rId298" Type="http://schemas.openxmlformats.org/officeDocument/2006/relationships/tags" Target="../tags/tag298.xml"/><Relationship Id="rId421" Type="http://schemas.openxmlformats.org/officeDocument/2006/relationships/tags" Target="../tags/tag421.xml"/><Relationship Id="rId519" Type="http://schemas.openxmlformats.org/officeDocument/2006/relationships/tags" Target="../tags/tag519.xml"/><Relationship Id="rId158" Type="http://schemas.openxmlformats.org/officeDocument/2006/relationships/tags" Target="../tags/tag158.xml"/><Relationship Id="rId726" Type="http://schemas.openxmlformats.org/officeDocument/2006/relationships/tags" Target="../tags/tag726.xml"/><Relationship Id="rId62" Type="http://schemas.openxmlformats.org/officeDocument/2006/relationships/tags" Target="../tags/tag62.xml"/><Relationship Id="rId365" Type="http://schemas.openxmlformats.org/officeDocument/2006/relationships/tags" Target="../tags/tag365.xml"/><Relationship Id="rId572" Type="http://schemas.openxmlformats.org/officeDocument/2006/relationships/tags" Target="../tags/tag572.xml"/><Relationship Id="rId225" Type="http://schemas.openxmlformats.org/officeDocument/2006/relationships/tags" Target="../tags/tag225.xml"/><Relationship Id="rId432" Type="http://schemas.openxmlformats.org/officeDocument/2006/relationships/tags" Target="../tags/tag432.xml"/><Relationship Id="rId737" Type="http://schemas.openxmlformats.org/officeDocument/2006/relationships/tags" Target="../tags/tag737.xml"/><Relationship Id="rId73" Type="http://schemas.openxmlformats.org/officeDocument/2006/relationships/tags" Target="../tags/tag73.xml"/><Relationship Id="rId169" Type="http://schemas.openxmlformats.org/officeDocument/2006/relationships/tags" Target="../tags/tag169.xml"/><Relationship Id="rId376" Type="http://schemas.openxmlformats.org/officeDocument/2006/relationships/tags" Target="../tags/tag376.xml"/><Relationship Id="rId583" Type="http://schemas.openxmlformats.org/officeDocument/2006/relationships/tags" Target="../tags/tag583.xml"/><Relationship Id="rId790" Type="http://schemas.openxmlformats.org/officeDocument/2006/relationships/tags" Target="../tags/tag790.xml"/><Relationship Id="rId804" Type="http://schemas.openxmlformats.org/officeDocument/2006/relationships/tags" Target="../tags/tag804.xml"/><Relationship Id="rId4" Type="http://schemas.openxmlformats.org/officeDocument/2006/relationships/tags" Target="../tags/tag4.xml"/><Relationship Id="rId236" Type="http://schemas.openxmlformats.org/officeDocument/2006/relationships/tags" Target="../tags/tag236.xml"/><Relationship Id="rId443" Type="http://schemas.openxmlformats.org/officeDocument/2006/relationships/tags" Target="../tags/tag443.xml"/><Relationship Id="rId650" Type="http://schemas.openxmlformats.org/officeDocument/2006/relationships/tags" Target="../tags/tag650.xml"/><Relationship Id="rId303" Type="http://schemas.openxmlformats.org/officeDocument/2006/relationships/tags" Target="../tags/tag303.xml"/><Relationship Id="rId748" Type="http://schemas.openxmlformats.org/officeDocument/2006/relationships/tags" Target="../tags/tag748.xml"/><Relationship Id="rId84" Type="http://schemas.openxmlformats.org/officeDocument/2006/relationships/tags" Target="../tags/tag84.xml"/><Relationship Id="rId387" Type="http://schemas.openxmlformats.org/officeDocument/2006/relationships/tags" Target="../tags/tag387.xml"/><Relationship Id="rId510" Type="http://schemas.openxmlformats.org/officeDocument/2006/relationships/tags" Target="../tags/tag510.xml"/><Relationship Id="rId594" Type="http://schemas.openxmlformats.org/officeDocument/2006/relationships/tags" Target="../tags/tag594.xml"/><Relationship Id="rId608" Type="http://schemas.openxmlformats.org/officeDocument/2006/relationships/tags" Target="../tags/tag608.xml"/><Relationship Id="rId815" Type="http://schemas.openxmlformats.org/officeDocument/2006/relationships/tags" Target="../tags/tag815.xml"/><Relationship Id="rId247" Type="http://schemas.openxmlformats.org/officeDocument/2006/relationships/tags" Target="../tags/tag247.xml"/><Relationship Id="rId107" Type="http://schemas.openxmlformats.org/officeDocument/2006/relationships/tags" Target="../tags/tag107.xml"/><Relationship Id="rId454" Type="http://schemas.openxmlformats.org/officeDocument/2006/relationships/tags" Target="../tags/tag454.xml"/><Relationship Id="rId661" Type="http://schemas.openxmlformats.org/officeDocument/2006/relationships/tags" Target="../tags/tag661.xml"/><Relationship Id="rId759" Type="http://schemas.openxmlformats.org/officeDocument/2006/relationships/tags" Target="../tags/tag759.xml"/><Relationship Id="rId11" Type="http://schemas.openxmlformats.org/officeDocument/2006/relationships/tags" Target="../tags/tag11.xml"/><Relationship Id="rId314" Type="http://schemas.openxmlformats.org/officeDocument/2006/relationships/tags" Target="../tags/tag314.xml"/><Relationship Id="rId398" Type="http://schemas.openxmlformats.org/officeDocument/2006/relationships/tags" Target="../tags/tag398.xml"/><Relationship Id="rId521" Type="http://schemas.openxmlformats.org/officeDocument/2006/relationships/tags" Target="../tags/tag521.xml"/><Relationship Id="rId619" Type="http://schemas.openxmlformats.org/officeDocument/2006/relationships/tags" Target="../tags/tag619.xml"/><Relationship Id="rId95" Type="http://schemas.openxmlformats.org/officeDocument/2006/relationships/tags" Target="../tags/tag95.xml"/><Relationship Id="rId160" Type="http://schemas.openxmlformats.org/officeDocument/2006/relationships/tags" Target="../tags/tag160.xml"/><Relationship Id="rId826" Type="http://schemas.openxmlformats.org/officeDocument/2006/relationships/tags" Target="../tags/tag826.xml"/><Relationship Id="rId258" Type="http://schemas.openxmlformats.org/officeDocument/2006/relationships/tags" Target="../tags/tag258.xml"/><Relationship Id="rId465" Type="http://schemas.openxmlformats.org/officeDocument/2006/relationships/tags" Target="../tags/tag465.xml"/><Relationship Id="rId672" Type="http://schemas.openxmlformats.org/officeDocument/2006/relationships/tags" Target="../tags/tag672.xml"/><Relationship Id="rId22" Type="http://schemas.openxmlformats.org/officeDocument/2006/relationships/tags" Target="../tags/tag22.xml"/><Relationship Id="rId118" Type="http://schemas.openxmlformats.org/officeDocument/2006/relationships/tags" Target="../tags/tag118.xml"/><Relationship Id="rId325" Type="http://schemas.openxmlformats.org/officeDocument/2006/relationships/tags" Target="../tags/tag325.xml"/><Relationship Id="rId532" Type="http://schemas.openxmlformats.org/officeDocument/2006/relationships/tags" Target="../tags/tag532.xml"/><Relationship Id="rId171" Type="http://schemas.openxmlformats.org/officeDocument/2006/relationships/tags" Target="../tags/tag171.xml"/><Relationship Id="rId837" Type="http://schemas.openxmlformats.org/officeDocument/2006/relationships/tags" Target="../tags/tag837.xml"/><Relationship Id="rId269" Type="http://schemas.openxmlformats.org/officeDocument/2006/relationships/tags" Target="../tags/tag269.xml"/><Relationship Id="rId476" Type="http://schemas.openxmlformats.org/officeDocument/2006/relationships/tags" Target="../tags/tag476.xml"/><Relationship Id="rId683" Type="http://schemas.openxmlformats.org/officeDocument/2006/relationships/tags" Target="../tags/tag683.xml"/><Relationship Id="rId33" Type="http://schemas.openxmlformats.org/officeDocument/2006/relationships/tags" Target="../tags/tag33.xml"/><Relationship Id="rId129" Type="http://schemas.openxmlformats.org/officeDocument/2006/relationships/tags" Target="../tags/tag129.xml"/><Relationship Id="rId336" Type="http://schemas.openxmlformats.org/officeDocument/2006/relationships/tags" Target="../tags/tag336.xml"/><Relationship Id="rId543" Type="http://schemas.openxmlformats.org/officeDocument/2006/relationships/tags" Target="../tags/tag543.xml"/><Relationship Id="rId182" Type="http://schemas.openxmlformats.org/officeDocument/2006/relationships/tags" Target="../tags/tag182.xml"/><Relationship Id="rId403" Type="http://schemas.openxmlformats.org/officeDocument/2006/relationships/tags" Target="../tags/tag403.xml"/><Relationship Id="rId750" Type="http://schemas.openxmlformats.org/officeDocument/2006/relationships/tags" Target="../tags/tag750.xml"/><Relationship Id="rId487" Type="http://schemas.openxmlformats.org/officeDocument/2006/relationships/tags" Target="../tags/tag487.xml"/><Relationship Id="rId610" Type="http://schemas.openxmlformats.org/officeDocument/2006/relationships/tags" Target="../tags/tag610.xml"/><Relationship Id="rId694" Type="http://schemas.openxmlformats.org/officeDocument/2006/relationships/tags" Target="../tags/tag694.xml"/><Relationship Id="rId708" Type="http://schemas.openxmlformats.org/officeDocument/2006/relationships/tags" Target="../tags/tag708.xml"/><Relationship Id="rId347" Type="http://schemas.openxmlformats.org/officeDocument/2006/relationships/tags" Target="../tags/tag347.xml"/><Relationship Id="rId44" Type="http://schemas.openxmlformats.org/officeDocument/2006/relationships/tags" Target="../tags/tag44.xml"/><Relationship Id="rId554" Type="http://schemas.openxmlformats.org/officeDocument/2006/relationships/tags" Target="../tags/tag554.xml"/><Relationship Id="rId761" Type="http://schemas.openxmlformats.org/officeDocument/2006/relationships/tags" Target="../tags/tag761.xml"/><Relationship Id="rId193" Type="http://schemas.openxmlformats.org/officeDocument/2006/relationships/tags" Target="../tags/tag193.xml"/><Relationship Id="rId207" Type="http://schemas.openxmlformats.org/officeDocument/2006/relationships/tags" Target="../tags/tag207.xml"/><Relationship Id="rId414" Type="http://schemas.openxmlformats.org/officeDocument/2006/relationships/tags" Target="../tags/tag414.xml"/><Relationship Id="rId498" Type="http://schemas.openxmlformats.org/officeDocument/2006/relationships/tags" Target="../tags/tag498.xml"/><Relationship Id="rId621" Type="http://schemas.openxmlformats.org/officeDocument/2006/relationships/tags" Target="../tags/tag621.xml"/><Relationship Id="rId260" Type="http://schemas.openxmlformats.org/officeDocument/2006/relationships/tags" Target="../tags/tag260.xml"/><Relationship Id="rId719" Type="http://schemas.openxmlformats.org/officeDocument/2006/relationships/tags" Target="../tags/tag719.xml"/><Relationship Id="rId55" Type="http://schemas.openxmlformats.org/officeDocument/2006/relationships/tags" Target="../tags/tag55.xml"/><Relationship Id="rId120" Type="http://schemas.openxmlformats.org/officeDocument/2006/relationships/tags" Target="../tags/tag120.xml"/><Relationship Id="rId358" Type="http://schemas.openxmlformats.org/officeDocument/2006/relationships/tags" Target="../tags/tag358.xml"/><Relationship Id="rId565" Type="http://schemas.openxmlformats.org/officeDocument/2006/relationships/tags" Target="../tags/tag565.xml"/><Relationship Id="rId772" Type="http://schemas.openxmlformats.org/officeDocument/2006/relationships/tags" Target="../tags/tag772.xml"/><Relationship Id="rId218" Type="http://schemas.openxmlformats.org/officeDocument/2006/relationships/tags" Target="../tags/tag218.xml"/><Relationship Id="rId425" Type="http://schemas.openxmlformats.org/officeDocument/2006/relationships/tags" Target="../tags/tag425.xml"/><Relationship Id="rId632" Type="http://schemas.openxmlformats.org/officeDocument/2006/relationships/tags" Target="../tags/tag632.xml"/></Relationships>
</file>

<file path=ppt/slides/_rels/slide2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p:cNvPicPr>
            <a:picLocks noChangeAspect="1"/>
          </p:cNvPicPr>
          <p:nvPr/>
        </p:nvPicPr>
        <p:blipFill>
          <a:blip r:embed="rId2"/>
          <a:srcRect t="5466"/>
          <a:stretch>
            <a:fillRect/>
          </a:stretch>
        </p:blipFill>
        <p:spPr>
          <a:xfrm>
            <a:off x="457200" y="457200"/>
            <a:ext cx="11277600" cy="5943600"/>
          </a:xfrm>
          <a:prstGeom prst="rect">
            <a:avLst/>
          </a:prstGeom>
        </p:spPr>
      </p:pic>
      <p:pic>
        <p:nvPicPr>
          <p:cNvPr id="4" name="Picture 3" descr="A blue square with white lines&#10;&#10;AI-generated content may be incorrect.">
            <a:extLst>
              <a:ext uri="{FF2B5EF4-FFF2-40B4-BE49-F238E27FC236}">
                <a16:creationId xmlns:a16="http://schemas.microsoft.com/office/drawing/2014/main" id="{1F462FAC-9106-2CB8-F0BF-9DB84240857C}"/>
              </a:ext>
            </a:extLst>
          </p:cNvPr>
          <p:cNvPicPr>
            <a:picLocks noChangeAspect="1"/>
          </p:cNvPicPr>
          <p:nvPr/>
        </p:nvPicPr>
        <p:blipFill>
          <a:blip r:embed="rId3"/>
          <a:stretch>
            <a:fillRect/>
          </a:stretch>
        </p:blipFill>
        <p:spPr>
          <a:xfrm>
            <a:off x="0" y="5951174"/>
            <a:ext cx="12192000" cy="904169"/>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p:cNvPicPr>
            <a:picLocks noChangeAspect="1"/>
          </p:cNvPicPr>
          <p:nvPr/>
        </p:nvPicPr>
        <p:blipFill>
          <a:blip r:embed="rId2"/>
          <a:stretch>
            <a:fillRect/>
          </a:stretch>
        </p:blipFill>
        <p:spPr>
          <a:xfrm>
            <a:off x="765416" y="457200"/>
            <a:ext cx="10661168" cy="5943600"/>
          </a:xfrm>
          <a:prstGeom prst="rect">
            <a:avLst/>
          </a:prstGeom>
        </p:spPr>
      </p:pic>
      <p:pic>
        <p:nvPicPr>
          <p:cNvPr id="4" name="Picture 3" descr="A blue square with white lines&#10;&#10;AI-generated content may be incorrect.">
            <a:extLst>
              <a:ext uri="{FF2B5EF4-FFF2-40B4-BE49-F238E27FC236}">
                <a16:creationId xmlns:a16="http://schemas.microsoft.com/office/drawing/2014/main" id="{97CFA045-AC8F-BF71-07B8-51AD98E9672A}"/>
              </a:ext>
            </a:extLst>
          </p:cNvPr>
          <p:cNvPicPr>
            <a:picLocks noChangeAspect="1"/>
          </p:cNvPicPr>
          <p:nvPr/>
        </p:nvPicPr>
        <p:blipFill>
          <a:blip r:embed="rId3"/>
          <a:stretch>
            <a:fillRect/>
          </a:stretch>
        </p:blipFill>
        <p:spPr>
          <a:xfrm>
            <a:off x="0" y="5951174"/>
            <a:ext cx="12192000" cy="904169"/>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0" y="0"/>
            <a:ext cx="12188952" cy="6858000"/>
          </a:xfrm>
          <a:prstGeom prst="roundRect">
            <a:avLst/>
          </a:prstGeom>
          <a:solidFill>
            <a:srgbClr val="FCFC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658368" y="502920"/>
            <a:ext cx="82296" cy="347472"/>
          </a:xfrm>
          <a:prstGeom prst="roundRect">
            <a:avLst/>
          </a:prstGeom>
          <a:solidFill>
            <a:srgbClr val="B9893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868680" y="502920"/>
            <a:ext cx="10058400" cy="274320"/>
          </a:xfrm>
          <a:prstGeom prst="rect">
            <a:avLst/>
          </a:prstGeom>
          <a:noFill/>
        </p:spPr>
        <p:txBody>
          <a:bodyPr wrap="square">
            <a:spAutoFit/>
          </a:bodyPr>
          <a:lstStyle/>
          <a:p>
            <a:pPr>
              <a:spcAft>
                <a:spcPts val="1200"/>
              </a:spcAft>
              <a:defRPr sz="1100" b="1">
                <a:solidFill>
                  <a:srgbClr val="186670"/>
                </a:solidFill>
                <a:latin typeface="Aptos"/>
              </a:defRPr>
            </a:pPr>
            <a:r>
              <a:t>BMLC6000   |   CONDUCTING INVESTIGATIONS   |   WEEK 4</a:t>
            </a:r>
          </a:p>
        </p:txBody>
      </p:sp>
      <p:sp>
        <p:nvSpPr>
          <p:cNvPr id="5" name="TextBox 4"/>
          <p:cNvSpPr txBox="1"/>
          <p:nvPr/>
        </p:nvSpPr>
        <p:spPr>
          <a:xfrm>
            <a:off x="749808" y="960120"/>
            <a:ext cx="10789920" cy="777240"/>
          </a:xfrm>
          <a:prstGeom prst="rect">
            <a:avLst/>
          </a:prstGeom>
          <a:noFill/>
        </p:spPr>
        <p:txBody>
          <a:bodyPr wrap="square">
            <a:spAutoFit/>
          </a:bodyPr>
          <a:lstStyle/>
          <a:p>
            <a:pPr>
              <a:spcAft>
                <a:spcPts val="1200"/>
              </a:spcAft>
              <a:defRPr sz="2900" b="1">
                <a:solidFill>
                  <a:srgbClr val="12263B"/>
                </a:solidFill>
                <a:latin typeface="Aptos"/>
              </a:defRPr>
            </a:pPr>
            <a:r>
              <a:rPr dirty="0"/>
              <a:t>Investigations &amp; investigative planning</a:t>
            </a:r>
          </a:p>
        </p:txBody>
      </p:sp>
      <p:sp>
        <p:nvSpPr>
          <p:cNvPr id="6" name="TextBox 5"/>
          <p:cNvSpPr txBox="1"/>
          <p:nvPr/>
        </p:nvSpPr>
        <p:spPr>
          <a:xfrm>
            <a:off x="786384" y="1801368"/>
            <a:ext cx="10607040" cy="411480"/>
          </a:xfrm>
          <a:prstGeom prst="rect">
            <a:avLst/>
          </a:prstGeom>
          <a:noFill/>
        </p:spPr>
        <p:txBody>
          <a:bodyPr wrap="square">
            <a:spAutoFit/>
          </a:bodyPr>
          <a:lstStyle/>
          <a:p>
            <a:pPr>
              <a:spcAft>
                <a:spcPts val="1200"/>
              </a:spcAft>
              <a:defRPr sz="1500" b="0">
                <a:solidFill>
                  <a:srgbClr val="186670"/>
                </a:solidFill>
                <a:latin typeface="Aptos"/>
              </a:defRPr>
            </a:pPr>
            <a:r>
              <a:t>Week 4 | 3-hour session</a:t>
            </a:r>
          </a:p>
        </p:txBody>
      </p:sp>
      <p:sp>
        <p:nvSpPr>
          <p:cNvPr id="8" name="TextBox 7"/>
          <p:cNvSpPr txBox="1"/>
          <p:nvPr/>
        </p:nvSpPr>
        <p:spPr>
          <a:xfrm>
            <a:off x="1069848" y="2670048"/>
            <a:ext cx="10012680" cy="2616101"/>
          </a:xfrm>
          <a:prstGeom prst="rect">
            <a:avLst/>
          </a:prstGeom>
          <a:noFill/>
        </p:spPr>
        <p:txBody>
          <a:bodyPr wrap="square">
            <a:spAutoFit/>
          </a:bodyPr>
          <a:lstStyle/>
          <a:p>
            <a:pPr>
              <a:spcAft>
                <a:spcPts val="1200"/>
              </a:spcAft>
              <a:defRPr sz="1900" b="0">
                <a:solidFill>
                  <a:srgbClr val="12263B"/>
                </a:solidFill>
                <a:latin typeface="Aptos"/>
              </a:defRPr>
            </a:pPr>
            <a:r>
              <a:rPr dirty="0"/>
              <a:t>What is an investigation?</a:t>
            </a:r>
          </a:p>
          <a:p>
            <a:pPr>
              <a:spcAft>
                <a:spcPts val="1200"/>
              </a:spcAft>
              <a:defRPr sz="1900" b="0">
                <a:solidFill>
                  <a:srgbClr val="12263B"/>
                </a:solidFill>
                <a:latin typeface="Aptos"/>
              </a:defRPr>
            </a:pPr>
            <a:r>
              <a:rPr dirty="0"/>
              <a:t>How do we make lawful, objective and </a:t>
            </a:r>
            <a:endParaRPr lang="en-GB" dirty="0"/>
          </a:p>
          <a:p>
            <a:pPr>
              <a:spcAft>
                <a:spcPts val="1200"/>
              </a:spcAft>
              <a:defRPr sz="1900" b="0">
                <a:solidFill>
                  <a:srgbClr val="12263B"/>
                </a:solidFill>
                <a:latin typeface="Aptos"/>
              </a:defRPr>
            </a:pPr>
            <a:r>
              <a:rPr dirty="0"/>
              <a:t>proportionate decisions?</a:t>
            </a:r>
          </a:p>
          <a:p>
            <a:pPr>
              <a:spcAft>
                <a:spcPts val="1200"/>
              </a:spcAft>
              <a:defRPr sz="1900" b="0">
                <a:solidFill>
                  <a:srgbClr val="12263B"/>
                </a:solidFill>
                <a:latin typeface="Aptos"/>
              </a:defRPr>
            </a:pPr>
            <a:r>
              <a:rPr dirty="0"/>
              <a:t>Five building blocks </a:t>
            </a:r>
            <a:endParaRPr lang="en-GB" dirty="0"/>
          </a:p>
          <a:p>
            <a:pPr>
              <a:spcAft>
                <a:spcPts val="1200"/>
              </a:spcAft>
              <a:defRPr sz="1900" b="0">
                <a:solidFill>
                  <a:srgbClr val="12263B"/>
                </a:solidFill>
                <a:latin typeface="Aptos"/>
              </a:defRPr>
            </a:pPr>
            <a:r>
              <a:rPr dirty="0"/>
              <a:t>• Operation Juniper </a:t>
            </a:r>
            <a:endParaRPr lang="en-GB" dirty="0"/>
          </a:p>
          <a:p>
            <a:pPr>
              <a:spcAft>
                <a:spcPts val="1200"/>
              </a:spcAft>
              <a:defRPr sz="1900" b="0">
                <a:solidFill>
                  <a:srgbClr val="12263B"/>
                </a:solidFill>
                <a:latin typeface="Aptos"/>
              </a:defRPr>
            </a:pPr>
            <a:r>
              <a:rPr dirty="0"/>
              <a:t>• Operation Threshold</a:t>
            </a:r>
          </a:p>
        </p:txBody>
      </p:sp>
      <p:sp>
        <p:nvSpPr>
          <p:cNvPr id="9" name="Rounded Rectangle 8"/>
          <p:cNvSpPr/>
          <p:nvPr/>
        </p:nvSpPr>
        <p:spPr>
          <a:xfrm>
            <a:off x="795528" y="6336792"/>
            <a:ext cx="10607040" cy="22860"/>
          </a:xfrm>
          <a:prstGeom prst="roundRect">
            <a:avLst/>
          </a:prstGeom>
          <a:solidFill>
            <a:srgbClr val="B9893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822960" y="6446520"/>
            <a:ext cx="9144000" cy="219456"/>
          </a:xfrm>
          <a:prstGeom prst="rect">
            <a:avLst/>
          </a:prstGeom>
          <a:noFill/>
        </p:spPr>
        <p:txBody>
          <a:bodyPr wrap="square">
            <a:spAutoFit/>
          </a:bodyPr>
          <a:lstStyle/>
          <a:p>
            <a:pPr>
              <a:spcAft>
                <a:spcPts val="1200"/>
              </a:spcAft>
              <a:defRPr sz="1000" b="0">
                <a:solidFill>
                  <a:srgbClr val="186670"/>
                </a:solidFill>
                <a:latin typeface="Aptos"/>
              </a:defRPr>
            </a:pPr>
            <a:r>
              <a:t>INVESTIGATION PLANNING    •    01</a:t>
            </a:r>
          </a:p>
        </p:txBody>
      </p:sp>
      <p:pic>
        <p:nvPicPr>
          <p:cNvPr id="12" name="Picture 11" descr="A blue square with white lines&#10;&#10;AI-generated content may be incorrect.">
            <a:extLst>
              <a:ext uri="{FF2B5EF4-FFF2-40B4-BE49-F238E27FC236}">
                <a16:creationId xmlns:a16="http://schemas.microsoft.com/office/drawing/2014/main" id="{36656C6A-B284-B482-8BF3-921724678BF7}"/>
              </a:ext>
            </a:extLst>
          </p:cNvPr>
          <p:cNvPicPr>
            <a:picLocks noChangeAspect="1"/>
          </p:cNvPicPr>
          <p:nvPr/>
        </p:nvPicPr>
        <p:blipFill>
          <a:blip r:embed="rId3"/>
          <a:stretch>
            <a:fillRect/>
          </a:stretch>
        </p:blipFill>
        <p:spPr>
          <a:xfrm>
            <a:off x="0" y="5951174"/>
            <a:ext cx="12192000" cy="904169"/>
          </a:xfrm>
          <a:prstGeom prst="rect">
            <a:avLst/>
          </a:prstGeom>
        </p:spPr>
      </p:pic>
      <p:pic>
        <p:nvPicPr>
          <p:cNvPr id="14" name="Picture 13">
            <a:extLst>
              <a:ext uri="{FF2B5EF4-FFF2-40B4-BE49-F238E27FC236}">
                <a16:creationId xmlns:a16="http://schemas.microsoft.com/office/drawing/2014/main" id="{9B812537-8C0D-22EF-1CAE-B56BD0EB916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18580" y="1968962"/>
            <a:ext cx="5372608" cy="3022092"/>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0" y="0"/>
            <a:ext cx="12188952" cy="6858000"/>
          </a:xfrm>
          <a:prstGeom prst="roundRect">
            <a:avLst/>
          </a:prstGeom>
          <a:solidFill>
            <a:srgbClr val="FCFC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658368" y="502920"/>
            <a:ext cx="82296" cy="347472"/>
          </a:xfrm>
          <a:prstGeom prst="roundRect">
            <a:avLst/>
          </a:prstGeom>
          <a:solidFill>
            <a:srgbClr val="B9893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868680" y="502920"/>
            <a:ext cx="10058400" cy="274320"/>
          </a:xfrm>
          <a:prstGeom prst="rect">
            <a:avLst/>
          </a:prstGeom>
          <a:noFill/>
        </p:spPr>
        <p:txBody>
          <a:bodyPr wrap="square">
            <a:spAutoFit/>
          </a:bodyPr>
          <a:lstStyle/>
          <a:p>
            <a:pPr>
              <a:spcAft>
                <a:spcPts val="1200"/>
              </a:spcAft>
              <a:defRPr sz="1100" b="1">
                <a:solidFill>
                  <a:srgbClr val="186670"/>
                </a:solidFill>
                <a:latin typeface="Aptos"/>
              </a:defRPr>
            </a:pPr>
            <a:r>
              <a:t>BMLC6000   |   CONDUCTING INVESTIGATIONS   |   WEEK 4</a:t>
            </a:r>
          </a:p>
        </p:txBody>
      </p:sp>
      <p:sp>
        <p:nvSpPr>
          <p:cNvPr id="5" name="TextBox 4"/>
          <p:cNvSpPr txBox="1"/>
          <p:nvPr/>
        </p:nvSpPr>
        <p:spPr>
          <a:xfrm>
            <a:off x="749808" y="960120"/>
            <a:ext cx="10789920" cy="777240"/>
          </a:xfrm>
          <a:prstGeom prst="rect">
            <a:avLst/>
          </a:prstGeom>
          <a:noFill/>
        </p:spPr>
        <p:txBody>
          <a:bodyPr wrap="square">
            <a:spAutoFit/>
          </a:bodyPr>
          <a:lstStyle/>
          <a:p>
            <a:pPr>
              <a:spcAft>
                <a:spcPts val="1200"/>
              </a:spcAft>
              <a:defRPr sz="2900" b="1">
                <a:solidFill>
                  <a:srgbClr val="12263B"/>
                </a:solidFill>
                <a:latin typeface="Aptos"/>
              </a:defRPr>
            </a:pPr>
            <a:r>
              <a:t>Learning outcomes</a:t>
            </a:r>
          </a:p>
        </p:txBody>
      </p:sp>
      <p:sp>
        <p:nvSpPr>
          <p:cNvPr id="6" name="TextBox 5"/>
          <p:cNvSpPr txBox="1"/>
          <p:nvPr/>
        </p:nvSpPr>
        <p:spPr>
          <a:xfrm>
            <a:off x="786384" y="1801368"/>
            <a:ext cx="10607040" cy="411480"/>
          </a:xfrm>
          <a:prstGeom prst="rect">
            <a:avLst/>
          </a:prstGeom>
          <a:noFill/>
        </p:spPr>
        <p:txBody>
          <a:bodyPr wrap="square">
            <a:spAutoFit/>
          </a:bodyPr>
          <a:lstStyle/>
          <a:p>
            <a:pPr>
              <a:spcAft>
                <a:spcPts val="1200"/>
              </a:spcAft>
              <a:defRPr sz="1500" b="0">
                <a:solidFill>
                  <a:srgbClr val="186670"/>
                </a:solidFill>
                <a:latin typeface="Aptos"/>
              </a:defRPr>
            </a:pPr>
            <a:r>
              <a:t>By the end of this session</a:t>
            </a:r>
          </a:p>
        </p:txBody>
      </p:sp>
      <p:sp>
        <p:nvSpPr>
          <p:cNvPr id="8" name="TextBox 7"/>
          <p:cNvSpPr txBox="1"/>
          <p:nvPr/>
        </p:nvSpPr>
        <p:spPr>
          <a:xfrm>
            <a:off x="1069848" y="2670048"/>
            <a:ext cx="10012680" cy="2169825"/>
          </a:xfrm>
          <a:prstGeom prst="rect">
            <a:avLst/>
          </a:prstGeom>
          <a:noFill/>
        </p:spPr>
        <p:txBody>
          <a:bodyPr wrap="square">
            <a:spAutoFit/>
          </a:bodyPr>
          <a:lstStyle/>
          <a:p>
            <a:pPr>
              <a:spcAft>
                <a:spcPts val="1200"/>
              </a:spcAft>
              <a:defRPr sz="1900" b="0">
                <a:solidFill>
                  <a:srgbClr val="12263B"/>
                </a:solidFill>
                <a:latin typeface="Aptos"/>
              </a:defRPr>
            </a:pPr>
            <a:r>
              <a:rPr dirty="0"/>
              <a:t>Define a criminal investigation using CPIA 1996.</a:t>
            </a:r>
          </a:p>
          <a:p>
            <a:pPr>
              <a:spcAft>
                <a:spcPts val="1200"/>
              </a:spcAft>
              <a:defRPr sz="1900" b="0">
                <a:solidFill>
                  <a:srgbClr val="12263B"/>
                </a:solidFill>
                <a:latin typeface="Aptos"/>
              </a:defRPr>
            </a:pPr>
            <a:r>
              <a:rPr dirty="0"/>
              <a:t>Explain reasonable lines of enquiry and investigative objectivity.</a:t>
            </a:r>
          </a:p>
          <a:p>
            <a:pPr>
              <a:spcAft>
                <a:spcPts val="1200"/>
              </a:spcAft>
              <a:defRPr sz="1900" b="0">
                <a:solidFill>
                  <a:srgbClr val="12263B"/>
                </a:solidFill>
                <a:latin typeface="Aptos"/>
              </a:defRPr>
            </a:pPr>
            <a:r>
              <a:rPr dirty="0" err="1"/>
              <a:t>Prioritise</a:t>
            </a:r>
            <a:r>
              <a:rPr dirty="0"/>
              <a:t> immediate risk, preservation and early enquiries.</a:t>
            </a:r>
          </a:p>
          <a:p>
            <a:pPr>
              <a:spcAft>
                <a:spcPts val="1200"/>
              </a:spcAft>
              <a:defRPr sz="1900" b="0">
                <a:solidFill>
                  <a:srgbClr val="12263B"/>
                </a:solidFill>
                <a:latin typeface="Aptos"/>
              </a:defRPr>
            </a:pPr>
            <a:r>
              <a:rPr dirty="0"/>
              <a:t>Construct, justify and review a five-building-block </a:t>
            </a:r>
            <a:endParaRPr lang="en-GB" dirty="0"/>
          </a:p>
          <a:p>
            <a:pPr>
              <a:spcAft>
                <a:spcPts val="1200"/>
              </a:spcAft>
              <a:defRPr sz="1900" b="0">
                <a:solidFill>
                  <a:srgbClr val="12263B"/>
                </a:solidFill>
                <a:latin typeface="Aptos"/>
              </a:defRPr>
            </a:pPr>
            <a:r>
              <a:rPr dirty="0"/>
              <a:t>investigation plan.</a:t>
            </a:r>
          </a:p>
        </p:txBody>
      </p:sp>
      <p:sp>
        <p:nvSpPr>
          <p:cNvPr id="9" name="Rounded Rectangle 8"/>
          <p:cNvSpPr/>
          <p:nvPr/>
        </p:nvSpPr>
        <p:spPr>
          <a:xfrm>
            <a:off x="795528" y="6336792"/>
            <a:ext cx="10607040" cy="22860"/>
          </a:xfrm>
          <a:prstGeom prst="roundRect">
            <a:avLst/>
          </a:prstGeom>
          <a:solidFill>
            <a:srgbClr val="B9893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822960" y="6446520"/>
            <a:ext cx="9144000" cy="219456"/>
          </a:xfrm>
          <a:prstGeom prst="rect">
            <a:avLst/>
          </a:prstGeom>
          <a:noFill/>
        </p:spPr>
        <p:txBody>
          <a:bodyPr wrap="square">
            <a:spAutoFit/>
          </a:bodyPr>
          <a:lstStyle/>
          <a:p>
            <a:pPr>
              <a:spcAft>
                <a:spcPts val="1200"/>
              </a:spcAft>
              <a:defRPr sz="1000" b="0">
                <a:solidFill>
                  <a:srgbClr val="186670"/>
                </a:solidFill>
                <a:latin typeface="Aptos"/>
              </a:defRPr>
            </a:pPr>
            <a:r>
              <a:t>INVESTIGATION PLANNING    •    02</a:t>
            </a:r>
          </a:p>
        </p:txBody>
      </p:sp>
      <p:pic>
        <p:nvPicPr>
          <p:cNvPr id="12" name="Picture 11">
            <a:extLst>
              <a:ext uri="{FF2B5EF4-FFF2-40B4-BE49-F238E27FC236}">
                <a16:creationId xmlns:a16="http://schemas.microsoft.com/office/drawing/2014/main" id="{9F7D8B96-C30E-5DAE-9CF5-C3D4BA05AE4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78188" y="1200816"/>
            <a:ext cx="4175856" cy="4175856"/>
          </a:xfrm>
          <a:prstGeom prst="rect">
            <a:avLst/>
          </a:prstGeom>
        </p:spPr>
      </p:pic>
      <p:pic>
        <p:nvPicPr>
          <p:cNvPr id="14" name="Picture 13" descr="A blue square with white lines&#10;&#10;AI-generated content may be incorrect.">
            <a:extLst>
              <a:ext uri="{FF2B5EF4-FFF2-40B4-BE49-F238E27FC236}">
                <a16:creationId xmlns:a16="http://schemas.microsoft.com/office/drawing/2014/main" id="{13EDB598-6EB5-F9C8-7A41-27CD8CC0DD84}"/>
              </a:ext>
            </a:extLst>
          </p:cNvPr>
          <p:cNvPicPr>
            <a:picLocks noChangeAspect="1"/>
          </p:cNvPicPr>
          <p:nvPr/>
        </p:nvPicPr>
        <p:blipFill>
          <a:blip r:embed="rId5"/>
          <a:stretch>
            <a:fillRect/>
          </a:stretch>
        </p:blipFill>
        <p:spPr>
          <a:xfrm>
            <a:off x="0" y="5951174"/>
            <a:ext cx="12192000" cy="904169"/>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0" y="0"/>
            <a:ext cx="12188952" cy="6858000"/>
          </a:xfrm>
          <a:prstGeom prst="roundRect">
            <a:avLst/>
          </a:prstGeom>
          <a:solidFill>
            <a:srgbClr val="FCFC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658368" y="502920"/>
            <a:ext cx="82296" cy="347472"/>
          </a:xfrm>
          <a:prstGeom prst="roundRect">
            <a:avLst/>
          </a:prstGeom>
          <a:solidFill>
            <a:srgbClr val="B9893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868680" y="502920"/>
            <a:ext cx="10058400" cy="274320"/>
          </a:xfrm>
          <a:prstGeom prst="rect">
            <a:avLst/>
          </a:prstGeom>
          <a:noFill/>
        </p:spPr>
        <p:txBody>
          <a:bodyPr wrap="square">
            <a:spAutoFit/>
          </a:bodyPr>
          <a:lstStyle/>
          <a:p>
            <a:pPr>
              <a:spcAft>
                <a:spcPts val="1200"/>
              </a:spcAft>
              <a:defRPr sz="1100" b="1">
                <a:solidFill>
                  <a:srgbClr val="186670"/>
                </a:solidFill>
                <a:latin typeface="Aptos"/>
              </a:defRPr>
            </a:pPr>
            <a:r>
              <a:t>BMLC6000   |   CONDUCTING INVESTIGATIONS   |   WEEK 4</a:t>
            </a:r>
          </a:p>
        </p:txBody>
      </p:sp>
      <p:sp>
        <p:nvSpPr>
          <p:cNvPr id="5" name="TextBox 4"/>
          <p:cNvSpPr txBox="1"/>
          <p:nvPr/>
        </p:nvSpPr>
        <p:spPr>
          <a:xfrm>
            <a:off x="749808" y="960120"/>
            <a:ext cx="10789920" cy="777240"/>
          </a:xfrm>
          <a:prstGeom prst="rect">
            <a:avLst/>
          </a:prstGeom>
          <a:noFill/>
        </p:spPr>
        <p:txBody>
          <a:bodyPr wrap="square">
            <a:spAutoFit/>
          </a:bodyPr>
          <a:lstStyle/>
          <a:p>
            <a:pPr>
              <a:spcAft>
                <a:spcPts val="1200"/>
              </a:spcAft>
              <a:defRPr sz="2900" b="1">
                <a:solidFill>
                  <a:srgbClr val="12263B"/>
                </a:solidFill>
                <a:latin typeface="Aptos"/>
              </a:defRPr>
            </a:pPr>
            <a:r>
              <a:t>Three-hour learning journey</a:t>
            </a:r>
          </a:p>
        </p:txBody>
      </p:sp>
      <p:sp>
        <p:nvSpPr>
          <p:cNvPr id="6" name="TextBox 5"/>
          <p:cNvSpPr txBox="1"/>
          <p:nvPr/>
        </p:nvSpPr>
        <p:spPr>
          <a:xfrm>
            <a:off x="786384" y="1801368"/>
            <a:ext cx="10607040" cy="411480"/>
          </a:xfrm>
          <a:prstGeom prst="rect">
            <a:avLst/>
          </a:prstGeom>
          <a:noFill/>
        </p:spPr>
        <p:txBody>
          <a:bodyPr wrap="square">
            <a:spAutoFit/>
          </a:bodyPr>
          <a:lstStyle/>
          <a:p>
            <a:pPr>
              <a:spcAft>
                <a:spcPts val="1200"/>
              </a:spcAft>
              <a:defRPr sz="1500" b="0">
                <a:solidFill>
                  <a:srgbClr val="186670"/>
                </a:solidFill>
                <a:latin typeface="Aptos"/>
              </a:defRPr>
            </a:pPr>
            <a:r>
              <a:t>Interactive, scenario-led</a:t>
            </a:r>
          </a:p>
        </p:txBody>
      </p:sp>
      <p:sp>
        <p:nvSpPr>
          <p:cNvPr id="7" name="Rounded Rectangle 6"/>
          <p:cNvSpPr/>
          <p:nvPr/>
        </p:nvSpPr>
        <p:spPr>
          <a:xfrm>
            <a:off x="786384" y="2423160"/>
            <a:ext cx="10652760" cy="3584448"/>
          </a:xfrm>
          <a:prstGeom prst="roundRect">
            <a:avLst/>
          </a:prstGeom>
          <a:solidFill>
            <a:srgbClr val="EEF4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069848" y="2670048"/>
            <a:ext cx="10012680" cy="3090672"/>
          </a:xfrm>
          <a:prstGeom prst="rect">
            <a:avLst/>
          </a:prstGeom>
          <a:noFill/>
        </p:spPr>
        <p:txBody>
          <a:bodyPr wrap="square">
            <a:spAutoFit/>
          </a:bodyPr>
          <a:lstStyle/>
          <a:p>
            <a:pPr>
              <a:spcAft>
                <a:spcPts val="1200"/>
              </a:spcAft>
              <a:defRPr sz="1900" b="0">
                <a:solidFill>
                  <a:srgbClr val="12263B"/>
                </a:solidFill>
                <a:latin typeface="Aptos"/>
              </a:defRPr>
            </a:pPr>
            <a:r>
              <a:t>00–25  Definitions, law and investigation purpose</a:t>
            </a:r>
          </a:p>
          <a:p>
            <a:pPr>
              <a:spcAft>
                <a:spcPts val="1200"/>
              </a:spcAft>
              <a:defRPr sz="1900" b="0">
                <a:solidFill>
                  <a:srgbClr val="12263B"/>
                </a:solidFill>
                <a:latin typeface="Aptos"/>
              </a:defRPr>
            </a:pPr>
            <a:r>
              <a:t>25–50  Operation Juniper: life, threat and golden hour</a:t>
            </a:r>
          </a:p>
          <a:p>
            <a:pPr>
              <a:spcAft>
                <a:spcPts val="1200"/>
              </a:spcAft>
              <a:defRPr sz="1900" b="0">
                <a:solidFill>
                  <a:srgbClr val="12263B"/>
                </a:solidFill>
                <a:latin typeface="Aptos"/>
              </a:defRPr>
            </a:pPr>
            <a:r>
              <a:t>50–75  Planning formula and crime scenes</a:t>
            </a:r>
          </a:p>
          <a:p>
            <a:pPr>
              <a:spcAft>
                <a:spcPts val="1200"/>
              </a:spcAft>
              <a:defRPr sz="1900" b="0">
                <a:solidFill>
                  <a:srgbClr val="12263B"/>
                </a:solidFill>
                <a:latin typeface="Aptos"/>
              </a:defRPr>
            </a:pPr>
            <a:r>
              <a:t>75–85  Break</a:t>
            </a:r>
          </a:p>
          <a:p>
            <a:pPr>
              <a:spcAft>
                <a:spcPts val="1200"/>
              </a:spcAft>
              <a:defRPr sz="1900" b="0">
                <a:solidFill>
                  <a:srgbClr val="12263B"/>
                </a:solidFill>
                <a:latin typeface="Aptos"/>
              </a:defRPr>
            </a:pPr>
            <a:r>
              <a:t>85–125  Operation Threshold: victims and suspects</a:t>
            </a:r>
          </a:p>
          <a:p>
            <a:pPr>
              <a:spcAft>
                <a:spcPts val="1200"/>
              </a:spcAft>
              <a:defRPr sz="1900" b="0">
                <a:solidFill>
                  <a:srgbClr val="12263B"/>
                </a:solidFill>
                <a:latin typeface="Aptos"/>
              </a:defRPr>
            </a:pPr>
            <a:r>
              <a:t>125–155  Wider enquiries and role play</a:t>
            </a:r>
          </a:p>
          <a:p>
            <a:pPr>
              <a:spcAft>
                <a:spcPts val="1200"/>
              </a:spcAft>
              <a:defRPr sz="1900" b="0">
                <a:solidFill>
                  <a:srgbClr val="12263B"/>
                </a:solidFill>
                <a:latin typeface="Aptos"/>
              </a:defRPr>
            </a:pPr>
            <a:r>
              <a:t>155–180  Supervisory briefing, review and reflection</a:t>
            </a:r>
          </a:p>
        </p:txBody>
      </p:sp>
      <p:sp>
        <p:nvSpPr>
          <p:cNvPr id="9" name="Rounded Rectangle 8"/>
          <p:cNvSpPr/>
          <p:nvPr/>
        </p:nvSpPr>
        <p:spPr>
          <a:xfrm>
            <a:off x="795528" y="6336792"/>
            <a:ext cx="10607040" cy="22860"/>
          </a:xfrm>
          <a:prstGeom prst="roundRect">
            <a:avLst/>
          </a:prstGeom>
          <a:solidFill>
            <a:srgbClr val="B9893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822960" y="6446520"/>
            <a:ext cx="9144000" cy="219456"/>
          </a:xfrm>
          <a:prstGeom prst="rect">
            <a:avLst/>
          </a:prstGeom>
          <a:noFill/>
        </p:spPr>
        <p:txBody>
          <a:bodyPr wrap="square">
            <a:spAutoFit/>
          </a:bodyPr>
          <a:lstStyle/>
          <a:p>
            <a:pPr>
              <a:spcAft>
                <a:spcPts val="1200"/>
              </a:spcAft>
              <a:defRPr sz="1000" b="0">
                <a:solidFill>
                  <a:srgbClr val="186670"/>
                </a:solidFill>
                <a:latin typeface="Aptos"/>
              </a:defRPr>
            </a:pPr>
            <a:r>
              <a:t>INVESTIGATION PLANNING    •    03</a:t>
            </a:r>
          </a:p>
        </p:txBody>
      </p:sp>
      <p:pic>
        <p:nvPicPr>
          <p:cNvPr id="12" name="Picture 11" descr="A blue square with white lines&#10;&#10;AI-generated content may be incorrect.">
            <a:extLst>
              <a:ext uri="{FF2B5EF4-FFF2-40B4-BE49-F238E27FC236}">
                <a16:creationId xmlns:a16="http://schemas.microsoft.com/office/drawing/2014/main" id="{DC930834-F72A-6308-7F05-1AA027422B5F}"/>
              </a:ext>
            </a:extLst>
          </p:cNvPr>
          <p:cNvPicPr>
            <a:picLocks noChangeAspect="1"/>
          </p:cNvPicPr>
          <p:nvPr/>
        </p:nvPicPr>
        <p:blipFill>
          <a:blip r:embed="rId3"/>
          <a:stretch>
            <a:fillRect/>
          </a:stretch>
        </p:blipFill>
        <p:spPr>
          <a:xfrm>
            <a:off x="0" y="5951174"/>
            <a:ext cx="12192000" cy="904169"/>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0" y="0"/>
            <a:ext cx="12188952" cy="6858000"/>
          </a:xfrm>
          <a:prstGeom prst="roundRect">
            <a:avLst/>
          </a:prstGeom>
          <a:solidFill>
            <a:srgbClr val="FCFC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Rounded Rectangle 2"/>
          <p:cNvSpPr/>
          <p:nvPr/>
        </p:nvSpPr>
        <p:spPr>
          <a:xfrm>
            <a:off x="658368" y="502920"/>
            <a:ext cx="82296" cy="347472"/>
          </a:xfrm>
          <a:prstGeom prst="roundRect">
            <a:avLst/>
          </a:prstGeom>
          <a:solidFill>
            <a:srgbClr val="B9893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868680" y="502920"/>
            <a:ext cx="10058400" cy="274320"/>
          </a:xfrm>
          <a:prstGeom prst="rect">
            <a:avLst/>
          </a:prstGeom>
          <a:noFill/>
        </p:spPr>
        <p:txBody>
          <a:bodyPr wrap="square">
            <a:spAutoFit/>
          </a:bodyPr>
          <a:lstStyle/>
          <a:p>
            <a:pPr>
              <a:spcAft>
                <a:spcPts val="1200"/>
              </a:spcAft>
              <a:defRPr sz="1100" b="1">
                <a:solidFill>
                  <a:srgbClr val="186670"/>
                </a:solidFill>
                <a:latin typeface="Aptos"/>
              </a:defRPr>
            </a:pPr>
            <a:r>
              <a:t>BMLC6000   |   CONDUCTING INVESTIGATIONS   |   WEEK 4</a:t>
            </a:r>
          </a:p>
        </p:txBody>
      </p:sp>
      <p:sp>
        <p:nvSpPr>
          <p:cNvPr id="5" name="TextBox 4"/>
          <p:cNvSpPr txBox="1"/>
          <p:nvPr/>
        </p:nvSpPr>
        <p:spPr>
          <a:xfrm>
            <a:off x="749808" y="960120"/>
            <a:ext cx="10789920" cy="777240"/>
          </a:xfrm>
          <a:prstGeom prst="rect">
            <a:avLst/>
          </a:prstGeom>
          <a:noFill/>
        </p:spPr>
        <p:txBody>
          <a:bodyPr wrap="square">
            <a:spAutoFit/>
          </a:bodyPr>
          <a:lstStyle/>
          <a:p>
            <a:pPr>
              <a:spcAft>
                <a:spcPts val="1200"/>
              </a:spcAft>
              <a:defRPr sz="2900" b="1">
                <a:solidFill>
                  <a:srgbClr val="12263B"/>
                </a:solidFill>
                <a:latin typeface="Aptos"/>
              </a:defRPr>
            </a:pPr>
            <a:r>
              <a:t>What is a criminal investigation?</a:t>
            </a:r>
          </a:p>
        </p:txBody>
      </p:sp>
      <p:sp>
        <p:nvSpPr>
          <p:cNvPr id="6" name="TextBox 5"/>
          <p:cNvSpPr txBox="1"/>
          <p:nvPr/>
        </p:nvSpPr>
        <p:spPr>
          <a:xfrm>
            <a:off x="786384" y="1801368"/>
            <a:ext cx="10607040" cy="411480"/>
          </a:xfrm>
          <a:prstGeom prst="rect">
            <a:avLst/>
          </a:prstGeom>
          <a:noFill/>
        </p:spPr>
        <p:txBody>
          <a:bodyPr wrap="square">
            <a:spAutoFit/>
          </a:bodyPr>
          <a:lstStyle/>
          <a:p>
            <a:pPr>
              <a:spcAft>
                <a:spcPts val="1200"/>
              </a:spcAft>
              <a:defRPr sz="1500" b="0">
                <a:solidFill>
                  <a:srgbClr val="186670"/>
                </a:solidFill>
                <a:latin typeface="Aptos"/>
              </a:defRPr>
            </a:pPr>
            <a:r>
              <a:t>Statutory definition | CPIA 1996, section 22(1)</a:t>
            </a:r>
          </a:p>
        </p:txBody>
      </p:sp>
      <p:sp>
        <p:nvSpPr>
          <p:cNvPr id="8" name="TextBox 7"/>
          <p:cNvSpPr txBox="1"/>
          <p:nvPr/>
        </p:nvSpPr>
        <p:spPr>
          <a:xfrm>
            <a:off x="1069848" y="2670048"/>
            <a:ext cx="10012680" cy="3508653"/>
          </a:xfrm>
          <a:prstGeom prst="rect">
            <a:avLst/>
          </a:prstGeom>
          <a:noFill/>
        </p:spPr>
        <p:txBody>
          <a:bodyPr wrap="square">
            <a:spAutoFit/>
          </a:bodyPr>
          <a:lstStyle/>
          <a:p>
            <a:pPr>
              <a:spcAft>
                <a:spcPts val="1200"/>
              </a:spcAft>
              <a:defRPr sz="1900" b="0">
                <a:solidFill>
                  <a:srgbClr val="12263B"/>
                </a:solidFill>
                <a:latin typeface="Aptos"/>
              </a:defRPr>
            </a:pPr>
            <a:endParaRPr lang="en-GB" dirty="0"/>
          </a:p>
          <a:p>
            <a:pPr>
              <a:spcAft>
                <a:spcPts val="1200"/>
              </a:spcAft>
              <a:defRPr sz="1900" b="0">
                <a:solidFill>
                  <a:srgbClr val="12263B"/>
                </a:solidFill>
                <a:latin typeface="Aptos"/>
              </a:defRPr>
            </a:pPr>
            <a:r>
              <a:rPr lang="en-GB" dirty="0">
                <a:hlinkClick r:id="rId3"/>
              </a:rPr>
              <a:t>Explainer - what is a criminal investigation?</a:t>
            </a:r>
            <a:endParaRPr lang="en-GB" dirty="0"/>
          </a:p>
          <a:p>
            <a:pPr>
              <a:spcAft>
                <a:spcPts val="1200"/>
              </a:spcAft>
              <a:defRPr sz="1900" b="0">
                <a:solidFill>
                  <a:srgbClr val="12263B"/>
                </a:solidFill>
                <a:latin typeface="Aptos"/>
              </a:defRPr>
            </a:pPr>
            <a:endParaRPr lang="en-GB" dirty="0"/>
          </a:p>
          <a:p>
            <a:pPr>
              <a:spcAft>
                <a:spcPts val="1200"/>
              </a:spcAft>
              <a:defRPr sz="1900" b="0">
                <a:solidFill>
                  <a:srgbClr val="12263B"/>
                </a:solidFill>
                <a:latin typeface="Aptos"/>
              </a:defRPr>
            </a:pPr>
            <a:r>
              <a:rPr dirty="0"/>
              <a:t>An investigation conducted by police officers to ascertain:</a:t>
            </a:r>
          </a:p>
          <a:p>
            <a:pPr>
              <a:spcAft>
                <a:spcPts val="1200"/>
              </a:spcAft>
              <a:defRPr sz="1900" b="0">
                <a:solidFill>
                  <a:srgbClr val="12263B"/>
                </a:solidFill>
                <a:latin typeface="Aptos"/>
              </a:defRPr>
            </a:pPr>
            <a:r>
              <a:rPr dirty="0"/>
              <a:t>• whether a person should be charged with an offence; or</a:t>
            </a:r>
          </a:p>
          <a:p>
            <a:pPr>
              <a:spcAft>
                <a:spcPts val="1200"/>
              </a:spcAft>
              <a:defRPr sz="1900" b="0">
                <a:solidFill>
                  <a:srgbClr val="12263B"/>
                </a:solidFill>
                <a:latin typeface="Aptos"/>
              </a:defRPr>
            </a:pPr>
            <a:r>
              <a:rPr dirty="0"/>
              <a:t>• whether a person charged with an offence is guilty of it.</a:t>
            </a:r>
          </a:p>
          <a:p>
            <a:pPr>
              <a:spcAft>
                <a:spcPts val="1200"/>
              </a:spcAft>
              <a:defRPr sz="1900" b="0">
                <a:solidFill>
                  <a:srgbClr val="12263B"/>
                </a:solidFill>
                <a:latin typeface="Aptos"/>
              </a:defRPr>
            </a:pPr>
            <a:r>
              <a:rPr dirty="0"/>
              <a:t>This is a statutory definition, not simply a dictionary description.</a:t>
            </a:r>
            <a:endParaRPr lang="en-GB" dirty="0"/>
          </a:p>
          <a:p>
            <a:pPr>
              <a:spcAft>
                <a:spcPts val="1200"/>
              </a:spcAft>
              <a:defRPr sz="1900" b="0">
                <a:solidFill>
                  <a:srgbClr val="12263B"/>
                </a:solidFill>
                <a:latin typeface="Aptos"/>
              </a:defRPr>
            </a:pPr>
            <a:endParaRPr dirty="0"/>
          </a:p>
        </p:txBody>
      </p:sp>
      <p:sp>
        <p:nvSpPr>
          <p:cNvPr id="9" name="Rounded Rectangle 8"/>
          <p:cNvSpPr/>
          <p:nvPr/>
        </p:nvSpPr>
        <p:spPr>
          <a:xfrm>
            <a:off x="795528" y="6336792"/>
            <a:ext cx="10607040" cy="22860"/>
          </a:xfrm>
          <a:prstGeom prst="roundRect">
            <a:avLst/>
          </a:prstGeom>
          <a:solidFill>
            <a:srgbClr val="B9893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822960" y="6446520"/>
            <a:ext cx="9144000" cy="219456"/>
          </a:xfrm>
          <a:prstGeom prst="rect">
            <a:avLst/>
          </a:prstGeom>
          <a:noFill/>
        </p:spPr>
        <p:txBody>
          <a:bodyPr wrap="square">
            <a:spAutoFit/>
          </a:bodyPr>
          <a:lstStyle/>
          <a:p>
            <a:pPr>
              <a:spcAft>
                <a:spcPts val="1200"/>
              </a:spcAft>
              <a:defRPr sz="1000" b="0">
                <a:solidFill>
                  <a:srgbClr val="186670"/>
                </a:solidFill>
                <a:latin typeface="Aptos"/>
              </a:defRPr>
            </a:pPr>
            <a:r>
              <a:t>INVESTIGATION PLANNING    •    04</a:t>
            </a:r>
          </a:p>
        </p:txBody>
      </p:sp>
      <p:pic>
        <p:nvPicPr>
          <p:cNvPr id="12" name="Picture 11" descr="A blue square with white lines&#10;&#10;AI-generated content may be incorrect.">
            <a:extLst>
              <a:ext uri="{FF2B5EF4-FFF2-40B4-BE49-F238E27FC236}">
                <a16:creationId xmlns:a16="http://schemas.microsoft.com/office/drawing/2014/main" id="{6E73728A-0E35-9C9B-4517-E7DE532936EC}"/>
              </a:ext>
            </a:extLst>
          </p:cNvPr>
          <p:cNvPicPr>
            <a:picLocks noChangeAspect="1"/>
          </p:cNvPicPr>
          <p:nvPr/>
        </p:nvPicPr>
        <p:blipFill>
          <a:blip r:embed="rId4"/>
          <a:stretch>
            <a:fillRect/>
          </a:stretch>
        </p:blipFill>
        <p:spPr>
          <a:xfrm>
            <a:off x="0" y="5951174"/>
            <a:ext cx="12192000" cy="904169"/>
          </a:xfrm>
          <a:prstGeom prst="rect">
            <a:avLst/>
          </a:prstGeom>
        </p:spPr>
      </p:pic>
      <p:pic>
        <p:nvPicPr>
          <p:cNvPr id="15" name="Picture 14">
            <a:extLst>
              <a:ext uri="{FF2B5EF4-FFF2-40B4-BE49-F238E27FC236}">
                <a16:creationId xmlns:a16="http://schemas.microsoft.com/office/drawing/2014/main" id="{1E609786-1815-412B-086D-3F5F3694218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553681" y="498348"/>
            <a:ext cx="4082059" cy="280481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0" y="0"/>
            <a:ext cx="12188952" cy="6858000"/>
          </a:xfrm>
          <a:prstGeom prst="roundRect">
            <a:avLst/>
          </a:prstGeom>
          <a:solidFill>
            <a:srgbClr val="FCFC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658368" y="502920"/>
            <a:ext cx="82296" cy="347472"/>
          </a:xfrm>
          <a:prstGeom prst="roundRect">
            <a:avLst/>
          </a:prstGeom>
          <a:solidFill>
            <a:srgbClr val="B9893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868680" y="502920"/>
            <a:ext cx="10058400" cy="274320"/>
          </a:xfrm>
          <a:prstGeom prst="rect">
            <a:avLst/>
          </a:prstGeom>
          <a:noFill/>
        </p:spPr>
        <p:txBody>
          <a:bodyPr wrap="square">
            <a:spAutoFit/>
          </a:bodyPr>
          <a:lstStyle/>
          <a:p>
            <a:pPr>
              <a:spcAft>
                <a:spcPts val="1200"/>
              </a:spcAft>
              <a:defRPr sz="1100" b="1">
                <a:solidFill>
                  <a:srgbClr val="186670"/>
                </a:solidFill>
                <a:latin typeface="Aptos"/>
              </a:defRPr>
            </a:pPr>
            <a:r>
              <a:t>BMLC6000   |   CONDUCTING INVESTIGATIONS   |   WEEK 4</a:t>
            </a:r>
          </a:p>
        </p:txBody>
      </p:sp>
      <p:sp>
        <p:nvSpPr>
          <p:cNvPr id="5" name="TextBox 4"/>
          <p:cNvSpPr txBox="1"/>
          <p:nvPr/>
        </p:nvSpPr>
        <p:spPr>
          <a:xfrm>
            <a:off x="749808" y="960120"/>
            <a:ext cx="10789920" cy="777240"/>
          </a:xfrm>
          <a:prstGeom prst="rect">
            <a:avLst/>
          </a:prstGeom>
          <a:noFill/>
        </p:spPr>
        <p:txBody>
          <a:bodyPr wrap="square">
            <a:spAutoFit/>
          </a:bodyPr>
          <a:lstStyle/>
          <a:p>
            <a:pPr>
              <a:spcAft>
                <a:spcPts val="1200"/>
              </a:spcAft>
              <a:defRPr sz="2900" b="1">
                <a:solidFill>
                  <a:srgbClr val="12263B"/>
                </a:solidFill>
                <a:latin typeface="Aptos"/>
              </a:defRPr>
            </a:pPr>
            <a:r>
              <a:t>Investigative objectivity is non-negotiable</a:t>
            </a:r>
          </a:p>
        </p:txBody>
      </p:sp>
      <p:sp>
        <p:nvSpPr>
          <p:cNvPr id="6" name="TextBox 5"/>
          <p:cNvSpPr txBox="1"/>
          <p:nvPr/>
        </p:nvSpPr>
        <p:spPr>
          <a:xfrm>
            <a:off x="786384" y="1801368"/>
            <a:ext cx="10607040" cy="411480"/>
          </a:xfrm>
          <a:prstGeom prst="rect">
            <a:avLst/>
          </a:prstGeom>
          <a:noFill/>
        </p:spPr>
        <p:txBody>
          <a:bodyPr wrap="square">
            <a:spAutoFit/>
          </a:bodyPr>
          <a:lstStyle/>
          <a:p>
            <a:pPr>
              <a:spcAft>
                <a:spcPts val="1200"/>
              </a:spcAft>
              <a:defRPr sz="1500" b="0">
                <a:solidFill>
                  <a:srgbClr val="186670"/>
                </a:solidFill>
                <a:latin typeface="Aptos"/>
              </a:defRPr>
            </a:pPr>
            <a:r>
              <a:t>CPIA 1996 s23 and Code of Practice paragraph 3.5</a:t>
            </a:r>
          </a:p>
        </p:txBody>
      </p:sp>
      <p:sp>
        <p:nvSpPr>
          <p:cNvPr id="8" name="TextBox 7"/>
          <p:cNvSpPr txBox="1"/>
          <p:nvPr/>
        </p:nvSpPr>
        <p:spPr>
          <a:xfrm>
            <a:off x="1069848" y="2670048"/>
            <a:ext cx="10012680" cy="3090672"/>
          </a:xfrm>
          <a:prstGeom prst="rect">
            <a:avLst/>
          </a:prstGeom>
          <a:noFill/>
        </p:spPr>
        <p:txBody>
          <a:bodyPr wrap="square">
            <a:spAutoFit/>
          </a:bodyPr>
          <a:lstStyle/>
          <a:p>
            <a:pPr>
              <a:spcAft>
                <a:spcPts val="1200"/>
              </a:spcAft>
              <a:defRPr sz="1900" b="0">
                <a:solidFill>
                  <a:srgbClr val="12263B"/>
                </a:solidFill>
                <a:latin typeface="Aptos"/>
              </a:defRPr>
            </a:pPr>
            <a:r>
              <a:rPr dirty="0"/>
              <a:t>Pursue all reasonable lines of enquiry.</a:t>
            </a:r>
          </a:p>
          <a:p>
            <a:pPr>
              <a:spcAft>
                <a:spcPts val="1200"/>
              </a:spcAft>
              <a:defRPr sz="1900" b="0">
                <a:solidFill>
                  <a:srgbClr val="12263B"/>
                </a:solidFill>
                <a:latin typeface="Aptos"/>
              </a:defRPr>
            </a:pPr>
            <a:r>
              <a:rPr dirty="0"/>
              <a:t>Include enquiries pointing TOWARDS a suspect.</a:t>
            </a:r>
          </a:p>
          <a:p>
            <a:pPr>
              <a:spcAft>
                <a:spcPts val="1200"/>
              </a:spcAft>
              <a:defRPr sz="1900" b="0">
                <a:solidFill>
                  <a:srgbClr val="12263B"/>
                </a:solidFill>
                <a:latin typeface="Aptos"/>
              </a:defRPr>
            </a:pPr>
            <a:r>
              <a:rPr dirty="0"/>
              <a:t>Include enquiries pointing AWAY from a suspect.</a:t>
            </a:r>
          </a:p>
          <a:p>
            <a:pPr>
              <a:spcAft>
                <a:spcPts val="1200"/>
              </a:spcAft>
              <a:defRPr sz="1900" b="0">
                <a:solidFill>
                  <a:srgbClr val="12263B"/>
                </a:solidFill>
                <a:latin typeface="Aptos"/>
              </a:defRPr>
            </a:pPr>
            <a:r>
              <a:rPr dirty="0"/>
              <a:t>Record and retain relevant material; explain proportionality.</a:t>
            </a:r>
          </a:p>
        </p:txBody>
      </p:sp>
      <p:sp>
        <p:nvSpPr>
          <p:cNvPr id="9" name="Rounded Rectangle 8"/>
          <p:cNvSpPr/>
          <p:nvPr/>
        </p:nvSpPr>
        <p:spPr>
          <a:xfrm>
            <a:off x="795528" y="6336792"/>
            <a:ext cx="10607040" cy="22860"/>
          </a:xfrm>
          <a:prstGeom prst="roundRect">
            <a:avLst/>
          </a:prstGeom>
          <a:solidFill>
            <a:srgbClr val="B9893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822960" y="6446520"/>
            <a:ext cx="9144000" cy="219456"/>
          </a:xfrm>
          <a:prstGeom prst="rect">
            <a:avLst/>
          </a:prstGeom>
          <a:noFill/>
        </p:spPr>
        <p:txBody>
          <a:bodyPr wrap="square">
            <a:spAutoFit/>
          </a:bodyPr>
          <a:lstStyle/>
          <a:p>
            <a:pPr>
              <a:spcAft>
                <a:spcPts val="1200"/>
              </a:spcAft>
              <a:defRPr sz="1000" b="0">
                <a:solidFill>
                  <a:srgbClr val="186670"/>
                </a:solidFill>
                <a:latin typeface="Aptos"/>
              </a:defRPr>
            </a:pPr>
            <a:r>
              <a:t>INVESTIGATION PLANNING    •    06</a:t>
            </a:r>
          </a:p>
        </p:txBody>
      </p:sp>
      <p:pic>
        <p:nvPicPr>
          <p:cNvPr id="12" name="Picture 11" descr="A blue square with white lines&#10;&#10;AI-generated content may be incorrect.">
            <a:extLst>
              <a:ext uri="{FF2B5EF4-FFF2-40B4-BE49-F238E27FC236}">
                <a16:creationId xmlns:a16="http://schemas.microsoft.com/office/drawing/2014/main" id="{7308B8B4-C500-E35D-D7CB-6B02D71A9C0D}"/>
              </a:ext>
            </a:extLst>
          </p:cNvPr>
          <p:cNvPicPr>
            <a:picLocks noChangeAspect="1"/>
          </p:cNvPicPr>
          <p:nvPr/>
        </p:nvPicPr>
        <p:blipFill>
          <a:blip r:embed="rId3"/>
          <a:stretch>
            <a:fillRect/>
          </a:stretch>
        </p:blipFill>
        <p:spPr>
          <a:xfrm>
            <a:off x="0" y="5951174"/>
            <a:ext cx="12192000" cy="904169"/>
          </a:xfrm>
          <a:prstGeom prst="rect">
            <a:avLst/>
          </a:prstGeom>
        </p:spPr>
      </p:pic>
      <p:pic>
        <p:nvPicPr>
          <p:cNvPr id="14" name="Picture 13">
            <a:extLst>
              <a:ext uri="{FF2B5EF4-FFF2-40B4-BE49-F238E27FC236}">
                <a16:creationId xmlns:a16="http://schemas.microsoft.com/office/drawing/2014/main" id="{66513B55-DDC6-A26A-EB51-3042314E7AC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438197" y="1154177"/>
            <a:ext cx="3057525" cy="38100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F2A9412-9A75-BA57-9977-5C7522AF0CE2}"/>
              </a:ext>
            </a:extLst>
          </p:cNvPr>
          <p:cNvSpPr>
            <a:spLocks noGrp="1"/>
          </p:cNvSpPr>
          <p:nvPr>
            <p:ph type="title"/>
          </p:nvPr>
        </p:nvSpPr>
        <p:spPr/>
        <p:txBody>
          <a:bodyPr/>
          <a:lstStyle/>
          <a:p>
            <a:r>
              <a:rPr lang="en-GB" b="1" dirty="0"/>
              <a:t>Investigation &amp; Building blocks</a:t>
            </a:r>
            <a:br>
              <a:rPr lang="en-GB" dirty="0">
                <a:solidFill>
                  <a:srgbClr val="FF9900"/>
                </a:solidFill>
              </a:rPr>
            </a:br>
            <a:endParaRPr lang="en-GB" dirty="0">
              <a:solidFill>
                <a:srgbClr val="FF9900"/>
              </a:solidFill>
            </a:endParaRPr>
          </a:p>
        </p:txBody>
      </p:sp>
      <p:pic>
        <p:nvPicPr>
          <p:cNvPr id="7" name="Picture 6" descr="A blue square with white lines&#10;&#10;AI-generated content may be incorrect.">
            <a:extLst>
              <a:ext uri="{FF2B5EF4-FFF2-40B4-BE49-F238E27FC236}">
                <a16:creationId xmlns:a16="http://schemas.microsoft.com/office/drawing/2014/main" id="{DA05EBCA-8E87-AE97-7086-EDF61147BA4F}"/>
              </a:ext>
            </a:extLst>
          </p:cNvPr>
          <p:cNvPicPr>
            <a:picLocks noChangeAspect="1"/>
          </p:cNvPicPr>
          <p:nvPr/>
        </p:nvPicPr>
        <p:blipFill>
          <a:blip r:embed="rId3"/>
          <a:stretch>
            <a:fillRect/>
          </a:stretch>
        </p:blipFill>
        <p:spPr>
          <a:xfrm>
            <a:off x="0" y="5951174"/>
            <a:ext cx="12192000" cy="904169"/>
          </a:xfrm>
          <a:prstGeom prst="rect">
            <a:avLst/>
          </a:prstGeom>
        </p:spPr>
      </p:pic>
      <p:pic>
        <p:nvPicPr>
          <p:cNvPr id="12" name="Content Placeholder 11">
            <a:extLst>
              <a:ext uri="{FF2B5EF4-FFF2-40B4-BE49-F238E27FC236}">
                <a16:creationId xmlns:a16="http://schemas.microsoft.com/office/drawing/2014/main" id="{4368BD2D-9AF8-D448-9A6E-5C2091E77500}"/>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944548" y="1076446"/>
            <a:ext cx="8750460" cy="4677730"/>
          </a:xfrm>
          <a:prstGeom prst="rect">
            <a:avLst/>
          </a:prstGeom>
        </p:spPr>
      </p:pic>
    </p:spTree>
    <p:extLst>
      <p:ext uri="{BB962C8B-B14F-4D97-AF65-F5344CB8AC3E}">
        <p14:creationId xmlns:p14="http://schemas.microsoft.com/office/powerpoint/2010/main" val="27542316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black and white text with green lines&#10;&#10;AI-generated content may be incorrect.">
            <a:extLst>
              <a:ext uri="{FF2B5EF4-FFF2-40B4-BE49-F238E27FC236}">
                <a16:creationId xmlns:a16="http://schemas.microsoft.com/office/drawing/2014/main" id="{1E691CF5-0486-2116-3C53-75DF48E4FA1F}"/>
              </a:ext>
            </a:extLst>
          </p:cNvPr>
          <p:cNvPicPr>
            <a:picLocks noChangeAspect="1"/>
          </p:cNvPicPr>
          <p:nvPr/>
        </p:nvPicPr>
        <p:blipFill>
          <a:blip r:embed="rId3"/>
          <a:stretch>
            <a:fillRect/>
          </a:stretch>
        </p:blipFill>
        <p:spPr>
          <a:xfrm>
            <a:off x="618027" y="457200"/>
            <a:ext cx="10955945" cy="5943600"/>
          </a:xfrm>
          <a:prstGeom prst="rect">
            <a:avLst/>
          </a:prstGeom>
        </p:spPr>
      </p:pic>
    </p:spTree>
    <p:extLst>
      <p:ext uri="{BB962C8B-B14F-4D97-AF65-F5344CB8AC3E}">
        <p14:creationId xmlns:p14="http://schemas.microsoft.com/office/powerpoint/2010/main" val="38038915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11404-2ACF-8401-32FF-920CA7C25AE6}"/>
              </a:ext>
            </a:extLst>
          </p:cNvPr>
          <p:cNvSpPr>
            <a:spLocks noGrp="1"/>
          </p:cNvSpPr>
          <p:nvPr>
            <p:ph type="title"/>
          </p:nvPr>
        </p:nvSpPr>
        <p:spPr/>
        <p:txBody>
          <a:bodyPr/>
          <a:lstStyle/>
          <a:p>
            <a:pPr algn="ctr"/>
            <a:r>
              <a:rPr lang="en-GB" b="1" u="sng" dirty="0"/>
              <a:t>Initial attendance group activity </a:t>
            </a:r>
            <a:br>
              <a:rPr lang="en-GB" b="1" u="sng" dirty="0"/>
            </a:br>
            <a:r>
              <a:rPr lang="en-GB" b="1" u="sng" dirty="0"/>
              <a:t>Operation Juniper</a:t>
            </a:r>
          </a:p>
        </p:txBody>
      </p:sp>
      <p:sp>
        <p:nvSpPr>
          <p:cNvPr id="3" name="Content Placeholder 2">
            <a:extLst>
              <a:ext uri="{FF2B5EF4-FFF2-40B4-BE49-F238E27FC236}">
                <a16:creationId xmlns:a16="http://schemas.microsoft.com/office/drawing/2014/main" id="{93F89F68-B979-D930-D92A-230C75FD82AE}"/>
              </a:ext>
            </a:extLst>
          </p:cNvPr>
          <p:cNvSpPr>
            <a:spLocks noGrp="1"/>
          </p:cNvSpPr>
          <p:nvPr>
            <p:ph sz="half" idx="1"/>
          </p:nvPr>
        </p:nvSpPr>
        <p:spPr>
          <a:xfrm>
            <a:off x="838200" y="1599836"/>
            <a:ext cx="5181600" cy="4351338"/>
          </a:xfrm>
        </p:spPr>
        <p:txBody>
          <a:bodyPr vert="horz" lIns="91440" tIns="45720" rIns="91440" bIns="45720" rtlCol="0" anchor="t">
            <a:normAutofit fontScale="92500"/>
          </a:bodyPr>
          <a:lstStyle/>
          <a:p>
            <a:r>
              <a:rPr lang="en-GB" sz="1200" dirty="0"/>
              <a:t>You are a Uniformed Police Constable (PC) on a late shift. You are double-crewed in a marked police vehicle.</a:t>
            </a:r>
          </a:p>
          <a:p>
            <a:r>
              <a:rPr lang="en-GB" sz="1200" dirty="0"/>
              <a:t>At 19:15 hours, a Grade 1 (Immediate) call is received from a female, </a:t>
            </a:r>
            <a:r>
              <a:rPr lang="en-GB" sz="1200" b="1" dirty="0"/>
              <a:t>Sarah LEYTON (34)</a:t>
            </a:r>
            <a:r>
              <a:rPr lang="en-GB" sz="1200" dirty="0"/>
              <a:t>. She is whispering and sounds highly distressed. She states that her ex-partner, </a:t>
            </a:r>
            <a:r>
              <a:rPr lang="en-GB" sz="1200" b="1" dirty="0"/>
              <a:t>Mark VANE (42)</a:t>
            </a:r>
            <a:r>
              <a:rPr lang="en-GB" sz="1200" dirty="0"/>
              <a:t>, has just called her mobile phone. He told her: </a:t>
            </a:r>
            <a:r>
              <a:rPr lang="en-GB" sz="1200" i="1" dirty="0"/>
              <a:t>"I'm coming over now to finish you off. I've got nothing left to lose. I'll take the kids too."</a:t>
            </a:r>
            <a:r>
              <a:rPr lang="en-GB" sz="1200" dirty="0"/>
              <a:t> The line went dead before the call handler could get more details.</a:t>
            </a:r>
          </a:p>
          <a:p>
            <a:r>
              <a:rPr lang="en-GB" sz="1200" b="1" dirty="0"/>
              <a:t>Victim’s Address:</a:t>
            </a:r>
            <a:r>
              <a:rPr lang="en-GB" sz="1200" dirty="0"/>
              <a:t> 14 Willow Court, Highbridge (A second-floor flat in a social housing complex).</a:t>
            </a:r>
          </a:p>
          <a:p>
            <a:r>
              <a:rPr lang="en-GB" sz="1200" b="1" dirty="0"/>
              <a:t>Suspect’s Address:</a:t>
            </a:r>
            <a:r>
              <a:rPr lang="en-GB" sz="1200" dirty="0"/>
              <a:t> 3A Station Road, Highbridge (A bedsit approx. 1.5 miles away).</a:t>
            </a:r>
          </a:p>
          <a:p>
            <a:r>
              <a:rPr lang="en-GB" sz="1200" b="1" dirty="0"/>
              <a:t>Children involved:</a:t>
            </a:r>
            <a:r>
              <a:rPr lang="en-GB" sz="1200" dirty="0"/>
              <a:t> </a:t>
            </a:r>
          </a:p>
          <a:p>
            <a:pPr lvl="1"/>
            <a:r>
              <a:rPr lang="en-GB" sz="1200" dirty="0"/>
              <a:t>* Leo (4) – Biological child of Sarah and Mark.</a:t>
            </a:r>
          </a:p>
          <a:p>
            <a:pPr lvl="1"/>
            <a:r>
              <a:rPr lang="en-GB" sz="1200" dirty="0"/>
              <a:t>Chloe (10) and Jack (12) – Sarah’s children from a previous relationship.</a:t>
            </a:r>
          </a:p>
          <a:p>
            <a:r>
              <a:rPr lang="en-GB" sz="1200" b="1" dirty="0"/>
              <a:t>Mark Vane:</a:t>
            </a:r>
            <a:r>
              <a:rPr lang="en-GB" sz="1200" dirty="0"/>
              <a:t> Known to police. Convictions for Section 18 Assault (GBH) and Possession of an Offensive Weapon. PNC (Police National Computer) markers for </a:t>
            </a:r>
            <a:r>
              <a:rPr lang="en-GB" sz="1200" b="1" dirty="0"/>
              <a:t>Violence</a:t>
            </a:r>
            <a:r>
              <a:rPr lang="en-GB" sz="1200" dirty="0"/>
              <a:t> and </a:t>
            </a:r>
            <a:r>
              <a:rPr lang="en-GB" sz="1200" b="1" dirty="0"/>
              <a:t>Alcohol Dependency</a:t>
            </a:r>
            <a:r>
              <a:rPr lang="en-GB" sz="1200" dirty="0"/>
              <a:t>.</a:t>
            </a:r>
          </a:p>
          <a:p>
            <a:r>
              <a:rPr lang="en-GB" sz="1200" b="1" dirty="0"/>
              <a:t>Sarah Leyton:</a:t>
            </a:r>
            <a:r>
              <a:rPr lang="en-GB" sz="1200" dirty="0"/>
              <a:t> Registered as a "High Risk" victim on the force’s domestic abuse system.</a:t>
            </a:r>
          </a:p>
          <a:p>
            <a:r>
              <a:rPr lang="en-GB" sz="1200" b="1" dirty="0"/>
              <a:t>Vulnerability:</a:t>
            </a:r>
            <a:r>
              <a:rPr lang="en-GB" sz="1200" dirty="0"/>
              <a:t> Sarah has a history of opioid recovery and is currently engaged with local drug and alcohol services.</a:t>
            </a:r>
          </a:p>
        </p:txBody>
      </p:sp>
      <p:sp>
        <p:nvSpPr>
          <p:cNvPr id="4" name="Content Placeholder 3">
            <a:extLst>
              <a:ext uri="{FF2B5EF4-FFF2-40B4-BE49-F238E27FC236}">
                <a16:creationId xmlns:a16="http://schemas.microsoft.com/office/drawing/2014/main" id="{AC6532AC-0BA0-9851-1ECD-62C1DD0F8C38}"/>
              </a:ext>
            </a:extLst>
          </p:cNvPr>
          <p:cNvSpPr>
            <a:spLocks noGrp="1"/>
          </p:cNvSpPr>
          <p:nvPr>
            <p:ph sz="half" idx="2"/>
          </p:nvPr>
        </p:nvSpPr>
        <p:spPr/>
        <p:txBody>
          <a:bodyPr vert="horz" lIns="91440" tIns="45720" rIns="91440" bIns="45720" rtlCol="0" anchor="t">
            <a:normAutofit fontScale="92500"/>
          </a:bodyPr>
          <a:lstStyle/>
          <a:p>
            <a:r>
              <a:rPr lang="en-GB" sz="1400" dirty="0"/>
              <a:t>Consider the circumstances of this incident.</a:t>
            </a:r>
          </a:p>
          <a:p>
            <a:endParaRPr lang="en-GB" sz="1400" dirty="0"/>
          </a:p>
          <a:p>
            <a:r>
              <a:rPr lang="en-GB" sz="1400" dirty="0"/>
              <a:t>What do you know?</a:t>
            </a:r>
          </a:p>
          <a:p>
            <a:endParaRPr lang="en-GB" sz="1400" dirty="0"/>
          </a:p>
          <a:p>
            <a:r>
              <a:rPr lang="en-GB" sz="1400" dirty="0"/>
              <a:t>Why is it relevant?</a:t>
            </a:r>
          </a:p>
          <a:p>
            <a:endParaRPr lang="en-GB" sz="1400" dirty="0"/>
          </a:p>
          <a:p>
            <a:r>
              <a:rPr lang="en-GB" sz="1400" dirty="0"/>
              <a:t>What further information do you need?</a:t>
            </a:r>
          </a:p>
          <a:p>
            <a:endParaRPr lang="en-GB" sz="1400" dirty="0"/>
          </a:p>
          <a:p>
            <a:r>
              <a:rPr lang="en-GB" sz="1400" dirty="0"/>
              <a:t>Discuss as a group – record your considerations and report back via a nominated spokesperson.</a:t>
            </a:r>
          </a:p>
        </p:txBody>
      </p:sp>
      <p:pic>
        <p:nvPicPr>
          <p:cNvPr id="6" name="Picture 5" descr="A blue square with white lines&#10;&#10;AI-generated content may be incorrect.">
            <a:extLst>
              <a:ext uri="{FF2B5EF4-FFF2-40B4-BE49-F238E27FC236}">
                <a16:creationId xmlns:a16="http://schemas.microsoft.com/office/drawing/2014/main" id="{1A8577F6-D46A-A31B-86FD-918D5EDEBFD1}"/>
              </a:ext>
            </a:extLst>
          </p:cNvPr>
          <p:cNvPicPr>
            <a:picLocks noChangeAspect="1"/>
          </p:cNvPicPr>
          <p:nvPr/>
        </p:nvPicPr>
        <p:blipFill>
          <a:blip r:embed="rId2"/>
          <a:stretch>
            <a:fillRect/>
          </a:stretch>
        </p:blipFill>
        <p:spPr>
          <a:xfrm>
            <a:off x="0" y="5951174"/>
            <a:ext cx="12192000" cy="904169"/>
          </a:xfrm>
          <a:prstGeom prst="rect">
            <a:avLst/>
          </a:prstGeom>
        </p:spPr>
      </p:pic>
    </p:spTree>
    <p:extLst>
      <p:ext uri="{BB962C8B-B14F-4D97-AF65-F5344CB8AC3E}">
        <p14:creationId xmlns:p14="http://schemas.microsoft.com/office/powerpoint/2010/main" val="32964991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1588" y="0"/>
            <a:ext cx="12188952" cy="6858000"/>
          </a:xfrm>
          <a:prstGeom prst="roundRect">
            <a:avLst/>
          </a:prstGeom>
          <a:solidFill>
            <a:srgbClr val="FDFC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687388" y="530352"/>
            <a:ext cx="73152" cy="320040"/>
          </a:xfrm>
          <a:prstGeom prst="roundRect">
            <a:avLst/>
          </a:prstGeom>
          <a:solidFill>
            <a:srgbClr val="C08F4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897700" y="530353"/>
            <a:ext cx="10058400" cy="246221"/>
          </a:xfrm>
          <a:prstGeom prst="rect">
            <a:avLst/>
          </a:prstGeom>
          <a:noFill/>
        </p:spPr>
        <p:txBody>
          <a:bodyPr wrap="square">
            <a:spAutoFit/>
          </a:bodyPr>
          <a:lstStyle/>
          <a:p>
            <a:pPr>
              <a:spcAft>
                <a:spcPts val="1200"/>
              </a:spcAft>
              <a:defRPr sz="1000" b="1">
                <a:solidFill>
                  <a:srgbClr val="206369"/>
                </a:solidFill>
                <a:latin typeface="Aptos"/>
              </a:defRPr>
            </a:pPr>
            <a:r>
              <a:rPr sz="1000"/>
              <a:t>BMLC6000  /  CONDUCTING INVESTIGATIONS  /  WEEK 4</a:t>
            </a:r>
          </a:p>
        </p:txBody>
      </p:sp>
      <p:sp>
        <p:nvSpPr>
          <p:cNvPr id="5" name="TextBox 4"/>
          <p:cNvSpPr txBox="1"/>
          <p:nvPr/>
        </p:nvSpPr>
        <p:spPr>
          <a:xfrm>
            <a:off x="769684" y="950977"/>
            <a:ext cx="10698480" cy="538609"/>
          </a:xfrm>
          <a:prstGeom prst="rect">
            <a:avLst/>
          </a:prstGeom>
          <a:noFill/>
        </p:spPr>
        <p:txBody>
          <a:bodyPr wrap="square">
            <a:spAutoFit/>
          </a:bodyPr>
          <a:lstStyle/>
          <a:p>
            <a:pPr>
              <a:spcAft>
                <a:spcPts val="1200"/>
              </a:spcAft>
              <a:defRPr sz="2900" b="1">
                <a:solidFill>
                  <a:srgbClr val="0F233A"/>
                </a:solidFill>
                <a:latin typeface="Aptos"/>
              </a:defRPr>
            </a:pPr>
            <a:r>
              <a:rPr sz="2900"/>
              <a:t>Golden hour is not a stopwatch</a:t>
            </a:r>
          </a:p>
        </p:txBody>
      </p:sp>
      <p:sp>
        <p:nvSpPr>
          <p:cNvPr id="6" name="TextBox 5"/>
          <p:cNvSpPr txBox="1"/>
          <p:nvPr/>
        </p:nvSpPr>
        <p:spPr>
          <a:xfrm>
            <a:off x="787972" y="1801369"/>
            <a:ext cx="10515600" cy="323165"/>
          </a:xfrm>
          <a:prstGeom prst="rect">
            <a:avLst/>
          </a:prstGeom>
          <a:noFill/>
        </p:spPr>
        <p:txBody>
          <a:bodyPr wrap="square">
            <a:spAutoFit/>
          </a:bodyPr>
          <a:lstStyle/>
          <a:p>
            <a:pPr>
              <a:spcAft>
                <a:spcPts val="1200"/>
              </a:spcAft>
              <a:defRPr sz="1500" b="0">
                <a:solidFill>
                  <a:srgbClr val="206369"/>
                </a:solidFill>
                <a:latin typeface="Aptos"/>
              </a:defRPr>
            </a:pPr>
            <a:r>
              <a:rPr sz="1500"/>
              <a:t>Time-critical opportunities</a:t>
            </a:r>
          </a:p>
        </p:txBody>
      </p:sp>
      <p:sp>
        <p:nvSpPr>
          <p:cNvPr id="8" name="TextBox 7"/>
          <p:cNvSpPr txBox="1"/>
          <p:nvPr/>
        </p:nvSpPr>
        <p:spPr>
          <a:xfrm>
            <a:off x="1053148" y="2624329"/>
            <a:ext cx="10058400" cy="2616101"/>
          </a:xfrm>
          <a:prstGeom prst="rect">
            <a:avLst/>
          </a:prstGeom>
          <a:noFill/>
        </p:spPr>
        <p:txBody>
          <a:bodyPr wrap="square">
            <a:spAutoFit/>
          </a:bodyPr>
          <a:lstStyle/>
          <a:p>
            <a:pPr>
              <a:spcAft>
                <a:spcPts val="1200"/>
              </a:spcAft>
              <a:defRPr sz="1900" b="0">
                <a:solidFill>
                  <a:srgbClr val="0F233A"/>
                </a:solidFill>
                <a:latin typeface="Aptos"/>
              </a:defRPr>
            </a:pPr>
            <a:r>
              <a:rPr lang="en-GB" sz="1900" dirty="0"/>
              <a:t>Prevent loss of life and further harm.</a:t>
            </a:r>
          </a:p>
          <a:p>
            <a:pPr>
              <a:spcAft>
                <a:spcPts val="1200"/>
              </a:spcAft>
              <a:defRPr sz="1900" b="0">
                <a:solidFill>
                  <a:srgbClr val="0F233A"/>
                </a:solidFill>
                <a:latin typeface="Aptos"/>
              </a:defRPr>
            </a:pPr>
            <a:r>
              <a:rPr lang="en-GB" sz="1900" dirty="0"/>
              <a:t>Secure people, scenes, accounts and fleeting opportunities.</a:t>
            </a:r>
          </a:p>
          <a:p>
            <a:pPr>
              <a:spcAft>
                <a:spcPts val="1200"/>
              </a:spcAft>
              <a:defRPr sz="1900" b="0">
                <a:solidFill>
                  <a:srgbClr val="0F233A"/>
                </a:solidFill>
                <a:latin typeface="Aptos"/>
              </a:defRPr>
            </a:pPr>
            <a:r>
              <a:rPr lang="en-GB" sz="1900" dirty="0"/>
              <a:t>Record early decisions and information sources.</a:t>
            </a:r>
          </a:p>
          <a:p>
            <a:pPr>
              <a:spcAft>
                <a:spcPts val="1200"/>
              </a:spcAft>
              <a:defRPr sz="1900" b="0">
                <a:solidFill>
                  <a:srgbClr val="0F233A"/>
                </a:solidFill>
                <a:latin typeface="Aptos"/>
              </a:defRPr>
            </a:pPr>
            <a:r>
              <a:rPr lang="en-GB" sz="1900" dirty="0"/>
              <a:t>Reassess as facts change.</a:t>
            </a:r>
          </a:p>
          <a:p>
            <a:pPr>
              <a:spcAft>
                <a:spcPts val="1200"/>
              </a:spcAft>
              <a:defRPr sz="1900" b="0">
                <a:solidFill>
                  <a:srgbClr val="0F233A"/>
                </a:solidFill>
                <a:latin typeface="Aptos"/>
              </a:defRPr>
            </a:pPr>
            <a:r>
              <a:rPr lang="en-GB" sz="1900" dirty="0">
                <a:hlinkClick r:id="rId3"/>
              </a:rPr>
              <a:t>The Golden Hour</a:t>
            </a:r>
            <a:endParaRPr lang="en-GB" sz="1900" dirty="0"/>
          </a:p>
          <a:p>
            <a:pPr>
              <a:spcAft>
                <a:spcPts val="1200"/>
              </a:spcAft>
              <a:defRPr sz="1900" b="0">
                <a:solidFill>
                  <a:srgbClr val="0F233A"/>
                </a:solidFill>
                <a:latin typeface="Aptos"/>
              </a:defRPr>
            </a:pPr>
            <a:endParaRPr lang="en-GB" sz="1900" dirty="0"/>
          </a:p>
        </p:txBody>
      </p:sp>
      <p:sp>
        <p:nvSpPr>
          <p:cNvPr id="9" name="Rounded Rectangle 8"/>
          <p:cNvSpPr/>
          <p:nvPr/>
        </p:nvSpPr>
        <p:spPr>
          <a:xfrm>
            <a:off x="787972" y="6345936"/>
            <a:ext cx="10607040" cy="22860"/>
          </a:xfrm>
          <a:prstGeom prst="roundRect">
            <a:avLst/>
          </a:prstGeom>
          <a:solidFill>
            <a:srgbClr val="C08F4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824548" y="6455665"/>
            <a:ext cx="10058400" cy="246221"/>
          </a:xfrm>
          <a:prstGeom prst="rect">
            <a:avLst/>
          </a:prstGeom>
          <a:noFill/>
        </p:spPr>
        <p:txBody>
          <a:bodyPr wrap="square">
            <a:spAutoFit/>
          </a:bodyPr>
          <a:lstStyle/>
          <a:p>
            <a:pPr>
              <a:spcAft>
                <a:spcPts val="1200"/>
              </a:spcAft>
              <a:defRPr sz="1000" b="0">
                <a:solidFill>
                  <a:srgbClr val="206369"/>
                </a:solidFill>
                <a:latin typeface="Aptos"/>
              </a:defRPr>
            </a:pPr>
            <a:r>
              <a:rPr sz="1000"/>
              <a:t>INPUT   •   08</a:t>
            </a:r>
          </a:p>
        </p:txBody>
      </p:sp>
      <p:pic>
        <p:nvPicPr>
          <p:cNvPr id="12" name="Picture 11" descr="A blue square with white lines&#10;&#10;AI-generated content may be incorrect.">
            <a:extLst>
              <a:ext uri="{FF2B5EF4-FFF2-40B4-BE49-F238E27FC236}">
                <a16:creationId xmlns:a16="http://schemas.microsoft.com/office/drawing/2014/main" id="{7DEC5FC3-3516-D867-00AF-2CB20EC8BA5A}"/>
              </a:ext>
            </a:extLst>
          </p:cNvPr>
          <p:cNvPicPr>
            <a:picLocks noChangeAspect="1"/>
          </p:cNvPicPr>
          <p:nvPr/>
        </p:nvPicPr>
        <p:blipFill>
          <a:blip r:embed="rId4"/>
          <a:stretch>
            <a:fillRect/>
          </a:stretch>
        </p:blipFill>
        <p:spPr>
          <a:xfrm>
            <a:off x="0" y="5951174"/>
            <a:ext cx="12192000" cy="904169"/>
          </a:xfrm>
          <a:prstGeom prst="rect">
            <a:avLst/>
          </a:prstGeom>
        </p:spPr>
      </p:pic>
      <p:pic>
        <p:nvPicPr>
          <p:cNvPr id="13" name="Picture 12">
            <a:extLst>
              <a:ext uri="{FF2B5EF4-FFF2-40B4-BE49-F238E27FC236}">
                <a16:creationId xmlns:a16="http://schemas.microsoft.com/office/drawing/2014/main" id="{3A053EA8-A05B-3E4A-86E3-A231C2ECB82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041010" y="316891"/>
            <a:ext cx="3564314" cy="5317392"/>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837473B0-CC2E-450A-ABE3-18F120FF3D39}">
                <a1611:picAttrSrcUrl xmlns:a1611="http://schemas.microsoft.com/office/drawing/2016/11/main" r:id="rId3"/>
              </a:ext>
            </a:extLst>
          </a:blip>
          <a:srcRect/>
          <a:stretch>
            <a:fillRect t="-39000" b="-3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5DC61-6FF9-6D52-BC7F-FADAB6936BB9}"/>
              </a:ext>
            </a:extLst>
          </p:cNvPr>
          <p:cNvSpPr>
            <a:spLocks noGrp="1"/>
          </p:cNvSpPr>
          <p:nvPr>
            <p:ph type="title"/>
          </p:nvPr>
        </p:nvSpPr>
        <p:spPr/>
        <p:txBody>
          <a:bodyPr/>
          <a:lstStyle/>
          <a:p>
            <a:r>
              <a:rPr lang="en-GB" dirty="0"/>
              <a:t>Group Task 10 minutes – initial investigation</a:t>
            </a:r>
          </a:p>
        </p:txBody>
      </p:sp>
      <p:sp>
        <p:nvSpPr>
          <p:cNvPr id="3" name="Content Placeholder 2">
            <a:extLst>
              <a:ext uri="{FF2B5EF4-FFF2-40B4-BE49-F238E27FC236}">
                <a16:creationId xmlns:a16="http://schemas.microsoft.com/office/drawing/2014/main" id="{C5EB23BD-73B1-3F81-5C9C-0026F237886E}"/>
              </a:ext>
            </a:extLst>
          </p:cNvPr>
          <p:cNvSpPr>
            <a:spLocks noGrp="1"/>
          </p:cNvSpPr>
          <p:nvPr>
            <p:ph sz="half" idx="1"/>
          </p:nvPr>
        </p:nvSpPr>
        <p:spPr/>
        <p:txBody>
          <a:bodyPr/>
          <a:lstStyle/>
          <a:p>
            <a:r>
              <a:rPr lang="en-GB" dirty="0"/>
              <a:t>Group 1 – Scene(s)</a:t>
            </a:r>
          </a:p>
          <a:p>
            <a:pPr lvl="1"/>
            <a:r>
              <a:rPr lang="en-GB" dirty="0"/>
              <a:t>Identify the relevant scenes.</a:t>
            </a:r>
          </a:p>
          <a:p>
            <a:pPr lvl="1"/>
            <a:r>
              <a:rPr lang="en-GB" dirty="0"/>
              <a:t>What enquiries will you generate?</a:t>
            </a:r>
          </a:p>
          <a:p>
            <a:pPr lvl="1"/>
            <a:endParaRPr lang="en-GB" dirty="0"/>
          </a:p>
          <a:p>
            <a:r>
              <a:rPr lang="en-GB" dirty="0"/>
              <a:t>Group 2 – Victim(s)</a:t>
            </a:r>
          </a:p>
          <a:p>
            <a:pPr lvl="1"/>
            <a:r>
              <a:rPr lang="en-GB" dirty="0"/>
              <a:t>Identify the relevant victims</a:t>
            </a:r>
          </a:p>
          <a:p>
            <a:pPr lvl="1"/>
            <a:r>
              <a:rPr lang="en-GB" dirty="0"/>
              <a:t>What victim enquiries will you undertake?</a:t>
            </a:r>
          </a:p>
          <a:p>
            <a:pPr marL="0" indent="0">
              <a:buNone/>
            </a:pPr>
            <a:endParaRPr lang="en-GB" dirty="0"/>
          </a:p>
        </p:txBody>
      </p:sp>
      <p:sp>
        <p:nvSpPr>
          <p:cNvPr id="4" name="Content Placeholder 3">
            <a:extLst>
              <a:ext uri="{FF2B5EF4-FFF2-40B4-BE49-F238E27FC236}">
                <a16:creationId xmlns:a16="http://schemas.microsoft.com/office/drawing/2014/main" id="{B7567640-2A4A-190B-AF1F-5BB235CE44BB}"/>
              </a:ext>
            </a:extLst>
          </p:cNvPr>
          <p:cNvSpPr>
            <a:spLocks noGrp="1"/>
          </p:cNvSpPr>
          <p:nvPr>
            <p:ph sz="half" idx="2"/>
          </p:nvPr>
        </p:nvSpPr>
        <p:spPr/>
        <p:txBody>
          <a:bodyPr/>
          <a:lstStyle/>
          <a:p>
            <a:r>
              <a:rPr lang="en-GB" dirty="0"/>
              <a:t>Group 3 – Suspect / Subjects</a:t>
            </a:r>
          </a:p>
          <a:p>
            <a:pPr lvl="1"/>
            <a:r>
              <a:rPr lang="en-GB" dirty="0"/>
              <a:t>Who are your Suspects / Subjects?</a:t>
            </a:r>
          </a:p>
          <a:p>
            <a:pPr lvl="1"/>
            <a:r>
              <a:rPr lang="en-GB" dirty="0"/>
              <a:t>What suspect enquiries will you undertake?</a:t>
            </a:r>
          </a:p>
          <a:p>
            <a:r>
              <a:rPr lang="en-GB" dirty="0"/>
              <a:t>Group 4</a:t>
            </a:r>
          </a:p>
          <a:p>
            <a:pPr lvl="1"/>
            <a:r>
              <a:rPr lang="en-GB" dirty="0"/>
              <a:t>What additional investigative enquiries will you undertake?</a:t>
            </a:r>
          </a:p>
        </p:txBody>
      </p:sp>
      <p:pic>
        <p:nvPicPr>
          <p:cNvPr id="5" name="Picture 4" descr="A blue square with white lines&#10;&#10;AI-generated content may be incorrect.">
            <a:extLst>
              <a:ext uri="{FF2B5EF4-FFF2-40B4-BE49-F238E27FC236}">
                <a16:creationId xmlns:a16="http://schemas.microsoft.com/office/drawing/2014/main" id="{2382270A-A306-665D-18B0-485741BE6366}"/>
              </a:ext>
            </a:extLst>
          </p:cNvPr>
          <p:cNvPicPr>
            <a:picLocks noChangeAspect="1"/>
          </p:cNvPicPr>
          <p:nvPr/>
        </p:nvPicPr>
        <p:blipFill>
          <a:blip r:embed="rId4"/>
          <a:stretch>
            <a:fillRect/>
          </a:stretch>
        </p:blipFill>
        <p:spPr>
          <a:xfrm>
            <a:off x="0" y="5951174"/>
            <a:ext cx="12192000" cy="904169"/>
          </a:xfrm>
          <a:prstGeom prst="rect">
            <a:avLst/>
          </a:prstGeom>
        </p:spPr>
      </p:pic>
    </p:spTree>
    <p:extLst>
      <p:ext uri="{BB962C8B-B14F-4D97-AF65-F5344CB8AC3E}">
        <p14:creationId xmlns:p14="http://schemas.microsoft.com/office/powerpoint/2010/main" val="3890616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4">
                                            <p:txEl>
                                              <p:pRg st="0" end="0"/>
                                            </p:txEl>
                                          </p:spTgt>
                                        </p:tgtEl>
                                        <p:attrNameLst>
                                          <p:attrName>style.visibility</p:attrName>
                                        </p:attrNameLst>
                                      </p:cBhvr>
                                      <p:to>
                                        <p:strVal val="visible"/>
                                      </p:to>
                                    </p:set>
                                    <p:anim calcmode="lin" valueType="num">
                                      <p:cBhvr additive="base">
                                        <p:cTn id="35"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0" end="0"/>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4">
                                            <p:txEl>
                                              <p:pRg st="1" end="1"/>
                                            </p:txEl>
                                          </p:spTgt>
                                        </p:tgtEl>
                                        <p:attrNameLst>
                                          <p:attrName>style.visibility</p:attrName>
                                        </p:attrNameLst>
                                      </p:cBhvr>
                                      <p:to>
                                        <p:strVal val="visible"/>
                                      </p:to>
                                    </p:set>
                                    <p:anim calcmode="lin" valueType="num">
                                      <p:cBhvr additive="base">
                                        <p:cTn id="3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txEl>
                                              <p:pRg st="1" end="1"/>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4">
                                            <p:txEl>
                                              <p:pRg st="2" end="2"/>
                                            </p:txEl>
                                          </p:spTgt>
                                        </p:tgtEl>
                                        <p:attrNameLst>
                                          <p:attrName>style.visibility</p:attrName>
                                        </p:attrNameLst>
                                      </p:cBhvr>
                                      <p:to>
                                        <p:strVal val="visible"/>
                                      </p:to>
                                    </p:set>
                                    <p:anim calcmode="lin" valueType="num">
                                      <p:cBhvr additive="base">
                                        <p:cTn id="4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4">
                                            <p:txEl>
                                              <p:pRg st="3" end="3"/>
                                            </p:txEl>
                                          </p:spTgt>
                                        </p:tgtEl>
                                        <p:attrNameLst>
                                          <p:attrName>style.visibility</p:attrName>
                                        </p:attrNameLst>
                                      </p:cBhvr>
                                      <p:to>
                                        <p:strVal val="visible"/>
                                      </p:to>
                                    </p:set>
                                    <p:anim calcmode="lin" valueType="num">
                                      <p:cBhvr additive="base">
                                        <p:cTn id="4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3" end="3"/>
                                            </p:txEl>
                                          </p:spTgt>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4">
                                            <p:txEl>
                                              <p:pRg st="4" end="4"/>
                                            </p:txEl>
                                          </p:spTgt>
                                        </p:tgtEl>
                                        <p:attrNameLst>
                                          <p:attrName>style.visibility</p:attrName>
                                        </p:attrNameLst>
                                      </p:cBhvr>
                                      <p:to>
                                        <p:strVal val="visible"/>
                                      </p:to>
                                    </p:set>
                                    <p:anim calcmode="lin" valueType="num">
                                      <p:cBhvr additive="base">
                                        <p:cTn id="5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9A7918BF-ADFB-CDB8-5AD3-35F45C6EC3F8}"/>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C1568465-DBD6-55BF-F7D7-D272A6BD4FC6}"/>
              </a:ext>
            </a:extLst>
          </p:cNvPr>
          <p:cNvSpPr>
            <a:spLocks noGrp="1"/>
          </p:cNvSpPr>
          <p:nvPr>
            <p:ph type="title"/>
          </p:nvPr>
        </p:nvSpPr>
        <p:spPr/>
        <p:txBody>
          <a:bodyPr>
            <a:normAutofit fontScale="90000"/>
          </a:bodyPr>
          <a:lstStyle/>
          <a:p>
            <a:r>
              <a:rPr lang="en-GB" dirty="0">
                <a:solidFill>
                  <a:srgbClr val="FFC000"/>
                </a:solidFill>
              </a:rPr>
              <a:t>Group Task Review the Victim’s code. 15 mins</a:t>
            </a:r>
            <a:br>
              <a:rPr lang="en-GB" dirty="0">
                <a:solidFill>
                  <a:srgbClr val="FFC000"/>
                </a:solidFill>
              </a:rPr>
            </a:br>
            <a:r>
              <a:rPr lang="en-GB" dirty="0">
                <a:solidFill>
                  <a:srgbClr val="FFC000"/>
                </a:solidFill>
              </a:rPr>
              <a:t>What rights do victims have?</a:t>
            </a:r>
            <a:br>
              <a:rPr lang="en-GB" dirty="0">
                <a:solidFill>
                  <a:srgbClr val="FFC000"/>
                </a:solidFill>
              </a:rPr>
            </a:br>
            <a:endParaRPr lang="en-GB" dirty="0">
              <a:solidFill>
                <a:srgbClr val="FFC000"/>
              </a:solidFill>
            </a:endParaRPr>
          </a:p>
        </p:txBody>
      </p:sp>
      <p:sp>
        <p:nvSpPr>
          <p:cNvPr id="3" name="Content Placeholder 2">
            <a:extLst>
              <a:ext uri="{FF2B5EF4-FFF2-40B4-BE49-F238E27FC236}">
                <a16:creationId xmlns:a16="http://schemas.microsoft.com/office/drawing/2014/main" id="{4BCE2769-7AE0-C2BE-A6CA-630AF7D3A076}"/>
              </a:ext>
            </a:extLst>
          </p:cNvPr>
          <p:cNvSpPr>
            <a:spLocks noGrp="1"/>
          </p:cNvSpPr>
          <p:nvPr>
            <p:ph sz="half" idx="1"/>
          </p:nvPr>
        </p:nvSpPr>
        <p:spPr>
          <a:xfrm>
            <a:off x="760378" y="1027906"/>
            <a:ext cx="5181600" cy="4351338"/>
          </a:xfrm>
        </p:spPr>
        <p:txBody>
          <a:bodyPr vert="horz" lIns="91440" tIns="45720" rIns="91440" bIns="45720" rtlCol="0" anchor="t">
            <a:normAutofit/>
          </a:bodyPr>
          <a:lstStyle/>
          <a:p>
            <a:endParaRPr lang="en-GB" dirty="0">
              <a:solidFill>
                <a:srgbClr val="FFFF00"/>
              </a:solidFill>
            </a:endParaRPr>
          </a:p>
          <a:p>
            <a:r>
              <a:rPr lang="en-GB" dirty="0">
                <a:hlinkClick r:id="rId2"/>
              </a:rPr>
              <a:t>MoJ Victims Code 2020</a:t>
            </a:r>
            <a:endParaRPr lang="en-GB" dirty="0"/>
          </a:p>
          <a:p>
            <a:endParaRPr lang="en-GB" dirty="0">
              <a:solidFill>
                <a:srgbClr val="FFFF00"/>
              </a:solidFill>
            </a:endParaRPr>
          </a:p>
        </p:txBody>
      </p:sp>
      <p:sp>
        <p:nvSpPr>
          <p:cNvPr id="4" name="Content Placeholder 3">
            <a:extLst>
              <a:ext uri="{FF2B5EF4-FFF2-40B4-BE49-F238E27FC236}">
                <a16:creationId xmlns:a16="http://schemas.microsoft.com/office/drawing/2014/main" id="{760E9C3A-F161-B540-886A-EE0D80D39CC7}"/>
              </a:ext>
            </a:extLst>
          </p:cNvPr>
          <p:cNvSpPr>
            <a:spLocks noGrp="1"/>
          </p:cNvSpPr>
          <p:nvPr>
            <p:ph sz="half" idx="2"/>
          </p:nvPr>
        </p:nvSpPr>
        <p:spPr/>
        <p:txBody>
          <a:bodyPr vert="horz" lIns="91440" tIns="45720" rIns="91440" bIns="45720" rtlCol="0" anchor="t">
            <a:normAutofit/>
          </a:bodyPr>
          <a:lstStyle/>
          <a:p>
            <a:r>
              <a:rPr lang="en-GB" dirty="0">
                <a:solidFill>
                  <a:srgbClr val="FFFF00"/>
                </a:solidFill>
              </a:rPr>
              <a:t>What type of victim is Sarah Leyton?</a:t>
            </a:r>
          </a:p>
          <a:p>
            <a:r>
              <a:rPr lang="en-GB" dirty="0">
                <a:solidFill>
                  <a:srgbClr val="FFFF00"/>
                </a:solidFill>
              </a:rPr>
              <a:t>What are her rights as a victim?</a:t>
            </a:r>
          </a:p>
          <a:p>
            <a:r>
              <a:rPr lang="en-GB" dirty="0">
                <a:solidFill>
                  <a:srgbClr val="FFFF00"/>
                </a:solidFill>
              </a:rPr>
              <a:t>Discuss, record your considerations.</a:t>
            </a:r>
          </a:p>
          <a:p>
            <a:r>
              <a:rPr lang="en-GB" dirty="0">
                <a:solidFill>
                  <a:srgbClr val="FFFF00"/>
                </a:solidFill>
              </a:rPr>
              <a:t>Nominate a spokesperson to report back</a:t>
            </a:r>
          </a:p>
        </p:txBody>
      </p:sp>
      <p:pic>
        <p:nvPicPr>
          <p:cNvPr id="6" name="Picture 5" descr="A blue square with white lines&#10;&#10;AI-generated content may be incorrect.">
            <a:extLst>
              <a:ext uri="{FF2B5EF4-FFF2-40B4-BE49-F238E27FC236}">
                <a16:creationId xmlns:a16="http://schemas.microsoft.com/office/drawing/2014/main" id="{E25F7344-B9A8-410C-0180-7D7361ACA071}"/>
              </a:ext>
            </a:extLst>
          </p:cNvPr>
          <p:cNvPicPr>
            <a:picLocks noChangeAspect="1"/>
          </p:cNvPicPr>
          <p:nvPr/>
        </p:nvPicPr>
        <p:blipFill>
          <a:blip r:embed="rId3"/>
          <a:stretch>
            <a:fillRect/>
          </a:stretch>
        </p:blipFill>
        <p:spPr>
          <a:xfrm>
            <a:off x="0" y="5951174"/>
            <a:ext cx="12192000" cy="904169"/>
          </a:xfrm>
          <a:prstGeom prst="rect">
            <a:avLst/>
          </a:prstGeom>
        </p:spPr>
      </p:pic>
      <p:pic>
        <p:nvPicPr>
          <p:cNvPr id="7" name="Picture 6">
            <a:extLst>
              <a:ext uri="{FF2B5EF4-FFF2-40B4-BE49-F238E27FC236}">
                <a16:creationId xmlns:a16="http://schemas.microsoft.com/office/drawing/2014/main" id="{C8C0473B-6325-9E77-D3DE-DCCED07B3F4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03278" y="2135800"/>
            <a:ext cx="3505200" cy="3505200"/>
          </a:xfrm>
          <a:prstGeom prst="rect">
            <a:avLst/>
          </a:prstGeom>
        </p:spPr>
      </p:pic>
    </p:spTree>
    <p:extLst>
      <p:ext uri="{BB962C8B-B14F-4D97-AF65-F5344CB8AC3E}">
        <p14:creationId xmlns:p14="http://schemas.microsoft.com/office/powerpoint/2010/main" val="18455705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00B47A-4F69-4DB3-A50D-324DA7C36219}"/>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E7EC1D42-F523-0A46-3D0E-4D67FAD99C84}"/>
              </a:ext>
            </a:extLst>
          </p:cNvPr>
          <p:cNvSpPr>
            <a:spLocks noGrp="1"/>
          </p:cNvSpPr>
          <p:nvPr>
            <p:ph type="title"/>
          </p:nvPr>
        </p:nvSpPr>
        <p:spPr/>
        <p:txBody>
          <a:bodyPr>
            <a:normAutofit/>
          </a:bodyPr>
          <a:lstStyle/>
          <a:p>
            <a:br>
              <a:rPr lang="en-GB" dirty="0">
                <a:solidFill>
                  <a:srgbClr val="FFC000"/>
                </a:solidFill>
              </a:rPr>
            </a:br>
            <a:r>
              <a:rPr lang="en-GB" b="1" dirty="0"/>
              <a:t>The Initial Investigation of Crime</a:t>
            </a:r>
          </a:p>
        </p:txBody>
      </p:sp>
      <p:sp>
        <p:nvSpPr>
          <p:cNvPr id="3" name="Content Placeholder 2">
            <a:extLst>
              <a:ext uri="{FF2B5EF4-FFF2-40B4-BE49-F238E27FC236}">
                <a16:creationId xmlns:a16="http://schemas.microsoft.com/office/drawing/2014/main" id="{F5AD746A-DDC1-8A8D-2D8E-9D4DAECFE85A}"/>
              </a:ext>
            </a:extLst>
          </p:cNvPr>
          <p:cNvSpPr>
            <a:spLocks noGrp="1"/>
          </p:cNvSpPr>
          <p:nvPr>
            <p:ph sz="half" idx="1"/>
          </p:nvPr>
        </p:nvSpPr>
        <p:spPr>
          <a:xfrm>
            <a:off x="838201" y="1825625"/>
            <a:ext cx="5181600" cy="4351338"/>
          </a:xfrm>
        </p:spPr>
        <p:txBody>
          <a:bodyPr vert="horz" lIns="91440" tIns="45720" rIns="91440" bIns="45720" rtlCol="0" anchor="t">
            <a:normAutofit/>
          </a:bodyPr>
          <a:lstStyle/>
          <a:p>
            <a:pPr marL="0" indent="0">
              <a:buNone/>
            </a:pPr>
            <a:r>
              <a:rPr lang="en-GB" dirty="0"/>
              <a:t>What are the challenges in this incident?</a:t>
            </a:r>
          </a:p>
          <a:p>
            <a:pPr marL="0" indent="0">
              <a:buNone/>
            </a:pPr>
            <a:endParaRPr lang="en-GB" dirty="0">
              <a:solidFill>
                <a:srgbClr val="FFFF00"/>
              </a:solidFill>
            </a:endParaRPr>
          </a:p>
        </p:txBody>
      </p:sp>
      <p:sp>
        <p:nvSpPr>
          <p:cNvPr id="4" name="Content Placeholder 3">
            <a:extLst>
              <a:ext uri="{FF2B5EF4-FFF2-40B4-BE49-F238E27FC236}">
                <a16:creationId xmlns:a16="http://schemas.microsoft.com/office/drawing/2014/main" id="{AE1AC564-DF65-D225-CBFC-CD4A92327AD2}"/>
              </a:ext>
            </a:extLst>
          </p:cNvPr>
          <p:cNvSpPr>
            <a:spLocks noGrp="1"/>
          </p:cNvSpPr>
          <p:nvPr>
            <p:ph sz="half" idx="2"/>
          </p:nvPr>
        </p:nvSpPr>
        <p:spPr/>
        <p:txBody>
          <a:bodyPr vert="horz" lIns="91440" tIns="45720" rIns="91440" bIns="45720" rtlCol="0" anchor="t">
            <a:normAutofit/>
          </a:bodyPr>
          <a:lstStyle/>
          <a:p>
            <a:r>
              <a:rPr lang="en-GB" dirty="0"/>
              <a:t>As the attending officer – how will you react?</a:t>
            </a:r>
          </a:p>
        </p:txBody>
      </p:sp>
      <p:pic>
        <p:nvPicPr>
          <p:cNvPr id="6" name="Picture 5" descr="A blue square with white lines&#10;&#10;AI-generated content may be incorrect.">
            <a:extLst>
              <a:ext uri="{FF2B5EF4-FFF2-40B4-BE49-F238E27FC236}">
                <a16:creationId xmlns:a16="http://schemas.microsoft.com/office/drawing/2014/main" id="{875A04A3-A8C2-3FA2-93A2-404EE6C19FF6}"/>
              </a:ext>
            </a:extLst>
          </p:cNvPr>
          <p:cNvPicPr>
            <a:picLocks noChangeAspect="1"/>
          </p:cNvPicPr>
          <p:nvPr/>
        </p:nvPicPr>
        <p:blipFill>
          <a:blip r:embed="rId2"/>
          <a:stretch>
            <a:fillRect/>
          </a:stretch>
        </p:blipFill>
        <p:spPr>
          <a:xfrm>
            <a:off x="0" y="5951174"/>
            <a:ext cx="12192000" cy="904169"/>
          </a:xfrm>
          <a:prstGeom prst="rect">
            <a:avLst/>
          </a:prstGeom>
        </p:spPr>
      </p:pic>
    </p:spTree>
    <p:extLst>
      <p:ext uri="{BB962C8B-B14F-4D97-AF65-F5344CB8AC3E}">
        <p14:creationId xmlns:p14="http://schemas.microsoft.com/office/powerpoint/2010/main" val="2632152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 calcmode="lin" valueType="num">
                                      <p:cBhvr additive="base">
                                        <p:cTn id="12"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644AF-D89A-8568-9D39-9988A744259E}"/>
              </a:ext>
            </a:extLst>
          </p:cNvPr>
          <p:cNvSpPr>
            <a:spLocks noGrp="1"/>
          </p:cNvSpPr>
          <p:nvPr>
            <p:ph type="title"/>
          </p:nvPr>
        </p:nvSpPr>
        <p:spPr/>
        <p:txBody>
          <a:bodyPr/>
          <a:lstStyle/>
          <a:p>
            <a:r>
              <a:rPr lang="en-GB" dirty="0"/>
              <a:t>The ‘Scene’</a:t>
            </a:r>
          </a:p>
        </p:txBody>
      </p:sp>
      <p:sp>
        <p:nvSpPr>
          <p:cNvPr id="3" name="Content Placeholder 2">
            <a:extLst>
              <a:ext uri="{FF2B5EF4-FFF2-40B4-BE49-F238E27FC236}">
                <a16:creationId xmlns:a16="http://schemas.microsoft.com/office/drawing/2014/main" id="{7BC8C65A-7970-CE50-A7C8-528CE0B7364A}"/>
              </a:ext>
            </a:extLst>
          </p:cNvPr>
          <p:cNvSpPr>
            <a:spLocks noGrp="1"/>
          </p:cNvSpPr>
          <p:nvPr>
            <p:ph idx="1"/>
          </p:nvPr>
        </p:nvSpPr>
        <p:spPr/>
        <p:txBody>
          <a:bodyPr/>
          <a:lstStyle/>
          <a:p>
            <a:r>
              <a:rPr lang="en-GB" dirty="0"/>
              <a:t>Any location, person, object, or environment that many contain material relevant to an investigation (College of Policing, 2024).</a:t>
            </a:r>
          </a:p>
          <a:p>
            <a:r>
              <a:rPr lang="en-GB" dirty="0"/>
              <a:t>Identify potentially relevant scenes – once they are lost, they are lost.</a:t>
            </a:r>
          </a:p>
          <a:p>
            <a:r>
              <a:rPr lang="en-GB" dirty="0"/>
              <a:t>Forensic examination.</a:t>
            </a:r>
          </a:p>
          <a:p>
            <a:r>
              <a:rPr lang="en-GB" dirty="0"/>
              <a:t>Photograph in Situ.</a:t>
            </a:r>
          </a:p>
          <a:p>
            <a:r>
              <a:rPr lang="en-GB" dirty="0"/>
              <a:t>Recover relevant evidence.</a:t>
            </a:r>
          </a:p>
          <a:p>
            <a:r>
              <a:rPr lang="en-GB" dirty="0"/>
              <a:t>Packaging &amp; Cross contamination.</a:t>
            </a:r>
          </a:p>
        </p:txBody>
      </p:sp>
      <p:pic>
        <p:nvPicPr>
          <p:cNvPr id="6" name="Picture 5" descr="A blue square with white lines&#10;&#10;AI-generated content may be incorrect.">
            <a:extLst>
              <a:ext uri="{FF2B5EF4-FFF2-40B4-BE49-F238E27FC236}">
                <a16:creationId xmlns:a16="http://schemas.microsoft.com/office/drawing/2014/main" id="{481B589D-28ED-609E-1454-2AC40AA6D6C6}"/>
              </a:ext>
            </a:extLst>
          </p:cNvPr>
          <p:cNvPicPr>
            <a:picLocks noChangeAspect="1"/>
          </p:cNvPicPr>
          <p:nvPr/>
        </p:nvPicPr>
        <p:blipFill>
          <a:blip r:embed="rId3"/>
          <a:stretch>
            <a:fillRect/>
          </a:stretch>
        </p:blipFill>
        <p:spPr>
          <a:xfrm>
            <a:off x="0" y="5951174"/>
            <a:ext cx="12192000" cy="904169"/>
          </a:xfrm>
          <a:prstGeom prst="rect">
            <a:avLst/>
          </a:prstGeom>
        </p:spPr>
      </p:pic>
    </p:spTree>
    <p:extLst>
      <p:ext uri="{BB962C8B-B14F-4D97-AF65-F5344CB8AC3E}">
        <p14:creationId xmlns:p14="http://schemas.microsoft.com/office/powerpoint/2010/main" val="2190144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CF8D7-155B-E469-51BE-6E5759420352}"/>
              </a:ext>
            </a:extLst>
          </p:cNvPr>
          <p:cNvSpPr>
            <a:spLocks noGrp="1"/>
          </p:cNvSpPr>
          <p:nvPr>
            <p:ph type="title"/>
          </p:nvPr>
        </p:nvSpPr>
        <p:spPr/>
        <p:txBody>
          <a:bodyPr/>
          <a:lstStyle/>
          <a:p>
            <a:r>
              <a:rPr lang="en-GB" dirty="0"/>
              <a:t>The Victim</a:t>
            </a:r>
          </a:p>
        </p:txBody>
      </p:sp>
      <p:sp>
        <p:nvSpPr>
          <p:cNvPr id="3" name="Content Placeholder 2">
            <a:extLst>
              <a:ext uri="{FF2B5EF4-FFF2-40B4-BE49-F238E27FC236}">
                <a16:creationId xmlns:a16="http://schemas.microsoft.com/office/drawing/2014/main" id="{F3EB3394-44A7-DF3B-1385-F2F41FF632C0}"/>
              </a:ext>
            </a:extLst>
          </p:cNvPr>
          <p:cNvSpPr>
            <a:spLocks noGrp="1"/>
          </p:cNvSpPr>
          <p:nvPr>
            <p:ph sz="half" idx="1"/>
          </p:nvPr>
        </p:nvSpPr>
        <p:spPr/>
        <p:txBody>
          <a:bodyPr>
            <a:normAutofit fontScale="92500" lnSpcReduction="10000"/>
          </a:bodyPr>
          <a:lstStyle/>
          <a:p>
            <a:r>
              <a:rPr lang="en-GB" dirty="0"/>
              <a:t>What considerations would you have around a victim of crime?</a:t>
            </a:r>
          </a:p>
          <a:p>
            <a:r>
              <a:rPr lang="en-GB" dirty="0"/>
              <a:t>Are they safe?</a:t>
            </a:r>
          </a:p>
          <a:p>
            <a:r>
              <a:rPr lang="en-GB" dirty="0"/>
              <a:t>Medical attention?</a:t>
            </a:r>
          </a:p>
          <a:p>
            <a:r>
              <a:rPr lang="en-GB" dirty="0"/>
              <a:t>Initial account?</a:t>
            </a:r>
          </a:p>
          <a:p>
            <a:r>
              <a:rPr lang="en-GB" dirty="0"/>
              <a:t>DASH Risk assessment?</a:t>
            </a:r>
          </a:p>
          <a:p>
            <a:r>
              <a:rPr lang="en-GB" dirty="0"/>
              <a:t>Referral to support?</a:t>
            </a:r>
          </a:p>
          <a:p>
            <a:r>
              <a:rPr lang="en-GB" dirty="0"/>
              <a:t>Agreed a victim contract?</a:t>
            </a:r>
          </a:p>
          <a:p>
            <a:r>
              <a:rPr lang="en-GB" dirty="0"/>
              <a:t>Consent for medical records?</a:t>
            </a:r>
          </a:p>
          <a:p>
            <a:endParaRPr lang="en-GB" dirty="0">
              <a:solidFill>
                <a:srgbClr val="FFC000"/>
              </a:solidFill>
            </a:endParaRPr>
          </a:p>
        </p:txBody>
      </p:sp>
      <p:sp>
        <p:nvSpPr>
          <p:cNvPr id="4" name="Content Placeholder 3">
            <a:extLst>
              <a:ext uri="{FF2B5EF4-FFF2-40B4-BE49-F238E27FC236}">
                <a16:creationId xmlns:a16="http://schemas.microsoft.com/office/drawing/2014/main" id="{37F6A65B-EFC3-1F06-9C2D-1E59DEEA11C2}"/>
              </a:ext>
            </a:extLst>
          </p:cNvPr>
          <p:cNvSpPr>
            <a:spLocks noGrp="1"/>
          </p:cNvSpPr>
          <p:nvPr>
            <p:ph sz="half" idx="2"/>
          </p:nvPr>
        </p:nvSpPr>
        <p:spPr/>
        <p:txBody>
          <a:bodyPr>
            <a:normAutofit fontScale="92500" lnSpcReduction="10000"/>
          </a:bodyPr>
          <a:lstStyle/>
          <a:p>
            <a:r>
              <a:rPr lang="en-GB" dirty="0"/>
              <a:t>Witness Statement . Video Recorded Evidence in Chief?</a:t>
            </a:r>
          </a:p>
          <a:p>
            <a:r>
              <a:rPr lang="en-GB" dirty="0"/>
              <a:t>Special Measures?</a:t>
            </a:r>
          </a:p>
          <a:p>
            <a:r>
              <a:rPr lang="en-GB" dirty="0"/>
              <a:t>VPS?</a:t>
            </a:r>
          </a:p>
          <a:p>
            <a:r>
              <a:rPr lang="en-GB" dirty="0"/>
              <a:t>Recovered clothing?</a:t>
            </a:r>
          </a:p>
          <a:p>
            <a:r>
              <a:rPr lang="en-GB" dirty="0"/>
              <a:t>Forensic examination?</a:t>
            </a:r>
          </a:p>
          <a:p>
            <a:r>
              <a:rPr lang="en-GB" dirty="0"/>
              <a:t>Photographed / documented injuries?</a:t>
            </a:r>
          </a:p>
          <a:p>
            <a:r>
              <a:rPr lang="en-GB" dirty="0"/>
              <a:t>Digital devices?</a:t>
            </a:r>
          </a:p>
          <a:p>
            <a:r>
              <a:rPr lang="en-GB" dirty="0"/>
              <a:t>Who have they spoken to?</a:t>
            </a:r>
          </a:p>
        </p:txBody>
      </p:sp>
      <p:pic>
        <p:nvPicPr>
          <p:cNvPr id="5" name="Picture 4" descr="A blue square with white lines&#10;&#10;AI-generated content may be incorrect.">
            <a:extLst>
              <a:ext uri="{FF2B5EF4-FFF2-40B4-BE49-F238E27FC236}">
                <a16:creationId xmlns:a16="http://schemas.microsoft.com/office/drawing/2014/main" id="{C19D9E6F-741A-74F3-DD93-3CA5939D8350}"/>
              </a:ext>
            </a:extLst>
          </p:cNvPr>
          <p:cNvPicPr>
            <a:picLocks noChangeAspect="1"/>
          </p:cNvPicPr>
          <p:nvPr/>
        </p:nvPicPr>
        <p:blipFill>
          <a:blip r:embed="rId2"/>
          <a:stretch>
            <a:fillRect/>
          </a:stretch>
        </p:blipFill>
        <p:spPr>
          <a:xfrm>
            <a:off x="0" y="5951174"/>
            <a:ext cx="12192000" cy="904169"/>
          </a:xfrm>
          <a:prstGeom prst="rect">
            <a:avLst/>
          </a:prstGeom>
        </p:spPr>
      </p:pic>
    </p:spTree>
    <p:extLst>
      <p:ext uri="{BB962C8B-B14F-4D97-AF65-F5344CB8AC3E}">
        <p14:creationId xmlns:p14="http://schemas.microsoft.com/office/powerpoint/2010/main" val="1292044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xEl>
                                              <p:pRg st="0" end="0"/>
                                            </p:txEl>
                                          </p:spTgt>
                                        </p:tgtEl>
                                        <p:attrNameLst>
                                          <p:attrName>style.visibility</p:attrName>
                                        </p:attrNameLst>
                                      </p:cBhvr>
                                      <p:to>
                                        <p:strVal val="visible"/>
                                      </p:to>
                                    </p:set>
                                    <p:animEffect transition="in" filter="fade">
                                      <p:cBhvr>
                                        <p:cTn id="63" dur="1000"/>
                                        <p:tgtEl>
                                          <p:spTgt spid="4">
                                            <p:txEl>
                                              <p:pRg st="0" end="0"/>
                                            </p:txEl>
                                          </p:spTgt>
                                        </p:tgtEl>
                                      </p:cBhvr>
                                    </p:animEffect>
                                    <p:anim calcmode="lin" valueType="num">
                                      <p:cBhvr>
                                        <p:cTn id="64"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nodeType="clickEffect">
                                  <p:stCondLst>
                                    <p:cond delay="0"/>
                                  </p:stCondLst>
                                  <p:childTnLst>
                                    <p:set>
                                      <p:cBhvr>
                                        <p:cTn id="69" dur="1" fill="hold">
                                          <p:stCondLst>
                                            <p:cond delay="0"/>
                                          </p:stCondLst>
                                        </p:cTn>
                                        <p:tgtEl>
                                          <p:spTgt spid="4">
                                            <p:txEl>
                                              <p:pRg st="1" end="1"/>
                                            </p:txEl>
                                          </p:spTgt>
                                        </p:tgtEl>
                                        <p:attrNameLst>
                                          <p:attrName>style.visibility</p:attrName>
                                        </p:attrNameLst>
                                      </p:cBhvr>
                                      <p:to>
                                        <p:strVal val="visible"/>
                                      </p:to>
                                    </p:set>
                                    <p:animEffect transition="in" filter="fade">
                                      <p:cBhvr>
                                        <p:cTn id="70" dur="1000"/>
                                        <p:tgtEl>
                                          <p:spTgt spid="4">
                                            <p:txEl>
                                              <p:pRg st="1" end="1"/>
                                            </p:txEl>
                                          </p:spTgt>
                                        </p:tgtEl>
                                      </p:cBhvr>
                                    </p:animEffect>
                                    <p:anim calcmode="lin" valueType="num">
                                      <p:cBhvr>
                                        <p:cTn id="71"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72"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nodeType="clickEffect">
                                  <p:stCondLst>
                                    <p:cond delay="0"/>
                                  </p:stCondLst>
                                  <p:childTnLst>
                                    <p:set>
                                      <p:cBhvr>
                                        <p:cTn id="76" dur="1" fill="hold">
                                          <p:stCondLst>
                                            <p:cond delay="0"/>
                                          </p:stCondLst>
                                        </p:cTn>
                                        <p:tgtEl>
                                          <p:spTgt spid="4">
                                            <p:txEl>
                                              <p:pRg st="2" end="2"/>
                                            </p:txEl>
                                          </p:spTgt>
                                        </p:tgtEl>
                                        <p:attrNameLst>
                                          <p:attrName>style.visibility</p:attrName>
                                        </p:attrNameLst>
                                      </p:cBhvr>
                                      <p:to>
                                        <p:strVal val="visible"/>
                                      </p:to>
                                    </p:set>
                                    <p:animEffect transition="in" filter="fade">
                                      <p:cBhvr>
                                        <p:cTn id="77" dur="1000"/>
                                        <p:tgtEl>
                                          <p:spTgt spid="4">
                                            <p:txEl>
                                              <p:pRg st="2" end="2"/>
                                            </p:txEl>
                                          </p:spTgt>
                                        </p:tgtEl>
                                      </p:cBhvr>
                                    </p:animEffect>
                                    <p:anim calcmode="lin" valueType="num">
                                      <p:cBhvr>
                                        <p:cTn id="78"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79"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nodeType="clickEffect">
                                  <p:stCondLst>
                                    <p:cond delay="0"/>
                                  </p:stCondLst>
                                  <p:childTnLst>
                                    <p:set>
                                      <p:cBhvr>
                                        <p:cTn id="83" dur="1" fill="hold">
                                          <p:stCondLst>
                                            <p:cond delay="0"/>
                                          </p:stCondLst>
                                        </p:cTn>
                                        <p:tgtEl>
                                          <p:spTgt spid="4">
                                            <p:txEl>
                                              <p:pRg st="3" end="3"/>
                                            </p:txEl>
                                          </p:spTgt>
                                        </p:tgtEl>
                                        <p:attrNameLst>
                                          <p:attrName>style.visibility</p:attrName>
                                        </p:attrNameLst>
                                      </p:cBhvr>
                                      <p:to>
                                        <p:strVal val="visible"/>
                                      </p:to>
                                    </p:set>
                                    <p:animEffect transition="in" filter="fade">
                                      <p:cBhvr>
                                        <p:cTn id="84" dur="1000"/>
                                        <p:tgtEl>
                                          <p:spTgt spid="4">
                                            <p:txEl>
                                              <p:pRg st="3" end="3"/>
                                            </p:txEl>
                                          </p:spTgt>
                                        </p:tgtEl>
                                      </p:cBhvr>
                                    </p:animEffect>
                                    <p:anim calcmode="lin" valueType="num">
                                      <p:cBhvr>
                                        <p:cTn id="8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86"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nodeType="clickEffect">
                                  <p:stCondLst>
                                    <p:cond delay="0"/>
                                  </p:stCondLst>
                                  <p:childTnLst>
                                    <p:set>
                                      <p:cBhvr>
                                        <p:cTn id="90" dur="1" fill="hold">
                                          <p:stCondLst>
                                            <p:cond delay="0"/>
                                          </p:stCondLst>
                                        </p:cTn>
                                        <p:tgtEl>
                                          <p:spTgt spid="4">
                                            <p:txEl>
                                              <p:pRg st="4" end="4"/>
                                            </p:txEl>
                                          </p:spTgt>
                                        </p:tgtEl>
                                        <p:attrNameLst>
                                          <p:attrName>style.visibility</p:attrName>
                                        </p:attrNameLst>
                                      </p:cBhvr>
                                      <p:to>
                                        <p:strVal val="visible"/>
                                      </p:to>
                                    </p:set>
                                    <p:animEffect transition="in" filter="fade">
                                      <p:cBhvr>
                                        <p:cTn id="91" dur="1000"/>
                                        <p:tgtEl>
                                          <p:spTgt spid="4">
                                            <p:txEl>
                                              <p:pRg st="4" end="4"/>
                                            </p:txEl>
                                          </p:spTgt>
                                        </p:tgtEl>
                                      </p:cBhvr>
                                    </p:animEffect>
                                    <p:anim calcmode="lin" valueType="num">
                                      <p:cBhvr>
                                        <p:cTn id="92"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93"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94" fill="hold">
                      <p:stCondLst>
                        <p:cond delay="indefinite"/>
                      </p:stCondLst>
                      <p:childTnLst>
                        <p:par>
                          <p:cTn id="95" fill="hold">
                            <p:stCondLst>
                              <p:cond delay="0"/>
                            </p:stCondLst>
                            <p:childTnLst>
                              <p:par>
                                <p:cTn id="96" presetID="42" presetClass="entr" presetSubtype="0" fill="hold" nodeType="clickEffect">
                                  <p:stCondLst>
                                    <p:cond delay="0"/>
                                  </p:stCondLst>
                                  <p:childTnLst>
                                    <p:set>
                                      <p:cBhvr>
                                        <p:cTn id="97" dur="1" fill="hold">
                                          <p:stCondLst>
                                            <p:cond delay="0"/>
                                          </p:stCondLst>
                                        </p:cTn>
                                        <p:tgtEl>
                                          <p:spTgt spid="4">
                                            <p:txEl>
                                              <p:pRg st="5" end="5"/>
                                            </p:txEl>
                                          </p:spTgt>
                                        </p:tgtEl>
                                        <p:attrNameLst>
                                          <p:attrName>style.visibility</p:attrName>
                                        </p:attrNameLst>
                                      </p:cBhvr>
                                      <p:to>
                                        <p:strVal val="visible"/>
                                      </p:to>
                                    </p:set>
                                    <p:animEffect transition="in" filter="fade">
                                      <p:cBhvr>
                                        <p:cTn id="98" dur="1000"/>
                                        <p:tgtEl>
                                          <p:spTgt spid="4">
                                            <p:txEl>
                                              <p:pRg st="5" end="5"/>
                                            </p:txEl>
                                          </p:spTgt>
                                        </p:tgtEl>
                                      </p:cBhvr>
                                    </p:animEffect>
                                    <p:anim calcmode="lin" valueType="num">
                                      <p:cBhvr>
                                        <p:cTn id="99"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100"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101" fill="hold">
                      <p:stCondLst>
                        <p:cond delay="indefinite"/>
                      </p:stCondLst>
                      <p:childTnLst>
                        <p:par>
                          <p:cTn id="102" fill="hold">
                            <p:stCondLst>
                              <p:cond delay="0"/>
                            </p:stCondLst>
                            <p:childTnLst>
                              <p:par>
                                <p:cTn id="103" presetID="42" presetClass="entr" presetSubtype="0" fill="hold" nodeType="clickEffect">
                                  <p:stCondLst>
                                    <p:cond delay="0"/>
                                  </p:stCondLst>
                                  <p:childTnLst>
                                    <p:set>
                                      <p:cBhvr>
                                        <p:cTn id="104" dur="1" fill="hold">
                                          <p:stCondLst>
                                            <p:cond delay="0"/>
                                          </p:stCondLst>
                                        </p:cTn>
                                        <p:tgtEl>
                                          <p:spTgt spid="4">
                                            <p:txEl>
                                              <p:pRg st="6" end="6"/>
                                            </p:txEl>
                                          </p:spTgt>
                                        </p:tgtEl>
                                        <p:attrNameLst>
                                          <p:attrName>style.visibility</p:attrName>
                                        </p:attrNameLst>
                                      </p:cBhvr>
                                      <p:to>
                                        <p:strVal val="visible"/>
                                      </p:to>
                                    </p:set>
                                    <p:animEffect transition="in" filter="fade">
                                      <p:cBhvr>
                                        <p:cTn id="105" dur="1000"/>
                                        <p:tgtEl>
                                          <p:spTgt spid="4">
                                            <p:txEl>
                                              <p:pRg st="6" end="6"/>
                                            </p:txEl>
                                          </p:spTgt>
                                        </p:tgtEl>
                                      </p:cBhvr>
                                    </p:animEffect>
                                    <p:anim calcmode="lin" valueType="num">
                                      <p:cBhvr>
                                        <p:cTn id="106"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107"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108" fill="hold">
                      <p:stCondLst>
                        <p:cond delay="indefinite"/>
                      </p:stCondLst>
                      <p:childTnLst>
                        <p:par>
                          <p:cTn id="109" fill="hold">
                            <p:stCondLst>
                              <p:cond delay="0"/>
                            </p:stCondLst>
                            <p:childTnLst>
                              <p:par>
                                <p:cTn id="110" presetID="42" presetClass="entr" presetSubtype="0" fill="hold" nodeType="clickEffect">
                                  <p:stCondLst>
                                    <p:cond delay="0"/>
                                  </p:stCondLst>
                                  <p:childTnLst>
                                    <p:set>
                                      <p:cBhvr>
                                        <p:cTn id="111" dur="1" fill="hold">
                                          <p:stCondLst>
                                            <p:cond delay="0"/>
                                          </p:stCondLst>
                                        </p:cTn>
                                        <p:tgtEl>
                                          <p:spTgt spid="4">
                                            <p:txEl>
                                              <p:pRg st="7" end="7"/>
                                            </p:txEl>
                                          </p:spTgt>
                                        </p:tgtEl>
                                        <p:attrNameLst>
                                          <p:attrName>style.visibility</p:attrName>
                                        </p:attrNameLst>
                                      </p:cBhvr>
                                      <p:to>
                                        <p:strVal val="visible"/>
                                      </p:to>
                                    </p:set>
                                    <p:animEffect transition="in" filter="fade">
                                      <p:cBhvr>
                                        <p:cTn id="112" dur="1000"/>
                                        <p:tgtEl>
                                          <p:spTgt spid="4">
                                            <p:txEl>
                                              <p:pRg st="7" end="7"/>
                                            </p:txEl>
                                          </p:spTgt>
                                        </p:tgtEl>
                                      </p:cBhvr>
                                    </p:animEffect>
                                    <p:anim calcmode="lin" valueType="num">
                                      <p:cBhvr>
                                        <p:cTn id="113"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114"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219BB-4077-2B2B-0BB4-DDDA2825B6BD}"/>
              </a:ext>
            </a:extLst>
          </p:cNvPr>
          <p:cNvSpPr>
            <a:spLocks noGrp="1"/>
          </p:cNvSpPr>
          <p:nvPr>
            <p:ph type="title"/>
          </p:nvPr>
        </p:nvSpPr>
        <p:spPr/>
        <p:txBody>
          <a:bodyPr/>
          <a:lstStyle/>
          <a:p>
            <a:r>
              <a:rPr lang="en-GB" dirty="0"/>
              <a:t>Suspect/Subject</a:t>
            </a:r>
          </a:p>
        </p:txBody>
      </p:sp>
      <p:sp>
        <p:nvSpPr>
          <p:cNvPr id="3" name="Content Placeholder 2">
            <a:extLst>
              <a:ext uri="{FF2B5EF4-FFF2-40B4-BE49-F238E27FC236}">
                <a16:creationId xmlns:a16="http://schemas.microsoft.com/office/drawing/2014/main" id="{6811F0E7-88D2-FF30-6354-7B168958147C}"/>
              </a:ext>
            </a:extLst>
          </p:cNvPr>
          <p:cNvSpPr>
            <a:spLocks noGrp="1"/>
          </p:cNvSpPr>
          <p:nvPr>
            <p:ph sz="half" idx="1"/>
          </p:nvPr>
        </p:nvSpPr>
        <p:spPr/>
        <p:txBody>
          <a:bodyPr>
            <a:normAutofit fontScale="92500" lnSpcReduction="20000"/>
          </a:bodyPr>
          <a:lstStyle/>
          <a:p>
            <a:r>
              <a:rPr lang="en-GB" dirty="0"/>
              <a:t>What considerations?</a:t>
            </a:r>
          </a:p>
          <a:p>
            <a:r>
              <a:rPr lang="en-GB" dirty="0"/>
              <a:t>Current location?</a:t>
            </a:r>
          </a:p>
          <a:p>
            <a:r>
              <a:rPr lang="en-GB" dirty="0"/>
              <a:t>Home address?</a:t>
            </a:r>
          </a:p>
          <a:p>
            <a:r>
              <a:rPr lang="en-GB" dirty="0"/>
              <a:t>Places frequented?</a:t>
            </a:r>
          </a:p>
          <a:p>
            <a:r>
              <a:rPr lang="en-GB" dirty="0"/>
              <a:t>Their associates?</a:t>
            </a:r>
          </a:p>
          <a:p>
            <a:r>
              <a:rPr lang="en-GB" dirty="0" err="1"/>
              <a:t>Enqs</a:t>
            </a:r>
            <a:r>
              <a:rPr lang="en-GB" dirty="0"/>
              <a:t> to locate?</a:t>
            </a:r>
          </a:p>
          <a:p>
            <a:pPr lvl="1"/>
            <a:r>
              <a:rPr lang="en-GB" dirty="0"/>
              <a:t>Public appeal?</a:t>
            </a:r>
          </a:p>
          <a:p>
            <a:pPr lvl="1"/>
            <a:r>
              <a:rPr lang="en-GB" dirty="0"/>
              <a:t>Cell site analysis?</a:t>
            </a:r>
          </a:p>
          <a:p>
            <a:pPr lvl="1"/>
            <a:r>
              <a:rPr lang="en-GB" dirty="0"/>
              <a:t>Task CHIS?</a:t>
            </a:r>
          </a:p>
        </p:txBody>
      </p:sp>
      <p:sp>
        <p:nvSpPr>
          <p:cNvPr id="4" name="Content Placeholder 3">
            <a:extLst>
              <a:ext uri="{FF2B5EF4-FFF2-40B4-BE49-F238E27FC236}">
                <a16:creationId xmlns:a16="http://schemas.microsoft.com/office/drawing/2014/main" id="{8471F56C-7479-BC85-9BA4-32753366F987}"/>
              </a:ext>
            </a:extLst>
          </p:cNvPr>
          <p:cNvSpPr>
            <a:spLocks noGrp="1"/>
          </p:cNvSpPr>
          <p:nvPr>
            <p:ph sz="half" idx="2"/>
          </p:nvPr>
        </p:nvSpPr>
        <p:spPr/>
        <p:txBody>
          <a:bodyPr>
            <a:normAutofit fontScale="92500" lnSpcReduction="20000"/>
          </a:bodyPr>
          <a:lstStyle/>
          <a:p>
            <a:r>
              <a:rPr lang="en-GB" dirty="0"/>
              <a:t>Arrest strategy?</a:t>
            </a:r>
          </a:p>
          <a:p>
            <a:r>
              <a:rPr lang="en-GB" dirty="0"/>
              <a:t>Custody strategy?</a:t>
            </a:r>
          </a:p>
          <a:p>
            <a:r>
              <a:rPr lang="en-GB" dirty="0"/>
              <a:t>ID processes?</a:t>
            </a:r>
          </a:p>
          <a:p>
            <a:r>
              <a:rPr lang="en-GB" dirty="0"/>
              <a:t>Interview strategy?</a:t>
            </a:r>
          </a:p>
          <a:p>
            <a:r>
              <a:rPr lang="en-GB" dirty="0"/>
              <a:t>Search strategy?</a:t>
            </a:r>
          </a:p>
          <a:p>
            <a:r>
              <a:rPr lang="en-GB" dirty="0"/>
              <a:t>Forensic examination? Photograph / documented injuries?</a:t>
            </a:r>
          </a:p>
          <a:p>
            <a:r>
              <a:rPr lang="en-GB" dirty="0"/>
              <a:t>Recovered any evidence?</a:t>
            </a:r>
          </a:p>
          <a:p>
            <a:pPr lvl="1"/>
            <a:r>
              <a:rPr lang="en-GB" dirty="0"/>
              <a:t>Physical - clothing, cash, weapons etc</a:t>
            </a:r>
          </a:p>
          <a:p>
            <a:pPr lvl="1"/>
            <a:r>
              <a:rPr lang="en-GB" dirty="0"/>
              <a:t>Digital – Mobile, digital devices</a:t>
            </a:r>
          </a:p>
          <a:p>
            <a:pPr lvl="1"/>
            <a:endParaRPr lang="en-GB" dirty="0">
              <a:solidFill>
                <a:srgbClr val="FFC000"/>
              </a:solidFill>
            </a:endParaRPr>
          </a:p>
        </p:txBody>
      </p:sp>
      <p:pic>
        <p:nvPicPr>
          <p:cNvPr id="6" name="Picture 5" descr="A blue square with white lines&#10;&#10;AI-generated content may be incorrect.">
            <a:extLst>
              <a:ext uri="{FF2B5EF4-FFF2-40B4-BE49-F238E27FC236}">
                <a16:creationId xmlns:a16="http://schemas.microsoft.com/office/drawing/2014/main" id="{578A4AF7-F9FB-47F8-55BE-F01C7AA5BEB8}"/>
              </a:ext>
            </a:extLst>
          </p:cNvPr>
          <p:cNvPicPr>
            <a:picLocks noChangeAspect="1"/>
          </p:cNvPicPr>
          <p:nvPr/>
        </p:nvPicPr>
        <p:blipFill>
          <a:blip r:embed="rId2"/>
          <a:stretch>
            <a:fillRect/>
          </a:stretch>
        </p:blipFill>
        <p:spPr>
          <a:xfrm>
            <a:off x="0" y="5951174"/>
            <a:ext cx="12192000" cy="904169"/>
          </a:xfrm>
          <a:prstGeom prst="rect">
            <a:avLst/>
          </a:prstGeom>
        </p:spPr>
      </p:pic>
    </p:spTree>
    <p:extLst>
      <p:ext uri="{BB962C8B-B14F-4D97-AF65-F5344CB8AC3E}">
        <p14:creationId xmlns:p14="http://schemas.microsoft.com/office/powerpoint/2010/main" val="2507942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8" presetID="42" presetClass="entr" presetSubtype="0" fill="hold" nodeType="withEffect">
                                  <p:stCondLst>
                                    <p:cond delay="0"/>
                                  </p:stCondLst>
                                  <p:childTnLst>
                                    <p:set>
                                      <p:cBhvr>
                                        <p:cTn id="39" dur="1" fill="hold">
                                          <p:stCondLst>
                                            <p:cond delay="0"/>
                                          </p:stCondLst>
                                        </p:cTn>
                                        <p:tgtEl>
                                          <p:spTgt spid="3">
                                            <p:txEl>
                                              <p:pRg st="6" end="6"/>
                                            </p:txEl>
                                          </p:spTgt>
                                        </p:tgtEl>
                                        <p:attrNameLst>
                                          <p:attrName>style.visibility</p:attrName>
                                        </p:attrNameLst>
                                      </p:cBhvr>
                                      <p:to>
                                        <p:strVal val="visible"/>
                                      </p:to>
                                    </p:set>
                                    <p:animEffect transition="in" filter="fade">
                                      <p:cBhvr>
                                        <p:cTn id="40" dur="1000"/>
                                        <p:tgtEl>
                                          <p:spTgt spid="3">
                                            <p:txEl>
                                              <p:pRg st="6" end="6"/>
                                            </p:txEl>
                                          </p:spTgt>
                                        </p:tgtEl>
                                      </p:cBhvr>
                                    </p:animEffect>
                                    <p:anim calcmode="lin" valueType="num">
                                      <p:cBhvr>
                                        <p:cTn id="41"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3" presetID="42" presetClass="entr" presetSubtype="0" fill="hold" nodeType="withEffect">
                                  <p:stCondLst>
                                    <p:cond delay="0"/>
                                  </p:stCondLst>
                                  <p:childTnLst>
                                    <p:set>
                                      <p:cBhvr>
                                        <p:cTn id="44" dur="1" fill="hold">
                                          <p:stCondLst>
                                            <p:cond delay="0"/>
                                          </p:stCondLst>
                                        </p:cTn>
                                        <p:tgtEl>
                                          <p:spTgt spid="3">
                                            <p:txEl>
                                              <p:pRg st="7" end="7"/>
                                            </p:txEl>
                                          </p:spTgt>
                                        </p:tgtEl>
                                        <p:attrNameLst>
                                          <p:attrName>style.visibility</p:attrName>
                                        </p:attrNameLst>
                                      </p:cBhvr>
                                      <p:to>
                                        <p:strVal val="visible"/>
                                      </p:to>
                                    </p:set>
                                    <p:animEffect transition="in" filter="fade">
                                      <p:cBhvr>
                                        <p:cTn id="45" dur="1000"/>
                                        <p:tgtEl>
                                          <p:spTgt spid="3">
                                            <p:txEl>
                                              <p:pRg st="7" end="7"/>
                                            </p:txEl>
                                          </p:spTgt>
                                        </p:tgtEl>
                                      </p:cBhvr>
                                    </p:animEffect>
                                    <p:anim calcmode="lin" valueType="num">
                                      <p:cBhvr>
                                        <p:cTn id="46"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7"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8" presetID="42" presetClass="entr" presetSubtype="0" fill="hold" nodeType="withEffect">
                                  <p:stCondLst>
                                    <p:cond delay="0"/>
                                  </p:stCondLst>
                                  <p:childTnLst>
                                    <p:set>
                                      <p:cBhvr>
                                        <p:cTn id="49" dur="1" fill="hold">
                                          <p:stCondLst>
                                            <p:cond delay="0"/>
                                          </p:stCondLst>
                                        </p:cTn>
                                        <p:tgtEl>
                                          <p:spTgt spid="3">
                                            <p:txEl>
                                              <p:pRg st="8" end="8"/>
                                            </p:txEl>
                                          </p:spTgt>
                                        </p:tgtEl>
                                        <p:attrNameLst>
                                          <p:attrName>style.visibility</p:attrName>
                                        </p:attrNameLst>
                                      </p:cBhvr>
                                      <p:to>
                                        <p:strVal val="visible"/>
                                      </p:to>
                                    </p:set>
                                    <p:animEffect transition="in" filter="fade">
                                      <p:cBhvr>
                                        <p:cTn id="50" dur="1000"/>
                                        <p:tgtEl>
                                          <p:spTgt spid="3">
                                            <p:txEl>
                                              <p:pRg st="8" end="8"/>
                                            </p:txEl>
                                          </p:spTgt>
                                        </p:tgtEl>
                                      </p:cBhvr>
                                    </p:animEffect>
                                    <p:anim calcmode="lin" valueType="num">
                                      <p:cBhvr>
                                        <p:cTn id="51"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2"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nodeType="clickEffect">
                                  <p:stCondLst>
                                    <p:cond delay="0"/>
                                  </p:stCondLst>
                                  <p:childTnLst>
                                    <p:set>
                                      <p:cBhvr>
                                        <p:cTn id="56" dur="1" fill="hold">
                                          <p:stCondLst>
                                            <p:cond delay="0"/>
                                          </p:stCondLst>
                                        </p:cTn>
                                        <p:tgtEl>
                                          <p:spTgt spid="4">
                                            <p:txEl>
                                              <p:pRg st="0" end="0"/>
                                            </p:txEl>
                                          </p:spTgt>
                                        </p:tgtEl>
                                        <p:attrNameLst>
                                          <p:attrName>style.visibility</p:attrName>
                                        </p:attrNameLst>
                                      </p:cBhvr>
                                      <p:to>
                                        <p:strVal val="visible"/>
                                      </p:to>
                                    </p:set>
                                    <p:animEffect transition="in" filter="fade">
                                      <p:cBhvr>
                                        <p:cTn id="57" dur="1000"/>
                                        <p:tgtEl>
                                          <p:spTgt spid="4">
                                            <p:txEl>
                                              <p:pRg st="0" end="0"/>
                                            </p:txEl>
                                          </p:spTgt>
                                        </p:tgtEl>
                                      </p:cBhvr>
                                    </p:animEffect>
                                    <p:anim calcmode="lin" valueType="num">
                                      <p:cBhvr>
                                        <p:cTn id="5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42" presetClass="entr" presetSubtype="0" fill="hold" nodeType="clickEffect">
                                  <p:stCondLst>
                                    <p:cond delay="0"/>
                                  </p:stCondLst>
                                  <p:childTnLst>
                                    <p:set>
                                      <p:cBhvr>
                                        <p:cTn id="63" dur="1" fill="hold">
                                          <p:stCondLst>
                                            <p:cond delay="0"/>
                                          </p:stCondLst>
                                        </p:cTn>
                                        <p:tgtEl>
                                          <p:spTgt spid="4">
                                            <p:txEl>
                                              <p:pRg st="1" end="1"/>
                                            </p:txEl>
                                          </p:spTgt>
                                        </p:tgtEl>
                                        <p:attrNameLst>
                                          <p:attrName>style.visibility</p:attrName>
                                        </p:attrNameLst>
                                      </p:cBhvr>
                                      <p:to>
                                        <p:strVal val="visible"/>
                                      </p:to>
                                    </p:set>
                                    <p:animEffect transition="in" filter="fade">
                                      <p:cBhvr>
                                        <p:cTn id="64" dur="1000"/>
                                        <p:tgtEl>
                                          <p:spTgt spid="4">
                                            <p:txEl>
                                              <p:pRg st="1" end="1"/>
                                            </p:txEl>
                                          </p:spTgt>
                                        </p:tgtEl>
                                      </p:cBhvr>
                                    </p:animEffect>
                                    <p:anim calcmode="lin" valueType="num">
                                      <p:cBhvr>
                                        <p:cTn id="6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6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42" presetClass="entr" presetSubtype="0" fill="hold" nodeType="clickEffect">
                                  <p:stCondLst>
                                    <p:cond delay="0"/>
                                  </p:stCondLst>
                                  <p:childTnLst>
                                    <p:set>
                                      <p:cBhvr>
                                        <p:cTn id="70" dur="1" fill="hold">
                                          <p:stCondLst>
                                            <p:cond delay="0"/>
                                          </p:stCondLst>
                                        </p:cTn>
                                        <p:tgtEl>
                                          <p:spTgt spid="4">
                                            <p:txEl>
                                              <p:pRg st="2" end="2"/>
                                            </p:txEl>
                                          </p:spTgt>
                                        </p:tgtEl>
                                        <p:attrNameLst>
                                          <p:attrName>style.visibility</p:attrName>
                                        </p:attrNameLst>
                                      </p:cBhvr>
                                      <p:to>
                                        <p:strVal val="visible"/>
                                      </p:to>
                                    </p:set>
                                    <p:animEffect transition="in" filter="fade">
                                      <p:cBhvr>
                                        <p:cTn id="71" dur="1000"/>
                                        <p:tgtEl>
                                          <p:spTgt spid="4">
                                            <p:txEl>
                                              <p:pRg st="2" end="2"/>
                                            </p:txEl>
                                          </p:spTgt>
                                        </p:tgtEl>
                                      </p:cBhvr>
                                    </p:animEffect>
                                    <p:anim calcmode="lin" valueType="num">
                                      <p:cBhvr>
                                        <p:cTn id="7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7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74" fill="hold">
                      <p:stCondLst>
                        <p:cond delay="indefinite"/>
                      </p:stCondLst>
                      <p:childTnLst>
                        <p:par>
                          <p:cTn id="75" fill="hold">
                            <p:stCondLst>
                              <p:cond delay="0"/>
                            </p:stCondLst>
                            <p:childTnLst>
                              <p:par>
                                <p:cTn id="76" presetID="42" presetClass="entr" presetSubtype="0" fill="hold" nodeType="clickEffect">
                                  <p:stCondLst>
                                    <p:cond delay="0"/>
                                  </p:stCondLst>
                                  <p:childTnLst>
                                    <p:set>
                                      <p:cBhvr>
                                        <p:cTn id="77" dur="1" fill="hold">
                                          <p:stCondLst>
                                            <p:cond delay="0"/>
                                          </p:stCondLst>
                                        </p:cTn>
                                        <p:tgtEl>
                                          <p:spTgt spid="4">
                                            <p:txEl>
                                              <p:pRg st="3" end="3"/>
                                            </p:txEl>
                                          </p:spTgt>
                                        </p:tgtEl>
                                        <p:attrNameLst>
                                          <p:attrName>style.visibility</p:attrName>
                                        </p:attrNameLst>
                                      </p:cBhvr>
                                      <p:to>
                                        <p:strVal val="visible"/>
                                      </p:to>
                                    </p:set>
                                    <p:animEffect transition="in" filter="fade">
                                      <p:cBhvr>
                                        <p:cTn id="78" dur="1000"/>
                                        <p:tgtEl>
                                          <p:spTgt spid="4">
                                            <p:txEl>
                                              <p:pRg st="3" end="3"/>
                                            </p:txEl>
                                          </p:spTgt>
                                        </p:tgtEl>
                                      </p:cBhvr>
                                    </p:animEffect>
                                    <p:anim calcmode="lin" valueType="num">
                                      <p:cBhvr>
                                        <p:cTn id="7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8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42" presetClass="entr" presetSubtype="0" fill="hold" nodeType="clickEffect">
                                  <p:stCondLst>
                                    <p:cond delay="0"/>
                                  </p:stCondLst>
                                  <p:childTnLst>
                                    <p:set>
                                      <p:cBhvr>
                                        <p:cTn id="84" dur="1" fill="hold">
                                          <p:stCondLst>
                                            <p:cond delay="0"/>
                                          </p:stCondLst>
                                        </p:cTn>
                                        <p:tgtEl>
                                          <p:spTgt spid="4">
                                            <p:txEl>
                                              <p:pRg st="4" end="4"/>
                                            </p:txEl>
                                          </p:spTgt>
                                        </p:tgtEl>
                                        <p:attrNameLst>
                                          <p:attrName>style.visibility</p:attrName>
                                        </p:attrNameLst>
                                      </p:cBhvr>
                                      <p:to>
                                        <p:strVal val="visible"/>
                                      </p:to>
                                    </p:set>
                                    <p:animEffect transition="in" filter="fade">
                                      <p:cBhvr>
                                        <p:cTn id="85" dur="1000"/>
                                        <p:tgtEl>
                                          <p:spTgt spid="4">
                                            <p:txEl>
                                              <p:pRg st="4" end="4"/>
                                            </p:txEl>
                                          </p:spTgt>
                                        </p:tgtEl>
                                      </p:cBhvr>
                                    </p:animEffect>
                                    <p:anim calcmode="lin" valueType="num">
                                      <p:cBhvr>
                                        <p:cTn id="8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8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88" fill="hold">
                      <p:stCondLst>
                        <p:cond delay="indefinite"/>
                      </p:stCondLst>
                      <p:childTnLst>
                        <p:par>
                          <p:cTn id="89" fill="hold">
                            <p:stCondLst>
                              <p:cond delay="0"/>
                            </p:stCondLst>
                            <p:childTnLst>
                              <p:par>
                                <p:cTn id="90" presetID="42" presetClass="entr" presetSubtype="0" fill="hold" nodeType="clickEffect">
                                  <p:stCondLst>
                                    <p:cond delay="0"/>
                                  </p:stCondLst>
                                  <p:childTnLst>
                                    <p:set>
                                      <p:cBhvr>
                                        <p:cTn id="91" dur="1" fill="hold">
                                          <p:stCondLst>
                                            <p:cond delay="0"/>
                                          </p:stCondLst>
                                        </p:cTn>
                                        <p:tgtEl>
                                          <p:spTgt spid="4">
                                            <p:txEl>
                                              <p:pRg st="5" end="5"/>
                                            </p:txEl>
                                          </p:spTgt>
                                        </p:tgtEl>
                                        <p:attrNameLst>
                                          <p:attrName>style.visibility</p:attrName>
                                        </p:attrNameLst>
                                      </p:cBhvr>
                                      <p:to>
                                        <p:strVal val="visible"/>
                                      </p:to>
                                    </p:set>
                                    <p:animEffect transition="in" filter="fade">
                                      <p:cBhvr>
                                        <p:cTn id="92" dur="1000"/>
                                        <p:tgtEl>
                                          <p:spTgt spid="4">
                                            <p:txEl>
                                              <p:pRg st="5" end="5"/>
                                            </p:txEl>
                                          </p:spTgt>
                                        </p:tgtEl>
                                      </p:cBhvr>
                                    </p:animEffect>
                                    <p:anim calcmode="lin" valueType="num">
                                      <p:cBhvr>
                                        <p:cTn id="9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9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95" fill="hold">
                      <p:stCondLst>
                        <p:cond delay="indefinite"/>
                      </p:stCondLst>
                      <p:childTnLst>
                        <p:par>
                          <p:cTn id="96" fill="hold">
                            <p:stCondLst>
                              <p:cond delay="0"/>
                            </p:stCondLst>
                            <p:childTnLst>
                              <p:par>
                                <p:cTn id="97" presetID="42" presetClass="entr" presetSubtype="0" fill="hold" nodeType="clickEffect">
                                  <p:stCondLst>
                                    <p:cond delay="0"/>
                                  </p:stCondLst>
                                  <p:childTnLst>
                                    <p:set>
                                      <p:cBhvr>
                                        <p:cTn id="98" dur="1" fill="hold">
                                          <p:stCondLst>
                                            <p:cond delay="0"/>
                                          </p:stCondLst>
                                        </p:cTn>
                                        <p:tgtEl>
                                          <p:spTgt spid="4">
                                            <p:txEl>
                                              <p:pRg st="6" end="6"/>
                                            </p:txEl>
                                          </p:spTgt>
                                        </p:tgtEl>
                                        <p:attrNameLst>
                                          <p:attrName>style.visibility</p:attrName>
                                        </p:attrNameLst>
                                      </p:cBhvr>
                                      <p:to>
                                        <p:strVal val="visible"/>
                                      </p:to>
                                    </p:set>
                                    <p:animEffect transition="in" filter="fade">
                                      <p:cBhvr>
                                        <p:cTn id="99" dur="1000"/>
                                        <p:tgtEl>
                                          <p:spTgt spid="4">
                                            <p:txEl>
                                              <p:pRg st="6" end="6"/>
                                            </p:txEl>
                                          </p:spTgt>
                                        </p:tgtEl>
                                      </p:cBhvr>
                                    </p:animEffect>
                                    <p:anim calcmode="lin" valueType="num">
                                      <p:cBhvr>
                                        <p:cTn id="100"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101" dur="1000" fill="hold"/>
                                        <p:tgtEl>
                                          <p:spTgt spid="4">
                                            <p:txEl>
                                              <p:pRg st="6" end="6"/>
                                            </p:txEl>
                                          </p:spTgt>
                                        </p:tgtEl>
                                        <p:attrNameLst>
                                          <p:attrName>ppt_y</p:attrName>
                                        </p:attrNameLst>
                                      </p:cBhvr>
                                      <p:tavLst>
                                        <p:tav tm="0">
                                          <p:val>
                                            <p:strVal val="#ppt_y+.1"/>
                                          </p:val>
                                        </p:tav>
                                        <p:tav tm="100000">
                                          <p:val>
                                            <p:strVal val="#ppt_y"/>
                                          </p:val>
                                        </p:tav>
                                      </p:tavLst>
                                    </p:anim>
                                  </p:childTnLst>
                                </p:cTn>
                              </p:par>
                              <p:par>
                                <p:cTn id="102" presetID="42" presetClass="entr" presetSubtype="0" fill="hold" nodeType="withEffect">
                                  <p:stCondLst>
                                    <p:cond delay="0"/>
                                  </p:stCondLst>
                                  <p:childTnLst>
                                    <p:set>
                                      <p:cBhvr>
                                        <p:cTn id="103" dur="1" fill="hold">
                                          <p:stCondLst>
                                            <p:cond delay="0"/>
                                          </p:stCondLst>
                                        </p:cTn>
                                        <p:tgtEl>
                                          <p:spTgt spid="4">
                                            <p:txEl>
                                              <p:pRg st="7" end="7"/>
                                            </p:txEl>
                                          </p:spTgt>
                                        </p:tgtEl>
                                        <p:attrNameLst>
                                          <p:attrName>style.visibility</p:attrName>
                                        </p:attrNameLst>
                                      </p:cBhvr>
                                      <p:to>
                                        <p:strVal val="visible"/>
                                      </p:to>
                                    </p:set>
                                    <p:animEffect transition="in" filter="fade">
                                      <p:cBhvr>
                                        <p:cTn id="104" dur="1000"/>
                                        <p:tgtEl>
                                          <p:spTgt spid="4">
                                            <p:txEl>
                                              <p:pRg st="7" end="7"/>
                                            </p:txEl>
                                          </p:spTgt>
                                        </p:tgtEl>
                                      </p:cBhvr>
                                    </p:animEffect>
                                    <p:anim calcmode="lin" valueType="num">
                                      <p:cBhvr>
                                        <p:cTn id="105"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106" dur="1000" fill="hold"/>
                                        <p:tgtEl>
                                          <p:spTgt spid="4">
                                            <p:txEl>
                                              <p:pRg st="7" end="7"/>
                                            </p:txEl>
                                          </p:spTgt>
                                        </p:tgtEl>
                                        <p:attrNameLst>
                                          <p:attrName>ppt_y</p:attrName>
                                        </p:attrNameLst>
                                      </p:cBhvr>
                                      <p:tavLst>
                                        <p:tav tm="0">
                                          <p:val>
                                            <p:strVal val="#ppt_y+.1"/>
                                          </p:val>
                                        </p:tav>
                                        <p:tav tm="100000">
                                          <p:val>
                                            <p:strVal val="#ppt_y"/>
                                          </p:val>
                                        </p:tav>
                                      </p:tavLst>
                                    </p:anim>
                                  </p:childTnLst>
                                </p:cTn>
                              </p:par>
                              <p:par>
                                <p:cTn id="107" presetID="42" presetClass="entr" presetSubtype="0" fill="hold" nodeType="withEffect">
                                  <p:stCondLst>
                                    <p:cond delay="0"/>
                                  </p:stCondLst>
                                  <p:childTnLst>
                                    <p:set>
                                      <p:cBhvr>
                                        <p:cTn id="108" dur="1" fill="hold">
                                          <p:stCondLst>
                                            <p:cond delay="0"/>
                                          </p:stCondLst>
                                        </p:cTn>
                                        <p:tgtEl>
                                          <p:spTgt spid="4">
                                            <p:txEl>
                                              <p:pRg st="8" end="8"/>
                                            </p:txEl>
                                          </p:spTgt>
                                        </p:tgtEl>
                                        <p:attrNameLst>
                                          <p:attrName>style.visibility</p:attrName>
                                        </p:attrNameLst>
                                      </p:cBhvr>
                                      <p:to>
                                        <p:strVal val="visible"/>
                                      </p:to>
                                    </p:set>
                                    <p:animEffect transition="in" filter="fade">
                                      <p:cBhvr>
                                        <p:cTn id="109" dur="1000"/>
                                        <p:tgtEl>
                                          <p:spTgt spid="4">
                                            <p:txEl>
                                              <p:pRg st="8" end="8"/>
                                            </p:txEl>
                                          </p:spTgt>
                                        </p:tgtEl>
                                      </p:cBhvr>
                                    </p:animEffect>
                                    <p:anim calcmode="lin" valueType="num">
                                      <p:cBhvr>
                                        <p:cTn id="110"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111"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7C940-7AB0-A3B5-6DE5-29427E20AA82}"/>
              </a:ext>
            </a:extLst>
          </p:cNvPr>
          <p:cNvSpPr>
            <a:spLocks noGrp="1"/>
          </p:cNvSpPr>
          <p:nvPr>
            <p:ph type="title"/>
          </p:nvPr>
        </p:nvSpPr>
        <p:spPr/>
        <p:txBody>
          <a:bodyPr/>
          <a:lstStyle/>
          <a:p>
            <a:r>
              <a:rPr lang="en-GB" dirty="0"/>
              <a:t>Investigative Enquiries?</a:t>
            </a:r>
          </a:p>
        </p:txBody>
      </p:sp>
      <p:sp>
        <p:nvSpPr>
          <p:cNvPr id="3" name="Content Placeholder 2">
            <a:extLst>
              <a:ext uri="{FF2B5EF4-FFF2-40B4-BE49-F238E27FC236}">
                <a16:creationId xmlns:a16="http://schemas.microsoft.com/office/drawing/2014/main" id="{0870D36A-A587-D1F1-BD6F-BAD6DB690694}"/>
              </a:ext>
            </a:extLst>
          </p:cNvPr>
          <p:cNvSpPr>
            <a:spLocks noGrp="1"/>
          </p:cNvSpPr>
          <p:nvPr>
            <p:ph sz="half" idx="1"/>
          </p:nvPr>
        </p:nvSpPr>
        <p:spPr/>
        <p:txBody>
          <a:bodyPr>
            <a:normAutofit lnSpcReduction="10000"/>
          </a:bodyPr>
          <a:lstStyle/>
          <a:p>
            <a:r>
              <a:rPr lang="en-GB" dirty="0"/>
              <a:t>What further enquiries are required?</a:t>
            </a:r>
          </a:p>
          <a:p>
            <a:r>
              <a:rPr lang="en-GB" dirty="0"/>
              <a:t>H2H enquiries?</a:t>
            </a:r>
          </a:p>
          <a:p>
            <a:r>
              <a:rPr lang="en-GB" dirty="0"/>
              <a:t>CCTV trawl?</a:t>
            </a:r>
          </a:p>
          <a:p>
            <a:r>
              <a:rPr lang="en-GB" dirty="0"/>
              <a:t>Appeal for witnesses?</a:t>
            </a:r>
          </a:p>
          <a:p>
            <a:r>
              <a:rPr lang="en-GB" dirty="0"/>
              <a:t>Witness statements?</a:t>
            </a:r>
          </a:p>
          <a:p>
            <a:r>
              <a:rPr lang="en-GB" dirty="0"/>
              <a:t>Witness assessments?</a:t>
            </a:r>
          </a:p>
          <a:p>
            <a:pPr lvl="1"/>
            <a:r>
              <a:rPr lang="en-GB" dirty="0"/>
              <a:t>Vulnerable?</a:t>
            </a:r>
          </a:p>
          <a:p>
            <a:pPr lvl="1"/>
            <a:r>
              <a:rPr lang="en-GB" dirty="0"/>
              <a:t>Intimidated?</a:t>
            </a:r>
          </a:p>
          <a:p>
            <a:pPr lvl="1"/>
            <a:r>
              <a:rPr lang="en-GB" dirty="0"/>
              <a:t>Special Measures?</a:t>
            </a:r>
          </a:p>
          <a:p>
            <a:endParaRPr lang="en-GB" dirty="0"/>
          </a:p>
        </p:txBody>
      </p:sp>
      <p:sp>
        <p:nvSpPr>
          <p:cNvPr id="4" name="Content Placeholder 3">
            <a:extLst>
              <a:ext uri="{FF2B5EF4-FFF2-40B4-BE49-F238E27FC236}">
                <a16:creationId xmlns:a16="http://schemas.microsoft.com/office/drawing/2014/main" id="{4BC8EBD1-3C6D-86EC-F3D3-978B4512F57C}"/>
              </a:ext>
            </a:extLst>
          </p:cNvPr>
          <p:cNvSpPr>
            <a:spLocks noGrp="1"/>
          </p:cNvSpPr>
          <p:nvPr>
            <p:ph sz="half" idx="2"/>
          </p:nvPr>
        </p:nvSpPr>
        <p:spPr/>
        <p:txBody>
          <a:bodyPr>
            <a:normAutofit lnSpcReduction="10000"/>
          </a:bodyPr>
          <a:lstStyle/>
          <a:p>
            <a:r>
              <a:rPr lang="en-GB" dirty="0"/>
              <a:t>Is BWV retained and labelled as evidential?</a:t>
            </a:r>
          </a:p>
          <a:p>
            <a:r>
              <a:rPr lang="en-GB" dirty="0"/>
              <a:t>Case File preparation.</a:t>
            </a:r>
          </a:p>
          <a:p>
            <a:r>
              <a:rPr lang="en-GB" dirty="0"/>
              <a:t>Disclosure / CPIA considerations.</a:t>
            </a:r>
          </a:p>
          <a:p>
            <a:r>
              <a:rPr lang="en-GB" dirty="0"/>
              <a:t>The relevancy test.</a:t>
            </a:r>
          </a:p>
          <a:p>
            <a:r>
              <a:rPr lang="en-GB" dirty="0"/>
              <a:t>EIA – Early Investigative Advice.</a:t>
            </a:r>
          </a:p>
          <a:p>
            <a:endParaRPr lang="en-GB" dirty="0"/>
          </a:p>
        </p:txBody>
      </p:sp>
      <p:pic>
        <p:nvPicPr>
          <p:cNvPr id="5" name="Picture 4" descr="A blue square with white lines&#10;&#10;AI-generated content may be incorrect.">
            <a:extLst>
              <a:ext uri="{FF2B5EF4-FFF2-40B4-BE49-F238E27FC236}">
                <a16:creationId xmlns:a16="http://schemas.microsoft.com/office/drawing/2014/main" id="{C0051539-7C67-2695-BEC5-2B47086F9BAD}"/>
              </a:ext>
            </a:extLst>
          </p:cNvPr>
          <p:cNvPicPr>
            <a:picLocks noChangeAspect="1"/>
          </p:cNvPicPr>
          <p:nvPr/>
        </p:nvPicPr>
        <p:blipFill>
          <a:blip r:embed="rId2"/>
          <a:stretch>
            <a:fillRect/>
          </a:stretch>
        </p:blipFill>
        <p:spPr>
          <a:xfrm>
            <a:off x="0" y="5951174"/>
            <a:ext cx="12192000" cy="904169"/>
          </a:xfrm>
          <a:prstGeom prst="rect">
            <a:avLst/>
          </a:prstGeom>
        </p:spPr>
      </p:pic>
    </p:spTree>
    <p:extLst>
      <p:ext uri="{BB962C8B-B14F-4D97-AF65-F5344CB8AC3E}">
        <p14:creationId xmlns:p14="http://schemas.microsoft.com/office/powerpoint/2010/main" val="2074528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1000"/>
                                        <p:tgtEl>
                                          <p:spTgt spid="3">
                                            <p:txEl>
                                              <p:pRg st="7" end="7"/>
                                            </p:txEl>
                                          </p:spTgt>
                                        </p:tgtEl>
                                      </p:cBhvr>
                                    </p:animEffect>
                                    <p:anim calcmode="lin" valueType="num">
                                      <p:cBhvr>
                                        <p:cTn id="48"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7" end="7"/>
                                            </p:txEl>
                                          </p:spTgt>
                                        </p:tgtEl>
                                        <p:attrNameLst>
                                          <p:attrName>ppt_y</p:attrName>
                                        </p:attrNameLst>
                                      </p:cBhvr>
                                      <p:tavLst>
                                        <p:tav tm="0">
                                          <p:val>
                                            <p:strVal val="#ppt_y+.1"/>
                                          </p:val>
                                        </p:tav>
                                        <p:tav tm="100000">
                                          <p:val>
                                            <p:strVal val="#ppt_y"/>
                                          </p:val>
                                        </p:tav>
                                      </p:tavLst>
                                    </p:anim>
                                  </p:childTnLst>
                                </p:cTn>
                              </p:par>
                              <p:par>
                                <p:cTn id="50" presetID="42" presetClass="entr" presetSubtype="0" fill="hold" nodeType="with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fade">
                                      <p:cBhvr>
                                        <p:cTn id="52" dur="1000"/>
                                        <p:tgtEl>
                                          <p:spTgt spid="3">
                                            <p:txEl>
                                              <p:pRg st="8" end="8"/>
                                            </p:txEl>
                                          </p:spTgt>
                                        </p:tgtEl>
                                      </p:cBhvr>
                                    </p:animEffect>
                                    <p:anim calcmode="lin" valueType="num">
                                      <p:cBhvr>
                                        <p:cTn id="53"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4"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42" presetClass="entr" presetSubtype="0" fill="hold" nodeType="clickEffect">
                                  <p:stCondLst>
                                    <p:cond delay="0"/>
                                  </p:stCondLst>
                                  <p:childTnLst>
                                    <p:set>
                                      <p:cBhvr>
                                        <p:cTn id="58" dur="1" fill="hold">
                                          <p:stCondLst>
                                            <p:cond delay="0"/>
                                          </p:stCondLst>
                                        </p:cTn>
                                        <p:tgtEl>
                                          <p:spTgt spid="4">
                                            <p:txEl>
                                              <p:pRg st="0" end="0"/>
                                            </p:txEl>
                                          </p:spTgt>
                                        </p:tgtEl>
                                        <p:attrNameLst>
                                          <p:attrName>style.visibility</p:attrName>
                                        </p:attrNameLst>
                                      </p:cBhvr>
                                      <p:to>
                                        <p:strVal val="visible"/>
                                      </p:to>
                                    </p:set>
                                    <p:animEffect transition="in" filter="fade">
                                      <p:cBhvr>
                                        <p:cTn id="59" dur="1000"/>
                                        <p:tgtEl>
                                          <p:spTgt spid="4">
                                            <p:txEl>
                                              <p:pRg st="0" end="0"/>
                                            </p:txEl>
                                          </p:spTgt>
                                        </p:tgtEl>
                                      </p:cBhvr>
                                    </p:animEffect>
                                    <p:anim calcmode="lin" valueType="num">
                                      <p:cBhvr>
                                        <p:cTn id="60"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61"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42" presetClass="entr" presetSubtype="0" fill="hold" nodeType="clickEffect">
                                  <p:stCondLst>
                                    <p:cond delay="0"/>
                                  </p:stCondLst>
                                  <p:childTnLst>
                                    <p:set>
                                      <p:cBhvr>
                                        <p:cTn id="65" dur="1" fill="hold">
                                          <p:stCondLst>
                                            <p:cond delay="0"/>
                                          </p:stCondLst>
                                        </p:cTn>
                                        <p:tgtEl>
                                          <p:spTgt spid="4">
                                            <p:txEl>
                                              <p:pRg st="1" end="1"/>
                                            </p:txEl>
                                          </p:spTgt>
                                        </p:tgtEl>
                                        <p:attrNameLst>
                                          <p:attrName>style.visibility</p:attrName>
                                        </p:attrNameLst>
                                      </p:cBhvr>
                                      <p:to>
                                        <p:strVal val="visible"/>
                                      </p:to>
                                    </p:set>
                                    <p:animEffect transition="in" filter="fade">
                                      <p:cBhvr>
                                        <p:cTn id="66" dur="1000"/>
                                        <p:tgtEl>
                                          <p:spTgt spid="4">
                                            <p:txEl>
                                              <p:pRg st="1" end="1"/>
                                            </p:txEl>
                                          </p:spTgt>
                                        </p:tgtEl>
                                      </p:cBhvr>
                                    </p:animEffect>
                                    <p:anim calcmode="lin" valueType="num">
                                      <p:cBhvr>
                                        <p:cTn id="67"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68"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42" presetClass="entr" presetSubtype="0" fill="hold" nodeType="clickEffect">
                                  <p:stCondLst>
                                    <p:cond delay="0"/>
                                  </p:stCondLst>
                                  <p:childTnLst>
                                    <p:set>
                                      <p:cBhvr>
                                        <p:cTn id="72" dur="1" fill="hold">
                                          <p:stCondLst>
                                            <p:cond delay="0"/>
                                          </p:stCondLst>
                                        </p:cTn>
                                        <p:tgtEl>
                                          <p:spTgt spid="4">
                                            <p:txEl>
                                              <p:pRg st="2" end="2"/>
                                            </p:txEl>
                                          </p:spTgt>
                                        </p:tgtEl>
                                        <p:attrNameLst>
                                          <p:attrName>style.visibility</p:attrName>
                                        </p:attrNameLst>
                                      </p:cBhvr>
                                      <p:to>
                                        <p:strVal val="visible"/>
                                      </p:to>
                                    </p:set>
                                    <p:animEffect transition="in" filter="fade">
                                      <p:cBhvr>
                                        <p:cTn id="73" dur="1000"/>
                                        <p:tgtEl>
                                          <p:spTgt spid="4">
                                            <p:txEl>
                                              <p:pRg st="2" end="2"/>
                                            </p:txEl>
                                          </p:spTgt>
                                        </p:tgtEl>
                                      </p:cBhvr>
                                    </p:animEffect>
                                    <p:anim calcmode="lin" valueType="num">
                                      <p:cBhvr>
                                        <p:cTn id="74"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75"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76" fill="hold">
                      <p:stCondLst>
                        <p:cond delay="indefinite"/>
                      </p:stCondLst>
                      <p:childTnLst>
                        <p:par>
                          <p:cTn id="77" fill="hold">
                            <p:stCondLst>
                              <p:cond delay="0"/>
                            </p:stCondLst>
                            <p:childTnLst>
                              <p:par>
                                <p:cTn id="78" presetID="42" presetClass="entr" presetSubtype="0" fill="hold" nodeType="clickEffect">
                                  <p:stCondLst>
                                    <p:cond delay="0"/>
                                  </p:stCondLst>
                                  <p:childTnLst>
                                    <p:set>
                                      <p:cBhvr>
                                        <p:cTn id="79" dur="1" fill="hold">
                                          <p:stCondLst>
                                            <p:cond delay="0"/>
                                          </p:stCondLst>
                                        </p:cTn>
                                        <p:tgtEl>
                                          <p:spTgt spid="4">
                                            <p:txEl>
                                              <p:pRg st="3" end="3"/>
                                            </p:txEl>
                                          </p:spTgt>
                                        </p:tgtEl>
                                        <p:attrNameLst>
                                          <p:attrName>style.visibility</p:attrName>
                                        </p:attrNameLst>
                                      </p:cBhvr>
                                      <p:to>
                                        <p:strVal val="visible"/>
                                      </p:to>
                                    </p:set>
                                    <p:animEffect transition="in" filter="fade">
                                      <p:cBhvr>
                                        <p:cTn id="80" dur="1000"/>
                                        <p:tgtEl>
                                          <p:spTgt spid="4">
                                            <p:txEl>
                                              <p:pRg st="3" end="3"/>
                                            </p:txEl>
                                          </p:spTgt>
                                        </p:tgtEl>
                                      </p:cBhvr>
                                    </p:animEffect>
                                    <p:anim calcmode="lin" valueType="num">
                                      <p:cBhvr>
                                        <p:cTn id="81"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82"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83" fill="hold">
                      <p:stCondLst>
                        <p:cond delay="indefinite"/>
                      </p:stCondLst>
                      <p:childTnLst>
                        <p:par>
                          <p:cTn id="84" fill="hold">
                            <p:stCondLst>
                              <p:cond delay="0"/>
                            </p:stCondLst>
                            <p:childTnLst>
                              <p:par>
                                <p:cTn id="85" presetID="42" presetClass="entr" presetSubtype="0" fill="hold" nodeType="clickEffect">
                                  <p:stCondLst>
                                    <p:cond delay="0"/>
                                  </p:stCondLst>
                                  <p:childTnLst>
                                    <p:set>
                                      <p:cBhvr>
                                        <p:cTn id="86" dur="1" fill="hold">
                                          <p:stCondLst>
                                            <p:cond delay="0"/>
                                          </p:stCondLst>
                                        </p:cTn>
                                        <p:tgtEl>
                                          <p:spTgt spid="4">
                                            <p:txEl>
                                              <p:pRg st="4" end="4"/>
                                            </p:txEl>
                                          </p:spTgt>
                                        </p:tgtEl>
                                        <p:attrNameLst>
                                          <p:attrName>style.visibility</p:attrName>
                                        </p:attrNameLst>
                                      </p:cBhvr>
                                      <p:to>
                                        <p:strVal val="visible"/>
                                      </p:to>
                                    </p:set>
                                    <p:animEffect transition="in" filter="fade">
                                      <p:cBhvr>
                                        <p:cTn id="87" dur="1000"/>
                                        <p:tgtEl>
                                          <p:spTgt spid="4">
                                            <p:txEl>
                                              <p:pRg st="4" end="4"/>
                                            </p:txEl>
                                          </p:spTgt>
                                        </p:tgtEl>
                                      </p:cBhvr>
                                    </p:animEffect>
                                    <p:anim calcmode="lin" valueType="num">
                                      <p:cBhvr>
                                        <p:cTn id="88"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89"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5C253-1A29-D795-C1AB-3D503D3C8BAB}"/>
              </a:ext>
            </a:extLst>
          </p:cNvPr>
          <p:cNvSpPr>
            <a:spLocks noGrp="1"/>
          </p:cNvSpPr>
          <p:nvPr>
            <p:ph type="title"/>
          </p:nvPr>
        </p:nvSpPr>
        <p:spPr/>
        <p:txBody>
          <a:bodyPr/>
          <a:lstStyle/>
          <a:p>
            <a:r>
              <a:rPr lang="en-GB" dirty="0"/>
              <a:t>Critical reflection………</a:t>
            </a:r>
          </a:p>
        </p:txBody>
      </p:sp>
      <p:sp>
        <p:nvSpPr>
          <p:cNvPr id="3" name="Content Placeholder 2">
            <a:extLst>
              <a:ext uri="{FF2B5EF4-FFF2-40B4-BE49-F238E27FC236}">
                <a16:creationId xmlns:a16="http://schemas.microsoft.com/office/drawing/2014/main" id="{1DD736BA-2EF3-6FE6-0666-BC1874217C45}"/>
              </a:ext>
            </a:extLst>
          </p:cNvPr>
          <p:cNvSpPr>
            <a:spLocks noGrp="1"/>
          </p:cNvSpPr>
          <p:nvPr>
            <p:ph idx="1"/>
          </p:nvPr>
        </p:nvSpPr>
        <p:spPr/>
        <p:txBody>
          <a:bodyPr/>
          <a:lstStyle/>
          <a:p>
            <a:r>
              <a:rPr lang="en-GB" dirty="0"/>
              <a:t>If one of these five building blocks fails during the first 24 hours of an investigation, how might that affect evidence gathering, suspect identification, victim confidence, and the eventual outcome of the case?</a:t>
            </a:r>
          </a:p>
          <a:p>
            <a:endParaRPr lang="en-GB" dirty="0"/>
          </a:p>
        </p:txBody>
      </p:sp>
      <p:pic>
        <p:nvPicPr>
          <p:cNvPr id="5" name="Picture 4" descr="A blue square with white lines&#10;&#10;AI-generated content may be incorrect.">
            <a:extLst>
              <a:ext uri="{FF2B5EF4-FFF2-40B4-BE49-F238E27FC236}">
                <a16:creationId xmlns:a16="http://schemas.microsoft.com/office/drawing/2014/main" id="{12384ECE-B0CA-E18A-7B08-7519438C1236}"/>
              </a:ext>
            </a:extLst>
          </p:cNvPr>
          <p:cNvPicPr>
            <a:picLocks noChangeAspect="1"/>
          </p:cNvPicPr>
          <p:nvPr/>
        </p:nvPicPr>
        <p:blipFill>
          <a:blip r:embed="rId2"/>
          <a:stretch>
            <a:fillRect/>
          </a:stretch>
        </p:blipFill>
        <p:spPr>
          <a:xfrm>
            <a:off x="0" y="5951174"/>
            <a:ext cx="12192000" cy="904169"/>
          </a:xfrm>
          <a:prstGeom prst="rect">
            <a:avLst/>
          </a:prstGeom>
        </p:spPr>
      </p:pic>
    </p:spTree>
    <p:extLst>
      <p:ext uri="{BB962C8B-B14F-4D97-AF65-F5344CB8AC3E}">
        <p14:creationId xmlns:p14="http://schemas.microsoft.com/office/powerpoint/2010/main" val="37275855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B3EB2F-DD46-8B81-F495-D6DCDC71BE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DD99FE-FE16-8A63-01C1-F3BBCC61DB97}"/>
              </a:ext>
            </a:extLst>
          </p:cNvPr>
          <p:cNvSpPr>
            <a:spLocks noGrp="1"/>
          </p:cNvSpPr>
          <p:nvPr>
            <p:ph type="title"/>
          </p:nvPr>
        </p:nvSpPr>
        <p:spPr/>
        <p:txBody>
          <a:bodyPr/>
          <a:lstStyle/>
          <a:p>
            <a:pPr marL="228600" indent="-228600">
              <a:buFont typeface="Arial" panose="020B0604020202020204" pitchFamily="34" charset="0"/>
              <a:buChar char="•"/>
            </a:pPr>
            <a:r>
              <a:rPr lang="en-GB" dirty="0"/>
              <a:t>Operation Threshold</a:t>
            </a:r>
            <a:br>
              <a:rPr lang="en-GB" dirty="0"/>
            </a:br>
            <a:endParaRPr lang="en-GB" dirty="0"/>
          </a:p>
        </p:txBody>
      </p:sp>
      <p:sp>
        <p:nvSpPr>
          <p:cNvPr id="3" name="Content Placeholder 2">
            <a:extLst>
              <a:ext uri="{FF2B5EF4-FFF2-40B4-BE49-F238E27FC236}">
                <a16:creationId xmlns:a16="http://schemas.microsoft.com/office/drawing/2014/main" id="{52E25583-3C5E-6DF4-0B1C-215025D18345}"/>
              </a:ext>
            </a:extLst>
          </p:cNvPr>
          <p:cNvSpPr>
            <a:spLocks noGrp="1"/>
          </p:cNvSpPr>
          <p:nvPr>
            <p:ph idx="1"/>
          </p:nvPr>
        </p:nvSpPr>
        <p:spPr/>
        <p:txBody>
          <a:bodyPr>
            <a:normAutofit/>
          </a:bodyPr>
          <a:lstStyle/>
          <a:p>
            <a:r>
              <a:rPr lang="en-GB" dirty="0"/>
              <a:t>You are dispatched to a report of a burglary in progress at 18 Rowan Close.</a:t>
            </a:r>
          </a:p>
          <a:p>
            <a:r>
              <a:rPr lang="en-GB" dirty="0"/>
              <a:t>What further information do you require at this stage?</a:t>
            </a:r>
            <a:endParaRPr lang="en-GB" dirty="0">
              <a:hlinkClick r:id="rId2"/>
            </a:endParaRPr>
          </a:p>
          <a:p>
            <a:endParaRPr lang="en-GB" dirty="0">
              <a:hlinkClick r:id="rId2"/>
            </a:endParaRPr>
          </a:p>
          <a:p>
            <a:endParaRPr lang="en-GB" dirty="0">
              <a:hlinkClick r:id="rId2"/>
            </a:endParaRPr>
          </a:p>
          <a:p>
            <a:endParaRPr lang="en-GB" dirty="0">
              <a:hlinkClick r:id="rId2"/>
            </a:endParaRPr>
          </a:p>
          <a:p>
            <a:endParaRPr lang="en-GB" dirty="0">
              <a:hlinkClick r:id="rId2"/>
            </a:endParaRPr>
          </a:p>
          <a:p>
            <a:endParaRPr lang="en-GB" dirty="0"/>
          </a:p>
        </p:txBody>
      </p:sp>
      <p:pic>
        <p:nvPicPr>
          <p:cNvPr id="5" name="Picture 4" descr="A blue square with white lines&#10;&#10;AI-generated content may be incorrect.">
            <a:extLst>
              <a:ext uri="{FF2B5EF4-FFF2-40B4-BE49-F238E27FC236}">
                <a16:creationId xmlns:a16="http://schemas.microsoft.com/office/drawing/2014/main" id="{1B702B10-9FB9-5B0A-0374-FDF7130F5941}"/>
              </a:ext>
            </a:extLst>
          </p:cNvPr>
          <p:cNvPicPr>
            <a:picLocks noChangeAspect="1"/>
          </p:cNvPicPr>
          <p:nvPr/>
        </p:nvPicPr>
        <p:blipFill>
          <a:blip r:embed="rId3"/>
          <a:stretch>
            <a:fillRect/>
          </a:stretch>
        </p:blipFill>
        <p:spPr>
          <a:xfrm>
            <a:off x="0" y="5951174"/>
            <a:ext cx="12192000" cy="904169"/>
          </a:xfrm>
          <a:prstGeom prst="rect">
            <a:avLst/>
          </a:prstGeom>
        </p:spPr>
      </p:pic>
      <p:sp>
        <p:nvSpPr>
          <p:cNvPr id="6" name="TextBox 5">
            <a:extLst>
              <a:ext uri="{FF2B5EF4-FFF2-40B4-BE49-F238E27FC236}">
                <a16:creationId xmlns:a16="http://schemas.microsoft.com/office/drawing/2014/main" id="{D05D6984-CEE1-196F-8097-68C646564E32}"/>
              </a:ext>
            </a:extLst>
          </p:cNvPr>
          <p:cNvSpPr txBox="1"/>
          <p:nvPr/>
        </p:nvSpPr>
        <p:spPr>
          <a:xfrm>
            <a:off x="9338312" y="712586"/>
            <a:ext cx="2015488" cy="369332"/>
          </a:xfrm>
          <a:prstGeom prst="rect">
            <a:avLst/>
          </a:prstGeom>
          <a:noFill/>
        </p:spPr>
        <p:txBody>
          <a:bodyPr wrap="none" rtlCol="0">
            <a:spAutoFit/>
          </a:bodyPr>
          <a:lstStyle/>
          <a:p>
            <a:pPr marL="228600" indent="-228600">
              <a:buFont typeface="Arial" panose="020B0604020202020204" pitchFamily="34" charset="0"/>
              <a:buChar char="•"/>
            </a:pPr>
            <a:r>
              <a:rPr lang="en-GB" dirty="0">
                <a:hlinkClick r:id="rId2"/>
              </a:rPr>
              <a:t>18 Rowan Close</a:t>
            </a:r>
          </a:p>
        </p:txBody>
      </p:sp>
    </p:spTree>
    <p:extLst>
      <p:ext uri="{BB962C8B-B14F-4D97-AF65-F5344CB8AC3E}">
        <p14:creationId xmlns:p14="http://schemas.microsoft.com/office/powerpoint/2010/main" val="38922420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79DAB-F619-C4FB-569B-AC3AC8CF01FC}"/>
              </a:ext>
            </a:extLst>
          </p:cNvPr>
          <p:cNvSpPr>
            <a:spLocks noGrp="1"/>
          </p:cNvSpPr>
          <p:nvPr>
            <p:ph type="title"/>
          </p:nvPr>
        </p:nvSpPr>
        <p:spPr/>
        <p:txBody>
          <a:bodyPr/>
          <a:lstStyle/>
          <a:p>
            <a:r>
              <a:rPr lang="en-GB" dirty="0"/>
              <a:t>Map of 18 Rowan Close</a:t>
            </a:r>
          </a:p>
        </p:txBody>
      </p:sp>
      <p:pic>
        <p:nvPicPr>
          <p:cNvPr id="5" name="Content Placeholder 4">
            <a:extLst>
              <a:ext uri="{FF2B5EF4-FFF2-40B4-BE49-F238E27FC236}">
                <a16:creationId xmlns:a16="http://schemas.microsoft.com/office/drawing/2014/main" id="{D5053C9F-0BA1-48E6-5BC8-F1623DC01EC4}"/>
              </a:ext>
            </a:extLst>
          </p:cNvPr>
          <p:cNvPicPr>
            <a:picLocks noGrp="1" noChangeAspect="1"/>
          </p:cNvPicPr>
          <p:nvPr>
            <p:ph idx="1"/>
          </p:nvPr>
        </p:nvPicPr>
        <p:blipFill>
          <a:blip r:embed="rId2"/>
          <a:stretch>
            <a:fillRect/>
          </a:stretch>
        </p:blipFill>
        <p:spPr>
          <a:xfrm>
            <a:off x="2110517" y="1825625"/>
            <a:ext cx="7970966" cy="4351338"/>
          </a:xfrm>
          <a:prstGeom prst="rect">
            <a:avLst/>
          </a:prstGeom>
        </p:spPr>
      </p:pic>
    </p:spTree>
    <p:extLst>
      <p:ext uri="{BB962C8B-B14F-4D97-AF65-F5344CB8AC3E}">
        <p14:creationId xmlns:p14="http://schemas.microsoft.com/office/powerpoint/2010/main" val="169261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p:txBody>
          <a:bodyPr/>
          <a:lstStyle/>
          <a:p>
            <a:r>
              <a:rPr lang="en-GB" dirty="0"/>
              <a:t>The Victim’s code &amp; investigation</a:t>
            </a:r>
            <a:endParaRPr lang="en-FI" dirty="0"/>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dirty="0"/>
              <a:t> </a:t>
            </a:r>
          </a:p>
        </p:txBody>
      </p:sp>
      <p:sp>
        <p:nvSpPr>
          <p:cNvPr id="4" name="TextBox 3">
            <a:extLst>
              <a:ext uri="{FF2B5EF4-FFF2-40B4-BE49-F238E27FC236}">
                <a16:creationId xmlns:a16="http://schemas.microsoft.com/office/drawing/2014/main" id="{A5FC57A4-3B62-4D8C-8FD7-20E9DBFA7985}"/>
              </a:ext>
            </a:extLst>
          </p:cNvPr>
          <p:cNvSpPr txBox="1"/>
          <p:nvPr>
            <p:custDataLst>
              <p:tags r:id="rId4"/>
            </p:custDataLst>
          </p:nvPr>
        </p:nvSpPr>
        <p:spPr>
          <a:xfrm>
            <a:off x="838200" y="1798320"/>
            <a:ext cx="7340600" cy="2785378"/>
          </a:xfrm>
          <a:prstGeom prst="rect">
            <a:avLst/>
          </a:prstGeom>
          <a:noFill/>
        </p:spPr>
        <p:txBody>
          <a:bodyPr vertOverflow="overflow" vert="horz" wrap="square" rtlCol="0" anchor="t">
            <a:spAutoFit/>
          </a:bodyPr>
          <a:lstStyle/>
          <a:p>
            <a:pPr algn="l"/>
            <a:r>
              <a:rPr lang="en-GB" sz="3500" dirty="0"/>
              <a:t>Go to </a:t>
            </a:r>
            <a:r>
              <a:rPr lang="en-GB" sz="3500" b="1" dirty="0" err="1"/>
              <a:t>vevox.app</a:t>
            </a:r>
            <a:endParaRPr lang="en-GB" sz="3500" dirty="0"/>
          </a:p>
          <a:p>
            <a:pPr algn="l"/>
            <a:endParaRPr lang="en-GB" sz="3500" dirty="0"/>
          </a:p>
          <a:p>
            <a:pPr algn="l"/>
            <a:r>
              <a:rPr lang="en-GB" sz="3500" dirty="0"/>
              <a:t>Enter the session ID: </a:t>
            </a:r>
            <a:r>
              <a:rPr lang="en-GB" sz="3500" b="1" dirty="0"/>
              <a:t>190-700-324</a:t>
            </a:r>
            <a:endParaRPr lang="en-GB" sz="3500" dirty="0"/>
          </a:p>
          <a:p>
            <a:pPr algn="l"/>
            <a:endParaRPr lang="en-GB" sz="3500" dirty="0"/>
          </a:p>
          <a:p>
            <a:pPr algn="l"/>
            <a:r>
              <a:rPr lang="en-GB" sz="3500" dirty="0"/>
              <a:t>Or scan the QR code</a:t>
            </a:r>
          </a:p>
        </p:txBody>
      </p:sp>
      <p:sp>
        <p:nvSpPr>
          <p:cNvPr id="5" name="Rectangle 4" descr="QR-code">
            <a:extLst>
              <a:ext uri="{FF2B5EF4-FFF2-40B4-BE49-F238E27FC236}">
                <a16:creationId xmlns:a16="http://schemas.microsoft.com/office/drawing/2014/main" id="{F544290F-6F22-4E82-BB2A-27EC32FAB154}"/>
              </a:ext>
            </a:extLst>
          </p:cNvPr>
          <p:cNvSpPr/>
          <p:nvPr>
            <p:custDataLst>
              <p:tags r:id="rId5"/>
            </p:custDataLst>
          </p:nvPr>
        </p:nvSpPr>
        <p:spPr>
          <a:xfrm>
            <a:off x="8178800" y="1948179"/>
            <a:ext cx="2755900" cy="2755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 name="Rectangle 5">
            <a:extLst>
              <a:ext uri="{FF2B5EF4-FFF2-40B4-BE49-F238E27FC236}">
                <a16:creationId xmlns:a16="http://schemas.microsoft.com/office/drawing/2014/main" id="{2D7C68B8-F048-40DC-A174-C754B8CE2213}"/>
              </a:ext>
              <a:ext uri="{C183D7F6-B498-43B3-948B-1728B52AA6E4}">
                <adec:decorative xmlns:adec="http://schemas.microsoft.com/office/drawing/2017/decorative" val="1"/>
              </a:ext>
            </a:extLst>
          </p:cNvPr>
          <p:cNvSpPr/>
          <p:nvPr>
            <p:custDataLst>
              <p:tags r:id="rId6"/>
            </p:custDataLst>
          </p:nvPr>
        </p:nvSpPr>
        <p:spPr>
          <a:xfrm>
            <a:off x="81788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Rectangle 6">
            <a:extLst>
              <a:ext uri="{FF2B5EF4-FFF2-40B4-BE49-F238E27FC236}">
                <a16:creationId xmlns:a16="http://schemas.microsoft.com/office/drawing/2014/main" id="{18737E0B-F188-4252-B1A5-FA7B7BF6083F}"/>
              </a:ext>
              <a:ext uri="{C183D7F6-B498-43B3-948B-1728B52AA6E4}">
                <adec:decorative xmlns:adec="http://schemas.microsoft.com/office/drawing/2017/decorative" val="1"/>
              </a:ext>
            </a:extLst>
          </p:cNvPr>
          <p:cNvSpPr/>
          <p:nvPr>
            <p:custDataLst>
              <p:tags r:id="rId7"/>
            </p:custDataLst>
          </p:nvPr>
        </p:nvSpPr>
        <p:spPr>
          <a:xfrm>
            <a:off x="82677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Rectangle 7">
            <a:extLst>
              <a:ext uri="{FF2B5EF4-FFF2-40B4-BE49-F238E27FC236}">
                <a16:creationId xmlns:a16="http://schemas.microsoft.com/office/drawing/2014/main" id="{912658FD-8FA5-4BD3-B7AB-59CE5799F50F}"/>
              </a:ext>
              <a:ext uri="{C183D7F6-B498-43B3-948B-1728B52AA6E4}">
                <adec:decorative xmlns:adec="http://schemas.microsoft.com/office/drawing/2017/decorative" val="1"/>
              </a:ext>
            </a:extLst>
          </p:cNvPr>
          <p:cNvSpPr/>
          <p:nvPr>
            <p:custDataLst>
              <p:tags r:id="rId8"/>
            </p:custDataLst>
          </p:nvPr>
        </p:nvSpPr>
        <p:spPr>
          <a:xfrm>
            <a:off x="83566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 name="Rectangle 8">
            <a:extLst>
              <a:ext uri="{FF2B5EF4-FFF2-40B4-BE49-F238E27FC236}">
                <a16:creationId xmlns:a16="http://schemas.microsoft.com/office/drawing/2014/main" id="{4634F4E6-9331-46EA-A181-09D753F2FB62}"/>
              </a:ext>
              <a:ext uri="{C183D7F6-B498-43B3-948B-1728B52AA6E4}">
                <adec:decorative xmlns:adec="http://schemas.microsoft.com/office/drawing/2017/decorative" val="1"/>
              </a:ext>
            </a:extLst>
          </p:cNvPr>
          <p:cNvSpPr/>
          <p:nvPr>
            <p:custDataLst>
              <p:tags r:id="rId9"/>
            </p:custDataLst>
          </p:nvPr>
        </p:nvSpPr>
        <p:spPr>
          <a:xfrm>
            <a:off x="84455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 name="Rectangle 9">
            <a:extLst>
              <a:ext uri="{FF2B5EF4-FFF2-40B4-BE49-F238E27FC236}">
                <a16:creationId xmlns:a16="http://schemas.microsoft.com/office/drawing/2014/main" id="{702E18E2-59C1-478B-BB8F-68E20BE492E2}"/>
              </a:ext>
              <a:ext uri="{C183D7F6-B498-43B3-948B-1728B52AA6E4}">
                <adec:decorative xmlns:adec="http://schemas.microsoft.com/office/drawing/2017/decorative" val="1"/>
              </a:ext>
            </a:extLst>
          </p:cNvPr>
          <p:cNvSpPr/>
          <p:nvPr>
            <p:custDataLst>
              <p:tags r:id="rId10"/>
            </p:custDataLst>
          </p:nvPr>
        </p:nvSpPr>
        <p:spPr>
          <a:xfrm>
            <a:off x="85344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 name="Rectangle 10">
            <a:extLst>
              <a:ext uri="{FF2B5EF4-FFF2-40B4-BE49-F238E27FC236}">
                <a16:creationId xmlns:a16="http://schemas.microsoft.com/office/drawing/2014/main" id="{ACBDC2CC-4E00-4F89-931E-9F66C16EF907}"/>
              </a:ext>
              <a:ext uri="{C183D7F6-B498-43B3-948B-1728B52AA6E4}">
                <adec:decorative xmlns:adec="http://schemas.microsoft.com/office/drawing/2017/decorative" val="1"/>
              </a:ext>
            </a:extLst>
          </p:cNvPr>
          <p:cNvSpPr/>
          <p:nvPr>
            <p:custDataLst>
              <p:tags r:id="rId11"/>
            </p:custDataLst>
          </p:nvPr>
        </p:nvSpPr>
        <p:spPr>
          <a:xfrm>
            <a:off x="86233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 name="Rectangle 11">
            <a:extLst>
              <a:ext uri="{FF2B5EF4-FFF2-40B4-BE49-F238E27FC236}">
                <a16:creationId xmlns:a16="http://schemas.microsoft.com/office/drawing/2014/main" id="{DBB99678-4E1B-4104-873C-1658795D01BD}"/>
              </a:ext>
              <a:ext uri="{C183D7F6-B498-43B3-948B-1728B52AA6E4}">
                <adec:decorative xmlns:adec="http://schemas.microsoft.com/office/drawing/2017/decorative" val="1"/>
              </a:ext>
            </a:extLst>
          </p:cNvPr>
          <p:cNvSpPr/>
          <p:nvPr>
            <p:custDataLst>
              <p:tags r:id="rId12"/>
            </p:custDataLst>
          </p:nvPr>
        </p:nvSpPr>
        <p:spPr>
          <a:xfrm>
            <a:off x="87122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 name="Rectangle 12">
            <a:extLst>
              <a:ext uri="{FF2B5EF4-FFF2-40B4-BE49-F238E27FC236}">
                <a16:creationId xmlns:a16="http://schemas.microsoft.com/office/drawing/2014/main" id="{F408FA82-D384-4308-8AD8-D76A0CE6F11C}"/>
              </a:ext>
              <a:ext uri="{C183D7F6-B498-43B3-948B-1728B52AA6E4}">
                <adec:decorative xmlns:adec="http://schemas.microsoft.com/office/drawing/2017/decorative" val="1"/>
              </a:ext>
            </a:extLst>
          </p:cNvPr>
          <p:cNvSpPr/>
          <p:nvPr>
            <p:custDataLst>
              <p:tags r:id="rId13"/>
            </p:custDataLst>
          </p:nvPr>
        </p:nvSpPr>
        <p:spPr>
          <a:xfrm>
            <a:off x="88011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 name="Rectangle 13">
            <a:extLst>
              <a:ext uri="{FF2B5EF4-FFF2-40B4-BE49-F238E27FC236}">
                <a16:creationId xmlns:a16="http://schemas.microsoft.com/office/drawing/2014/main" id="{7D272733-A2D6-4931-827A-8F4C51F62770}"/>
              </a:ext>
              <a:ext uri="{C183D7F6-B498-43B3-948B-1728B52AA6E4}">
                <adec:decorative xmlns:adec="http://schemas.microsoft.com/office/drawing/2017/decorative" val="1"/>
              </a:ext>
            </a:extLst>
          </p:cNvPr>
          <p:cNvSpPr/>
          <p:nvPr>
            <p:custDataLst>
              <p:tags r:id="rId14"/>
            </p:custDataLst>
          </p:nvPr>
        </p:nvSpPr>
        <p:spPr>
          <a:xfrm>
            <a:off x="88900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 name="Rectangle 14">
            <a:extLst>
              <a:ext uri="{FF2B5EF4-FFF2-40B4-BE49-F238E27FC236}">
                <a16:creationId xmlns:a16="http://schemas.microsoft.com/office/drawing/2014/main" id="{F17F1A94-1DEE-4B3C-8743-100A9FC71B6C}"/>
              </a:ext>
              <a:ext uri="{C183D7F6-B498-43B3-948B-1728B52AA6E4}">
                <adec:decorative xmlns:adec="http://schemas.microsoft.com/office/drawing/2017/decorative" val="1"/>
              </a:ext>
            </a:extLst>
          </p:cNvPr>
          <p:cNvSpPr/>
          <p:nvPr>
            <p:custDataLst>
              <p:tags r:id="rId15"/>
            </p:custDataLst>
          </p:nvPr>
        </p:nvSpPr>
        <p:spPr>
          <a:xfrm>
            <a:off x="89789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 name="Rectangle 15">
            <a:extLst>
              <a:ext uri="{FF2B5EF4-FFF2-40B4-BE49-F238E27FC236}">
                <a16:creationId xmlns:a16="http://schemas.microsoft.com/office/drawing/2014/main" id="{510CA141-6C4A-4A83-A0E3-87BDDC50EFED}"/>
              </a:ext>
              <a:ext uri="{C183D7F6-B498-43B3-948B-1728B52AA6E4}">
                <adec:decorative xmlns:adec="http://schemas.microsoft.com/office/drawing/2017/decorative" val="1"/>
              </a:ext>
            </a:extLst>
          </p:cNvPr>
          <p:cNvSpPr/>
          <p:nvPr>
            <p:custDataLst>
              <p:tags r:id="rId16"/>
            </p:custDataLst>
          </p:nvPr>
        </p:nvSpPr>
        <p:spPr>
          <a:xfrm>
            <a:off x="90678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 name="Rectangle 16">
            <a:extLst>
              <a:ext uri="{FF2B5EF4-FFF2-40B4-BE49-F238E27FC236}">
                <a16:creationId xmlns:a16="http://schemas.microsoft.com/office/drawing/2014/main" id="{296A13F2-5A92-42F0-9199-9DD726215E16}"/>
              </a:ext>
              <a:ext uri="{C183D7F6-B498-43B3-948B-1728B52AA6E4}">
                <adec:decorative xmlns:adec="http://schemas.microsoft.com/office/drawing/2017/decorative" val="1"/>
              </a:ext>
            </a:extLst>
          </p:cNvPr>
          <p:cNvSpPr/>
          <p:nvPr>
            <p:custDataLst>
              <p:tags r:id="rId17"/>
            </p:custDataLst>
          </p:nvPr>
        </p:nvSpPr>
        <p:spPr>
          <a:xfrm>
            <a:off x="91567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 name="Rectangle 17">
            <a:extLst>
              <a:ext uri="{FF2B5EF4-FFF2-40B4-BE49-F238E27FC236}">
                <a16:creationId xmlns:a16="http://schemas.microsoft.com/office/drawing/2014/main" id="{83A1D424-7BEC-472A-964D-28EC154DD8D0}"/>
              </a:ext>
              <a:ext uri="{C183D7F6-B498-43B3-948B-1728B52AA6E4}">
                <adec:decorative xmlns:adec="http://schemas.microsoft.com/office/drawing/2017/decorative" val="1"/>
              </a:ext>
            </a:extLst>
          </p:cNvPr>
          <p:cNvSpPr/>
          <p:nvPr>
            <p:custDataLst>
              <p:tags r:id="rId18"/>
            </p:custDataLst>
          </p:nvPr>
        </p:nvSpPr>
        <p:spPr>
          <a:xfrm>
            <a:off x="92456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 name="Rectangle 18">
            <a:extLst>
              <a:ext uri="{FF2B5EF4-FFF2-40B4-BE49-F238E27FC236}">
                <a16:creationId xmlns:a16="http://schemas.microsoft.com/office/drawing/2014/main" id="{B97F35F6-C17C-4CE8-AD57-D5BA0BCA3300}"/>
              </a:ext>
              <a:ext uri="{C183D7F6-B498-43B3-948B-1728B52AA6E4}">
                <adec:decorative xmlns:adec="http://schemas.microsoft.com/office/drawing/2017/decorative" val="1"/>
              </a:ext>
            </a:extLst>
          </p:cNvPr>
          <p:cNvSpPr/>
          <p:nvPr>
            <p:custDataLst>
              <p:tags r:id="rId19"/>
            </p:custDataLst>
          </p:nvPr>
        </p:nvSpPr>
        <p:spPr>
          <a:xfrm>
            <a:off x="93345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 name="Rectangle 19">
            <a:extLst>
              <a:ext uri="{FF2B5EF4-FFF2-40B4-BE49-F238E27FC236}">
                <a16:creationId xmlns:a16="http://schemas.microsoft.com/office/drawing/2014/main" id="{B65FAC92-DA1D-4C65-95EF-3FBC109AC583}"/>
              </a:ext>
              <a:ext uri="{C183D7F6-B498-43B3-948B-1728B52AA6E4}">
                <adec:decorative xmlns:adec="http://schemas.microsoft.com/office/drawing/2017/decorative" val="1"/>
              </a:ext>
            </a:extLst>
          </p:cNvPr>
          <p:cNvSpPr/>
          <p:nvPr>
            <p:custDataLst>
              <p:tags r:id="rId20"/>
            </p:custDataLst>
          </p:nvPr>
        </p:nvSpPr>
        <p:spPr>
          <a:xfrm>
            <a:off x="94234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 name="Rectangle 20">
            <a:extLst>
              <a:ext uri="{FF2B5EF4-FFF2-40B4-BE49-F238E27FC236}">
                <a16:creationId xmlns:a16="http://schemas.microsoft.com/office/drawing/2014/main" id="{B58FF53B-E7EE-4812-8C39-79DEBEB1C4FD}"/>
              </a:ext>
              <a:ext uri="{C183D7F6-B498-43B3-948B-1728B52AA6E4}">
                <adec:decorative xmlns:adec="http://schemas.microsoft.com/office/drawing/2017/decorative" val="1"/>
              </a:ext>
            </a:extLst>
          </p:cNvPr>
          <p:cNvSpPr/>
          <p:nvPr>
            <p:custDataLst>
              <p:tags r:id="rId21"/>
            </p:custDataLst>
          </p:nvPr>
        </p:nvSpPr>
        <p:spPr>
          <a:xfrm>
            <a:off x="95123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 name="Rectangle 21">
            <a:extLst>
              <a:ext uri="{FF2B5EF4-FFF2-40B4-BE49-F238E27FC236}">
                <a16:creationId xmlns:a16="http://schemas.microsoft.com/office/drawing/2014/main" id="{A0FD69C7-348B-4BCD-ADA1-4B75ADEF5446}"/>
              </a:ext>
              <a:ext uri="{C183D7F6-B498-43B3-948B-1728B52AA6E4}">
                <adec:decorative xmlns:adec="http://schemas.microsoft.com/office/drawing/2017/decorative" val="1"/>
              </a:ext>
            </a:extLst>
          </p:cNvPr>
          <p:cNvSpPr/>
          <p:nvPr>
            <p:custDataLst>
              <p:tags r:id="rId22"/>
            </p:custDataLst>
          </p:nvPr>
        </p:nvSpPr>
        <p:spPr>
          <a:xfrm>
            <a:off x="96012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 name="Rectangle 22">
            <a:extLst>
              <a:ext uri="{FF2B5EF4-FFF2-40B4-BE49-F238E27FC236}">
                <a16:creationId xmlns:a16="http://schemas.microsoft.com/office/drawing/2014/main" id="{32A9232C-BEEE-4E7D-B104-7922A9D6C56A}"/>
              </a:ext>
              <a:ext uri="{C183D7F6-B498-43B3-948B-1728B52AA6E4}">
                <adec:decorative xmlns:adec="http://schemas.microsoft.com/office/drawing/2017/decorative" val="1"/>
              </a:ext>
            </a:extLst>
          </p:cNvPr>
          <p:cNvSpPr/>
          <p:nvPr>
            <p:custDataLst>
              <p:tags r:id="rId23"/>
            </p:custDataLst>
          </p:nvPr>
        </p:nvSpPr>
        <p:spPr>
          <a:xfrm>
            <a:off x="96901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 name="Rectangle 23">
            <a:extLst>
              <a:ext uri="{FF2B5EF4-FFF2-40B4-BE49-F238E27FC236}">
                <a16:creationId xmlns:a16="http://schemas.microsoft.com/office/drawing/2014/main" id="{AAA6250E-DCF8-4237-95D2-63537E7288BF}"/>
              </a:ext>
              <a:ext uri="{C183D7F6-B498-43B3-948B-1728B52AA6E4}">
                <adec:decorative xmlns:adec="http://schemas.microsoft.com/office/drawing/2017/decorative" val="1"/>
              </a:ext>
            </a:extLst>
          </p:cNvPr>
          <p:cNvSpPr/>
          <p:nvPr>
            <p:custDataLst>
              <p:tags r:id="rId24"/>
            </p:custDataLst>
          </p:nvPr>
        </p:nvSpPr>
        <p:spPr>
          <a:xfrm>
            <a:off x="97790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 name="Rectangle 24">
            <a:extLst>
              <a:ext uri="{FF2B5EF4-FFF2-40B4-BE49-F238E27FC236}">
                <a16:creationId xmlns:a16="http://schemas.microsoft.com/office/drawing/2014/main" id="{CD6B764F-1C1F-4F74-B4DF-B720B39A1C84}"/>
              </a:ext>
              <a:ext uri="{C183D7F6-B498-43B3-948B-1728B52AA6E4}">
                <adec:decorative xmlns:adec="http://schemas.microsoft.com/office/drawing/2017/decorative" val="1"/>
              </a:ext>
            </a:extLst>
          </p:cNvPr>
          <p:cNvSpPr/>
          <p:nvPr>
            <p:custDataLst>
              <p:tags r:id="rId25"/>
            </p:custDataLst>
          </p:nvPr>
        </p:nvSpPr>
        <p:spPr>
          <a:xfrm>
            <a:off x="98679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 name="Rectangle 25">
            <a:extLst>
              <a:ext uri="{FF2B5EF4-FFF2-40B4-BE49-F238E27FC236}">
                <a16:creationId xmlns:a16="http://schemas.microsoft.com/office/drawing/2014/main" id="{9D3BC7C5-A2D4-4128-96CB-85F6BD5AAE1E}"/>
              </a:ext>
              <a:ext uri="{C183D7F6-B498-43B3-948B-1728B52AA6E4}">
                <adec:decorative xmlns:adec="http://schemas.microsoft.com/office/drawing/2017/decorative" val="1"/>
              </a:ext>
            </a:extLst>
          </p:cNvPr>
          <p:cNvSpPr/>
          <p:nvPr>
            <p:custDataLst>
              <p:tags r:id="rId26"/>
            </p:custDataLst>
          </p:nvPr>
        </p:nvSpPr>
        <p:spPr>
          <a:xfrm>
            <a:off x="99568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 name="Rectangle 26">
            <a:extLst>
              <a:ext uri="{FF2B5EF4-FFF2-40B4-BE49-F238E27FC236}">
                <a16:creationId xmlns:a16="http://schemas.microsoft.com/office/drawing/2014/main" id="{16F5004C-BE53-4195-854C-659F836A3D79}"/>
              </a:ext>
              <a:ext uri="{C183D7F6-B498-43B3-948B-1728B52AA6E4}">
                <adec:decorative xmlns:adec="http://schemas.microsoft.com/office/drawing/2017/decorative" val="1"/>
              </a:ext>
            </a:extLst>
          </p:cNvPr>
          <p:cNvSpPr/>
          <p:nvPr>
            <p:custDataLst>
              <p:tags r:id="rId27"/>
            </p:custDataLst>
          </p:nvPr>
        </p:nvSpPr>
        <p:spPr>
          <a:xfrm>
            <a:off x="100457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 name="Rectangle 27">
            <a:extLst>
              <a:ext uri="{FF2B5EF4-FFF2-40B4-BE49-F238E27FC236}">
                <a16:creationId xmlns:a16="http://schemas.microsoft.com/office/drawing/2014/main" id="{64DCD356-9D6D-426E-8B61-F1E5B87AB0E1}"/>
              </a:ext>
              <a:ext uri="{C183D7F6-B498-43B3-948B-1728B52AA6E4}">
                <adec:decorative xmlns:adec="http://schemas.microsoft.com/office/drawing/2017/decorative" val="1"/>
              </a:ext>
            </a:extLst>
          </p:cNvPr>
          <p:cNvSpPr/>
          <p:nvPr>
            <p:custDataLst>
              <p:tags r:id="rId28"/>
            </p:custDataLst>
          </p:nvPr>
        </p:nvSpPr>
        <p:spPr>
          <a:xfrm>
            <a:off x="101346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 name="Rectangle 28">
            <a:extLst>
              <a:ext uri="{FF2B5EF4-FFF2-40B4-BE49-F238E27FC236}">
                <a16:creationId xmlns:a16="http://schemas.microsoft.com/office/drawing/2014/main" id="{77E963BE-0F00-43A5-8CAF-32E8AFFD83A1}"/>
              </a:ext>
              <a:ext uri="{C183D7F6-B498-43B3-948B-1728B52AA6E4}">
                <adec:decorative xmlns:adec="http://schemas.microsoft.com/office/drawing/2017/decorative" val="1"/>
              </a:ext>
            </a:extLst>
          </p:cNvPr>
          <p:cNvSpPr/>
          <p:nvPr>
            <p:custDataLst>
              <p:tags r:id="rId29"/>
            </p:custDataLst>
          </p:nvPr>
        </p:nvSpPr>
        <p:spPr>
          <a:xfrm>
            <a:off x="102235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 name="Rectangle 29">
            <a:extLst>
              <a:ext uri="{FF2B5EF4-FFF2-40B4-BE49-F238E27FC236}">
                <a16:creationId xmlns:a16="http://schemas.microsoft.com/office/drawing/2014/main" id="{0B445504-B226-4B92-BF52-B9018A8F800C}"/>
              </a:ext>
              <a:ext uri="{C183D7F6-B498-43B3-948B-1728B52AA6E4}">
                <adec:decorative xmlns:adec="http://schemas.microsoft.com/office/drawing/2017/decorative" val="1"/>
              </a:ext>
            </a:extLst>
          </p:cNvPr>
          <p:cNvSpPr/>
          <p:nvPr>
            <p:custDataLst>
              <p:tags r:id="rId30"/>
            </p:custDataLst>
          </p:nvPr>
        </p:nvSpPr>
        <p:spPr>
          <a:xfrm>
            <a:off x="103124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 name="Rectangle 30">
            <a:extLst>
              <a:ext uri="{FF2B5EF4-FFF2-40B4-BE49-F238E27FC236}">
                <a16:creationId xmlns:a16="http://schemas.microsoft.com/office/drawing/2014/main" id="{F1C71319-A7AC-495D-86A3-E2C9B6D8AEB6}"/>
              </a:ext>
              <a:ext uri="{C183D7F6-B498-43B3-948B-1728B52AA6E4}">
                <adec:decorative xmlns:adec="http://schemas.microsoft.com/office/drawing/2017/decorative" val="1"/>
              </a:ext>
            </a:extLst>
          </p:cNvPr>
          <p:cNvSpPr/>
          <p:nvPr>
            <p:custDataLst>
              <p:tags r:id="rId31"/>
            </p:custDataLst>
          </p:nvPr>
        </p:nvSpPr>
        <p:spPr>
          <a:xfrm>
            <a:off x="104013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 name="Rectangle 31">
            <a:extLst>
              <a:ext uri="{FF2B5EF4-FFF2-40B4-BE49-F238E27FC236}">
                <a16:creationId xmlns:a16="http://schemas.microsoft.com/office/drawing/2014/main" id="{792ED3CA-3B27-490A-A177-3F2CBE5125A0}"/>
              </a:ext>
              <a:ext uri="{C183D7F6-B498-43B3-948B-1728B52AA6E4}">
                <adec:decorative xmlns:adec="http://schemas.microsoft.com/office/drawing/2017/decorative" val="1"/>
              </a:ext>
            </a:extLst>
          </p:cNvPr>
          <p:cNvSpPr/>
          <p:nvPr>
            <p:custDataLst>
              <p:tags r:id="rId32"/>
            </p:custDataLst>
          </p:nvPr>
        </p:nvSpPr>
        <p:spPr>
          <a:xfrm>
            <a:off x="104902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 name="Rectangle 32">
            <a:extLst>
              <a:ext uri="{FF2B5EF4-FFF2-40B4-BE49-F238E27FC236}">
                <a16:creationId xmlns:a16="http://schemas.microsoft.com/office/drawing/2014/main" id="{9EFE115B-A318-4BB5-8696-0753DE5E4DCD}"/>
              </a:ext>
              <a:ext uri="{C183D7F6-B498-43B3-948B-1728B52AA6E4}">
                <adec:decorative xmlns:adec="http://schemas.microsoft.com/office/drawing/2017/decorative" val="1"/>
              </a:ext>
            </a:extLst>
          </p:cNvPr>
          <p:cNvSpPr/>
          <p:nvPr>
            <p:custDataLst>
              <p:tags r:id="rId33"/>
            </p:custDataLst>
          </p:nvPr>
        </p:nvSpPr>
        <p:spPr>
          <a:xfrm>
            <a:off x="105791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 name="Rectangle 33">
            <a:extLst>
              <a:ext uri="{FF2B5EF4-FFF2-40B4-BE49-F238E27FC236}">
                <a16:creationId xmlns:a16="http://schemas.microsoft.com/office/drawing/2014/main" id="{15C25DE3-882E-40E5-8A14-ECEAAA094345}"/>
              </a:ext>
              <a:ext uri="{C183D7F6-B498-43B3-948B-1728B52AA6E4}">
                <adec:decorative xmlns:adec="http://schemas.microsoft.com/office/drawing/2017/decorative" val="1"/>
              </a:ext>
            </a:extLst>
          </p:cNvPr>
          <p:cNvSpPr/>
          <p:nvPr>
            <p:custDataLst>
              <p:tags r:id="rId34"/>
            </p:custDataLst>
          </p:nvPr>
        </p:nvSpPr>
        <p:spPr>
          <a:xfrm>
            <a:off x="106680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 name="Rectangle 34">
            <a:extLst>
              <a:ext uri="{FF2B5EF4-FFF2-40B4-BE49-F238E27FC236}">
                <a16:creationId xmlns:a16="http://schemas.microsoft.com/office/drawing/2014/main" id="{09DBCD02-C239-4576-92EF-1AA7817BFF6B}"/>
              </a:ext>
              <a:ext uri="{C183D7F6-B498-43B3-948B-1728B52AA6E4}">
                <adec:decorative xmlns:adec="http://schemas.microsoft.com/office/drawing/2017/decorative" val="1"/>
              </a:ext>
            </a:extLst>
          </p:cNvPr>
          <p:cNvSpPr/>
          <p:nvPr>
            <p:custDataLst>
              <p:tags r:id="rId35"/>
            </p:custDataLst>
          </p:nvPr>
        </p:nvSpPr>
        <p:spPr>
          <a:xfrm>
            <a:off x="107569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 name="Rectangle 35">
            <a:extLst>
              <a:ext uri="{FF2B5EF4-FFF2-40B4-BE49-F238E27FC236}">
                <a16:creationId xmlns:a16="http://schemas.microsoft.com/office/drawing/2014/main" id="{BB346A3E-E1A3-444C-8FAA-5A964B5D3DDC}"/>
              </a:ext>
              <a:ext uri="{C183D7F6-B498-43B3-948B-1728B52AA6E4}">
                <adec:decorative xmlns:adec="http://schemas.microsoft.com/office/drawing/2017/decorative" val="1"/>
              </a:ext>
            </a:extLst>
          </p:cNvPr>
          <p:cNvSpPr/>
          <p:nvPr>
            <p:custDataLst>
              <p:tags r:id="rId36"/>
            </p:custDataLst>
          </p:nvPr>
        </p:nvSpPr>
        <p:spPr>
          <a:xfrm>
            <a:off x="81788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 name="Rectangle 36">
            <a:extLst>
              <a:ext uri="{FF2B5EF4-FFF2-40B4-BE49-F238E27FC236}">
                <a16:creationId xmlns:a16="http://schemas.microsoft.com/office/drawing/2014/main" id="{698EA509-8321-492A-BD20-CC5EF3F717D3}"/>
              </a:ext>
              <a:ext uri="{C183D7F6-B498-43B3-948B-1728B52AA6E4}">
                <adec:decorative xmlns:adec="http://schemas.microsoft.com/office/drawing/2017/decorative" val="1"/>
              </a:ext>
            </a:extLst>
          </p:cNvPr>
          <p:cNvSpPr/>
          <p:nvPr>
            <p:custDataLst>
              <p:tags r:id="rId37"/>
            </p:custDataLst>
          </p:nvPr>
        </p:nvSpPr>
        <p:spPr>
          <a:xfrm>
            <a:off x="82677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 name="Rectangle 37">
            <a:extLst>
              <a:ext uri="{FF2B5EF4-FFF2-40B4-BE49-F238E27FC236}">
                <a16:creationId xmlns:a16="http://schemas.microsoft.com/office/drawing/2014/main" id="{EF5F800B-A819-4282-B22A-A6AD9F864112}"/>
              </a:ext>
              <a:ext uri="{C183D7F6-B498-43B3-948B-1728B52AA6E4}">
                <adec:decorative xmlns:adec="http://schemas.microsoft.com/office/drawing/2017/decorative" val="1"/>
              </a:ext>
            </a:extLst>
          </p:cNvPr>
          <p:cNvSpPr/>
          <p:nvPr>
            <p:custDataLst>
              <p:tags r:id="rId38"/>
            </p:custDataLst>
          </p:nvPr>
        </p:nvSpPr>
        <p:spPr>
          <a:xfrm>
            <a:off x="83566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 name="Rectangle 38">
            <a:extLst>
              <a:ext uri="{FF2B5EF4-FFF2-40B4-BE49-F238E27FC236}">
                <a16:creationId xmlns:a16="http://schemas.microsoft.com/office/drawing/2014/main" id="{2AE67D26-02AD-4BD5-AF25-E98CB37EF008}"/>
              </a:ext>
              <a:ext uri="{C183D7F6-B498-43B3-948B-1728B52AA6E4}">
                <adec:decorative xmlns:adec="http://schemas.microsoft.com/office/drawing/2017/decorative" val="1"/>
              </a:ext>
            </a:extLst>
          </p:cNvPr>
          <p:cNvSpPr/>
          <p:nvPr>
            <p:custDataLst>
              <p:tags r:id="rId39"/>
            </p:custDataLst>
          </p:nvPr>
        </p:nvSpPr>
        <p:spPr>
          <a:xfrm>
            <a:off x="84455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 name="Rectangle 39">
            <a:extLst>
              <a:ext uri="{FF2B5EF4-FFF2-40B4-BE49-F238E27FC236}">
                <a16:creationId xmlns:a16="http://schemas.microsoft.com/office/drawing/2014/main" id="{7181A497-A430-4719-B09E-99D381AC9974}"/>
              </a:ext>
              <a:ext uri="{C183D7F6-B498-43B3-948B-1728B52AA6E4}">
                <adec:decorative xmlns:adec="http://schemas.microsoft.com/office/drawing/2017/decorative" val="1"/>
              </a:ext>
            </a:extLst>
          </p:cNvPr>
          <p:cNvSpPr/>
          <p:nvPr>
            <p:custDataLst>
              <p:tags r:id="rId40"/>
            </p:custDataLst>
          </p:nvPr>
        </p:nvSpPr>
        <p:spPr>
          <a:xfrm>
            <a:off x="85344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 name="Rectangle 40">
            <a:extLst>
              <a:ext uri="{FF2B5EF4-FFF2-40B4-BE49-F238E27FC236}">
                <a16:creationId xmlns:a16="http://schemas.microsoft.com/office/drawing/2014/main" id="{F614AE19-DB4E-4668-9394-C628900F3025}"/>
              </a:ext>
              <a:ext uri="{C183D7F6-B498-43B3-948B-1728B52AA6E4}">
                <adec:decorative xmlns:adec="http://schemas.microsoft.com/office/drawing/2017/decorative" val="1"/>
              </a:ext>
            </a:extLst>
          </p:cNvPr>
          <p:cNvSpPr/>
          <p:nvPr>
            <p:custDataLst>
              <p:tags r:id="rId41"/>
            </p:custDataLst>
          </p:nvPr>
        </p:nvSpPr>
        <p:spPr>
          <a:xfrm>
            <a:off x="86233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 name="Rectangle 41">
            <a:extLst>
              <a:ext uri="{FF2B5EF4-FFF2-40B4-BE49-F238E27FC236}">
                <a16:creationId xmlns:a16="http://schemas.microsoft.com/office/drawing/2014/main" id="{5F724BC7-7E42-4412-A5AC-B58DAD44CA8A}"/>
              </a:ext>
              <a:ext uri="{C183D7F6-B498-43B3-948B-1728B52AA6E4}">
                <adec:decorative xmlns:adec="http://schemas.microsoft.com/office/drawing/2017/decorative" val="1"/>
              </a:ext>
            </a:extLst>
          </p:cNvPr>
          <p:cNvSpPr/>
          <p:nvPr>
            <p:custDataLst>
              <p:tags r:id="rId42"/>
            </p:custDataLst>
          </p:nvPr>
        </p:nvSpPr>
        <p:spPr>
          <a:xfrm>
            <a:off x="87122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 name="Rectangle 42">
            <a:extLst>
              <a:ext uri="{FF2B5EF4-FFF2-40B4-BE49-F238E27FC236}">
                <a16:creationId xmlns:a16="http://schemas.microsoft.com/office/drawing/2014/main" id="{6D73F2E0-DCC3-4831-8000-9CEED0732421}"/>
              </a:ext>
              <a:ext uri="{C183D7F6-B498-43B3-948B-1728B52AA6E4}">
                <adec:decorative xmlns:adec="http://schemas.microsoft.com/office/drawing/2017/decorative" val="1"/>
              </a:ext>
            </a:extLst>
          </p:cNvPr>
          <p:cNvSpPr/>
          <p:nvPr>
            <p:custDataLst>
              <p:tags r:id="rId43"/>
            </p:custDataLst>
          </p:nvPr>
        </p:nvSpPr>
        <p:spPr>
          <a:xfrm>
            <a:off x="88011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 name="Rectangle 43">
            <a:extLst>
              <a:ext uri="{FF2B5EF4-FFF2-40B4-BE49-F238E27FC236}">
                <a16:creationId xmlns:a16="http://schemas.microsoft.com/office/drawing/2014/main" id="{21F87528-79F5-48FF-BAB7-445E532DFF86}"/>
              </a:ext>
              <a:ext uri="{C183D7F6-B498-43B3-948B-1728B52AA6E4}">
                <adec:decorative xmlns:adec="http://schemas.microsoft.com/office/drawing/2017/decorative" val="1"/>
              </a:ext>
            </a:extLst>
          </p:cNvPr>
          <p:cNvSpPr/>
          <p:nvPr>
            <p:custDataLst>
              <p:tags r:id="rId44"/>
            </p:custDataLst>
          </p:nvPr>
        </p:nvSpPr>
        <p:spPr>
          <a:xfrm>
            <a:off x="88900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 name="Rectangle 44">
            <a:extLst>
              <a:ext uri="{FF2B5EF4-FFF2-40B4-BE49-F238E27FC236}">
                <a16:creationId xmlns:a16="http://schemas.microsoft.com/office/drawing/2014/main" id="{A6DE7A0D-5AA7-4361-99E3-4DAB9EF21566}"/>
              </a:ext>
              <a:ext uri="{C183D7F6-B498-43B3-948B-1728B52AA6E4}">
                <adec:decorative xmlns:adec="http://schemas.microsoft.com/office/drawing/2017/decorative" val="1"/>
              </a:ext>
            </a:extLst>
          </p:cNvPr>
          <p:cNvSpPr/>
          <p:nvPr>
            <p:custDataLst>
              <p:tags r:id="rId45"/>
            </p:custDataLst>
          </p:nvPr>
        </p:nvSpPr>
        <p:spPr>
          <a:xfrm>
            <a:off x="89789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 name="Rectangle 45">
            <a:extLst>
              <a:ext uri="{FF2B5EF4-FFF2-40B4-BE49-F238E27FC236}">
                <a16:creationId xmlns:a16="http://schemas.microsoft.com/office/drawing/2014/main" id="{F65CE87A-4C47-4548-BDC5-B67BA40EBC79}"/>
              </a:ext>
              <a:ext uri="{C183D7F6-B498-43B3-948B-1728B52AA6E4}">
                <adec:decorative xmlns:adec="http://schemas.microsoft.com/office/drawing/2017/decorative" val="1"/>
              </a:ext>
            </a:extLst>
          </p:cNvPr>
          <p:cNvSpPr/>
          <p:nvPr>
            <p:custDataLst>
              <p:tags r:id="rId46"/>
            </p:custDataLst>
          </p:nvPr>
        </p:nvSpPr>
        <p:spPr>
          <a:xfrm>
            <a:off x="90678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 name="Rectangle 46">
            <a:extLst>
              <a:ext uri="{FF2B5EF4-FFF2-40B4-BE49-F238E27FC236}">
                <a16:creationId xmlns:a16="http://schemas.microsoft.com/office/drawing/2014/main" id="{2FE86C18-3D36-41B8-A9FA-55CD23DD077E}"/>
              </a:ext>
              <a:ext uri="{C183D7F6-B498-43B3-948B-1728B52AA6E4}">
                <adec:decorative xmlns:adec="http://schemas.microsoft.com/office/drawing/2017/decorative" val="1"/>
              </a:ext>
            </a:extLst>
          </p:cNvPr>
          <p:cNvSpPr/>
          <p:nvPr>
            <p:custDataLst>
              <p:tags r:id="rId47"/>
            </p:custDataLst>
          </p:nvPr>
        </p:nvSpPr>
        <p:spPr>
          <a:xfrm>
            <a:off x="91567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 name="Rectangle 47">
            <a:extLst>
              <a:ext uri="{FF2B5EF4-FFF2-40B4-BE49-F238E27FC236}">
                <a16:creationId xmlns:a16="http://schemas.microsoft.com/office/drawing/2014/main" id="{4A3F2F2D-F160-4326-BD20-229562561689}"/>
              </a:ext>
              <a:ext uri="{C183D7F6-B498-43B3-948B-1728B52AA6E4}">
                <adec:decorative xmlns:adec="http://schemas.microsoft.com/office/drawing/2017/decorative" val="1"/>
              </a:ext>
            </a:extLst>
          </p:cNvPr>
          <p:cNvSpPr/>
          <p:nvPr>
            <p:custDataLst>
              <p:tags r:id="rId48"/>
            </p:custDataLst>
          </p:nvPr>
        </p:nvSpPr>
        <p:spPr>
          <a:xfrm>
            <a:off x="92456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 name="Rectangle 48">
            <a:extLst>
              <a:ext uri="{FF2B5EF4-FFF2-40B4-BE49-F238E27FC236}">
                <a16:creationId xmlns:a16="http://schemas.microsoft.com/office/drawing/2014/main" id="{B9B50606-AA6C-413E-8E7A-FE26516E38F0}"/>
              </a:ext>
              <a:ext uri="{C183D7F6-B498-43B3-948B-1728B52AA6E4}">
                <adec:decorative xmlns:adec="http://schemas.microsoft.com/office/drawing/2017/decorative" val="1"/>
              </a:ext>
            </a:extLst>
          </p:cNvPr>
          <p:cNvSpPr/>
          <p:nvPr>
            <p:custDataLst>
              <p:tags r:id="rId49"/>
            </p:custDataLst>
          </p:nvPr>
        </p:nvSpPr>
        <p:spPr>
          <a:xfrm>
            <a:off x="93345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 name="Rectangle 49">
            <a:extLst>
              <a:ext uri="{FF2B5EF4-FFF2-40B4-BE49-F238E27FC236}">
                <a16:creationId xmlns:a16="http://schemas.microsoft.com/office/drawing/2014/main" id="{D2E3A3B8-95C0-461E-8DD7-C7E41340270F}"/>
              </a:ext>
              <a:ext uri="{C183D7F6-B498-43B3-948B-1728B52AA6E4}">
                <adec:decorative xmlns:adec="http://schemas.microsoft.com/office/drawing/2017/decorative" val="1"/>
              </a:ext>
            </a:extLst>
          </p:cNvPr>
          <p:cNvSpPr/>
          <p:nvPr>
            <p:custDataLst>
              <p:tags r:id="rId50"/>
            </p:custDataLst>
          </p:nvPr>
        </p:nvSpPr>
        <p:spPr>
          <a:xfrm>
            <a:off x="94234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 name="Rectangle 50">
            <a:extLst>
              <a:ext uri="{FF2B5EF4-FFF2-40B4-BE49-F238E27FC236}">
                <a16:creationId xmlns:a16="http://schemas.microsoft.com/office/drawing/2014/main" id="{38AD2ECD-2050-48A9-A293-9B6073F35C7B}"/>
              </a:ext>
              <a:ext uri="{C183D7F6-B498-43B3-948B-1728B52AA6E4}">
                <adec:decorative xmlns:adec="http://schemas.microsoft.com/office/drawing/2017/decorative" val="1"/>
              </a:ext>
            </a:extLst>
          </p:cNvPr>
          <p:cNvSpPr/>
          <p:nvPr>
            <p:custDataLst>
              <p:tags r:id="rId51"/>
            </p:custDataLst>
          </p:nvPr>
        </p:nvSpPr>
        <p:spPr>
          <a:xfrm>
            <a:off x="95123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 name="Rectangle 51">
            <a:extLst>
              <a:ext uri="{FF2B5EF4-FFF2-40B4-BE49-F238E27FC236}">
                <a16:creationId xmlns:a16="http://schemas.microsoft.com/office/drawing/2014/main" id="{5CEA5A9F-3A79-4767-B5D5-E8427246C79C}"/>
              </a:ext>
              <a:ext uri="{C183D7F6-B498-43B3-948B-1728B52AA6E4}">
                <adec:decorative xmlns:adec="http://schemas.microsoft.com/office/drawing/2017/decorative" val="1"/>
              </a:ext>
            </a:extLst>
          </p:cNvPr>
          <p:cNvSpPr/>
          <p:nvPr>
            <p:custDataLst>
              <p:tags r:id="rId52"/>
            </p:custDataLst>
          </p:nvPr>
        </p:nvSpPr>
        <p:spPr>
          <a:xfrm>
            <a:off x="96012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 name="Rectangle 52">
            <a:extLst>
              <a:ext uri="{FF2B5EF4-FFF2-40B4-BE49-F238E27FC236}">
                <a16:creationId xmlns:a16="http://schemas.microsoft.com/office/drawing/2014/main" id="{7CC5B018-E303-4DB9-8156-09D48E5D46F0}"/>
              </a:ext>
              <a:ext uri="{C183D7F6-B498-43B3-948B-1728B52AA6E4}">
                <adec:decorative xmlns:adec="http://schemas.microsoft.com/office/drawing/2017/decorative" val="1"/>
              </a:ext>
            </a:extLst>
          </p:cNvPr>
          <p:cNvSpPr/>
          <p:nvPr>
            <p:custDataLst>
              <p:tags r:id="rId53"/>
            </p:custDataLst>
          </p:nvPr>
        </p:nvSpPr>
        <p:spPr>
          <a:xfrm>
            <a:off x="96901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 name="Rectangle 53">
            <a:extLst>
              <a:ext uri="{FF2B5EF4-FFF2-40B4-BE49-F238E27FC236}">
                <a16:creationId xmlns:a16="http://schemas.microsoft.com/office/drawing/2014/main" id="{83A2489A-A4DC-4648-8C2B-90661F08EACB}"/>
              </a:ext>
              <a:ext uri="{C183D7F6-B498-43B3-948B-1728B52AA6E4}">
                <adec:decorative xmlns:adec="http://schemas.microsoft.com/office/drawing/2017/decorative" val="1"/>
              </a:ext>
            </a:extLst>
          </p:cNvPr>
          <p:cNvSpPr/>
          <p:nvPr>
            <p:custDataLst>
              <p:tags r:id="rId54"/>
            </p:custDataLst>
          </p:nvPr>
        </p:nvSpPr>
        <p:spPr>
          <a:xfrm>
            <a:off x="97790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 name="Rectangle 54">
            <a:extLst>
              <a:ext uri="{FF2B5EF4-FFF2-40B4-BE49-F238E27FC236}">
                <a16:creationId xmlns:a16="http://schemas.microsoft.com/office/drawing/2014/main" id="{52FD7D04-826B-46AC-BFE3-7111AFB58127}"/>
              </a:ext>
              <a:ext uri="{C183D7F6-B498-43B3-948B-1728B52AA6E4}">
                <adec:decorative xmlns:adec="http://schemas.microsoft.com/office/drawing/2017/decorative" val="1"/>
              </a:ext>
            </a:extLst>
          </p:cNvPr>
          <p:cNvSpPr/>
          <p:nvPr>
            <p:custDataLst>
              <p:tags r:id="rId55"/>
            </p:custDataLst>
          </p:nvPr>
        </p:nvSpPr>
        <p:spPr>
          <a:xfrm>
            <a:off x="98679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 name="Rectangle 55">
            <a:extLst>
              <a:ext uri="{FF2B5EF4-FFF2-40B4-BE49-F238E27FC236}">
                <a16:creationId xmlns:a16="http://schemas.microsoft.com/office/drawing/2014/main" id="{DEAF0C3D-D9AA-436E-A6A3-2B60FAC5942A}"/>
              </a:ext>
              <a:ext uri="{C183D7F6-B498-43B3-948B-1728B52AA6E4}">
                <adec:decorative xmlns:adec="http://schemas.microsoft.com/office/drawing/2017/decorative" val="1"/>
              </a:ext>
            </a:extLst>
          </p:cNvPr>
          <p:cNvSpPr/>
          <p:nvPr>
            <p:custDataLst>
              <p:tags r:id="rId56"/>
            </p:custDataLst>
          </p:nvPr>
        </p:nvSpPr>
        <p:spPr>
          <a:xfrm>
            <a:off x="99568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 name="Rectangle 56">
            <a:extLst>
              <a:ext uri="{FF2B5EF4-FFF2-40B4-BE49-F238E27FC236}">
                <a16:creationId xmlns:a16="http://schemas.microsoft.com/office/drawing/2014/main" id="{C27C8D8A-691D-43FB-85D3-22EA4E629611}"/>
              </a:ext>
              <a:ext uri="{C183D7F6-B498-43B3-948B-1728B52AA6E4}">
                <adec:decorative xmlns:adec="http://schemas.microsoft.com/office/drawing/2017/decorative" val="1"/>
              </a:ext>
            </a:extLst>
          </p:cNvPr>
          <p:cNvSpPr/>
          <p:nvPr>
            <p:custDataLst>
              <p:tags r:id="rId57"/>
            </p:custDataLst>
          </p:nvPr>
        </p:nvSpPr>
        <p:spPr>
          <a:xfrm>
            <a:off x="100457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 name="Rectangle 57">
            <a:extLst>
              <a:ext uri="{FF2B5EF4-FFF2-40B4-BE49-F238E27FC236}">
                <a16:creationId xmlns:a16="http://schemas.microsoft.com/office/drawing/2014/main" id="{9B05A440-7C42-4F01-A516-39D8B965F6DF}"/>
              </a:ext>
              <a:ext uri="{C183D7F6-B498-43B3-948B-1728B52AA6E4}">
                <adec:decorative xmlns:adec="http://schemas.microsoft.com/office/drawing/2017/decorative" val="1"/>
              </a:ext>
            </a:extLst>
          </p:cNvPr>
          <p:cNvSpPr/>
          <p:nvPr>
            <p:custDataLst>
              <p:tags r:id="rId58"/>
            </p:custDataLst>
          </p:nvPr>
        </p:nvSpPr>
        <p:spPr>
          <a:xfrm>
            <a:off x="101346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 name="Rectangle 58">
            <a:extLst>
              <a:ext uri="{FF2B5EF4-FFF2-40B4-BE49-F238E27FC236}">
                <a16:creationId xmlns:a16="http://schemas.microsoft.com/office/drawing/2014/main" id="{3CD12E12-393B-4362-A90E-CA47D1843D1F}"/>
              </a:ext>
              <a:ext uri="{C183D7F6-B498-43B3-948B-1728B52AA6E4}">
                <adec:decorative xmlns:adec="http://schemas.microsoft.com/office/drawing/2017/decorative" val="1"/>
              </a:ext>
            </a:extLst>
          </p:cNvPr>
          <p:cNvSpPr/>
          <p:nvPr>
            <p:custDataLst>
              <p:tags r:id="rId59"/>
            </p:custDataLst>
          </p:nvPr>
        </p:nvSpPr>
        <p:spPr>
          <a:xfrm>
            <a:off x="102235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 name="Rectangle 59">
            <a:extLst>
              <a:ext uri="{FF2B5EF4-FFF2-40B4-BE49-F238E27FC236}">
                <a16:creationId xmlns:a16="http://schemas.microsoft.com/office/drawing/2014/main" id="{121702FC-6E72-4D17-9D18-1CD7B87C7329}"/>
              </a:ext>
              <a:ext uri="{C183D7F6-B498-43B3-948B-1728B52AA6E4}">
                <adec:decorative xmlns:adec="http://schemas.microsoft.com/office/drawing/2017/decorative" val="1"/>
              </a:ext>
            </a:extLst>
          </p:cNvPr>
          <p:cNvSpPr/>
          <p:nvPr>
            <p:custDataLst>
              <p:tags r:id="rId60"/>
            </p:custDataLst>
          </p:nvPr>
        </p:nvSpPr>
        <p:spPr>
          <a:xfrm>
            <a:off x="103124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 name="Rectangle 60">
            <a:extLst>
              <a:ext uri="{FF2B5EF4-FFF2-40B4-BE49-F238E27FC236}">
                <a16:creationId xmlns:a16="http://schemas.microsoft.com/office/drawing/2014/main" id="{7A0C194F-4CF1-4086-933E-F7B3B0D050B6}"/>
              </a:ext>
              <a:ext uri="{C183D7F6-B498-43B3-948B-1728B52AA6E4}">
                <adec:decorative xmlns:adec="http://schemas.microsoft.com/office/drawing/2017/decorative" val="1"/>
              </a:ext>
            </a:extLst>
          </p:cNvPr>
          <p:cNvSpPr/>
          <p:nvPr>
            <p:custDataLst>
              <p:tags r:id="rId61"/>
            </p:custDataLst>
          </p:nvPr>
        </p:nvSpPr>
        <p:spPr>
          <a:xfrm>
            <a:off x="104013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 name="Rectangle 61">
            <a:extLst>
              <a:ext uri="{FF2B5EF4-FFF2-40B4-BE49-F238E27FC236}">
                <a16:creationId xmlns:a16="http://schemas.microsoft.com/office/drawing/2014/main" id="{A901E30A-7A63-45CD-9E72-763098ECF40E}"/>
              </a:ext>
              <a:ext uri="{C183D7F6-B498-43B3-948B-1728B52AA6E4}">
                <adec:decorative xmlns:adec="http://schemas.microsoft.com/office/drawing/2017/decorative" val="1"/>
              </a:ext>
            </a:extLst>
          </p:cNvPr>
          <p:cNvSpPr/>
          <p:nvPr>
            <p:custDataLst>
              <p:tags r:id="rId62"/>
            </p:custDataLst>
          </p:nvPr>
        </p:nvSpPr>
        <p:spPr>
          <a:xfrm>
            <a:off x="104902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 name="Rectangle 62">
            <a:extLst>
              <a:ext uri="{FF2B5EF4-FFF2-40B4-BE49-F238E27FC236}">
                <a16:creationId xmlns:a16="http://schemas.microsoft.com/office/drawing/2014/main" id="{2DE45196-CF72-4FFF-BB8A-5251B2D23448}"/>
              </a:ext>
              <a:ext uri="{C183D7F6-B498-43B3-948B-1728B52AA6E4}">
                <adec:decorative xmlns:adec="http://schemas.microsoft.com/office/drawing/2017/decorative" val="1"/>
              </a:ext>
            </a:extLst>
          </p:cNvPr>
          <p:cNvSpPr/>
          <p:nvPr>
            <p:custDataLst>
              <p:tags r:id="rId63"/>
            </p:custDataLst>
          </p:nvPr>
        </p:nvSpPr>
        <p:spPr>
          <a:xfrm>
            <a:off x="105791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 name="Rectangle 63">
            <a:extLst>
              <a:ext uri="{FF2B5EF4-FFF2-40B4-BE49-F238E27FC236}">
                <a16:creationId xmlns:a16="http://schemas.microsoft.com/office/drawing/2014/main" id="{C38A3A3D-BEE6-4230-9457-7033C1DD0BC0}"/>
              </a:ext>
              <a:ext uri="{C183D7F6-B498-43B3-948B-1728B52AA6E4}">
                <adec:decorative xmlns:adec="http://schemas.microsoft.com/office/drawing/2017/decorative" val="1"/>
              </a:ext>
            </a:extLst>
          </p:cNvPr>
          <p:cNvSpPr/>
          <p:nvPr>
            <p:custDataLst>
              <p:tags r:id="rId64"/>
            </p:custDataLst>
          </p:nvPr>
        </p:nvSpPr>
        <p:spPr>
          <a:xfrm>
            <a:off x="106680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 name="Rectangle 64">
            <a:extLst>
              <a:ext uri="{FF2B5EF4-FFF2-40B4-BE49-F238E27FC236}">
                <a16:creationId xmlns:a16="http://schemas.microsoft.com/office/drawing/2014/main" id="{255D6DAB-EE11-4BD5-9222-DD97D754115B}"/>
              </a:ext>
              <a:ext uri="{C183D7F6-B498-43B3-948B-1728B52AA6E4}">
                <adec:decorative xmlns:adec="http://schemas.microsoft.com/office/drawing/2017/decorative" val="1"/>
              </a:ext>
            </a:extLst>
          </p:cNvPr>
          <p:cNvSpPr/>
          <p:nvPr>
            <p:custDataLst>
              <p:tags r:id="rId65"/>
            </p:custDataLst>
          </p:nvPr>
        </p:nvSpPr>
        <p:spPr>
          <a:xfrm>
            <a:off x="107569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 name="Rectangle 65">
            <a:extLst>
              <a:ext uri="{FF2B5EF4-FFF2-40B4-BE49-F238E27FC236}">
                <a16:creationId xmlns:a16="http://schemas.microsoft.com/office/drawing/2014/main" id="{2A2DFA34-9F13-4081-BE8F-70A5450983D9}"/>
              </a:ext>
              <a:ext uri="{C183D7F6-B498-43B3-948B-1728B52AA6E4}">
                <adec:decorative xmlns:adec="http://schemas.microsoft.com/office/drawing/2017/decorative" val="1"/>
              </a:ext>
            </a:extLst>
          </p:cNvPr>
          <p:cNvSpPr/>
          <p:nvPr>
            <p:custDataLst>
              <p:tags r:id="rId66"/>
            </p:custDataLst>
          </p:nvPr>
        </p:nvSpPr>
        <p:spPr>
          <a:xfrm>
            <a:off x="81788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 name="Rectangle 66">
            <a:extLst>
              <a:ext uri="{FF2B5EF4-FFF2-40B4-BE49-F238E27FC236}">
                <a16:creationId xmlns:a16="http://schemas.microsoft.com/office/drawing/2014/main" id="{89B57334-7AFB-4ADA-B7E2-116EC8D420F0}"/>
              </a:ext>
              <a:ext uri="{C183D7F6-B498-43B3-948B-1728B52AA6E4}">
                <adec:decorative xmlns:adec="http://schemas.microsoft.com/office/drawing/2017/decorative" val="1"/>
              </a:ext>
            </a:extLst>
          </p:cNvPr>
          <p:cNvSpPr/>
          <p:nvPr>
            <p:custDataLst>
              <p:tags r:id="rId67"/>
            </p:custDataLst>
          </p:nvPr>
        </p:nvSpPr>
        <p:spPr>
          <a:xfrm>
            <a:off x="82677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 name="Rectangle 67">
            <a:extLst>
              <a:ext uri="{FF2B5EF4-FFF2-40B4-BE49-F238E27FC236}">
                <a16:creationId xmlns:a16="http://schemas.microsoft.com/office/drawing/2014/main" id="{9E8A2828-2013-442A-9ABB-C3D07EF6BC81}"/>
              </a:ext>
              <a:ext uri="{C183D7F6-B498-43B3-948B-1728B52AA6E4}">
                <adec:decorative xmlns:adec="http://schemas.microsoft.com/office/drawing/2017/decorative" val="1"/>
              </a:ext>
            </a:extLst>
          </p:cNvPr>
          <p:cNvSpPr/>
          <p:nvPr>
            <p:custDataLst>
              <p:tags r:id="rId68"/>
            </p:custDataLst>
          </p:nvPr>
        </p:nvSpPr>
        <p:spPr>
          <a:xfrm>
            <a:off x="83566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 name="Rectangle 68">
            <a:extLst>
              <a:ext uri="{FF2B5EF4-FFF2-40B4-BE49-F238E27FC236}">
                <a16:creationId xmlns:a16="http://schemas.microsoft.com/office/drawing/2014/main" id="{F1FEFD90-996E-4038-835E-15F398323F0E}"/>
              </a:ext>
              <a:ext uri="{C183D7F6-B498-43B3-948B-1728B52AA6E4}">
                <adec:decorative xmlns:adec="http://schemas.microsoft.com/office/drawing/2017/decorative" val="1"/>
              </a:ext>
            </a:extLst>
          </p:cNvPr>
          <p:cNvSpPr/>
          <p:nvPr>
            <p:custDataLst>
              <p:tags r:id="rId69"/>
            </p:custDataLst>
          </p:nvPr>
        </p:nvSpPr>
        <p:spPr>
          <a:xfrm>
            <a:off x="84455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 name="Rectangle 69">
            <a:extLst>
              <a:ext uri="{FF2B5EF4-FFF2-40B4-BE49-F238E27FC236}">
                <a16:creationId xmlns:a16="http://schemas.microsoft.com/office/drawing/2014/main" id="{E254A4CD-D658-494E-A5D6-9FD86EDE8F91}"/>
              </a:ext>
              <a:ext uri="{C183D7F6-B498-43B3-948B-1728B52AA6E4}">
                <adec:decorative xmlns:adec="http://schemas.microsoft.com/office/drawing/2017/decorative" val="1"/>
              </a:ext>
            </a:extLst>
          </p:cNvPr>
          <p:cNvSpPr/>
          <p:nvPr>
            <p:custDataLst>
              <p:tags r:id="rId70"/>
            </p:custDataLst>
          </p:nvPr>
        </p:nvSpPr>
        <p:spPr>
          <a:xfrm>
            <a:off x="85344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 name="Rectangle 70">
            <a:extLst>
              <a:ext uri="{FF2B5EF4-FFF2-40B4-BE49-F238E27FC236}">
                <a16:creationId xmlns:a16="http://schemas.microsoft.com/office/drawing/2014/main" id="{B5A1EBF5-DDFE-4B9B-8534-E1AA913EDDDB}"/>
              </a:ext>
              <a:ext uri="{C183D7F6-B498-43B3-948B-1728B52AA6E4}">
                <adec:decorative xmlns:adec="http://schemas.microsoft.com/office/drawing/2017/decorative" val="1"/>
              </a:ext>
            </a:extLst>
          </p:cNvPr>
          <p:cNvSpPr/>
          <p:nvPr>
            <p:custDataLst>
              <p:tags r:id="rId71"/>
            </p:custDataLst>
          </p:nvPr>
        </p:nvSpPr>
        <p:spPr>
          <a:xfrm>
            <a:off x="86233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 name="Rectangle 71">
            <a:extLst>
              <a:ext uri="{FF2B5EF4-FFF2-40B4-BE49-F238E27FC236}">
                <a16:creationId xmlns:a16="http://schemas.microsoft.com/office/drawing/2014/main" id="{1F071F98-9957-4475-A06F-8205AA4746EA}"/>
              </a:ext>
              <a:ext uri="{C183D7F6-B498-43B3-948B-1728B52AA6E4}">
                <adec:decorative xmlns:adec="http://schemas.microsoft.com/office/drawing/2017/decorative" val="1"/>
              </a:ext>
            </a:extLst>
          </p:cNvPr>
          <p:cNvSpPr/>
          <p:nvPr>
            <p:custDataLst>
              <p:tags r:id="rId72"/>
            </p:custDataLst>
          </p:nvPr>
        </p:nvSpPr>
        <p:spPr>
          <a:xfrm>
            <a:off x="87122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 name="Rectangle 72">
            <a:extLst>
              <a:ext uri="{FF2B5EF4-FFF2-40B4-BE49-F238E27FC236}">
                <a16:creationId xmlns:a16="http://schemas.microsoft.com/office/drawing/2014/main" id="{9F1ADE1E-3680-45CB-98A9-C0AE7DB8FADE}"/>
              </a:ext>
              <a:ext uri="{C183D7F6-B498-43B3-948B-1728B52AA6E4}">
                <adec:decorative xmlns:adec="http://schemas.microsoft.com/office/drawing/2017/decorative" val="1"/>
              </a:ext>
            </a:extLst>
          </p:cNvPr>
          <p:cNvSpPr/>
          <p:nvPr>
            <p:custDataLst>
              <p:tags r:id="rId73"/>
            </p:custDataLst>
          </p:nvPr>
        </p:nvSpPr>
        <p:spPr>
          <a:xfrm>
            <a:off x="88011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 name="Rectangle 73">
            <a:extLst>
              <a:ext uri="{FF2B5EF4-FFF2-40B4-BE49-F238E27FC236}">
                <a16:creationId xmlns:a16="http://schemas.microsoft.com/office/drawing/2014/main" id="{B7634EA9-2E91-4257-ADCA-4C9B4C3EBBF3}"/>
              </a:ext>
              <a:ext uri="{C183D7F6-B498-43B3-948B-1728B52AA6E4}">
                <adec:decorative xmlns:adec="http://schemas.microsoft.com/office/drawing/2017/decorative" val="1"/>
              </a:ext>
            </a:extLst>
          </p:cNvPr>
          <p:cNvSpPr/>
          <p:nvPr>
            <p:custDataLst>
              <p:tags r:id="rId74"/>
            </p:custDataLst>
          </p:nvPr>
        </p:nvSpPr>
        <p:spPr>
          <a:xfrm>
            <a:off x="88900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 name="Rectangle 74">
            <a:extLst>
              <a:ext uri="{FF2B5EF4-FFF2-40B4-BE49-F238E27FC236}">
                <a16:creationId xmlns:a16="http://schemas.microsoft.com/office/drawing/2014/main" id="{B7B5837B-2F23-4393-A312-019508AF2FA5}"/>
              </a:ext>
              <a:ext uri="{C183D7F6-B498-43B3-948B-1728B52AA6E4}">
                <adec:decorative xmlns:adec="http://schemas.microsoft.com/office/drawing/2017/decorative" val="1"/>
              </a:ext>
            </a:extLst>
          </p:cNvPr>
          <p:cNvSpPr/>
          <p:nvPr>
            <p:custDataLst>
              <p:tags r:id="rId75"/>
            </p:custDataLst>
          </p:nvPr>
        </p:nvSpPr>
        <p:spPr>
          <a:xfrm>
            <a:off x="89789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 name="Rectangle 75">
            <a:extLst>
              <a:ext uri="{FF2B5EF4-FFF2-40B4-BE49-F238E27FC236}">
                <a16:creationId xmlns:a16="http://schemas.microsoft.com/office/drawing/2014/main" id="{A1F8C81C-2359-47F0-9C27-B28C93E4ACA2}"/>
              </a:ext>
              <a:ext uri="{C183D7F6-B498-43B3-948B-1728B52AA6E4}">
                <adec:decorative xmlns:adec="http://schemas.microsoft.com/office/drawing/2017/decorative" val="1"/>
              </a:ext>
            </a:extLst>
          </p:cNvPr>
          <p:cNvSpPr/>
          <p:nvPr>
            <p:custDataLst>
              <p:tags r:id="rId76"/>
            </p:custDataLst>
          </p:nvPr>
        </p:nvSpPr>
        <p:spPr>
          <a:xfrm>
            <a:off x="90678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 name="Rectangle 76">
            <a:extLst>
              <a:ext uri="{FF2B5EF4-FFF2-40B4-BE49-F238E27FC236}">
                <a16:creationId xmlns:a16="http://schemas.microsoft.com/office/drawing/2014/main" id="{A77F7195-6ECD-436A-9A6B-FB9273B70E6E}"/>
              </a:ext>
              <a:ext uri="{C183D7F6-B498-43B3-948B-1728B52AA6E4}">
                <adec:decorative xmlns:adec="http://schemas.microsoft.com/office/drawing/2017/decorative" val="1"/>
              </a:ext>
            </a:extLst>
          </p:cNvPr>
          <p:cNvSpPr/>
          <p:nvPr>
            <p:custDataLst>
              <p:tags r:id="rId77"/>
            </p:custDataLst>
          </p:nvPr>
        </p:nvSpPr>
        <p:spPr>
          <a:xfrm>
            <a:off x="91567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 name="Rectangle 77">
            <a:extLst>
              <a:ext uri="{FF2B5EF4-FFF2-40B4-BE49-F238E27FC236}">
                <a16:creationId xmlns:a16="http://schemas.microsoft.com/office/drawing/2014/main" id="{511E88DB-673B-4E6F-B7B8-BE98E8AF9C04}"/>
              </a:ext>
              <a:ext uri="{C183D7F6-B498-43B3-948B-1728B52AA6E4}">
                <adec:decorative xmlns:adec="http://schemas.microsoft.com/office/drawing/2017/decorative" val="1"/>
              </a:ext>
            </a:extLst>
          </p:cNvPr>
          <p:cNvSpPr/>
          <p:nvPr>
            <p:custDataLst>
              <p:tags r:id="rId78"/>
            </p:custDataLst>
          </p:nvPr>
        </p:nvSpPr>
        <p:spPr>
          <a:xfrm>
            <a:off x="92456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 name="Rectangle 78">
            <a:extLst>
              <a:ext uri="{FF2B5EF4-FFF2-40B4-BE49-F238E27FC236}">
                <a16:creationId xmlns:a16="http://schemas.microsoft.com/office/drawing/2014/main" id="{CB635069-237C-42AA-8AF9-D1E9F5D0A748}"/>
              </a:ext>
              <a:ext uri="{C183D7F6-B498-43B3-948B-1728B52AA6E4}">
                <adec:decorative xmlns:adec="http://schemas.microsoft.com/office/drawing/2017/decorative" val="1"/>
              </a:ext>
            </a:extLst>
          </p:cNvPr>
          <p:cNvSpPr/>
          <p:nvPr>
            <p:custDataLst>
              <p:tags r:id="rId79"/>
            </p:custDataLst>
          </p:nvPr>
        </p:nvSpPr>
        <p:spPr>
          <a:xfrm>
            <a:off x="93345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 name="Rectangle 79">
            <a:extLst>
              <a:ext uri="{FF2B5EF4-FFF2-40B4-BE49-F238E27FC236}">
                <a16:creationId xmlns:a16="http://schemas.microsoft.com/office/drawing/2014/main" id="{A2BDE84E-0843-43E1-B921-EE404498EED2}"/>
              </a:ext>
              <a:ext uri="{C183D7F6-B498-43B3-948B-1728B52AA6E4}">
                <adec:decorative xmlns:adec="http://schemas.microsoft.com/office/drawing/2017/decorative" val="1"/>
              </a:ext>
            </a:extLst>
          </p:cNvPr>
          <p:cNvSpPr/>
          <p:nvPr>
            <p:custDataLst>
              <p:tags r:id="rId80"/>
            </p:custDataLst>
          </p:nvPr>
        </p:nvSpPr>
        <p:spPr>
          <a:xfrm>
            <a:off x="94234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 name="Rectangle 80">
            <a:extLst>
              <a:ext uri="{FF2B5EF4-FFF2-40B4-BE49-F238E27FC236}">
                <a16:creationId xmlns:a16="http://schemas.microsoft.com/office/drawing/2014/main" id="{EBA5F878-C544-4646-A94C-4275A732D607}"/>
              </a:ext>
              <a:ext uri="{C183D7F6-B498-43B3-948B-1728B52AA6E4}">
                <adec:decorative xmlns:adec="http://schemas.microsoft.com/office/drawing/2017/decorative" val="1"/>
              </a:ext>
            </a:extLst>
          </p:cNvPr>
          <p:cNvSpPr/>
          <p:nvPr>
            <p:custDataLst>
              <p:tags r:id="rId81"/>
            </p:custDataLst>
          </p:nvPr>
        </p:nvSpPr>
        <p:spPr>
          <a:xfrm>
            <a:off x="95123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 name="Rectangle 81">
            <a:extLst>
              <a:ext uri="{FF2B5EF4-FFF2-40B4-BE49-F238E27FC236}">
                <a16:creationId xmlns:a16="http://schemas.microsoft.com/office/drawing/2014/main" id="{E8D52B5B-4A39-4F21-B7DA-1DB50F9C3037}"/>
              </a:ext>
              <a:ext uri="{C183D7F6-B498-43B3-948B-1728B52AA6E4}">
                <adec:decorative xmlns:adec="http://schemas.microsoft.com/office/drawing/2017/decorative" val="1"/>
              </a:ext>
            </a:extLst>
          </p:cNvPr>
          <p:cNvSpPr/>
          <p:nvPr>
            <p:custDataLst>
              <p:tags r:id="rId82"/>
            </p:custDataLst>
          </p:nvPr>
        </p:nvSpPr>
        <p:spPr>
          <a:xfrm>
            <a:off x="96012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 name="Rectangle 82">
            <a:extLst>
              <a:ext uri="{FF2B5EF4-FFF2-40B4-BE49-F238E27FC236}">
                <a16:creationId xmlns:a16="http://schemas.microsoft.com/office/drawing/2014/main" id="{B4001801-E155-41E9-96BC-56AEC42E2C5D}"/>
              </a:ext>
              <a:ext uri="{C183D7F6-B498-43B3-948B-1728B52AA6E4}">
                <adec:decorative xmlns:adec="http://schemas.microsoft.com/office/drawing/2017/decorative" val="1"/>
              </a:ext>
            </a:extLst>
          </p:cNvPr>
          <p:cNvSpPr/>
          <p:nvPr>
            <p:custDataLst>
              <p:tags r:id="rId83"/>
            </p:custDataLst>
          </p:nvPr>
        </p:nvSpPr>
        <p:spPr>
          <a:xfrm>
            <a:off x="96901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 name="Rectangle 83">
            <a:extLst>
              <a:ext uri="{FF2B5EF4-FFF2-40B4-BE49-F238E27FC236}">
                <a16:creationId xmlns:a16="http://schemas.microsoft.com/office/drawing/2014/main" id="{89FF212B-0EDC-4617-9CBD-4B9F4CD62E33}"/>
              </a:ext>
              <a:ext uri="{C183D7F6-B498-43B3-948B-1728B52AA6E4}">
                <adec:decorative xmlns:adec="http://schemas.microsoft.com/office/drawing/2017/decorative" val="1"/>
              </a:ext>
            </a:extLst>
          </p:cNvPr>
          <p:cNvSpPr/>
          <p:nvPr>
            <p:custDataLst>
              <p:tags r:id="rId84"/>
            </p:custDataLst>
          </p:nvPr>
        </p:nvSpPr>
        <p:spPr>
          <a:xfrm>
            <a:off x="97790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 name="Rectangle 84">
            <a:extLst>
              <a:ext uri="{FF2B5EF4-FFF2-40B4-BE49-F238E27FC236}">
                <a16:creationId xmlns:a16="http://schemas.microsoft.com/office/drawing/2014/main" id="{49E8295A-806E-4ECE-AEF5-A3EDED49D9C3}"/>
              </a:ext>
              <a:ext uri="{C183D7F6-B498-43B3-948B-1728B52AA6E4}">
                <adec:decorative xmlns:adec="http://schemas.microsoft.com/office/drawing/2017/decorative" val="1"/>
              </a:ext>
            </a:extLst>
          </p:cNvPr>
          <p:cNvSpPr/>
          <p:nvPr>
            <p:custDataLst>
              <p:tags r:id="rId85"/>
            </p:custDataLst>
          </p:nvPr>
        </p:nvSpPr>
        <p:spPr>
          <a:xfrm>
            <a:off x="98679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 name="Rectangle 85">
            <a:extLst>
              <a:ext uri="{FF2B5EF4-FFF2-40B4-BE49-F238E27FC236}">
                <a16:creationId xmlns:a16="http://schemas.microsoft.com/office/drawing/2014/main" id="{46D984C4-B463-4767-B9D3-A96FBE69F59E}"/>
              </a:ext>
              <a:ext uri="{C183D7F6-B498-43B3-948B-1728B52AA6E4}">
                <adec:decorative xmlns:adec="http://schemas.microsoft.com/office/drawing/2017/decorative" val="1"/>
              </a:ext>
            </a:extLst>
          </p:cNvPr>
          <p:cNvSpPr/>
          <p:nvPr>
            <p:custDataLst>
              <p:tags r:id="rId86"/>
            </p:custDataLst>
          </p:nvPr>
        </p:nvSpPr>
        <p:spPr>
          <a:xfrm>
            <a:off x="99568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 name="Rectangle 86">
            <a:extLst>
              <a:ext uri="{FF2B5EF4-FFF2-40B4-BE49-F238E27FC236}">
                <a16:creationId xmlns:a16="http://schemas.microsoft.com/office/drawing/2014/main" id="{D9B0ABFD-CA57-4FD1-87E7-C92E1EABC116}"/>
              </a:ext>
              <a:ext uri="{C183D7F6-B498-43B3-948B-1728B52AA6E4}">
                <adec:decorative xmlns:adec="http://schemas.microsoft.com/office/drawing/2017/decorative" val="1"/>
              </a:ext>
            </a:extLst>
          </p:cNvPr>
          <p:cNvSpPr/>
          <p:nvPr>
            <p:custDataLst>
              <p:tags r:id="rId87"/>
            </p:custDataLst>
          </p:nvPr>
        </p:nvSpPr>
        <p:spPr>
          <a:xfrm>
            <a:off x="100457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 name="Rectangle 87">
            <a:extLst>
              <a:ext uri="{FF2B5EF4-FFF2-40B4-BE49-F238E27FC236}">
                <a16:creationId xmlns:a16="http://schemas.microsoft.com/office/drawing/2014/main" id="{ECD8ECB5-23F4-46B2-AE0F-96B36FF4C12D}"/>
              </a:ext>
              <a:ext uri="{C183D7F6-B498-43B3-948B-1728B52AA6E4}">
                <adec:decorative xmlns:adec="http://schemas.microsoft.com/office/drawing/2017/decorative" val="1"/>
              </a:ext>
            </a:extLst>
          </p:cNvPr>
          <p:cNvSpPr/>
          <p:nvPr>
            <p:custDataLst>
              <p:tags r:id="rId88"/>
            </p:custDataLst>
          </p:nvPr>
        </p:nvSpPr>
        <p:spPr>
          <a:xfrm>
            <a:off x="101346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9" name="Rectangle 88">
            <a:extLst>
              <a:ext uri="{FF2B5EF4-FFF2-40B4-BE49-F238E27FC236}">
                <a16:creationId xmlns:a16="http://schemas.microsoft.com/office/drawing/2014/main" id="{45829E12-6BC7-4CC8-9A82-65138D6FDF3F}"/>
              </a:ext>
              <a:ext uri="{C183D7F6-B498-43B3-948B-1728B52AA6E4}">
                <adec:decorative xmlns:adec="http://schemas.microsoft.com/office/drawing/2017/decorative" val="1"/>
              </a:ext>
            </a:extLst>
          </p:cNvPr>
          <p:cNvSpPr/>
          <p:nvPr>
            <p:custDataLst>
              <p:tags r:id="rId89"/>
            </p:custDataLst>
          </p:nvPr>
        </p:nvSpPr>
        <p:spPr>
          <a:xfrm>
            <a:off x="102235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0" name="Rectangle 89">
            <a:extLst>
              <a:ext uri="{FF2B5EF4-FFF2-40B4-BE49-F238E27FC236}">
                <a16:creationId xmlns:a16="http://schemas.microsoft.com/office/drawing/2014/main" id="{CB2A83C0-5B73-4018-82BB-F05F4B28EFD1}"/>
              </a:ext>
              <a:ext uri="{C183D7F6-B498-43B3-948B-1728B52AA6E4}">
                <adec:decorative xmlns:adec="http://schemas.microsoft.com/office/drawing/2017/decorative" val="1"/>
              </a:ext>
            </a:extLst>
          </p:cNvPr>
          <p:cNvSpPr/>
          <p:nvPr>
            <p:custDataLst>
              <p:tags r:id="rId90"/>
            </p:custDataLst>
          </p:nvPr>
        </p:nvSpPr>
        <p:spPr>
          <a:xfrm>
            <a:off x="103124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1" name="Rectangle 90">
            <a:extLst>
              <a:ext uri="{FF2B5EF4-FFF2-40B4-BE49-F238E27FC236}">
                <a16:creationId xmlns:a16="http://schemas.microsoft.com/office/drawing/2014/main" id="{96F2B3A5-FD6C-4C17-B706-06518595A4D5}"/>
              </a:ext>
              <a:ext uri="{C183D7F6-B498-43B3-948B-1728B52AA6E4}">
                <adec:decorative xmlns:adec="http://schemas.microsoft.com/office/drawing/2017/decorative" val="1"/>
              </a:ext>
            </a:extLst>
          </p:cNvPr>
          <p:cNvSpPr/>
          <p:nvPr>
            <p:custDataLst>
              <p:tags r:id="rId91"/>
            </p:custDataLst>
          </p:nvPr>
        </p:nvSpPr>
        <p:spPr>
          <a:xfrm>
            <a:off x="104013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2" name="Rectangle 91">
            <a:extLst>
              <a:ext uri="{FF2B5EF4-FFF2-40B4-BE49-F238E27FC236}">
                <a16:creationId xmlns:a16="http://schemas.microsoft.com/office/drawing/2014/main" id="{05096866-1D72-4209-ADB0-BDFB2D285DB6}"/>
              </a:ext>
              <a:ext uri="{C183D7F6-B498-43B3-948B-1728B52AA6E4}">
                <adec:decorative xmlns:adec="http://schemas.microsoft.com/office/drawing/2017/decorative" val="1"/>
              </a:ext>
            </a:extLst>
          </p:cNvPr>
          <p:cNvSpPr/>
          <p:nvPr>
            <p:custDataLst>
              <p:tags r:id="rId92"/>
            </p:custDataLst>
          </p:nvPr>
        </p:nvSpPr>
        <p:spPr>
          <a:xfrm>
            <a:off x="104902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3" name="Rectangle 92">
            <a:extLst>
              <a:ext uri="{FF2B5EF4-FFF2-40B4-BE49-F238E27FC236}">
                <a16:creationId xmlns:a16="http://schemas.microsoft.com/office/drawing/2014/main" id="{897134EF-F11F-4A25-9AC8-B6852C1D6FF5}"/>
              </a:ext>
              <a:ext uri="{C183D7F6-B498-43B3-948B-1728B52AA6E4}">
                <adec:decorative xmlns:adec="http://schemas.microsoft.com/office/drawing/2017/decorative" val="1"/>
              </a:ext>
            </a:extLst>
          </p:cNvPr>
          <p:cNvSpPr/>
          <p:nvPr>
            <p:custDataLst>
              <p:tags r:id="rId93"/>
            </p:custDataLst>
          </p:nvPr>
        </p:nvSpPr>
        <p:spPr>
          <a:xfrm>
            <a:off x="105791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4" name="Rectangle 93">
            <a:extLst>
              <a:ext uri="{FF2B5EF4-FFF2-40B4-BE49-F238E27FC236}">
                <a16:creationId xmlns:a16="http://schemas.microsoft.com/office/drawing/2014/main" id="{76AB1106-7FD5-4041-BB67-1FC121CC9294}"/>
              </a:ext>
              <a:ext uri="{C183D7F6-B498-43B3-948B-1728B52AA6E4}">
                <adec:decorative xmlns:adec="http://schemas.microsoft.com/office/drawing/2017/decorative" val="1"/>
              </a:ext>
            </a:extLst>
          </p:cNvPr>
          <p:cNvSpPr/>
          <p:nvPr>
            <p:custDataLst>
              <p:tags r:id="rId94"/>
            </p:custDataLst>
          </p:nvPr>
        </p:nvSpPr>
        <p:spPr>
          <a:xfrm>
            <a:off x="106680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5" name="Rectangle 94">
            <a:extLst>
              <a:ext uri="{FF2B5EF4-FFF2-40B4-BE49-F238E27FC236}">
                <a16:creationId xmlns:a16="http://schemas.microsoft.com/office/drawing/2014/main" id="{A336E7E7-813D-4671-931E-295A79E70986}"/>
              </a:ext>
              <a:ext uri="{C183D7F6-B498-43B3-948B-1728B52AA6E4}">
                <adec:decorative xmlns:adec="http://schemas.microsoft.com/office/drawing/2017/decorative" val="1"/>
              </a:ext>
            </a:extLst>
          </p:cNvPr>
          <p:cNvSpPr/>
          <p:nvPr>
            <p:custDataLst>
              <p:tags r:id="rId95"/>
            </p:custDataLst>
          </p:nvPr>
        </p:nvSpPr>
        <p:spPr>
          <a:xfrm>
            <a:off x="107569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6" name="Rectangle 95">
            <a:extLst>
              <a:ext uri="{FF2B5EF4-FFF2-40B4-BE49-F238E27FC236}">
                <a16:creationId xmlns:a16="http://schemas.microsoft.com/office/drawing/2014/main" id="{6EDD0459-9023-4638-BF8D-0A6F9581F655}"/>
              </a:ext>
              <a:ext uri="{C183D7F6-B498-43B3-948B-1728B52AA6E4}">
                <adec:decorative xmlns:adec="http://schemas.microsoft.com/office/drawing/2017/decorative" val="1"/>
              </a:ext>
            </a:extLst>
          </p:cNvPr>
          <p:cNvSpPr/>
          <p:nvPr>
            <p:custDataLst>
              <p:tags r:id="rId96"/>
            </p:custDataLst>
          </p:nvPr>
        </p:nvSpPr>
        <p:spPr>
          <a:xfrm>
            <a:off x="81788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7" name="Rectangle 96">
            <a:extLst>
              <a:ext uri="{FF2B5EF4-FFF2-40B4-BE49-F238E27FC236}">
                <a16:creationId xmlns:a16="http://schemas.microsoft.com/office/drawing/2014/main" id="{226E3002-4923-45DE-A05A-1E0F175B0E30}"/>
              </a:ext>
              <a:ext uri="{C183D7F6-B498-43B3-948B-1728B52AA6E4}">
                <adec:decorative xmlns:adec="http://schemas.microsoft.com/office/drawing/2017/decorative" val="1"/>
              </a:ext>
            </a:extLst>
          </p:cNvPr>
          <p:cNvSpPr/>
          <p:nvPr>
            <p:custDataLst>
              <p:tags r:id="rId97"/>
            </p:custDataLst>
          </p:nvPr>
        </p:nvSpPr>
        <p:spPr>
          <a:xfrm>
            <a:off x="82677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8" name="Rectangle 97">
            <a:extLst>
              <a:ext uri="{FF2B5EF4-FFF2-40B4-BE49-F238E27FC236}">
                <a16:creationId xmlns:a16="http://schemas.microsoft.com/office/drawing/2014/main" id="{E8F907D2-AAAC-4315-BD56-5B13F3535A11}"/>
              </a:ext>
              <a:ext uri="{C183D7F6-B498-43B3-948B-1728B52AA6E4}">
                <adec:decorative xmlns:adec="http://schemas.microsoft.com/office/drawing/2017/decorative" val="1"/>
              </a:ext>
            </a:extLst>
          </p:cNvPr>
          <p:cNvSpPr/>
          <p:nvPr>
            <p:custDataLst>
              <p:tags r:id="rId98"/>
            </p:custDataLst>
          </p:nvPr>
        </p:nvSpPr>
        <p:spPr>
          <a:xfrm>
            <a:off x="83566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9" name="Rectangle 98">
            <a:extLst>
              <a:ext uri="{FF2B5EF4-FFF2-40B4-BE49-F238E27FC236}">
                <a16:creationId xmlns:a16="http://schemas.microsoft.com/office/drawing/2014/main" id="{90348135-4BFA-4552-B8D0-63F7DF6EA285}"/>
              </a:ext>
              <a:ext uri="{C183D7F6-B498-43B3-948B-1728B52AA6E4}">
                <adec:decorative xmlns:adec="http://schemas.microsoft.com/office/drawing/2017/decorative" val="1"/>
              </a:ext>
            </a:extLst>
          </p:cNvPr>
          <p:cNvSpPr/>
          <p:nvPr>
            <p:custDataLst>
              <p:tags r:id="rId99"/>
            </p:custDataLst>
          </p:nvPr>
        </p:nvSpPr>
        <p:spPr>
          <a:xfrm>
            <a:off x="84455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0" name="Rectangle 99">
            <a:extLst>
              <a:ext uri="{FF2B5EF4-FFF2-40B4-BE49-F238E27FC236}">
                <a16:creationId xmlns:a16="http://schemas.microsoft.com/office/drawing/2014/main" id="{C12553B4-CA4A-4961-B9F8-49B6D38C8F3D}"/>
              </a:ext>
              <a:ext uri="{C183D7F6-B498-43B3-948B-1728B52AA6E4}">
                <adec:decorative xmlns:adec="http://schemas.microsoft.com/office/drawing/2017/decorative" val="1"/>
              </a:ext>
            </a:extLst>
          </p:cNvPr>
          <p:cNvSpPr/>
          <p:nvPr>
            <p:custDataLst>
              <p:tags r:id="rId100"/>
            </p:custDataLst>
          </p:nvPr>
        </p:nvSpPr>
        <p:spPr>
          <a:xfrm>
            <a:off x="85344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1" name="Rectangle 100">
            <a:extLst>
              <a:ext uri="{FF2B5EF4-FFF2-40B4-BE49-F238E27FC236}">
                <a16:creationId xmlns:a16="http://schemas.microsoft.com/office/drawing/2014/main" id="{66F71ED6-F7FE-4729-B878-2145E993201A}"/>
              </a:ext>
              <a:ext uri="{C183D7F6-B498-43B3-948B-1728B52AA6E4}">
                <adec:decorative xmlns:adec="http://schemas.microsoft.com/office/drawing/2017/decorative" val="1"/>
              </a:ext>
            </a:extLst>
          </p:cNvPr>
          <p:cNvSpPr/>
          <p:nvPr>
            <p:custDataLst>
              <p:tags r:id="rId101"/>
            </p:custDataLst>
          </p:nvPr>
        </p:nvSpPr>
        <p:spPr>
          <a:xfrm>
            <a:off x="86233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2" name="Rectangle 101">
            <a:extLst>
              <a:ext uri="{FF2B5EF4-FFF2-40B4-BE49-F238E27FC236}">
                <a16:creationId xmlns:a16="http://schemas.microsoft.com/office/drawing/2014/main" id="{8085A6C1-2571-4FB6-9AF7-A686C118CCC6}"/>
              </a:ext>
              <a:ext uri="{C183D7F6-B498-43B3-948B-1728B52AA6E4}">
                <adec:decorative xmlns:adec="http://schemas.microsoft.com/office/drawing/2017/decorative" val="1"/>
              </a:ext>
            </a:extLst>
          </p:cNvPr>
          <p:cNvSpPr/>
          <p:nvPr>
            <p:custDataLst>
              <p:tags r:id="rId102"/>
            </p:custDataLst>
          </p:nvPr>
        </p:nvSpPr>
        <p:spPr>
          <a:xfrm>
            <a:off x="87122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3" name="Rectangle 102">
            <a:extLst>
              <a:ext uri="{FF2B5EF4-FFF2-40B4-BE49-F238E27FC236}">
                <a16:creationId xmlns:a16="http://schemas.microsoft.com/office/drawing/2014/main" id="{810F14E9-E17C-4980-AC03-C2E4CC966E00}"/>
              </a:ext>
              <a:ext uri="{C183D7F6-B498-43B3-948B-1728B52AA6E4}">
                <adec:decorative xmlns:adec="http://schemas.microsoft.com/office/drawing/2017/decorative" val="1"/>
              </a:ext>
            </a:extLst>
          </p:cNvPr>
          <p:cNvSpPr/>
          <p:nvPr>
            <p:custDataLst>
              <p:tags r:id="rId103"/>
            </p:custDataLst>
          </p:nvPr>
        </p:nvSpPr>
        <p:spPr>
          <a:xfrm>
            <a:off x="88011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4" name="Rectangle 103">
            <a:extLst>
              <a:ext uri="{FF2B5EF4-FFF2-40B4-BE49-F238E27FC236}">
                <a16:creationId xmlns:a16="http://schemas.microsoft.com/office/drawing/2014/main" id="{DC7715CB-20C0-42B9-8F77-D60C029E10B2}"/>
              </a:ext>
              <a:ext uri="{C183D7F6-B498-43B3-948B-1728B52AA6E4}">
                <adec:decorative xmlns:adec="http://schemas.microsoft.com/office/drawing/2017/decorative" val="1"/>
              </a:ext>
            </a:extLst>
          </p:cNvPr>
          <p:cNvSpPr/>
          <p:nvPr>
            <p:custDataLst>
              <p:tags r:id="rId104"/>
            </p:custDataLst>
          </p:nvPr>
        </p:nvSpPr>
        <p:spPr>
          <a:xfrm>
            <a:off x="88900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5" name="Rectangle 104">
            <a:extLst>
              <a:ext uri="{FF2B5EF4-FFF2-40B4-BE49-F238E27FC236}">
                <a16:creationId xmlns:a16="http://schemas.microsoft.com/office/drawing/2014/main" id="{07ADB57A-3EFA-4EBA-ADFB-46BAE38A2FB6}"/>
              </a:ext>
              <a:ext uri="{C183D7F6-B498-43B3-948B-1728B52AA6E4}">
                <adec:decorative xmlns:adec="http://schemas.microsoft.com/office/drawing/2017/decorative" val="1"/>
              </a:ext>
            </a:extLst>
          </p:cNvPr>
          <p:cNvSpPr/>
          <p:nvPr>
            <p:custDataLst>
              <p:tags r:id="rId105"/>
            </p:custDataLst>
          </p:nvPr>
        </p:nvSpPr>
        <p:spPr>
          <a:xfrm>
            <a:off x="89789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6" name="Rectangle 105">
            <a:extLst>
              <a:ext uri="{FF2B5EF4-FFF2-40B4-BE49-F238E27FC236}">
                <a16:creationId xmlns:a16="http://schemas.microsoft.com/office/drawing/2014/main" id="{B38FC807-9FE9-46BC-9B80-05DE419C0B67}"/>
              </a:ext>
              <a:ext uri="{C183D7F6-B498-43B3-948B-1728B52AA6E4}">
                <adec:decorative xmlns:adec="http://schemas.microsoft.com/office/drawing/2017/decorative" val="1"/>
              </a:ext>
            </a:extLst>
          </p:cNvPr>
          <p:cNvSpPr/>
          <p:nvPr>
            <p:custDataLst>
              <p:tags r:id="rId106"/>
            </p:custDataLst>
          </p:nvPr>
        </p:nvSpPr>
        <p:spPr>
          <a:xfrm>
            <a:off x="90678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7" name="Rectangle 106">
            <a:extLst>
              <a:ext uri="{FF2B5EF4-FFF2-40B4-BE49-F238E27FC236}">
                <a16:creationId xmlns:a16="http://schemas.microsoft.com/office/drawing/2014/main" id="{EFEBA4C8-D810-4B3B-A6CE-01E242BD9C02}"/>
              </a:ext>
              <a:ext uri="{C183D7F6-B498-43B3-948B-1728B52AA6E4}">
                <adec:decorative xmlns:adec="http://schemas.microsoft.com/office/drawing/2017/decorative" val="1"/>
              </a:ext>
            </a:extLst>
          </p:cNvPr>
          <p:cNvSpPr/>
          <p:nvPr>
            <p:custDataLst>
              <p:tags r:id="rId107"/>
            </p:custDataLst>
          </p:nvPr>
        </p:nvSpPr>
        <p:spPr>
          <a:xfrm>
            <a:off x="91567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8" name="Rectangle 107">
            <a:extLst>
              <a:ext uri="{FF2B5EF4-FFF2-40B4-BE49-F238E27FC236}">
                <a16:creationId xmlns:a16="http://schemas.microsoft.com/office/drawing/2014/main" id="{B370D2D5-A87C-4E19-98CF-B5CA97ACDE81}"/>
              </a:ext>
              <a:ext uri="{C183D7F6-B498-43B3-948B-1728B52AA6E4}">
                <adec:decorative xmlns:adec="http://schemas.microsoft.com/office/drawing/2017/decorative" val="1"/>
              </a:ext>
            </a:extLst>
          </p:cNvPr>
          <p:cNvSpPr/>
          <p:nvPr>
            <p:custDataLst>
              <p:tags r:id="rId108"/>
            </p:custDataLst>
          </p:nvPr>
        </p:nvSpPr>
        <p:spPr>
          <a:xfrm>
            <a:off x="92456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9" name="Rectangle 108">
            <a:extLst>
              <a:ext uri="{FF2B5EF4-FFF2-40B4-BE49-F238E27FC236}">
                <a16:creationId xmlns:a16="http://schemas.microsoft.com/office/drawing/2014/main" id="{93A45E0A-098D-4169-A2BF-5991290D3FCE}"/>
              </a:ext>
              <a:ext uri="{C183D7F6-B498-43B3-948B-1728B52AA6E4}">
                <adec:decorative xmlns:adec="http://schemas.microsoft.com/office/drawing/2017/decorative" val="1"/>
              </a:ext>
            </a:extLst>
          </p:cNvPr>
          <p:cNvSpPr/>
          <p:nvPr>
            <p:custDataLst>
              <p:tags r:id="rId109"/>
            </p:custDataLst>
          </p:nvPr>
        </p:nvSpPr>
        <p:spPr>
          <a:xfrm>
            <a:off x="93345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0" name="Rectangle 109">
            <a:extLst>
              <a:ext uri="{FF2B5EF4-FFF2-40B4-BE49-F238E27FC236}">
                <a16:creationId xmlns:a16="http://schemas.microsoft.com/office/drawing/2014/main" id="{A7AF8989-AA7A-402C-8D0B-3485B404D885}"/>
              </a:ext>
              <a:ext uri="{C183D7F6-B498-43B3-948B-1728B52AA6E4}">
                <adec:decorative xmlns:adec="http://schemas.microsoft.com/office/drawing/2017/decorative" val="1"/>
              </a:ext>
            </a:extLst>
          </p:cNvPr>
          <p:cNvSpPr/>
          <p:nvPr>
            <p:custDataLst>
              <p:tags r:id="rId110"/>
            </p:custDataLst>
          </p:nvPr>
        </p:nvSpPr>
        <p:spPr>
          <a:xfrm>
            <a:off x="94234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1" name="Rectangle 110">
            <a:extLst>
              <a:ext uri="{FF2B5EF4-FFF2-40B4-BE49-F238E27FC236}">
                <a16:creationId xmlns:a16="http://schemas.microsoft.com/office/drawing/2014/main" id="{764B1745-228F-453C-A8ED-1A873E6711BA}"/>
              </a:ext>
              <a:ext uri="{C183D7F6-B498-43B3-948B-1728B52AA6E4}">
                <adec:decorative xmlns:adec="http://schemas.microsoft.com/office/drawing/2017/decorative" val="1"/>
              </a:ext>
            </a:extLst>
          </p:cNvPr>
          <p:cNvSpPr/>
          <p:nvPr>
            <p:custDataLst>
              <p:tags r:id="rId111"/>
            </p:custDataLst>
          </p:nvPr>
        </p:nvSpPr>
        <p:spPr>
          <a:xfrm>
            <a:off x="95123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2" name="Rectangle 111">
            <a:extLst>
              <a:ext uri="{FF2B5EF4-FFF2-40B4-BE49-F238E27FC236}">
                <a16:creationId xmlns:a16="http://schemas.microsoft.com/office/drawing/2014/main" id="{B083731A-2D5C-443E-B931-CE4A15797B33}"/>
              </a:ext>
              <a:ext uri="{C183D7F6-B498-43B3-948B-1728B52AA6E4}">
                <adec:decorative xmlns:adec="http://schemas.microsoft.com/office/drawing/2017/decorative" val="1"/>
              </a:ext>
            </a:extLst>
          </p:cNvPr>
          <p:cNvSpPr/>
          <p:nvPr>
            <p:custDataLst>
              <p:tags r:id="rId112"/>
            </p:custDataLst>
          </p:nvPr>
        </p:nvSpPr>
        <p:spPr>
          <a:xfrm>
            <a:off x="96012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3" name="Rectangle 112">
            <a:extLst>
              <a:ext uri="{FF2B5EF4-FFF2-40B4-BE49-F238E27FC236}">
                <a16:creationId xmlns:a16="http://schemas.microsoft.com/office/drawing/2014/main" id="{90646676-DAE9-475E-B0A3-966EAFAE0C16}"/>
              </a:ext>
              <a:ext uri="{C183D7F6-B498-43B3-948B-1728B52AA6E4}">
                <adec:decorative xmlns:adec="http://schemas.microsoft.com/office/drawing/2017/decorative" val="1"/>
              </a:ext>
            </a:extLst>
          </p:cNvPr>
          <p:cNvSpPr/>
          <p:nvPr>
            <p:custDataLst>
              <p:tags r:id="rId113"/>
            </p:custDataLst>
          </p:nvPr>
        </p:nvSpPr>
        <p:spPr>
          <a:xfrm>
            <a:off x="96901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4" name="Rectangle 113">
            <a:extLst>
              <a:ext uri="{FF2B5EF4-FFF2-40B4-BE49-F238E27FC236}">
                <a16:creationId xmlns:a16="http://schemas.microsoft.com/office/drawing/2014/main" id="{5D418125-2D4C-4AB6-A694-94BA5BA9B116}"/>
              </a:ext>
              <a:ext uri="{C183D7F6-B498-43B3-948B-1728B52AA6E4}">
                <adec:decorative xmlns:adec="http://schemas.microsoft.com/office/drawing/2017/decorative" val="1"/>
              </a:ext>
            </a:extLst>
          </p:cNvPr>
          <p:cNvSpPr/>
          <p:nvPr>
            <p:custDataLst>
              <p:tags r:id="rId114"/>
            </p:custDataLst>
          </p:nvPr>
        </p:nvSpPr>
        <p:spPr>
          <a:xfrm>
            <a:off x="97790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 name="Rectangle 114">
            <a:extLst>
              <a:ext uri="{FF2B5EF4-FFF2-40B4-BE49-F238E27FC236}">
                <a16:creationId xmlns:a16="http://schemas.microsoft.com/office/drawing/2014/main" id="{B5C36EB6-6782-4459-83FA-47DEE25C692D}"/>
              </a:ext>
              <a:ext uri="{C183D7F6-B498-43B3-948B-1728B52AA6E4}">
                <adec:decorative xmlns:adec="http://schemas.microsoft.com/office/drawing/2017/decorative" val="1"/>
              </a:ext>
            </a:extLst>
          </p:cNvPr>
          <p:cNvSpPr/>
          <p:nvPr>
            <p:custDataLst>
              <p:tags r:id="rId115"/>
            </p:custDataLst>
          </p:nvPr>
        </p:nvSpPr>
        <p:spPr>
          <a:xfrm>
            <a:off x="98679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 name="Rectangle 115">
            <a:extLst>
              <a:ext uri="{FF2B5EF4-FFF2-40B4-BE49-F238E27FC236}">
                <a16:creationId xmlns:a16="http://schemas.microsoft.com/office/drawing/2014/main" id="{3230565A-0446-4770-BED9-03A0C85AE7DF}"/>
              </a:ext>
              <a:ext uri="{C183D7F6-B498-43B3-948B-1728B52AA6E4}">
                <adec:decorative xmlns:adec="http://schemas.microsoft.com/office/drawing/2017/decorative" val="1"/>
              </a:ext>
            </a:extLst>
          </p:cNvPr>
          <p:cNvSpPr/>
          <p:nvPr>
            <p:custDataLst>
              <p:tags r:id="rId116"/>
            </p:custDataLst>
          </p:nvPr>
        </p:nvSpPr>
        <p:spPr>
          <a:xfrm>
            <a:off x="99568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 name="Rectangle 116">
            <a:extLst>
              <a:ext uri="{FF2B5EF4-FFF2-40B4-BE49-F238E27FC236}">
                <a16:creationId xmlns:a16="http://schemas.microsoft.com/office/drawing/2014/main" id="{FEDAAAEB-3F00-4CEF-89B3-B6DE9E269635}"/>
              </a:ext>
              <a:ext uri="{C183D7F6-B498-43B3-948B-1728B52AA6E4}">
                <adec:decorative xmlns:adec="http://schemas.microsoft.com/office/drawing/2017/decorative" val="1"/>
              </a:ext>
            </a:extLst>
          </p:cNvPr>
          <p:cNvSpPr/>
          <p:nvPr>
            <p:custDataLst>
              <p:tags r:id="rId117"/>
            </p:custDataLst>
          </p:nvPr>
        </p:nvSpPr>
        <p:spPr>
          <a:xfrm>
            <a:off x="100457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 name="Rectangle 117">
            <a:extLst>
              <a:ext uri="{FF2B5EF4-FFF2-40B4-BE49-F238E27FC236}">
                <a16:creationId xmlns:a16="http://schemas.microsoft.com/office/drawing/2014/main" id="{C865DF10-4B69-44EF-8651-EEF5DEAFFAA8}"/>
              </a:ext>
              <a:ext uri="{C183D7F6-B498-43B3-948B-1728B52AA6E4}">
                <adec:decorative xmlns:adec="http://schemas.microsoft.com/office/drawing/2017/decorative" val="1"/>
              </a:ext>
            </a:extLst>
          </p:cNvPr>
          <p:cNvSpPr/>
          <p:nvPr>
            <p:custDataLst>
              <p:tags r:id="rId118"/>
            </p:custDataLst>
          </p:nvPr>
        </p:nvSpPr>
        <p:spPr>
          <a:xfrm>
            <a:off x="101346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9" name="Rectangle 118">
            <a:extLst>
              <a:ext uri="{FF2B5EF4-FFF2-40B4-BE49-F238E27FC236}">
                <a16:creationId xmlns:a16="http://schemas.microsoft.com/office/drawing/2014/main" id="{85287201-26D5-4E72-9DDD-3D47F7E1EBB5}"/>
              </a:ext>
              <a:ext uri="{C183D7F6-B498-43B3-948B-1728B52AA6E4}">
                <adec:decorative xmlns:adec="http://schemas.microsoft.com/office/drawing/2017/decorative" val="1"/>
              </a:ext>
            </a:extLst>
          </p:cNvPr>
          <p:cNvSpPr/>
          <p:nvPr>
            <p:custDataLst>
              <p:tags r:id="rId119"/>
            </p:custDataLst>
          </p:nvPr>
        </p:nvSpPr>
        <p:spPr>
          <a:xfrm>
            <a:off x="102235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0" name="Rectangle 119">
            <a:extLst>
              <a:ext uri="{FF2B5EF4-FFF2-40B4-BE49-F238E27FC236}">
                <a16:creationId xmlns:a16="http://schemas.microsoft.com/office/drawing/2014/main" id="{DF51D900-E9A7-404F-9263-652F0083C832}"/>
              </a:ext>
              <a:ext uri="{C183D7F6-B498-43B3-948B-1728B52AA6E4}">
                <adec:decorative xmlns:adec="http://schemas.microsoft.com/office/drawing/2017/decorative" val="1"/>
              </a:ext>
            </a:extLst>
          </p:cNvPr>
          <p:cNvSpPr/>
          <p:nvPr>
            <p:custDataLst>
              <p:tags r:id="rId120"/>
            </p:custDataLst>
          </p:nvPr>
        </p:nvSpPr>
        <p:spPr>
          <a:xfrm>
            <a:off x="103124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1" name="Rectangle 120">
            <a:extLst>
              <a:ext uri="{FF2B5EF4-FFF2-40B4-BE49-F238E27FC236}">
                <a16:creationId xmlns:a16="http://schemas.microsoft.com/office/drawing/2014/main" id="{582A95CE-279F-4721-873F-C9D1533903D4}"/>
              </a:ext>
              <a:ext uri="{C183D7F6-B498-43B3-948B-1728B52AA6E4}">
                <adec:decorative xmlns:adec="http://schemas.microsoft.com/office/drawing/2017/decorative" val="1"/>
              </a:ext>
            </a:extLst>
          </p:cNvPr>
          <p:cNvSpPr/>
          <p:nvPr>
            <p:custDataLst>
              <p:tags r:id="rId121"/>
            </p:custDataLst>
          </p:nvPr>
        </p:nvSpPr>
        <p:spPr>
          <a:xfrm>
            <a:off x="104013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2" name="Rectangle 121">
            <a:extLst>
              <a:ext uri="{FF2B5EF4-FFF2-40B4-BE49-F238E27FC236}">
                <a16:creationId xmlns:a16="http://schemas.microsoft.com/office/drawing/2014/main" id="{F420F8B2-8B85-4B95-8059-F17DAD6F5D55}"/>
              </a:ext>
              <a:ext uri="{C183D7F6-B498-43B3-948B-1728B52AA6E4}">
                <adec:decorative xmlns:adec="http://schemas.microsoft.com/office/drawing/2017/decorative" val="1"/>
              </a:ext>
            </a:extLst>
          </p:cNvPr>
          <p:cNvSpPr/>
          <p:nvPr>
            <p:custDataLst>
              <p:tags r:id="rId122"/>
            </p:custDataLst>
          </p:nvPr>
        </p:nvSpPr>
        <p:spPr>
          <a:xfrm>
            <a:off x="104902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3" name="Rectangle 122">
            <a:extLst>
              <a:ext uri="{FF2B5EF4-FFF2-40B4-BE49-F238E27FC236}">
                <a16:creationId xmlns:a16="http://schemas.microsoft.com/office/drawing/2014/main" id="{B8335EDB-9A67-4E66-AFB5-4ADE91059C66}"/>
              </a:ext>
              <a:ext uri="{C183D7F6-B498-43B3-948B-1728B52AA6E4}">
                <adec:decorative xmlns:adec="http://schemas.microsoft.com/office/drawing/2017/decorative" val="1"/>
              </a:ext>
            </a:extLst>
          </p:cNvPr>
          <p:cNvSpPr/>
          <p:nvPr>
            <p:custDataLst>
              <p:tags r:id="rId123"/>
            </p:custDataLst>
          </p:nvPr>
        </p:nvSpPr>
        <p:spPr>
          <a:xfrm>
            <a:off x="105791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4" name="Rectangle 123">
            <a:extLst>
              <a:ext uri="{FF2B5EF4-FFF2-40B4-BE49-F238E27FC236}">
                <a16:creationId xmlns:a16="http://schemas.microsoft.com/office/drawing/2014/main" id="{217D0402-2448-4B47-9FA4-713172349799}"/>
              </a:ext>
              <a:ext uri="{C183D7F6-B498-43B3-948B-1728B52AA6E4}">
                <adec:decorative xmlns:adec="http://schemas.microsoft.com/office/drawing/2017/decorative" val="1"/>
              </a:ext>
            </a:extLst>
          </p:cNvPr>
          <p:cNvSpPr/>
          <p:nvPr>
            <p:custDataLst>
              <p:tags r:id="rId124"/>
            </p:custDataLst>
          </p:nvPr>
        </p:nvSpPr>
        <p:spPr>
          <a:xfrm>
            <a:off x="106680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5" name="Rectangle 124">
            <a:extLst>
              <a:ext uri="{FF2B5EF4-FFF2-40B4-BE49-F238E27FC236}">
                <a16:creationId xmlns:a16="http://schemas.microsoft.com/office/drawing/2014/main" id="{16E628C4-2F63-4EE4-B766-663B2B90A1B6}"/>
              </a:ext>
              <a:ext uri="{C183D7F6-B498-43B3-948B-1728B52AA6E4}">
                <adec:decorative xmlns:adec="http://schemas.microsoft.com/office/drawing/2017/decorative" val="1"/>
              </a:ext>
            </a:extLst>
          </p:cNvPr>
          <p:cNvSpPr/>
          <p:nvPr>
            <p:custDataLst>
              <p:tags r:id="rId125"/>
            </p:custDataLst>
          </p:nvPr>
        </p:nvSpPr>
        <p:spPr>
          <a:xfrm>
            <a:off x="107569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6" name="Rectangle 125">
            <a:extLst>
              <a:ext uri="{FF2B5EF4-FFF2-40B4-BE49-F238E27FC236}">
                <a16:creationId xmlns:a16="http://schemas.microsoft.com/office/drawing/2014/main" id="{63DC7E09-C2CD-461D-BC11-E8BF22AF9B9D}"/>
              </a:ext>
              <a:ext uri="{C183D7F6-B498-43B3-948B-1728B52AA6E4}">
                <adec:decorative xmlns:adec="http://schemas.microsoft.com/office/drawing/2017/decorative" val="1"/>
              </a:ext>
            </a:extLst>
          </p:cNvPr>
          <p:cNvSpPr/>
          <p:nvPr>
            <p:custDataLst>
              <p:tags r:id="rId126"/>
            </p:custDataLst>
          </p:nvPr>
        </p:nvSpPr>
        <p:spPr>
          <a:xfrm>
            <a:off x="81788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7" name="Rectangle 126">
            <a:extLst>
              <a:ext uri="{FF2B5EF4-FFF2-40B4-BE49-F238E27FC236}">
                <a16:creationId xmlns:a16="http://schemas.microsoft.com/office/drawing/2014/main" id="{4094725D-5652-4AF3-9E04-B3F35740616F}"/>
              </a:ext>
              <a:ext uri="{C183D7F6-B498-43B3-948B-1728B52AA6E4}">
                <adec:decorative xmlns:adec="http://schemas.microsoft.com/office/drawing/2017/decorative" val="1"/>
              </a:ext>
            </a:extLst>
          </p:cNvPr>
          <p:cNvSpPr/>
          <p:nvPr>
            <p:custDataLst>
              <p:tags r:id="rId127"/>
            </p:custDataLst>
          </p:nvPr>
        </p:nvSpPr>
        <p:spPr>
          <a:xfrm>
            <a:off x="82677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8" name="Rectangle 127">
            <a:extLst>
              <a:ext uri="{FF2B5EF4-FFF2-40B4-BE49-F238E27FC236}">
                <a16:creationId xmlns:a16="http://schemas.microsoft.com/office/drawing/2014/main" id="{A4418416-C006-4AC1-80D6-3AEFAD1311FF}"/>
              </a:ext>
              <a:ext uri="{C183D7F6-B498-43B3-948B-1728B52AA6E4}">
                <adec:decorative xmlns:adec="http://schemas.microsoft.com/office/drawing/2017/decorative" val="1"/>
              </a:ext>
            </a:extLst>
          </p:cNvPr>
          <p:cNvSpPr/>
          <p:nvPr>
            <p:custDataLst>
              <p:tags r:id="rId128"/>
            </p:custDataLst>
          </p:nvPr>
        </p:nvSpPr>
        <p:spPr>
          <a:xfrm>
            <a:off x="83566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9" name="Rectangle 128">
            <a:extLst>
              <a:ext uri="{FF2B5EF4-FFF2-40B4-BE49-F238E27FC236}">
                <a16:creationId xmlns:a16="http://schemas.microsoft.com/office/drawing/2014/main" id="{24360BA2-7EA4-4B22-9649-E4DA12BFE3A2}"/>
              </a:ext>
              <a:ext uri="{C183D7F6-B498-43B3-948B-1728B52AA6E4}">
                <adec:decorative xmlns:adec="http://schemas.microsoft.com/office/drawing/2017/decorative" val="1"/>
              </a:ext>
            </a:extLst>
          </p:cNvPr>
          <p:cNvSpPr/>
          <p:nvPr>
            <p:custDataLst>
              <p:tags r:id="rId129"/>
            </p:custDataLst>
          </p:nvPr>
        </p:nvSpPr>
        <p:spPr>
          <a:xfrm>
            <a:off x="84455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0" name="Rectangle 129">
            <a:extLst>
              <a:ext uri="{FF2B5EF4-FFF2-40B4-BE49-F238E27FC236}">
                <a16:creationId xmlns:a16="http://schemas.microsoft.com/office/drawing/2014/main" id="{B329D927-2442-4A7E-BD73-FDE349682FE1}"/>
              </a:ext>
              <a:ext uri="{C183D7F6-B498-43B3-948B-1728B52AA6E4}">
                <adec:decorative xmlns:adec="http://schemas.microsoft.com/office/drawing/2017/decorative" val="1"/>
              </a:ext>
            </a:extLst>
          </p:cNvPr>
          <p:cNvSpPr/>
          <p:nvPr>
            <p:custDataLst>
              <p:tags r:id="rId130"/>
            </p:custDataLst>
          </p:nvPr>
        </p:nvSpPr>
        <p:spPr>
          <a:xfrm>
            <a:off x="85344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1" name="Rectangle 130">
            <a:extLst>
              <a:ext uri="{FF2B5EF4-FFF2-40B4-BE49-F238E27FC236}">
                <a16:creationId xmlns:a16="http://schemas.microsoft.com/office/drawing/2014/main" id="{7F469C24-7037-47C6-8078-37E9EC040D69}"/>
              </a:ext>
              <a:ext uri="{C183D7F6-B498-43B3-948B-1728B52AA6E4}">
                <adec:decorative xmlns:adec="http://schemas.microsoft.com/office/drawing/2017/decorative" val="1"/>
              </a:ext>
            </a:extLst>
          </p:cNvPr>
          <p:cNvSpPr/>
          <p:nvPr>
            <p:custDataLst>
              <p:tags r:id="rId131"/>
            </p:custDataLst>
          </p:nvPr>
        </p:nvSpPr>
        <p:spPr>
          <a:xfrm>
            <a:off x="86233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2" name="Rectangle 131">
            <a:extLst>
              <a:ext uri="{FF2B5EF4-FFF2-40B4-BE49-F238E27FC236}">
                <a16:creationId xmlns:a16="http://schemas.microsoft.com/office/drawing/2014/main" id="{543DBAAA-E133-4D6C-B241-5A91B4F2B185}"/>
              </a:ext>
              <a:ext uri="{C183D7F6-B498-43B3-948B-1728B52AA6E4}">
                <adec:decorative xmlns:adec="http://schemas.microsoft.com/office/drawing/2017/decorative" val="1"/>
              </a:ext>
            </a:extLst>
          </p:cNvPr>
          <p:cNvSpPr/>
          <p:nvPr>
            <p:custDataLst>
              <p:tags r:id="rId132"/>
            </p:custDataLst>
          </p:nvPr>
        </p:nvSpPr>
        <p:spPr>
          <a:xfrm>
            <a:off x="87122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3" name="Rectangle 132">
            <a:extLst>
              <a:ext uri="{FF2B5EF4-FFF2-40B4-BE49-F238E27FC236}">
                <a16:creationId xmlns:a16="http://schemas.microsoft.com/office/drawing/2014/main" id="{1B13912F-3CCA-4AA2-9E49-7831F2855F33}"/>
              </a:ext>
              <a:ext uri="{C183D7F6-B498-43B3-948B-1728B52AA6E4}">
                <adec:decorative xmlns:adec="http://schemas.microsoft.com/office/drawing/2017/decorative" val="1"/>
              </a:ext>
            </a:extLst>
          </p:cNvPr>
          <p:cNvSpPr/>
          <p:nvPr>
            <p:custDataLst>
              <p:tags r:id="rId133"/>
            </p:custDataLst>
          </p:nvPr>
        </p:nvSpPr>
        <p:spPr>
          <a:xfrm>
            <a:off x="88011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4" name="Rectangle 133">
            <a:extLst>
              <a:ext uri="{FF2B5EF4-FFF2-40B4-BE49-F238E27FC236}">
                <a16:creationId xmlns:a16="http://schemas.microsoft.com/office/drawing/2014/main" id="{B6C2ACE4-F913-4DBB-9598-B4224F665D7E}"/>
              </a:ext>
              <a:ext uri="{C183D7F6-B498-43B3-948B-1728B52AA6E4}">
                <adec:decorative xmlns:adec="http://schemas.microsoft.com/office/drawing/2017/decorative" val="1"/>
              </a:ext>
            </a:extLst>
          </p:cNvPr>
          <p:cNvSpPr/>
          <p:nvPr>
            <p:custDataLst>
              <p:tags r:id="rId134"/>
            </p:custDataLst>
          </p:nvPr>
        </p:nvSpPr>
        <p:spPr>
          <a:xfrm>
            <a:off x="88900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5" name="Rectangle 134">
            <a:extLst>
              <a:ext uri="{FF2B5EF4-FFF2-40B4-BE49-F238E27FC236}">
                <a16:creationId xmlns:a16="http://schemas.microsoft.com/office/drawing/2014/main" id="{3A54C8C5-A8BE-49D5-894E-41B82499727F}"/>
              </a:ext>
              <a:ext uri="{C183D7F6-B498-43B3-948B-1728B52AA6E4}">
                <adec:decorative xmlns:adec="http://schemas.microsoft.com/office/drawing/2017/decorative" val="1"/>
              </a:ext>
            </a:extLst>
          </p:cNvPr>
          <p:cNvSpPr/>
          <p:nvPr>
            <p:custDataLst>
              <p:tags r:id="rId135"/>
            </p:custDataLst>
          </p:nvPr>
        </p:nvSpPr>
        <p:spPr>
          <a:xfrm>
            <a:off x="89789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6" name="Rectangle 135">
            <a:extLst>
              <a:ext uri="{FF2B5EF4-FFF2-40B4-BE49-F238E27FC236}">
                <a16:creationId xmlns:a16="http://schemas.microsoft.com/office/drawing/2014/main" id="{8F0B9A8D-0C71-49F0-A7B4-B84967925D1A}"/>
              </a:ext>
              <a:ext uri="{C183D7F6-B498-43B3-948B-1728B52AA6E4}">
                <adec:decorative xmlns:adec="http://schemas.microsoft.com/office/drawing/2017/decorative" val="1"/>
              </a:ext>
            </a:extLst>
          </p:cNvPr>
          <p:cNvSpPr/>
          <p:nvPr>
            <p:custDataLst>
              <p:tags r:id="rId136"/>
            </p:custDataLst>
          </p:nvPr>
        </p:nvSpPr>
        <p:spPr>
          <a:xfrm>
            <a:off x="90678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7" name="Rectangle 136">
            <a:extLst>
              <a:ext uri="{FF2B5EF4-FFF2-40B4-BE49-F238E27FC236}">
                <a16:creationId xmlns:a16="http://schemas.microsoft.com/office/drawing/2014/main" id="{77D789DD-5244-45C7-99DD-89E62C39D97F}"/>
              </a:ext>
              <a:ext uri="{C183D7F6-B498-43B3-948B-1728B52AA6E4}">
                <adec:decorative xmlns:adec="http://schemas.microsoft.com/office/drawing/2017/decorative" val="1"/>
              </a:ext>
            </a:extLst>
          </p:cNvPr>
          <p:cNvSpPr/>
          <p:nvPr>
            <p:custDataLst>
              <p:tags r:id="rId137"/>
            </p:custDataLst>
          </p:nvPr>
        </p:nvSpPr>
        <p:spPr>
          <a:xfrm>
            <a:off x="91567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8" name="Rectangle 137">
            <a:extLst>
              <a:ext uri="{FF2B5EF4-FFF2-40B4-BE49-F238E27FC236}">
                <a16:creationId xmlns:a16="http://schemas.microsoft.com/office/drawing/2014/main" id="{B3ACA886-145C-44BB-843B-FC88930FA1DD}"/>
              </a:ext>
              <a:ext uri="{C183D7F6-B498-43B3-948B-1728B52AA6E4}">
                <adec:decorative xmlns:adec="http://schemas.microsoft.com/office/drawing/2017/decorative" val="1"/>
              </a:ext>
            </a:extLst>
          </p:cNvPr>
          <p:cNvSpPr/>
          <p:nvPr>
            <p:custDataLst>
              <p:tags r:id="rId138"/>
            </p:custDataLst>
          </p:nvPr>
        </p:nvSpPr>
        <p:spPr>
          <a:xfrm>
            <a:off x="92456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9" name="Rectangle 138">
            <a:extLst>
              <a:ext uri="{FF2B5EF4-FFF2-40B4-BE49-F238E27FC236}">
                <a16:creationId xmlns:a16="http://schemas.microsoft.com/office/drawing/2014/main" id="{308A0DD3-41E4-451F-BC57-3D1DAA78188F}"/>
              </a:ext>
              <a:ext uri="{C183D7F6-B498-43B3-948B-1728B52AA6E4}">
                <adec:decorative xmlns:adec="http://schemas.microsoft.com/office/drawing/2017/decorative" val="1"/>
              </a:ext>
            </a:extLst>
          </p:cNvPr>
          <p:cNvSpPr/>
          <p:nvPr>
            <p:custDataLst>
              <p:tags r:id="rId139"/>
            </p:custDataLst>
          </p:nvPr>
        </p:nvSpPr>
        <p:spPr>
          <a:xfrm>
            <a:off x="93345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0" name="Rectangle 139">
            <a:extLst>
              <a:ext uri="{FF2B5EF4-FFF2-40B4-BE49-F238E27FC236}">
                <a16:creationId xmlns:a16="http://schemas.microsoft.com/office/drawing/2014/main" id="{422E47D4-80EB-47E9-B2AC-9C9BB57A7870}"/>
              </a:ext>
              <a:ext uri="{C183D7F6-B498-43B3-948B-1728B52AA6E4}">
                <adec:decorative xmlns:adec="http://schemas.microsoft.com/office/drawing/2017/decorative" val="1"/>
              </a:ext>
            </a:extLst>
          </p:cNvPr>
          <p:cNvSpPr/>
          <p:nvPr>
            <p:custDataLst>
              <p:tags r:id="rId140"/>
            </p:custDataLst>
          </p:nvPr>
        </p:nvSpPr>
        <p:spPr>
          <a:xfrm>
            <a:off x="94234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1" name="Rectangle 140">
            <a:extLst>
              <a:ext uri="{FF2B5EF4-FFF2-40B4-BE49-F238E27FC236}">
                <a16:creationId xmlns:a16="http://schemas.microsoft.com/office/drawing/2014/main" id="{4E641262-D4C6-4D36-B2C9-958B3F931221}"/>
              </a:ext>
              <a:ext uri="{C183D7F6-B498-43B3-948B-1728B52AA6E4}">
                <adec:decorative xmlns:adec="http://schemas.microsoft.com/office/drawing/2017/decorative" val="1"/>
              </a:ext>
            </a:extLst>
          </p:cNvPr>
          <p:cNvSpPr/>
          <p:nvPr>
            <p:custDataLst>
              <p:tags r:id="rId141"/>
            </p:custDataLst>
          </p:nvPr>
        </p:nvSpPr>
        <p:spPr>
          <a:xfrm>
            <a:off x="95123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2" name="Rectangle 141">
            <a:extLst>
              <a:ext uri="{FF2B5EF4-FFF2-40B4-BE49-F238E27FC236}">
                <a16:creationId xmlns:a16="http://schemas.microsoft.com/office/drawing/2014/main" id="{C491FE97-CB80-4821-8608-4E41B50E5EA7}"/>
              </a:ext>
              <a:ext uri="{C183D7F6-B498-43B3-948B-1728B52AA6E4}">
                <adec:decorative xmlns:adec="http://schemas.microsoft.com/office/drawing/2017/decorative" val="1"/>
              </a:ext>
            </a:extLst>
          </p:cNvPr>
          <p:cNvSpPr/>
          <p:nvPr>
            <p:custDataLst>
              <p:tags r:id="rId142"/>
            </p:custDataLst>
          </p:nvPr>
        </p:nvSpPr>
        <p:spPr>
          <a:xfrm>
            <a:off x="96012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3" name="Rectangle 142">
            <a:extLst>
              <a:ext uri="{FF2B5EF4-FFF2-40B4-BE49-F238E27FC236}">
                <a16:creationId xmlns:a16="http://schemas.microsoft.com/office/drawing/2014/main" id="{6437014B-2C80-4D6D-BA7C-3B5CEE56E8B1}"/>
              </a:ext>
              <a:ext uri="{C183D7F6-B498-43B3-948B-1728B52AA6E4}">
                <adec:decorative xmlns:adec="http://schemas.microsoft.com/office/drawing/2017/decorative" val="1"/>
              </a:ext>
            </a:extLst>
          </p:cNvPr>
          <p:cNvSpPr/>
          <p:nvPr>
            <p:custDataLst>
              <p:tags r:id="rId143"/>
            </p:custDataLst>
          </p:nvPr>
        </p:nvSpPr>
        <p:spPr>
          <a:xfrm>
            <a:off x="96901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4" name="Rectangle 143">
            <a:extLst>
              <a:ext uri="{FF2B5EF4-FFF2-40B4-BE49-F238E27FC236}">
                <a16:creationId xmlns:a16="http://schemas.microsoft.com/office/drawing/2014/main" id="{563ED684-5591-440B-BA9D-DD2EBE0A9C1E}"/>
              </a:ext>
              <a:ext uri="{C183D7F6-B498-43B3-948B-1728B52AA6E4}">
                <adec:decorative xmlns:adec="http://schemas.microsoft.com/office/drawing/2017/decorative" val="1"/>
              </a:ext>
            </a:extLst>
          </p:cNvPr>
          <p:cNvSpPr/>
          <p:nvPr>
            <p:custDataLst>
              <p:tags r:id="rId144"/>
            </p:custDataLst>
          </p:nvPr>
        </p:nvSpPr>
        <p:spPr>
          <a:xfrm>
            <a:off x="97790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5" name="Rectangle 144">
            <a:extLst>
              <a:ext uri="{FF2B5EF4-FFF2-40B4-BE49-F238E27FC236}">
                <a16:creationId xmlns:a16="http://schemas.microsoft.com/office/drawing/2014/main" id="{9FC8D90D-F587-4990-84D8-51A5B6B3D31B}"/>
              </a:ext>
              <a:ext uri="{C183D7F6-B498-43B3-948B-1728B52AA6E4}">
                <adec:decorative xmlns:adec="http://schemas.microsoft.com/office/drawing/2017/decorative" val="1"/>
              </a:ext>
            </a:extLst>
          </p:cNvPr>
          <p:cNvSpPr/>
          <p:nvPr>
            <p:custDataLst>
              <p:tags r:id="rId145"/>
            </p:custDataLst>
          </p:nvPr>
        </p:nvSpPr>
        <p:spPr>
          <a:xfrm>
            <a:off x="98679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6" name="Rectangle 145">
            <a:extLst>
              <a:ext uri="{FF2B5EF4-FFF2-40B4-BE49-F238E27FC236}">
                <a16:creationId xmlns:a16="http://schemas.microsoft.com/office/drawing/2014/main" id="{56E01366-D437-4FFA-A053-1503C10BE205}"/>
              </a:ext>
              <a:ext uri="{C183D7F6-B498-43B3-948B-1728B52AA6E4}">
                <adec:decorative xmlns:adec="http://schemas.microsoft.com/office/drawing/2017/decorative" val="1"/>
              </a:ext>
            </a:extLst>
          </p:cNvPr>
          <p:cNvSpPr/>
          <p:nvPr>
            <p:custDataLst>
              <p:tags r:id="rId146"/>
            </p:custDataLst>
          </p:nvPr>
        </p:nvSpPr>
        <p:spPr>
          <a:xfrm>
            <a:off x="99568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7" name="Rectangle 146">
            <a:extLst>
              <a:ext uri="{FF2B5EF4-FFF2-40B4-BE49-F238E27FC236}">
                <a16:creationId xmlns:a16="http://schemas.microsoft.com/office/drawing/2014/main" id="{68AEBC19-7D05-479D-A661-4C3951F8F23B}"/>
              </a:ext>
              <a:ext uri="{C183D7F6-B498-43B3-948B-1728B52AA6E4}">
                <adec:decorative xmlns:adec="http://schemas.microsoft.com/office/drawing/2017/decorative" val="1"/>
              </a:ext>
            </a:extLst>
          </p:cNvPr>
          <p:cNvSpPr/>
          <p:nvPr>
            <p:custDataLst>
              <p:tags r:id="rId147"/>
            </p:custDataLst>
          </p:nvPr>
        </p:nvSpPr>
        <p:spPr>
          <a:xfrm>
            <a:off x="100457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8" name="Rectangle 147">
            <a:extLst>
              <a:ext uri="{FF2B5EF4-FFF2-40B4-BE49-F238E27FC236}">
                <a16:creationId xmlns:a16="http://schemas.microsoft.com/office/drawing/2014/main" id="{4891DC6A-CBC0-4A39-BF74-E57CDC6BD8CA}"/>
              </a:ext>
              <a:ext uri="{C183D7F6-B498-43B3-948B-1728B52AA6E4}">
                <adec:decorative xmlns:adec="http://schemas.microsoft.com/office/drawing/2017/decorative" val="1"/>
              </a:ext>
            </a:extLst>
          </p:cNvPr>
          <p:cNvSpPr/>
          <p:nvPr>
            <p:custDataLst>
              <p:tags r:id="rId148"/>
            </p:custDataLst>
          </p:nvPr>
        </p:nvSpPr>
        <p:spPr>
          <a:xfrm>
            <a:off x="101346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9" name="Rectangle 148">
            <a:extLst>
              <a:ext uri="{FF2B5EF4-FFF2-40B4-BE49-F238E27FC236}">
                <a16:creationId xmlns:a16="http://schemas.microsoft.com/office/drawing/2014/main" id="{67F0BD2A-F5B0-4A71-93FE-5D0872AC3712}"/>
              </a:ext>
              <a:ext uri="{C183D7F6-B498-43B3-948B-1728B52AA6E4}">
                <adec:decorative xmlns:adec="http://schemas.microsoft.com/office/drawing/2017/decorative" val="1"/>
              </a:ext>
            </a:extLst>
          </p:cNvPr>
          <p:cNvSpPr/>
          <p:nvPr>
            <p:custDataLst>
              <p:tags r:id="rId149"/>
            </p:custDataLst>
          </p:nvPr>
        </p:nvSpPr>
        <p:spPr>
          <a:xfrm>
            <a:off x="102235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0" name="Rectangle 149">
            <a:extLst>
              <a:ext uri="{FF2B5EF4-FFF2-40B4-BE49-F238E27FC236}">
                <a16:creationId xmlns:a16="http://schemas.microsoft.com/office/drawing/2014/main" id="{84E370D6-0765-4B5F-B39A-892C27385554}"/>
              </a:ext>
              <a:ext uri="{C183D7F6-B498-43B3-948B-1728B52AA6E4}">
                <adec:decorative xmlns:adec="http://schemas.microsoft.com/office/drawing/2017/decorative" val="1"/>
              </a:ext>
            </a:extLst>
          </p:cNvPr>
          <p:cNvSpPr/>
          <p:nvPr>
            <p:custDataLst>
              <p:tags r:id="rId150"/>
            </p:custDataLst>
          </p:nvPr>
        </p:nvSpPr>
        <p:spPr>
          <a:xfrm>
            <a:off x="103124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1" name="Rectangle 150">
            <a:extLst>
              <a:ext uri="{FF2B5EF4-FFF2-40B4-BE49-F238E27FC236}">
                <a16:creationId xmlns:a16="http://schemas.microsoft.com/office/drawing/2014/main" id="{40EB4B64-3C19-41AF-A5E2-9999DA1B77A6}"/>
              </a:ext>
              <a:ext uri="{C183D7F6-B498-43B3-948B-1728B52AA6E4}">
                <adec:decorative xmlns:adec="http://schemas.microsoft.com/office/drawing/2017/decorative" val="1"/>
              </a:ext>
            </a:extLst>
          </p:cNvPr>
          <p:cNvSpPr/>
          <p:nvPr>
            <p:custDataLst>
              <p:tags r:id="rId151"/>
            </p:custDataLst>
          </p:nvPr>
        </p:nvSpPr>
        <p:spPr>
          <a:xfrm>
            <a:off x="104013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2" name="Rectangle 151">
            <a:extLst>
              <a:ext uri="{FF2B5EF4-FFF2-40B4-BE49-F238E27FC236}">
                <a16:creationId xmlns:a16="http://schemas.microsoft.com/office/drawing/2014/main" id="{00444650-94E0-4BB2-89EA-B2C048557C5B}"/>
              </a:ext>
              <a:ext uri="{C183D7F6-B498-43B3-948B-1728B52AA6E4}">
                <adec:decorative xmlns:adec="http://schemas.microsoft.com/office/drawing/2017/decorative" val="1"/>
              </a:ext>
            </a:extLst>
          </p:cNvPr>
          <p:cNvSpPr/>
          <p:nvPr>
            <p:custDataLst>
              <p:tags r:id="rId152"/>
            </p:custDataLst>
          </p:nvPr>
        </p:nvSpPr>
        <p:spPr>
          <a:xfrm>
            <a:off x="104902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3" name="Rectangle 152">
            <a:extLst>
              <a:ext uri="{FF2B5EF4-FFF2-40B4-BE49-F238E27FC236}">
                <a16:creationId xmlns:a16="http://schemas.microsoft.com/office/drawing/2014/main" id="{EFD4D09B-1F85-41E1-86D6-0B286080C011}"/>
              </a:ext>
              <a:ext uri="{C183D7F6-B498-43B3-948B-1728B52AA6E4}">
                <adec:decorative xmlns:adec="http://schemas.microsoft.com/office/drawing/2017/decorative" val="1"/>
              </a:ext>
            </a:extLst>
          </p:cNvPr>
          <p:cNvSpPr/>
          <p:nvPr>
            <p:custDataLst>
              <p:tags r:id="rId153"/>
            </p:custDataLst>
          </p:nvPr>
        </p:nvSpPr>
        <p:spPr>
          <a:xfrm>
            <a:off x="105791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4" name="Rectangle 153">
            <a:extLst>
              <a:ext uri="{FF2B5EF4-FFF2-40B4-BE49-F238E27FC236}">
                <a16:creationId xmlns:a16="http://schemas.microsoft.com/office/drawing/2014/main" id="{BAE6FD16-ED2C-4EB8-8E95-2EBD09BAE51E}"/>
              </a:ext>
              <a:ext uri="{C183D7F6-B498-43B3-948B-1728B52AA6E4}">
                <adec:decorative xmlns:adec="http://schemas.microsoft.com/office/drawing/2017/decorative" val="1"/>
              </a:ext>
            </a:extLst>
          </p:cNvPr>
          <p:cNvSpPr/>
          <p:nvPr>
            <p:custDataLst>
              <p:tags r:id="rId154"/>
            </p:custDataLst>
          </p:nvPr>
        </p:nvSpPr>
        <p:spPr>
          <a:xfrm>
            <a:off x="106680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5" name="Rectangle 154">
            <a:extLst>
              <a:ext uri="{FF2B5EF4-FFF2-40B4-BE49-F238E27FC236}">
                <a16:creationId xmlns:a16="http://schemas.microsoft.com/office/drawing/2014/main" id="{7FBF0494-2A23-44F2-98CF-F6BB3990CAB1}"/>
              </a:ext>
              <a:ext uri="{C183D7F6-B498-43B3-948B-1728B52AA6E4}">
                <adec:decorative xmlns:adec="http://schemas.microsoft.com/office/drawing/2017/decorative" val="1"/>
              </a:ext>
            </a:extLst>
          </p:cNvPr>
          <p:cNvSpPr/>
          <p:nvPr>
            <p:custDataLst>
              <p:tags r:id="rId155"/>
            </p:custDataLst>
          </p:nvPr>
        </p:nvSpPr>
        <p:spPr>
          <a:xfrm>
            <a:off x="107569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6" name="Rectangle 155">
            <a:extLst>
              <a:ext uri="{FF2B5EF4-FFF2-40B4-BE49-F238E27FC236}">
                <a16:creationId xmlns:a16="http://schemas.microsoft.com/office/drawing/2014/main" id="{1D01FFD0-98CB-4097-98E7-7788F2392132}"/>
              </a:ext>
              <a:ext uri="{C183D7F6-B498-43B3-948B-1728B52AA6E4}">
                <adec:decorative xmlns:adec="http://schemas.microsoft.com/office/drawing/2017/decorative" val="1"/>
              </a:ext>
            </a:extLst>
          </p:cNvPr>
          <p:cNvSpPr/>
          <p:nvPr>
            <p:custDataLst>
              <p:tags r:id="rId156"/>
            </p:custDataLst>
          </p:nvPr>
        </p:nvSpPr>
        <p:spPr>
          <a:xfrm>
            <a:off x="81788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7" name="Rectangle 156">
            <a:extLst>
              <a:ext uri="{FF2B5EF4-FFF2-40B4-BE49-F238E27FC236}">
                <a16:creationId xmlns:a16="http://schemas.microsoft.com/office/drawing/2014/main" id="{C142F803-FAF9-4810-8A58-14F9F298B7C8}"/>
              </a:ext>
              <a:ext uri="{C183D7F6-B498-43B3-948B-1728B52AA6E4}">
                <adec:decorative xmlns:adec="http://schemas.microsoft.com/office/drawing/2017/decorative" val="1"/>
              </a:ext>
            </a:extLst>
          </p:cNvPr>
          <p:cNvSpPr/>
          <p:nvPr>
            <p:custDataLst>
              <p:tags r:id="rId157"/>
            </p:custDataLst>
          </p:nvPr>
        </p:nvSpPr>
        <p:spPr>
          <a:xfrm>
            <a:off x="82677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 name="Rectangle 157">
            <a:extLst>
              <a:ext uri="{FF2B5EF4-FFF2-40B4-BE49-F238E27FC236}">
                <a16:creationId xmlns:a16="http://schemas.microsoft.com/office/drawing/2014/main" id="{45563ED9-1634-4FE5-BF17-66C6879BB5B2}"/>
              </a:ext>
              <a:ext uri="{C183D7F6-B498-43B3-948B-1728B52AA6E4}">
                <adec:decorative xmlns:adec="http://schemas.microsoft.com/office/drawing/2017/decorative" val="1"/>
              </a:ext>
            </a:extLst>
          </p:cNvPr>
          <p:cNvSpPr/>
          <p:nvPr>
            <p:custDataLst>
              <p:tags r:id="rId158"/>
            </p:custDataLst>
          </p:nvPr>
        </p:nvSpPr>
        <p:spPr>
          <a:xfrm>
            <a:off x="83566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 name="Rectangle 158">
            <a:extLst>
              <a:ext uri="{FF2B5EF4-FFF2-40B4-BE49-F238E27FC236}">
                <a16:creationId xmlns:a16="http://schemas.microsoft.com/office/drawing/2014/main" id="{ADE25807-8262-4482-8CE6-9DBF4DF59D0A}"/>
              </a:ext>
              <a:ext uri="{C183D7F6-B498-43B3-948B-1728B52AA6E4}">
                <adec:decorative xmlns:adec="http://schemas.microsoft.com/office/drawing/2017/decorative" val="1"/>
              </a:ext>
            </a:extLst>
          </p:cNvPr>
          <p:cNvSpPr/>
          <p:nvPr>
            <p:custDataLst>
              <p:tags r:id="rId159"/>
            </p:custDataLst>
          </p:nvPr>
        </p:nvSpPr>
        <p:spPr>
          <a:xfrm>
            <a:off x="84455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 name="Rectangle 159">
            <a:extLst>
              <a:ext uri="{FF2B5EF4-FFF2-40B4-BE49-F238E27FC236}">
                <a16:creationId xmlns:a16="http://schemas.microsoft.com/office/drawing/2014/main" id="{401A36CE-EB65-4CE9-ADC2-32FD4C443CA5}"/>
              </a:ext>
              <a:ext uri="{C183D7F6-B498-43B3-948B-1728B52AA6E4}">
                <adec:decorative xmlns:adec="http://schemas.microsoft.com/office/drawing/2017/decorative" val="1"/>
              </a:ext>
            </a:extLst>
          </p:cNvPr>
          <p:cNvSpPr/>
          <p:nvPr>
            <p:custDataLst>
              <p:tags r:id="rId160"/>
            </p:custDataLst>
          </p:nvPr>
        </p:nvSpPr>
        <p:spPr>
          <a:xfrm>
            <a:off x="85344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 name="Rectangle 160">
            <a:extLst>
              <a:ext uri="{FF2B5EF4-FFF2-40B4-BE49-F238E27FC236}">
                <a16:creationId xmlns:a16="http://schemas.microsoft.com/office/drawing/2014/main" id="{31CED87D-8B7B-4C15-8B65-D22E737075A8}"/>
              </a:ext>
              <a:ext uri="{C183D7F6-B498-43B3-948B-1728B52AA6E4}">
                <adec:decorative xmlns:adec="http://schemas.microsoft.com/office/drawing/2017/decorative" val="1"/>
              </a:ext>
            </a:extLst>
          </p:cNvPr>
          <p:cNvSpPr/>
          <p:nvPr>
            <p:custDataLst>
              <p:tags r:id="rId161"/>
            </p:custDataLst>
          </p:nvPr>
        </p:nvSpPr>
        <p:spPr>
          <a:xfrm>
            <a:off x="86233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 name="Rectangle 161">
            <a:extLst>
              <a:ext uri="{FF2B5EF4-FFF2-40B4-BE49-F238E27FC236}">
                <a16:creationId xmlns:a16="http://schemas.microsoft.com/office/drawing/2014/main" id="{AFCC2FC1-2D4E-4D3A-BEE0-8C5165F6A5E5}"/>
              </a:ext>
              <a:ext uri="{C183D7F6-B498-43B3-948B-1728B52AA6E4}">
                <adec:decorative xmlns:adec="http://schemas.microsoft.com/office/drawing/2017/decorative" val="1"/>
              </a:ext>
            </a:extLst>
          </p:cNvPr>
          <p:cNvSpPr/>
          <p:nvPr>
            <p:custDataLst>
              <p:tags r:id="rId162"/>
            </p:custDataLst>
          </p:nvPr>
        </p:nvSpPr>
        <p:spPr>
          <a:xfrm>
            <a:off x="87122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 name="Rectangle 162">
            <a:extLst>
              <a:ext uri="{FF2B5EF4-FFF2-40B4-BE49-F238E27FC236}">
                <a16:creationId xmlns:a16="http://schemas.microsoft.com/office/drawing/2014/main" id="{51C1515C-4F0E-48CC-9D9A-8AEED8BF52E1}"/>
              </a:ext>
              <a:ext uri="{C183D7F6-B498-43B3-948B-1728B52AA6E4}">
                <adec:decorative xmlns:adec="http://schemas.microsoft.com/office/drawing/2017/decorative" val="1"/>
              </a:ext>
            </a:extLst>
          </p:cNvPr>
          <p:cNvSpPr/>
          <p:nvPr>
            <p:custDataLst>
              <p:tags r:id="rId163"/>
            </p:custDataLst>
          </p:nvPr>
        </p:nvSpPr>
        <p:spPr>
          <a:xfrm>
            <a:off x="88011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 name="Rectangle 163">
            <a:extLst>
              <a:ext uri="{FF2B5EF4-FFF2-40B4-BE49-F238E27FC236}">
                <a16:creationId xmlns:a16="http://schemas.microsoft.com/office/drawing/2014/main" id="{BBA51D8A-6464-440F-A9BA-7EC19B9315EF}"/>
              </a:ext>
              <a:ext uri="{C183D7F6-B498-43B3-948B-1728B52AA6E4}">
                <adec:decorative xmlns:adec="http://schemas.microsoft.com/office/drawing/2017/decorative" val="1"/>
              </a:ext>
            </a:extLst>
          </p:cNvPr>
          <p:cNvSpPr/>
          <p:nvPr>
            <p:custDataLst>
              <p:tags r:id="rId164"/>
            </p:custDataLst>
          </p:nvPr>
        </p:nvSpPr>
        <p:spPr>
          <a:xfrm>
            <a:off x="88900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 name="Rectangle 164">
            <a:extLst>
              <a:ext uri="{FF2B5EF4-FFF2-40B4-BE49-F238E27FC236}">
                <a16:creationId xmlns:a16="http://schemas.microsoft.com/office/drawing/2014/main" id="{D61D1530-281F-495E-909F-0CECFE858F22}"/>
              </a:ext>
              <a:ext uri="{C183D7F6-B498-43B3-948B-1728B52AA6E4}">
                <adec:decorative xmlns:adec="http://schemas.microsoft.com/office/drawing/2017/decorative" val="1"/>
              </a:ext>
            </a:extLst>
          </p:cNvPr>
          <p:cNvSpPr/>
          <p:nvPr>
            <p:custDataLst>
              <p:tags r:id="rId165"/>
            </p:custDataLst>
          </p:nvPr>
        </p:nvSpPr>
        <p:spPr>
          <a:xfrm>
            <a:off x="89789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 name="Rectangle 165">
            <a:extLst>
              <a:ext uri="{FF2B5EF4-FFF2-40B4-BE49-F238E27FC236}">
                <a16:creationId xmlns:a16="http://schemas.microsoft.com/office/drawing/2014/main" id="{1512ED77-4991-4466-9F3B-530CF2C9D31D}"/>
              </a:ext>
              <a:ext uri="{C183D7F6-B498-43B3-948B-1728B52AA6E4}">
                <adec:decorative xmlns:adec="http://schemas.microsoft.com/office/drawing/2017/decorative" val="1"/>
              </a:ext>
            </a:extLst>
          </p:cNvPr>
          <p:cNvSpPr/>
          <p:nvPr>
            <p:custDataLst>
              <p:tags r:id="rId166"/>
            </p:custDataLst>
          </p:nvPr>
        </p:nvSpPr>
        <p:spPr>
          <a:xfrm>
            <a:off x="90678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 name="Rectangle 166">
            <a:extLst>
              <a:ext uri="{FF2B5EF4-FFF2-40B4-BE49-F238E27FC236}">
                <a16:creationId xmlns:a16="http://schemas.microsoft.com/office/drawing/2014/main" id="{DE53D908-23E3-4FA3-ABC2-FF85FEAB94AF}"/>
              </a:ext>
              <a:ext uri="{C183D7F6-B498-43B3-948B-1728B52AA6E4}">
                <adec:decorative xmlns:adec="http://schemas.microsoft.com/office/drawing/2017/decorative" val="1"/>
              </a:ext>
            </a:extLst>
          </p:cNvPr>
          <p:cNvSpPr/>
          <p:nvPr>
            <p:custDataLst>
              <p:tags r:id="rId167"/>
            </p:custDataLst>
          </p:nvPr>
        </p:nvSpPr>
        <p:spPr>
          <a:xfrm>
            <a:off x="91567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 name="Rectangle 167">
            <a:extLst>
              <a:ext uri="{FF2B5EF4-FFF2-40B4-BE49-F238E27FC236}">
                <a16:creationId xmlns:a16="http://schemas.microsoft.com/office/drawing/2014/main" id="{64852D0B-AEC1-47BD-9972-3DDCD5301C86}"/>
              </a:ext>
              <a:ext uri="{C183D7F6-B498-43B3-948B-1728B52AA6E4}">
                <adec:decorative xmlns:adec="http://schemas.microsoft.com/office/drawing/2017/decorative" val="1"/>
              </a:ext>
            </a:extLst>
          </p:cNvPr>
          <p:cNvSpPr/>
          <p:nvPr>
            <p:custDataLst>
              <p:tags r:id="rId168"/>
            </p:custDataLst>
          </p:nvPr>
        </p:nvSpPr>
        <p:spPr>
          <a:xfrm>
            <a:off x="92456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 name="Rectangle 168">
            <a:extLst>
              <a:ext uri="{FF2B5EF4-FFF2-40B4-BE49-F238E27FC236}">
                <a16:creationId xmlns:a16="http://schemas.microsoft.com/office/drawing/2014/main" id="{A81E492F-2E81-4C97-914B-BF3D49CBA382}"/>
              </a:ext>
              <a:ext uri="{C183D7F6-B498-43B3-948B-1728B52AA6E4}">
                <adec:decorative xmlns:adec="http://schemas.microsoft.com/office/drawing/2017/decorative" val="1"/>
              </a:ext>
            </a:extLst>
          </p:cNvPr>
          <p:cNvSpPr/>
          <p:nvPr>
            <p:custDataLst>
              <p:tags r:id="rId169"/>
            </p:custDataLst>
          </p:nvPr>
        </p:nvSpPr>
        <p:spPr>
          <a:xfrm>
            <a:off x="93345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 name="Rectangle 169">
            <a:extLst>
              <a:ext uri="{FF2B5EF4-FFF2-40B4-BE49-F238E27FC236}">
                <a16:creationId xmlns:a16="http://schemas.microsoft.com/office/drawing/2014/main" id="{714EB37E-3F5D-41CF-B00E-EA8D9D306D4E}"/>
              </a:ext>
              <a:ext uri="{C183D7F6-B498-43B3-948B-1728B52AA6E4}">
                <adec:decorative xmlns:adec="http://schemas.microsoft.com/office/drawing/2017/decorative" val="1"/>
              </a:ext>
            </a:extLst>
          </p:cNvPr>
          <p:cNvSpPr/>
          <p:nvPr>
            <p:custDataLst>
              <p:tags r:id="rId170"/>
            </p:custDataLst>
          </p:nvPr>
        </p:nvSpPr>
        <p:spPr>
          <a:xfrm>
            <a:off x="94234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 name="Rectangle 170">
            <a:extLst>
              <a:ext uri="{FF2B5EF4-FFF2-40B4-BE49-F238E27FC236}">
                <a16:creationId xmlns:a16="http://schemas.microsoft.com/office/drawing/2014/main" id="{D7557919-2F4E-4424-90BF-C2CB0B0C6FA9}"/>
              </a:ext>
              <a:ext uri="{C183D7F6-B498-43B3-948B-1728B52AA6E4}">
                <adec:decorative xmlns:adec="http://schemas.microsoft.com/office/drawing/2017/decorative" val="1"/>
              </a:ext>
            </a:extLst>
          </p:cNvPr>
          <p:cNvSpPr/>
          <p:nvPr>
            <p:custDataLst>
              <p:tags r:id="rId171"/>
            </p:custDataLst>
          </p:nvPr>
        </p:nvSpPr>
        <p:spPr>
          <a:xfrm>
            <a:off x="95123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 name="Rectangle 171">
            <a:extLst>
              <a:ext uri="{FF2B5EF4-FFF2-40B4-BE49-F238E27FC236}">
                <a16:creationId xmlns:a16="http://schemas.microsoft.com/office/drawing/2014/main" id="{E182D856-3239-4D25-B98D-76430B027819}"/>
              </a:ext>
              <a:ext uri="{C183D7F6-B498-43B3-948B-1728B52AA6E4}">
                <adec:decorative xmlns:adec="http://schemas.microsoft.com/office/drawing/2017/decorative" val="1"/>
              </a:ext>
            </a:extLst>
          </p:cNvPr>
          <p:cNvSpPr/>
          <p:nvPr>
            <p:custDataLst>
              <p:tags r:id="rId172"/>
            </p:custDataLst>
          </p:nvPr>
        </p:nvSpPr>
        <p:spPr>
          <a:xfrm>
            <a:off x="96012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 name="Rectangle 172">
            <a:extLst>
              <a:ext uri="{FF2B5EF4-FFF2-40B4-BE49-F238E27FC236}">
                <a16:creationId xmlns:a16="http://schemas.microsoft.com/office/drawing/2014/main" id="{D6D5D2F8-6278-4A7D-B62C-E5BA9C22950E}"/>
              </a:ext>
              <a:ext uri="{C183D7F6-B498-43B3-948B-1728B52AA6E4}">
                <adec:decorative xmlns:adec="http://schemas.microsoft.com/office/drawing/2017/decorative" val="1"/>
              </a:ext>
            </a:extLst>
          </p:cNvPr>
          <p:cNvSpPr/>
          <p:nvPr>
            <p:custDataLst>
              <p:tags r:id="rId173"/>
            </p:custDataLst>
          </p:nvPr>
        </p:nvSpPr>
        <p:spPr>
          <a:xfrm>
            <a:off x="96901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 name="Rectangle 173">
            <a:extLst>
              <a:ext uri="{FF2B5EF4-FFF2-40B4-BE49-F238E27FC236}">
                <a16:creationId xmlns:a16="http://schemas.microsoft.com/office/drawing/2014/main" id="{E3B0B79C-7C1C-4F33-B228-580EEF9B9E1A}"/>
              </a:ext>
              <a:ext uri="{C183D7F6-B498-43B3-948B-1728B52AA6E4}">
                <adec:decorative xmlns:adec="http://schemas.microsoft.com/office/drawing/2017/decorative" val="1"/>
              </a:ext>
            </a:extLst>
          </p:cNvPr>
          <p:cNvSpPr/>
          <p:nvPr>
            <p:custDataLst>
              <p:tags r:id="rId174"/>
            </p:custDataLst>
          </p:nvPr>
        </p:nvSpPr>
        <p:spPr>
          <a:xfrm>
            <a:off x="97790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 name="Rectangle 174">
            <a:extLst>
              <a:ext uri="{FF2B5EF4-FFF2-40B4-BE49-F238E27FC236}">
                <a16:creationId xmlns:a16="http://schemas.microsoft.com/office/drawing/2014/main" id="{376125D8-5177-4750-ADEB-FDDF139127C6}"/>
              </a:ext>
              <a:ext uri="{C183D7F6-B498-43B3-948B-1728B52AA6E4}">
                <adec:decorative xmlns:adec="http://schemas.microsoft.com/office/drawing/2017/decorative" val="1"/>
              </a:ext>
            </a:extLst>
          </p:cNvPr>
          <p:cNvSpPr/>
          <p:nvPr>
            <p:custDataLst>
              <p:tags r:id="rId175"/>
            </p:custDataLst>
          </p:nvPr>
        </p:nvSpPr>
        <p:spPr>
          <a:xfrm>
            <a:off x="98679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 name="Rectangle 175">
            <a:extLst>
              <a:ext uri="{FF2B5EF4-FFF2-40B4-BE49-F238E27FC236}">
                <a16:creationId xmlns:a16="http://schemas.microsoft.com/office/drawing/2014/main" id="{24B7A323-F89F-474A-AC03-5E82BC6F9A9A}"/>
              </a:ext>
              <a:ext uri="{C183D7F6-B498-43B3-948B-1728B52AA6E4}">
                <adec:decorative xmlns:adec="http://schemas.microsoft.com/office/drawing/2017/decorative" val="1"/>
              </a:ext>
            </a:extLst>
          </p:cNvPr>
          <p:cNvSpPr/>
          <p:nvPr>
            <p:custDataLst>
              <p:tags r:id="rId176"/>
            </p:custDataLst>
          </p:nvPr>
        </p:nvSpPr>
        <p:spPr>
          <a:xfrm>
            <a:off x="99568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 name="Rectangle 176">
            <a:extLst>
              <a:ext uri="{FF2B5EF4-FFF2-40B4-BE49-F238E27FC236}">
                <a16:creationId xmlns:a16="http://schemas.microsoft.com/office/drawing/2014/main" id="{8818E309-C57A-4601-BC7D-20F05CC865CA}"/>
              </a:ext>
              <a:ext uri="{C183D7F6-B498-43B3-948B-1728B52AA6E4}">
                <adec:decorative xmlns:adec="http://schemas.microsoft.com/office/drawing/2017/decorative" val="1"/>
              </a:ext>
            </a:extLst>
          </p:cNvPr>
          <p:cNvSpPr/>
          <p:nvPr>
            <p:custDataLst>
              <p:tags r:id="rId177"/>
            </p:custDataLst>
          </p:nvPr>
        </p:nvSpPr>
        <p:spPr>
          <a:xfrm>
            <a:off x="100457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 name="Rectangle 177">
            <a:extLst>
              <a:ext uri="{FF2B5EF4-FFF2-40B4-BE49-F238E27FC236}">
                <a16:creationId xmlns:a16="http://schemas.microsoft.com/office/drawing/2014/main" id="{886CE88A-672B-4597-8923-69810EF341D8}"/>
              </a:ext>
              <a:ext uri="{C183D7F6-B498-43B3-948B-1728B52AA6E4}">
                <adec:decorative xmlns:adec="http://schemas.microsoft.com/office/drawing/2017/decorative" val="1"/>
              </a:ext>
            </a:extLst>
          </p:cNvPr>
          <p:cNvSpPr/>
          <p:nvPr>
            <p:custDataLst>
              <p:tags r:id="rId178"/>
            </p:custDataLst>
          </p:nvPr>
        </p:nvSpPr>
        <p:spPr>
          <a:xfrm>
            <a:off x="101346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 name="Rectangle 178">
            <a:extLst>
              <a:ext uri="{FF2B5EF4-FFF2-40B4-BE49-F238E27FC236}">
                <a16:creationId xmlns:a16="http://schemas.microsoft.com/office/drawing/2014/main" id="{431B5B0E-1CFD-4EA5-80E1-C102CAE53B50}"/>
              </a:ext>
              <a:ext uri="{C183D7F6-B498-43B3-948B-1728B52AA6E4}">
                <adec:decorative xmlns:adec="http://schemas.microsoft.com/office/drawing/2017/decorative" val="1"/>
              </a:ext>
            </a:extLst>
          </p:cNvPr>
          <p:cNvSpPr/>
          <p:nvPr>
            <p:custDataLst>
              <p:tags r:id="rId179"/>
            </p:custDataLst>
          </p:nvPr>
        </p:nvSpPr>
        <p:spPr>
          <a:xfrm>
            <a:off x="102235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 name="Rectangle 179">
            <a:extLst>
              <a:ext uri="{FF2B5EF4-FFF2-40B4-BE49-F238E27FC236}">
                <a16:creationId xmlns:a16="http://schemas.microsoft.com/office/drawing/2014/main" id="{203EC2C8-9551-4F76-9A0E-1BCE723B9499}"/>
              </a:ext>
              <a:ext uri="{C183D7F6-B498-43B3-948B-1728B52AA6E4}">
                <adec:decorative xmlns:adec="http://schemas.microsoft.com/office/drawing/2017/decorative" val="1"/>
              </a:ext>
            </a:extLst>
          </p:cNvPr>
          <p:cNvSpPr/>
          <p:nvPr>
            <p:custDataLst>
              <p:tags r:id="rId180"/>
            </p:custDataLst>
          </p:nvPr>
        </p:nvSpPr>
        <p:spPr>
          <a:xfrm>
            <a:off x="103124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 name="Rectangle 180">
            <a:extLst>
              <a:ext uri="{FF2B5EF4-FFF2-40B4-BE49-F238E27FC236}">
                <a16:creationId xmlns:a16="http://schemas.microsoft.com/office/drawing/2014/main" id="{438BF2B4-F391-4042-BFCE-65447C221A33}"/>
              </a:ext>
              <a:ext uri="{C183D7F6-B498-43B3-948B-1728B52AA6E4}">
                <adec:decorative xmlns:adec="http://schemas.microsoft.com/office/drawing/2017/decorative" val="1"/>
              </a:ext>
            </a:extLst>
          </p:cNvPr>
          <p:cNvSpPr/>
          <p:nvPr>
            <p:custDataLst>
              <p:tags r:id="rId181"/>
            </p:custDataLst>
          </p:nvPr>
        </p:nvSpPr>
        <p:spPr>
          <a:xfrm>
            <a:off x="104013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2" name="Rectangle 181">
            <a:extLst>
              <a:ext uri="{FF2B5EF4-FFF2-40B4-BE49-F238E27FC236}">
                <a16:creationId xmlns:a16="http://schemas.microsoft.com/office/drawing/2014/main" id="{71DAD5AE-DBA8-487E-9EEE-FAE264942D1A}"/>
              </a:ext>
              <a:ext uri="{C183D7F6-B498-43B3-948B-1728B52AA6E4}">
                <adec:decorative xmlns:adec="http://schemas.microsoft.com/office/drawing/2017/decorative" val="1"/>
              </a:ext>
            </a:extLst>
          </p:cNvPr>
          <p:cNvSpPr/>
          <p:nvPr>
            <p:custDataLst>
              <p:tags r:id="rId182"/>
            </p:custDataLst>
          </p:nvPr>
        </p:nvSpPr>
        <p:spPr>
          <a:xfrm>
            <a:off x="104902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3" name="Rectangle 182">
            <a:extLst>
              <a:ext uri="{FF2B5EF4-FFF2-40B4-BE49-F238E27FC236}">
                <a16:creationId xmlns:a16="http://schemas.microsoft.com/office/drawing/2014/main" id="{7E96A607-37BA-4718-BAB4-4B14E09418C2}"/>
              </a:ext>
              <a:ext uri="{C183D7F6-B498-43B3-948B-1728B52AA6E4}">
                <adec:decorative xmlns:adec="http://schemas.microsoft.com/office/drawing/2017/decorative" val="1"/>
              </a:ext>
            </a:extLst>
          </p:cNvPr>
          <p:cNvSpPr/>
          <p:nvPr>
            <p:custDataLst>
              <p:tags r:id="rId183"/>
            </p:custDataLst>
          </p:nvPr>
        </p:nvSpPr>
        <p:spPr>
          <a:xfrm>
            <a:off x="105791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4" name="Rectangle 183">
            <a:extLst>
              <a:ext uri="{FF2B5EF4-FFF2-40B4-BE49-F238E27FC236}">
                <a16:creationId xmlns:a16="http://schemas.microsoft.com/office/drawing/2014/main" id="{7647E037-C4A5-4BF5-B9D3-8429BFCC289E}"/>
              </a:ext>
              <a:ext uri="{C183D7F6-B498-43B3-948B-1728B52AA6E4}">
                <adec:decorative xmlns:adec="http://schemas.microsoft.com/office/drawing/2017/decorative" val="1"/>
              </a:ext>
            </a:extLst>
          </p:cNvPr>
          <p:cNvSpPr/>
          <p:nvPr>
            <p:custDataLst>
              <p:tags r:id="rId184"/>
            </p:custDataLst>
          </p:nvPr>
        </p:nvSpPr>
        <p:spPr>
          <a:xfrm>
            <a:off x="106680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5" name="Rectangle 184">
            <a:extLst>
              <a:ext uri="{FF2B5EF4-FFF2-40B4-BE49-F238E27FC236}">
                <a16:creationId xmlns:a16="http://schemas.microsoft.com/office/drawing/2014/main" id="{0D93C3BD-8E46-48A2-A7AB-70B1D0280452}"/>
              </a:ext>
              <a:ext uri="{C183D7F6-B498-43B3-948B-1728B52AA6E4}">
                <adec:decorative xmlns:adec="http://schemas.microsoft.com/office/drawing/2017/decorative" val="1"/>
              </a:ext>
            </a:extLst>
          </p:cNvPr>
          <p:cNvSpPr/>
          <p:nvPr>
            <p:custDataLst>
              <p:tags r:id="rId185"/>
            </p:custDataLst>
          </p:nvPr>
        </p:nvSpPr>
        <p:spPr>
          <a:xfrm>
            <a:off x="107569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6" name="Rectangle 185">
            <a:extLst>
              <a:ext uri="{FF2B5EF4-FFF2-40B4-BE49-F238E27FC236}">
                <a16:creationId xmlns:a16="http://schemas.microsoft.com/office/drawing/2014/main" id="{7B8939E5-4A87-402F-AB46-90E0DDCC1282}"/>
              </a:ext>
              <a:ext uri="{C183D7F6-B498-43B3-948B-1728B52AA6E4}">
                <adec:decorative xmlns:adec="http://schemas.microsoft.com/office/drawing/2017/decorative" val="1"/>
              </a:ext>
            </a:extLst>
          </p:cNvPr>
          <p:cNvSpPr/>
          <p:nvPr>
            <p:custDataLst>
              <p:tags r:id="rId186"/>
            </p:custDataLst>
          </p:nvPr>
        </p:nvSpPr>
        <p:spPr>
          <a:xfrm>
            <a:off x="81788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7" name="Rectangle 186">
            <a:extLst>
              <a:ext uri="{FF2B5EF4-FFF2-40B4-BE49-F238E27FC236}">
                <a16:creationId xmlns:a16="http://schemas.microsoft.com/office/drawing/2014/main" id="{14807A2F-B65E-4561-9439-220E2A32E20F}"/>
              </a:ext>
              <a:ext uri="{C183D7F6-B498-43B3-948B-1728B52AA6E4}">
                <adec:decorative xmlns:adec="http://schemas.microsoft.com/office/drawing/2017/decorative" val="1"/>
              </a:ext>
            </a:extLst>
          </p:cNvPr>
          <p:cNvSpPr/>
          <p:nvPr>
            <p:custDataLst>
              <p:tags r:id="rId187"/>
            </p:custDataLst>
          </p:nvPr>
        </p:nvSpPr>
        <p:spPr>
          <a:xfrm>
            <a:off x="82677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8" name="Rectangle 187">
            <a:extLst>
              <a:ext uri="{FF2B5EF4-FFF2-40B4-BE49-F238E27FC236}">
                <a16:creationId xmlns:a16="http://schemas.microsoft.com/office/drawing/2014/main" id="{A4BB5B50-6903-4B49-B459-DF1D8EA2CABD}"/>
              </a:ext>
              <a:ext uri="{C183D7F6-B498-43B3-948B-1728B52AA6E4}">
                <adec:decorative xmlns:adec="http://schemas.microsoft.com/office/drawing/2017/decorative" val="1"/>
              </a:ext>
            </a:extLst>
          </p:cNvPr>
          <p:cNvSpPr/>
          <p:nvPr>
            <p:custDataLst>
              <p:tags r:id="rId188"/>
            </p:custDataLst>
          </p:nvPr>
        </p:nvSpPr>
        <p:spPr>
          <a:xfrm>
            <a:off x="83566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9" name="Rectangle 188">
            <a:extLst>
              <a:ext uri="{FF2B5EF4-FFF2-40B4-BE49-F238E27FC236}">
                <a16:creationId xmlns:a16="http://schemas.microsoft.com/office/drawing/2014/main" id="{EC07D8DD-56B3-4C7C-B870-E4D6537A2EC0}"/>
              </a:ext>
              <a:ext uri="{C183D7F6-B498-43B3-948B-1728B52AA6E4}">
                <adec:decorative xmlns:adec="http://schemas.microsoft.com/office/drawing/2017/decorative" val="1"/>
              </a:ext>
            </a:extLst>
          </p:cNvPr>
          <p:cNvSpPr/>
          <p:nvPr>
            <p:custDataLst>
              <p:tags r:id="rId189"/>
            </p:custDataLst>
          </p:nvPr>
        </p:nvSpPr>
        <p:spPr>
          <a:xfrm>
            <a:off x="84455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0" name="Rectangle 189">
            <a:extLst>
              <a:ext uri="{FF2B5EF4-FFF2-40B4-BE49-F238E27FC236}">
                <a16:creationId xmlns:a16="http://schemas.microsoft.com/office/drawing/2014/main" id="{31D84127-81E9-4A29-BC23-B4596F06B5F5}"/>
              </a:ext>
              <a:ext uri="{C183D7F6-B498-43B3-948B-1728B52AA6E4}">
                <adec:decorative xmlns:adec="http://schemas.microsoft.com/office/drawing/2017/decorative" val="1"/>
              </a:ext>
            </a:extLst>
          </p:cNvPr>
          <p:cNvSpPr/>
          <p:nvPr>
            <p:custDataLst>
              <p:tags r:id="rId190"/>
            </p:custDataLst>
          </p:nvPr>
        </p:nvSpPr>
        <p:spPr>
          <a:xfrm>
            <a:off x="85344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1" name="Rectangle 190">
            <a:extLst>
              <a:ext uri="{FF2B5EF4-FFF2-40B4-BE49-F238E27FC236}">
                <a16:creationId xmlns:a16="http://schemas.microsoft.com/office/drawing/2014/main" id="{529403F4-8822-404A-A671-85C453BB7CAB}"/>
              </a:ext>
              <a:ext uri="{C183D7F6-B498-43B3-948B-1728B52AA6E4}">
                <adec:decorative xmlns:adec="http://schemas.microsoft.com/office/drawing/2017/decorative" val="1"/>
              </a:ext>
            </a:extLst>
          </p:cNvPr>
          <p:cNvSpPr/>
          <p:nvPr>
            <p:custDataLst>
              <p:tags r:id="rId191"/>
            </p:custDataLst>
          </p:nvPr>
        </p:nvSpPr>
        <p:spPr>
          <a:xfrm>
            <a:off x="86233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2" name="Rectangle 191">
            <a:extLst>
              <a:ext uri="{FF2B5EF4-FFF2-40B4-BE49-F238E27FC236}">
                <a16:creationId xmlns:a16="http://schemas.microsoft.com/office/drawing/2014/main" id="{3F04B880-6261-4BF9-9FFD-CAA0F867E8F9}"/>
              </a:ext>
              <a:ext uri="{C183D7F6-B498-43B3-948B-1728B52AA6E4}">
                <adec:decorative xmlns:adec="http://schemas.microsoft.com/office/drawing/2017/decorative" val="1"/>
              </a:ext>
            </a:extLst>
          </p:cNvPr>
          <p:cNvSpPr/>
          <p:nvPr>
            <p:custDataLst>
              <p:tags r:id="rId192"/>
            </p:custDataLst>
          </p:nvPr>
        </p:nvSpPr>
        <p:spPr>
          <a:xfrm>
            <a:off x="87122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3" name="Rectangle 192">
            <a:extLst>
              <a:ext uri="{FF2B5EF4-FFF2-40B4-BE49-F238E27FC236}">
                <a16:creationId xmlns:a16="http://schemas.microsoft.com/office/drawing/2014/main" id="{906C2201-307B-4BD2-90BA-502380E8407B}"/>
              </a:ext>
              <a:ext uri="{C183D7F6-B498-43B3-948B-1728B52AA6E4}">
                <adec:decorative xmlns:adec="http://schemas.microsoft.com/office/drawing/2017/decorative" val="1"/>
              </a:ext>
            </a:extLst>
          </p:cNvPr>
          <p:cNvSpPr/>
          <p:nvPr>
            <p:custDataLst>
              <p:tags r:id="rId193"/>
            </p:custDataLst>
          </p:nvPr>
        </p:nvSpPr>
        <p:spPr>
          <a:xfrm>
            <a:off x="88011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4" name="Rectangle 193">
            <a:extLst>
              <a:ext uri="{FF2B5EF4-FFF2-40B4-BE49-F238E27FC236}">
                <a16:creationId xmlns:a16="http://schemas.microsoft.com/office/drawing/2014/main" id="{4BD7485E-DC24-445C-99C0-2B4C247BF036}"/>
              </a:ext>
              <a:ext uri="{C183D7F6-B498-43B3-948B-1728B52AA6E4}">
                <adec:decorative xmlns:adec="http://schemas.microsoft.com/office/drawing/2017/decorative" val="1"/>
              </a:ext>
            </a:extLst>
          </p:cNvPr>
          <p:cNvSpPr/>
          <p:nvPr>
            <p:custDataLst>
              <p:tags r:id="rId194"/>
            </p:custDataLst>
          </p:nvPr>
        </p:nvSpPr>
        <p:spPr>
          <a:xfrm>
            <a:off x="88900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5" name="Rectangle 194">
            <a:extLst>
              <a:ext uri="{FF2B5EF4-FFF2-40B4-BE49-F238E27FC236}">
                <a16:creationId xmlns:a16="http://schemas.microsoft.com/office/drawing/2014/main" id="{0A9DF55C-3B2B-40F4-B23B-AFC3EBCEA4EC}"/>
              </a:ext>
              <a:ext uri="{C183D7F6-B498-43B3-948B-1728B52AA6E4}">
                <adec:decorative xmlns:adec="http://schemas.microsoft.com/office/drawing/2017/decorative" val="1"/>
              </a:ext>
            </a:extLst>
          </p:cNvPr>
          <p:cNvSpPr/>
          <p:nvPr>
            <p:custDataLst>
              <p:tags r:id="rId195"/>
            </p:custDataLst>
          </p:nvPr>
        </p:nvSpPr>
        <p:spPr>
          <a:xfrm>
            <a:off x="89789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6" name="Rectangle 195">
            <a:extLst>
              <a:ext uri="{FF2B5EF4-FFF2-40B4-BE49-F238E27FC236}">
                <a16:creationId xmlns:a16="http://schemas.microsoft.com/office/drawing/2014/main" id="{B1112B9E-E434-4975-B115-FACEBC953770}"/>
              </a:ext>
              <a:ext uri="{C183D7F6-B498-43B3-948B-1728B52AA6E4}">
                <adec:decorative xmlns:adec="http://schemas.microsoft.com/office/drawing/2017/decorative" val="1"/>
              </a:ext>
            </a:extLst>
          </p:cNvPr>
          <p:cNvSpPr/>
          <p:nvPr>
            <p:custDataLst>
              <p:tags r:id="rId196"/>
            </p:custDataLst>
          </p:nvPr>
        </p:nvSpPr>
        <p:spPr>
          <a:xfrm>
            <a:off x="90678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7" name="Rectangle 196">
            <a:extLst>
              <a:ext uri="{FF2B5EF4-FFF2-40B4-BE49-F238E27FC236}">
                <a16:creationId xmlns:a16="http://schemas.microsoft.com/office/drawing/2014/main" id="{0B89E86E-62D2-4862-AA57-2B500CBF683E}"/>
              </a:ext>
              <a:ext uri="{C183D7F6-B498-43B3-948B-1728B52AA6E4}">
                <adec:decorative xmlns:adec="http://schemas.microsoft.com/office/drawing/2017/decorative" val="1"/>
              </a:ext>
            </a:extLst>
          </p:cNvPr>
          <p:cNvSpPr/>
          <p:nvPr>
            <p:custDataLst>
              <p:tags r:id="rId197"/>
            </p:custDataLst>
          </p:nvPr>
        </p:nvSpPr>
        <p:spPr>
          <a:xfrm>
            <a:off x="91567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8" name="Rectangle 197">
            <a:extLst>
              <a:ext uri="{FF2B5EF4-FFF2-40B4-BE49-F238E27FC236}">
                <a16:creationId xmlns:a16="http://schemas.microsoft.com/office/drawing/2014/main" id="{95A5BA63-DB5C-4388-87BD-2111FCFD081C}"/>
              </a:ext>
              <a:ext uri="{C183D7F6-B498-43B3-948B-1728B52AA6E4}">
                <adec:decorative xmlns:adec="http://schemas.microsoft.com/office/drawing/2017/decorative" val="1"/>
              </a:ext>
            </a:extLst>
          </p:cNvPr>
          <p:cNvSpPr/>
          <p:nvPr>
            <p:custDataLst>
              <p:tags r:id="rId198"/>
            </p:custDataLst>
          </p:nvPr>
        </p:nvSpPr>
        <p:spPr>
          <a:xfrm>
            <a:off x="92456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9" name="Rectangle 198">
            <a:extLst>
              <a:ext uri="{FF2B5EF4-FFF2-40B4-BE49-F238E27FC236}">
                <a16:creationId xmlns:a16="http://schemas.microsoft.com/office/drawing/2014/main" id="{C9B4B667-3BBA-445F-8DAC-7B1ECCA16028}"/>
              </a:ext>
              <a:ext uri="{C183D7F6-B498-43B3-948B-1728B52AA6E4}">
                <adec:decorative xmlns:adec="http://schemas.microsoft.com/office/drawing/2017/decorative" val="1"/>
              </a:ext>
            </a:extLst>
          </p:cNvPr>
          <p:cNvSpPr/>
          <p:nvPr>
            <p:custDataLst>
              <p:tags r:id="rId199"/>
            </p:custDataLst>
          </p:nvPr>
        </p:nvSpPr>
        <p:spPr>
          <a:xfrm>
            <a:off x="93345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0" name="Rectangle 199">
            <a:extLst>
              <a:ext uri="{FF2B5EF4-FFF2-40B4-BE49-F238E27FC236}">
                <a16:creationId xmlns:a16="http://schemas.microsoft.com/office/drawing/2014/main" id="{F3858CA4-5EF3-40C6-B07F-F79C21718DAE}"/>
              </a:ext>
              <a:ext uri="{C183D7F6-B498-43B3-948B-1728B52AA6E4}">
                <adec:decorative xmlns:adec="http://schemas.microsoft.com/office/drawing/2017/decorative" val="1"/>
              </a:ext>
            </a:extLst>
          </p:cNvPr>
          <p:cNvSpPr/>
          <p:nvPr>
            <p:custDataLst>
              <p:tags r:id="rId200"/>
            </p:custDataLst>
          </p:nvPr>
        </p:nvSpPr>
        <p:spPr>
          <a:xfrm>
            <a:off x="94234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1" name="Rectangle 200">
            <a:extLst>
              <a:ext uri="{FF2B5EF4-FFF2-40B4-BE49-F238E27FC236}">
                <a16:creationId xmlns:a16="http://schemas.microsoft.com/office/drawing/2014/main" id="{8C712098-1957-44E0-8EFF-A11807D4A9ED}"/>
              </a:ext>
              <a:ext uri="{C183D7F6-B498-43B3-948B-1728B52AA6E4}">
                <adec:decorative xmlns:adec="http://schemas.microsoft.com/office/drawing/2017/decorative" val="1"/>
              </a:ext>
            </a:extLst>
          </p:cNvPr>
          <p:cNvSpPr/>
          <p:nvPr>
            <p:custDataLst>
              <p:tags r:id="rId201"/>
            </p:custDataLst>
          </p:nvPr>
        </p:nvSpPr>
        <p:spPr>
          <a:xfrm>
            <a:off x="95123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2" name="Rectangle 201">
            <a:extLst>
              <a:ext uri="{FF2B5EF4-FFF2-40B4-BE49-F238E27FC236}">
                <a16:creationId xmlns:a16="http://schemas.microsoft.com/office/drawing/2014/main" id="{70264937-9EEC-45F0-BB57-224344EF00DD}"/>
              </a:ext>
              <a:ext uri="{C183D7F6-B498-43B3-948B-1728B52AA6E4}">
                <adec:decorative xmlns:adec="http://schemas.microsoft.com/office/drawing/2017/decorative" val="1"/>
              </a:ext>
            </a:extLst>
          </p:cNvPr>
          <p:cNvSpPr/>
          <p:nvPr>
            <p:custDataLst>
              <p:tags r:id="rId202"/>
            </p:custDataLst>
          </p:nvPr>
        </p:nvSpPr>
        <p:spPr>
          <a:xfrm>
            <a:off x="96012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3" name="Rectangle 202">
            <a:extLst>
              <a:ext uri="{FF2B5EF4-FFF2-40B4-BE49-F238E27FC236}">
                <a16:creationId xmlns:a16="http://schemas.microsoft.com/office/drawing/2014/main" id="{2E87C5EE-C178-4404-BACB-546A4C7AFB0F}"/>
              </a:ext>
              <a:ext uri="{C183D7F6-B498-43B3-948B-1728B52AA6E4}">
                <adec:decorative xmlns:adec="http://schemas.microsoft.com/office/drawing/2017/decorative" val="1"/>
              </a:ext>
            </a:extLst>
          </p:cNvPr>
          <p:cNvSpPr/>
          <p:nvPr>
            <p:custDataLst>
              <p:tags r:id="rId203"/>
            </p:custDataLst>
          </p:nvPr>
        </p:nvSpPr>
        <p:spPr>
          <a:xfrm>
            <a:off x="96901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4" name="Rectangle 203">
            <a:extLst>
              <a:ext uri="{FF2B5EF4-FFF2-40B4-BE49-F238E27FC236}">
                <a16:creationId xmlns:a16="http://schemas.microsoft.com/office/drawing/2014/main" id="{681DEA50-6C27-47D2-873F-47D34BC226F7}"/>
              </a:ext>
              <a:ext uri="{C183D7F6-B498-43B3-948B-1728B52AA6E4}">
                <adec:decorative xmlns:adec="http://schemas.microsoft.com/office/drawing/2017/decorative" val="1"/>
              </a:ext>
            </a:extLst>
          </p:cNvPr>
          <p:cNvSpPr/>
          <p:nvPr>
            <p:custDataLst>
              <p:tags r:id="rId204"/>
            </p:custDataLst>
          </p:nvPr>
        </p:nvSpPr>
        <p:spPr>
          <a:xfrm>
            <a:off x="97790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5" name="Rectangle 204">
            <a:extLst>
              <a:ext uri="{FF2B5EF4-FFF2-40B4-BE49-F238E27FC236}">
                <a16:creationId xmlns:a16="http://schemas.microsoft.com/office/drawing/2014/main" id="{A1312073-2E31-46D9-AF26-26457794B3A4}"/>
              </a:ext>
              <a:ext uri="{C183D7F6-B498-43B3-948B-1728B52AA6E4}">
                <adec:decorative xmlns:adec="http://schemas.microsoft.com/office/drawing/2017/decorative" val="1"/>
              </a:ext>
            </a:extLst>
          </p:cNvPr>
          <p:cNvSpPr/>
          <p:nvPr>
            <p:custDataLst>
              <p:tags r:id="rId205"/>
            </p:custDataLst>
          </p:nvPr>
        </p:nvSpPr>
        <p:spPr>
          <a:xfrm>
            <a:off x="98679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6" name="Rectangle 205">
            <a:extLst>
              <a:ext uri="{FF2B5EF4-FFF2-40B4-BE49-F238E27FC236}">
                <a16:creationId xmlns:a16="http://schemas.microsoft.com/office/drawing/2014/main" id="{8C8D818E-C08A-4F64-80EB-CD5D9A9AD22E}"/>
              </a:ext>
              <a:ext uri="{C183D7F6-B498-43B3-948B-1728B52AA6E4}">
                <adec:decorative xmlns:adec="http://schemas.microsoft.com/office/drawing/2017/decorative" val="1"/>
              </a:ext>
            </a:extLst>
          </p:cNvPr>
          <p:cNvSpPr/>
          <p:nvPr>
            <p:custDataLst>
              <p:tags r:id="rId206"/>
            </p:custDataLst>
          </p:nvPr>
        </p:nvSpPr>
        <p:spPr>
          <a:xfrm>
            <a:off x="99568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7" name="Rectangle 206">
            <a:extLst>
              <a:ext uri="{FF2B5EF4-FFF2-40B4-BE49-F238E27FC236}">
                <a16:creationId xmlns:a16="http://schemas.microsoft.com/office/drawing/2014/main" id="{4B9B270B-40A2-470B-A391-D856F2882583}"/>
              </a:ext>
              <a:ext uri="{C183D7F6-B498-43B3-948B-1728B52AA6E4}">
                <adec:decorative xmlns:adec="http://schemas.microsoft.com/office/drawing/2017/decorative" val="1"/>
              </a:ext>
            </a:extLst>
          </p:cNvPr>
          <p:cNvSpPr/>
          <p:nvPr>
            <p:custDataLst>
              <p:tags r:id="rId207"/>
            </p:custDataLst>
          </p:nvPr>
        </p:nvSpPr>
        <p:spPr>
          <a:xfrm>
            <a:off x="100457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8" name="Rectangle 207">
            <a:extLst>
              <a:ext uri="{FF2B5EF4-FFF2-40B4-BE49-F238E27FC236}">
                <a16:creationId xmlns:a16="http://schemas.microsoft.com/office/drawing/2014/main" id="{E8205A40-A531-4634-BA3C-7FC8ED563D94}"/>
              </a:ext>
              <a:ext uri="{C183D7F6-B498-43B3-948B-1728B52AA6E4}">
                <adec:decorative xmlns:adec="http://schemas.microsoft.com/office/drawing/2017/decorative" val="1"/>
              </a:ext>
            </a:extLst>
          </p:cNvPr>
          <p:cNvSpPr/>
          <p:nvPr>
            <p:custDataLst>
              <p:tags r:id="rId208"/>
            </p:custDataLst>
          </p:nvPr>
        </p:nvSpPr>
        <p:spPr>
          <a:xfrm>
            <a:off x="101346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9" name="Rectangle 208">
            <a:extLst>
              <a:ext uri="{FF2B5EF4-FFF2-40B4-BE49-F238E27FC236}">
                <a16:creationId xmlns:a16="http://schemas.microsoft.com/office/drawing/2014/main" id="{498CFC67-221A-406F-9023-8CBB2FD02059}"/>
              </a:ext>
              <a:ext uri="{C183D7F6-B498-43B3-948B-1728B52AA6E4}">
                <adec:decorative xmlns:adec="http://schemas.microsoft.com/office/drawing/2017/decorative" val="1"/>
              </a:ext>
            </a:extLst>
          </p:cNvPr>
          <p:cNvSpPr/>
          <p:nvPr>
            <p:custDataLst>
              <p:tags r:id="rId209"/>
            </p:custDataLst>
          </p:nvPr>
        </p:nvSpPr>
        <p:spPr>
          <a:xfrm>
            <a:off x="102235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0" name="Rectangle 209">
            <a:extLst>
              <a:ext uri="{FF2B5EF4-FFF2-40B4-BE49-F238E27FC236}">
                <a16:creationId xmlns:a16="http://schemas.microsoft.com/office/drawing/2014/main" id="{0B63D2A3-2B59-4E75-9097-5C2C5B879930}"/>
              </a:ext>
              <a:ext uri="{C183D7F6-B498-43B3-948B-1728B52AA6E4}">
                <adec:decorative xmlns:adec="http://schemas.microsoft.com/office/drawing/2017/decorative" val="1"/>
              </a:ext>
            </a:extLst>
          </p:cNvPr>
          <p:cNvSpPr/>
          <p:nvPr>
            <p:custDataLst>
              <p:tags r:id="rId210"/>
            </p:custDataLst>
          </p:nvPr>
        </p:nvSpPr>
        <p:spPr>
          <a:xfrm>
            <a:off x="103124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1" name="Rectangle 210">
            <a:extLst>
              <a:ext uri="{FF2B5EF4-FFF2-40B4-BE49-F238E27FC236}">
                <a16:creationId xmlns:a16="http://schemas.microsoft.com/office/drawing/2014/main" id="{8F2EAC9D-FCBD-49E8-96CF-30ED86E96DE5}"/>
              </a:ext>
              <a:ext uri="{C183D7F6-B498-43B3-948B-1728B52AA6E4}">
                <adec:decorative xmlns:adec="http://schemas.microsoft.com/office/drawing/2017/decorative" val="1"/>
              </a:ext>
            </a:extLst>
          </p:cNvPr>
          <p:cNvSpPr/>
          <p:nvPr>
            <p:custDataLst>
              <p:tags r:id="rId211"/>
            </p:custDataLst>
          </p:nvPr>
        </p:nvSpPr>
        <p:spPr>
          <a:xfrm>
            <a:off x="104013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2" name="Rectangle 211">
            <a:extLst>
              <a:ext uri="{FF2B5EF4-FFF2-40B4-BE49-F238E27FC236}">
                <a16:creationId xmlns:a16="http://schemas.microsoft.com/office/drawing/2014/main" id="{F2DFC210-4030-4130-BC0B-F0372C6234D9}"/>
              </a:ext>
              <a:ext uri="{C183D7F6-B498-43B3-948B-1728B52AA6E4}">
                <adec:decorative xmlns:adec="http://schemas.microsoft.com/office/drawing/2017/decorative" val="1"/>
              </a:ext>
            </a:extLst>
          </p:cNvPr>
          <p:cNvSpPr/>
          <p:nvPr>
            <p:custDataLst>
              <p:tags r:id="rId212"/>
            </p:custDataLst>
          </p:nvPr>
        </p:nvSpPr>
        <p:spPr>
          <a:xfrm>
            <a:off x="104902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3" name="Rectangle 212">
            <a:extLst>
              <a:ext uri="{FF2B5EF4-FFF2-40B4-BE49-F238E27FC236}">
                <a16:creationId xmlns:a16="http://schemas.microsoft.com/office/drawing/2014/main" id="{BD5E5C92-0365-4DF8-8CCC-92D0CC881DE2}"/>
              </a:ext>
              <a:ext uri="{C183D7F6-B498-43B3-948B-1728B52AA6E4}">
                <adec:decorative xmlns:adec="http://schemas.microsoft.com/office/drawing/2017/decorative" val="1"/>
              </a:ext>
            </a:extLst>
          </p:cNvPr>
          <p:cNvSpPr/>
          <p:nvPr>
            <p:custDataLst>
              <p:tags r:id="rId213"/>
            </p:custDataLst>
          </p:nvPr>
        </p:nvSpPr>
        <p:spPr>
          <a:xfrm>
            <a:off x="105791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4" name="Rectangle 213">
            <a:extLst>
              <a:ext uri="{FF2B5EF4-FFF2-40B4-BE49-F238E27FC236}">
                <a16:creationId xmlns:a16="http://schemas.microsoft.com/office/drawing/2014/main" id="{AC3DAFEB-2243-4BBB-9B11-F31B09CA4D20}"/>
              </a:ext>
              <a:ext uri="{C183D7F6-B498-43B3-948B-1728B52AA6E4}">
                <adec:decorative xmlns:adec="http://schemas.microsoft.com/office/drawing/2017/decorative" val="1"/>
              </a:ext>
            </a:extLst>
          </p:cNvPr>
          <p:cNvSpPr/>
          <p:nvPr>
            <p:custDataLst>
              <p:tags r:id="rId214"/>
            </p:custDataLst>
          </p:nvPr>
        </p:nvSpPr>
        <p:spPr>
          <a:xfrm>
            <a:off x="106680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5" name="Rectangle 214">
            <a:extLst>
              <a:ext uri="{FF2B5EF4-FFF2-40B4-BE49-F238E27FC236}">
                <a16:creationId xmlns:a16="http://schemas.microsoft.com/office/drawing/2014/main" id="{6D76702D-7B3F-4396-89D7-343818884EE5}"/>
              </a:ext>
              <a:ext uri="{C183D7F6-B498-43B3-948B-1728B52AA6E4}">
                <adec:decorative xmlns:adec="http://schemas.microsoft.com/office/drawing/2017/decorative" val="1"/>
              </a:ext>
            </a:extLst>
          </p:cNvPr>
          <p:cNvSpPr/>
          <p:nvPr>
            <p:custDataLst>
              <p:tags r:id="rId215"/>
            </p:custDataLst>
          </p:nvPr>
        </p:nvSpPr>
        <p:spPr>
          <a:xfrm>
            <a:off x="107569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6" name="Rectangle 215">
            <a:extLst>
              <a:ext uri="{FF2B5EF4-FFF2-40B4-BE49-F238E27FC236}">
                <a16:creationId xmlns:a16="http://schemas.microsoft.com/office/drawing/2014/main" id="{5F812907-A52F-484A-969D-91C5505350CA}"/>
              </a:ext>
              <a:ext uri="{C183D7F6-B498-43B3-948B-1728B52AA6E4}">
                <adec:decorative xmlns:adec="http://schemas.microsoft.com/office/drawing/2017/decorative" val="1"/>
              </a:ext>
            </a:extLst>
          </p:cNvPr>
          <p:cNvSpPr/>
          <p:nvPr>
            <p:custDataLst>
              <p:tags r:id="rId216"/>
            </p:custDataLst>
          </p:nvPr>
        </p:nvSpPr>
        <p:spPr>
          <a:xfrm>
            <a:off x="81788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7" name="Rectangle 216">
            <a:extLst>
              <a:ext uri="{FF2B5EF4-FFF2-40B4-BE49-F238E27FC236}">
                <a16:creationId xmlns:a16="http://schemas.microsoft.com/office/drawing/2014/main" id="{5EC1F6EB-5691-455D-8C39-04DFAC549809}"/>
              </a:ext>
              <a:ext uri="{C183D7F6-B498-43B3-948B-1728B52AA6E4}">
                <adec:decorative xmlns:adec="http://schemas.microsoft.com/office/drawing/2017/decorative" val="1"/>
              </a:ext>
            </a:extLst>
          </p:cNvPr>
          <p:cNvSpPr/>
          <p:nvPr>
            <p:custDataLst>
              <p:tags r:id="rId217"/>
            </p:custDataLst>
          </p:nvPr>
        </p:nvSpPr>
        <p:spPr>
          <a:xfrm>
            <a:off x="82677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8" name="Rectangle 217">
            <a:extLst>
              <a:ext uri="{FF2B5EF4-FFF2-40B4-BE49-F238E27FC236}">
                <a16:creationId xmlns:a16="http://schemas.microsoft.com/office/drawing/2014/main" id="{D0FCA102-BE9D-43A7-AAD2-F4C1898DD585}"/>
              </a:ext>
              <a:ext uri="{C183D7F6-B498-43B3-948B-1728B52AA6E4}">
                <adec:decorative xmlns:adec="http://schemas.microsoft.com/office/drawing/2017/decorative" val="1"/>
              </a:ext>
            </a:extLst>
          </p:cNvPr>
          <p:cNvSpPr/>
          <p:nvPr>
            <p:custDataLst>
              <p:tags r:id="rId218"/>
            </p:custDataLst>
          </p:nvPr>
        </p:nvSpPr>
        <p:spPr>
          <a:xfrm>
            <a:off x="83566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9" name="Rectangle 218">
            <a:extLst>
              <a:ext uri="{FF2B5EF4-FFF2-40B4-BE49-F238E27FC236}">
                <a16:creationId xmlns:a16="http://schemas.microsoft.com/office/drawing/2014/main" id="{4E16816D-80A5-43C2-926B-6E7949982066}"/>
              </a:ext>
              <a:ext uri="{C183D7F6-B498-43B3-948B-1728B52AA6E4}">
                <adec:decorative xmlns:adec="http://schemas.microsoft.com/office/drawing/2017/decorative" val="1"/>
              </a:ext>
            </a:extLst>
          </p:cNvPr>
          <p:cNvSpPr/>
          <p:nvPr>
            <p:custDataLst>
              <p:tags r:id="rId219"/>
            </p:custDataLst>
          </p:nvPr>
        </p:nvSpPr>
        <p:spPr>
          <a:xfrm>
            <a:off x="84455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0" name="Rectangle 219">
            <a:extLst>
              <a:ext uri="{FF2B5EF4-FFF2-40B4-BE49-F238E27FC236}">
                <a16:creationId xmlns:a16="http://schemas.microsoft.com/office/drawing/2014/main" id="{10950224-EA7A-4234-919D-B512C2BA974D}"/>
              </a:ext>
              <a:ext uri="{C183D7F6-B498-43B3-948B-1728B52AA6E4}">
                <adec:decorative xmlns:adec="http://schemas.microsoft.com/office/drawing/2017/decorative" val="1"/>
              </a:ext>
            </a:extLst>
          </p:cNvPr>
          <p:cNvSpPr/>
          <p:nvPr>
            <p:custDataLst>
              <p:tags r:id="rId220"/>
            </p:custDataLst>
          </p:nvPr>
        </p:nvSpPr>
        <p:spPr>
          <a:xfrm>
            <a:off x="85344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1" name="Rectangle 220">
            <a:extLst>
              <a:ext uri="{FF2B5EF4-FFF2-40B4-BE49-F238E27FC236}">
                <a16:creationId xmlns:a16="http://schemas.microsoft.com/office/drawing/2014/main" id="{29D6E346-8787-4F68-8AA7-0B0079654D1F}"/>
              </a:ext>
              <a:ext uri="{C183D7F6-B498-43B3-948B-1728B52AA6E4}">
                <adec:decorative xmlns:adec="http://schemas.microsoft.com/office/drawing/2017/decorative" val="1"/>
              </a:ext>
            </a:extLst>
          </p:cNvPr>
          <p:cNvSpPr/>
          <p:nvPr>
            <p:custDataLst>
              <p:tags r:id="rId221"/>
            </p:custDataLst>
          </p:nvPr>
        </p:nvSpPr>
        <p:spPr>
          <a:xfrm>
            <a:off x="86233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2" name="Rectangle 221">
            <a:extLst>
              <a:ext uri="{FF2B5EF4-FFF2-40B4-BE49-F238E27FC236}">
                <a16:creationId xmlns:a16="http://schemas.microsoft.com/office/drawing/2014/main" id="{4BC78228-C8F0-4D4A-BD27-AD41C9ED1F9D}"/>
              </a:ext>
              <a:ext uri="{C183D7F6-B498-43B3-948B-1728B52AA6E4}">
                <adec:decorative xmlns:adec="http://schemas.microsoft.com/office/drawing/2017/decorative" val="1"/>
              </a:ext>
            </a:extLst>
          </p:cNvPr>
          <p:cNvSpPr/>
          <p:nvPr>
            <p:custDataLst>
              <p:tags r:id="rId222"/>
            </p:custDataLst>
          </p:nvPr>
        </p:nvSpPr>
        <p:spPr>
          <a:xfrm>
            <a:off x="87122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3" name="Rectangle 222">
            <a:extLst>
              <a:ext uri="{FF2B5EF4-FFF2-40B4-BE49-F238E27FC236}">
                <a16:creationId xmlns:a16="http://schemas.microsoft.com/office/drawing/2014/main" id="{73001842-6AA1-4D11-A0F9-C193AAEA9A96}"/>
              </a:ext>
              <a:ext uri="{C183D7F6-B498-43B3-948B-1728B52AA6E4}">
                <adec:decorative xmlns:adec="http://schemas.microsoft.com/office/drawing/2017/decorative" val="1"/>
              </a:ext>
            </a:extLst>
          </p:cNvPr>
          <p:cNvSpPr/>
          <p:nvPr>
            <p:custDataLst>
              <p:tags r:id="rId223"/>
            </p:custDataLst>
          </p:nvPr>
        </p:nvSpPr>
        <p:spPr>
          <a:xfrm>
            <a:off x="88011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4" name="Rectangle 223">
            <a:extLst>
              <a:ext uri="{FF2B5EF4-FFF2-40B4-BE49-F238E27FC236}">
                <a16:creationId xmlns:a16="http://schemas.microsoft.com/office/drawing/2014/main" id="{AA6B8345-E7D5-44D4-819B-9694958020F0}"/>
              </a:ext>
              <a:ext uri="{C183D7F6-B498-43B3-948B-1728B52AA6E4}">
                <adec:decorative xmlns:adec="http://schemas.microsoft.com/office/drawing/2017/decorative" val="1"/>
              </a:ext>
            </a:extLst>
          </p:cNvPr>
          <p:cNvSpPr/>
          <p:nvPr>
            <p:custDataLst>
              <p:tags r:id="rId224"/>
            </p:custDataLst>
          </p:nvPr>
        </p:nvSpPr>
        <p:spPr>
          <a:xfrm>
            <a:off x="88900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5" name="Rectangle 224">
            <a:extLst>
              <a:ext uri="{FF2B5EF4-FFF2-40B4-BE49-F238E27FC236}">
                <a16:creationId xmlns:a16="http://schemas.microsoft.com/office/drawing/2014/main" id="{BA4DDBAD-A16E-422C-940D-A3931C73B2F3}"/>
              </a:ext>
              <a:ext uri="{C183D7F6-B498-43B3-948B-1728B52AA6E4}">
                <adec:decorative xmlns:adec="http://schemas.microsoft.com/office/drawing/2017/decorative" val="1"/>
              </a:ext>
            </a:extLst>
          </p:cNvPr>
          <p:cNvSpPr/>
          <p:nvPr>
            <p:custDataLst>
              <p:tags r:id="rId225"/>
            </p:custDataLst>
          </p:nvPr>
        </p:nvSpPr>
        <p:spPr>
          <a:xfrm>
            <a:off x="897890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6" name="Rectangle 225">
            <a:extLst>
              <a:ext uri="{FF2B5EF4-FFF2-40B4-BE49-F238E27FC236}">
                <a16:creationId xmlns:a16="http://schemas.microsoft.com/office/drawing/2014/main" id="{86D1DBB4-B333-4BF4-BBEF-1180FD4B9692}"/>
              </a:ext>
              <a:ext uri="{C183D7F6-B498-43B3-948B-1728B52AA6E4}">
                <adec:decorative xmlns:adec="http://schemas.microsoft.com/office/drawing/2017/decorative" val="1"/>
              </a:ext>
            </a:extLst>
          </p:cNvPr>
          <p:cNvSpPr/>
          <p:nvPr>
            <p:custDataLst>
              <p:tags r:id="rId226"/>
            </p:custDataLst>
          </p:nvPr>
        </p:nvSpPr>
        <p:spPr>
          <a:xfrm>
            <a:off x="906780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7" name="Rectangle 226">
            <a:extLst>
              <a:ext uri="{FF2B5EF4-FFF2-40B4-BE49-F238E27FC236}">
                <a16:creationId xmlns:a16="http://schemas.microsoft.com/office/drawing/2014/main" id="{ACF6F196-D2F6-4719-A5DF-E63FFA225137}"/>
              </a:ext>
              <a:ext uri="{C183D7F6-B498-43B3-948B-1728B52AA6E4}">
                <adec:decorative xmlns:adec="http://schemas.microsoft.com/office/drawing/2017/decorative" val="1"/>
              </a:ext>
            </a:extLst>
          </p:cNvPr>
          <p:cNvSpPr/>
          <p:nvPr>
            <p:custDataLst>
              <p:tags r:id="rId227"/>
            </p:custDataLst>
          </p:nvPr>
        </p:nvSpPr>
        <p:spPr>
          <a:xfrm>
            <a:off x="91567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8" name="Rectangle 227">
            <a:extLst>
              <a:ext uri="{FF2B5EF4-FFF2-40B4-BE49-F238E27FC236}">
                <a16:creationId xmlns:a16="http://schemas.microsoft.com/office/drawing/2014/main" id="{785FC4E5-2423-4B56-8DA6-D6347124D08D}"/>
              </a:ext>
              <a:ext uri="{C183D7F6-B498-43B3-948B-1728B52AA6E4}">
                <adec:decorative xmlns:adec="http://schemas.microsoft.com/office/drawing/2017/decorative" val="1"/>
              </a:ext>
            </a:extLst>
          </p:cNvPr>
          <p:cNvSpPr/>
          <p:nvPr>
            <p:custDataLst>
              <p:tags r:id="rId228"/>
            </p:custDataLst>
          </p:nvPr>
        </p:nvSpPr>
        <p:spPr>
          <a:xfrm>
            <a:off x="92456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9" name="Rectangle 228">
            <a:extLst>
              <a:ext uri="{FF2B5EF4-FFF2-40B4-BE49-F238E27FC236}">
                <a16:creationId xmlns:a16="http://schemas.microsoft.com/office/drawing/2014/main" id="{40C6529E-46FD-4653-982C-712C6E1B911F}"/>
              </a:ext>
              <a:ext uri="{C183D7F6-B498-43B3-948B-1728B52AA6E4}">
                <adec:decorative xmlns:adec="http://schemas.microsoft.com/office/drawing/2017/decorative" val="1"/>
              </a:ext>
            </a:extLst>
          </p:cNvPr>
          <p:cNvSpPr/>
          <p:nvPr>
            <p:custDataLst>
              <p:tags r:id="rId229"/>
            </p:custDataLst>
          </p:nvPr>
        </p:nvSpPr>
        <p:spPr>
          <a:xfrm>
            <a:off x="93345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0" name="Rectangle 229">
            <a:extLst>
              <a:ext uri="{FF2B5EF4-FFF2-40B4-BE49-F238E27FC236}">
                <a16:creationId xmlns:a16="http://schemas.microsoft.com/office/drawing/2014/main" id="{A98B4A33-4D94-4338-9DA2-E155C1F76220}"/>
              </a:ext>
              <a:ext uri="{C183D7F6-B498-43B3-948B-1728B52AA6E4}">
                <adec:decorative xmlns:adec="http://schemas.microsoft.com/office/drawing/2017/decorative" val="1"/>
              </a:ext>
            </a:extLst>
          </p:cNvPr>
          <p:cNvSpPr/>
          <p:nvPr>
            <p:custDataLst>
              <p:tags r:id="rId230"/>
            </p:custDataLst>
          </p:nvPr>
        </p:nvSpPr>
        <p:spPr>
          <a:xfrm>
            <a:off x="94234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1" name="Rectangle 230">
            <a:extLst>
              <a:ext uri="{FF2B5EF4-FFF2-40B4-BE49-F238E27FC236}">
                <a16:creationId xmlns:a16="http://schemas.microsoft.com/office/drawing/2014/main" id="{BAA3147C-C8FE-4B91-B515-D9755BBB440D}"/>
              </a:ext>
              <a:ext uri="{C183D7F6-B498-43B3-948B-1728B52AA6E4}">
                <adec:decorative xmlns:adec="http://schemas.microsoft.com/office/drawing/2017/decorative" val="1"/>
              </a:ext>
            </a:extLst>
          </p:cNvPr>
          <p:cNvSpPr/>
          <p:nvPr>
            <p:custDataLst>
              <p:tags r:id="rId231"/>
            </p:custDataLst>
          </p:nvPr>
        </p:nvSpPr>
        <p:spPr>
          <a:xfrm>
            <a:off x="95123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2" name="Rectangle 231">
            <a:extLst>
              <a:ext uri="{FF2B5EF4-FFF2-40B4-BE49-F238E27FC236}">
                <a16:creationId xmlns:a16="http://schemas.microsoft.com/office/drawing/2014/main" id="{9DFE48FE-D9DD-4AEE-948E-58022531D0DC}"/>
              </a:ext>
              <a:ext uri="{C183D7F6-B498-43B3-948B-1728B52AA6E4}">
                <adec:decorative xmlns:adec="http://schemas.microsoft.com/office/drawing/2017/decorative" val="1"/>
              </a:ext>
            </a:extLst>
          </p:cNvPr>
          <p:cNvSpPr/>
          <p:nvPr>
            <p:custDataLst>
              <p:tags r:id="rId232"/>
            </p:custDataLst>
          </p:nvPr>
        </p:nvSpPr>
        <p:spPr>
          <a:xfrm>
            <a:off x="960120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3" name="Rectangle 232">
            <a:extLst>
              <a:ext uri="{FF2B5EF4-FFF2-40B4-BE49-F238E27FC236}">
                <a16:creationId xmlns:a16="http://schemas.microsoft.com/office/drawing/2014/main" id="{F67CB5C1-394C-491A-9347-B311E5A9292D}"/>
              </a:ext>
              <a:ext uri="{C183D7F6-B498-43B3-948B-1728B52AA6E4}">
                <adec:decorative xmlns:adec="http://schemas.microsoft.com/office/drawing/2017/decorative" val="1"/>
              </a:ext>
            </a:extLst>
          </p:cNvPr>
          <p:cNvSpPr/>
          <p:nvPr>
            <p:custDataLst>
              <p:tags r:id="rId233"/>
            </p:custDataLst>
          </p:nvPr>
        </p:nvSpPr>
        <p:spPr>
          <a:xfrm>
            <a:off x="969010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4" name="Rectangle 233">
            <a:extLst>
              <a:ext uri="{FF2B5EF4-FFF2-40B4-BE49-F238E27FC236}">
                <a16:creationId xmlns:a16="http://schemas.microsoft.com/office/drawing/2014/main" id="{466AA076-3B7C-43C7-BB73-025FCEAEACD7}"/>
              </a:ext>
              <a:ext uri="{C183D7F6-B498-43B3-948B-1728B52AA6E4}">
                <adec:decorative xmlns:adec="http://schemas.microsoft.com/office/drawing/2017/decorative" val="1"/>
              </a:ext>
            </a:extLst>
          </p:cNvPr>
          <p:cNvSpPr/>
          <p:nvPr>
            <p:custDataLst>
              <p:tags r:id="rId234"/>
            </p:custDataLst>
          </p:nvPr>
        </p:nvSpPr>
        <p:spPr>
          <a:xfrm>
            <a:off x="81788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5" name="Rectangle 234">
            <a:extLst>
              <a:ext uri="{FF2B5EF4-FFF2-40B4-BE49-F238E27FC236}">
                <a16:creationId xmlns:a16="http://schemas.microsoft.com/office/drawing/2014/main" id="{C8473A4E-BC9D-427E-ABEE-7E5DD3CA7CDA}"/>
              </a:ext>
              <a:ext uri="{C183D7F6-B498-43B3-948B-1728B52AA6E4}">
                <adec:decorative xmlns:adec="http://schemas.microsoft.com/office/drawing/2017/decorative" val="1"/>
              </a:ext>
            </a:extLst>
          </p:cNvPr>
          <p:cNvSpPr/>
          <p:nvPr>
            <p:custDataLst>
              <p:tags r:id="rId235"/>
            </p:custDataLst>
          </p:nvPr>
        </p:nvSpPr>
        <p:spPr>
          <a:xfrm>
            <a:off x="82677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6" name="Rectangle 235">
            <a:extLst>
              <a:ext uri="{FF2B5EF4-FFF2-40B4-BE49-F238E27FC236}">
                <a16:creationId xmlns:a16="http://schemas.microsoft.com/office/drawing/2014/main" id="{A7863B2D-7C44-44C8-9B9F-8E0927690E06}"/>
              </a:ext>
              <a:ext uri="{C183D7F6-B498-43B3-948B-1728B52AA6E4}">
                <adec:decorative xmlns:adec="http://schemas.microsoft.com/office/drawing/2017/decorative" val="1"/>
              </a:ext>
            </a:extLst>
          </p:cNvPr>
          <p:cNvSpPr/>
          <p:nvPr>
            <p:custDataLst>
              <p:tags r:id="rId236"/>
            </p:custDataLst>
          </p:nvPr>
        </p:nvSpPr>
        <p:spPr>
          <a:xfrm>
            <a:off x="83566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7" name="Rectangle 236">
            <a:extLst>
              <a:ext uri="{FF2B5EF4-FFF2-40B4-BE49-F238E27FC236}">
                <a16:creationId xmlns:a16="http://schemas.microsoft.com/office/drawing/2014/main" id="{5088BD2A-445F-46F4-8E67-84779DB02491}"/>
              </a:ext>
              <a:ext uri="{C183D7F6-B498-43B3-948B-1728B52AA6E4}">
                <adec:decorative xmlns:adec="http://schemas.microsoft.com/office/drawing/2017/decorative" val="1"/>
              </a:ext>
            </a:extLst>
          </p:cNvPr>
          <p:cNvSpPr/>
          <p:nvPr>
            <p:custDataLst>
              <p:tags r:id="rId237"/>
            </p:custDataLst>
          </p:nvPr>
        </p:nvSpPr>
        <p:spPr>
          <a:xfrm>
            <a:off x="84455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8" name="Rectangle 237">
            <a:extLst>
              <a:ext uri="{FF2B5EF4-FFF2-40B4-BE49-F238E27FC236}">
                <a16:creationId xmlns:a16="http://schemas.microsoft.com/office/drawing/2014/main" id="{534F60B6-109D-48B7-94C8-DF94DDCF1559}"/>
              </a:ext>
              <a:ext uri="{C183D7F6-B498-43B3-948B-1728B52AA6E4}">
                <adec:decorative xmlns:adec="http://schemas.microsoft.com/office/drawing/2017/decorative" val="1"/>
              </a:ext>
            </a:extLst>
          </p:cNvPr>
          <p:cNvSpPr/>
          <p:nvPr>
            <p:custDataLst>
              <p:tags r:id="rId238"/>
            </p:custDataLst>
          </p:nvPr>
        </p:nvSpPr>
        <p:spPr>
          <a:xfrm>
            <a:off x="85344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9" name="Rectangle 238">
            <a:extLst>
              <a:ext uri="{FF2B5EF4-FFF2-40B4-BE49-F238E27FC236}">
                <a16:creationId xmlns:a16="http://schemas.microsoft.com/office/drawing/2014/main" id="{BDDA2336-3B77-4934-BBA4-19A603493831}"/>
              </a:ext>
              <a:ext uri="{C183D7F6-B498-43B3-948B-1728B52AA6E4}">
                <adec:decorative xmlns:adec="http://schemas.microsoft.com/office/drawing/2017/decorative" val="1"/>
              </a:ext>
            </a:extLst>
          </p:cNvPr>
          <p:cNvSpPr/>
          <p:nvPr>
            <p:custDataLst>
              <p:tags r:id="rId239"/>
            </p:custDataLst>
          </p:nvPr>
        </p:nvSpPr>
        <p:spPr>
          <a:xfrm>
            <a:off x="86233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0" name="Rectangle 239">
            <a:extLst>
              <a:ext uri="{FF2B5EF4-FFF2-40B4-BE49-F238E27FC236}">
                <a16:creationId xmlns:a16="http://schemas.microsoft.com/office/drawing/2014/main" id="{C069C651-6B05-4E26-85EE-40CFA3F0F030}"/>
              </a:ext>
              <a:ext uri="{C183D7F6-B498-43B3-948B-1728B52AA6E4}">
                <adec:decorative xmlns:adec="http://schemas.microsoft.com/office/drawing/2017/decorative" val="1"/>
              </a:ext>
            </a:extLst>
          </p:cNvPr>
          <p:cNvSpPr/>
          <p:nvPr>
            <p:custDataLst>
              <p:tags r:id="rId240"/>
            </p:custDataLst>
          </p:nvPr>
        </p:nvSpPr>
        <p:spPr>
          <a:xfrm>
            <a:off x="87122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1" name="Rectangle 240">
            <a:extLst>
              <a:ext uri="{FF2B5EF4-FFF2-40B4-BE49-F238E27FC236}">
                <a16:creationId xmlns:a16="http://schemas.microsoft.com/office/drawing/2014/main" id="{81C8E6B5-D20C-478F-9F18-BB121569A01F}"/>
              </a:ext>
              <a:ext uri="{C183D7F6-B498-43B3-948B-1728B52AA6E4}">
                <adec:decorative xmlns:adec="http://schemas.microsoft.com/office/drawing/2017/decorative" val="1"/>
              </a:ext>
            </a:extLst>
          </p:cNvPr>
          <p:cNvSpPr/>
          <p:nvPr>
            <p:custDataLst>
              <p:tags r:id="rId241"/>
            </p:custDataLst>
          </p:nvPr>
        </p:nvSpPr>
        <p:spPr>
          <a:xfrm>
            <a:off x="88011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2" name="Rectangle 241">
            <a:extLst>
              <a:ext uri="{FF2B5EF4-FFF2-40B4-BE49-F238E27FC236}">
                <a16:creationId xmlns:a16="http://schemas.microsoft.com/office/drawing/2014/main" id="{E4BD1FF3-5D2B-45C0-9E32-FCE29C221C36}"/>
              </a:ext>
              <a:ext uri="{C183D7F6-B498-43B3-948B-1728B52AA6E4}">
                <adec:decorative xmlns:adec="http://schemas.microsoft.com/office/drawing/2017/decorative" val="1"/>
              </a:ext>
            </a:extLst>
          </p:cNvPr>
          <p:cNvSpPr/>
          <p:nvPr>
            <p:custDataLst>
              <p:tags r:id="rId242"/>
            </p:custDataLst>
          </p:nvPr>
        </p:nvSpPr>
        <p:spPr>
          <a:xfrm>
            <a:off x="88900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3" name="Rectangle 242">
            <a:extLst>
              <a:ext uri="{FF2B5EF4-FFF2-40B4-BE49-F238E27FC236}">
                <a16:creationId xmlns:a16="http://schemas.microsoft.com/office/drawing/2014/main" id="{AE48FD0D-AB6C-4DA8-A375-D11938173667}"/>
              </a:ext>
              <a:ext uri="{C183D7F6-B498-43B3-948B-1728B52AA6E4}">
                <adec:decorative xmlns:adec="http://schemas.microsoft.com/office/drawing/2017/decorative" val="1"/>
              </a:ext>
            </a:extLst>
          </p:cNvPr>
          <p:cNvSpPr/>
          <p:nvPr>
            <p:custDataLst>
              <p:tags r:id="rId243"/>
            </p:custDataLst>
          </p:nvPr>
        </p:nvSpPr>
        <p:spPr>
          <a:xfrm>
            <a:off x="89789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4" name="Rectangle 243">
            <a:extLst>
              <a:ext uri="{FF2B5EF4-FFF2-40B4-BE49-F238E27FC236}">
                <a16:creationId xmlns:a16="http://schemas.microsoft.com/office/drawing/2014/main" id="{E5994BB0-98FB-4FE6-9B28-E1DB33637449}"/>
              </a:ext>
              <a:ext uri="{C183D7F6-B498-43B3-948B-1728B52AA6E4}">
                <adec:decorative xmlns:adec="http://schemas.microsoft.com/office/drawing/2017/decorative" val="1"/>
              </a:ext>
            </a:extLst>
          </p:cNvPr>
          <p:cNvSpPr/>
          <p:nvPr>
            <p:custDataLst>
              <p:tags r:id="rId244"/>
            </p:custDataLst>
          </p:nvPr>
        </p:nvSpPr>
        <p:spPr>
          <a:xfrm>
            <a:off x="90678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5" name="Rectangle 244">
            <a:extLst>
              <a:ext uri="{FF2B5EF4-FFF2-40B4-BE49-F238E27FC236}">
                <a16:creationId xmlns:a16="http://schemas.microsoft.com/office/drawing/2014/main" id="{06165FDC-EE72-4D8A-8B93-2E901CB5C3E0}"/>
              </a:ext>
              <a:ext uri="{C183D7F6-B498-43B3-948B-1728B52AA6E4}">
                <adec:decorative xmlns:adec="http://schemas.microsoft.com/office/drawing/2017/decorative" val="1"/>
              </a:ext>
            </a:extLst>
          </p:cNvPr>
          <p:cNvSpPr/>
          <p:nvPr>
            <p:custDataLst>
              <p:tags r:id="rId245"/>
            </p:custDataLst>
          </p:nvPr>
        </p:nvSpPr>
        <p:spPr>
          <a:xfrm>
            <a:off x="91567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6" name="Rectangle 245">
            <a:extLst>
              <a:ext uri="{FF2B5EF4-FFF2-40B4-BE49-F238E27FC236}">
                <a16:creationId xmlns:a16="http://schemas.microsoft.com/office/drawing/2014/main" id="{F5406488-C9D1-4137-9B68-66E5299DDDAA}"/>
              </a:ext>
              <a:ext uri="{C183D7F6-B498-43B3-948B-1728B52AA6E4}">
                <adec:decorative xmlns:adec="http://schemas.microsoft.com/office/drawing/2017/decorative" val="1"/>
              </a:ext>
            </a:extLst>
          </p:cNvPr>
          <p:cNvSpPr/>
          <p:nvPr>
            <p:custDataLst>
              <p:tags r:id="rId246"/>
            </p:custDataLst>
          </p:nvPr>
        </p:nvSpPr>
        <p:spPr>
          <a:xfrm>
            <a:off x="92456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7" name="Rectangle 246">
            <a:extLst>
              <a:ext uri="{FF2B5EF4-FFF2-40B4-BE49-F238E27FC236}">
                <a16:creationId xmlns:a16="http://schemas.microsoft.com/office/drawing/2014/main" id="{06362570-B5D8-4705-954C-E51D0C86C359}"/>
              </a:ext>
              <a:ext uri="{C183D7F6-B498-43B3-948B-1728B52AA6E4}">
                <adec:decorative xmlns:adec="http://schemas.microsoft.com/office/drawing/2017/decorative" val="1"/>
              </a:ext>
            </a:extLst>
          </p:cNvPr>
          <p:cNvSpPr/>
          <p:nvPr>
            <p:custDataLst>
              <p:tags r:id="rId247"/>
            </p:custDataLst>
          </p:nvPr>
        </p:nvSpPr>
        <p:spPr>
          <a:xfrm>
            <a:off x="93345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8" name="Rectangle 247">
            <a:extLst>
              <a:ext uri="{FF2B5EF4-FFF2-40B4-BE49-F238E27FC236}">
                <a16:creationId xmlns:a16="http://schemas.microsoft.com/office/drawing/2014/main" id="{81B8EAD3-8A17-4757-8F04-14D1198C8F9F}"/>
              </a:ext>
              <a:ext uri="{C183D7F6-B498-43B3-948B-1728B52AA6E4}">
                <adec:decorative xmlns:adec="http://schemas.microsoft.com/office/drawing/2017/decorative" val="1"/>
              </a:ext>
            </a:extLst>
          </p:cNvPr>
          <p:cNvSpPr/>
          <p:nvPr>
            <p:custDataLst>
              <p:tags r:id="rId248"/>
            </p:custDataLst>
          </p:nvPr>
        </p:nvSpPr>
        <p:spPr>
          <a:xfrm>
            <a:off x="94234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9" name="Rectangle 248">
            <a:extLst>
              <a:ext uri="{FF2B5EF4-FFF2-40B4-BE49-F238E27FC236}">
                <a16:creationId xmlns:a16="http://schemas.microsoft.com/office/drawing/2014/main" id="{1D1D2DA5-7312-4230-BB39-DAF20211D9F7}"/>
              </a:ext>
              <a:ext uri="{C183D7F6-B498-43B3-948B-1728B52AA6E4}">
                <adec:decorative xmlns:adec="http://schemas.microsoft.com/office/drawing/2017/decorative" val="1"/>
              </a:ext>
            </a:extLst>
          </p:cNvPr>
          <p:cNvSpPr/>
          <p:nvPr>
            <p:custDataLst>
              <p:tags r:id="rId249"/>
            </p:custDataLst>
          </p:nvPr>
        </p:nvSpPr>
        <p:spPr>
          <a:xfrm>
            <a:off x="95123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0" name="Rectangle 249">
            <a:extLst>
              <a:ext uri="{FF2B5EF4-FFF2-40B4-BE49-F238E27FC236}">
                <a16:creationId xmlns:a16="http://schemas.microsoft.com/office/drawing/2014/main" id="{D99FBF05-00DB-48E7-9227-4FACD4B3F64E}"/>
              </a:ext>
              <a:ext uri="{C183D7F6-B498-43B3-948B-1728B52AA6E4}">
                <adec:decorative xmlns:adec="http://schemas.microsoft.com/office/drawing/2017/decorative" val="1"/>
              </a:ext>
            </a:extLst>
          </p:cNvPr>
          <p:cNvSpPr/>
          <p:nvPr>
            <p:custDataLst>
              <p:tags r:id="rId250"/>
            </p:custDataLst>
          </p:nvPr>
        </p:nvSpPr>
        <p:spPr>
          <a:xfrm>
            <a:off x="96012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1" name="Rectangle 250">
            <a:extLst>
              <a:ext uri="{FF2B5EF4-FFF2-40B4-BE49-F238E27FC236}">
                <a16:creationId xmlns:a16="http://schemas.microsoft.com/office/drawing/2014/main" id="{FA6CFEFA-A213-4E09-BA40-043A21EE5362}"/>
              </a:ext>
              <a:ext uri="{C183D7F6-B498-43B3-948B-1728B52AA6E4}">
                <adec:decorative xmlns:adec="http://schemas.microsoft.com/office/drawing/2017/decorative" val="1"/>
              </a:ext>
            </a:extLst>
          </p:cNvPr>
          <p:cNvSpPr/>
          <p:nvPr>
            <p:custDataLst>
              <p:tags r:id="rId251"/>
            </p:custDataLst>
          </p:nvPr>
        </p:nvSpPr>
        <p:spPr>
          <a:xfrm>
            <a:off x="96901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2" name="Rectangle 251">
            <a:extLst>
              <a:ext uri="{FF2B5EF4-FFF2-40B4-BE49-F238E27FC236}">
                <a16:creationId xmlns:a16="http://schemas.microsoft.com/office/drawing/2014/main" id="{B02ECB14-6036-47D6-8FEC-FB90515646F8}"/>
              </a:ext>
              <a:ext uri="{C183D7F6-B498-43B3-948B-1728B52AA6E4}">
                <adec:decorative xmlns:adec="http://schemas.microsoft.com/office/drawing/2017/decorative" val="1"/>
              </a:ext>
            </a:extLst>
          </p:cNvPr>
          <p:cNvSpPr/>
          <p:nvPr>
            <p:custDataLst>
              <p:tags r:id="rId252"/>
            </p:custDataLst>
          </p:nvPr>
        </p:nvSpPr>
        <p:spPr>
          <a:xfrm>
            <a:off x="97790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3" name="Rectangle 252">
            <a:extLst>
              <a:ext uri="{FF2B5EF4-FFF2-40B4-BE49-F238E27FC236}">
                <a16:creationId xmlns:a16="http://schemas.microsoft.com/office/drawing/2014/main" id="{3B7CDBA7-B4EE-4C73-BD72-B574CD2C6B97}"/>
              </a:ext>
              <a:ext uri="{C183D7F6-B498-43B3-948B-1728B52AA6E4}">
                <adec:decorative xmlns:adec="http://schemas.microsoft.com/office/drawing/2017/decorative" val="1"/>
              </a:ext>
            </a:extLst>
          </p:cNvPr>
          <p:cNvSpPr/>
          <p:nvPr>
            <p:custDataLst>
              <p:tags r:id="rId253"/>
            </p:custDataLst>
          </p:nvPr>
        </p:nvSpPr>
        <p:spPr>
          <a:xfrm>
            <a:off x="98679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4" name="Rectangle 253">
            <a:extLst>
              <a:ext uri="{FF2B5EF4-FFF2-40B4-BE49-F238E27FC236}">
                <a16:creationId xmlns:a16="http://schemas.microsoft.com/office/drawing/2014/main" id="{88AC2EFD-2009-4F13-96CF-15CEFECF534A}"/>
              </a:ext>
              <a:ext uri="{C183D7F6-B498-43B3-948B-1728B52AA6E4}">
                <adec:decorative xmlns:adec="http://schemas.microsoft.com/office/drawing/2017/decorative" val="1"/>
              </a:ext>
            </a:extLst>
          </p:cNvPr>
          <p:cNvSpPr/>
          <p:nvPr>
            <p:custDataLst>
              <p:tags r:id="rId254"/>
            </p:custDataLst>
          </p:nvPr>
        </p:nvSpPr>
        <p:spPr>
          <a:xfrm>
            <a:off x="99568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5" name="Rectangle 254">
            <a:extLst>
              <a:ext uri="{FF2B5EF4-FFF2-40B4-BE49-F238E27FC236}">
                <a16:creationId xmlns:a16="http://schemas.microsoft.com/office/drawing/2014/main" id="{1FD7C698-B414-4574-A8A1-6EF48B8B8FBC}"/>
              </a:ext>
              <a:ext uri="{C183D7F6-B498-43B3-948B-1728B52AA6E4}">
                <adec:decorative xmlns:adec="http://schemas.microsoft.com/office/drawing/2017/decorative" val="1"/>
              </a:ext>
            </a:extLst>
          </p:cNvPr>
          <p:cNvSpPr/>
          <p:nvPr>
            <p:custDataLst>
              <p:tags r:id="rId255"/>
            </p:custDataLst>
          </p:nvPr>
        </p:nvSpPr>
        <p:spPr>
          <a:xfrm>
            <a:off x="100457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6" name="Rectangle 255">
            <a:extLst>
              <a:ext uri="{FF2B5EF4-FFF2-40B4-BE49-F238E27FC236}">
                <a16:creationId xmlns:a16="http://schemas.microsoft.com/office/drawing/2014/main" id="{0F3D6151-37CA-4EE0-9420-22075D36F215}"/>
              </a:ext>
              <a:ext uri="{C183D7F6-B498-43B3-948B-1728B52AA6E4}">
                <adec:decorative xmlns:adec="http://schemas.microsoft.com/office/drawing/2017/decorative" val="1"/>
              </a:ext>
            </a:extLst>
          </p:cNvPr>
          <p:cNvSpPr/>
          <p:nvPr>
            <p:custDataLst>
              <p:tags r:id="rId256"/>
            </p:custDataLst>
          </p:nvPr>
        </p:nvSpPr>
        <p:spPr>
          <a:xfrm>
            <a:off x="101346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7" name="Rectangle 256">
            <a:extLst>
              <a:ext uri="{FF2B5EF4-FFF2-40B4-BE49-F238E27FC236}">
                <a16:creationId xmlns:a16="http://schemas.microsoft.com/office/drawing/2014/main" id="{2718D799-5701-4FF2-AEDC-08BCC46700F7}"/>
              </a:ext>
              <a:ext uri="{C183D7F6-B498-43B3-948B-1728B52AA6E4}">
                <adec:decorative xmlns:adec="http://schemas.microsoft.com/office/drawing/2017/decorative" val="1"/>
              </a:ext>
            </a:extLst>
          </p:cNvPr>
          <p:cNvSpPr/>
          <p:nvPr>
            <p:custDataLst>
              <p:tags r:id="rId257"/>
            </p:custDataLst>
          </p:nvPr>
        </p:nvSpPr>
        <p:spPr>
          <a:xfrm>
            <a:off x="102235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8" name="Rectangle 257">
            <a:extLst>
              <a:ext uri="{FF2B5EF4-FFF2-40B4-BE49-F238E27FC236}">
                <a16:creationId xmlns:a16="http://schemas.microsoft.com/office/drawing/2014/main" id="{98E88002-526E-45D8-A6B0-BA5E54797451}"/>
              </a:ext>
              <a:ext uri="{C183D7F6-B498-43B3-948B-1728B52AA6E4}">
                <adec:decorative xmlns:adec="http://schemas.microsoft.com/office/drawing/2017/decorative" val="1"/>
              </a:ext>
            </a:extLst>
          </p:cNvPr>
          <p:cNvSpPr/>
          <p:nvPr>
            <p:custDataLst>
              <p:tags r:id="rId258"/>
            </p:custDataLst>
          </p:nvPr>
        </p:nvSpPr>
        <p:spPr>
          <a:xfrm>
            <a:off x="103124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9" name="Rectangle 258">
            <a:extLst>
              <a:ext uri="{FF2B5EF4-FFF2-40B4-BE49-F238E27FC236}">
                <a16:creationId xmlns:a16="http://schemas.microsoft.com/office/drawing/2014/main" id="{D382993C-6EEC-43CE-8EE4-8B4CBDF84795}"/>
              </a:ext>
              <a:ext uri="{C183D7F6-B498-43B3-948B-1728B52AA6E4}">
                <adec:decorative xmlns:adec="http://schemas.microsoft.com/office/drawing/2017/decorative" val="1"/>
              </a:ext>
            </a:extLst>
          </p:cNvPr>
          <p:cNvSpPr/>
          <p:nvPr>
            <p:custDataLst>
              <p:tags r:id="rId259"/>
            </p:custDataLst>
          </p:nvPr>
        </p:nvSpPr>
        <p:spPr>
          <a:xfrm>
            <a:off x="104013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0" name="Rectangle 259">
            <a:extLst>
              <a:ext uri="{FF2B5EF4-FFF2-40B4-BE49-F238E27FC236}">
                <a16:creationId xmlns:a16="http://schemas.microsoft.com/office/drawing/2014/main" id="{7F39C99C-A593-4D73-9E27-299540AA42AD}"/>
              </a:ext>
              <a:ext uri="{C183D7F6-B498-43B3-948B-1728B52AA6E4}">
                <adec:decorative xmlns:adec="http://schemas.microsoft.com/office/drawing/2017/decorative" val="1"/>
              </a:ext>
            </a:extLst>
          </p:cNvPr>
          <p:cNvSpPr/>
          <p:nvPr>
            <p:custDataLst>
              <p:tags r:id="rId260"/>
            </p:custDataLst>
          </p:nvPr>
        </p:nvSpPr>
        <p:spPr>
          <a:xfrm>
            <a:off x="104902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1" name="Rectangle 260">
            <a:extLst>
              <a:ext uri="{FF2B5EF4-FFF2-40B4-BE49-F238E27FC236}">
                <a16:creationId xmlns:a16="http://schemas.microsoft.com/office/drawing/2014/main" id="{8452DC04-E17E-4935-9F2E-0C66562CD61A}"/>
              </a:ext>
              <a:ext uri="{C183D7F6-B498-43B3-948B-1728B52AA6E4}">
                <adec:decorative xmlns:adec="http://schemas.microsoft.com/office/drawing/2017/decorative" val="1"/>
              </a:ext>
            </a:extLst>
          </p:cNvPr>
          <p:cNvSpPr/>
          <p:nvPr>
            <p:custDataLst>
              <p:tags r:id="rId261"/>
            </p:custDataLst>
          </p:nvPr>
        </p:nvSpPr>
        <p:spPr>
          <a:xfrm>
            <a:off x="105791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2" name="Rectangle 261">
            <a:extLst>
              <a:ext uri="{FF2B5EF4-FFF2-40B4-BE49-F238E27FC236}">
                <a16:creationId xmlns:a16="http://schemas.microsoft.com/office/drawing/2014/main" id="{FAF3B855-D61D-4890-BD3C-D7D5760AC6BB}"/>
              </a:ext>
              <a:ext uri="{C183D7F6-B498-43B3-948B-1728B52AA6E4}">
                <adec:decorative xmlns:adec="http://schemas.microsoft.com/office/drawing/2017/decorative" val="1"/>
              </a:ext>
            </a:extLst>
          </p:cNvPr>
          <p:cNvSpPr/>
          <p:nvPr>
            <p:custDataLst>
              <p:tags r:id="rId262"/>
            </p:custDataLst>
          </p:nvPr>
        </p:nvSpPr>
        <p:spPr>
          <a:xfrm>
            <a:off x="106680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3" name="Rectangle 262">
            <a:extLst>
              <a:ext uri="{FF2B5EF4-FFF2-40B4-BE49-F238E27FC236}">
                <a16:creationId xmlns:a16="http://schemas.microsoft.com/office/drawing/2014/main" id="{40987E06-948E-4E74-9BE9-12C685B22E14}"/>
              </a:ext>
              <a:ext uri="{C183D7F6-B498-43B3-948B-1728B52AA6E4}">
                <adec:decorative xmlns:adec="http://schemas.microsoft.com/office/drawing/2017/decorative" val="1"/>
              </a:ext>
            </a:extLst>
          </p:cNvPr>
          <p:cNvSpPr/>
          <p:nvPr>
            <p:custDataLst>
              <p:tags r:id="rId263"/>
            </p:custDataLst>
          </p:nvPr>
        </p:nvSpPr>
        <p:spPr>
          <a:xfrm>
            <a:off x="107569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4" name="Rectangle 263">
            <a:extLst>
              <a:ext uri="{FF2B5EF4-FFF2-40B4-BE49-F238E27FC236}">
                <a16:creationId xmlns:a16="http://schemas.microsoft.com/office/drawing/2014/main" id="{18B46D3A-E8BF-478B-BFEA-AE0F8DB12218}"/>
              </a:ext>
              <a:ext uri="{C183D7F6-B498-43B3-948B-1728B52AA6E4}">
                <adec:decorative xmlns:adec="http://schemas.microsoft.com/office/drawing/2017/decorative" val="1"/>
              </a:ext>
            </a:extLst>
          </p:cNvPr>
          <p:cNvSpPr/>
          <p:nvPr>
            <p:custDataLst>
              <p:tags r:id="rId264"/>
            </p:custDataLst>
          </p:nvPr>
        </p:nvSpPr>
        <p:spPr>
          <a:xfrm>
            <a:off x="81788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5" name="Rectangle 264">
            <a:extLst>
              <a:ext uri="{FF2B5EF4-FFF2-40B4-BE49-F238E27FC236}">
                <a16:creationId xmlns:a16="http://schemas.microsoft.com/office/drawing/2014/main" id="{EB57FEE1-3BA2-4905-AD9B-5BB9426B7A98}"/>
              </a:ext>
              <a:ext uri="{C183D7F6-B498-43B3-948B-1728B52AA6E4}">
                <adec:decorative xmlns:adec="http://schemas.microsoft.com/office/drawing/2017/decorative" val="1"/>
              </a:ext>
            </a:extLst>
          </p:cNvPr>
          <p:cNvSpPr/>
          <p:nvPr>
            <p:custDataLst>
              <p:tags r:id="rId265"/>
            </p:custDataLst>
          </p:nvPr>
        </p:nvSpPr>
        <p:spPr>
          <a:xfrm>
            <a:off x="82677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6" name="Rectangle 265">
            <a:extLst>
              <a:ext uri="{FF2B5EF4-FFF2-40B4-BE49-F238E27FC236}">
                <a16:creationId xmlns:a16="http://schemas.microsoft.com/office/drawing/2014/main" id="{D68BE314-76B3-48C4-8E0D-3C9895429403}"/>
              </a:ext>
              <a:ext uri="{C183D7F6-B498-43B3-948B-1728B52AA6E4}">
                <adec:decorative xmlns:adec="http://schemas.microsoft.com/office/drawing/2017/decorative" val="1"/>
              </a:ext>
            </a:extLst>
          </p:cNvPr>
          <p:cNvSpPr/>
          <p:nvPr>
            <p:custDataLst>
              <p:tags r:id="rId266"/>
            </p:custDataLst>
          </p:nvPr>
        </p:nvSpPr>
        <p:spPr>
          <a:xfrm>
            <a:off x="83566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7" name="Rectangle 266">
            <a:extLst>
              <a:ext uri="{FF2B5EF4-FFF2-40B4-BE49-F238E27FC236}">
                <a16:creationId xmlns:a16="http://schemas.microsoft.com/office/drawing/2014/main" id="{576EBD73-54F0-4B46-9D51-F28FF32F268C}"/>
              </a:ext>
              <a:ext uri="{C183D7F6-B498-43B3-948B-1728B52AA6E4}">
                <adec:decorative xmlns:adec="http://schemas.microsoft.com/office/drawing/2017/decorative" val="1"/>
              </a:ext>
            </a:extLst>
          </p:cNvPr>
          <p:cNvSpPr/>
          <p:nvPr>
            <p:custDataLst>
              <p:tags r:id="rId267"/>
            </p:custDataLst>
          </p:nvPr>
        </p:nvSpPr>
        <p:spPr>
          <a:xfrm>
            <a:off x="84455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8" name="Rectangle 267">
            <a:extLst>
              <a:ext uri="{FF2B5EF4-FFF2-40B4-BE49-F238E27FC236}">
                <a16:creationId xmlns:a16="http://schemas.microsoft.com/office/drawing/2014/main" id="{74D49770-D745-42BF-B8E6-FD1D17C0B768}"/>
              </a:ext>
              <a:ext uri="{C183D7F6-B498-43B3-948B-1728B52AA6E4}">
                <adec:decorative xmlns:adec="http://schemas.microsoft.com/office/drawing/2017/decorative" val="1"/>
              </a:ext>
            </a:extLst>
          </p:cNvPr>
          <p:cNvSpPr/>
          <p:nvPr>
            <p:custDataLst>
              <p:tags r:id="rId268"/>
            </p:custDataLst>
          </p:nvPr>
        </p:nvSpPr>
        <p:spPr>
          <a:xfrm>
            <a:off x="85344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9" name="Rectangle 268">
            <a:extLst>
              <a:ext uri="{FF2B5EF4-FFF2-40B4-BE49-F238E27FC236}">
                <a16:creationId xmlns:a16="http://schemas.microsoft.com/office/drawing/2014/main" id="{B9CC19FD-4D2E-4272-BD83-FFD4FA65C0C5}"/>
              </a:ext>
              <a:ext uri="{C183D7F6-B498-43B3-948B-1728B52AA6E4}">
                <adec:decorative xmlns:adec="http://schemas.microsoft.com/office/drawing/2017/decorative" val="1"/>
              </a:ext>
            </a:extLst>
          </p:cNvPr>
          <p:cNvSpPr/>
          <p:nvPr>
            <p:custDataLst>
              <p:tags r:id="rId269"/>
            </p:custDataLst>
          </p:nvPr>
        </p:nvSpPr>
        <p:spPr>
          <a:xfrm>
            <a:off x="86233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0" name="Rectangle 269">
            <a:extLst>
              <a:ext uri="{FF2B5EF4-FFF2-40B4-BE49-F238E27FC236}">
                <a16:creationId xmlns:a16="http://schemas.microsoft.com/office/drawing/2014/main" id="{82F6A683-55BE-4721-A04B-30A90CA52601}"/>
              </a:ext>
              <a:ext uri="{C183D7F6-B498-43B3-948B-1728B52AA6E4}">
                <adec:decorative xmlns:adec="http://schemas.microsoft.com/office/drawing/2017/decorative" val="1"/>
              </a:ext>
            </a:extLst>
          </p:cNvPr>
          <p:cNvSpPr/>
          <p:nvPr>
            <p:custDataLst>
              <p:tags r:id="rId270"/>
            </p:custDataLst>
          </p:nvPr>
        </p:nvSpPr>
        <p:spPr>
          <a:xfrm>
            <a:off x="87122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1" name="Rectangle 270">
            <a:extLst>
              <a:ext uri="{FF2B5EF4-FFF2-40B4-BE49-F238E27FC236}">
                <a16:creationId xmlns:a16="http://schemas.microsoft.com/office/drawing/2014/main" id="{111ABBF5-6455-4F84-8C02-A1154D91BB9E}"/>
              </a:ext>
              <a:ext uri="{C183D7F6-B498-43B3-948B-1728B52AA6E4}">
                <adec:decorative xmlns:adec="http://schemas.microsoft.com/office/drawing/2017/decorative" val="1"/>
              </a:ext>
            </a:extLst>
          </p:cNvPr>
          <p:cNvSpPr/>
          <p:nvPr>
            <p:custDataLst>
              <p:tags r:id="rId271"/>
            </p:custDataLst>
          </p:nvPr>
        </p:nvSpPr>
        <p:spPr>
          <a:xfrm>
            <a:off x="88011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2" name="Rectangle 271">
            <a:extLst>
              <a:ext uri="{FF2B5EF4-FFF2-40B4-BE49-F238E27FC236}">
                <a16:creationId xmlns:a16="http://schemas.microsoft.com/office/drawing/2014/main" id="{495BD63F-B93F-4D2B-8AEA-963B9E441C10}"/>
              </a:ext>
              <a:ext uri="{C183D7F6-B498-43B3-948B-1728B52AA6E4}">
                <adec:decorative xmlns:adec="http://schemas.microsoft.com/office/drawing/2017/decorative" val="1"/>
              </a:ext>
            </a:extLst>
          </p:cNvPr>
          <p:cNvSpPr/>
          <p:nvPr>
            <p:custDataLst>
              <p:tags r:id="rId272"/>
            </p:custDataLst>
          </p:nvPr>
        </p:nvSpPr>
        <p:spPr>
          <a:xfrm>
            <a:off x="88900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3" name="Rectangle 272">
            <a:extLst>
              <a:ext uri="{FF2B5EF4-FFF2-40B4-BE49-F238E27FC236}">
                <a16:creationId xmlns:a16="http://schemas.microsoft.com/office/drawing/2014/main" id="{451BDDAD-DC45-4038-A138-60D5A8450D27}"/>
              </a:ext>
              <a:ext uri="{C183D7F6-B498-43B3-948B-1728B52AA6E4}">
                <adec:decorative xmlns:adec="http://schemas.microsoft.com/office/drawing/2017/decorative" val="1"/>
              </a:ext>
            </a:extLst>
          </p:cNvPr>
          <p:cNvSpPr/>
          <p:nvPr>
            <p:custDataLst>
              <p:tags r:id="rId273"/>
            </p:custDataLst>
          </p:nvPr>
        </p:nvSpPr>
        <p:spPr>
          <a:xfrm>
            <a:off x="89789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4" name="Rectangle 273">
            <a:extLst>
              <a:ext uri="{FF2B5EF4-FFF2-40B4-BE49-F238E27FC236}">
                <a16:creationId xmlns:a16="http://schemas.microsoft.com/office/drawing/2014/main" id="{54C545E2-76EE-44FE-87A1-2AC5F2AA0EB2}"/>
              </a:ext>
              <a:ext uri="{C183D7F6-B498-43B3-948B-1728B52AA6E4}">
                <adec:decorative xmlns:adec="http://schemas.microsoft.com/office/drawing/2017/decorative" val="1"/>
              </a:ext>
            </a:extLst>
          </p:cNvPr>
          <p:cNvSpPr/>
          <p:nvPr>
            <p:custDataLst>
              <p:tags r:id="rId274"/>
            </p:custDataLst>
          </p:nvPr>
        </p:nvSpPr>
        <p:spPr>
          <a:xfrm>
            <a:off x="90678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5" name="Rectangle 274">
            <a:extLst>
              <a:ext uri="{FF2B5EF4-FFF2-40B4-BE49-F238E27FC236}">
                <a16:creationId xmlns:a16="http://schemas.microsoft.com/office/drawing/2014/main" id="{4553206E-3A3E-438C-9C01-43D5DFD44348}"/>
              </a:ext>
              <a:ext uri="{C183D7F6-B498-43B3-948B-1728B52AA6E4}">
                <adec:decorative xmlns:adec="http://schemas.microsoft.com/office/drawing/2017/decorative" val="1"/>
              </a:ext>
            </a:extLst>
          </p:cNvPr>
          <p:cNvSpPr/>
          <p:nvPr>
            <p:custDataLst>
              <p:tags r:id="rId275"/>
            </p:custDataLst>
          </p:nvPr>
        </p:nvSpPr>
        <p:spPr>
          <a:xfrm>
            <a:off x="91567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6" name="Rectangle 275">
            <a:extLst>
              <a:ext uri="{FF2B5EF4-FFF2-40B4-BE49-F238E27FC236}">
                <a16:creationId xmlns:a16="http://schemas.microsoft.com/office/drawing/2014/main" id="{AFD12C25-84B5-4B3F-A8CB-672D741A3E12}"/>
              </a:ext>
              <a:ext uri="{C183D7F6-B498-43B3-948B-1728B52AA6E4}">
                <adec:decorative xmlns:adec="http://schemas.microsoft.com/office/drawing/2017/decorative" val="1"/>
              </a:ext>
            </a:extLst>
          </p:cNvPr>
          <p:cNvSpPr/>
          <p:nvPr>
            <p:custDataLst>
              <p:tags r:id="rId276"/>
            </p:custDataLst>
          </p:nvPr>
        </p:nvSpPr>
        <p:spPr>
          <a:xfrm>
            <a:off x="92456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7" name="Rectangle 276">
            <a:extLst>
              <a:ext uri="{FF2B5EF4-FFF2-40B4-BE49-F238E27FC236}">
                <a16:creationId xmlns:a16="http://schemas.microsoft.com/office/drawing/2014/main" id="{55AC6824-728F-4861-B5CD-964DD4BCE7C8}"/>
              </a:ext>
              <a:ext uri="{C183D7F6-B498-43B3-948B-1728B52AA6E4}">
                <adec:decorative xmlns:adec="http://schemas.microsoft.com/office/drawing/2017/decorative" val="1"/>
              </a:ext>
            </a:extLst>
          </p:cNvPr>
          <p:cNvSpPr/>
          <p:nvPr>
            <p:custDataLst>
              <p:tags r:id="rId277"/>
            </p:custDataLst>
          </p:nvPr>
        </p:nvSpPr>
        <p:spPr>
          <a:xfrm>
            <a:off x="93345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8" name="Rectangle 277">
            <a:extLst>
              <a:ext uri="{FF2B5EF4-FFF2-40B4-BE49-F238E27FC236}">
                <a16:creationId xmlns:a16="http://schemas.microsoft.com/office/drawing/2014/main" id="{B1F09B34-2EB7-4145-8249-B9554530929D}"/>
              </a:ext>
              <a:ext uri="{C183D7F6-B498-43B3-948B-1728B52AA6E4}">
                <adec:decorative xmlns:adec="http://schemas.microsoft.com/office/drawing/2017/decorative" val="1"/>
              </a:ext>
            </a:extLst>
          </p:cNvPr>
          <p:cNvSpPr/>
          <p:nvPr>
            <p:custDataLst>
              <p:tags r:id="rId278"/>
            </p:custDataLst>
          </p:nvPr>
        </p:nvSpPr>
        <p:spPr>
          <a:xfrm>
            <a:off x="94234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9" name="Rectangle 278">
            <a:extLst>
              <a:ext uri="{FF2B5EF4-FFF2-40B4-BE49-F238E27FC236}">
                <a16:creationId xmlns:a16="http://schemas.microsoft.com/office/drawing/2014/main" id="{03B7BFFF-D5FD-4D9D-9B0E-3ACE917BA737}"/>
              </a:ext>
              <a:ext uri="{C183D7F6-B498-43B3-948B-1728B52AA6E4}">
                <adec:decorative xmlns:adec="http://schemas.microsoft.com/office/drawing/2017/decorative" val="1"/>
              </a:ext>
            </a:extLst>
          </p:cNvPr>
          <p:cNvSpPr/>
          <p:nvPr>
            <p:custDataLst>
              <p:tags r:id="rId279"/>
            </p:custDataLst>
          </p:nvPr>
        </p:nvSpPr>
        <p:spPr>
          <a:xfrm>
            <a:off x="95123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0" name="Rectangle 279">
            <a:extLst>
              <a:ext uri="{FF2B5EF4-FFF2-40B4-BE49-F238E27FC236}">
                <a16:creationId xmlns:a16="http://schemas.microsoft.com/office/drawing/2014/main" id="{BF8416A3-FAD2-48A1-9273-A505581D6102}"/>
              </a:ext>
              <a:ext uri="{C183D7F6-B498-43B3-948B-1728B52AA6E4}">
                <adec:decorative xmlns:adec="http://schemas.microsoft.com/office/drawing/2017/decorative" val="1"/>
              </a:ext>
            </a:extLst>
          </p:cNvPr>
          <p:cNvSpPr/>
          <p:nvPr>
            <p:custDataLst>
              <p:tags r:id="rId280"/>
            </p:custDataLst>
          </p:nvPr>
        </p:nvSpPr>
        <p:spPr>
          <a:xfrm>
            <a:off x="96012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1" name="Rectangle 280">
            <a:extLst>
              <a:ext uri="{FF2B5EF4-FFF2-40B4-BE49-F238E27FC236}">
                <a16:creationId xmlns:a16="http://schemas.microsoft.com/office/drawing/2014/main" id="{3FEBE1F5-655A-46CA-8B3E-62F73F65958B}"/>
              </a:ext>
              <a:ext uri="{C183D7F6-B498-43B3-948B-1728B52AA6E4}">
                <adec:decorative xmlns:adec="http://schemas.microsoft.com/office/drawing/2017/decorative" val="1"/>
              </a:ext>
            </a:extLst>
          </p:cNvPr>
          <p:cNvSpPr/>
          <p:nvPr>
            <p:custDataLst>
              <p:tags r:id="rId281"/>
            </p:custDataLst>
          </p:nvPr>
        </p:nvSpPr>
        <p:spPr>
          <a:xfrm>
            <a:off x="96901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2" name="Rectangle 281">
            <a:extLst>
              <a:ext uri="{FF2B5EF4-FFF2-40B4-BE49-F238E27FC236}">
                <a16:creationId xmlns:a16="http://schemas.microsoft.com/office/drawing/2014/main" id="{2967E79E-0DBE-4549-91B8-D8B826B6E990}"/>
              </a:ext>
              <a:ext uri="{C183D7F6-B498-43B3-948B-1728B52AA6E4}">
                <adec:decorative xmlns:adec="http://schemas.microsoft.com/office/drawing/2017/decorative" val="1"/>
              </a:ext>
            </a:extLst>
          </p:cNvPr>
          <p:cNvSpPr/>
          <p:nvPr>
            <p:custDataLst>
              <p:tags r:id="rId282"/>
            </p:custDataLst>
          </p:nvPr>
        </p:nvSpPr>
        <p:spPr>
          <a:xfrm>
            <a:off x="97790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3" name="Rectangle 282">
            <a:extLst>
              <a:ext uri="{FF2B5EF4-FFF2-40B4-BE49-F238E27FC236}">
                <a16:creationId xmlns:a16="http://schemas.microsoft.com/office/drawing/2014/main" id="{0B46EFB5-5D7B-4F72-A2C3-A5E22E5513D8}"/>
              </a:ext>
              <a:ext uri="{C183D7F6-B498-43B3-948B-1728B52AA6E4}">
                <adec:decorative xmlns:adec="http://schemas.microsoft.com/office/drawing/2017/decorative" val="1"/>
              </a:ext>
            </a:extLst>
          </p:cNvPr>
          <p:cNvSpPr/>
          <p:nvPr>
            <p:custDataLst>
              <p:tags r:id="rId283"/>
            </p:custDataLst>
          </p:nvPr>
        </p:nvSpPr>
        <p:spPr>
          <a:xfrm>
            <a:off x="98679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4" name="Rectangle 283">
            <a:extLst>
              <a:ext uri="{FF2B5EF4-FFF2-40B4-BE49-F238E27FC236}">
                <a16:creationId xmlns:a16="http://schemas.microsoft.com/office/drawing/2014/main" id="{9EDB7435-B00B-4C19-8B7C-9DE952CC945F}"/>
              </a:ext>
              <a:ext uri="{C183D7F6-B498-43B3-948B-1728B52AA6E4}">
                <adec:decorative xmlns:adec="http://schemas.microsoft.com/office/drawing/2017/decorative" val="1"/>
              </a:ext>
            </a:extLst>
          </p:cNvPr>
          <p:cNvSpPr/>
          <p:nvPr>
            <p:custDataLst>
              <p:tags r:id="rId284"/>
            </p:custDataLst>
          </p:nvPr>
        </p:nvSpPr>
        <p:spPr>
          <a:xfrm>
            <a:off x="99568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5" name="Rectangle 284">
            <a:extLst>
              <a:ext uri="{FF2B5EF4-FFF2-40B4-BE49-F238E27FC236}">
                <a16:creationId xmlns:a16="http://schemas.microsoft.com/office/drawing/2014/main" id="{845725FB-278E-433F-B268-1F51E31360D7}"/>
              </a:ext>
              <a:ext uri="{C183D7F6-B498-43B3-948B-1728B52AA6E4}">
                <adec:decorative xmlns:adec="http://schemas.microsoft.com/office/drawing/2017/decorative" val="1"/>
              </a:ext>
            </a:extLst>
          </p:cNvPr>
          <p:cNvSpPr/>
          <p:nvPr>
            <p:custDataLst>
              <p:tags r:id="rId285"/>
            </p:custDataLst>
          </p:nvPr>
        </p:nvSpPr>
        <p:spPr>
          <a:xfrm>
            <a:off x="100457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6" name="Rectangle 285">
            <a:extLst>
              <a:ext uri="{FF2B5EF4-FFF2-40B4-BE49-F238E27FC236}">
                <a16:creationId xmlns:a16="http://schemas.microsoft.com/office/drawing/2014/main" id="{42C3F832-2BE7-4D5B-B723-4D4503E15D6A}"/>
              </a:ext>
              <a:ext uri="{C183D7F6-B498-43B3-948B-1728B52AA6E4}">
                <adec:decorative xmlns:adec="http://schemas.microsoft.com/office/drawing/2017/decorative" val="1"/>
              </a:ext>
            </a:extLst>
          </p:cNvPr>
          <p:cNvSpPr/>
          <p:nvPr>
            <p:custDataLst>
              <p:tags r:id="rId286"/>
            </p:custDataLst>
          </p:nvPr>
        </p:nvSpPr>
        <p:spPr>
          <a:xfrm>
            <a:off x="101346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7" name="Rectangle 286">
            <a:extLst>
              <a:ext uri="{FF2B5EF4-FFF2-40B4-BE49-F238E27FC236}">
                <a16:creationId xmlns:a16="http://schemas.microsoft.com/office/drawing/2014/main" id="{D527894F-56D5-44B1-9E9C-34E396D21233}"/>
              </a:ext>
              <a:ext uri="{C183D7F6-B498-43B3-948B-1728B52AA6E4}">
                <adec:decorative xmlns:adec="http://schemas.microsoft.com/office/drawing/2017/decorative" val="1"/>
              </a:ext>
            </a:extLst>
          </p:cNvPr>
          <p:cNvSpPr/>
          <p:nvPr>
            <p:custDataLst>
              <p:tags r:id="rId287"/>
            </p:custDataLst>
          </p:nvPr>
        </p:nvSpPr>
        <p:spPr>
          <a:xfrm>
            <a:off x="102235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8" name="Rectangle 287">
            <a:extLst>
              <a:ext uri="{FF2B5EF4-FFF2-40B4-BE49-F238E27FC236}">
                <a16:creationId xmlns:a16="http://schemas.microsoft.com/office/drawing/2014/main" id="{FB95ED82-EC92-4333-875E-CCEE0FFDE704}"/>
              </a:ext>
              <a:ext uri="{C183D7F6-B498-43B3-948B-1728B52AA6E4}">
                <adec:decorative xmlns:adec="http://schemas.microsoft.com/office/drawing/2017/decorative" val="1"/>
              </a:ext>
            </a:extLst>
          </p:cNvPr>
          <p:cNvSpPr/>
          <p:nvPr>
            <p:custDataLst>
              <p:tags r:id="rId288"/>
            </p:custDataLst>
          </p:nvPr>
        </p:nvSpPr>
        <p:spPr>
          <a:xfrm>
            <a:off x="103124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9" name="Rectangle 288">
            <a:extLst>
              <a:ext uri="{FF2B5EF4-FFF2-40B4-BE49-F238E27FC236}">
                <a16:creationId xmlns:a16="http://schemas.microsoft.com/office/drawing/2014/main" id="{067AC2ED-E89D-427F-82F9-A4A728B38384}"/>
              </a:ext>
              <a:ext uri="{C183D7F6-B498-43B3-948B-1728B52AA6E4}">
                <adec:decorative xmlns:adec="http://schemas.microsoft.com/office/drawing/2017/decorative" val="1"/>
              </a:ext>
            </a:extLst>
          </p:cNvPr>
          <p:cNvSpPr/>
          <p:nvPr>
            <p:custDataLst>
              <p:tags r:id="rId289"/>
            </p:custDataLst>
          </p:nvPr>
        </p:nvSpPr>
        <p:spPr>
          <a:xfrm>
            <a:off x="104013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0" name="Rectangle 289">
            <a:extLst>
              <a:ext uri="{FF2B5EF4-FFF2-40B4-BE49-F238E27FC236}">
                <a16:creationId xmlns:a16="http://schemas.microsoft.com/office/drawing/2014/main" id="{BF86ADA2-4A9B-4FC8-99C5-7D9ACB68FF58}"/>
              </a:ext>
              <a:ext uri="{C183D7F6-B498-43B3-948B-1728B52AA6E4}">
                <adec:decorative xmlns:adec="http://schemas.microsoft.com/office/drawing/2017/decorative" val="1"/>
              </a:ext>
            </a:extLst>
          </p:cNvPr>
          <p:cNvSpPr/>
          <p:nvPr>
            <p:custDataLst>
              <p:tags r:id="rId290"/>
            </p:custDataLst>
          </p:nvPr>
        </p:nvSpPr>
        <p:spPr>
          <a:xfrm>
            <a:off x="104902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1" name="Rectangle 290">
            <a:extLst>
              <a:ext uri="{FF2B5EF4-FFF2-40B4-BE49-F238E27FC236}">
                <a16:creationId xmlns:a16="http://schemas.microsoft.com/office/drawing/2014/main" id="{0D6616D8-0310-4E61-9010-7A57E69BC513}"/>
              </a:ext>
              <a:ext uri="{C183D7F6-B498-43B3-948B-1728B52AA6E4}">
                <adec:decorative xmlns:adec="http://schemas.microsoft.com/office/drawing/2017/decorative" val="1"/>
              </a:ext>
            </a:extLst>
          </p:cNvPr>
          <p:cNvSpPr/>
          <p:nvPr>
            <p:custDataLst>
              <p:tags r:id="rId291"/>
            </p:custDataLst>
          </p:nvPr>
        </p:nvSpPr>
        <p:spPr>
          <a:xfrm>
            <a:off x="105791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2" name="Rectangle 291">
            <a:extLst>
              <a:ext uri="{FF2B5EF4-FFF2-40B4-BE49-F238E27FC236}">
                <a16:creationId xmlns:a16="http://schemas.microsoft.com/office/drawing/2014/main" id="{12A28493-50D4-4B31-8538-F793287DED38}"/>
              </a:ext>
              <a:ext uri="{C183D7F6-B498-43B3-948B-1728B52AA6E4}">
                <adec:decorative xmlns:adec="http://schemas.microsoft.com/office/drawing/2017/decorative" val="1"/>
              </a:ext>
            </a:extLst>
          </p:cNvPr>
          <p:cNvSpPr/>
          <p:nvPr>
            <p:custDataLst>
              <p:tags r:id="rId292"/>
            </p:custDataLst>
          </p:nvPr>
        </p:nvSpPr>
        <p:spPr>
          <a:xfrm>
            <a:off x="106680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3" name="Rectangle 292">
            <a:extLst>
              <a:ext uri="{FF2B5EF4-FFF2-40B4-BE49-F238E27FC236}">
                <a16:creationId xmlns:a16="http://schemas.microsoft.com/office/drawing/2014/main" id="{8A3769B5-4CA6-4065-9FEE-D23EC1D4BDFB}"/>
              </a:ext>
              <a:ext uri="{C183D7F6-B498-43B3-948B-1728B52AA6E4}">
                <adec:decorative xmlns:adec="http://schemas.microsoft.com/office/drawing/2017/decorative" val="1"/>
              </a:ext>
            </a:extLst>
          </p:cNvPr>
          <p:cNvSpPr/>
          <p:nvPr>
            <p:custDataLst>
              <p:tags r:id="rId293"/>
            </p:custDataLst>
          </p:nvPr>
        </p:nvSpPr>
        <p:spPr>
          <a:xfrm>
            <a:off x="107569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4" name="Rectangle 293">
            <a:extLst>
              <a:ext uri="{FF2B5EF4-FFF2-40B4-BE49-F238E27FC236}">
                <a16:creationId xmlns:a16="http://schemas.microsoft.com/office/drawing/2014/main" id="{B40457B8-AFE4-4EEF-9194-5A480F6BA06D}"/>
              </a:ext>
              <a:ext uri="{C183D7F6-B498-43B3-948B-1728B52AA6E4}">
                <adec:decorative xmlns:adec="http://schemas.microsoft.com/office/drawing/2017/decorative" val="1"/>
              </a:ext>
            </a:extLst>
          </p:cNvPr>
          <p:cNvSpPr/>
          <p:nvPr>
            <p:custDataLst>
              <p:tags r:id="rId294"/>
            </p:custDataLst>
          </p:nvPr>
        </p:nvSpPr>
        <p:spPr>
          <a:xfrm>
            <a:off x="81788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5" name="Rectangle 294">
            <a:extLst>
              <a:ext uri="{FF2B5EF4-FFF2-40B4-BE49-F238E27FC236}">
                <a16:creationId xmlns:a16="http://schemas.microsoft.com/office/drawing/2014/main" id="{A08B5C93-AE28-4276-B50B-4B3D7227E9E0}"/>
              </a:ext>
              <a:ext uri="{C183D7F6-B498-43B3-948B-1728B52AA6E4}">
                <adec:decorative xmlns:adec="http://schemas.microsoft.com/office/drawing/2017/decorative" val="1"/>
              </a:ext>
            </a:extLst>
          </p:cNvPr>
          <p:cNvSpPr/>
          <p:nvPr>
            <p:custDataLst>
              <p:tags r:id="rId295"/>
            </p:custDataLst>
          </p:nvPr>
        </p:nvSpPr>
        <p:spPr>
          <a:xfrm>
            <a:off x="82677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6" name="Rectangle 295">
            <a:extLst>
              <a:ext uri="{FF2B5EF4-FFF2-40B4-BE49-F238E27FC236}">
                <a16:creationId xmlns:a16="http://schemas.microsoft.com/office/drawing/2014/main" id="{C5C72DBC-C63F-4FA8-AB94-EBEB39604926}"/>
              </a:ext>
              <a:ext uri="{C183D7F6-B498-43B3-948B-1728B52AA6E4}">
                <adec:decorative xmlns:adec="http://schemas.microsoft.com/office/drawing/2017/decorative" val="1"/>
              </a:ext>
            </a:extLst>
          </p:cNvPr>
          <p:cNvSpPr/>
          <p:nvPr>
            <p:custDataLst>
              <p:tags r:id="rId296"/>
            </p:custDataLst>
          </p:nvPr>
        </p:nvSpPr>
        <p:spPr>
          <a:xfrm>
            <a:off x="83566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7" name="Rectangle 296">
            <a:extLst>
              <a:ext uri="{FF2B5EF4-FFF2-40B4-BE49-F238E27FC236}">
                <a16:creationId xmlns:a16="http://schemas.microsoft.com/office/drawing/2014/main" id="{C604B8F0-CF17-43F1-8BB6-3B0C6121E295}"/>
              </a:ext>
              <a:ext uri="{C183D7F6-B498-43B3-948B-1728B52AA6E4}">
                <adec:decorative xmlns:adec="http://schemas.microsoft.com/office/drawing/2017/decorative" val="1"/>
              </a:ext>
            </a:extLst>
          </p:cNvPr>
          <p:cNvSpPr/>
          <p:nvPr>
            <p:custDataLst>
              <p:tags r:id="rId297"/>
            </p:custDataLst>
          </p:nvPr>
        </p:nvSpPr>
        <p:spPr>
          <a:xfrm>
            <a:off x="84455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8" name="Rectangle 297">
            <a:extLst>
              <a:ext uri="{FF2B5EF4-FFF2-40B4-BE49-F238E27FC236}">
                <a16:creationId xmlns:a16="http://schemas.microsoft.com/office/drawing/2014/main" id="{27FD9DEB-958C-44B3-96F2-CE79C1409C91}"/>
              </a:ext>
              <a:ext uri="{C183D7F6-B498-43B3-948B-1728B52AA6E4}">
                <adec:decorative xmlns:adec="http://schemas.microsoft.com/office/drawing/2017/decorative" val="1"/>
              </a:ext>
            </a:extLst>
          </p:cNvPr>
          <p:cNvSpPr/>
          <p:nvPr>
            <p:custDataLst>
              <p:tags r:id="rId298"/>
            </p:custDataLst>
          </p:nvPr>
        </p:nvSpPr>
        <p:spPr>
          <a:xfrm>
            <a:off x="85344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9" name="Rectangle 298">
            <a:extLst>
              <a:ext uri="{FF2B5EF4-FFF2-40B4-BE49-F238E27FC236}">
                <a16:creationId xmlns:a16="http://schemas.microsoft.com/office/drawing/2014/main" id="{BA6E89BC-E6F4-4A0F-9B6A-EFA71894F13B}"/>
              </a:ext>
              <a:ext uri="{C183D7F6-B498-43B3-948B-1728B52AA6E4}">
                <adec:decorative xmlns:adec="http://schemas.microsoft.com/office/drawing/2017/decorative" val="1"/>
              </a:ext>
            </a:extLst>
          </p:cNvPr>
          <p:cNvSpPr/>
          <p:nvPr>
            <p:custDataLst>
              <p:tags r:id="rId299"/>
            </p:custDataLst>
          </p:nvPr>
        </p:nvSpPr>
        <p:spPr>
          <a:xfrm>
            <a:off x="86233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0" name="Rectangle 299">
            <a:extLst>
              <a:ext uri="{FF2B5EF4-FFF2-40B4-BE49-F238E27FC236}">
                <a16:creationId xmlns:a16="http://schemas.microsoft.com/office/drawing/2014/main" id="{7A20281B-19DC-4DAB-95EF-BFEE94342583}"/>
              </a:ext>
              <a:ext uri="{C183D7F6-B498-43B3-948B-1728B52AA6E4}">
                <adec:decorative xmlns:adec="http://schemas.microsoft.com/office/drawing/2017/decorative" val="1"/>
              </a:ext>
            </a:extLst>
          </p:cNvPr>
          <p:cNvSpPr/>
          <p:nvPr>
            <p:custDataLst>
              <p:tags r:id="rId300"/>
            </p:custDataLst>
          </p:nvPr>
        </p:nvSpPr>
        <p:spPr>
          <a:xfrm>
            <a:off x="87122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1" name="Rectangle 300">
            <a:extLst>
              <a:ext uri="{FF2B5EF4-FFF2-40B4-BE49-F238E27FC236}">
                <a16:creationId xmlns:a16="http://schemas.microsoft.com/office/drawing/2014/main" id="{A8C02AC5-1D53-4B90-B38A-06289C4F82FD}"/>
              </a:ext>
              <a:ext uri="{C183D7F6-B498-43B3-948B-1728B52AA6E4}">
                <adec:decorative xmlns:adec="http://schemas.microsoft.com/office/drawing/2017/decorative" val="1"/>
              </a:ext>
            </a:extLst>
          </p:cNvPr>
          <p:cNvSpPr/>
          <p:nvPr>
            <p:custDataLst>
              <p:tags r:id="rId301"/>
            </p:custDataLst>
          </p:nvPr>
        </p:nvSpPr>
        <p:spPr>
          <a:xfrm>
            <a:off x="88011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2" name="Rectangle 301">
            <a:extLst>
              <a:ext uri="{FF2B5EF4-FFF2-40B4-BE49-F238E27FC236}">
                <a16:creationId xmlns:a16="http://schemas.microsoft.com/office/drawing/2014/main" id="{7ABB2BAB-46E9-4958-9C0E-F2FB5921CB1F}"/>
              </a:ext>
              <a:ext uri="{C183D7F6-B498-43B3-948B-1728B52AA6E4}">
                <adec:decorative xmlns:adec="http://schemas.microsoft.com/office/drawing/2017/decorative" val="1"/>
              </a:ext>
            </a:extLst>
          </p:cNvPr>
          <p:cNvSpPr/>
          <p:nvPr>
            <p:custDataLst>
              <p:tags r:id="rId302"/>
            </p:custDataLst>
          </p:nvPr>
        </p:nvSpPr>
        <p:spPr>
          <a:xfrm>
            <a:off x="88900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3" name="Rectangle 302">
            <a:extLst>
              <a:ext uri="{FF2B5EF4-FFF2-40B4-BE49-F238E27FC236}">
                <a16:creationId xmlns:a16="http://schemas.microsoft.com/office/drawing/2014/main" id="{4C152475-1B3E-4561-8FAF-69A3F6C7EAC7}"/>
              </a:ext>
              <a:ext uri="{C183D7F6-B498-43B3-948B-1728B52AA6E4}">
                <adec:decorative xmlns:adec="http://schemas.microsoft.com/office/drawing/2017/decorative" val="1"/>
              </a:ext>
            </a:extLst>
          </p:cNvPr>
          <p:cNvSpPr/>
          <p:nvPr>
            <p:custDataLst>
              <p:tags r:id="rId303"/>
            </p:custDataLst>
          </p:nvPr>
        </p:nvSpPr>
        <p:spPr>
          <a:xfrm>
            <a:off x="89789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4" name="Rectangle 303">
            <a:extLst>
              <a:ext uri="{FF2B5EF4-FFF2-40B4-BE49-F238E27FC236}">
                <a16:creationId xmlns:a16="http://schemas.microsoft.com/office/drawing/2014/main" id="{BC5DEBAA-195E-4B20-9ABB-258B20E54748}"/>
              </a:ext>
              <a:ext uri="{C183D7F6-B498-43B3-948B-1728B52AA6E4}">
                <adec:decorative xmlns:adec="http://schemas.microsoft.com/office/drawing/2017/decorative" val="1"/>
              </a:ext>
            </a:extLst>
          </p:cNvPr>
          <p:cNvSpPr/>
          <p:nvPr>
            <p:custDataLst>
              <p:tags r:id="rId304"/>
            </p:custDataLst>
          </p:nvPr>
        </p:nvSpPr>
        <p:spPr>
          <a:xfrm>
            <a:off x="90678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5" name="Rectangle 304">
            <a:extLst>
              <a:ext uri="{FF2B5EF4-FFF2-40B4-BE49-F238E27FC236}">
                <a16:creationId xmlns:a16="http://schemas.microsoft.com/office/drawing/2014/main" id="{0BCEAFA4-6EF4-45A5-B47F-49DA4C0A2C66}"/>
              </a:ext>
              <a:ext uri="{C183D7F6-B498-43B3-948B-1728B52AA6E4}">
                <adec:decorative xmlns:adec="http://schemas.microsoft.com/office/drawing/2017/decorative" val="1"/>
              </a:ext>
            </a:extLst>
          </p:cNvPr>
          <p:cNvSpPr/>
          <p:nvPr>
            <p:custDataLst>
              <p:tags r:id="rId305"/>
            </p:custDataLst>
          </p:nvPr>
        </p:nvSpPr>
        <p:spPr>
          <a:xfrm>
            <a:off x="91567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6" name="Rectangle 305">
            <a:extLst>
              <a:ext uri="{FF2B5EF4-FFF2-40B4-BE49-F238E27FC236}">
                <a16:creationId xmlns:a16="http://schemas.microsoft.com/office/drawing/2014/main" id="{B099EA69-8275-4AE1-A87A-C95FEF43B20B}"/>
              </a:ext>
              <a:ext uri="{C183D7F6-B498-43B3-948B-1728B52AA6E4}">
                <adec:decorative xmlns:adec="http://schemas.microsoft.com/office/drawing/2017/decorative" val="1"/>
              </a:ext>
            </a:extLst>
          </p:cNvPr>
          <p:cNvSpPr/>
          <p:nvPr>
            <p:custDataLst>
              <p:tags r:id="rId306"/>
            </p:custDataLst>
          </p:nvPr>
        </p:nvSpPr>
        <p:spPr>
          <a:xfrm>
            <a:off x="92456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7" name="Rectangle 306">
            <a:extLst>
              <a:ext uri="{FF2B5EF4-FFF2-40B4-BE49-F238E27FC236}">
                <a16:creationId xmlns:a16="http://schemas.microsoft.com/office/drawing/2014/main" id="{0BAC2263-9038-4E4F-A490-404D3FF5B017}"/>
              </a:ext>
              <a:ext uri="{C183D7F6-B498-43B3-948B-1728B52AA6E4}">
                <adec:decorative xmlns:adec="http://schemas.microsoft.com/office/drawing/2017/decorative" val="1"/>
              </a:ext>
            </a:extLst>
          </p:cNvPr>
          <p:cNvSpPr/>
          <p:nvPr>
            <p:custDataLst>
              <p:tags r:id="rId307"/>
            </p:custDataLst>
          </p:nvPr>
        </p:nvSpPr>
        <p:spPr>
          <a:xfrm>
            <a:off x="93345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8" name="Rectangle 307">
            <a:extLst>
              <a:ext uri="{FF2B5EF4-FFF2-40B4-BE49-F238E27FC236}">
                <a16:creationId xmlns:a16="http://schemas.microsoft.com/office/drawing/2014/main" id="{2A842D42-9954-4CF3-AA4E-A8E99B1BC28C}"/>
              </a:ext>
              <a:ext uri="{C183D7F6-B498-43B3-948B-1728B52AA6E4}">
                <adec:decorative xmlns:adec="http://schemas.microsoft.com/office/drawing/2017/decorative" val="1"/>
              </a:ext>
            </a:extLst>
          </p:cNvPr>
          <p:cNvSpPr/>
          <p:nvPr>
            <p:custDataLst>
              <p:tags r:id="rId308"/>
            </p:custDataLst>
          </p:nvPr>
        </p:nvSpPr>
        <p:spPr>
          <a:xfrm>
            <a:off x="94234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9" name="Rectangle 308">
            <a:extLst>
              <a:ext uri="{FF2B5EF4-FFF2-40B4-BE49-F238E27FC236}">
                <a16:creationId xmlns:a16="http://schemas.microsoft.com/office/drawing/2014/main" id="{4DAAE6A3-9A01-40BA-B9BB-9FD4B12C47F0}"/>
              </a:ext>
              <a:ext uri="{C183D7F6-B498-43B3-948B-1728B52AA6E4}">
                <adec:decorative xmlns:adec="http://schemas.microsoft.com/office/drawing/2017/decorative" val="1"/>
              </a:ext>
            </a:extLst>
          </p:cNvPr>
          <p:cNvSpPr/>
          <p:nvPr>
            <p:custDataLst>
              <p:tags r:id="rId309"/>
            </p:custDataLst>
          </p:nvPr>
        </p:nvSpPr>
        <p:spPr>
          <a:xfrm>
            <a:off x="95123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0" name="Rectangle 309">
            <a:extLst>
              <a:ext uri="{FF2B5EF4-FFF2-40B4-BE49-F238E27FC236}">
                <a16:creationId xmlns:a16="http://schemas.microsoft.com/office/drawing/2014/main" id="{807BA94D-255C-4815-8A79-D6B162C2501E}"/>
              </a:ext>
              <a:ext uri="{C183D7F6-B498-43B3-948B-1728B52AA6E4}">
                <adec:decorative xmlns:adec="http://schemas.microsoft.com/office/drawing/2017/decorative" val="1"/>
              </a:ext>
            </a:extLst>
          </p:cNvPr>
          <p:cNvSpPr/>
          <p:nvPr>
            <p:custDataLst>
              <p:tags r:id="rId310"/>
            </p:custDataLst>
          </p:nvPr>
        </p:nvSpPr>
        <p:spPr>
          <a:xfrm>
            <a:off x="96012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1" name="Rectangle 310">
            <a:extLst>
              <a:ext uri="{FF2B5EF4-FFF2-40B4-BE49-F238E27FC236}">
                <a16:creationId xmlns:a16="http://schemas.microsoft.com/office/drawing/2014/main" id="{4BE9D739-BD9B-4E19-90D5-FEE813DA4573}"/>
              </a:ext>
              <a:ext uri="{C183D7F6-B498-43B3-948B-1728B52AA6E4}">
                <adec:decorative xmlns:adec="http://schemas.microsoft.com/office/drawing/2017/decorative" val="1"/>
              </a:ext>
            </a:extLst>
          </p:cNvPr>
          <p:cNvSpPr/>
          <p:nvPr>
            <p:custDataLst>
              <p:tags r:id="rId311"/>
            </p:custDataLst>
          </p:nvPr>
        </p:nvSpPr>
        <p:spPr>
          <a:xfrm>
            <a:off x="96901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2" name="Rectangle 311">
            <a:extLst>
              <a:ext uri="{FF2B5EF4-FFF2-40B4-BE49-F238E27FC236}">
                <a16:creationId xmlns:a16="http://schemas.microsoft.com/office/drawing/2014/main" id="{2428F009-9F18-4F38-9891-10CBEC6DEA76}"/>
              </a:ext>
              <a:ext uri="{C183D7F6-B498-43B3-948B-1728B52AA6E4}">
                <adec:decorative xmlns:adec="http://schemas.microsoft.com/office/drawing/2017/decorative" val="1"/>
              </a:ext>
            </a:extLst>
          </p:cNvPr>
          <p:cNvSpPr/>
          <p:nvPr>
            <p:custDataLst>
              <p:tags r:id="rId312"/>
            </p:custDataLst>
          </p:nvPr>
        </p:nvSpPr>
        <p:spPr>
          <a:xfrm>
            <a:off x="97790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3" name="Rectangle 312">
            <a:extLst>
              <a:ext uri="{FF2B5EF4-FFF2-40B4-BE49-F238E27FC236}">
                <a16:creationId xmlns:a16="http://schemas.microsoft.com/office/drawing/2014/main" id="{EB568854-3432-4948-AE86-7792BD05D657}"/>
              </a:ext>
              <a:ext uri="{C183D7F6-B498-43B3-948B-1728B52AA6E4}">
                <adec:decorative xmlns:adec="http://schemas.microsoft.com/office/drawing/2017/decorative" val="1"/>
              </a:ext>
            </a:extLst>
          </p:cNvPr>
          <p:cNvSpPr/>
          <p:nvPr>
            <p:custDataLst>
              <p:tags r:id="rId313"/>
            </p:custDataLst>
          </p:nvPr>
        </p:nvSpPr>
        <p:spPr>
          <a:xfrm>
            <a:off x="98679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4" name="Rectangle 313">
            <a:extLst>
              <a:ext uri="{FF2B5EF4-FFF2-40B4-BE49-F238E27FC236}">
                <a16:creationId xmlns:a16="http://schemas.microsoft.com/office/drawing/2014/main" id="{1214D976-605C-4C69-8F66-17D16DA8C18A}"/>
              </a:ext>
              <a:ext uri="{C183D7F6-B498-43B3-948B-1728B52AA6E4}">
                <adec:decorative xmlns:adec="http://schemas.microsoft.com/office/drawing/2017/decorative" val="1"/>
              </a:ext>
            </a:extLst>
          </p:cNvPr>
          <p:cNvSpPr/>
          <p:nvPr>
            <p:custDataLst>
              <p:tags r:id="rId314"/>
            </p:custDataLst>
          </p:nvPr>
        </p:nvSpPr>
        <p:spPr>
          <a:xfrm>
            <a:off x="99568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5" name="Rectangle 314">
            <a:extLst>
              <a:ext uri="{FF2B5EF4-FFF2-40B4-BE49-F238E27FC236}">
                <a16:creationId xmlns:a16="http://schemas.microsoft.com/office/drawing/2014/main" id="{71689534-0709-42AD-B43E-E2ACB1C8044F}"/>
              </a:ext>
              <a:ext uri="{C183D7F6-B498-43B3-948B-1728B52AA6E4}">
                <adec:decorative xmlns:adec="http://schemas.microsoft.com/office/drawing/2017/decorative" val="1"/>
              </a:ext>
            </a:extLst>
          </p:cNvPr>
          <p:cNvSpPr/>
          <p:nvPr>
            <p:custDataLst>
              <p:tags r:id="rId315"/>
            </p:custDataLst>
          </p:nvPr>
        </p:nvSpPr>
        <p:spPr>
          <a:xfrm>
            <a:off x="100457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6" name="Rectangle 315">
            <a:extLst>
              <a:ext uri="{FF2B5EF4-FFF2-40B4-BE49-F238E27FC236}">
                <a16:creationId xmlns:a16="http://schemas.microsoft.com/office/drawing/2014/main" id="{74892014-A777-4AB9-A8E3-3A9D17649EB0}"/>
              </a:ext>
              <a:ext uri="{C183D7F6-B498-43B3-948B-1728B52AA6E4}">
                <adec:decorative xmlns:adec="http://schemas.microsoft.com/office/drawing/2017/decorative" val="1"/>
              </a:ext>
            </a:extLst>
          </p:cNvPr>
          <p:cNvSpPr/>
          <p:nvPr>
            <p:custDataLst>
              <p:tags r:id="rId316"/>
            </p:custDataLst>
          </p:nvPr>
        </p:nvSpPr>
        <p:spPr>
          <a:xfrm>
            <a:off x="101346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7" name="Rectangle 316">
            <a:extLst>
              <a:ext uri="{FF2B5EF4-FFF2-40B4-BE49-F238E27FC236}">
                <a16:creationId xmlns:a16="http://schemas.microsoft.com/office/drawing/2014/main" id="{3E019D97-DD93-47E5-A500-4149BC526160}"/>
              </a:ext>
              <a:ext uri="{C183D7F6-B498-43B3-948B-1728B52AA6E4}">
                <adec:decorative xmlns:adec="http://schemas.microsoft.com/office/drawing/2017/decorative" val="1"/>
              </a:ext>
            </a:extLst>
          </p:cNvPr>
          <p:cNvSpPr/>
          <p:nvPr>
            <p:custDataLst>
              <p:tags r:id="rId317"/>
            </p:custDataLst>
          </p:nvPr>
        </p:nvSpPr>
        <p:spPr>
          <a:xfrm>
            <a:off x="102235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8" name="Rectangle 317">
            <a:extLst>
              <a:ext uri="{FF2B5EF4-FFF2-40B4-BE49-F238E27FC236}">
                <a16:creationId xmlns:a16="http://schemas.microsoft.com/office/drawing/2014/main" id="{EADCB797-35CC-4C5A-9BC1-769D33CDD3D6}"/>
              </a:ext>
              <a:ext uri="{C183D7F6-B498-43B3-948B-1728B52AA6E4}">
                <adec:decorative xmlns:adec="http://schemas.microsoft.com/office/drawing/2017/decorative" val="1"/>
              </a:ext>
            </a:extLst>
          </p:cNvPr>
          <p:cNvSpPr/>
          <p:nvPr>
            <p:custDataLst>
              <p:tags r:id="rId318"/>
            </p:custDataLst>
          </p:nvPr>
        </p:nvSpPr>
        <p:spPr>
          <a:xfrm>
            <a:off x="103124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9" name="Rectangle 318">
            <a:extLst>
              <a:ext uri="{FF2B5EF4-FFF2-40B4-BE49-F238E27FC236}">
                <a16:creationId xmlns:a16="http://schemas.microsoft.com/office/drawing/2014/main" id="{EB6C3EA7-5660-4092-9167-21688374B1C3}"/>
              </a:ext>
              <a:ext uri="{C183D7F6-B498-43B3-948B-1728B52AA6E4}">
                <adec:decorative xmlns:adec="http://schemas.microsoft.com/office/drawing/2017/decorative" val="1"/>
              </a:ext>
            </a:extLst>
          </p:cNvPr>
          <p:cNvSpPr/>
          <p:nvPr>
            <p:custDataLst>
              <p:tags r:id="rId319"/>
            </p:custDataLst>
          </p:nvPr>
        </p:nvSpPr>
        <p:spPr>
          <a:xfrm>
            <a:off x="104013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0" name="Rectangle 319">
            <a:extLst>
              <a:ext uri="{FF2B5EF4-FFF2-40B4-BE49-F238E27FC236}">
                <a16:creationId xmlns:a16="http://schemas.microsoft.com/office/drawing/2014/main" id="{0AED9C3D-CFF6-4C72-9D4F-28C33DDDBCD3}"/>
              </a:ext>
              <a:ext uri="{C183D7F6-B498-43B3-948B-1728B52AA6E4}">
                <adec:decorative xmlns:adec="http://schemas.microsoft.com/office/drawing/2017/decorative" val="1"/>
              </a:ext>
            </a:extLst>
          </p:cNvPr>
          <p:cNvSpPr/>
          <p:nvPr>
            <p:custDataLst>
              <p:tags r:id="rId320"/>
            </p:custDataLst>
          </p:nvPr>
        </p:nvSpPr>
        <p:spPr>
          <a:xfrm>
            <a:off x="104902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1" name="Rectangle 320">
            <a:extLst>
              <a:ext uri="{FF2B5EF4-FFF2-40B4-BE49-F238E27FC236}">
                <a16:creationId xmlns:a16="http://schemas.microsoft.com/office/drawing/2014/main" id="{83C13B09-64A0-4A63-9CFD-52F8F8EDD930}"/>
              </a:ext>
              <a:ext uri="{C183D7F6-B498-43B3-948B-1728B52AA6E4}">
                <adec:decorative xmlns:adec="http://schemas.microsoft.com/office/drawing/2017/decorative" val="1"/>
              </a:ext>
            </a:extLst>
          </p:cNvPr>
          <p:cNvSpPr/>
          <p:nvPr>
            <p:custDataLst>
              <p:tags r:id="rId321"/>
            </p:custDataLst>
          </p:nvPr>
        </p:nvSpPr>
        <p:spPr>
          <a:xfrm>
            <a:off x="105791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2" name="Rectangle 321">
            <a:extLst>
              <a:ext uri="{FF2B5EF4-FFF2-40B4-BE49-F238E27FC236}">
                <a16:creationId xmlns:a16="http://schemas.microsoft.com/office/drawing/2014/main" id="{E736EADA-8EC3-4151-8314-0812A54AB9B2}"/>
              </a:ext>
              <a:ext uri="{C183D7F6-B498-43B3-948B-1728B52AA6E4}">
                <adec:decorative xmlns:adec="http://schemas.microsoft.com/office/drawing/2017/decorative" val="1"/>
              </a:ext>
            </a:extLst>
          </p:cNvPr>
          <p:cNvSpPr/>
          <p:nvPr>
            <p:custDataLst>
              <p:tags r:id="rId322"/>
            </p:custDataLst>
          </p:nvPr>
        </p:nvSpPr>
        <p:spPr>
          <a:xfrm>
            <a:off x="106680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3" name="Rectangle 322">
            <a:extLst>
              <a:ext uri="{FF2B5EF4-FFF2-40B4-BE49-F238E27FC236}">
                <a16:creationId xmlns:a16="http://schemas.microsoft.com/office/drawing/2014/main" id="{1C9978C5-1DC5-4B8F-8CDF-35AF628F3E6E}"/>
              </a:ext>
              <a:ext uri="{C183D7F6-B498-43B3-948B-1728B52AA6E4}">
                <adec:decorative xmlns:adec="http://schemas.microsoft.com/office/drawing/2017/decorative" val="1"/>
              </a:ext>
            </a:extLst>
          </p:cNvPr>
          <p:cNvSpPr/>
          <p:nvPr>
            <p:custDataLst>
              <p:tags r:id="rId323"/>
            </p:custDataLst>
          </p:nvPr>
        </p:nvSpPr>
        <p:spPr>
          <a:xfrm>
            <a:off x="81788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4" name="Rectangle 323">
            <a:extLst>
              <a:ext uri="{FF2B5EF4-FFF2-40B4-BE49-F238E27FC236}">
                <a16:creationId xmlns:a16="http://schemas.microsoft.com/office/drawing/2014/main" id="{A349B16F-7CD2-43E3-8F92-AB7B1CEA88EC}"/>
              </a:ext>
              <a:ext uri="{C183D7F6-B498-43B3-948B-1728B52AA6E4}">
                <adec:decorative xmlns:adec="http://schemas.microsoft.com/office/drawing/2017/decorative" val="1"/>
              </a:ext>
            </a:extLst>
          </p:cNvPr>
          <p:cNvSpPr/>
          <p:nvPr>
            <p:custDataLst>
              <p:tags r:id="rId324"/>
            </p:custDataLst>
          </p:nvPr>
        </p:nvSpPr>
        <p:spPr>
          <a:xfrm>
            <a:off x="82677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5" name="Rectangle 324">
            <a:extLst>
              <a:ext uri="{FF2B5EF4-FFF2-40B4-BE49-F238E27FC236}">
                <a16:creationId xmlns:a16="http://schemas.microsoft.com/office/drawing/2014/main" id="{75214C67-99A2-4B8C-92DC-D9F6DCF92EAB}"/>
              </a:ext>
              <a:ext uri="{C183D7F6-B498-43B3-948B-1728B52AA6E4}">
                <adec:decorative xmlns:adec="http://schemas.microsoft.com/office/drawing/2017/decorative" val="1"/>
              </a:ext>
            </a:extLst>
          </p:cNvPr>
          <p:cNvSpPr/>
          <p:nvPr>
            <p:custDataLst>
              <p:tags r:id="rId325"/>
            </p:custDataLst>
          </p:nvPr>
        </p:nvSpPr>
        <p:spPr>
          <a:xfrm>
            <a:off x="83566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6" name="Rectangle 325">
            <a:extLst>
              <a:ext uri="{FF2B5EF4-FFF2-40B4-BE49-F238E27FC236}">
                <a16:creationId xmlns:a16="http://schemas.microsoft.com/office/drawing/2014/main" id="{010A1FEE-37AB-42BC-8322-C59F38191F67}"/>
              </a:ext>
              <a:ext uri="{C183D7F6-B498-43B3-948B-1728B52AA6E4}">
                <adec:decorative xmlns:adec="http://schemas.microsoft.com/office/drawing/2017/decorative" val="1"/>
              </a:ext>
            </a:extLst>
          </p:cNvPr>
          <p:cNvSpPr/>
          <p:nvPr>
            <p:custDataLst>
              <p:tags r:id="rId326"/>
            </p:custDataLst>
          </p:nvPr>
        </p:nvSpPr>
        <p:spPr>
          <a:xfrm>
            <a:off x="84455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7" name="Rectangle 326">
            <a:extLst>
              <a:ext uri="{FF2B5EF4-FFF2-40B4-BE49-F238E27FC236}">
                <a16:creationId xmlns:a16="http://schemas.microsoft.com/office/drawing/2014/main" id="{80E0DBF0-E811-49D6-BBC9-53A53793080D}"/>
              </a:ext>
              <a:ext uri="{C183D7F6-B498-43B3-948B-1728B52AA6E4}">
                <adec:decorative xmlns:adec="http://schemas.microsoft.com/office/drawing/2017/decorative" val="1"/>
              </a:ext>
            </a:extLst>
          </p:cNvPr>
          <p:cNvSpPr/>
          <p:nvPr>
            <p:custDataLst>
              <p:tags r:id="rId327"/>
            </p:custDataLst>
          </p:nvPr>
        </p:nvSpPr>
        <p:spPr>
          <a:xfrm>
            <a:off x="85344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8" name="Rectangle 327">
            <a:extLst>
              <a:ext uri="{FF2B5EF4-FFF2-40B4-BE49-F238E27FC236}">
                <a16:creationId xmlns:a16="http://schemas.microsoft.com/office/drawing/2014/main" id="{462D6F08-9151-4AC1-923E-B9CAB03E8018}"/>
              </a:ext>
              <a:ext uri="{C183D7F6-B498-43B3-948B-1728B52AA6E4}">
                <adec:decorative xmlns:adec="http://schemas.microsoft.com/office/drawing/2017/decorative" val="1"/>
              </a:ext>
            </a:extLst>
          </p:cNvPr>
          <p:cNvSpPr/>
          <p:nvPr>
            <p:custDataLst>
              <p:tags r:id="rId328"/>
            </p:custDataLst>
          </p:nvPr>
        </p:nvSpPr>
        <p:spPr>
          <a:xfrm>
            <a:off x="86233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9" name="Rectangle 328">
            <a:extLst>
              <a:ext uri="{FF2B5EF4-FFF2-40B4-BE49-F238E27FC236}">
                <a16:creationId xmlns:a16="http://schemas.microsoft.com/office/drawing/2014/main" id="{67D6ED19-CA55-4221-B22D-6BB3CE8208FD}"/>
              </a:ext>
              <a:ext uri="{C183D7F6-B498-43B3-948B-1728B52AA6E4}">
                <adec:decorative xmlns:adec="http://schemas.microsoft.com/office/drawing/2017/decorative" val="1"/>
              </a:ext>
            </a:extLst>
          </p:cNvPr>
          <p:cNvSpPr/>
          <p:nvPr>
            <p:custDataLst>
              <p:tags r:id="rId329"/>
            </p:custDataLst>
          </p:nvPr>
        </p:nvSpPr>
        <p:spPr>
          <a:xfrm>
            <a:off x="87122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0" name="Rectangle 329">
            <a:extLst>
              <a:ext uri="{FF2B5EF4-FFF2-40B4-BE49-F238E27FC236}">
                <a16:creationId xmlns:a16="http://schemas.microsoft.com/office/drawing/2014/main" id="{90728AB5-6BE0-4225-A50D-FD7D8F5F7046}"/>
              </a:ext>
              <a:ext uri="{C183D7F6-B498-43B3-948B-1728B52AA6E4}">
                <adec:decorative xmlns:adec="http://schemas.microsoft.com/office/drawing/2017/decorative" val="1"/>
              </a:ext>
            </a:extLst>
          </p:cNvPr>
          <p:cNvSpPr/>
          <p:nvPr>
            <p:custDataLst>
              <p:tags r:id="rId330"/>
            </p:custDataLst>
          </p:nvPr>
        </p:nvSpPr>
        <p:spPr>
          <a:xfrm>
            <a:off x="88011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1" name="Rectangle 330">
            <a:extLst>
              <a:ext uri="{FF2B5EF4-FFF2-40B4-BE49-F238E27FC236}">
                <a16:creationId xmlns:a16="http://schemas.microsoft.com/office/drawing/2014/main" id="{584701B6-13D7-4D75-B84F-7177A2C2845C}"/>
              </a:ext>
              <a:ext uri="{C183D7F6-B498-43B3-948B-1728B52AA6E4}">
                <adec:decorative xmlns:adec="http://schemas.microsoft.com/office/drawing/2017/decorative" val="1"/>
              </a:ext>
            </a:extLst>
          </p:cNvPr>
          <p:cNvSpPr/>
          <p:nvPr>
            <p:custDataLst>
              <p:tags r:id="rId331"/>
            </p:custDataLst>
          </p:nvPr>
        </p:nvSpPr>
        <p:spPr>
          <a:xfrm>
            <a:off x="88900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2" name="Rectangle 331">
            <a:extLst>
              <a:ext uri="{FF2B5EF4-FFF2-40B4-BE49-F238E27FC236}">
                <a16:creationId xmlns:a16="http://schemas.microsoft.com/office/drawing/2014/main" id="{42F78076-00E1-465B-8500-98996FB9E23E}"/>
              </a:ext>
              <a:ext uri="{C183D7F6-B498-43B3-948B-1728B52AA6E4}">
                <adec:decorative xmlns:adec="http://schemas.microsoft.com/office/drawing/2017/decorative" val="1"/>
              </a:ext>
            </a:extLst>
          </p:cNvPr>
          <p:cNvSpPr/>
          <p:nvPr>
            <p:custDataLst>
              <p:tags r:id="rId332"/>
            </p:custDataLst>
          </p:nvPr>
        </p:nvSpPr>
        <p:spPr>
          <a:xfrm>
            <a:off x="89789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3" name="Rectangle 332">
            <a:extLst>
              <a:ext uri="{FF2B5EF4-FFF2-40B4-BE49-F238E27FC236}">
                <a16:creationId xmlns:a16="http://schemas.microsoft.com/office/drawing/2014/main" id="{FC9839EA-0C66-4052-80CE-2E0FF3E46F04}"/>
              </a:ext>
              <a:ext uri="{C183D7F6-B498-43B3-948B-1728B52AA6E4}">
                <adec:decorative xmlns:adec="http://schemas.microsoft.com/office/drawing/2017/decorative" val="1"/>
              </a:ext>
            </a:extLst>
          </p:cNvPr>
          <p:cNvSpPr/>
          <p:nvPr>
            <p:custDataLst>
              <p:tags r:id="rId333"/>
            </p:custDataLst>
          </p:nvPr>
        </p:nvSpPr>
        <p:spPr>
          <a:xfrm>
            <a:off x="90678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4" name="Rectangle 333">
            <a:extLst>
              <a:ext uri="{FF2B5EF4-FFF2-40B4-BE49-F238E27FC236}">
                <a16:creationId xmlns:a16="http://schemas.microsoft.com/office/drawing/2014/main" id="{B289ADBB-4CF9-461B-BBB4-2A17A3D641BC}"/>
              </a:ext>
              <a:ext uri="{C183D7F6-B498-43B3-948B-1728B52AA6E4}">
                <adec:decorative xmlns:adec="http://schemas.microsoft.com/office/drawing/2017/decorative" val="1"/>
              </a:ext>
            </a:extLst>
          </p:cNvPr>
          <p:cNvSpPr/>
          <p:nvPr>
            <p:custDataLst>
              <p:tags r:id="rId334"/>
            </p:custDataLst>
          </p:nvPr>
        </p:nvSpPr>
        <p:spPr>
          <a:xfrm>
            <a:off x="91567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5" name="Rectangle 334">
            <a:extLst>
              <a:ext uri="{FF2B5EF4-FFF2-40B4-BE49-F238E27FC236}">
                <a16:creationId xmlns:a16="http://schemas.microsoft.com/office/drawing/2014/main" id="{90325B37-9A89-4344-98D9-E50D61CDBBC7}"/>
              </a:ext>
              <a:ext uri="{C183D7F6-B498-43B3-948B-1728B52AA6E4}">
                <adec:decorative xmlns:adec="http://schemas.microsoft.com/office/drawing/2017/decorative" val="1"/>
              </a:ext>
            </a:extLst>
          </p:cNvPr>
          <p:cNvSpPr/>
          <p:nvPr>
            <p:custDataLst>
              <p:tags r:id="rId335"/>
            </p:custDataLst>
          </p:nvPr>
        </p:nvSpPr>
        <p:spPr>
          <a:xfrm>
            <a:off x="92456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6" name="Rectangle 335">
            <a:extLst>
              <a:ext uri="{FF2B5EF4-FFF2-40B4-BE49-F238E27FC236}">
                <a16:creationId xmlns:a16="http://schemas.microsoft.com/office/drawing/2014/main" id="{A7F191E4-CD64-4EE0-8291-7086C7B810A8}"/>
              </a:ext>
              <a:ext uri="{C183D7F6-B498-43B3-948B-1728B52AA6E4}">
                <adec:decorative xmlns:adec="http://schemas.microsoft.com/office/drawing/2017/decorative" val="1"/>
              </a:ext>
            </a:extLst>
          </p:cNvPr>
          <p:cNvSpPr/>
          <p:nvPr>
            <p:custDataLst>
              <p:tags r:id="rId336"/>
            </p:custDataLst>
          </p:nvPr>
        </p:nvSpPr>
        <p:spPr>
          <a:xfrm>
            <a:off x="93345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7" name="Rectangle 336">
            <a:extLst>
              <a:ext uri="{FF2B5EF4-FFF2-40B4-BE49-F238E27FC236}">
                <a16:creationId xmlns:a16="http://schemas.microsoft.com/office/drawing/2014/main" id="{41A7E574-0B9E-4031-9719-D7324D17D181}"/>
              </a:ext>
              <a:ext uri="{C183D7F6-B498-43B3-948B-1728B52AA6E4}">
                <adec:decorative xmlns:adec="http://schemas.microsoft.com/office/drawing/2017/decorative" val="1"/>
              </a:ext>
            </a:extLst>
          </p:cNvPr>
          <p:cNvSpPr/>
          <p:nvPr>
            <p:custDataLst>
              <p:tags r:id="rId337"/>
            </p:custDataLst>
          </p:nvPr>
        </p:nvSpPr>
        <p:spPr>
          <a:xfrm>
            <a:off x="94234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8" name="Rectangle 337">
            <a:extLst>
              <a:ext uri="{FF2B5EF4-FFF2-40B4-BE49-F238E27FC236}">
                <a16:creationId xmlns:a16="http://schemas.microsoft.com/office/drawing/2014/main" id="{99A27231-8674-4A64-ACB9-E9E94198F6DB}"/>
              </a:ext>
              <a:ext uri="{C183D7F6-B498-43B3-948B-1728B52AA6E4}">
                <adec:decorative xmlns:adec="http://schemas.microsoft.com/office/drawing/2017/decorative" val="1"/>
              </a:ext>
            </a:extLst>
          </p:cNvPr>
          <p:cNvSpPr/>
          <p:nvPr>
            <p:custDataLst>
              <p:tags r:id="rId338"/>
            </p:custDataLst>
          </p:nvPr>
        </p:nvSpPr>
        <p:spPr>
          <a:xfrm>
            <a:off x="95123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9" name="Rectangle 338">
            <a:extLst>
              <a:ext uri="{FF2B5EF4-FFF2-40B4-BE49-F238E27FC236}">
                <a16:creationId xmlns:a16="http://schemas.microsoft.com/office/drawing/2014/main" id="{97072F43-F784-4E84-8F29-0C3BF8458FDF}"/>
              </a:ext>
              <a:ext uri="{C183D7F6-B498-43B3-948B-1728B52AA6E4}">
                <adec:decorative xmlns:adec="http://schemas.microsoft.com/office/drawing/2017/decorative" val="1"/>
              </a:ext>
            </a:extLst>
          </p:cNvPr>
          <p:cNvSpPr/>
          <p:nvPr>
            <p:custDataLst>
              <p:tags r:id="rId339"/>
            </p:custDataLst>
          </p:nvPr>
        </p:nvSpPr>
        <p:spPr>
          <a:xfrm>
            <a:off x="96012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0" name="Rectangle 339">
            <a:extLst>
              <a:ext uri="{FF2B5EF4-FFF2-40B4-BE49-F238E27FC236}">
                <a16:creationId xmlns:a16="http://schemas.microsoft.com/office/drawing/2014/main" id="{6A8F7B8B-E6CB-4409-9E02-5BC98D9105C3}"/>
              </a:ext>
              <a:ext uri="{C183D7F6-B498-43B3-948B-1728B52AA6E4}">
                <adec:decorative xmlns:adec="http://schemas.microsoft.com/office/drawing/2017/decorative" val="1"/>
              </a:ext>
            </a:extLst>
          </p:cNvPr>
          <p:cNvSpPr/>
          <p:nvPr>
            <p:custDataLst>
              <p:tags r:id="rId340"/>
            </p:custDataLst>
          </p:nvPr>
        </p:nvSpPr>
        <p:spPr>
          <a:xfrm>
            <a:off x="96901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1" name="Rectangle 340">
            <a:extLst>
              <a:ext uri="{FF2B5EF4-FFF2-40B4-BE49-F238E27FC236}">
                <a16:creationId xmlns:a16="http://schemas.microsoft.com/office/drawing/2014/main" id="{02F3555B-A078-45B8-8A3A-F459FF0131B2}"/>
              </a:ext>
              <a:ext uri="{C183D7F6-B498-43B3-948B-1728B52AA6E4}">
                <adec:decorative xmlns:adec="http://schemas.microsoft.com/office/drawing/2017/decorative" val="1"/>
              </a:ext>
            </a:extLst>
          </p:cNvPr>
          <p:cNvSpPr/>
          <p:nvPr>
            <p:custDataLst>
              <p:tags r:id="rId341"/>
            </p:custDataLst>
          </p:nvPr>
        </p:nvSpPr>
        <p:spPr>
          <a:xfrm>
            <a:off x="97790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2" name="Rectangle 341">
            <a:extLst>
              <a:ext uri="{FF2B5EF4-FFF2-40B4-BE49-F238E27FC236}">
                <a16:creationId xmlns:a16="http://schemas.microsoft.com/office/drawing/2014/main" id="{8DBEF15F-5A0F-4D77-82DA-EA2699D28FE1}"/>
              </a:ext>
              <a:ext uri="{C183D7F6-B498-43B3-948B-1728B52AA6E4}">
                <adec:decorative xmlns:adec="http://schemas.microsoft.com/office/drawing/2017/decorative" val="1"/>
              </a:ext>
            </a:extLst>
          </p:cNvPr>
          <p:cNvSpPr/>
          <p:nvPr>
            <p:custDataLst>
              <p:tags r:id="rId342"/>
            </p:custDataLst>
          </p:nvPr>
        </p:nvSpPr>
        <p:spPr>
          <a:xfrm>
            <a:off x="98679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3" name="Rectangle 342">
            <a:extLst>
              <a:ext uri="{FF2B5EF4-FFF2-40B4-BE49-F238E27FC236}">
                <a16:creationId xmlns:a16="http://schemas.microsoft.com/office/drawing/2014/main" id="{19CE51F2-B4AE-408E-ADE3-0D1EB6726E41}"/>
              </a:ext>
              <a:ext uri="{C183D7F6-B498-43B3-948B-1728B52AA6E4}">
                <adec:decorative xmlns:adec="http://schemas.microsoft.com/office/drawing/2017/decorative" val="1"/>
              </a:ext>
            </a:extLst>
          </p:cNvPr>
          <p:cNvSpPr/>
          <p:nvPr>
            <p:custDataLst>
              <p:tags r:id="rId343"/>
            </p:custDataLst>
          </p:nvPr>
        </p:nvSpPr>
        <p:spPr>
          <a:xfrm>
            <a:off x="99568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4" name="Rectangle 343">
            <a:extLst>
              <a:ext uri="{FF2B5EF4-FFF2-40B4-BE49-F238E27FC236}">
                <a16:creationId xmlns:a16="http://schemas.microsoft.com/office/drawing/2014/main" id="{FB205736-9D27-4037-9711-4FA6F143F6F9}"/>
              </a:ext>
              <a:ext uri="{C183D7F6-B498-43B3-948B-1728B52AA6E4}">
                <adec:decorative xmlns:adec="http://schemas.microsoft.com/office/drawing/2017/decorative" val="1"/>
              </a:ext>
            </a:extLst>
          </p:cNvPr>
          <p:cNvSpPr/>
          <p:nvPr>
            <p:custDataLst>
              <p:tags r:id="rId344"/>
            </p:custDataLst>
          </p:nvPr>
        </p:nvSpPr>
        <p:spPr>
          <a:xfrm>
            <a:off x="100457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5" name="Rectangle 344">
            <a:extLst>
              <a:ext uri="{FF2B5EF4-FFF2-40B4-BE49-F238E27FC236}">
                <a16:creationId xmlns:a16="http://schemas.microsoft.com/office/drawing/2014/main" id="{51DC9B54-2821-41A3-845B-AB4B3AECE296}"/>
              </a:ext>
              <a:ext uri="{C183D7F6-B498-43B3-948B-1728B52AA6E4}">
                <adec:decorative xmlns:adec="http://schemas.microsoft.com/office/drawing/2017/decorative" val="1"/>
              </a:ext>
            </a:extLst>
          </p:cNvPr>
          <p:cNvSpPr/>
          <p:nvPr>
            <p:custDataLst>
              <p:tags r:id="rId345"/>
            </p:custDataLst>
          </p:nvPr>
        </p:nvSpPr>
        <p:spPr>
          <a:xfrm>
            <a:off x="101346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6" name="Rectangle 345">
            <a:extLst>
              <a:ext uri="{FF2B5EF4-FFF2-40B4-BE49-F238E27FC236}">
                <a16:creationId xmlns:a16="http://schemas.microsoft.com/office/drawing/2014/main" id="{50BACD54-6055-4BC6-9D4D-1F38FD118EA4}"/>
              </a:ext>
              <a:ext uri="{C183D7F6-B498-43B3-948B-1728B52AA6E4}">
                <adec:decorative xmlns:adec="http://schemas.microsoft.com/office/drawing/2017/decorative" val="1"/>
              </a:ext>
            </a:extLst>
          </p:cNvPr>
          <p:cNvSpPr/>
          <p:nvPr>
            <p:custDataLst>
              <p:tags r:id="rId346"/>
            </p:custDataLst>
          </p:nvPr>
        </p:nvSpPr>
        <p:spPr>
          <a:xfrm>
            <a:off x="102235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7" name="Rectangle 346">
            <a:extLst>
              <a:ext uri="{FF2B5EF4-FFF2-40B4-BE49-F238E27FC236}">
                <a16:creationId xmlns:a16="http://schemas.microsoft.com/office/drawing/2014/main" id="{13E38F32-9508-417B-A888-547F73E6EDFF}"/>
              </a:ext>
              <a:ext uri="{C183D7F6-B498-43B3-948B-1728B52AA6E4}">
                <adec:decorative xmlns:adec="http://schemas.microsoft.com/office/drawing/2017/decorative" val="1"/>
              </a:ext>
            </a:extLst>
          </p:cNvPr>
          <p:cNvSpPr/>
          <p:nvPr>
            <p:custDataLst>
              <p:tags r:id="rId347"/>
            </p:custDataLst>
          </p:nvPr>
        </p:nvSpPr>
        <p:spPr>
          <a:xfrm>
            <a:off x="103124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8" name="Rectangle 347">
            <a:extLst>
              <a:ext uri="{FF2B5EF4-FFF2-40B4-BE49-F238E27FC236}">
                <a16:creationId xmlns:a16="http://schemas.microsoft.com/office/drawing/2014/main" id="{DE55847B-1067-4F4E-843F-E34E53B103FC}"/>
              </a:ext>
              <a:ext uri="{C183D7F6-B498-43B3-948B-1728B52AA6E4}">
                <adec:decorative xmlns:adec="http://schemas.microsoft.com/office/drawing/2017/decorative" val="1"/>
              </a:ext>
            </a:extLst>
          </p:cNvPr>
          <p:cNvSpPr/>
          <p:nvPr>
            <p:custDataLst>
              <p:tags r:id="rId348"/>
            </p:custDataLst>
          </p:nvPr>
        </p:nvSpPr>
        <p:spPr>
          <a:xfrm>
            <a:off x="104013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9" name="Rectangle 348">
            <a:extLst>
              <a:ext uri="{FF2B5EF4-FFF2-40B4-BE49-F238E27FC236}">
                <a16:creationId xmlns:a16="http://schemas.microsoft.com/office/drawing/2014/main" id="{ACE03652-392F-4D55-B8EC-506EB52BA434}"/>
              </a:ext>
              <a:ext uri="{C183D7F6-B498-43B3-948B-1728B52AA6E4}">
                <adec:decorative xmlns:adec="http://schemas.microsoft.com/office/drawing/2017/decorative" val="1"/>
              </a:ext>
            </a:extLst>
          </p:cNvPr>
          <p:cNvSpPr/>
          <p:nvPr>
            <p:custDataLst>
              <p:tags r:id="rId349"/>
            </p:custDataLst>
          </p:nvPr>
        </p:nvSpPr>
        <p:spPr>
          <a:xfrm>
            <a:off x="104902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0" name="Rectangle 349">
            <a:extLst>
              <a:ext uri="{FF2B5EF4-FFF2-40B4-BE49-F238E27FC236}">
                <a16:creationId xmlns:a16="http://schemas.microsoft.com/office/drawing/2014/main" id="{61B570E3-18CE-459C-8FA4-F1227B31AB4B}"/>
              </a:ext>
              <a:ext uri="{C183D7F6-B498-43B3-948B-1728B52AA6E4}">
                <adec:decorative xmlns:adec="http://schemas.microsoft.com/office/drawing/2017/decorative" val="1"/>
              </a:ext>
            </a:extLst>
          </p:cNvPr>
          <p:cNvSpPr/>
          <p:nvPr>
            <p:custDataLst>
              <p:tags r:id="rId350"/>
            </p:custDataLst>
          </p:nvPr>
        </p:nvSpPr>
        <p:spPr>
          <a:xfrm>
            <a:off x="105791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1" name="Rectangle 350">
            <a:extLst>
              <a:ext uri="{FF2B5EF4-FFF2-40B4-BE49-F238E27FC236}">
                <a16:creationId xmlns:a16="http://schemas.microsoft.com/office/drawing/2014/main" id="{B657253E-E184-4799-AB63-5EDD76E11D81}"/>
              </a:ext>
              <a:ext uri="{C183D7F6-B498-43B3-948B-1728B52AA6E4}">
                <adec:decorative xmlns:adec="http://schemas.microsoft.com/office/drawing/2017/decorative" val="1"/>
              </a:ext>
            </a:extLst>
          </p:cNvPr>
          <p:cNvSpPr/>
          <p:nvPr>
            <p:custDataLst>
              <p:tags r:id="rId351"/>
            </p:custDataLst>
          </p:nvPr>
        </p:nvSpPr>
        <p:spPr>
          <a:xfrm>
            <a:off x="106680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2" name="Rectangle 351">
            <a:extLst>
              <a:ext uri="{FF2B5EF4-FFF2-40B4-BE49-F238E27FC236}">
                <a16:creationId xmlns:a16="http://schemas.microsoft.com/office/drawing/2014/main" id="{D76AB006-E778-4476-9D54-BD7E199C8955}"/>
              </a:ext>
              <a:ext uri="{C183D7F6-B498-43B3-948B-1728B52AA6E4}">
                <adec:decorative xmlns:adec="http://schemas.microsoft.com/office/drawing/2017/decorative" val="1"/>
              </a:ext>
            </a:extLst>
          </p:cNvPr>
          <p:cNvSpPr/>
          <p:nvPr>
            <p:custDataLst>
              <p:tags r:id="rId352"/>
            </p:custDataLst>
          </p:nvPr>
        </p:nvSpPr>
        <p:spPr>
          <a:xfrm>
            <a:off x="107569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3" name="Rectangle 352">
            <a:extLst>
              <a:ext uri="{FF2B5EF4-FFF2-40B4-BE49-F238E27FC236}">
                <a16:creationId xmlns:a16="http://schemas.microsoft.com/office/drawing/2014/main" id="{4FEDAF82-402C-4B34-88F3-08ED895C0EE0}"/>
              </a:ext>
              <a:ext uri="{C183D7F6-B498-43B3-948B-1728B52AA6E4}">
                <adec:decorative xmlns:adec="http://schemas.microsoft.com/office/drawing/2017/decorative" val="1"/>
              </a:ext>
            </a:extLst>
          </p:cNvPr>
          <p:cNvSpPr/>
          <p:nvPr>
            <p:custDataLst>
              <p:tags r:id="rId353"/>
            </p:custDataLst>
          </p:nvPr>
        </p:nvSpPr>
        <p:spPr>
          <a:xfrm>
            <a:off x="81788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4" name="Rectangle 353">
            <a:extLst>
              <a:ext uri="{FF2B5EF4-FFF2-40B4-BE49-F238E27FC236}">
                <a16:creationId xmlns:a16="http://schemas.microsoft.com/office/drawing/2014/main" id="{5DE2A943-1B62-4EBA-A2D3-7BCF4C782CA4}"/>
              </a:ext>
              <a:ext uri="{C183D7F6-B498-43B3-948B-1728B52AA6E4}">
                <adec:decorative xmlns:adec="http://schemas.microsoft.com/office/drawing/2017/decorative" val="1"/>
              </a:ext>
            </a:extLst>
          </p:cNvPr>
          <p:cNvSpPr/>
          <p:nvPr>
            <p:custDataLst>
              <p:tags r:id="rId354"/>
            </p:custDataLst>
          </p:nvPr>
        </p:nvSpPr>
        <p:spPr>
          <a:xfrm>
            <a:off x="82677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5" name="Rectangle 354">
            <a:extLst>
              <a:ext uri="{FF2B5EF4-FFF2-40B4-BE49-F238E27FC236}">
                <a16:creationId xmlns:a16="http://schemas.microsoft.com/office/drawing/2014/main" id="{7AED762A-F741-4EC3-BD1F-0E34A6AC56E7}"/>
              </a:ext>
              <a:ext uri="{C183D7F6-B498-43B3-948B-1728B52AA6E4}">
                <adec:decorative xmlns:adec="http://schemas.microsoft.com/office/drawing/2017/decorative" val="1"/>
              </a:ext>
            </a:extLst>
          </p:cNvPr>
          <p:cNvSpPr/>
          <p:nvPr>
            <p:custDataLst>
              <p:tags r:id="rId355"/>
            </p:custDataLst>
          </p:nvPr>
        </p:nvSpPr>
        <p:spPr>
          <a:xfrm>
            <a:off x="83566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6" name="Rectangle 355">
            <a:extLst>
              <a:ext uri="{FF2B5EF4-FFF2-40B4-BE49-F238E27FC236}">
                <a16:creationId xmlns:a16="http://schemas.microsoft.com/office/drawing/2014/main" id="{8D78BD8B-40EA-4532-B401-781CFEA28E02}"/>
              </a:ext>
              <a:ext uri="{C183D7F6-B498-43B3-948B-1728B52AA6E4}">
                <adec:decorative xmlns:adec="http://schemas.microsoft.com/office/drawing/2017/decorative" val="1"/>
              </a:ext>
            </a:extLst>
          </p:cNvPr>
          <p:cNvSpPr/>
          <p:nvPr>
            <p:custDataLst>
              <p:tags r:id="rId356"/>
            </p:custDataLst>
          </p:nvPr>
        </p:nvSpPr>
        <p:spPr>
          <a:xfrm>
            <a:off x="84455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7" name="Rectangle 356">
            <a:extLst>
              <a:ext uri="{FF2B5EF4-FFF2-40B4-BE49-F238E27FC236}">
                <a16:creationId xmlns:a16="http://schemas.microsoft.com/office/drawing/2014/main" id="{E397FB7E-D4BF-4DA8-8A38-3B70E06D197C}"/>
              </a:ext>
              <a:ext uri="{C183D7F6-B498-43B3-948B-1728B52AA6E4}">
                <adec:decorative xmlns:adec="http://schemas.microsoft.com/office/drawing/2017/decorative" val="1"/>
              </a:ext>
            </a:extLst>
          </p:cNvPr>
          <p:cNvSpPr/>
          <p:nvPr>
            <p:custDataLst>
              <p:tags r:id="rId357"/>
            </p:custDataLst>
          </p:nvPr>
        </p:nvSpPr>
        <p:spPr>
          <a:xfrm>
            <a:off x="85344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8" name="Rectangle 357">
            <a:extLst>
              <a:ext uri="{FF2B5EF4-FFF2-40B4-BE49-F238E27FC236}">
                <a16:creationId xmlns:a16="http://schemas.microsoft.com/office/drawing/2014/main" id="{5432DD2B-74F3-43F3-8FB0-B8824B361EE5}"/>
              </a:ext>
              <a:ext uri="{C183D7F6-B498-43B3-948B-1728B52AA6E4}">
                <adec:decorative xmlns:adec="http://schemas.microsoft.com/office/drawing/2017/decorative" val="1"/>
              </a:ext>
            </a:extLst>
          </p:cNvPr>
          <p:cNvSpPr/>
          <p:nvPr>
            <p:custDataLst>
              <p:tags r:id="rId358"/>
            </p:custDataLst>
          </p:nvPr>
        </p:nvSpPr>
        <p:spPr>
          <a:xfrm>
            <a:off x="86233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9" name="Rectangle 358">
            <a:extLst>
              <a:ext uri="{FF2B5EF4-FFF2-40B4-BE49-F238E27FC236}">
                <a16:creationId xmlns:a16="http://schemas.microsoft.com/office/drawing/2014/main" id="{F66912EF-B14A-4247-AC52-731719A36D6E}"/>
              </a:ext>
              <a:ext uri="{C183D7F6-B498-43B3-948B-1728B52AA6E4}">
                <adec:decorative xmlns:adec="http://schemas.microsoft.com/office/drawing/2017/decorative" val="1"/>
              </a:ext>
            </a:extLst>
          </p:cNvPr>
          <p:cNvSpPr/>
          <p:nvPr>
            <p:custDataLst>
              <p:tags r:id="rId359"/>
            </p:custDataLst>
          </p:nvPr>
        </p:nvSpPr>
        <p:spPr>
          <a:xfrm>
            <a:off x="87122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0" name="Rectangle 359">
            <a:extLst>
              <a:ext uri="{FF2B5EF4-FFF2-40B4-BE49-F238E27FC236}">
                <a16:creationId xmlns:a16="http://schemas.microsoft.com/office/drawing/2014/main" id="{EC7DDF92-142A-456A-82AC-7E6C2F2D0484}"/>
              </a:ext>
              <a:ext uri="{C183D7F6-B498-43B3-948B-1728B52AA6E4}">
                <adec:decorative xmlns:adec="http://schemas.microsoft.com/office/drawing/2017/decorative" val="1"/>
              </a:ext>
            </a:extLst>
          </p:cNvPr>
          <p:cNvSpPr/>
          <p:nvPr>
            <p:custDataLst>
              <p:tags r:id="rId360"/>
            </p:custDataLst>
          </p:nvPr>
        </p:nvSpPr>
        <p:spPr>
          <a:xfrm>
            <a:off x="88011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1" name="Rectangle 360">
            <a:extLst>
              <a:ext uri="{FF2B5EF4-FFF2-40B4-BE49-F238E27FC236}">
                <a16:creationId xmlns:a16="http://schemas.microsoft.com/office/drawing/2014/main" id="{A358FB50-6EA3-4FE2-A607-7113CCFF33DC}"/>
              </a:ext>
              <a:ext uri="{C183D7F6-B498-43B3-948B-1728B52AA6E4}">
                <adec:decorative xmlns:adec="http://schemas.microsoft.com/office/drawing/2017/decorative" val="1"/>
              </a:ext>
            </a:extLst>
          </p:cNvPr>
          <p:cNvSpPr/>
          <p:nvPr>
            <p:custDataLst>
              <p:tags r:id="rId361"/>
            </p:custDataLst>
          </p:nvPr>
        </p:nvSpPr>
        <p:spPr>
          <a:xfrm>
            <a:off x="88900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2" name="Rectangle 361">
            <a:extLst>
              <a:ext uri="{FF2B5EF4-FFF2-40B4-BE49-F238E27FC236}">
                <a16:creationId xmlns:a16="http://schemas.microsoft.com/office/drawing/2014/main" id="{AD827831-5309-4CE5-B715-FE7097353689}"/>
              </a:ext>
              <a:ext uri="{C183D7F6-B498-43B3-948B-1728B52AA6E4}">
                <adec:decorative xmlns:adec="http://schemas.microsoft.com/office/drawing/2017/decorative" val="1"/>
              </a:ext>
            </a:extLst>
          </p:cNvPr>
          <p:cNvSpPr/>
          <p:nvPr>
            <p:custDataLst>
              <p:tags r:id="rId362"/>
            </p:custDataLst>
          </p:nvPr>
        </p:nvSpPr>
        <p:spPr>
          <a:xfrm>
            <a:off x="89789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3" name="Rectangle 362">
            <a:extLst>
              <a:ext uri="{FF2B5EF4-FFF2-40B4-BE49-F238E27FC236}">
                <a16:creationId xmlns:a16="http://schemas.microsoft.com/office/drawing/2014/main" id="{3853BD18-6121-4965-A502-FDEFF3D2B261}"/>
              </a:ext>
              <a:ext uri="{C183D7F6-B498-43B3-948B-1728B52AA6E4}">
                <adec:decorative xmlns:adec="http://schemas.microsoft.com/office/drawing/2017/decorative" val="1"/>
              </a:ext>
            </a:extLst>
          </p:cNvPr>
          <p:cNvSpPr/>
          <p:nvPr>
            <p:custDataLst>
              <p:tags r:id="rId363"/>
            </p:custDataLst>
          </p:nvPr>
        </p:nvSpPr>
        <p:spPr>
          <a:xfrm>
            <a:off x="90678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4" name="Rectangle 363">
            <a:extLst>
              <a:ext uri="{FF2B5EF4-FFF2-40B4-BE49-F238E27FC236}">
                <a16:creationId xmlns:a16="http://schemas.microsoft.com/office/drawing/2014/main" id="{442C8187-B178-475A-8BE0-208A78FCC39D}"/>
              </a:ext>
              <a:ext uri="{C183D7F6-B498-43B3-948B-1728B52AA6E4}">
                <adec:decorative xmlns:adec="http://schemas.microsoft.com/office/drawing/2017/decorative" val="1"/>
              </a:ext>
            </a:extLst>
          </p:cNvPr>
          <p:cNvSpPr/>
          <p:nvPr>
            <p:custDataLst>
              <p:tags r:id="rId364"/>
            </p:custDataLst>
          </p:nvPr>
        </p:nvSpPr>
        <p:spPr>
          <a:xfrm>
            <a:off x="91567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5" name="Rectangle 364">
            <a:extLst>
              <a:ext uri="{FF2B5EF4-FFF2-40B4-BE49-F238E27FC236}">
                <a16:creationId xmlns:a16="http://schemas.microsoft.com/office/drawing/2014/main" id="{5F5BEAE8-A981-454C-A142-AA944FA51C33}"/>
              </a:ext>
              <a:ext uri="{C183D7F6-B498-43B3-948B-1728B52AA6E4}">
                <adec:decorative xmlns:adec="http://schemas.microsoft.com/office/drawing/2017/decorative" val="1"/>
              </a:ext>
            </a:extLst>
          </p:cNvPr>
          <p:cNvSpPr/>
          <p:nvPr>
            <p:custDataLst>
              <p:tags r:id="rId365"/>
            </p:custDataLst>
          </p:nvPr>
        </p:nvSpPr>
        <p:spPr>
          <a:xfrm>
            <a:off x="92456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6" name="Rectangle 365">
            <a:extLst>
              <a:ext uri="{FF2B5EF4-FFF2-40B4-BE49-F238E27FC236}">
                <a16:creationId xmlns:a16="http://schemas.microsoft.com/office/drawing/2014/main" id="{54A1B7EF-2458-49B4-8062-3046927A5982}"/>
              </a:ext>
              <a:ext uri="{C183D7F6-B498-43B3-948B-1728B52AA6E4}">
                <adec:decorative xmlns:adec="http://schemas.microsoft.com/office/drawing/2017/decorative" val="1"/>
              </a:ext>
            </a:extLst>
          </p:cNvPr>
          <p:cNvSpPr/>
          <p:nvPr>
            <p:custDataLst>
              <p:tags r:id="rId366"/>
            </p:custDataLst>
          </p:nvPr>
        </p:nvSpPr>
        <p:spPr>
          <a:xfrm>
            <a:off x="93345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7" name="Rectangle 366">
            <a:extLst>
              <a:ext uri="{FF2B5EF4-FFF2-40B4-BE49-F238E27FC236}">
                <a16:creationId xmlns:a16="http://schemas.microsoft.com/office/drawing/2014/main" id="{4E065426-BF92-4FE4-90D5-7D47889921F3}"/>
              </a:ext>
              <a:ext uri="{C183D7F6-B498-43B3-948B-1728B52AA6E4}">
                <adec:decorative xmlns:adec="http://schemas.microsoft.com/office/drawing/2017/decorative" val="1"/>
              </a:ext>
            </a:extLst>
          </p:cNvPr>
          <p:cNvSpPr/>
          <p:nvPr>
            <p:custDataLst>
              <p:tags r:id="rId367"/>
            </p:custDataLst>
          </p:nvPr>
        </p:nvSpPr>
        <p:spPr>
          <a:xfrm>
            <a:off x="94234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8" name="Rectangle 367">
            <a:extLst>
              <a:ext uri="{FF2B5EF4-FFF2-40B4-BE49-F238E27FC236}">
                <a16:creationId xmlns:a16="http://schemas.microsoft.com/office/drawing/2014/main" id="{D7D35E33-98D5-4238-8908-4BDDC5014852}"/>
              </a:ext>
              <a:ext uri="{C183D7F6-B498-43B3-948B-1728B52AA6E4}">
                <adec:decorative xmlns:adec="http://schemas.microsoft.com/office/drawing/2017/decorative" val="1"/>
              </a:ext>
            </a:extLst>
          </p:cNvPr>
          <p:cNvSpPr/>
          <p:nvPr>
            <p:custDataLst>
              <p:tags r:id="rId368"/>
            </p:custDataLst>
          </p:nvPr>
        </p:nvSpPr>
        <p:spPr>
          <a:xfrm>
            <a:off x="95123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9" name="Rectangle 368">
            <a:extLst>
              <a:ext uri="{FF2B5EF4-FFF2-40B4-BE49-F238E27FC236}">
                <a16:creationId xmlns:a16="http://schemas.microsoft.com/office/drawing/2014/main" id="{B8143E25-7EBA-4024-86A0-1EB380B597E2}"/>
              </a:ext>
              <a:ext uri="{C183D7F6-B498-43B3-948B-1728B52AA6E4}">
                <adec:decorative xmlns:adec="http://schemas.microsoft.com/office/drawing/2017/decorative" val="1"/>
              </a:ext>
            </a:extLst>
          </p:cNvPr>
          <p:cNvSpPr/>
          <p:nvPr>
            <p:custDataLst>
              <p:tags r:id="rId369"/>
            </p:custDataLst>
          </p:nvPr>
        </p:nvSpPr>
        <p:spPr>
          <a:xfrm>
            <a:off x="96012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0" name="Rectangle 369">
            <a:extLst>
              <a:ext uri="{FF2B5EF4-FFF2-40B4-BE49-F238E27FC236}">
                <a16:creationId xmlns:a16="http://schemas.microsoft.com/office/drawing/2014/main" id="{E3AAA1F4-63CC-487C-BCD6-DB4FDE874B33}"/>
              </a:ext>
              <a:ext uri="{C183D7F6-B498-43B3-948B-1728B52AA6E4}">
                <adec:decorative xmlns:adec="http://schemas.microsoft.com/office/drawing/2017/decorative" val="1"/>
              </a:ext>
            </a:extLst>
          </p:cNvPr>
          <p:cNvSpPr/>
          <p:nvPr>
            <p:custDataLst>
              <p:tags r:id="rId370"/>
            </p:custDataLst>
          </p:nvPr>
        </p:nvSpPr>
        <p:spPr>
          <a:xfrm>
            <a:off x="96901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1" name="Rectangle 370">
            <a:extLst>
              <a:ext uri="{FF2B5EF4-FFF2-40B4-BE49-F238E27FC236}">
                <a16:creationId xmlns:a16="http://schemas.microsoft.com/office/drawing/2014/main" id="{78A63D51-800B-4F28-8703-91DED480A18B}"/>
              </a:ext>
              <a:ext uri="{C183D7F6-B498-43B3-948B-1728B52AA6E4}">
                <adec:decorative xmlns:adec="http://schemas.microsoft.com/office/drawing/2017/decorative" val="1"/>
              </a:ext>
            </a:extLst>
          </p:cNvPr>
          <p:cNvSpPr/>
          <p:nvPr>
            <p:custDataLst>
              <p:tags r:id="rId371"/>
            </p:custDataLst>
          </p:nvPr>
        </p:nvSpPr>
        <p:spPr>
          <a:xfrm>
            <a:off x="97790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2" name="Rectangle 371">
            <a:extLst>
              <a:ext uri="{FF2B5EF4-FFF2-40B4-BE49-F238E27FC236}">
                <a16:creationId xmlns:a16="http://schemas.microsoft.com/office/drawing/2014/main" id="{4086BEC6-0D99-42E5-959F-F7EF4493240D}"/>
              </a:ext>
              <a:ext uri="{C183D7F6-B498-43B3-948B-1728B52AA6E4}">
                <adec:decorative xmlns:adec="http://schemas.microsoft.com/office/drawing/2017/decorative" val="1"/>
              </a:ext>
            </a:extLst>
          </p:cNvPr>
          <p:cNvSpPr/>
          <p:nvPr>
            <p:custDataLst>
              <p:tags r:id="rId372"/>
            </p:custDataLst>
          </p:nvPr>
        </p:nvSpPr>
        <p:spPr>
          <a:xfrm>
            <a:off x="98679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3" name="Rectangle 372">
            <a:extLst>
              <a:ext uri="{FF2B5EF4-FFF2-40B4-BE49-F238E27FC236}">
                <a16:creationId xmlns:a16="http://schemas.microsoft.com/office/drawing/2014/main" id="{874429D9-0EA0-4B67-B205-7E7AF761F3EE}"/>
              </a:ext>
              <a:ext uri="{C183D7F6-B498-43B3-948B-1728B52AA6E4}">
                <adec:decorative xmlns:adec="http://schemas.microsoft.com/office/drawing/2017/decorative" val="1"/>
              </a:ext>
            </a:extLst>
          </p:cNvPr>
          <p:cNvSpPr/>
          <p:nvPr>
            <p:custDataLst>
              <p:tags r:id="rId373"/>
            </p:custDataLst>
          </p:nvPr>
        </p:nvSpPr>
        <p:spPr>
          <a:xfrm>
            <a:off x="99568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4" name="Rectangle 373">
            <a:extLst>
              <a:ext uri="{FF2B5EF4-FFF2-40B4-BE49-F238E27FC236}">
                <a16:creationId xmlns:a16="http://schemas.microsoft.com/office/drawing/2014/main" id="{C6EA880A-99AD-49FE-B3C2-A3D818F8830E}"/>
              </a:ext>
              <a:ext uri="{C183D7F6-B498-43B3-948B-1728B52AA6E4}">
                <adec:decorative xmlns:adec="http://schemas.microsoft.com/office/drawing/2017/decorative" val="1"/>
              </a:ext>
            </a:extLst>
          </p:cNvPr>
          <p:cNvSpPr/>
          <p:nvPr>
            <p:custDataLst>
              <p:tags r:id="rId374"/>
            </p:custDataLst>
          </p:nvPr>
        </p:nvSpPr>
        <p:spPr>
          <a:xfrm>
            <a:off x="100457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5" name="Rectangle 374">
            <a:extLst>
              <a:ext uri="{FF2B5EF4-FFF2-40B4-BE49-F238E27FC236}">
                <a16:creationId xmlns:a16="http://schemas.microsoft.com/office/drawing/2014/main" id="{DE3119B9-CA78-4C82-9CFB-AA89B30BFD40}"/>
              </a:ext>
              <a:ext uri="{C183D7F6-B498-43B3-948B-1728B52AA6E4}">
                <adec:decorative xmlns:adec="http://schemas.microsoft.com/office/drawing/2017/decorative" val="1"/>
              </a:ext>
            </a:extLst>
          </p:cNvPr>
          <p:cNvSpPr/>
          <p:nvPr>
            <p:custDataLst>
              <p:tags r:id="rId375"/>
            </p:custDataLst>
          </p:nvPr>
        </p:nvSpPr>
        <p:spPr>
          <a:xfrm>
            <a:off x="101346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6" name="Rectangle 375">
            <a:extLst>
              <a:ext uri="{FF2B5EF4-FFF2-40B4-BE49-F238E27FC236}">
                <a16:creationId xmlns:a16="http://schemas.microsoft.com/office/drawing/2014/main" id="{19B93E36-BCA7-4C8E-9858-12A1A468C356}"/>
              </a:ext>
              <a:ext uri="{C183D7F6-B498-43B3-948B-1728B52AA6E4}">
                <adec:decorative xmlns:adec="http://schemas.microsoft.com/office/drawing/2017/decorative" val="1"/>
              </a:ext>
            </a:extLst>
          </p:cNvPr>
          <p:cNvSpPr/>
          <p:nvPr>
            <p:custDataLst>
              <p:tags r:id="rId376"/>
            </p:custDataLst>
          </p:nvPr>
        </p:nvSpPr>
        <p:spPr>
          <a:xfrm>
            <a:off x="102235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7" name="Rectangle 376">
            <a:extLst>
              <a:ext uri="{FF2B5EF4-FFF2-40B4-BE49-F238E27FC236}">
                <a16:creationId xmlns:a16="http://schemas.microsoft.com/office/drawing/2014/main" id="{2ABA414D-1DDB-4464-A3F7-F1A06407896B}"/>
              </a:ext>
              <a:ext uri="{C183D7F6-B498-43B3-948B-1728B52AA6E4}">
                <adec:decorative xmlns:adec="http://schemas.microsoft.com/office/drawing/2017/decorative" val="1"/>
              </a:ext>
            </a:extLst>
          </p:cNvPr>
          <p:cNvSpPr/>
          <p:nvPr>
            <p:custDataLst>
              <p:tags r:id="rId377"/>
            </p:custDataLst>
          </p:nvPr>
        </p:nvSpPr>
        <p:spPr>
          <a:xfrm>
            <a:off x="103124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8" name="Rectangle 377">
            <a:extLst>
              <a:ext uri="{FF2B5EF4-FFF2-40B4-BE49-F238E27FC236}">
                <a16:creationId xmlns:a16="http://schemas.microsoft.com/office/drawing/2014/main" id="{683D3D38-1FE2-4738-B6E5-8CABC38780A5}"/>
              </a:ext>
              <a:ext uri="{C183D7F6-B498-43B3-948B-1728B52AA6E4}">
                <adec:decorative xmlns:adec="http://schemas.microsoft.com/office/drawing/2017/decorative" val="1"/>
              </a:ext>
            </a:extLst>
          </p:cNvPr>
          <p:cNvSpPr/>
          <p:nvPr>
            <p:custDataLst>
              <p:tags r:id="rId378"/>
            </p:custDataLst>
          </p:nvPr>
        </p:nvSpPr>
        <p:spPr>
          <a:xfrm>
            <a:off x="104013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9" name="Rectangle 378">
            <a:extLst>
              <a:ext uri="{FF2B5EF4-FFF2-40B4-BE49-F238E27FC236}">
                <a16:creationId xmlns:a16="http://schemas.microsoft.com/office/drawing/2014/main" id="{10BC8F76-BF2B-4EF2-BDFC-4BC4F113CB2E}"/>
              </a:ext>
              <a:ext uri="{C183D7F6-B498-43B3-948B-1728B52AA6E4}">
                <adec:decorative xmlns:adec="http://schemas.microsoft.com/office/drawing/2017/decorative" val="1"/>
              </a:ext>
            </a:extLst>
          </p:cNvPr>
          <p:cNvSpPr/>
          <p:nvPr>
            <p:custDataLst>
              <p:tags r:id="rId379"/>
            </p:custDataLst>
          </p:nvPr>
        </p:nvSpPr>
        <p:spPr>
          <a:xfrm>
            <a:off x="104902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0" name="Rectangle 379">
            <a:extLst>
              <a:ext uri="{FF2B5EF4-FFF2-40B4-BE49-F238E27FC236}">
                <a16:creationId xmlns:a16="http://schemas.microsoft.com/office/drawing/2014/main" id="{C7E3009F-FB10-4C19-A74E-3412C1F9EC65}"/>
              </a:ext>
              <a:ext uri="{C183D7F6-B498-43B3-948B-1728B52AA6E4}">
                <adec:decorative xmlns:adec="http://schemas.microsoft.com/office/drawing/2017/decorative" val="1"/>
              </a:ext>
            </a:extLst>
          </p:cNvPr>
          <p:cNvSpPr/>
          <p:nvPr>
            <p:custDataLst>
              <p:tags r:id="rId380"/>
            </p:custDataLst>
          </p:nvPr>
        </p:nvSpPr>
        <p:spPr>
          <a:xfrm>
            <a:off x="105791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1" name="Rectangle 380">
            <a:extLst>
              <a:ext uri="{FF2B5EF4-FFF2-40B4-BE49-F238E27FC236}">
                <a16:creationId xmlns:a16="http://schemas.microsoft.com/office/drawing/2014/main" id="{507247A5-97BE-4D01-B76E-550DF906C6E4}"/>
              </a:ext>
              <a:ext uri="{C183D7F6-B498-43B3-948B-1728B52AA6E4}">
                <adec:decorative xmlns:adec="http://schemas.microsoft.com/office/drawing/2017/decorative" val="1"/>
              </a:ext>
            </a:extLst>
          </p:cNvPr>
          <p:cNvSpPr/>
          <p:nvPr>
            <p:custDataLst>
              <p:tags r:id="rId381"/>
            </p:custDataLst>
          </p:nvPr>
        </p:nvSpPr>
        <p:spPr>
          <a:xfrm>
            <a:off x="81788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2" name="Rectangle 381">
            <a:extLst>
              <a:ext uri="{FF2B5EF4-FFF2-40B4-BE49-F238E27FC236}">
                <a16:creationId xmlns:a16="http://schemas.microsoft.com/office/drawing/2014/main" id="{905E3B9E-34BD-41A8-98C5-E32C21DE1437}"/>
              </a:ext>
              <a:ext uri="{C183D7F6-B498-43B3-948B-1728B52AA6E4}">
                <adec:decorative xmlns:adec="http://schemas.microsoft.com/office/drawing/2017/decorative" val="1"/>
              </a:ext>
            </a:extLst>
          </p:cNvPr>
          <p:cNvSpPr/>
          <p:nvPr>
            <p:custDataLst>
              <p:tags r:id="rId382"/>
            </p:custDataLst>
          </p:nvPr>
        </p:nvSpPr>
        <p:spPr>
          <a:xfrm>
            <a:off x="82677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3" name="Rectangle 382">
            <a:extLst>
              <a:ext uri="{FF2B5EF4-FFF2-40B4-BE49-F238E27FC236}">
                <a16:creationId xmlns:a16="http://schemas.microsoft.com/office/drawing/2014/main" id="{C7AB3E36-F312-4B63-BFB7-9DD2A455B9A5}"/>
              </a:ext>
              <a:ext uri="{C183D7F6-B498-43B3-948B-1728B52AA6E4}">
                <adec:decorative xmlns:adec="http://schemas.microsoft.com/office/drawing/2017/decorative" val="1"/>
              </a:ext>
            </a:extLst>
          </p:cNvPr>
          <p:cNvSpPr/>
          <p:nvPr>
            <p:custDataLst>
              <p:tags r:id="rId383"/>
            </p:custDataLst>
          </p:nvPr>
        </p:nvSpPr>
        <p:spPr>
          <a:xfrm>
            <a:off x="83566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4" name="Rectangle 383">
            <a:extLst>
              <a:ext uri="{FF2B5EF4-FFF2-40B4-BE49-F238E27FC236}">
                <a16:creationId xmlns:a16="http://schemas.microsoft.com/office/drawing/2014/main" id="{101D1425-66DF-41F1-8C15-9A847DC4829F}"/>
              </a:ext>
              <a:ext uri="{C183D7F6-B498-43B3-948B-1728B52AA6E4}">
                <adec:decorative xmlns:adec="http://schemas.microsoft.com/office/drawing/2017/decorative" val="1"/>
              </a:ext>
            </a:extLst>
          </p:cNvPr>
          <p:cNvSpPr/>
          <p:nvPr>
            <p:custDataLst>
              <p:tags r:id="rId384"/>
            </p:custDataLst>
          </p:nvPr>
        </p:nvSpPr>
        <p:spPr>
          <a:xfrm>
            <a:off x="84455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5" name="Rectangle 384">
            <a:extLst>
              <a:ext uri="{FF2B5EF4-FFF2-40B4-BE49-F238E27FC236}">
                <a16:creationId xmlns:a16="http://schemas.microsoft.com/office/drawing/2014/main" id="{E725C269-BCBB-48FE-A604-0C7178585787}"/>
              </a:ext>
              <a:ext uri="{C183D7F6-B498-43B3-948B-1728B52AA6E4}">
                <adec:decorative xmlns:adec="http://schemas.microsoft.com/office/drawing/2017/decorative" val="1"/>
              </a:ext>
            </a:extLst>
          </p:cNvPr>
          <p:cNvSpPr/>
          <p:nvPr>
            <p:custDataLst>
              <p:tags r:id="rId385"/>
            </p:custDataLst>
          </p:nvPr>
        </p:nvSpPr>
        <p:spPr>
          <a:xfrm>
            <a:off x="85344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6" name="Rectangle 385">
            <a:extLst>
              <a:ext uri="{FF2B5EF4-FFF2-40B4-BE49-F238E27FC236}">
                <a16:creationId xmlns:a16="http://schemas.microsoft.com/office/drawing/2014/main" id="{3092CCE3-F587-463E-A5BC-CAC2AEDDF3BC}"/>
              </a:ext>
              <a:ext uri="{C183D7F6-B498-43B3-948B-1728B52AA6E4}">
                <adec:decorative xmlns:adec="http://schemas.microsoft.com/office/drawing/2017/decorative" val="1"/>
              </a:ext>
            </a:extLst>
          </p:cNvPr>
          <p:cNvSpPr/>
          <p:nvPr>
            <p:custDataLst>
              <p:tags r:id="rId386"/>
            </p:custDataLst>
          </p:nvPr>
        </p:nvSpPr>
        <p:spPr>
          <a:xfrm>
            <a:off x="86233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7" name="Rectangle 386">
            <a:extLst>
              <a:ext uri="{FF2B5EF4-FFF2-40B4-BE49-F238E27FC236}">
                <a16:creationId xmlns:a16="http://schemas.microsoft.com/office/drawing/2014/main" id="{4B64AEF4-A34F-4811-A305-F4CF70FEDD2F}"/>
              </a:ext>
              <a:ext uri="{C183D7F6-B498-43B3-948B-1728B52AA6E4}">
                <adec:decorative xmlns:adec="http://schemas.microsoft.com/office/drawing/2017/decorative" val="1"/>
              </a:ext>
            </a:extLst>
          </p:cNvPr>
          <p:cNvSpPr/>
          <p:nvPr>
            <p:custDataLst>
              <p:tags r:id="rId387"/>
            </p:custDataLst>
          </p:nvPr>
        </p:nvSpPr>
        <p:spPr>
          <a:xfrm>
            <a:off x="87122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8" name="Rectangle 387">
            <a:extLst>
              <a:ext uri="{FF2B5EF4-FFF2-40B4-BE49-F238E27FC236}">
                <a16:creationId xmlns:a16="http://schemas.microsoft.com/office/drawing/2014/main" id="{AC94821A-2D12-4AC6-9CC3-D5BB792FD5D2}"/>
              </a:ext>
              <a:ext uri="{C183D7F6-B498-43B3-948B-1728B52AA6E4}">
                <adec:decorative xmlns:adec="http://schemas.microsoft.com/office/drawing/2017/decorative" val="1"/>
              </a:ext>
            </a:extLst>
          </p:cNvPr>
          <p:cNvSpPr/>
          <p:nvPr>
            <p:custDataLst>
              <p:tags r:id="rId388"/>
            </p:custDataLst>
          </p:nvPr>
        </p:nvSpPr>
        <p:spPr>
          <a:xfrm>
            <a:off x="88011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9" name="Rectangle 388">
            <a:extLst>
              <a:ext uri="{FF2B5EF4-FFF2-40B4-BE49-F238E27FC236}">
                <a16:creationId xmlns:a16="http://schemas.microsoft.com/office/drawing/2014/main" id="{0874C9C8-DFA0-4A5B-ADCF-CFC43BE4392B}"/>
              </a:ext>
              <a:ext uri="{C183D7F6-B498-43B3-948B-1728B52AA6E4}">
                <adec:decorative xmlns:adec="http://schemas.microsoft.com/office/drawing/2017/decorative" val="1"/>
              </a:ext>
            </a:extLst>
          </p:cNvPr>
          <p:cNvSpPr/>
          <p:nvPr>
            <p:custDataLst>
              <p:tags r:id="rId389"/>
            </p:custDataLst>
          </p:nvPr>
        </p:nvSpPr>
        <p:spPr>
          <a:xfrm>
            <a:off x="88900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0" name="Rectangle 389">
            <a:extLst>
              <a:ext uri="{FF2B5EF4-FFF2-40B4-BE49-F238E27FC236}">
                <a16:creationId xmlns:a16="http://schemas.microsoft.com/office/drawing/2014/main" id="{BB35DAE8-E413-4995-BEE5-64E2B5369DDD}"/>
              </a:ext>
              <a:ext uri="{C183D7F6-B498-43B3-948B-1728B52AA6E4}">
                <adec:decorative xmlns:adec="http://schemas.microsoft.com/office/drawing/2017/decorative" val="1"/>
              </a:ext>
            </a:extLst>
          </p:cNvPr>
          <p:cNvSpPr/>
          <p:nvPr>
            <p:custDataLst>
              <p:tags r:id="rId390"/>
            </p:custDataLst>
          </p:nvPr>
        </p:nvSpPr>
        <p:spPr>
          <a:xfrm>
            <a:off x="89789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1" name="Rectangle 390">
            <a:extLst>
              <a:ext uri="{FF2B5EF4-FFF2-40B4-BE49-F238E27FC236}">
                <a16:creationId xmlns:a16="http://schemas.microsoft.com/office/drawing/2014/main" id="{61B7C431-EE48-4835-BD05-C3FDA110CD64}"/>
              </a:ext>
              <a:ext uri="{C183D7F6-B498-43B3-948B-1728B52AA6E4}">
                <adec:decorative xmlns:adec="http://schemas.microsoft.com/office/drawing/2017/decorative" val="1"/>
              </a:ext>
            </a:extLst>
          </p:cNvPr>
          <p:cNvSpPr/>
          <p:nvPr>
            <p:custDataLst>
              <p:tags r:id="rId391"/>
            </p:custDataLst>
          </p:nvPr>
        </p:nvSpPr>
        <p:spPr>
          <a:xfrm>
            <a:off x="90678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2" name="Rectangle 391">
            <a:extLst>
              <a:ext uri="{FF2B5EF4-FFF2-40B4-BE49-F238E27FC236}">
                <a16:creationId xmlns:a16="http://schemas.microsoft.com/office/drawing/2014/main" id="{93EA08DB-EE78-4481-9CB0-C70EB143A7AE}"/>
              </a:ext>
              <a:ext uri="{C183D7F6-B498-43B3-948B-1728B52AA6E4}">
                <adec:decorative xmlns:adec="http://schemas.microsoft.com/office/drawing/2017/decorative" val="1"/>
              </a:ext>
            </a:extLst>
          </p:cNvPr>
          <p:cNvSpPr/>
          <p:nvPr>
            <p:custDataLst>
              <p:tags r:id="rId392"/>
            </p:custDataLst>
          </p:nvPr>
        </p:nvSpPr>
        <p:spPr>
          <a:xfrm>
            <a:off x="91567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3" name="Rectangle 392">
            <a:extLst>
              <a:ext uri="{FF2B5EF4-FFF2-40B4-BE49-F238E27FC236}">
                <a16:creationId xmlns:a16="http://schemas.microsoft.com/office/drawing/2014/main" id="{A1E63D21-F7A4-4AF6-A596-DF8A0FC7915C}"/>
              </a:ext>
              <a:ext uri="{C183D7F6-B498-43B3-948B-1728B52AA6E4}">
                <adec:decorative xmlns:adec="http://schemas.microsoft.com/office/drawing/2017/decorative" val="1"/>
              </a:ext>
            </a:extLst>
          </p:cNvPr>
          <p:cNvSpPr/>
          <p:nvPr>
            <p:custDataLst>
              <p:tags r:id="rId393"/>
            </p:custDataLst>
          </p:nvPr>
        </p:nvSpPr>
        <p:spPr>
          <a:xfrm>
            <a:off x="92456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4" name="Rectangle 393">
            <a:extLst>
              <a:ext uri="{FF2B5EF4-FFF2-40B4-BE49-F238E27FC236}">
                <a16:creationId xmlns:a16="http://schemas.microsoft.com/office/drawing/2014/main" id="{0F6CF2B7-F046-4EA2-BCC5-12AB4339A090}"/>
              </a:ext>
              <a:ext uri="{C183D7F6-B498-43B3-948B-1728B52AA6E4}">
                <adec:decorative xmlns:adec="http://schemas.microsoft.com/office/drawing/2017/decorative" val="1"/>
              </a:ext>
            </a:extLst>
          </p:cNvPr>
          <p:cNvSpPr/>
          <p:nvPr>
            <p:custDataLst>
              <p:tags r:id="rId394"/>
            </p:custDataLst>
          </p:nvPr>
        </p:nvSpPr>
        <p:spPr>
          <a:xfrm>
            <a:off x="93345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5" name="Rectangle 394">
            <a:extLst>
              <a:ext uri="{FF2B5EF4-FFF2-40B4-BE49-F238E27FC236}">
                <a16:creationId xmlns:a16="http://schemas.microsoft.com/office/drawing/2014/main" id="{8D168913-301E-41ED-A43F-C4B631857A27}"/>
              </a:ext>
              <a:ext uri="{C183D7F6-B498-43B3-948B-1728B52AA6E4}">
                <adec:decorative xmlns:adec="http://schemas.microsoft.com/office/drawing/2017/decorative" val="1"/>
              </a:ext>
            </a:extLst>
          </p:cNvPr>
          <p:cNvSpPr/>
          <p:nvPr>
            <p:custDataLst>
              <p:tags r:id="rId395"/>
            </p:custDataLst>
          </p:nvPr>
        </p:nvSpPr>
        <p:spPr>
          <a:xfrm>
            <a:off x="94234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6" name="Rectangle 395">
            <a:extLst>
              <a:ext uri="{FF2B5EF4-FFF2-40B4-BE49-F238E27FC236}">
                <a16:creationId xmlns:a16="http://schemas.microsoft.com/office/drawing/2014/main" id="{09448A76-ED54-4468-A138-152D5049E374}"/>
              </a:ext>
              <a:ext uri="{C183D7F6-B498-43B3-948B-1728B52AA6E4}">
                <adec:decorative xmlns:adec="http://schemas.microsoft.com/office/drawing/2017/decorative" val="1"/>
              </a:ext>
            </a:extLst>
          </p:cNvPr>
          <p:cNvSpPr/>
          <p:nvPr>
            <p:custDataLst>
              <p:tags r:id="rId396"/>
            </p:custDataLst>
          </p:nvPr>
        </p:nvSpPr>
        <p:spPr>
          <a:xfrm>
            <a:off x="95123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7" name="Rectangle 396">
            <a:extLst>
              <a:ext uri="{FF2B5EF4-FFF2-40B4-BE49-F238E27FC236}">
                <a16:creationId xmlns:a16="http://schemas.microsoft.com/office/drawing/2014/main" id="{A6D97D19-5C0E-47CC-85DB-0B84EF3CA2A9}"/>
              </a:ext>
              <a:ext uri="{C183D7F6-B498-43B3-948B-1728B52AA6E4}">
                <adec:decorative xmlns:adec="http://schemas.microsoft.com/office/drawing/2017/decorative" val="1"/>
              </a:ext>
            </a:extLst>
          </p:cNvPr>
          <p:cNvSpPr/>
          <p:nvPr>
            <p:custDataLst>
              <p:tags r:id="rId397"/>
            </p:custDataLst>
          </p:nvPr>
        </p:nvSpPr>
        <p:spPr>
          <a:xfrm>
            <a:off x="96012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8" name="Rectangle 397">
            <a:extLst>
              <a:ext uri="{FF2B5EF4-FFF2-40B4-BE49-F238E27FC236}">
                <a16:creationId xmlns:a16="http://schemas.microsoft.com/office/drawing/2014/main" id="{F8AD57A2-DA11-4DA5-A31E-E67BA3F09F10}"/>
              </a:ext>
              <a:ext uri="{C183D7F6-B498-43B3-948B-1728B52AA6E4}">
                <adec:decorative xmlns:adec="http://schemas.microsoft.com/office/drawing/2017/decorative" val="1"/>
              </a:ext>
            </a:extLst>
          </p:cNvPr>
          <p:cNvSpPr/>
          <p:nvPr>
            <p:custDataLst>
              <p:tags r:id="rId398"/>
            </p:custDataLst>
          </p:nvPr>
        </p:nvSpPr>
        <p:spPr>
          <a:xfrm>
            <a:off x="96901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9" name="Rectangle 398">
            <a:extLst>
              <a:ext uri="{FF2B5EF4-FFF2-40B4-BE49-F238E27FC236}">
                <a16:creationId xmlns:a16="http://schemas.microsoft.com/office/drawing/2014/main" id="{CBDAEC30-8475-4D96-A83F-E329FC61238E}"/>
              </a:ext>
              <a:ext uri="{C183D7F6-B498-43B3-948B-1728B52AA6E4}">
                <adec:decorative xmlns:adec="http://schemas.microsoft.com/office/drawing/2017/decorative" val="1"/>
              </a:ext>
            </a:extLst>
          </p:cNvPr>
          <p:cNvSpPr/>
          <p:nvPr>
            <p:custDataLst>
              <p:tags r:id="rId399"/>
            </p:custDataLst>
          </p:nvPr>
        </p:nvSpPr>
        <p:spPr>
          <a:xfrm>
            <a:off x="97790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0" name="Rectangle 399">
            <a:extLst>
              <a:ext uri="{FF2B5EF4-FFF2-40B4-BE49-F238E27FC236}">
                <a16:creationId xmlns:a16="http://schemas.microsoft.com/office/drawing/2014/main" id="{FE2EB7EB-D8AF-4FA0-9998-6004B47F7364}"/>
              </a:ext>
              <a:ext uri="{C183D7F6-B498-43B3-948B-1728B52AA6E4}">
                <adec:decorative xmlns:adec="http://schemas.microsoft.com/office/drawing/2017/decorative" val="1"/>
              </a:ext>
            </a:extLst>
          </p:cNvPr>
          <p:cNvSpPr/>
          <p:nvPr>
            <p:custDataLst>
              <p:tags r:id="rId400"/>
            </p:custDataLst>
          </p:nvPr>
        </p:nvSpPr>
        <p:spPr>
          <a:xfrm>
            <a:off x="98679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1" name="Rectangle 400">
            <a:extLst>
              <a:ext uri="{FF2B5EF4-FFF2-40B4-BE49-F238E27FC236}">
                <a16:creationId xmlns:a16="http://schemas.microsoft.com/office/drawing/2014/main" id="{9414314C-01C3-4D33-9C5B-2A67E1E478E8}"/>
              </a:ext>
              <a:ext uri="{C183D7F6-B498-43B3-948B-1728B52AA6E4}">
                <adec:decorative xmlns:adec="http://schemas.microsoft.com/office/drawing/2017/decorative" val="1"/>
              </a:ext>
            </a:extLst>
          </p:cNvPr>
          <p:cNvSpPr/>
          <p:nvPr>
            <p:custDataLst>
              <p:tags r:id="rId401"/>
            </p:custDataLst>
          </p:nvPr>
        </p:nvSpPr>
        <p:spPr>
          <a:xfrm>
            <a:off x="99568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2" name="Rectangle 401">
            <a:extLst>
              <a:ext uri="{FF2B5EF4-FFF2-40B4-BE49-F238E27FC236}">
                <a16:creationId xmlns:a16="http://schemas.microsoft.com/office/drawing/2014/main" id="{F2EF5D73-AB0F-4FA0-A1FA-8CE376ED6DEF}"/>
              </a:ext>
              <a:ext uri="{C183D7F6-B498-43B3-948B-1728B52AA6E4}">
                <adec:decorative xmlns:adec="http://schemas.microsoft.com/office/drawing/2017/decorative" val="1"/>
              </a:ext>
            </a:extLst>
          </p:cNvPr>
          <p:cNvSpPr/>
          <p:nvPr>
            <p:custDataLst>
              <p:tags r:id="rId402"/>
            </p:custDataLst>
          </p:nvPr>
        </p:nvSpPr>
        <p:spPr>
          <a:xfrm>
            <a:off x="100457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3" name="Rectangle 402">
            <a:extLst>
              <a:ext uri="{FF2B5EF4-FFF2-40B4-BE49-F238E27FC236}">
                <a16:creationId xmlns:a16="http://schemas.microsoft.com/office/drawing/2014/main" id="{24B870B9-2C1E-4E00-A16B-F2BAB7637B08}"/>
              </a:ext>
              <a:ext uri="{C183D7F6-B498-43B3-948B-1728B52AA6E4}">
                <adec:decorative xmlns:adec="http://schemas.microsoft.com/office/drawing/2017/decorative" val="1"/>
              </a:ext>
            </a:extLst>
          </p:cNvPr>
          <p:cNvSpPr/>
          <p:nvPr>
            <p:custDataLst>
              <p:tags r:id="rId403"/>
            </p:custDataLst>
          </p:nvPr>
        </p:nvSpPr>
        <p:spPr>
          <a:xfrm>
            <a:off x="101346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4" name="Rectangle 403">
            <a:extLst>
              <a:ext uri="{FF2B5EF4-FFF2-40B4-BE49-F238E27FC236}">
                <a16:creationId xmlns:a16="http://schemas.microsoft.com/office/drawing/2014/main" id="{983B8E79-2595-4E22-8435-0A03AF3A571A}"/>
              </a:ext>
              <a:ext uri="{C183D7F6-B498-43B3-948B-1728B52AA6E4}">
                <adec:decorative xmlns:adec="http://schemas.microsoft.com/office/drawing/2017/decorative" val="1"/>
              </a:ext>
            </a:extLst>
          </p:cNvPr>
          <p:cNvSpPr/>
          <p:nvPr>
            <p:custDataLst>
              <p:tags r:id="rId404"/>
            </p:custDataLst>
          </p:nvPr>
        </p:nvSpPr>
        <p:spPr>
          <a:xfrm>
            <a:off x="102235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5" name="Rectangle 404">
            <a:extLst>
              <a:ext uri="{FF2B5EF4-FFF2-40B4-BE49-F238E27FC236}">
                <a16:creationId xmlns:a16="http://schemas.microsoft.com/office/drawing/2014/main" id="{F0182D72-ED4F-45B8-93A1-F88533748E52}"/>
              </a:ext>
              <a:ext uri="{C183D7F6-B498-43B3-948B-1728B52AA6E4}">
                <adec:decorative xmlns:adec="http://schemas.microsoft.com/office/drawing/2017/decorative" val="1"/>
              </a:ext>
            </a:extLst>
          </p:cNvPr>
          <p:cNvSpPr/>
          <p:nvPr>
            <p:custDataLst>
              <p:tags r:id="rId405"/>
            </p:custDataLst>
          </p:nvPr>
        </p:nvSpPr>
        <p:spPr>
          <a:xfrm>
            <a:off x="103124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6" name="Rectangle 405">
            <a:extLst>
              <a:ext uri="{FF2B5EF4-FFF2-40B4-BE49-F238E27FC236}">
                <a16:creationId xmlns:a16="http://schemas.microsoft.com/office/drawing/2014/main" id="{79A4DD47-D739-4860-9D32-68635A21B033}"/>
              </a:ext>
              <a:ext uri="{C183D7F6-B498-43B3-948B-1728B52AA6E4}">
                <adec:decorative xmlns:adec="http://schemas.microsoft.com/office/drawing/2017/decorative" val="1"/>
              </a:ext>
            </a:extLst>
          </p:cNvPr>
          <p:cNvSpPr/>
          <p:nvPr>
            <p:custDataLst>
              <p:tags r:id="rId406"/>
            </p:custDataLst>
          </p:nvPr>
        </p:nvSpPr>
        <p:spPr>
          <a:xfrm>
            <a:off x="104013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7" name="Rectangle 406">
            <a:extLst>
              <a:ext uri="{FF2B5EF4-FFF2-40B4-BE49-F238E27FC236}">
                <a16:creationId xmlns:a16="http://schemas.microsoft.com/office/drawing/2014/main" id="{1FC910E6-81F6-44F6-8E8E-50A97089AB95}"/>
              </a:ext>
              <a:ext uri="{C183D7F6-B498-43B3-948B-1728B52AA6E4}">
                <adec:decorative xmlns:adec="http://schemas.microsoft.com/office/drawing/2017/decorative" val="1"/>
              </a:ext>
            </a:extLst>
          </p:cNvPr>
          <p:cNvSpPr/>
          <p:nvPr>
            <p:custDataLst>
              <p:tags r:id="rId407"/>
            </p:custDataLst>
          </p:nvPr>
        </p:nvSpPr>
        <p:spPr>
          <a:xfrm>
            <a:off x="104902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8" name="Rectangle 407">
            <a:extLst>
              <a:ext uri="{FF2B5EF4-FFF2-40B4-BE49-F238E27FC236}">
                <a16:creationId xmlns:a16="http://schemas.microsoft.com/office/drawing/2014/main" id="{891CB587-74F0-4407-B131-44B13963AEFE}"/>
              </a:ext>
              <a:ext uri="{C183D7F6-B498-43B3-948B-1728B52AA6E4}">
                <adec:decorative xmlns:adec="http://schemas.microsoft.com/office/drawing/2017/decorative" val="1"/>
              </a:ext>
            </a:extLst>
          </p:cNvPr>
          <p:cNvSpPr/>
          <p:nvPr>
            <p:custDataLst>
              <p:tags r:id="rId408"/>
            </p:custDataLst>
          </p:nvPr>
        </p:nvSpPr>
        <p:spPr>
          <a:xfrm>
            <a:off x="105791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9" name="Rectangle 408">
            <a:extLst>
              <a:ext uri="{FF2B5EF4-FFF2-40B4-BE49-F238E27FC236}">
                <a16:creationId xmlns:a16="http://schemas.microsoft.com/office/drawing/2014/main" id="{CA9A7FC9-1A95-40A1-8494-21DA69C8E7EA}"/>
              </a:ext>
              <a:ext uri="{C183D7F6-B498-43B3-948B-1728B52AA6E4}">
                <adec:decorative xmlns:adec="http://schemas.microsoft.com/office/drawing/2017/decorative" val="1"/>
              </a:ext>
            </a:extLst>
          </p:cNvPr>
          <p:cNvSpPr/>
          <p:nvPr>
            <p:custDataLst>
              <p:tags r:id="rId409"/>
            </p:custDataLst>
          </p:nvPr>
        </p:nvSpPr>
        <p:spPr>
          <a:xfrm>
            <a:off x="106680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0" name="Rectangle 409">
            <a:extLst>
              <a:ext uri="{FF2B5EF4-FFF2-40B4-BE49-F238E27FC236}">
                <a16:creationId xmlns:a16="http://schemas.microsoft.com/office/drawing/2014/main" id="{0B0E93BA-3DFB-4968-A4DD-107CE744CD17}"/>
              </a:ext>
              <a:ext uri="{C183D7F6-B498-43B3-948B-1728B52AA6E4}">
                <adec:decorative xmlns:adec="http://schemas.microsoft.com/office/drawing/2017/decorative" val="1"/>
              </a:ext>
            </a:extLst>
          </p:cNvPr>
          <p:cNvSpPr/>
          <p:nvPr>
            <p:custDataLst>
              <p:tags r:id="rId410"/>
            </p:custDataLst>
          </p:nvPr>
        </p:nvSpPr>
        <p:spPr>
          <a:xfrm>
            <a:off x="107569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1" name="Rectangle 410">
            <a:extLst>
              <a:ext uri="{FF2B5EF4-FFF2-40B4-BE49-F238E27FC236}">
                <a16:creationId xmlns:a16="http://schemas.microsoft.com/office/drawing/2014/main" id="{1EE7EF6C-A330-4159-B64A-6B8DD99A5ECB}"/>
              </a:ext>
              <a:ext uri="{C183D7F6-B498-43B3-948B-1728B52AA6E4}">
                <adec:decorative xmlns:adec="http://schemas.microsoft.com/office/drawing/2017/decorative" val="1"/>
              </a:ext>
            </a:extLst>
          </p:cNvPr>
          <p:cNvSpPr/>
          <p:nvPr>
            <p:custDataLst>
              <p:tags r:id="rId411"/>
            </p:custDataLst>
          </p:nvPr>
        </p:nvSpPr>
        <p:spPr>
          <a:xfrm>
            <a:off x="81788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2" name="Rectangle 411">
            <a:extLst>
              <a:ext uri="{FF2B5EF4-FFF2-40B4-BE49-F238E27FC236}">
                <a16:creationId xmlns:a16="http://schemas.microsoft.com/office/drawing/2014/main" id="{F3B940F8-451B-460E-88F3-72777942646B}"/>
              </a:ext>
              <a:ext uri="{C183D7F6-B498-43B3-948B-1728B52AA6E4}">
                <adec:decorative xmlns:adec="http://schemas.microsoft.com/office/drawing/2017/decorative" val="1"/>
              </a:ext>
            </a:extLst>
          </p:cNvPr>
          <p:cNvSpPr/>
          <p:nvPr>
            <p:custDataLst>
              <p:tags r:id="rId412"/>
            </p:custDataLst>
          </p:nvPr>
        </p:nvSpPr>
        <p:spPr>
          <a:xfrm>
            <a:off x="82677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3" name="Rectangle 412">
            <a:extLst>
              <a:ext uri="{FF2B5EF4-FFF2-40B4-BE49-F238E27FC236}">
                <a16:creationId xmlns:a16="http://schemas.microsoft.com/office/drawing/2014/main" id="{60339C94-7528-408F-81E1-666B37521F3B}"/>
              </a:ext>
              <a:ext uri="{C183D7F6-B498-43B3-948B-1728B52AA6E4}">
                <adec:decorative xmlns:adec="http://schemas.microsoft.com/office/drawing/2017/decorative" val="1"/>
              </a:ext>
            </a:extLst>
          </p:cNvPr>
          <p:cNvSpPr/>
          <p:nvPr>
            <p:custDataLst>
              <p:tags r:id="rId413"/>
            </p:custDataLst>
          </p:nvPr>
        </p:nvSpPr>
        <p:spPr>
          <a:xfrm>
            <a:off x="83566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4" name="Rectangle 413">
            <a:extLst>
              <a:ext uri="{FF2B5EF4-FFF2-40B4-BE49-F238E27FC236}">
                <a16:creationId xmlns:a16="http://schemas.microsoft.com/office/drawing/2014/main" id="{9739EB3E-31B4-4665-80A6-410D3E3AD61A}"/>
              </a:ext>
              <a:ext uri="{C183D7F6-B498-43B3-948B-1728B52AA6E4}">
                <adec:decorative xmlns:adec="http://schemas.microsoft.com/office/drawing/2017/decorative" val="1"/>
              </a:ext>
            </a:extLst>
          </p:cNvPr>
          <p:cNvSpPr/>
          <p:nvPr>
            <p:custDataLst>
              <p:tags r:id="rId414"/>
            </p:custDataLst>
          </p:nvPr>
        </p:nvSpPr>
        <p:spPr>
          <a:xfrm>
            <a:off x="84455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5" name="Rectangle 414">
            <a:extLst>
              <a:ext uri="{FF2B5EF4-FFF2-40B4-BE49-F238E27FC236}">
                <a16:creationId xmlns:a16="http://schemas.microsoft.com/office/drawing/2014/main" id="{35CB301A-A608-4DF9-AE39-0539BB1CE828}"/>
              </a:ext>
              <a:ext uri="{C183D7F6-B498-43B3-948B-1728B52AA6E4}">
                <adec:decorative xmlns:adec="http://schemas.microsoft.com/office/drawing/2017/decorative" val="1"/>
              </a:ext>
            </a:extLst>
          </p:cNvPr>
          <p:cNvSpPr/>
          <p:nvPr>
            <p:custDataLst>
              <p:tags r:id="rId415"/>
            </p:custDataLst>
          </p:nvPr>
        </p:nvSpPr>
        <p:spPr>
          <a:xfrm>
            <a:off x="85344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6" name="Rectangle 415">
            <a:extLst>
              <a:ext uri="{FF2B5EF4-FFF2-40B4-BE49-F238E27FC236}">
                <a16:creationId xmlns:a16="http://schemas.microsoft.com/office/drawing/2014/main" id="{D159628E-36B1-4F29-8DB1-7E54732189A8}"/>
              </a:ext>
              <a:ext uri="{C183D7F6-B498-43B3-948B-1728B52AA6E4}">
                <adec:decorative xmlns:adec="http://schemas.microsoft.com/office/drawing/2017/decorative" val="1"/>
              </a:ext>
            </a:extLst>
          </p:cNvPr>
          <p:cNvSpPr/>
          <p:nvPr>
            <p:custDataLst>
              <p:tags r:id="rId416"/>
            </p:custDataLst>
          </p:nvPr>
        </p:nvSpPr>
        <p:spPr>
          <a:xfrm>
            <a:off x="86233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7" name="Rectangle 416">
            <a:extLst>
              <a:ext uri="{FF2B5EF4-FFF2-40B4-BE49-F238E27FC236}">
                <a16:creationId xmlns:a16="http://schemas.microsoft.com/office/drawing/2014/main" id="{941E92B0-0788-4895-9AF0-3BEEAA118C38}"/>
              </a:ext>
              <a:ext uri="{C183D7F6-B498-43B3-948B-1728B52AA6E4}">
                <adec:decorative xmlns:adec="http://schemas.microsoft.com/office/drawing/2017/decorative" val="1"/>
              </a:ext>
            </a:extLst>
          </p:cNvPr>
          <p:cNvSpPr/>
          <p:nvPr>
            <p:custDataLst>
              <p:tags r:id="rId417"/>
            </p:custDataLst>
          </p:nvPr>
        </p:nvSpPr>
        <p:spPr>
          <a:xfrm>
            <a:off x="87122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8" name="Rectangle 417">
            <a:extLst>
              <a:ext uri="{FF2B5EF4-FFF2-40B4-BE49-F238E27FC236}">
                <a16:creationId xmlns:a16="http://schemas.microsoft.com/office/drawing/2014/main" id="{322853E6-1275-48D2-B91E-F8DEB0096890}"/>
              </a:ext>
              <a:ext uri="{C183D7F6-B498-43B3-948B-1728B52AA6E4}">
                <adec:decorative xmlns:adec="http://schemas.microsoft.com/office/drawing/2017/decorative" val="1"/>
              </a:ext>
            </a:extLst>
          </p:cNvPr>
          <p:cNvSpPr/>
          <p:nvPr>
            <p:custDataLst>
              <p:tags r:id="rId418"/>
            </p:custDataLst>
          </p:nvPr>
        </p:nvSpPr>
        <p:spPr>
          <a:xfrm>
            <a:off x="88011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9" name="Rectangle 418">
            <a:extLst>
              <a:ext uri="{FF2B5EF4-FFF2-40B4-BE49-F238E27FC236}">
                <a16:creationId xmlns:a16="http://schemas.microsoft.com/office/drawing/2014/main" id="{5CC77239-7FC9-4CE5-A70A-020EE6A821A3}"/>
              </a:ext>
              <a:ext uri="{C183D7F6-B498-43B3-948B-1728B52AA6E4}">
                <adec:decorative xmlns:adec="http://schemas.microsoft.com/office/drawing/2017/decorative" val="1"/>
              </a:ext>
            </a:extLst>
          </p:cNvPr>
          <p:cNvSpPr/>
          <p:nvPr>
            <p:custDataLst>
              <p:tags r:id="rId419"/>
            </p:custDataLst>
          </p:nvPr>
        </p:nvSpPr>
        <p:spPr>
          <a:xfrm>
            <a:off x="88900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0" name="Rectangle 419">
            <a:extLst>
              <a:ext uri="{FF2B5EF4-FFF2-40B4-BE49-F238E27FC236}">
                <a16:creationId xmlns:a16="http://schemas.microsoft.com/office/drawing/2014/main" id="{0463735C-086A-4CE8-A3D5-5D3860908350}"/>
              </a:ext>
              <a:ext uri="{C183D7F6-B498-43B3-948B-1728B52AA6E4}">
                <adec:decorative xmlns:adec="http://schemas.microsoft.com/office/drawing/2017/decorative" val="1"/>
              </a:ext>
            </a:extLst>
          </p:cNvPr>
          <p:cNvSpPr/>
          <p:nvPr>
            <p:custDataLst>
              <p:tags r:id="rId420"/>
            </p:custDataLst>
          </p:nvPr>
        </p:nvSpPr>
        <p:spPr>
          <a:xfrm>
            <a:off x="89789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1" name="Rectangle 420">
            <a:extLst>
              <a:ext uri="{FF2B5EF4-FFF2-40B4-BE49-F238E27FC236}">
                <a16:creationId xmlns:a16="http://schemas.microsoft.com/office/drawing/2014/main" id="{216DD50E-3E01-46FC-A08A-3DF0C260A425}"/>
              </a:ext>
              <a:ext uri="{C183D7F6-B498-43B3-948B-1728B52AA6E4}">
                <adec:decorative xmlns:adec="http://schemas.microsoft.com/office/drawing/2017/decorative" val="1"/>
              </a:ext>
            </a:extLst>
          </p:cNvPr>
          <p:cNvSpPr/>
          <p:nvPr>
            <p:custDataLst>
              <p:tags r:id="rId421"/>
            </p:custDataLst>
          </p:nvPr>
        </p:nvSpPr>
        <p:spPr>
          <a:xfrm>
            <a:off x="90678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2" name="Rectangle 421">
            <a:extLst>
              <a:ext uri="{FF2B5EF4-FFF2-40B4-BE49-F238E27FC236}">
                <a16:creationId xmlns:a16="http://schemas.microsoft.com/office/drawing/2014/main" id="{25F1E8A5-1FE1-4AE2-91DB-AFA671A40DA2}"/>
              </a:ext>
              <a:ext uri="{C183D7F6-B498-43B3-948B-1728B52AA6E4}">
                <adec:decorative xmlns:adec="http://schemas.microsoft.com/office/drawing/2017/decorative" val="1"/>
              </a:ext>
            </a:extLst>
          </p:cNvPr>
          <p:cNvSpPr/>
          <p:nvPr>
            <p:custDataLst>
              <p:tags r:id="rId422"/>
            </p:custDataLst>
          </p:nvPr>
        </p:nvSpPr>
        <p:spPr>
          <a:xfrm>
            <a:off x="91567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3" name="Rectangle 422">
            <a:extLst>
              <a:ext uri="{FF2B5EF4-FFF2-40B4-BE49-F238E27FC236}">
                <a16:creationId xmlns:a16="http://schemas.microsoft.com/office/drawing/2014/main" id="{C4FE6DF2-C053-4507-8F3C-DB4F0E79A3CC}"/>
              </a:ext>
              <a:ext uri="{C183D7F6-B498-43B3-948B-1728B52AA6E4}">
                <adec:decorative xmlns:adec="http://schemas.microsoft.com/office/drawing/2017/decorative" val="1"/>
              </a:ext>
            </a:extLst>
          </p:cNvPr>
          <p:cNvSpPr/>
          <p:nvPr>
            <p:custDataLst>
              <p:tags r:id="rId423"/>
            </p:custDataLst>
          </p:nvPr>
        </p:nvSpPr>
        <p:spPr>
          <a:xfrm>
            <a:off x="92456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4" name="Rectangle 423">
            <a:extLst>
              <a:ext uri="{FF2B5EF4-FFF2-40B4-BE49-F238E27FC236}">
                <a16:creationId xmlns:a16="http://schemas.microsoft.com/office/drawing/2014/main" id="{AFF1B4DC-C36D-4969-BDBF-F389A321CA7C}"/>
              </a:ext>
              <a:ext uri="{C183D7F6-B498-43B3-948B-1728B52AA6E4}">
                <adec:decorative xmlns:adec="http://schemas.microsoft.com/office/drawing/2017/decorative" val="1"/>
              </a:ext>
            </a:extLst>
          </p:cNvPr>
          <p:cNvSpPr/>
          <p:nvPr>
            <p:custDataLst>
              <p:tags r:id="rId424"/>
            </p:custDataLst>
          </p:nvPr>
        </p:nvSpPr>
        <p:spPr>
          <a:xfrm>
            <a:off x="93345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5" name="Rectangle 424">
            <a:extLst>
              <a:ext uri="{FF2B5EF4-FFF2-40B4-BE49-F238E27FC236}">
                <a16:creationId xmlns:a16="http://schemas.microsoft.com/office/drawing/2014/main" id="{C4FCD111-4EDA-4BC8-ACF5-0B4F216E2F80}"/>
              </a:ext>
              <a:ext uri="{C183D7F6-B498-43B3-948B-1728B52AA6E4}">
                <adec:decorative xmlns:adec="http://schemas.microsoft.com/office/drawing/2017/decorative" val="1"/>
              </a:ext>
            </a:extLst>
          </p:cNvPr>
          <p:cNvSpPr/>
          <p:nvPr>
            <p:custDataLst>
              <p:tags r:id="rId425"/>
            </p:custDataLst>
          </p:nvPr>
        </p:nvSpPr>
        <p:spPr>
          <a:xfrm>
            <a:off x="94234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6" name="Rectangle 425">
            <a:extLst>
              <a:ext uri="{FF2B5EF4-FFF2-40B4-BE49-F238E27FC236}">
                <a16:creationId xmlns:a16="http://schemas.microsoft.com/office/drawing/2014/main" id="{6A08B2F9-122F-4798-B839-1FA9AB940A13}"/>
              </a:ext>
              <a:ext uri="{C183D7F6-B498-43B3-948B-1728B52AA6E4}">
                <adec:decorative xmlns:adec="http://schemas.microsoft.com/office/drawing/2017/decorative" val="1"/>
              </a:ext>
            </a:extLst>
          </p:cNvPr>
          <p:cNvSpPr/>
          <p:nvPr>
            <p:custDataLst>
              <p:tags r:id="rId426"/>
            </p:custDataLst>
          </p:nvPr>
        </p:nvSpPr>
        <p:spPr>
          <a:xfrm>
            <a:off x="95123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7" name="Rectangle 426">
            <a:extLst>
              <a:ext uri="{FF2B5EF4-FFF2-40B4-BE49-F238E27FC236}">
                <a16:creationId xmlns:a16="http://schemas.microsoft.com/office/drawing/2014/main" id="{FE4025FF-BE05-4A94-8C32-F1B318C741EE}"/>
              </a:ext>
              <a:ext uri="{C183D7F6-B498-43B3-948B-1728B52AA6E4}">
                <adec:decorative xmlns:adec="http://schemas.microsoft.com/office/drawing/2017/decorative" val="1"/>
              </a:ext>
            </a:extLst>
          </p:cNvPr>
          <p:cNvSpPr/>
          <p:nvPr>
            <p:custDataLst>
              <p:tags r:id="rId427"/>
            </p:custDataLst>
          </p:nvPr>
        </p:nvSpPr>
        <p:spPr>
          <a:xfrm>
            <a:off x="96012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8" name="Rectangle 427">
            <a:extLst>
              <a:ext uri="{FF2B5EF4-FFF2-40B4-BE49-F238E27FC236}">
                <a16:creationId xmlns:a16="http://schemas.microsoft.com/office/drawing/2014/main" id="{26864C81-90BD-46F1-B8A7-C99345B48373}"/>
              </a:ext>
              <a:ext uri="{C183D7F6-B498-43B3-948B-1728B52AA6E4}">
                <adec:decorative xmlns:adec="http://schemas.microsoft.com/office/drawing/2017/decorative" val="1"/>
              </a:ext>
            </a:extLst>
          </p:cNvPr>
          <p:cNvSpPr/>
          <p:nvPr>
            <p:custDataLst>
              <p:tags r:id="rId428"/>
            </p:custDataLst>
          </p:nvPr>
        </p:nvSpPr>
        <p:spPr>
          <a:xfrm>
            <a:off x="96901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9" name="Rectangle 428">
            <a:extLst>
              <a:ext uri="{FF2B5EF4-FFF2-40B4-BE49-F238E27FC236}">
                <a16:creationId xmlns:a16="http://schemas.microsoft.com/office/drawing/2014/main" id="{4F6411CF-6D1F-4085-B9B3-6DD129BA56C7}"/>
              </a:ext>
              <a:ext uri="{C183D7F6-B498-43B3-948B-1728B52AA6E4}">
                <adec:decorative xmlns:adec="http://schemas.microsoft.com/office/drawing/2017/decorative" val="1"/>
              </a:ext>
            </a:extLst>
          </p:cNvPr>
          <p:cNvSpPr/>
          <p:nvPr>
            <p:custDataLst>
              <p:tags r:id="rId429"/>
            </p:custDataLst>
          </p:nvPr>
        </p:nvSpPr>
        <p:spPr>
          <a:xfrm>
            <a:off x="97790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0" name="Rectangle 429">
            <a:extLst>
              <a:ext uri="{FF2B5EF4-FFF2-40B4-BE49-F238E27FC236}">
                <a16:creationId xmlns:a16="http://schemas.microsoft.com/office/drawing/2014/main" id="{5B0E9FCF-8F43-4564-B4A9-8D5BCDF9312A}"/>
              </a:ext>
              <a:ext uri="{C183D7F6-B498-43B3-948B-1728B52AA6E4}">
                <adec:decorative xmlns:adec="http://schemas.microsoft.com/office/drawing/2017/decorative" val="1"/>
              </a:ext>
            </a:extLst>
          </p:cNvPr>
          <p:cNvSpPr/>
          <p:nvPr>
            <p:custDataLst>
              <p:tags r:id="rId430"/>
            </p:custDataLst>
          </p:nvPr>
        </p:nvSpPr>
        <p:spPr>
          <a:xfrm>
            <a:off x="98679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1" name="Rectangle 430">
            <a:extLst>
              <a:ext uri="{FF2B5EF4-FFF2-40B4-BE49-F238E27FC236}">
                <a16:creationId xmlns:a16="http://schemas.microsoft.com/office/drawing/2014/main" id="{43924BFF-AE35-46ED-B02B-75C6E4454211}"/>
              </a:ext>
              <a:ext uri="{C183D7F6-B498-43B3-948B-1728B52AA6E4}">
                <adec:decorative xmlns:adec="http://schemas.microsoft.com/office/drawing/2017/decorative" val="1"/>
              </a:ext>
            </a:extLst>
          </p:cNvPr>
          <p:cNvSpPr/>
          <p:nvPr>
            <p:custDataLst>
              <p:tags r:id="rId431"/>
            </p:custDataLst>
          </p:nvPr>
        </p:nvSpPr>
        <p:spPr>
          <a:xfrm>
            <a:off x="99568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2" name="Rectangle 431">
            <a:extLst>
              <a:ext uri="{FF2B5EF4-FFF2-40B4-BE49-F238E27FC236}">
                <a16:creationId xmlns:a16="http://schemas.microsoft.com/office/drawing/2014/main" id="{DF71C621-0534-4972-A51F-E971EE182DF7}"/>
              </a:ext>
              <a:ext uri="{C183D7F6-B498-43B3-948B-1728B52AA6E4}">
                <adec:decorative xmlns:adec="http://schemas.microsoft.com/office/drawing/2017/decorative" val="1"/>
              </a:ext>
            </a:extLst>
          </p:cNvPr>
          <p:cNvSpPr/>
          <p:nvPr>
            <p:custDataLst>
              <p:tags r:id="rId432"/>
            </p:custDataLst>
          </p:nvPr>
        </p:nvSpPr>
        <p:spPr>
          <a:xfrm>
            <a:off x="100457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3" name="Rectangle 432">
            <a:extLst>
              <a:ext uri="{FF2B5EF4-FFF2-40B4-BE49-F238E27FC236}">
                <a16:creationId xmlns:a16="http://schemas.microsoft.com/office/drawing/2014/main" id="{EE56FA5C-0E69-4A24-B621-4FE7CED06B6D}"/>
              </a:ext>
              <a:ext uri="{C183D7F6-B498-43B3-948B-1728B52AA6E4}">
                <adec:decorative xmlns:adec="http://schemas.microsoft.com/office/drawing/2017/decorative" val="1"/>
              </a:ext>
            </a:extLst>
          </p:cNvPr>
          <p:cNvSpPr/>
          <p:nvPr>
            <p:custDataLst>
              <p:tags r:id="rId433"/>
            </p:custDataLst>
          </p:nvPr>
        </p:nvSpPr>
        <p:spPr>
          <a:xfrm>
            <a:off x="101346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4" name="Rectangle 433">
            <a:extLst>
              <a:ext uri="{FF2B5EF4-FFF2-40B4-BE49-F238E27FC236}">
                <a16:creationId xmlns:a16="http://schemas.microsoft.com/office/drawing/2014/main" id="{2DA7C08C-0876-444C-9CA8-F84A6BFFC7A7}"/>
              </a:ext>
              <a:ext uri="{C183D7F6-B498-43B3-948B-1728B52AA6E4}">
                <adec:decorative xmlns:adec="http://schemas.microsoft.com/office/drawing/2017/decorative" val="1"/>
              </a:ext>
            </a:extLst>
          </p:cNvPr>
          <p:cNvSpPr/>
          <p:nvPr>
            <p:custDataLst>
              <p:tags r:id="rId434"/>
            </p:custDataLst>
          </p:nvPr>
        </p:nvSpPr>
        <p:spPr>
          <a:xfrm>
            <a:off x="102235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5" name="Rectangle 434">
            <a:extLst>
              <a:ext uri="{FF2B5EF4-FFF2-40B4-BE49-F238E27FC236}">
                <a16:creationId xmlns:a16="http://schemas.microsoft.com/office/drawing/2014/main" id="{1C7D3C37-B317-47B4-B271-373F300581B1}"/>
              </a:ext>
              <a:ext uri="{C183D7F6-B498-43B3-948B-1728B52AA6E4}">
                <adec:decorative xmlns:adec="http://schemas.microsoft.com/office/drawing/2017/decorative" val="1"/>
              </a:ext>
            </a:extLst>
          </p:cNvPr>
          <p:cNvSpPr/>
          <p:nvPr>
            <p:custDataLst>
              <p:tags r:id="rId435"/>
            </p:custDataLst>
          </p:nvPr>
        </p:nvSpPr>
        <p:spPr>
          <a:xfrm>
            <a:off x="103124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6" name="Rectangle 435">
            <a:extLst>
              <a:ext uri="{FF2B5EF4-FFF2-40B4-BE49-F238E27FC236}">
                <a16:creationId xmlns:a16="http://schemas.microsoft.com/office/drawing/2014/main" id="{38DE5CE8-7608-41F2-B3C6-D490267FC889}"/>
              </a:ext>
              <a:ext uri="{C183D7F6-B498-43B3-948B-1728B52AA6E4}">
                <adec:decorative xmlns:adec="http://schemas.microsoft.com/office/drawing/2017/decorative" val="1"/>
              </a:ext>
            </a:extLst>
          </p:cNvPr>
          <p:cNvSpPr/>
          <p:nvPr>
            <p:custDataLst>
              <p:tags r:id="rId436"/>
            </p:custDataLst>
          </p:nvPr>
        </p:nvSpPr>
        <p:spPr>
          <a:xfrm>
            <a:off x="104013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7" name="Rectangle 436">
            <a:extLst>
              <a:ext uri="{FF2B5EF4-FFF2-40B4-BE49-F238E27FC236}">
                <a16:creationId xmlns:a16="http://schemas.microsoft.com/office/drawing/2014/main" id="{E1FA268C-2AF7-412F-9C4C-3CD6116AEBE8}"/>
              </a:ext>
              <a:ext uri="{C183D7F6-B498-43B3-948B-1728B52AA6E4}">
                <adec:decorative xmlns:adec="http://schemas.microsoft.com/office/drawing/2017/decorative" val="1"/>
              </a:ext>
            </a:extLst>
          </p:cNvPr>
          <p:cNvSpPr/>
          <p:nvPr>
            <p:custDataLst>
              <p:tags r:id="rId437"/>
            </p:custDataLst>
          </p:nvPr>
        </p:nvSpPr>
        <p:spPr>
          <a:xfrm>
            <a:off x="104902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8" name="Rectangle 437">
            <a:extLst>
              <a:ext uri="{FF2B5EF4-FFF2-40B4-BE49-F238E27FC236}">
                <a16:creationId xmlns:a16="http://schemas.microsoft.com/office/drawing/2014/main" id="{A473F301-0144-4F8E-A5B5-CFED2431C23C}"/>
              </a:ext>
              <a:ext uri="{C183D7F6-B498-43B3-948B-1728B52AA6E4}">
                <adec:decorative xmlns:adec="http://schemas.microsoft.com/office/drawing/2017/decorative" val="1"/>
              </a:ext>
            </a:extLst>
          </p:cNvPr>
          <p:cNvSpPr/>
          <p:nvPr>
            <p:custDataLst>
              <p:tags r:id="rId438"/>
            </p:custDataLst>
          </p:nvPr>
        </p:nvSpPr>
        <p:spPr>
          <a:xfrm>
            <a:off x="105791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9" name="Rectangle 438">
            <a:extLst>
              <a:ext uri="{FF2B5EF4-FFF2-40B4-BE49-F238E27FC236}">
                <a16:creationId xmlns:a16="http://schemas.microsoft.com/office/drawing/2014/main" id="{EBE46E71-94FE-48F4-BE45-056969FD37AF}"/>
              </a:ext>
              <a:ext uri="{C183D7F6-B498-43B3-948B-1728B52AA6E4}">
                <adec:decorative xmlns:adec="http://schemas.microsoft.com/office/drawing/2017/decorative" val="1"/>
              </a:ext>
            </a:extLst>
          </p:cNvPr>
          <p:cNvSpPr/>
          <p:nvPr>
            <p:custDataLst>
              <p:tags r:id="rId439"/>
            </p:custDataLst>
          </p:nvPr>
        </p:nvSpPr>
        <p:spPr>
          <a:xfrm>
            <a:off x="106680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0" name="Rectangle 439">
            <a:extLst>
              <a:ext uri="{FF2B5EF4-FFF2-40B4-BE49-F238E27FC236}">
                <a16:creationId xmlns:a16="http://schemas.microsoft.com/office/drawing/2014/main" id="{E0D3FF5B-2FF9-43A1-9B82-05F4EB760783}"/>
              </a:ext>
              <a:ext uri="{C183D7F6-B498-43B3-948B-1728B52AA6E4}">
                <adec:decorative xmlns:adec="http://schemas.microsoft.com/office/drawing/2017/decorative" val="1"/>
              </a:ext>
            </a:extLst>
          </p:cNvPr>
          <p:cNvSpPr/>
          <p:nvPr>
            <p:custDataLst>
              <p:tags r:id="rId440"/>
            </p:custDataLst>
          </p:nvPr>
        </p:nvSpPr>
        <p:spPr>
          <a:xfrm>
            <a:off x="107569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1" name="Rectangle 440">
            <a:extLst>
              <a:ext uri="{FF2B5EF4-FFF2-40B4-BE49-F238E27FC236}">
                <a16:creationId xmlns:a16="http://schemas.microsoft.com/office/drawing/2014/main" id="{5EA2E4FE-414B-4946-BB36-255154D38F52}"/>
              </a:ext>
              <a:ext uri="{C183D7F6-B498-43B3-948B-1728B52AA6E4}">
                <adec:decorative xmlns:adec="http://schemas.microsoft.com/office/drawing/2017/decorative" val="1"/>
              </a:ext>
            </a:extLst>
          </p:cNvPr>
          <p:cNvSpPr/>
          <p:nvPr>
            <p:custDataLst>
              <p:tags r:id="rId441"/>
            </p:custDataLst>
          </p:nvPr>
        </p:nvSpPr>
        <p:spPr>
          <a:xfrm>
            <a:off x="81788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2" name="Rectangle 441">
            <a:extLst>
              <a:ext uri="{FF2B5EF4-FFF2-40B4-BE49-F238E27FC236}">
                <a16:creationId xmlns:a16="http://schemas.microsoft.com/office/drawing/2014/main" id="{6D7A9196-44EE-4A61-BC38-84809879A717}"/>
              </a:ext>
              <a:ext uri="{C183D7F6-B498-43B3-948B-1728B52AA6E4}">
                <adec:decorative xmlns:adec="http://schemas.microsoft.com/office/drawing/2017/decorative" val="1"/>
              </a:ext>
            </a:extLst>
          </p:cNvPr>
          <p:cNvSpPr/>
          <p:nvPr>
            <p:custDataLst>
              <p:tags r:id="rId442"/>
            </p:custDataLst>
          </p:nvPr>
        </p:nvSpPr>
        <p:spPr>
          <a:xfrm>
            <a:off x="82677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3" name="Rectangle 442">
            <a:extLst>
              <a:ext uri="{FF2B5EF4-FFF2-40B4-BE49-F238E27FC236}">
                <a16:creationId xmlns:a16="http://schemas.microsoft.com/office/drawing/2014/main" id="{2A767A95-D867-4EC1-97E4-052735140A5D}"/>
              </a:ext>
              <a:ext uri="{C183D7F6-B498-43B3-948B-1728B52AA6E4}">
                <adec:decorative xmlns:adec="http://schemas.microsoft.com/office/drawing/2017/decorative" val="1"/>
              </a:ext>
            </a:extLst>
          </p:cNvPr>
          <p:cNvSpPr/>
          <p:nvPr>
            <p:custDataLst>
              <p:tags r:id="rId443"/>
            </p:custDataLst>
          </p:nvPr>
        </p:nvSpPr>
        <p:spPr>
          <a:xfrm>
            <a:off x="83566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4" name="Rectangle 443">
            <a:extLst>
              <a:ext uri="{FF2B5EF4-FFF2-40B4-BE49-F238E27FC236}">
                <a16:creationId xmlns:a16="http://schemas.microsoft.com/office/drawing/2014/main" id="{C21D82DC-187F-4DCD-AB8C-2ACF8321318C}"/>
              </a:ext>
              <a:ext uri="{C183D7F6-B498-43B3-948B-1728B52AA6E4}">
                <adec:decorative xmlns:adec="http://schemas.microsoft.com/office/drawing/2017/decorative" val="1"/>
              </a:ext>
            </a:extLst>
          </p:cNvPr>
          <p:cNvSpPr/>
          <p:nvPr>
            <p:custDataLst>
              <p:tags r:id="rId444"/>
            </p:custDataLst>
          </p:nvPr>
        </p:nvSpPr>
        <p:spPr>
          <a:xfrm>
            <a:off x="84455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5" name="Rectangle 444">
            <a:extLst>
              <a:ext uri="{FF2B5EF4-FFF2-40B4-BE49-F238E27FC236}">
                <a16:creationId xmlns:a16="http://schemas.microsoft.com/office/drawing/2014/main" id="{FA0266D3-4E5C-4B0A-9A50-FDC293FF7470}"/>
              </a:ext>
              <a:ext uri="{C183D7F6-B498-43B3-948B-1728B52AA6E4}">
                <adec:decorative xmlns:adec="http://schemas.microsoft.com/office/drawing/2017/decorative" val="1"/>
              </a:ext>
            </a:extLst>
          </p:cNvPr>
          <p:cNvSpPr/>
          <p:nvPr>
            <p:custDataLst>
              <p:tags r:id="rId445"/>
            </p:custDataLst>
          </p:nvPr>
        </p:nvSpPr>
        <p:spPr>
          <a:xfrm>
            <a:off x="85344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6" name="Rectangle 445">
            <a:extLst>
              <a:ext uri="{FF2B5EF4-FFF2-40B4-BE49-F238E27FC236}">
                <a16:creationId xmlns:a16="http://schemas.microsoft.com/office/drawing/2014/main" id="{39C20028-72A5-4634-BF22-D559941B00DA}"/>
              </a:ext>
              <a:ext uri="{C183D7F6-B498-43B3-948B-1728B52AA6E4}">
                <adec:decorative xmlns:adec="http://schemas.microsoft.com/office/drawing/2017/decorative" val="1"/>
              </a:ext>
            </a:extLst>
          </p:cNvPr>
          <p:cNvSpPr/>
          <p:nvPr>
            <p:custDataLst>
              <p:tags r:id="rId446"/>
            </p:custDataLst>
          </p:nvPr>
        </p:nvSpPr>
        <p:spPr>
          <a:xfrm>
            <a:off x="86233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7" name="Rectangle 446">
            <a:extLst>
              <a:ext uri="{FF2B5EF4-FFF2-40B4-BE49-F238E27FC236}">
                <a16:creationId xmlns:a16="http://schemas.microsoft.com/office/drawing/2014/main" id="{A6C6D8F1-0B34-4853-9AB6-9E17A22C2C56}"/>
              </a:ext>
              <a:ext uri="{C183D7F6-B498-43B3-948B-1728B52AA6E4}">
                <adec:decorative xmlns:adec="http://schemas.microsoft.com/office/drawing/2017/decorative" val="1"/>
              </a:ext>
            </a:extLst>
          </p:cNvPr>
          <p:cNvSpPr/>
          <p:nvPr>
            <p:custDataLst>
              <p:tags r:id="rId447"/>
            </p:custDataLst>
          </p:nvPr>
        </p:nvSpPr>
        <p:spPr>
          <a:xfrm>
            <a:off x="87122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8" name="Rectangle 447">
            <a:extLst>
              <a:ext uri="{FF2B5EF4-FFF2-40B4-BE49-F238E27FC236}">
                <a16:creationId xmlns:a16="http://schemas.microsoft.com/office/drawing/2014/main" id="{2F996A95-BD31-4BD3-8AC0-7A67C305D809}"/>
              </a:ext>
              <a:ext uri="{C183D7F6-B498-43B3-948B-1728B52AA6E4}">
                <adec:decorative xmlns:adec="http://schemas.microsoft.com/office/drawing/2017/decorative" val="1"/>
              </a:ext>
            </a:extLst>
          </p:cNvPr>
          <p:cNvSpPr/>
          <p:nvPr>
            <p:custDataLst>
              <p:tags r:id="rId448"/>
            </p:custDataLst>
          </p:nvPr>
        </p:nvSpPr>
        <p:spPr>
          <a:xfrm>
            <a:off x="88011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9" name="Rectangle 448">
            <a:extLst>
              <a:ext uri="{FF2B5EF4-FFF2-40B4-BE49-F238E27FC236}">
                <a16:creationId xmlns:a16="http://schemas.microsoft.com/office/drawing/2014/main" id="{D69D8F0D-BC7F-457E-94FD-15C46F9D6435}"/>
              </a:ext>
              <a:ext uri="{C183D7F6-B498-43B3-948B-1728B52AA6E4}">
                <adec:decorative xmlns:adec="http://schemas.microsoft.com/office/drawing/2017/decorative" val="1"/>
              </a:ext>
            </a:extLst>
          </p:cNvPr>
          <p:cNvSpPr/>
          <p:nvPr>
            <p:custDataLst>
              <p:tags r:id="rId449"/>
            </p:custDataLst>
          </p:nvPr>
        </p:nvSpPr>
        <p:spPr>
          <a:xfrm>
            <a:off x="88900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0" name="Rectangle 449">
            <a:extLst>
              <a:ext uri="{FF2B5EF4-FFF2-40B4-BE49-F238E27FC236}">
                <a16:creationId xmlns:a16="http://schemas.microsoft.com/office/drawing/2014/main" id="{43C86B00-010D-404C-91A0-6E65DAA1592C}"/>
              </a:ext>
              <a:ext uri="{C183D7F6-B498-43B3-948B-1728B52AA6E4}">
                <adec:decorative xmlns:adec="http://schemas.microsoft.com/office/drawing/2017/decorative" val="1"/>
              </a:ext>
            </a:extLst>
          </p:cNvPr>
          <p:cNvSpPr/>
          <p:nvPr>
            <p:custDataLst>
              <p:tags r:id="rId450"/>
            </p:custDataLst>
          </p:nvPr>
        </p:nvSpPr>
        <p:spPr>
          <a:xfrm>
            <a:off x="89789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1" name="Rectangle 450">
            <a:extLst>
              <a:ext uri="{FF2B5EF4-FFF2-40B4-BE49-F238E27FC236}">
                <a16:creationId xmlns:a16="http://schemas.microsoft.com/office/drawing/2014/main" id="{713EB6F0-25C4-40E7-B7EE-96D68F2A5267}"/>
              </a:ext>
              <a:ext uri="{C183D7F6-B498-43B3-948B-1728B52AA6E4}">
                <adec:decorative xmlns:adec="http://schemas.microsoft.com/office/drawing/2017/decorative" val="1"/>
              </a:ext>
            </a:extLst>
          </p:cNvPr>
          <p:cNvSpPr/>
          <p:nvPr>
            <p:custDataLst>
              <p:tags r:id="rId451"/>
            </p:custDataLst>
          </p:nvPr>
        </p:nvSpPr>
        <p:spPr>
          <a:xfrm>
            <a:off x="90678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2" name="Rectangle 451">
            <a:extLst>
              <a:ext uri="{FF2B5EF4-FFF2-40B4-BE49-F238E27FC236}">
                <a16:creationId xmlns:a16="http://schemas.microsoft.com/office/drawing/2014/main" id="{DA348BEA-A050-45C0-8F2D-F2CD1DEC365E}"/>
              </a:ext>
              <a:ext uri="{C183D7F6-B498-43B3-948B-1728B52AA6E4}">
                <adec:decorative xmlns:adec="http://schemas.microsoft.com/office/drawing/2017/decorative" val="1"/>
              </a:ext>
            </a:extLst>
          </p:cNvPr>
          <p:cNvSpPr/>
          <p:nvPr>
            <p:custDataLst>
              <p:tags r:id="rId452"/>
            </p:custDataLst>
          </p:nvPr>
        </p:nvSpPr>
        <p:spPr>
          <a:xfrm>
            <a:off x="91567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3" name="Rectangle 452">
            <a:extLst>
              <a:ext uri="{FF2B5EF4-FFF2-40B4-BE49-F238E27FC236}">
                <a16:creationId xmlns:a16="http://schemas.microsoft.com/office/drawing/2014/main" id="{CF22AD90-17D5-4F25-852B-7D50F71417AE}"/>
              </a:ext>
              <a:ext uri="{C183D7F6-B498-43B3-948B-1728B52AA6E4}">
                <adec:decorative xmlns:adec="http://schemas.microsoft.com/office/drawing/2017/decorative" val="1"/>
              </a:ext>
            </a:extLst>
          </p:cNvPr>
          <p:cNvSpPr/>
          <p:nvPr>
            <p:custDataLst>
              <p:tags r:id="rId453"/>
            </p:custDataLst>
          </p:nvPr>
        </p:nvSpPr>
        <p:spPr>
          <a:xfrm>
            <a:off x="92456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4" name="Rectangle 453">
            <a:extLst>
              <a:ext uri="{FF2B5EF4-FFF2-40B4-BE49-F238E27FC236}">
                <a16:creationId xmlns:a16="http://schemas.microsoft.com/office/drawing/2014/main" id="{050458D3-5C13-462A-96C2-7B2589931BC4}"/>
              </a:ext>
              <a:ext uri="{C183D7F6-B498-43B3-948B-1728B52AA6E4}">
                <adec:decorative xmlns:adec="http://schemas.microsoft.com/office/drawing/2017/decorative" val="1"/>
              </a:ext>
            </a:extLst>
          </p:cNvPr>
          <p:cNvSpPr/>
          <p:nvPr>
            <p:custDataLst>
              <p:tags r:id="rId454"/>
            </p:custDataLst>
          </p:nvPr>
        </p:nvSpPr>
        <p:spPr>
          <a:xfrm>
            <a:off x="93345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5" name="Rectangle 454">
            <a:extLst>
              <a:ext uri="{FF2B5EF4-FFF2-40B4-BE49-F238E27FC236}">
                <a16:creationId xmlns:a16="http://schemas.microsoft.com/office/drawing/2014/main" id="{554566E5-B77E-41E7-AFB0-3174F23BC789}"/>
              </a:ext>
              <a:ext uri="{C183D7F6-B498-43B3-948B-1728B52AA6E4}">
                <adec:decorative xmlns:adec="http://schemas.microsoft.com/office/drawing/2017/decorative" val="1"/>
              </a:ext>
            </a:extLst>
          </p:cNvPr>
          <p:cNvSpPr/>
          <p:nvPr>
            <p:custDataLst>
              <p:tags r:id="rId455"/>
            </p:custDataLst>
          </p:nvPr>
        </p:nvSpPr>
        <p:spPr>
          <a:xfrm>
            <a:off x="94234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6" name="Rectangle 455">
            <a:extLst>
              <a:ext uri="{FF2B5EF4-FFF2-40B4-BE49-F238E27FC236}">
                <a16:creationId xmlns:a16="http://schemas.microsoft.com/office/drawing/2014/main" id="{A6720526-51FD-4050-8CBF-5A0284EFDAA4}"/>
              </a:ext>
              <a:ext uri="{C183D7F6-B498-43B3-948B-1728B52AA6E4}">
                <adec:decorative xmlns:adec="http://schemas.microsoft.com/office/drawing/2017/decorative" val="1"/>
              </a:ext>
            </a:extLst>
          </p:cNvPr>
          <p:cNvSpPr/>
          <p:nvPr>
            <p:custDataLst>
              <p:tags r:id="rId456"/>
            </p:custDataLst>
          </p:nvPr>
        </p:nvSpPr>
        <p:spPr>
          <a:xfrm>
            <a:off x="95123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7" name="Rectangle 456">
            <a:extLst>
              <a:ext uri="{FF2B5EF4-FFF2-40B4-BE49-F238E27FC236}">
                <a16:creationId xmlns:a16="http://schemas.microsoft.com/office/drawing/2014/main" id="{9958AA66-C5CE-4FE1-A439-B762E39C58D3}"/>
              </a:ext>
              <a:ext uri="{C183D7F6-B498-43B3-948B-1728B52AA6E4}">
                <adec:decorative xmlns:adec="http://schemas.microsoft.com/office/drawing/2017/decorative" val="1"/>
              </a:ext>
            </a:extLst>
          </p:cNvPr>
          <p:cNvSpPr/>
          <p:nvPr>
            <p:custDataLst>
              <p:tags r:id="rId457"/>
            </p:custDataLst>
          </p:nvPr>
        </p:nvSpPr>
        <p:spPr>
          <a:xfrm>
            <a:off x="96012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8" name="Rectangle 457">
            <a:extLst>
              <a:ext uri="{FF2B5EF4-FFF2-40B4-BE49-F238E27FC236}">
                <a16:creationId xmlns:a16="http://schemas.microsoft.com/office/drawing/2014/main" id="{0E95CB0D-87F8-46B3-9014-7FADBAC6B08F}"/>
              </a:ext>
              <a:ext uri="{C183D7F6-B498-43B3-948B-1728B52AA6E4}">
                <adec:decorative xmlns:adec="http://schemas.microsoft.com/office/drawing/2017/decorative" val="1"/>
              </a:ext>
            </a:extLst>
          </p:cNvPr>
          <p:cNvSpPr/>
          <p:nvPr>
            <p:custDataLst>
              <p:tags r:id="rId458"/>
            </p:custDataLst>
          </p:nvPr>
        </p:nvSpPr>
        <p:spPr>
          <a:xfrm>
            <a:off x="96901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9" name="Rectangle 458">
            <a:extLst>
              <a:ext uri="{FF2B5EF4-FFF2-40B4-BE49-F238E27FC236}">
                <a16:creationId xmlns:a16="http://schemas.microsoft.com/office/drawing/2014/main" id="{D231668C-DFCB-4D5C-B693-499602E5A933}"/>
              </a:ext>
              <a:ext uri="{C183D7F6-B498-43B3-948B-1728B52AA6E4}">
                <adec:decorative xmlns:adec="http://schemas.microsoft.com/office/drawing/2017/decorative" val="1"/>
              </a:ext>
            </a:extLst>
          </p:cNvPr>
          <p:cNvSpPr/>
          <p:nvPr>
            <p:custDataLst>
              <p:tags r:id="rId459"/>
            </p:custDataLst>
          </p:nvPr>
        </p:nvSpPr>
        <p:spPr>
          <a:xfrm>
            <a:off x="97790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0" name="Rectangle 459">
            <a:extLst>
              <a:ext uri="{FF2B5EF4-FFF2-40B4-BE49-F238E27FC236}">
                <a16:creationId xmlns:a16="http://schemas.microsoft.com/office/drawing/2014/main" id="{3C92F75C-F4C9-4AB3-BB98-CDA487F4C35E}"/>
              </a:ext>
              <a:ext uri="{C183D7F6-B498-43B3-948B-1728B52AA6E4}">
                <adec:decorative xmlns:adec="http://schemas.microsoft.com/office/drawing/2017/decorative" val="1"/>
              </a:ext>
            </a:extLst>
          </p:cNvPr>
          <p:cNvSpPr/>
          <p:nvPr>
            <p:custDataLst>
              <p:tags r:id="rId460"/>
            </p:custDataLst>
          </p:nvPr>
        </p:nvSpPr>
        <p:spPr>
          <a:xfrm>
            <a:off x="98679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1" name="Rectangle 460">
            <a:extLst>
              <a:ext uri="{FF2B5EF4-FFF2-40B4-BE49-F238E27FC236}">
                <a16:creationId xmlns:a16="http://schemas.microsoft.com/office/drawing/2014/main" id="{071CC2DD-36CA-47D1-B9ED-E40F28B7AAF7}"/>
              </a:ext>
              <a:ext uri="{C183D7F6-B498-43B3-948B-1728B52AA6E4}">
                <adec:decorative xmlns:adec="http://schemas.microsoft.com/office/drawing/2017/decorative" val="1"/>
              </a:ext>
            </a:extLst>
          </p:cNvPr>
          <p:cNvSpPr/>
          <p:nvPr>
            <p:custDataLst>
              <p:tags r:id="rId461"/>
            </p:custDataLst>
          </p:nvPr>
        </p:nvSpPr>
        <p:spPr>
          <a:xfrm>
            <a:off x="99568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2" name="Rectangle 461">
            <a:extLst>
              <a:ext uri="{FF2B5EF4-FFF2-40B4-BE49-F238E27FC236}">
                <a16:creationId xmlns:a16="http://schemas.microsoft.com/office/drawing/2014/main" id="{8169697E-46A5-4B25-BF3A-69ADF5866529}"/>
              </a:ext>
              <a:ext uri="{C183D7F6-B498-43B3-948B-1728B52AA6E4}">
                <adec:decorative xmlns:adec="http://schemas.microsoft.com/office/drawing/2017/decorative" val="1"/>
              </a:ext>
            </a:extLst>
          </p:cNvPr>
          <p:cNvSpPr/>
          <p:nvPr>
            <p:custDataLst>
              <p:tags r:id="rId462"/>
            </p:custDataLst>
          </p:nvPr>
        </p:nvSpPr>
        <p:spPr>
          <a:xfrm>
            <a:off x="100457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3" name="Rectangle 462">
            <a:extLst>
              <a:ext uri="{FF2B5EF4-FFF2-40B4-BE49-F238E27FC236}">
                <a16:creationId xmlns:a16="http://schemas.microsoft.com/office/drawing/2014/main" id="{2D31FD02-389A-4F35-8BE5-6F5F3CD59E7A}"/>
              </a:ext>
              <a:ext uri="{C183D7F6-B498-43B3-948B-1728B52AA6E4}">
                <adec:decorative xmlns:adec="http://schemas.microsoft.com/office/drawing/2017/decorative" val="1"/>
              </a:ext>
            </a:extLst>
          </p:cNvPr>
          <p:cNvSpPr/>
          <p:nvPr>
            <p:custDataLst>
              <p:tags r:id="rId463"/>
            </p:custDataLst>
          </p:nvPr>
        </p:nvSpPr>
        <p:spPr>
          <a:xfrm>
            <a:off x="101346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4" name="Rectangle 463">
            <a:extLst>
              <a:ext uri="{FF2B5EF4-FFF2-40B4-BE49-F238E27FC236}">
                <a16:creationId xmlns:a16="http://schemas.microsoft.com/office/drawing/2014/main" id="{7A64DB45-4C7B-400C-A6DC-1463C87911C1}"/>
              </a:ext>
              <a:ext uri="{C183D7F6-B498-43B3-948B-1728B52AA6E4}">
                <adec:decorative xmlns:adec="http://schemas.microsoft.com/office/drawing/2017/decorative" val="1"/>
              </a:ext>
            </a:extLst>
          </p:cNvPr>
          <p:cNvSpPr/>
          <p:nvPr>
            <p:custDataLst>
              <p:tags r:id="rId464"/>
            </p:custDataLst>
          </p:nvPr>
        </p:nvSpPr>
        <p:spPr>
          <a:xfrm>
            <a:off x="102235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5" name="Rectangle 464">
            <a:extLst>
              <a:ext uri="{FF2B5EF4-FFF2-40B4-BE49-F238E27FC236}">
                <a16:creationId xmlns:a16="http://schemas.microsoft.com/office/drawing/2014/main" id="{32B9BB2E-AA08-4369-8280-02D8BDB59600}"/>
              </a:ext>
              <a:ext uri="{C183D7F6-B498-43B3-948B-1728B52AA6E4}">
                <adec:decorative xmlns:adec="http://schemas.microsoft.com/office/drawing/2017/decorative" val="1"/>
              </a:ext>
            </a:extLst>
          </p:cNvPr>
          <p:cNvSpPr/>
          <p:nvPr>
            <p:custDataLst>
              <p:tags r:id="rId465"/>
            </p:custDataLst>
          </p:nvPr>
        </p:nvSpPr>
        <p:spPr>
          <a:xfrm>
            <a:off x="103124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6" name="Rectangle 465">
            <a:extLst>
              <a:ext uri="{FF2B5EF4-FFF2-40B4-BE49-F238E27FC236}">
                <a16:creationId xmlns:a16="http://schemas.microsoft.com/office/drawing/2014/main" id="{90E1CABD-6218-4001-A3D3-A5C323F58194}"/>
              </a:ext>
              <a:ext uri="{C183D7F6-B498-43B3-948B-1728B52AA6E4}">
                <adec:decorative xmlns:adec="http://schemas.microsoft.com/office/drawing/2017/decorative" val="1"/>
              </a:ext>
            </a:extLst>
          </p:cNvPr>
          <p:cNvSpPr/>
          <p:nvPr>
            <p:custDataLst>
              <p:tags r:id="rId466"/>
            </p:custDataLst>
          </p:nvPr>
        </p:nvSpPr>
        <p:spPr>
          <a:xfrm>
            <a:off x="104013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7" name="Rectangle 466">
            <a:extLst>
              <a:ext uri="{FF2B5EF4-FFF2-40B4-BE49-F238E27FC236}">
                <a16:creationId xmlns:a16="http://schemas.microsoft.com/office/drawing/2014/main" id="{A41CF345-78B4-438A-BF96-F30AB3785649}"/>
              </a:ext>
              <a:ext uri="{C183D7F6-B498-43B3-948B-1728B52AA6E4}">
                <adec:decorative xmlns:adec="http://schemas.microsoft.com/office/drawing/2017/decorative" val="1"/>
              </a:ext>
            </a:extLst>
          </p:cNvPr>
          <p:cNvSpPr/>
          <p:nvPr>
            <p:custDataLst>
              <p:tags r:id="rId467"/>
            </p:custDataLst>
          </p:nvPr>
        </p:nvSpPr>
        <p:spPr>
          <a:xfrm>
            <a:off x="104902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8" name="Rectangle 467">
            <a:extLst>
              <a:ext uri="{FF2B5EF4-FFF2-40B4-BE49-F238E27FC236}">
                <a16:creationId xmlns:a16="http://schemas.microsoft.com/office/drawing/2014/main" id="{C80A1607-08D6-4696-A109-7A215C53B96B}"/>
              </a:ext>
              <a:ext uri="{C183D7F6-B498-43B3-948B-1728B52AA6E4}">
                <adec:decorative xmlns:adec="http://schemas.microsoft.com/office/drawing/2017/decorative" val="1"/>
              </a:ext>
            </a:extLst>
          </p:cNvPr>
          <p:cNvSpPr/>
          <p:nvPr>
            <p:custDataLst>
              <p:tags r:id="rId468"/>
            </p:custDataLst>
          </p:nvPr>
        </p:nvSpPr>
        <p:spPr>
          <a:xfrm>
            <a:off x="105791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9" name="Rectangle 468">
            <a:extLst>
              <a:ext uri="{FF2B5EF4-FFF2-40B4-BE49-F238E27FC236}">
                <a16:creationId xmlns:a16="http://schemas.microsoft.com/office/drawing/2014/main" id="{196D4F0B-0833-407E-9BC6-A94B34DEA5BC}"/>
              </a:ext>
              <a:ext uri="{C183D7F6-B498-43B3-948B-1728B52AA6E4}">
                <adec:decorative xmlns:adec="http://schemas.microsoft.com/office/drawing/2017/decorative" val="1"/>
              </a:ext>
            </a:extLst>
          </p:cNvPr>
          <p:cNvSpPr/>
          <p:nvPr>
            <p:custDataLst>
              <p:tags r:id="rId469"/>
            </p:custDataLst>
          </p:nvPr>
        </p:nvSpPr>
        <p:spPr>
          <a:xfrm>
            <a:off x="106680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0" name="Rectangle 469">
            <a:extLst>
              <a:ext uri="{FF2B5EF4-FFF2-40B4-BE49-F238E27FC236}">
                <a16:creationId xmlns:a16="http://schemas.microsoft.com/office/drawing/2014/main" id="{DA73D89B-8F68-43C1-A6C8-A5DC04495714}"/>
              </a:ext>
              <a:ext uri="{C183D7F6-B498-43B3-948B-1728B52AA6E4}">
                <adec:decorative xmlns:adec="http://schemas.microsoft.com/office/drawing/2017/decorative" val="1"/>
              </a:ext>
            </a:extLst>
          </p:cNvPr>
          <p:cNvSpPr/>
          <p:nvPr>
            <p:custDataLst>
              <p:tags r:id="rId470"/>
            </p:custDataLst>
          </p:nvPr>
        </p:nvSpPr>
        <p:spPr>
          <a:xfrm>
            <a:off x="81788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1" name="Rectangle 470">
            <a:extLst>
              <a:ext uri="{FF2B5EF4-FFF2-40B4-BE49-F238E27FC236}">
                <a16:creationId xmlns:a16="http://schemas.microsoft.com/office/drawing/2014/main" id="{06FD15CF-A788-425F-A8F4-11343650D0B6}"/>
              </a:ext>
              <a:ext uri="{C183D7F6-B498-43B3-948B-1728B52AA6E4}">
                <adec:decorative xmlns:adec="http://schemas.microsoft.com/office/drawing/2017/decorative" val="1"/>
              </a:ext>
            </a:extLst>
          </p:cNvPr>
          <p:cNvSpPr/>
          <p:nvPr>
            <p:custDataLst>
              <p:tags r:id="rId471"/>
            </p:custDataLst>
          </p:nvPr>
        </p:nvSpPr>
        <p:spPr>
          <a:xfrm>
            <a:off x="82677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2" name="Rectangle 471">
            <a:extLst>
              <a:ext uri="{FF2B5EF4-FFF2-40B4-BE49-F238E27FC236}">
                <a16:creationId xmlns:a16="http://schemas.microsoft.com/office/drawing/2014/main" id="{0E2065D5-F3EB-4040-9543-9F186DC3571E}"/>
              </a:ext>
              <a:ext uri="{C183D7F6-B498-43B3-948B-1728B52AA6E4}">
                <adec:decorative xmlns:adec="http://schemas.microsoft.com/office/drawing/2017/decorative" val="1"/>
              </a:ext>
            </a:extLst>
          </p:cNvPr>
          <p:cNvSpPr/>
          <p:nvPr>
            <p:custDataLst>
              <p:tags r:id="rId472"/>
            </p:custDataLst>
          </p:nvPr>
        </p:nvSpPr>
        <p:spPr>
          <a:xfrm>
            <a:off x="83566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3" name="Rectangle 472">
            <a:extLst>
              <a:ext uri="{FF2B5EF4-FFF2-40B4-BE49-F238E27FC236}">
                <a16:creationId xmlns:a16="http://schemas.microsoft.com/office/drawing/2014/main" id="{AB052F97-52A4-4F68-A358-ED3B63B6B9F5}"/>
              </a:ext>
              <a:ext uri="{C183D7F6-B498-43B3-948B-1728B52AA6E4}">
                <adec:decorative xmlns:adec="http://schemas.microsoft.com/office/drawing/2017/decorative" val="1"/>
              </a:ext>
            </a:extLst>
          </p:cNvPr>
          <p:cNvSpPr/>
          <p:nvPr>
            <p:custDataLst>
              <p:tags r:id="rId473"/>
            </p:custDataLst>
          </p:nvPr>
        </p:nvSpPr>
        <p:spPr>
          <a:xfrm>
            <a:off x="84455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4" name="Rectangle 473">
            <a:extLst>
              <a:ext uri="{FF2B5EF4-FFF2-40B4-BE49-F238E27FC236}">
                <a16:creationId xmlns:a16="http://schemas.microsoft.com/office/drawing/2014/main" id="{72259F2F-7D7C-48AF-BA43-32FD96A8AD01}"/>
              </a:ext>
              <a:ext uri="{C183D7F6-B498-43B3-948B-1728B52AA6E4}">
                <adec:decorative xmlns:adec="http://schemas.microsoft.com/office/drawing/2017/decorative" val="1"/>
              </a:ext>
            </a:extLst>
          </p:cNvPr>
          <p:cNvSpPr/>
          <p:nvPr>
            <p:custDataLst>
              <p:tags r:id="rId474"/>
            </p:custDataLst>
          </p:nvPr>
        </p:nvSpPr>
        <p:spPr>
          <a:xfrm>
            <a:off x="85344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5" name="Rectangle 474">
            <a:extLst>
              <a:ext uri="{FF2B5EF4-FFF2-40B4-BE49-F238E27FC236}">
                <a16:creationId xmlns:a16="http://schemas.microsoft.com/office/drawing/2014/main" id="{60C41D8F-92D6-427D-8829-5777BBC0362F}"/>
              </a:ext>
              <a:ext uri="{C183D7F6-B498-43B3-948B-1728B52AA6E4}">
                <adec:decorative xmlns:adec="http://schemas.microsoft.com/office/drawing/2017/decorative" val="1"/>
              </a:ext>
            </a:extLst>
          </p:cNvPr>
          <p:cNvSpPr/>
          <p:nvPr>
            <p:custDataLst>
              <p:tags r:id="rId475"/>
            </p:custDataLst>
          </p:nvPr>
        </p:nvSpPr>
        <p:spPr>
          <a:xfrm>
            <a:off x="86233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6" name="Rectangle 475">
            <a:extLst>
              <a:ext uri="{FF2B5EF4-FFF2-40B4-BE49-F238E27FC236}">
                <a16:creationId xmlns:a16="http://schemas.microsoft.com/office/drawing/2014/main" id="{3AC101BB-846E-4499-B09B-CB6FE17D5A22}"/>
              </a:ext>
              <a:ext uri="{C183D7F6-B498-43B3-948B-1728B52AA6E4}">
                <adec:decorative xmlns:adec="http://schemas.microsoft.com/office/drawing/2017/decorative" val="1"/>
              </a:ext>
            </a:extLst>
          </p:cNvPr>
          <p:cNvSpPr/>
          <p:nvPr>
            <p:custDataLst>
              <p:tags r:id="rId476"/>
            </p:custDataLst>
          </p:nvPr>
        </p:nvSpPr>
        <p:spPr>
          <a:xfrm>
            <a:off x="87122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7" name="Rectangle 476">
            <a:extLst>
              <a:ext uri="{FF2B5EF4-FFF2-40B4-BE49-F238E27FC236}">
                <a16:creationId xmlns:a16="http://schemas.microsoft.com/office/drawing/2014/main" id="{CAEB2871-6018-4947-8D4E-FE729CB481E8}"/>
              </a:ext>
              <a:ext uri="{C183D7F6-B498-43B3-948B-1728B52AA6E4}">
                <adec:decorative xmlns:adec="http://schemas.microsoft.com/office/drawing/2017/decorative" val="1"/>
              </a:ext>
            </a:extLst>
          </p:cNvPr>
          <p:cNvSpPr/>
          <p:nvPr>
            <p:custDataLst>
              <p:tags r:id="rId477"/>
            </p:custDataLst>
          </p:nvPr>
        </p:nvSpPr>
        <p:spPr>
          <a:xfrm>
            <a:off x="88011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8" name="Rectangle 477">
            <a:extLst>
              <a:ext uri="{FF2B5EF4-FFF2-40B4-BE49-F238E27FC236}">
                <a16:creationId xmlns:a16="http://schemas.microsoft.com/office/drawing/2014/main" id="{1FE9DD52-F147-445A-9AE4-2B5356030DEE}"/>
              </a:ext>
              <a:ext uri="{C183D7F6-B498-43B3-948B-1728B52AA6E4}">
                <adec:decorative xmlns:adec="http://schemas.microsoft.com/office/drawing/2017/decorative" val="1"/>
              </a:ext>
            </a:extLst>
          </p:cNvPr>
          <p:cNvSpPr/>
          <p:nvPr>
            <p:custDataLst>
              <p:tags r:id="rId478"/>
            </p:custDataLst>
          </p:nvPr>
        </p:nvSpPr>
        <p:spPr>
          <a:xfrm>
            <a:off x="88900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9" name="Rectangle 478">
            <a:extLst>
              <a:ext uri="{FF2B5EF4-FFF2-40B4-BE49-F238E27FC236}">
                <a16:creationId xmlns:a16="http://schemas.microsoft.com/office/drawing/2014/main" id="{5005C999-F618-4D2D-BEAB-A744AB246122}"/>
              </a:ext>
              <a:ext uri="{C183D7F6-B498-43B3-948B-1728B52AA6E4}">
                <adec:decorative xmlns:adec="http://schemas.microsoft.com/office/drawing/2017/decorative" val="1"/>
              </a:ext>
            </a:extLst>
          </p:cNvPr>
          <p:cNvSpPr/>
          <p:nvPr>
            <p:custDataLst>
              <p:tags r:id="rId479"/>
            </p:custDataLst>
          </p:nvPr>
        </p:nvSpPr>
        <p:spPr>
          <a:xfrm>
            <a:off x="89789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0" name="Rectangle 479">
            <a:extLst>
              <a:ext uri="{FF2B5EF4-FFF2-40B4-BE49-F238E27FC236}">
                <a16:creationId xmlns:a16="http://schemas.microsoft.com/office/drawing/2014/main" id="{2D5667BC-B82B-48F3-8921-FC1554BB7239}"/>
              </a:ext>
              <a:ext uri="{C183D7F6-B498-43B3-948B-1728B52AA6E4}">
                <adec:decorative xmlns:adec="http://schemas.microsoft.com/office/drawing/2017/decorative" val="1"/>
              </a:ext>
            </a:extLst>
          </p:cNvPr>
          <p:cNvSpPr/>
          <p:nvPr>
            <p:custDataLst>
              <p:tags r:id="rId480"/>
            </p:custDataLst>
          </p:nvPr>
        </p:nvSpPr>
        <p:spPr>
          <a:xfrm>
            <a:off x="90678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1" name="Rectangle 480">
            <a:extLst>
              <a:ext uri="{FF2B5EF4-FFF2-40B4-BE49-F238E27FC236}">
                <a16:creationId xmlns:a16="http://schemas.microsoft.com/office/drawing/2014/main" id="{70372366-C356-4768-865E-65D1C54807AE}"/>
              </a:ext>
              <a:ext uri="{C183D7F6-B498-43B3-948B-1728B52AA6E4}">
                <adec:decorative xmlns:adec="http://schemas.microsoft.com/office/drawing/2017/decorative" val="1"/>
              </a:ext>
            </a:extLst>
          </p:cNvPr>
          <p:cNvSpPr/>
          <p:nvPr>
            <p:custDataLst>
              <p:tags r:id="rId481"/>
            </p:custDataLst>
          </p:nvPr>
        </p:nvSpPr>
        <p:spPr>
          <a:xfrm>
            <a:off x="91567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2" name="Rectangle 481">
            <a:extLst>
              <a:ext uri="{FF2B5EF4-FFF2-40B4-BE49-F238E27FC236}">
                <a16:creationId xmlns:a16="http://schemas.microsoft.com/office/drawing/2014/main" id="{E1EA6372-2A60-41A5-865A-EEC6B746D302}"/>
              </a:ext>
              <a:ext uri="{C183D7F6-B498-43B3-948B-1728B52AA6E4}">
                <adec:decorative xmlns:adec="http://schemas.microsoft.com/office/drawing/2017/decorative" val="1"/>
              </a:ext>
            </a:extLst>
          </p:cNvPr>
          <p:cNvSpPr/>
          <p:nvPr>
            <p:custDataLst>
              <p:tags r:id="rId482"/>
            </p:custDataLst>
          </p:nvPr>
        </p:nvSpPr>
        <p:spPr>
          <a:xfrm>
            <a:off x="92456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3" name="Rectangle 482">
            <a:extLst>
              <a:ext uri="{FF2B5EF4-FFF2-40B4-BE49-F238E27FC236}">
                <a16:creationId xmlns:a16="http://schemas.microsoft.com/office/drawing/2014/main" id="{51B8FAA3-5CB4-41AB-BD0A-9D6AAE97D039}"/>
              </a:ext>
              <a:ext uri="{C183D7F6-B498-43B3-948B-1728B52AA6E4}">
                <adec:decorative xmlns:adec="http://schemas.microsoft.com/office/drawing/2017/decorative" val="1"/>
              </a:ext>
            </a:extLst>
          </p:cNvPr>
          <p:cNvSpPr/>
          <p:nvPr>
            <p:custDataLst>
              <p:tags r:id="rId483"/>
            </p:custDataLst>
          </p:nvPr>
        </p:nvSpPr>
        <p:spPr>
          <a:xfrm>
            <a:off x="93345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4" name="Rectangle 483">
            <a:extLst>
              <a:ext uri="{FF2B5EF4-FFF2-40B4-BE49-F238E27FC236}">
                <a16:creationId xmlns:a16="http://schemas.microsoft.com/office/drawing/2014/main" id="{14C68AE2-1DEA-4CDD-A71F-920241F0BB5C}"/>
              </a:ext>
              <a:ext uri="{C183D7F6-B498-43B3-948B-1728B52AA6E4}">
                <adec:decorative xmlns:adec="http://schemas.microsoft.com/office/drawing/2017/decorative" val="1"/>
              </a:ext>
            </a:extLst>
          </p:cNvPr>
          <p:cNvSpPr/>
          <p:nvPr>
            <p:custDataLst>
              <p:tags r:id="rId484"/>
            </p:custDataLst>
          </p:nvPr>
        </p:nvSpPr>
        <p:spPr>
          <a:xfrm>
            <a:off x="94234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5" name="Rectangle 484">
            <a:extLst>
              <a:ext uri="{FF2B5EF4-FFF2-40B4-BE49-F238E27FC236}">
                <a16:creationId xmlns:a16="http://schemas.microsoft.com/office/drawing/2014/main" id="{696433BE-926C-46C7-9134-789E5AEB525C}"/>
              </a:ext>
              <a:ext uri="{C183D7F6-B498-43B3-948B-1728B52AA6E4}">
                <adec:decorative xmlns:adec="http://schemas.microsoft.com/office/drawing/2017/decorative" val="1"/>
              </a:ext>
            </a:extLst>
          </p:cNvPr>
          <p:cNvSpPr/>
          <p:nvPr>
            <p:custDataLst>
              <p:tags r:id="rId485"/>
            </p:custDataLst>
          </p:nvPr>
        </p:nvSpPr>
        <p:spPr>
          <a:xfrm>
            <a:off x="95123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6" name="Rectangle 485">
            <a:extLst>
              <a:ext uri="{FF2B5EF4-FFF2-40B4-BE49-F238E27FC236}">
                <a16:creationId xmlns:a16="http://schemas.microsoft.com/office/drawing/2014/main" id="{B9D02813-E0BF-48CD-95B0-856F57E9D05F}"/>
              </a:ext>
              <a:ext uri="{C183D7F6-B498-43B3-948B-1728B52AA6E4}">
                <adec:decorative xmlns:adec="http://schemas.microsoft.com/office/drawing/2017/decorative" val="1"/>
              </a:ext>
            </a:extLst>
          </p:cNvPr>
          <p:cNvSpPr/>
          <p:nvPr>
            <p:custDataLst>
              <p:tags r:id="rId486"/>
            </p:custDataLst>
          </p:nvPr>
        </p:nvSpPr>
        <p:spPr>
          <a:xfrm>
            <a:off x="96012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7" name="Rectangle 486">
            <a:extLst>
              <a:ext uri="{FF2B5EF4-FFF2-40B4-BE49-F238E27FC236}">
                <a16:creationId xmlns:a16="http://schemas.microsoft.com/office/drawing/2014/main" id="{AC361C72-BADB-4247-9746-06B99E2AF5F1}"/>
              </a:ext>
              <a:ext uri="{C183D7F6-B498-43B3-948B-1728B52AA6E4}">
                <adec:decorative xmlns:adec="http://schemas.microsoft.com/office/drawing/2017/decorative" val="1"/>
              </a:ext>
            </a:extLst>
          </p:cNvPr>
          <p:cNvSpPr/>
          <p:nvPr>
            <p:custDataLst>
              <p:tags r:id="rId487"/>
            </p:custDataLst>
          </p:nvPr>
        </p:nvSpPr>
        <p:spPr>
          <a:xfrm>
            <a:off x="96901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8" name="Rectangle 487">
            <a:extLst>
              <a:ext uri="{FF2B5EF4-FFF2-40B4-BE49-F238E27FC236}">
                <a16:creationId xmlns:a16="http://schemas.microsoft.com/office/drawing/2014/main" id="{8692B610-A794-484D-B5CC-485275836329}"/>
              </a:ext>
              <a:ext uri="{C183D7F6-B498-43B3-948B-1728B52AA6E4}">
                <adec:decorative xmlns:adec="http://schemas.microsoft.com/office/drawing/2017/decorative" val="1"/>
              </a:ext>
            </a:extLst>
          </p:cNvPr>
          <p:cNvSpPr/>
          <p:nvPr>
            <p:custDataLst>
              <p:tags r:id="rId488"/>
            </p:custDataLst>
          </p:nvPr>
        </p:nvSpPr>
        <p:spPr>
          <a:xfrm>
            <a:off x="97790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9" name="Rectangle 488">
            <a:extLst>
              <a:ext uri="{FF2B5EF4-FFF2-40B4-BE49-F238E27FC236}">
                <a16:creationId xmlns:a16="http://schemas.microsoft.com/office/drawing/2014/main" id="{F8E808E6-936E-41C1-86DF-0487C5B65849}"/>
              </a:ext>
              <a:ext uri="{C183D7F6-B498-43B3-948B-1728B52AA6E4}">
                <adec:decorative xmlns:adec="http://schemas.microsoft.com/office/drawing/2017/decorative" val="1"/>
              </a:ext>
            </a:extLst>
          </p:cNvPr>
          <p:cNvSpPr/>
          <p:nvPr>
            <p:custDataLst>
              <p:tags r:id="rId489"/>
            </p:custDataLst>
          </p:nvPr>
        </p:nvSpPr>
        <p:spPr>
          <a:xfrm>
            <a:off x="98679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0" name="Rectangle 489">
            <a:extLst>
              <a:ext uri="{FF2B5EF4-FFF2-40B4-BE49-F238E27FC236}">
                <a16:creationId xmlns:a16="http://schemas.microsoft.com/office/drawing/2014/main" id="{D88E35BD-36FA-459F-B85A-ACB6B05D7FB3}"/>
              </a:ext>
              <a:ext uri="{C183D7F6-B498-43B3-948B-1728B52AA6E4}">
                <adec:decorative xmlns:adec="http://schemas.microsoft.com/office/drawing/2017/decorative" val="1"/>
              </a:ext>
            </a:extLst>
          </p:cNvPr>
          <p:cNvSpPr/>
          <p:nvPr>
            <p:custDataLst>
              <p:tags r:id="rId490"/>
            </p:custDataLst>
          </p:nvPr>
        </p:nvSpPr>
        <p:spPr>
          <a:xfrm>
            <a:off x="99568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1" name="Rectangle 490">
            <a:extLst>
              <a:ext uri="{FF2B5EF4-FFF2-40B4-BE49-F238E27FC236}">
                <a16:creationId xmlns:a16="http://schemas.microsoft.com/office/drawing/2014/main" id="{FD81B040-2FEB-4066-81AE-E8B558714B92}"/>
              </a:ext>
              <a:ext uri="{C183D7F6-B498-43B3-948B-1728B52AA6E4}">
                <adec:decorative xmlns:adec="http://schemas.microsoft.com/office/drawing/2017/decorative" val="1"/>
              </a:ext>
            </a:extLst>
          </p:cNvPr>
          <p:cNvSpPr/>
          <p:nvPr>
            <p:custDataLst>
              <p:tags r:id="rId491"/>
            </p:custDataLst>
          </p:nvPr>
        </p:nvSpPr>
        <p:spPr>
          <a:xfrm>
            <a:off x="100457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2" name="Rectangle 491">
            <a:extLst>
              <a:ext uri="{FF2B5EF4-FFF2-40B4-BE49-F238E27FC236}">
                <a16:creationId xmlns:a16="http://schemas.microsoft.com/office/drawing/2014/main" id="{E3B8E9E9-3393-46A9-B3E0-40A0C30D7D88}"/>
              </a:ext>
              <a:ext uri="{C183D7F6-B498-43B3-948B-1728B52AA6E4}">
                <adec:decorative xmlns:adec="http://schemas.microsoft.com/office/drawing/2017/decorative" val="1"/>
              </a:ext>
            </a:extLst>
          </p:cNvPr>
          <p:cNvSpPr/>
          <p:nvPr>
            <p:custDataLst>
              <p:tags r:id="rId492"/>
            </p:custDataLst>
          </p:nvPr>
        </p:nvSpPr>
        <p:spPr>
          <a:xfrm>
            <a:off x="101346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3" name="Rectangle 492">
            <a:extLst>
              <a:ext uri="{FF2B5EF4-FFF2-40B4-BE49-F238E27FC236}">
                <a16:creationId xmlns:a16="http://schemas.microsoft.com/office/drawing/2014/main" id="{3D75F24B-1082-4F47-B5D7-C698D94E8590}"/>
              </a:ext>
              <a:ext uri="{C183D7F6-B498-43B3-948B-1728B52AA6E4}">
                <adec:decorative xmlns:adec="http://schemas.microsoft.com/office/drawing/2017/decorative" val="1"/>
              </a:ext>
            </a:extLst>
          </p:cNvPr>
          <p:cNvSpPr/>
          <p:nvPr>
            <p:custDataLst>
              <p:tags r:id="rId493"/>
            </p:custDataLst>
          </p:nvPr>
        </p:nvSpPr>
        <p:spPr>
          <a:xfrm>
            <a:off x="102235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4" name="Rectangle 493">
            <a:extLst>
              <a:ext uri="{FF2B5EF4-FFF2-40B4-BE49-F238E27FC236}">
                <a16:creationId xmlns:a16="http://schemas.microsoft.com/office/drawing/2014/main" id="{288C5715-0E76-49A4-8A12-5C26D308EE6A}"/>
              </a:ext>
              <a:ext uri="{C183D7F6-B498-43B3-948B-1728B52AA6E4}">
                <adec:decorative xmlns:adec="http://schemas.microsoft.com/office/drawing/2017/decorative" val="1"/>
              </a:ext>
            </a:extLst>
          </p:cNvPr>
          <p:cNvSpPr/>
          <p:nvPr>
            <p:custDataLst>
              <p:tags r:id="rId494"/>
            </p:custDataLst>
          </p:nvPr>
        </p:nvSpPr>
        <p:spPr>
          <a:xfrm>
            <a:off x="103124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5" name="Rectangle 494">
            <a:extLst>
              <a:ext uri="{FF2B5EF4-FFF2-40B4-BE49-F238E27FC236}">
                <a16:creationId xmlns:a16="http://schemas.microsoft.com/office/drawing/2014/main" id="{58ADCE1E-FF4E-47F6-9CA2-99BA3FD752B8}"/>
              </a:ext>
              <a:ext uri="{C183D7F6-B498-43B3-948B-1728B52AA6E4}">
                <adec:decorative xmlns:adec="http://schemas.microsoft.com/office/drawing/2017/decorative" val="1"/>
              </a:ext>
            </a:extLst>
          </p:cNvPr>
          <p:cNvSpPr/>
          <p:nvPr>
            <p:custDataLst>
              <p:tags r:id="rId495"/>
            </p:custDataLst>
          </p:nvPr>
        </p:nvSpPr>
        <p:spPr>
          <a:xfrm>
            <a:off x="104013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6" name="Rectangle 495">
            <a:extLst>
              <a:ext uri="{FF2B5EF4-FFF2-40B4-BE49-F238E27FC236}">
                <a16:creationId xmlns:a16="http://schemas.microsoft.com/office/drawing/2014/main" id="{967C0B95-3EA9-4BCF-80EA-67BAE8F7C065}"/>
              </a:ext>
              <a:ext uri="{C183D7F6-B498-43B3-948B-1728B52AA6E4}">
                <adec:decorative xmlns:adec="http://schemas.microsoft.com/office/drawing/2017/decorative" val="1"/>
              </a:ext>
            </a:extLst>
          </p:cNvPr>
          <p:cNvSpPr/>
          <p:nvPr>
            <p:custDataLst>
              <p:tags r:id="rId496"/>
            </p:custDataLst>
          </p:nvPr>
        </p:nvSpPr>
        <p:spPr>
          <a:xfrm>
            <a:off x="104902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7" name="Rectangle 496">
            <a:extLst>
              <a:ext uri="{FF2B5EF4-FFF2-40B4-BE49-F238E27FC236}">
                <a16:creationId xmlns:a16="http://schemas.microsoft.com/office/drawing/2014/main" id="{706B15ED-1A01-419F-9AF0-1678899C5133}"/>
              </a:ext>
              <a:ext uri="{C183D7F6-B498-43B3-948B-1728B52AA6E4}">
                <adec:decorative xmlns:adec="http://schemas.microsoft.com/office/drawing/2017/decorative" val="1"/>
              </a:ext>
            </a:extLst>
          </p:cNvPr>
          <p:cNvSpPr/>
          <p:nvPr>
            <p:custDataLst>
              <p:tags r:id="rId497"/>
            </p:custDataLst>
          </p:nvPr>
        </p:nvSpPr>
        <p:spPr>
          <a:xfrm>
            <a:off x="105791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8" name="Rectangle 497">
            <a:extLst>
              <a:ext uri="{FF2B5EF4-FFF2-40B4-BE49-F238E27FC236}">
                <a16:creationId xmlns:a16="http://schemas.microsoft.com/office/drawing/2014/main" id="{CE2B502A-393F-428A-94A6-19885949E5F2}"/>
              </a:ext>
              <a:ext uri="{C183D7F6-B498-43B3-948B-1728B52AA6E4}">
                <adec:decorative xmlns:adec="http://schemas.microsoft.com/office/drawing/2017/decorative" val="1"/>
              </a:ext>
            </a:extLst>
          </p:cNvPr>
          <p:cNvSpPr/>
          <p:nvPr>
            <p:custDataLst>
              <p:tags r:id="rId498"/>
            </p:custDataLst>
          </p:nvPr>
        </p:nvSpPr>
        <p:spPr>
          <a:xfrm>
            <a:off x="106680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9" name="Rectangle 498">
            <a:extLst>
              <a:ext uri="{FF2B5EF4-FFF2-40B4-BE49-F238E27FC236}">
                <a16:creationId xmlns:a16="http://schemas.microsoft.com/office/drawing/2014/main" id="{CD65BA80-82C3-468D-8CDA-AEB9CD71E976}"/>
              </a:ext>
              <a:ext uri="{C183D7F6-B498-43B3-948B-1728B52AA6E4}">
                <adec:decorative xmlns:adec="http://schemas.microsoft.com/office/drawing/2017/decorative" val="1"/>
              </a:ext>
            </a:extLst>
          </p:cNvPr>
          <p:cNvSpPr/>
          <p:nvPr>
            <p:custDataLst>
              <p:tags r:id="rId499"/>
            </p:custDataLst>
          </p:nvPr>
        </p:nvSpPr>
        <p:spPr>
          <a:xfrm>
            <a:off x="81788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0" name="Rectangle 499">
            <a:extLst>
              <a:ext uri="{FF2B5EF4-FFF2-40B4-BE49-F238E27FC236}">
                <a16:creationId xmlns:a16="http://schemas.microsoft.com/office/drawing/2014/main" id="{98FC819E-4BD5-4D76-B959-D2359520CF2A}"/>
              </a:ext>
              <a:ext uri="{C183D7F6-B498-43B3-948B-1728B52AA6E4}">
                <adec:decorative xmlns:adec="http://schemas.microsoft.com/office/drawing/2017/decorative" val="1"/>
              </a:ext>
            </a:extLst>
          </p:cNvPr>
          <p:cNvSpPr/>
          <p:nvPr>
            <p:custDataLst>
              <p:tags r:id="rId500"/>
            </p:custDataLst>
          </p:nvPr>
        </p:nvSpPr>
        <p:spPr>
          <a:xfrm>
            <a:off x="82677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1" name="Rectangle 500">
            <a:extLst>
              <a:ext uri="{FF2B5EF4-FFF2-40B4-BE49-F238E27FC236}">
                <a16:creationId xmlns:a16="http://schemas.microsoft.com/office/drawing/2014/main" id="{3D7B815D-AD15-4833-9CC8-6958D20E7F23}"/>
              </a:ext>
              <a:ext uri="{C183D7F6-B498-43B3-948B-1728B52AA6E4}">
                <adec:decorative xmlns:adec="http://schemas.microsoft.com/office/drawing/2017/decorative" val="1"/>
              </a:ext>
            </a:extLst>
          </p:cNvPr>
          <p:cNvSpPr/>
          <p:nvPr>
            <p:custDataLst>
              <p:tags r:id="rId501"/>
            </p:custDataLst>
          </p:nvPr>
        </p:nvSpPr>
        <p:spPr>
          <a:xfrm>
            <a:off x="83566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2" name="Rectangle 501">
            <a:extLst>
              <a:ext uri="{FF2B5EF4-FFF2-40B4-BE49-F238E27FC236}">
                <a16:creationId xmlns:a16="http://schemas.microsoft.com/office/drawing/2014/main" id="{8A214237-F09F-4D27-8AB4-B9F47C41DCBA}"/>
              </a:ext>
              <a:ext uri="{C183D7F6-B498-43B3-948B-1728B52AA6E4}">
                <adec:decorative xmlns:adec="http://schemas.microsoft.com/office/drawing/2017/decorative" val="1"/>
              </a:ext>
            </a:extLst>
          </p:cNvPr>
          <p:cNvSpPr/>
          <p:nvPr>
            <p:custDataLst>
              <p:tags r:id="rId502"/>
            </p:custDataLst>
          </p:nvPr>
        </p:nvSpPr>
        <p:spPr>
          <a:xfrm>
            <a:off x="84455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3" name="Rectangle 502">
            <a:extLst>
              <a:ext uri="{FF2B5EF4-FFF2-40B4-BE49-F238E27FC236}">
                <a16:creationId xmlns:a16="http://schemas.microsoft.com/office/drawing/2014/main" id="{C38E1C1D-97AD-45B7-9454-5C980171F195}"/>
              </a:ext>
              <a:ext uri="{C183D7F6-B498-43B3-948B-1728B52AA6E4}">
                <adec:decorative xmlns:adec="http://schemas.microsoft.com/office/drawing/2017/decorative" val="1"/>
              </a:ext>
            </a:extLst>
          </p:cNvPr>
          <p:cNvSpPr/>
          <p:nvPr>
            <p:custDataLst>
              <p:tags r:id="rId503"/>
            </p:custDataLst>
          </p:nvPr>
        </p:nvSpPr>
        <p:spPr>
          <a:xfrm>
            <a:off x="85344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4" name="Rectangle 503">
            <a:extLst>
              <a:ext uri="{FF2B5EF4-FFF2-40B4-BE49-F238E27FC236}">
                <a16:creationId xmlns:a16="http://schemas.microsoft.com/office/drawing/2014/main" id="{59FC00F0-B3E8-4A85-8A48-9C3CBB956302}"/>
              </a:ext>
              <a:ext uri="{C183D7F6-B498-43B3-948B-1728B52AA6E4}">
                <adec:decorative xmlns:adec="http://schemas.microsoft.com/office/drawing/2017/decorative" val="1"/>
              </a:ext>
            </a:extLst>
          </p:cNvPr>
          <p:cNvSpPr/>
          <p:nvPr>
            <p:custDataLst>
              <p:tags r:id="rId504"/>
            </p:custDataLst>
          </p:nvPr>
        </p:nvSpPr>
        <p:spPr>
          <a:xfrm>
            <a:off x="86233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5" name="Rectangle 504">
            <a:extLst>
              <a:ext uri="{FF2B5EF4-FFF2-40B4-BE49-F238E27FC236}">
                <a16:creationId xmlns:a16="http://schemas.microsoft.com/office/drawing/2014/main" id="{C723359C-5A71-4773-9A35-173BD576808D}"/>
              </a:ext>
              <a:ext uri="{C183D7F6-B498-43B3-948B-1728B52AA6E4}">
                <adec:decorative xmlns:adec="http://schemas.microsoft.com/office/drawing/2017/decorative" val="1"/>
              </a:ext>
            </a:extLst>
          </p:cNvPr>
          <p:cNvSpPr/>
          <p:nvPr>
            <p:custDataLst>
              <p:tags r:id="rId505"/>
            </p:custDataLst>
          </p:nvPr>
        </p:nvSpPr>
        <p:spPr>
          <a:xfrm>
            <a:off x="87122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6" name="Rectangle 505">
            <a:extLst>
              <a:ext uri="{FF2B5EF4-FFF2-40B4-BE49-F238E27FC236}">
                <a16:creationId xmlns:a16="http://schemas.microsoft.com/office/drawing/2014/main" id="{16CDE4A2-674D-4CF5-B965-EF80AFD2767A}"/>
              </a:ext>
              <a:ext uri="{C183D7F6-B498-43B3-948B-1728B52AA6E4}">
                <adec:decorative xmlns:adec="http://schemas.microsoft.com/office/drawing/2017/decorative" val="1"/>
              </a:ext>
            </a:extLst>
          </p:cNvPr>
          <p:cNvSpPr/>
          <p:nvPr>
            <p:custDataLst>
              <p:tags r:id="rId506"/>
            </p:custDataLst>
          </p:nvPr>
        </p:nvSpPr>
        <p:spPr>
          <a:xfrm>
            <a:off x="88011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7" name="Rectangle 506">
            <a:extLst>
              <a:ext uri="{FF2B5EF4-FFF2-40B4-BE49-F238E27FC236}">
                <a16:creationId xmlns:a16="http://schemas.microsoft.com/office/drawing/2014/main" id="{68759FAC-9568-4C26-B4CC-D20B7EC93144}"/>
              </a:ext>
              <a:ext uri="{C183D7F6-B498-43B3-948B-1728B52AA6E4}">
                <adec:decorative xmlns:adec="http://schemas.microsoft.com/office/drawing/2017/decorative" val="1"/>
              </a:ext>
            </a:extLst>
          </p:cNvPr>
          <p:cNvSpPr/>
          <p:nvPr>
            <p:custDataLst>
              <p:tags r:id="rId507"/>
            </p:custDataLst>
          </p:nvPr>
        </p:nvSpPr>
        <p:spPr>
          <a:xfrm>
            <a:off x="88900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8" name="Rectangle 507">
            <a:extLst>
              <a:ext uri="{FF2B5EF4-FFF2-40B4-BE49-F238E27FC236}">
                <a16:creationId xmlns:a16="http://schemas.microsoft.com/office/drawing/2014/main" id="{12CE5013-5F95-4CCA-BB06-0FA8F4A77F15}"/>
              </a:ext>
              <a:ext uri="{C183D7F6-B498-43B3-948B-1728B52AA6E4}">
                <adec:decorative xmlns:adec="http://schemas.microsoft.com/office/drawing/2017/decorative" val="1"/>
              </a:ext>
            </a:extLst>
          </p:cNvPr>
          <p:cNvSpPr/>
          <p:nvPr>
            <p:custDataLst>
              <p:tags r:id="rId508"/>
            </p:custDataLst>
          </p:nvPr>
        </p:nvSpPr>
        <p:spPr>
          <a:xfrm>
            <a:off x="89789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9" name="Rectangle 508">
            <a:extLst>
              <a:ext uri="{FF2B5EF4-FFF2-40B4-BE49-F238E27FC236}">
                <a16:creationId xmlns:a16="http://schemas.microsoft.com/office/drawing/2014/main" id="{F9802C83-2DD2-4F56-8FEA-F390A5A5BCAD}"/>
              </a:ext>
              <a:ext uri="{C183D7F6-B498-43B3-948B-1728B52AA6E4}">
                <adec:decorative xmlns:adec="http://schemas.microsoft.com/office/drawing/2017/decorative" val="1"/>
              </a:ext>
            </a:extLst>
          </p:cNvPr>
          <p:cNvSpPr/>
          <p:nvPr>
            <p:custDataLst>
              <p:tags r:id="rId509"/>
            </p:custDataLst>
          </p:nvPr>
        </p:nvSpPr>
        <p:spPr>
          <a:xfrm>
            <a:off x="90678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0" name="Rectangle 509">
            <a:extLst>
              <a:ext uri="{FF2B5EF4-FFF2-40B4-BE49-F238E27FC236}">
                <a16:creationId xmlns:a16="http://schemas.microsoft.com/office/drawing/2014/main" id="{D2D9DD9D-C9BA-4511-A203-42AE26B68C9F}"/>
              </a:ext>
              <a:ext uri="{C183D7F6-B498-43B3-948B-1728B52AA6E4}">
                <adec:decorative xmlns:adec="http://schemas.microsoft.com/office/drawing/2017/decorative" val="1"/>
              </a:ext>
            </a:extLst>
          </p:cNvPr>
          <p:cNvSpPr/>
          <p:nvPr>
            <p:custDataLst>
              <p:tags r:id="rId510"/>
            </p:custDataLst>
          </p:nvPr>
        </p:nvSpPr>
        <p:spPr>
          <a:xfrm>
            <a:off x="91567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1" name="Rectangle 510">
            <a:extLst>
              <a:ext uri="{FF2B5EF4-FFF2-40B4-BE49-F238E27FC236}">
                <a16:creationId xmlns:a16="http://schemas.microsoft.com/office/drawing/2014/main" id="{5A62B75B-E48C-4EC4-8BAA-83BB7286078A}"/>
              </a:ext>
              <a:ext uri="{C183D7F6-B498-43B3-948B-1728B52AA6E4}">
                <adec:decorative xmlns:adec="http://schemas.microsoft.com/office/drawing/2017/decorative" val="1"/>
              </a:ext>
            </a:extLst>
          </p:cNvPr>
          <p:cNvSpPr/>
          <p:nvPr>
            <p:custDataLst>
              <p:tags r:id="rId511"/>
            </p:custDataLst>
          </p:nvPr>
        </p:nvSpPr>
        <p:spPr>
          <a:xfrm>
            <a:off x="92456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2" name="Rectangle 511">
            <a:extLst>
              <a:ext uri="{FF2B5EF4-FFF2-40B4-BE49-F238E27FC236}">
                <a16:creationId xmlns:a16="http://schemas.microsoft.com/office/drawing/2014/main" id="{CD6B6B81-22CD-4114-9959-DDD81714275E}"/>
              </a:ext>
              <a:ext uri="{C183D7F6-B498-43B3-948B-1728B52AA6E4}">
                <adec:decorative xmlns:adec="http://schemas.microsoft.com/office/drawing/2017/decorative" val="1"/>
              </a:ext>
            </a:extLst>
          </p:cNvPr>
          <p:cNvSpPr/>
          <p:nvPr>
            <p:custDataLst>
              <p:tags r:id="rId512"/>
            </p:custDataLst>
          </p:nvPr>
        </p:nvSpPr>
        <p:spPr>
          <a:xfrm>
            <a:off x="93345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3" name="Rectangle 512">
            <a:extLst>
              <a:ext uri="{FF2B5EF4-FFF2-40B4-BE49-F238E27FC236}">
                <a16:creationId xmlns:a16="http://schemas.microsoft.com/office/drawing/2014/main" id="{4D0C4BED-ED27-4B68-B1D6-7C74CED3A0A2}"/>
              </a:ext>
              <a:ext uri="{C183D7F6-B498-43B3-948B-1728B52AA6E4}">
                <adec:decorative xmlns:adec="http://schemas.microsoft.com/office/drawing/2017/decorative" val="1"/>
              </a:ext>
            </a:extLst>
          </p:cNvPr>
          <p:cNvSpPr/>
          <p:nvPr>
            <p:custDataLst>
              <p:tags r:id="rId513"/>
            </p:custDataLst>
          </p:nvPr>
        </p:nvSpPr>
        <p:spPr>
          <a:xfrm>
            <a:off x="94234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4" name="Rectangle 513">
            <a:extLst>
              <a:ext uri="{FF2B5EF4-FFF2-40B4-BE49-F238E27FC236}">
                <a16:creationId xmlns:a16="http://schemas.microsoft.com/office/drawing/2014/main" id="{882769D3-3CDD-42D5-8C13-4C6F447B1ED3}"/>
              </a:ext>
              <a:ext uri="{C183D7F6-B498-43B3-948B-1728B52AA6E4}">
                <adec:decorative xmlns:adec="http://schemas.microsoft.com/office/drawing/2017/decorative" val="1"/>
              </a:ext>
            </a:extLst>
          </p:cNvPr>
          <p:cNvSpPr/>
          <p:nvPr>
            <p:custDataLst>
              <p:tags r:id="rId514"/>
            </p:custDataLst>
          </p:nvPr>
        </p:nvSpPr>
        <p:spPr>
          <a:xfrm>
            <a:off x="95123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5" name="Rectangle 514">
            <a:extLst>
              <a:ext uri="{FF2B5EF4-FFF2-40B4-BE49-F238E27FC236}">
                <a16:creationId xmlns:a16="http://schemas.microsoft.com/office/drawing/2014/main" id="{DB4FC847-4F54-4EE0-B9A1-93038C8255B5}"/>
              </a:ext>
              <a:ext uri="{C183D7F6-B498-43B3-948B-1728B52AA6E4}">
                <adec:decorative xmlns:adec="http://schemas.microsoft.com/office/drawing/2017/decorative" val="1"/>
              </a:ext>
            </a:extLst>
          </p:cNvPr>
          <p:cNvSpPr/>
          <p:nvPr>
            <p:custDataLst>
              <p:tags r:id="rId515"/>
            </p:custDataLst>
          </p:nvPr>
        </p:nvSpPr>
        <p:spPr>
          <a:xfrm>
            <a:off x="96012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6" name="Rectangle 515">
            <a:extLst>
              <a:ext uri="{FF2B5EF4-FFF2-40B4-BE49-F238E27FC236}">
                <a16:creationId xmlns:a16="http://schemas.microsoft.com/office/drawing/2014/main" id="{032ECDEB-9B2E-4061-8C27-4ECA602F7D76}"/>
              </a:ext>
              <a:ext uri="{C183D7F6-B498-43B3-948B-1728B52AA6E4}">
                <adec:decorative xmlns:adec="http://schemas.microsoft.com/office/drawing/2017/decorative" val="1"/>
              </a:ext>
            </a:extLst>
          </p:cNvPr>
          <p:cNvSpPr/>
          <p:nvPr>
            <p:custDataLst>
              <p:tags r:id="rId516"/>
            </p:custDataLst>
          </p:nvPr>
        </p:nvSpPr>
        <p:spPr>
          <a:xfrm>
            <a:off x="96901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7" name="Rectangle 516">
            <a:extLst>
              <a:ext uri="{FF2B5EF4-FFF2-40B4-BE49-F238E27FC236}">
                <a16:creationId xmlns:a16="http://schemas.microsoft.com/office/drawing/2014/main" id="{341E7950-81CB-43C5-935C-A714C49958D0}"/>
              </a:ext>
              <a:ext uri="{C183D7F6-B498-43B3-948B-1728B52AA6E4}">
                <adec:decorative xmlns:adec="http://schemas.microsoft.com/office/drawing/2017/decorative" val="1"/>
              </a:ext>
            </a:extLst>
          </p:cNvPr>
          <p:cNvSpPr/>
          <p:nvPr>
            <p:custDataLst>
              <p:tags r:id="rId517"/>
            </p:custDataLst>
          </p:nvPr>
        </p:nvSpPr>
        <p:spPr>
          <a:xfrm>
            <a:off x="97790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8" name="Rectangle 517">
            <a:extLst>
              <a:ext uri="{FF2B5EF4-FFF2-40B4-BE49-F238E27FC236}">
                <a16:creationId xmlns:a16="http://schemas.microsoft.com/office/drawing/2014/main" id="{72068383-BC2A-433D-A325-AFED2C728ECB}"/>
              </a:ext>
              <a:ext uri="{C183D7F6-B498-43B3-948B-1728B52AA6E4}">
                <adec:decorative xmlns:adec="http://schemas.microsoft.com/office/drawing/2017/decorative" val="1"/>
              </a:ext>
            </a:extLst>
          </p:cNvPr>
          <p:cNvSpPr/>
          <p:nvPr>
            <p:custDataLst>
              <p:tags r:id="rId518"/>
            </p:custDataLst>
          </p:nvPr>
        </p:nvSpPr>
        <p:spPr>
          <a:xfrm>
            <a:off x="98679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9" name="Rectangle 518">
            <a:extLst>
              <a:ext uri="{FF2B5EF4-FFF2-40B4-BE49-F238E27FC236}">
                <a16:creationId xmlns:a16="http://schemas.microsoft.com/office/drawing/2014/main" id="{8F1E60D7-CCA8-44B4-A6F2-D1C1F3B09A52}"/>
              </a:ext>
              <a:ext uri="{C183D7F6-B498-43B3-948B-1728B52AA6E4}">
                <adec:decorative xmlns:adec="http://schemas.microsoft.com/office/drawing/2017/decorative" val="1"/>
              </a:ext>
            </a:extLst>
          </p:cNvPr>
          <p:cNvSpPr/>
          <p:nvPr>
            <p:custDataLst>
              <p:tags r:id="rId519"/>
            </p:custDataLst>
          </p:nvPr>
        </p:nvSpPr>
        <p:spPr>
          <a:xfrm>
            <a:off x="99568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0" name="Rectangle 519">
            <a:extLst>
              <a:ext uri="{FF2B5EF4-FFF2-40B4-BE49-F238E27FC236}">
                <a16:creationId xmlns:a16="http://schemas.microsoft.com/office/drawing/2014/main" id="{A390BB50-BBFF-4E99-9FDC-3CB2421398CC}"/>
              </a:ext>
              <a:ext uri="{C183D7F6-B498-43B3-948B-1728B52AA6E4}">
                <adec:decorative xmlns:adec="http://schemas.microsoft.com/office/drawing/2017/decorative" val="1"/>
              </a:ext>
            </a:extLst>
          </p:cNvPr>
          <p:cNvSpPr/>
          <p:nvPr>
            <p:custDataLst>
              <p:tags r:id="rId520"/>
            </p:custDataLst>
          </p:nvPr>
        </p:nvSpPr>
        <p:spPr>
          <a:xfrm>
            <a:off x="100457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1" name="Rectangle 520">
            <a:extLst>
              <a:ext uri="{FF2B5EF4-FFF2-40B4-BE49-F238E27FC236}">
                <a16:creationId xmlns:a16="http://schemas.microsoft.com/office/drawing/2014/main" id="{290CB33D-45F7-4A4E-A084-439810C4F781}"/>
              </a:ext>
              <a:ext uri="{C183D7F6-B498-43B3-948B-1728B52AA6E4}">
                <adec:decorative xmlns:adec="http://schemas.microsoft.com/office/drawing/2017/decorative" val="1"/>
              </a:ext>
            </a:extLst>
          </p:cNvPr>
          <p:cNvSpPr/>
          <p:nvPr>
            <p:custDataLst>
              <p:tags r:id="rId521"/>
            </p:custDataLst>
          </p:nvPr>
        </p:nvSpPr>
        <p:spPr>
          <a:xfrm>
            <a:off x="101346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2" name="Rectangle 521">
            <a:extLst>
              <a:ext uri="{FF2B5EF4-FFF2-40B4-BE49-F238E27FC236}">
                <a16:creationId xmlns:a16="http://schemas.microsoft.com/office/drawing/2014/main" id="{7456F116-5BC2-4DE6-A6B2-BC5DCAA4BB10}"/>
              </a:ext>
              <a:ext uri="{C183D7F6-B498-43B3-948B-1728B52AA6E4}">
                <adec:decorative xmlns:adec="http://schemas.microsoft.com/office/drawing/2017/decorative" val="1"/>
              </a:ext>
            </a:extLst>
          </p:cNvPr>
          <p:cNvSpPr/>
          <p:nvPr>
            <p:custDataLst>
              <p:tags r:id="rId522"/>
            </p:custDataLst>
          </p:nvPr>
        </p:nvSpPr>
        <p:spPr>
          <a:xfrm>
            <a:off x="102235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3" name="Rectangle 522">
            <a:extLst>
              <a:ext uri="{FF2B5EF4-FFF2-40B4-BE49-F238E27FC236}">
                <a16:creationId xmlns:a16="http://schemas.microsoft.com/office/drawing/2014/main" id="{11676165-06D3-4C7E-8DE4-FE0D89140A49}"/>
              </a:ext>
              <a:ext uri="{C183D7F6-B498-43B3-948B-1728B52AA6E4}">
                <adec:decorative xmlns:adec="http://schemas.microsoft.com/office/drawing/2017/decorative" val="1"/>
              </a:ext>
            </a:extLst>
          </p:cNvPr>
          <p:cNvSpPr/>
          <p:nvPr>
            <p:custDataLst>
              <p:tags r:id="rId523"/>
            </p:custDataLst>
          </p:nvPr>
        </p:nvSpPr>
        <p:spPr>
          <a:xfrm>
            <a:off x="103124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4" name="Rectangle 523">
            <a:extLst>
              <a:ext uri="{FF2B5EF4-FFF2-40B4-BE49-F238E27FC236}">
                <a16:creationId xmlns:a16="http://schemas.microsoft.com/office/drawing/2014/main" id="{64DDB09E-790C-477F-B421-DFC350B614ED}"/>
              </a:ext>
              <a:ext uri="{C183D7F6-B498-43B3-948B-1728B52AA6E4}">
                <adec:decorative xmlns:adec="http://schemas.microsoft.com/office/drawing/2017/decorative" val="1"/>
              </a:ext>
            </a:extLst>
          </p:cNvPr>
          <p:cNvSpPr/>
          <p:nvPr>
            <p:custDataLst>
              <p:tags r:id="rId524"/>
            </p:custDataLst>
          </p:nvPr>
        </p:nvSpPr>
        <p:spPr>
          <a:xfrm>
            <a:off x="104013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5" name="Rectangle 524">
            <a:extLst>
              <a:ext uri="{FF2B5EF4-FFF2-40B4-BE49-F238E27FC236}">
                <a16:creationId xmlns:a16="http://schemas.microsoft.com/office/drawing/2014/main" id="{1DB43EEB-63BD-4210-9E19-7E4AA112C019}"/>
              </a:ext>
              <a:ext uri="{C183D7F6-B498-43B3-948B-1728B52AA6E4}">
                <adec:decorative xmlns:adec="http://schemas.microsoft.com/office/drawing/2017/decorative" val="1"/>
              </a:ext>
            </a:extLst>
          </p:cNvPr>
          <p:cNvSpPr/>
          <p:nvPr>
            <p:custDataLst>
              <p:tags r:id="rId525"/>
            </p:custDataLst>
          </p:nvPr>
        </p:nvSpPr>
        <p:spPr>
          <a:xfrm>
            <a:off x="104902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6" name="Rectangle 525">
            <a:extLst>
              <a:ext uri="{FF2B5EF4-FFF2-40B4-BE49-F238E27FC236}">
                <a16:creationId xmlns:a16="http://schemas.microsoft.com/office/drawing/2014/main" id="{1FD7C09C-6F34-4A74-B818-F05447B02AE0}"/>
              </a:ext>
              <a:ext uri="{C183D7F6-B498-43B3-948B-1728B52AA6E4}">
                <adec:decorative xmlns:adec="http://schemas.microsoft.com/office/drawing/2017/decorative" val="1"/>
              </a:ext>
            </a:extLst>
          </p:cNvPr>
          <p:cNvSpPr/>
          <p:nvPr>
            <p:custDataLst>
              <p:tags r:id="rId526"/>
            </p:custDataLst>
          </p:nvPr>
        </p:nvSpPr>
        <p:spPr>
          <a:xfrm>
            <a:off x="105791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7" name="Rectangle 526">
            <a:extLst>
              <a:ext uri="{FF2B5EF4-FFF2-40B4-BE49-F238E27FC236}">
                <a16:creationId xmlns:a16="http://schemas.microsoft.com/office/drawing/2014/main" id="{EA3065A5-4664-465F-931E-39CCF32EDF3F}"/>
              </a:ext>
              <a:ext uri="{C183D7F6-B498-43B3-948B-1728B52AA6E4}">
                <adec:decorative xmlns:adec="http://schemas.microsoft.com/office/drawing/2017/decorative" val="1"/>
              </a:ext>
            </a:extLst>
          </p:cNvPr>
          <p:cNvSpPr/>
          <p:nvPr>
            <p:custDataLst>
              <p:tags r:id="rId527"/>
            </p:custDataLst>
          </p:nvPr>
        </p:nvSpPr>
        <p:spPr>
          <a:xfrm>
            <a:off x="106680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8" name="Rectangle 527">
            <a:extLst>
              <a:ext uri="{FF2B5EF4-FFF2-40B4-BE49-F238E27FC236}">
                <a16:creationId xmlns:a16="http://schemas.microsoft.com/office/drawing/2014/main" id="{CE356BD8-7716-47E5-924B-761D28040F3B}"/>
              </a:ext>
              <a:ext uri="{C183D7F6-B498-43B3-948B-1728B52AA6E4}">
                <adec:decorative xmlns:adec="http://schemas.microsoft.com/office/drawing/2017/decorative" val="1"/>
              </a:ext>
            </a:extLst>
          </p:cNvPr>
          <p:cNvSpPr/>
          <p:nvPr>
            <p:custDataLst>
              <p:tags r:id="rId528"/>
            </p:custDataLst>
          </p:nvPr>
        </p:nvSpPr>
        <p:spPr>
          <a:xfrm>
            <a:off x="81788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9" name="Rectangle 528">
            <a:extLst>
              <a:ext uri="{FF2B5EF4-FFF2-40B4-BE49-F238E27FC236}">
                <a16:creationId xmlns:a16="http://schemas.microsoft.com/office/drawing/2014/main" id="{F27B87E2-1C97-4DC7-8E48-FE89E88BCD66}"/>
              </a:ext>
              <a:ext uri="{C183D7F6-B498-43B3-948B-1728B52AA6E4}">
                <adec:decorative xmlns:adec="http://schemas.microsoft.com/office/drawing/2017/decorative" val="1"/>
              </a:ext>
            </a:extLst>
          </p:cNvPr>
          <p:cNvSpPr/>
          <p:nvPr>
            <p:custDataLst>
              <p:tags r:id="rId529"/>
            </p:custDataLst>
          </p:nvPr>
        </p:nvSpPr>
        <p:spPr>
          <a:xfrm>
            <a:off x="82677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0" name="Rectangle 529">
            <a:extLst>
              <a:ext uri="{FF2B5EF4-FFF2-40B4-BE49-F238E27FC236}">
                <a16:creationId xmlns:a16="http://schemas.microsoft.com/office/drawing/2014/main" id="{72A1C4D4-DDE2-4B40-BA55-534ECEFCD401}"/>
              </a:ext>
              <a:ext uri="{C183D7F6-B498-43B3-948B-1728B52AA6E4}">
                <adec:decorative xmlns:adec="http://schemas.microsoft.com/office/drawing/2017/decorative" val="1"/>
              </a:ext>
            </a:extLst>
          </p:cNvPr>
          <p:cNvSpPr/>
          <p:nvPr>
            <p:custDataLst>
              <p:tags r:id="rId530"/>
            </p:custDataLst>
          </p:nvPr>
        </p:nvSpPr>
        <p:spPr>
          <a:xfrm>
            <a:off x="83566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1" name="Rectangle 530">
            <a:extLst>
              <a:ext uri="{FF2B5EF4-FFF2-40B4-BE49-F238E27FC236}">
                <a16:creationId xmlns:a16="http://schemas.microsoft.com/office/drawing/2014/main" id="{FBCEC3ED-DE77-4646-A1F1-2BB096EF4FD5}"/>
              </a:ext>
              <a:ext uri="{C183D7F6-B498-43B3-948B-1728B52AA6E4}">
                <adec:decorative xmlns:adec="http://schemas.microsoft.com/office/drawing/2017/decorative" val="1"/>
              </a:ext>
            </a:extLst>
          </p:cNvPr>
          <p:cNvSpPr/>
          <p:nvPr>
            <p:custDataLst>
              <p:tags r:id="rId531"/>
            </p:custDataLst>
          </p:nvPr>
        </p:nvSpPr>
        <p:spPr>
          <a:xfrm>
            <a:off x="84455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2" name="Rectangle 531">
            <a:extLst>
              <a:ext uri="{FF2B5EF4-FFF2-40B4-BE49-F238E27FC236}">
                <a16:creationId xmlns:a16="http://schemas.microsoft.com/office/drawing/2014/main" id="{DF377747-29BB-497B-9B3A-576FE06ADB55}"/>
              </a:ext>
              <a:ext uri="{C183D7F6-B498-43B3-948B-1728B52AA6E4}">
                <adec:decorative xmlns:adec="http://schemas.microsoft.com/office/drawing/2017/decorative" val="1"/>
              </a:ext>
            </a:extLst>
          </p:cNvPr>
          <p:cNvSpPr/>
          <p:nvPr>
            <p:custDataLst>
              <p:tags r:id="rId532"/>
            </p:custDataLst>
          </p:nvPr>
        </p:nvSpPr>
        <p:spPr>
          <a:xfrm>
            <a:off x="85344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3" name="Rectangle 532">
            <a:extLst>
              <a:ext uri="{FF2B5EF4-FFF2-40B4-BE49-F238E27FC236}">
                <a16:creationId xmlns:a16="http://schemas.microsoft.com/office/drawing/2014/main" id="{1B7DEF3D-D8F7-4CEE-9C68-8C82CA75C9C1}"/>
              </a:ext>
              <a:ext uri="{C183D7F6-B498-43B3-948B-1728B52AA6E4}">
                <adec:decorative xmlns:adec="http://schemas.microsoft.com/office/drawing/2017/decorative" val="1"/>
              </a:ext>
            </a:extLst>
          </p:cNvPr>
          <p:cNvSpPr/>
          <p:nvPr>
            <p:custDataLst>
              <p:tags r:id="rId533"/>
            </p:custDataLst>
          </p:nvPr>
        </p:nvSpPr>
        <p:spPr>
          <a:xfrm>
            <a:off x="86233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4" name="Rectangle 533">
            <a:extLst>
              <a:ext uri="{FF2B5EF4-FFF2-40B4-BE49-F238E27FC236}">
                <a16:creationId xmlns:a16="http://schemas.microsoft.com/office/drawing/2014/main" id="{567E361E-A871-489F-882F-8A4E96F727C1}"/>
              </a:ext>
              <a:ext uri="{C183D7F6-B498-43B3-948B-1728B52AA6E4}">
                <adec:decorative xmlns:adec="http://schemas.microsoft.com/office/drawing/2017/decorative" val="1"/>
              </a:ext>
            </a:extLst>
          </p:cNvPr>
          <p:cNvSpPr/>
          <p:nvPr>
            <p:custDataLst>
              <p:tags r:id="rId534"/>
            </p:custDataLst>
          </p:nvPr>
        </p:nvSpPr>
        <p:spPr>
          <a:xfrm>
            <a:off x="87122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5" name="Rectangle 534">
            <a:extLst>
              <a:ext uri="{FF2B5EF4-FFF2-40B4-BE49-F238E27FC236}">
                <a16:creationId xmlns:a16="http://schemas.microsoft.com/office/drawing/2014/main" id="{A67ED0AC-9A56-4434-BBD2-54C37DEDECD7}"/>
              </a:ext>
              <a:ext uri="{C183D7F6-B498-43B3-948B-1728B52AA6E4}">
                <adec:decorative xmlns:adec="http://schemas.microsoft.com/office/drawing/2017/decorative" val="1"/>
              </a:ext>
            </a:extLst>
          </p:cNvPr>
          <p:cNvSpPr/>
          <p:nvPr>
            <p:custDataLst>
              <p:tags r:id="rId535"/>
            </p:custDataLst>
          </p:nvPr>
        </p:nvSpPr>
        <p:spPr>
          <a:xfrm>
            <a:off x="88011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6" name="Rectangle 535">
            <a:extLst>
              <a:ext uri="{FF2B5EF4-FFF2-40B4-BE49-F238E27FC236}">
                <a16:creationId xmlns:a16="http://schemas.microsoft.com/office/drawing/2014/main" id="{A34BEFEA-AE7E-4326-B8E1-10D51AA511FD}"/>
              </a:ext>
              <a:ext uri="{C183D7F6-B498-43B3-948B-1728B52AA6E4}">
                <adec:decorative xmlns:adec="http://schemas.microsoft.com/office/drawing/2017/decorative" val="1"/>
              </a:ext>
            </a:extLst>
          </p:cNvPr>
          <p:cNvSpPr/>
          <p:nvPr>
            <p:custDataLst>
              <p:tags r:id="rId536"/>
            </p:custDataLst>
          </p:nvPr>
        </p:nvSpPr>
        <p:spPr>
          <a:xfrm>
            <a:off x="88900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7" name="Rectangle 536">
            <a:extLst>
              <a:ext uri="{FF2B5EF4-FFF2-40B4-BE49-F238E27FC236}">
                <a16:creationId xmlns:a16="http://schemas.microsoft.com/office/drawing/2014/main" id="{80A3126D-17D0-4AAA-B31D-DC9D321BBEA9}"/>
              </a:ext>
              <a:ext uri="{C183D7F6-B498-43B3-948B-1728B52AA6E4}">
                <adec:decorative xmlns:adec="http://schemas.microsoft.com/office/drawing/2017/decorative" val="1"/>
              </a:ext>
            </a:extLst>
          </p:cNvPr>
          <p:cNvSpPr/>
          <p:nvPr>
            <p:custDataLst>
              <p:tags r:id="rId537"/>
            </p:custDataLst>
          </p:nvPr>
        </p:nvSpPr>
        <p:spPr>
          <a:xfrm>
            <a:off x="89789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8" name="Rectangle 537">
            <a:extLst>
              <a:ext uri="{FF2B5EF4-FFF2-40B4-BE49-F238E27FC236}">
                <a16:creationId xmlns:a16="http://schemas.microsoft.com/office/drawing/2014/main" id="{CBA55496-81E6-42E3-AA57-47BE0416DEFC}"/>
              </a:ext>
              <a:ext uri="{C183D7F6-B498-43B3-948B-1728B52AA6E4}">
                <adec:decorative xmlns:adec="http://schemas.microsoft.com/office/drawing/2017/decorative" val="1"/>
              </a:ext>
            </a:extLst>
          </p:cNvPr>
          <p:cNvSpPr/>
          <p:nvPr>
            <p:custDataLst>
              <p:tags r:id="rId538"/>
            </p:custDataLst>
          </p:nvPr>
        </p:nvSpPr>
        <p:spPr>
          <a:xfrm>
            <a:off x="90678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9" name="Rectangle 538">
            <a:extLst>
              <a:ext uri="{FF2B5EF4-FFF2-40B4-BE49-F238E27FC236}">
                <a16:creationId xmlns:a16="http://schemas.microsoft.com/office/drawing/2014/main" id="{1DD26FC2-68C7-4443-A709-A9C1C64D88B2}"/>
              </a:ext>
              <a:ext uri="{C183D7F6-B498-43B3-948B-1728B52AA6E4}">
                <adec:decorative xmlns:adec="http://schemas.microsoft.com/office/drawing/2017/decorative" val="1"/>
              </a:ext>
            </a:extLst>
          </p:cNvPr>
          <p:cNvSpPr/>
          <p:nvPr>
            <p:custDataLst>
              <p:tags r:id="rId539"/>
            </p:custDataLst>
          </p:nvPr>
        </p:nvSpPr>
        <p:spPr>
          <a:xfrm>
            <a:off x="91567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0" name="Rectangle 539">
            <a:extLst>
              <a:ext uri="{FF2B5EF4-FFF2-40B4-BE49-F238E27FC236}">
                <a16:creationId xmlns:a16="http://schemas.microsoft.com/office/drawing/2014/main" id="{22EC6C81-9620-4C49-95FF-50D8844D26A4}"/>
              </a:ext>
              <a:ext uri="{C183D7F6-B498-43B3-948B-1728B52AA6E4}">
                <adec:decorative xmlns:adec="http://schemas.microsoft.com/office/drawing/2017/decorative" val="1"/>
              </a:ext>
            </a:extLst>
          </p:cNvPr>
          <p:cNvSpPr/>
          <p:nvPr>
            <p:custDataLst>
              <p:tags r:id="rId540"/>
            </p:custDataLst>
          </p:nvPr>
        </p:nvSpPr>
        <p:spPr>
          <a:xfrm>
            <a:off x="92456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1" name="Rectangle 540">
            <a:extLst>
              <a:ext uri="{FF2B5EF4-FFF2-40B4-BE49-F238E27FC236}">
                <a16:creationId xmlns:a16="http://schemas.microsoft.com/office/drawing/2014/main" id="{DF8E0C13-1FA5-429A-87F8-CA38C55794A2}"/>
              </a:ext>
              <a:ext uri="{C183D7F6-B498-43B3-948B-1728B52AA6E4}">
                <adec:decorative xmlns:adec="http://schemas.microsoft.com/office/drawing/2017/decorative" val="1"/>
              </a:ext>
            </a:extLst>
          </p:cNvPr>
          <p:cNvSpPr/>
          <p:nvPr>
            <p:custDataLst>
              <p:tags r:id="rId541"/>
            </p:custDataLst>
          </p:nvPr>
        </p:nvSpPr>
        <p:spPr>
          <a:xfrm>
            <a:off x="93345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2" name="Rectangle 541">
            <a:extLst>
              <a:ext uri="{FF2B5EF4-FFF2-40B4-BE49-F238E27FC236}">
                <a16:creationId xmlns:a16="http://schemas.microsoft.com/office/drawing/2014/main" id="{584A6386-CBF5-4D0B-9975-B155F2A2A776}"/>
              </a:ext>
              <a:ext uri="{C183D7F6-B498-43B3-948B-1728B52AA6E4}">
                <adec:decorative xmlns:adec="http://schemas.microsoft.com/office/drawing/2017/decorative" val="1"/>
              </a:ext>
            </a:extLst>
          </p:cNvPr>
          <p:cNvSpPr/>
          <p:nvPr>
            <p:custDataLst>
              <p:tags r:id="rId542"/>
            </p:custDataLst>
          </p:nvPr>
        </p:nvSpPr>
        <p:spPr>
          <a:xfrm>
            <a:off x="94234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3" name="Rectangle 542">
            <a:extLst>
              <a:ext uri="{FF2B5EF4-FFF2-40B4-BE49-F238E27FC236}">
                <a16:creationId xmlns:a16="http://schemas.microsoft.com/office/drawing/2014/main" id="{337DFFD5-8E22-4D8E-B5F2-DED4B190B9B3}"/>
              </a:ext>
              <a:ext uri="{C183D7F6-B498-43B3-948B-1728B52AA6E4}">
                <adec:decorative xmlns:adec="http://schemas.microsoft.com/office/drawing/2017/decorative" val="1"/>
              </a:ext>
            </a:extLst>
          </p:cNvPr>
          <p:cNvSpPr/>
          <p:nvPr>
            <p:custDataLst>
              <p:tags r:id="rId543"/>
            </p:custDataLst>
          </p:nvPr>
        </p:nvSpPr>
        <p:spPr>
          <a:xfrm>
            <a:off x="95123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4" name="Rectangle 543">
            <a:extLst>
              <a:ext uri="{FF2B5EF4-FFF2-40B4-BE49-F238E27FC236}">
                <a16:creationId xmlns:a16="http://schemas.microsoft.com/office/drawing/2014/main" id="{E5E345FF-78C0-4CE9-9585-F33CF04F322A}"/>
              </a:ext>
              <a:ext uri="{C183D7F6-B498-43B3-948B-1728B52AA6E4}">
                <adec:decorative xmlns:adec="http://schemas.microsoft.com/office/drawing/2017/decorative" val="1"/>
              </a:ext>
            </a:extLst>
          </p:cNvPr>
          <p:cNvSpPr/>
          <p:nvPr>
            <p:custDataLst>
              <p:tags r:id="rId544"/>
            </p:custDataLst>
          </p:nvPr>
        </p:nvSpPr>
        <p:spPr>
          <a:xfrm>
            <a:off x="96012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5" name="Rectangle 544">
            <a:extLst>
              <a:ext uri="{FF2B5EF4-FFF2-40B4-BE49-F238E27FC236}">
                <a16:creationId xmlns:a16="http://schemas.microsoft.com/office/drawing/2014/main" id="{00A1B0C0-95CA-4797-8E87-D03B5AA82AEB}"/>
              </a:ext>
              <a:ext uri="{C183D7F6-B498-43B3-948B-1728B52AA6E4}">
                <adec:decorative xmlns:adec="http://schemas.microsoft.com/office/drawing/2017/decorative" val="1"/>
              </a:ext>
            </a:extLst>
          </p:cNvPr>
          <p:cNvSpPr/>
          <p:nvPr>
            <p:custDataLst>
              <p:tags r:id="rId545"/>
            </p:custDataLst>
          </p:nvPr>
        </p:nvSpPr>
        <p:spPr>
          <a:xfrm>
            <a:off x="96901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6" name="Rectangle 545">
            <a:extLst>
              <a:ext uri="{FF2B5EF4-FFF2-40B4-BE49-F238E27FC236}">
                <a16:creationId xmlns:a16="http://schemas.microsoft.com/office/drawing/2014/main" id="{26BBAF24-E7F7-46F6-B1AE-F734450F32EE}"/>
              </a:ext>
              <a:ext uri="{C183D7F6-B498-43B3-948B-1728B52AA6E4}">
                <adec:decorative xmlns:adec="http://schemas.microsoft.com/office/drawing/2017/decorative" val="1"/>
              </a:ext>
            </a:extLst>
          </p:cNvPr>
          <p:cNvSpPr/>
          <p:nvPr>
            <p:custDataLst>
              <p:tags r:id="rId546"/>
            </p:custDataLst>
          </p:nvPr>
        </p:nvSpPr>
        <p:spPr>
          <a:xfrm>
            <a:off x="97790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7" name="Rectangle 546">
            <a:extLst>
              <a:ext uri="{FF2B5EF4-FFF2-40B4-BE49-F238E27FC236}">
                <a16:creationId xmlns:a16="http://schemas.microsoft.com/office/drawing/2014/main" id="{855A26A8-B9E7-4321-866B-55A1C2E8FB9E}"/>
              </a:ext>
              <a:ext uri="{C183D7F6-B498-43B3-948B-1728B52AA6E4}">
                <adec:decorative xmlns:adec="http://schemas.microsoft.com/office/drawing/2017/decorative" val="1"/>
              </a:ext>
            </a:extLst>
          </p:cNvPr>
          <p:cNvSpPr/>
          <p:nvPr>
            <p:custDataLst>
              <p:tags r:id="rId547"/>
            </p:custDataLst>
          </p:nvPr>
        </p:nvSpPr>
        <p:spPr>
          <a:xfrm>
            <a:off x="98679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8" name="Rectangle 547">
            <a:extLst>
              <a:ext uri="{FF2B5EF4-FFF2-40B4-BE49-F238E27FC236}">
                <a16:creationId xmlns:a16="http://schemas.microsoft.com/office/drawing/2014/main" id="{A695BB41-1F37-4B9A-B444-BFC8E915BB6F}"/>
              </a:ext>
              <a:ext uri="{C183D7F6-B498-43B3-948B-1728B52AA6E4}">
                <adec:decorative xmlns:adec="http://schemas.microsoft.com/office/drawing/2017/decorative" val="1"/>
              </a:ext>
            </a:extLst>
          </p:cNvPr>
          <p:cNvSpPr/>
          <p:nvPr>
            <p:custDataLst>
              <p:tags r:id="rId548"/>
            </p:custDataLst>
          </p:nvPr>
        </p:nvSpPr>
        <p:spPr>
          <a:xfrm>
            <a:off x="99568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9" name="Rectangle 548">
            <a:extLst>
              <a:ext uri="{FF2B5EF4-FFF2-40B4-BE49-F238E27FC236}">
                <a16:creationId xmlns:a16="http://schemas.microsoft.com/office/drawing/2014/main" id="{DA46F7DE-74B5-4E4C-9BD6-3CF11CE4D284}"/>
              </a:ext>
              <a:ext uri="{C183D7F6-B498-43B3-948B-1728B52AA6E4}">
                <adec:decorative xmlns:adec="http://schemas.microsoft.com/office/drawing/2017/decorative" val="1"/>
              </a:ext>
            </a:extLst>
          </p:cNvPr>
          <p:cNvSpPr/>
          <p:nvPr>
            <p:custDataLst>
              <p:tags r:id="rId549"/>
            </p:custDataLst>
          </p:nvPr>
        </p:nvSpPr>
        <p:spPr>
          <a:xfrm>
            <a:off x="100457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0" name="Rectangle 549">
            <a:extLst>
              <a:ext uri="{FF2B5EF4-FFF2-40B4-BE49-F238E27FC236}">
                <a16:creationId xmlns:a16="http://schemas.microsoft.com/office/drawing/2014/main" id="{8162C037-1C0A-4BBA-A706-75AA262405D8}"/>
              </a:ext>
              <a:ext uri="{C183D7F6-B498-43B3-948B-1728B52AA6E4}">
                <adec:decorative xmlns:adec="http://schemas.microsoft.com/office/drawing/2017/decorative" val="1"/>
              </a:ext>
            </a:extLst>
          </p:cNvPr>
          <p:cNvSpPr/>
          <p:nvPr>
            <p:custDataLst>
              <p:tags r:id="rId550"/>
            </p:custDataLst>
          </p:nvPr>
        </p:nvSpPr>
        <p:spPr>
          <a:xfrm>
            <a:off x="101346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1" name="Rectangle 550">
            <a:extLst>
              <a:ext uri="{FF2B5EF4-FFF2-40B4-BE49-F238E27FC236}">
                <a16:creationId xmlns:a16="http://schemas.microsoft.com/office/drawing/2014/main" id="{80993138-ECC2-4742-B0D2-BFAFAB6BD6D3}"/>
              </a:ext>
              <a:ext uri="{C183D7F6-B498-43B3-948B-1728B52AA6E4}">
                <adec:decorative xmlns:adec="http://schemas.microsoft.com/office/drawing/2017/decorative" val="1"/>
              </a:ext>
            </a:extLst>
          </p:cNvPr>
          <p:cNvSpPr/>
          <p:nvPr>
            <p:custDataLst>
              <p:tags r:id="rId551"/>
            </p:custDataLst>
          </p:nvPr>
        </p:nvSpPr>
        <p:spPr>
          <a:xfrm>
            <a:off x="102235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2" name="Rectangle 551">
            <a:extLst>
              <a:ext uri="{FF2B5EF4-FFF2-40B4-BE49-F238E27FC236}">
                <a16:creationId xmlns:a16="http://schemas.microsoft.com/office/drawing/2014/main" id="{0EDADBD1-17E2-42E2-9E0A-4FE42D77B0C6}"/>
              </a:ext>
              <a:ext uri="{C183D7F6-B498-43B3-948B-1728B52AA6E4}">
                <adec:decorative xmlns:adec="http://schemas.microsoft.com/office/drawing/2017/decorative" val="1"/>
              </a:ext>
            </a:extLst>
          </p:cNvPr>
          <p:cNvSpPr/>
          <p:nvPr>
            <p:custDataLst>
              <p:tags r:id="rId552"/>
            </p:custDataLst>
          </p:nvPr>
        </p:nvSpPr>
        <p:spPr>
          <a:xfrm>
            <a:off x="103124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3" name="Rectangle 552">
            <a:extLst>
              <a:ext uri="{FF2B5EF4-FFF2-40B4-BE49-F238E27FC236}">
                <a16:creationId xmlns:a16="http://schemas.microsoft.com/office/drawing/2014/main" id="{94457210-417B-46D1-BFCC-AB4B589CF7CB}"/>
              </a:ext>
              <a:ext uri="{C183D7F6-B498-43B3-948B-1728B52AA6E4}">
                <adec:decorative xmlns:adec="http://schemas.microsoft.com/office/drawing/2017/decorative" val="1"/>
              </a:ext>
            </a:extLst>
          </p:cNvPr>
          <p:cNvSpPr/>
          <p:nvPr>
            <p:custDataLst>
              <p:tags r:id="rId553"/>
            </p:custDataLst>
          </p:nvPr>
        </p:nvSpPr>
        <p:spPr>
          <a:xfrm>
            <a:off x="104013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4" name="Rectangle 553">
            <a:extLst>
              <a:ext uri="{FF2B5EF4-FFF2-40B4-BE49-F238E27FC236}">
                <a16:creationId xmlns:a16="http://schemas.microsoft.com/office/drawing/2014/main" id="{7858DEAD-1449-4A27-BFB2-1098E5E602AD}"/>
              </a:ext>
              <a:ext uri="{C183D7F6-B498-43B3-948B-1728B52AA6E4}">
                <adec:decorative xmlns:adec="http://schemas.microsoft.com/office/drawing/2017/decorative" val="1"/>
              </a:ext>
            </a:extLst>
          </p:cNvPr>
          <p:cNvSpPr/>
          <p:nvPr>
            <p:custDataLst>
              <p:tags r:id="rId554"/>
            </p:custDataLst>
          </p:nvPr>
        </p:nvSpPr>
        <p:spPr>
          <a:xfrm>
            <a:off x="104902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5" name="Rectangle 554">
            <a:extLst>
              <a:ext uri="{FF2B5EF4-FFF2-40B4-BE49-F238E27FC236}">
                <a16:creationId xmlns:a16="http://schemas.microsoft.com/office/drawing/2014/main" id="{E814CE07-FE28-437B-8BEB-C72052AB8846}"/>
              </a:ext>
              <a:ext uri="{C183D7F6-B498-43B3-948B-1728B52AA6E4}">
                <adec:decorative xmlns:adec="http://schemas.microsoft.com/office/drawing/2017/decorative" val="1"/>
              </a:ext>
            </a:extLst>
          </p:cNvPr>
          <p:cNvSpPr/>
          <p:nvPr>
            <p:custDataLst>
              <p:tags r:id="rId555"/>
            </p:custDataLst>
          </p:nvPr>
        </p:nvSpPr>
        <p:spPr>
          <a:xfrm>
            <a:off x="105791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6" name="Rectangle 555">
            <a:extLst>
              <a:ext uri="{FF2B5EF4-FFF2-40B4-BE49-F238E27FC236}">
                <a16:creationId xmlns:a16="http://schemas.microsoft.com/office/drawing/2014/main" id="{5BC42BFA-23C2-4B43-B66B-A73DA4F5BDE1}"/>
              </a:ext>
              <a:ext uri="{C183D7F6-B498-43B3-948B-1728B52AA6E4}">
                <adec:decorative xmlns:adec="http://schemas.microsoft.com/office/drawing/2017/decorative" val="1"/>
              </a:ext>
            </a:extLst>
          </p:cNvPr>
          <p:cNvSpPr/>
          <p:nvPr>
            <p:custDataLst>
              <p:tags r:id="rId556"/>
            </p:custDataLst>
          </p:nvPr>
        </p:nvSpPr>
        <p:spPr>
          <a:xfrm>
            <a:off x="81788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7" name="Rectangle 556">
            <a:extLst>
              <a:ext uri="{FF2B5EF4-FFF2-40B4-BE49-F238E27FC236}">
                <a16:creationId xmlns:a16="http://schemas.microsoft.com/office/drawing/2014/main" id="{AA18B241-2023-4F9C-A3CF-5184D0A1D715}"/>
              </a:ext>
              <a:ext uri="{C183D7F6-B498-43B3-948B-1728B52AA6E4}">
                <adec:decorative xmlns:adec="http://schemas.microsoft.com/office/drawing/2017/decorative" val="1"/>
              </a:ext>
            </a:extLst>
          </p:cNvPr>
          <p:cNvSpPr/>
          <p:nvPr>
            <p:custDataLst>
              <p:tags r:id="rId557"/>
            </p:custDataLst>
          </p:nvPr>
        </p:nvSpPr>
        <p:spPr>
          <a:xfrm>
            <a:off x="82677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8" name="Rectangle 557">
            <a:extLst>
              <a:ext uri="{FF2B5EF4-FFF2-40B4-BE49-F238E27FC236}">
                <a16:creationId xmlns:a16="http://schemas.microsoft.com/office/drawing/2014/main" id="{BBACD6F2-DCC4-425C-906D-2A57F908D35D}"/>
              </a:ext>
              <a:ext uri="{C183D7F6-B498-43B3-948B-1728B52AA6E4}">
                <adec:decorative xmlns:adec="http://schemas.microsoft.com/office/drawing/2017/decorative" val="1"/>
              </a:ext>
            </a:extLst>
          </p:cNvPr>
          <p:cNvSpPr/>
          <p:nvPr>
            <p:custDataLst>
              <p:tags r:id="rId558"/>
            </p:custDataLst>
          </p:nvPr>
        </p:nvSpPr>
        <p:spPr>
          <a:xfrm>
            <a:off x="83566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9" name="Rectangle 558">
            <a:extLst>
              <a:ext uri="{FF2B5EF4-FFF2-40B4-BE49-F238E27FC236}">
                <a16:creationId xmlns:a16="http://schemas.microsoft.com/office/drawing/2014/main" id="{A0148018-87D1-41BB-B940-2CABC271BA0F}"/>
              </a:ext>
              <a:ext uri="{C183D7F6-B498-43B3-948B-1728B52AA6E4}">
                <adec:decorative xmlns:adec="http://schemas.microsoft.com/office/drawing/2017/decorative" val="1"/>
              </a:ext>
            </a:extLst>
          </p:cNvPr>
          <p:cNvSpPr/>
          <p:nvPr>
            <p:custDataLst>
              <p:tags r:id="rId559"/>
            </p:custDataLst>
          </p:nvPr>
        </p:nvSpPr>
        <p:spPr>
          <a:xfrm>
            <a:off x="84455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0" name="Rectangle 559">
            <a:extLst>
              <a:ext uri="{FF2B5EF4-FFF2-40B4-BE49-F238E27FC236}">
                <a16:creationId xmlns:a16="http://schemas.microsoft.com/office/drawing/2014/main" id="{10388E52-B94A-40C5-BBBD-3D71FE96A087}"/>
              </a:ext>
              <a:ext uri="{C183D7F6-B498-43B3-948B-1728B52AA6E4}">
                <adec:decorative xmlns:adec="http://schemas.microsoft.com/office/drawing/2017/decorative" val="1"/>
              </a:ext>
            </a:extLst>
          </p:cNvPr>
          <p:cNvSpPr/>
          <p:nvPr>
            <p:custDataLst>
              <p:tags r:id="rId560"/>
            </p:custDataLst>
          </p:nvPr>
        </p:nvSpPr>
        <p:spPr>
          <a:xfrm>
            <a:off x="85344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1" name="Rectangle 560">
            <a:extLst>
              <a:ext uri="{FF2B5EF4-FFF2-40B4-BE49-F238E27FC236}">
                <a16:creationId xmlns:a16="http://schemas.microsoft.com/office/drawing/2014/main" id="{5F451AD0-4088-4F99-9A75-BF00D74B877D}"/>
              </a:ext>
              <a:ext uri="{C183D7F6-B498-43B3-948B-1728B52AA6E4}">
                <adec:decorative xmlns:adec="http://schemas.microsoft.com/office/drawing/2017/decorative" val="1"/>
              </a:ext>
            </a:extLst>
          </p:cNvPr>
          <p:cNvSpPr/>
          <p:nvPr>
            <p:custDataLst>
              <p:tags r:id="rId561"/>
            </p:custDataLst>
          </p:nvPr>
        </p:nvSpPr>
        <p:spPr>
          <a:xfrm>
            <a:off x="86233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2" name="Rectangle 561">
            <a:extLst>
              <a:ext uri="{FF2B5EF4-FFF2-40B4-BE49-F238E27FC236}">
                <a16:creationId xmlns:a16="http://schemas.microsoft.com/office/drawing/2014/main" id="{540FC89A-ACCE-4079-9DCB-2B2D602D70C1}"/>
              </a:ext>
              <a:ext uri="{C183D7F6-B498-43B3-948B-1728B52AA6E4}">
                <adec:decorative xmlns:adec="http://schemas.microsoft.com/office/drawing/2017/decorative" val="1"/>
              </a:ext>
            </a:extLst>
          </p:cNvPr>
          <p:cNvSpPr/>
          <p:nvPr>
            <p:custDataLst>
              <p:tags r:id="rId562"/>
            </p:custDataLst>
          </p:nvPr>
        </p:nvSpPr>
        <p:spPr>
          <a:xfrm>
            <a:off x="87122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3" name="Rectangle 562">
            <a:extLst>
              <a:ext uri="{FF2B5EF4-FFF2-40B4-BE49-F238E27FC236}">
                <a16:creationId xmlns:a16="http://schemas.microsoft.com/office/drawing/2014/main" id="{D56F2CA3-1856-4B81-B60A-380E43285054}"/>
              </a:ext>
              <a:ext uri="{C183D7F6-B498-43B3-948B-1728B52AA6E4}">
                <adec:decorative xmlns:adec="http://schemas.microsoft.com/office/drawing/2017/decorative" val="1"/>
              </a:ext>
            </a:extLst>
          </p:cNvPr>
          <p:cNvSpPr/>
          <p:nvPr>
            <p:custDataLst>
              <p:tags r:id="rId563"/>
            </p:custDataLst>
          </p:nvPr>
        </p:nvSpPr>
        <p:spPr>
          <a:xfrm>
            <a:off x="88011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4" name="Rectangle 563">
            <a:extLst>
              <a:ext uri="{FF2B5EF4-FFF2-40B4-BE49-F238E27FC236}">
                <a16:creationId xmlns:a16="http://schemas.microsoft.com/office/drawing/2014/main" id="{77E37034-00D5-4AA2-BE59-6CC58EA93B42}"/>
              </a:ext>
              <a:ext uri="{C183D7F6-B498-43B3-948B-1728B52AA6E4}">
                <adec:decorative xmlns:adec="http://schemas.microsoft.com/office/drawing/2017/decorative" val="1"/>
              </a:ext>
            </a:extLst>
          </p:cNvPr>
          <p:cNvSpPr/>
          <p:nvPr>
            <p:custDataLst>
              <p:tags r:id="rId564"/>
            </p:custDataLst>
          </p:nvPr>
        </p:nvSpPr>
        <p:spPr>
          <a:xfrm>
            <a:off x="88900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5" name="Rectangle 564">
            <a:extLst>
              <a:ext uri="{FF2B5EF4-FFF2-40B4-BE49-F238E27FC236}">
                <a16:creationId xmlns:a16="http://schemas.microsoft.com/office/drawing/2014/main" id="{D76B9707-15AE-471A-B469-4F04FC4B4062}"/>
              </a:ext>
              <a:ext uri="{C183D7F6-B498-43B3-948B-1728B52AA6E4}">
                <adec:decorative xmlns:adec="http://schemas.microsoft.com/office/drawing/2017/decorative" val="1"/>
              </a:ext>
            </a:extLst>
          </p:cNvPr>
          <p:cNvSpPr/>
          <p:nvPr>
            <p:custDataLst>
              <p:tags r:id="rId565"/>
            </p:custDataLst>
          </p:nvPr>
        </p:nvSpPr>
        <p:spPr>
          <a:xfrm>
            <a:off x="89789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6" name="Rectangle 565">
            <a:extLst>
              <a:ext uri="{FF2B5EF4-FFF2-40B4-BE49-F238E27FC236}">
                <a16:creationId xmlns:a16="http://schemas.microsoft.com/office/drawing/2014/main" id="{F18198C2-5889-47CB-83C3-EAAC01823D07}"/>
              </a:ext>
              <a:ext uri="{C183D7F6-B498-43B3-948B-1728B52AA6E4}">
                <adec:decorative xmlns:adec="http://schemas.microsoft.com/office/drawing/2017/decorative" val="1"/>
              </a:ext>
            </a:extLst>
          </p:cNvPr>
          <p:cNvSpPr/>
          <p:nvPr>
            <p:custDataLst>
              <p:tags r:id="rId566"/>
            </p:custDataLst>
          </p:nvPr>
        </p:nvSpPr>
        <p:spPr>
          <a:xfrm>
            <a:off x="90678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7" name="Rectangle 566">
            <a:extLst>
              <a:ext uri="{FF2B5EF4-FFF2-40B4-BE49-F238E27FC236}">
                <a16:creationId xmlns:a16="http://schemas.microsoft.com/office/drawing/2014/main" id="{1E8568DA-F4F6-4CAB-A0ED-3354BAEDB82F}"/>
              </a:ext>
              <a:ext uri="{C183D7F6-B498-43B3-948B-1728B52AA6E4}">
                <adec:decorative xmlns:adec="http://schemas.microsoft.com/office/drawing/2017/decorative" val="1"/>
              </a:ext>
            </a:extLst>
          </p:cNvPr>
          <p:cNvSpPr/>
          <p:nvPr>
            <p:custDataLst>
              <p:tags r:id="rId567"/>
            </p:custDataLst>
          </p:nvPr>
        </p:nvSpPr>
        <p:spPr>
          <a:xfrm>
            <a:off x="91567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8" name="Rectangle 567">
            <a:extLst>
              <a:ext uri="{FF2B5EF4-FFF2-40B4-BE49-F238E27FC236}">
                <a16:creationId xmlns:a16="http://schemas.microsoft.com/office/drawing/2014/main" id="{A58821DF-B265-452E-B0E8-EFAC6BE8ECC7}"/>
              </a:ext>
              <a:ext uri="{C183D7F6-B498-43B3-948B-1728B52AA6E4}">
                <adec:decorative xmlns:adec="http://schemas.microsoft.com/office/drawing/2017/decorative" val="1"/>
              </a:ext>
            </a:extLst>
          </p:cNvPr>
          <p:cNvSpPr/>
          <p:nvPr>
            <p:custDataLst>
              <p:tags r:id="rId568"/>
            </p:custDataLst>
          </p:nvPr>
        </p:nvSpPr>
        <p:spPr>
          <a:xfrm>
            <a:off x="92456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9" name="Rectangle 568">
            <a:extLst>
              <a:ext uri="{FF2B5EF4-FFF2-40B4-BE49-F238E27FC236}">
                <a16:creationId xmlns:a16="http://schemas.microsoft.com/office/drawing/2014/main" id="{A966D0A6-C0F7-4583-8F95-F030AA14F1D5}"/>
              </a:ext>
              <a:ext uri="{C183D7F6-B498-43B3-948B-1728B52AA6E4}">
                <adec:decorative xmlns:adec="http://schemas.microsoft.com/office/drawing/2017/decorative" val="1"/>
              </a:ext>
            </a:extLst>
          </p:cNvPr>
          <p:cNvSpPr/>
          <p:nvPr>
            <p:custDataLst>
              <p:tags r:id="rId569"/>
            </p:custDataLst>
          </p:nvPr>
        </p:nvSpPr>
        <p:spPr>
          <a:xfrm>
            <a:off x="93345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0" name="Rectangle 569">
            <a:extLst>
              <a:ext uri="{FF2B5EF4-FFF2-40B4-BE49-F238E27FC236}">
                <a16:creationId xmlns:a16="http://schemas.microsoft.com/office/drawing/2014/main" id="{348B8A46-FA89-4CA6-B7E5-C755E6FCF394}"/>
              </a:ext>
              <a:ext uri="{C183D7F6-B498-43B3-948B-1728B52AA6E4}">
                <adec:decorative xmlns:adec="http://schemas.microsoft.com/office/drawing/2017/decorative" val="1"/>
              </a:ext>
            </a:extLst>
          </p:cNvPr>
          <p:cNvSpPr/>
          <p:nvPr>
            <p:custDataLst>
              <p:tags r:id="rId570"/>
            </p:custDataLst>
          </p:nvPr>
        </p:nvSpPr>
        <p:spPr>
          <a:xfrm>
            <a:off x="94234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1" name="Rectangle 570">
            <a:extLst>
              <a:ext uri="{FF2B5EF4-FFF2-40B4-BE49-F238E27FC236}">
                <a16:creationId xmlns:a16="http://schemas.microsoft.com/office/drawing/2014/main" id="{E526F546-6457-4020-AE33-39D3A4BA1A84}"/>
              </a:ext>
              <a:ext uri="{C183D7F6-B498-43B3-948B-1728B52AA6E4}">
                <adec:decorative xmlns:adec="http://schemas.microsoft.com/office/drawing/2017/decorative" val="1"/>
              </a:ext>
            </a:extLst>
          </p:cNvPr>
          <p:cNvSpPr/>
          <p:nvPr>
            <p:custDataLst>
              <p:tags r:id="rId571"/>
            </p:custDataLst>
          </p:nvPr>
        </p:nvSpPr>
        <p:spPr>
          <a:xfrm>
            <a:off x="95123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2" name="Rectangle 571">
            <a:extLst>
              <a:ext uri="{FF2B5EF4-FFF2-40B4-BE49-F238E27FC236}">
                <a16:creationId xmlns:a16="http://schemas.microsoft.com/office/drawing/2014/main" id="{87D58336-0635-4E75-B65C-91A534E879C4}"/>
              </a:ext>
              <a:ext uri="{C183D7F6-B498-43B3-948B-1728B52AA6E4}">
                <adec:decorative xmlns:adec="http://schemas.microsoft.com/office/drawing/2017/decorative" val="1"/>
              </a:ext>
            </a:extLst>
          </p:cNvPr>
          <p:cNvSpPr/>
          <p:nvPr>
            <p:custDataLst>
              <p:tags r:id="rId572"/>
            </p:custDataLst>
          </p:nvPr>
        </p:nvSpPr>
        <p:spPr>
          <a:xfrm>
            <a:off x="96012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3" name="Rectangle 572">
            <a:extLst>
              <a:ext uri="{FF2B5EF4-FFF2-40B4-BE49-F238E27FC236}">
                <a16:creationId xmlns:a16="http://schemas.microsoft.com/office/drawing/2014/main" id="{C35CECA2-DEF4-4BBA-AF7E-F0BFE80C6CAC}"/>
              </a:ext>
              <a:ext uri="{C183D7F6-B498-43B3-948B-1728B52AA6E4}">
                <adec:decorative xmlns:adec="http://schemas.microsoft.com/office/drawing/2017/decorative" val="1"/>
              </a:ext>
            </a:extLst>
          </p:cNvPr>
          <p:cNvSpPr/>
          <p:nvPr>
            <p:custDataLst>
              <p:tags r:id="rId573"/>
            </p:custDataLst>
          </p:nvPr>
        </p:nvSpPr>
        <p:spPr>
          <a:xfrm>
            <a:off x="96901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4" name="Rectangle 573">
            <a:extLst>
              <a:ext uri="{FF2B5EF4-FFF2-40B4-BE49-F238E27FC236}">
                <a16:creationId xmlns:a16="http://schemas.microsoft.com/office/drawing/2014/main" id="{E08B0781-7256-4892-A018-B0C243505F4D}"/>
              </a:ext>
              <a:ext uri="{C183D7F6-B498-43B3-948B-1728B52AA6E4}">
                <adec:decorative xmlns:adec="http://schemas.microsoft.com/office/drawing/2017/decorative" val="1"/>
              </a:ext>
            </a:extLst>
          </p:cNvPr>
          <p:cNvSpPr/>
          <p:nvPr>
            <p:custDataLst>
              <p:tags r:id="rId574"/>
            </p:custDataLst>
          </p:nvPr>
        </p:nvSpPr>
        <p:spPr>
          <a:xfrm>
            <a:off x="97790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5" name="Rectangle 574">
            <a:extLst>
              <a:ext uri="{FF2B5EF4-FFF2-40B4-BE49-F238E27FC236}">
                <a16:creationId xmlns:a16="http://schemas.microsoft.com/office/drawing/2014/main" id="{24E94092-7F20-4476-9DB9-0169CA33027F}"/>
              </a:ext>
              <a:ext uri="{C183D7F6-B498-43B3-948B-1728B52AA6E4}">
                <adec:decorative xmlns:adec="http://schemas.microsoft.com/office/drawing/2017/decorative" val="1"/>
              </a:ext>
            </a:extLst>
          </p:cNvPr>
          <p:cNvSpPr/>
          <p:nvPr>
            <p:custDataLst>
              <p:tags r:id="rId575"/>
            </p:custDataLst>
          </p:nvPr>
        </p:nvSpPr>
        <p:spPr>
          <a:xfrm>
            <a:off x="98679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6" name="Rectangle 575">
            <a:extLst>
              <a:ext uri="{FF2B5EF4-FFF2-40B4-BE49-F238E27FC236}">
                <a16:creationId xmlns:a16="http://schemas.microsoft.com/office/drawing/2014/main" id="{4FA791C3-640A-4A3F-9F87-C9B460645C80}"/>
              </a:ext>
              <a:ext uri="{C183D7F6-B498-43B3-948B-1728B52AA6E4}">
                <adec:decorative xmlns:adec="http://schemas.microsoft.com/office/drawing/2017/decorative" val="1"/>
              </a:ext>
            </a:extLst>
          </p:cNvPr>
          <p:cNvSpPr/>
          <p:nvPr>
            <p:custDataLst>
              <p:tags r:id="rId576"/>
            </p:custDataLst>
          </p:nvPr>
        </p:nvSpPr>
        <p:spPr>
          <a:xfrm>
            <a:off x="99568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7" name="Rectangle 576">
            <a:extLst>
              <a:ext uri="{FF2B5EF4-FFF2-40B4-BE49-F238E27FC236}">
                <a16:creationId xmlns:a16="http://schemas.microsoft.com/office/drawing/2014/main" id="{F753507E-4B99-445E-8138-E1FD6805AF10}"/>
              </a:ext>
              <a:ext uri="{C183D7F6-B498-43B3-948B-1728B52AA6E4}">
                <adec:decorative xmlns:adec="http://schemas.microsoft.com/office/drawing/2017/decorative" val="1"/>
              </a:ext>
            </a:extLst>
          </p:cNvPr>
          <p:cNvSpPr/>
          <p:nvPr>
            <p:custDataLst>
              <p:tags r:id="rId577"/>
            </p:custDataLst>
          </p:nvPr>
        </p:nvSpPr>
        <p:spPr>
          <a:xfrm>
            <a:off x="100457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8" name="Rectangle 577">
            <a:extLst>
              <a:ext uri="{FF2B5EF4-FFF2-40B4-BE49-F238E27FC236}">
                <a16:creationId xmlns:a16="http://schemas.microsoft.com/office/drawing/2014/main" id="{2731D964-9A84-4353-A526-353E1EC5BBDF}"/>
              </a:ext>
              <a:ext uri="{C183D7F6-B498-43B3-948B-1728B52AA6E4}">
                <adec:decorative xmlns:adec="http://schemas.microsoft.com/office/drawing/2017/decorative" val="1"/>
              </a:ext>
            </a:extLst>
          </p:cNvPr>
          <p:cNvSpPr/>
          <p:nvPr>
            <p:custDataLst>
              <p:tags r:id="rId578"/>
            </p:custDataLst>
          </p:nvPr>
        </p:nvSpPr>
        <p:spPr>
          <a:xfrm>
            <a:off x="101346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9" name="Rectangle 578">
            <a:extLst>
              <a:ext uri="{FF2B5EF4-FFF2-40B4-BE49-F238E27FC236}">
                <a16:creationId xmlns:a16="http://schemas.microsoft.com/office/drawing/2014/main" id="{72618048-E21C-4A3D-9FDB-52BD396C2525}"/>
              </a:ext>
              <a:ext uri="{C183D7F6-B498-43B3-948B-1728B52AA6E4}">
                <adec:decorative xmlns:adec="http://schemas.microsoft.com/office/drawing/2017/decorative" val="1"/>
              </a:ext>
            </a:extLst>
          </p:cNvPr>
          <p:cNvSpPr/>
          <p:nvPr>
            <p:custDataLst>
              <p:tags r:id="rId579"/>
            </p:custDataLst>
          </p:nvPr>
        </p:nvSpPr>
        <p:spPr>
          <a:xfrm>
            <a:off x="102235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0" name="Rectangle 579">
            <a:extLst>
              <a:ext uri="{FF2B5EF4-FFF2-40B4-BE49-F238E27FC236}">
                <a16:creationId xmlns:a16="http://schemas.microsoft.com/office/drawing/2014/main" id="{CC6D6198-247F-4EB8-940E-984581181134}"/>
              </a:ext>
              <a:ext uri="{C183D7F6-B498-43B3-948B-1728B52AA6E4}">
                <adec:decorative xmlns:adec="http://schemas.microsoft.com/office/drawing/2017/decorative" val="1"/>
              </a:ext>
            </a:extLst>
          </p:cNvPr>
          <p:cNvSpPr/>
          <p:nvPr>
            <p:custDataLst>
              <p:tags r:id="rId580"/>
            </p:custDataLst>
          </p:nvPr>
        </p:nvSpPr>
        <p:spPr>
          <a:xfrm>
            <a:off x="103124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1" name="Rectangle 580">
            <a:extLst>
              <a:ext uri="{FF2B5EF4-FFF2-40B4-BE49-F238E27FC236}">
                <a16:creationId xmlns:a16="http://schemas.microsoft.com/office/drawing/2014/main" id="{86AEB1CF-142C-48D9-B353-99ABE0281885}"/>
              </a:ext>
              <a:ext uri="{C183D7F6-B498-43B3-948B-1728B52AA6E4}">
                <adec:decorative xmlns:adec="http://schemas.microsoft.com/office/drawing/2017/decorative" val="1"/>
              </a:ext>
            </a:extLst>
          </p:cNvPr>
          <p:cNvSpPr/>
          <p:nvPr>
            <p:custDataLst>
              <p:tags r:id="rId581"/>
            </p:custDataLst>
          </p:nvPr>
        </p:nvSpPr>
        <p:spPr>
          <a:xfrm>
            <a:off x="104013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2" name="Rectangle 581">
            <a:extLst>
              <a:ext uri="{FF2B5EF4-FFF2-40B4-BE49-F238E27FC236}">
                <a16:creationId xmlns:a16="http://schemas.microsoft.com/office/drawing/2014/main" id="{A2312D2B-75E6-49CE-954C-0BB1C416D66D}"/>
              </a:ext>
              <a:ext uri="{C183D7F6-B498-43B3-948B-1728B52AA6E4}">
                <adec:decorative xmlns:adec="http://schemas.microsoft.com/office/drawing/2017/decorative" val="1"/>
              </a:ext>
            </a:extLst>
          </p:cNvPr>
          <p:cNvSpPr/>
          <p:nvPr>
            <p:custDataLst>
              <p:tags r:id="rId582"/>
            </p:custDataLst>
          </p:nvPr>
        </p:nvSpPr>
        <p:spPr>
          <a:xfrm>
            <a:off x="104902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3" name="Rectangle 582">
            <a:extLst>
              <a:ext uri="{FF2B5EF4-FFF2-40B4-BE49-F238E27FC236}">
                <a16:creationId xmlns:a16="http://schemas.microsoft.com/office/drawing/2014/main" id="{C4255CB8-6AF8-4539-99C3-10370FB31A4F}"/>
              </a:ext>
              <a:ext uri="{C183D7F6-B498-43B3-948B-1728B52AA6E4}">
                <adec:decorative xmlns:adec="http://schemas.microsoft.com/office/drawing/2017/decorative" val="1"/>
              </a:ext>
            </a:extLst>
          </p:cNvPr>
          <p:cNvSpPr/>
          <p:nvPr>
            <p:custDataLst>
              <p:tags r:id="rId583"/>
            </p:custDataLst>
          </p:nvPr>
        </p:nvSpPr>
        <p:spPr>
          <a:xfrm>
            <a:off x="105791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4" name="Rectangle 583">
            <a:extLst>
              <a:ext uri="{FF2B5EF4-FFF2-40B4-BE49-F238E27FC236}">
                <a16:creationId xmlns:a16="http://schemas.microsoft.com/office/drawing/2014/main" id="{DB963972-135E-4E11-A82B-066CC9AE721D}"/>
              </a:ext>
              <a:ext uri="{C183D7F6-B498-43B3-948B-1728B52AA6E4}">
                <adec:decorative xmlns:adec="http://schemas.microsoft.com/office/drawing/2017/decorative" val="1"/>
              </a:ext>
            </a:extLst>
          </p:cNvPr>
          <p:cNvSpPr/>
          <p:nvPr>
            <p:custDataLst>
              <p:tags r:id="rId584"/>
            </p:custDataLst>
          </p:nvPr>
        </p:nvSpPr>
        <p:spPr>
          <a:xfrm>
            <a:off x="81788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5" name="Rectangle 584">
            <a:extLst>
              <a:ext uri="{FF2B5EF4-FFF2-40B4-BE49-F238E27FC236}">
                <a16:creationId xmlns:a16="http://schemas.microsoft.com/office/drawing/2014/main" id="{C452B4F5-9E06-45F8-B103-DA0A3A3582F5}"/>
              </a:ext>
              <a:ext uri="{C183D7F6-B498-43B3-948B-1728B52AA6E4}">
                <adec:decorative xmlns:adec="http://schemas.microsoft.com/office/drawing/2017/decorative" val="1"/>
              </a:ext>
            </a:extLst>
          </p:cNvPr>
          <p:cNvSpPr/>
          <p:nvPr>
            <p:custDataLst>
              <p:tags r:id="rId585"/>
            </p:custDataLst>
          </p:nvPr>
        </p:nvSpPr>
        <p:spPr>
          <a:xfrm>
            <a:off x="82677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6" name="Rectangle 585">
            <a:extLst>
              <a:ext uri="{FF2B5EF4-FFF2-40B4-BE49-F238E27FC236}">
                <a16:creationId xmlns:a16="http://schemas.microsoft.com/office/drawing/2014/main" id="{156B9A56-1E35-4FF0-8244-EF3B6646D34F}"/>
              </a:ext>
              <a:ext uri="{C183D7F6-B498-43B3-948B-1728B52AA6E4}">
                <adec:decorative xmlns:adec="http://schemas.microsoft.com/office/drawing/2017/decorative" val="1"/>
              </a:ext>
            </a:extLst>
          </p:cNvPr>
          <p:cNvSpPr/>
          <p:nvPr>
            <p:custDataLst>
              <p:tags r:id="rId586"/>
            </p:custDataLst>
          </p:nvPr>
        </p:nvSpPr>
        <p:spPr>
          <a:xfrm>
            <a:off x="83566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7" name="Rectangle 586">
            <a:extLst>
              <a:ext uri="{FF2B5EF4-FFF2-40B4-BE49-F238E27FC236}">
                <a16:creationId xmlns:a16="http://schemas.microsoft.com/office/drawing/2014/main" id="{8CA739EF-3859-4650-83F5-219C7EC2F7A0}"/>
              </a:ext>
              <a:ext uri="{C183D7F6-B498-43B3-948B-1728B52AA6E4}">
                <adec:decorative xmlns:adec="http://schemas.microsoft.com/office/drawing/2017/decorative" val="1"/>
              </a:ext>
            </a:extLst>
          </p:cNvPr>
          <p:cNvSpPr/>
          <p:nvPr>
            <p:custDataLst>
              <p:tags r:id="rId587"/>
            </p:custDataLst>
          </p:nvPr>
        </p:nvSpPr>
        <p:spPr>
          <a:xfrm>
            <a:off x="84455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8" name="Rectangle 587">
            <a:extLst>
              <a:ext uri="{FF2B5EF4-FFF2-40B4-BE49-F238E27FC236}">
                <a16:creationId xmlns:a16="http://schemas.microsoft.com/office/drawing/2014/main" id="{1646FEE2-F0F1-4326-8CA7-0C06867169F5}"/>
              </a:ext>
              <a:ext uri="{C183D7F6-B498-43B3-948B-1728B52AA6E4}">
                <adec:decorative xmlns:adec="http://schemas.microsoft.com/office/drawing/2017/decorative" val="1"/>
              </a:ext>
            </a:extLst>
          </p:cNvPr>
          <p:cNvSpPr/>
          <p:nvPr>
            <p:custDataLst>
              <p:tags r:id="rId588"/>
            </p:custDataLst>
          </p:nvPr>
        </p:nvSpPr>
        <p:spPr>
          <a:xfrm>
            <a:off x="85344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9" name="Rectangle 588">
            <a:extLst>
              <a:ext uri="{FF2B5EF4-FFF2-40B4-BE49-F238E27FC236}">
                <a16:creationId xmlns:a16="http://schemas.microsoft.com/office/drawing/2014/main" id="{BBA1F11E-BF07-4B06-9D89-8B6DA3042A79}"/>
              </a:ext>
              <a:ext uri="{C183D7F6-B498-43B3-948B-1728B52AA6E4}">
                <adec:decorative xmlns:adec="http://schemas.microsoft.com/office/drawing/2017/decorative" val="1"/>
              </a:ext>
            </a:extLst>
          </p:cNvPr>
          <p:cNvSpPr/>
          <p:nvPr>
            <p:custDataLst>
              <p:tags r:id="rId589"/>
            </p:custDataLst>
          </p:nvPr>
        </p:nvSpPr>
        <p:spPr>
          <a:xfrm>
            <a:off x="86233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0" name="Rectangle 589">
            <a:extLst>
              <a:ext uri="{FF2B5EF4-FFF2-40B4-BE49-F238E27FC236}">
                <a16:creationId xmlns:a16="http://schemas.microsoft.com/office/drawing/2014/main" id="{6933D7BE-7360-45EC-8DA6-209387C21F04}"/>
              </a:ext>
              <a:ext uri="{C183D7F6-B498-43B3-948B-1728B52AA6E4}">
                <adec:decorative xmlns:adec="http://schemas.microsoft.com/office/drawing/2017/decorative" val="1"/>
              </a:ext>
            </a:extLst>
          </p:cNvPr>
          <p:cNvSpPr/>
          <p:nvPr>
            <p:custDataLst>
              <p:tags r:id="rId590"/>
            </p:custDataLst>
          </p:nvPr>
        </p:nvSpPr>
        <p:spPr>
          <a:xfrm>
            <a:off x="87122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1" name="Rectangle 590">
            <a:extLst>
              <a:ext uri="{FF2B5EF4-FFF2-40B4-BE49-F238E27FC236}">
                <a16:creationId xmlns:a16="http://schemas.microsoft.com/office/drawing/2014/main" id="{96658051-4087-4BB5-B8A8-6797FF2ABBBE}"/>
              </a:ext>
              <a:ext uri="{C183D7F6-B498-43B3-948B-1728B52AA6E4}">
                <adec:decorative xmlns:adec="http://schemas.microsoft.com/office/drawing/2017/decorative" val="1"/>
              </a:ext>
            </a:extLst>
          </p:cNvPr>
          <p:cNvSpPr/>
          <p:nvPr>
            <p:custDataLst>
              <p:tags r:id="rId591"/>
            </p:custDataLst>
          </p:nvPr>
        </p:nvSpPr>
        <p:spPr>
          <a:xfrm>
            <a:off x="88011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2" name="Rectangle 591">
            <a:extLst>
              <a:ext uri="{FF2B5EF4-FFF2-40B4-BE49-F238E27FC236}">
                <a16:creationId xmlns:a16="http://schemas.microsoft.com/office/drawing/2014/main" id="{16726FCC-8D93-4CBB-A859-F226DD99F562}"/>
              </a:ext>
              <a:ext uri="{C183D7F6-B498-43B3-948B-1728B52AA6E4}">
                <adec:decorative xmlns:adec="http://schemas.microsoft.com/office/drawing/2017/decorative" val="1"/>
              </a:ext>
            </a:extLst>
          </p:cNvPr>
          <p:cNvSpPr/>
          <p:nvPr>
            <p:custDataLst>
              <p:tags r:id="rId592"/>
            </p:custDataLst>
          </p:nvPr>
        </p:nvSpPr>
        <p:spPr>
          <a:xfrm>
            <a:off x="88900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3" name="Rectangle 592">
            <a:extLst>
              <a:ext uri="{FF2B5EF4-FFF2-40B4-BE49-F238E27FC236}">
                <a16:creationId xmlns:a16="http://schemas.microsoft.com/office/drawing/2014/main" id="{6739F613-C0F0-49D0-8F92-2F375EBE79C0}"/>
              </a:ext>
              <a:ext uri="{C183D7F6-B498-43B3-948B-1728B52AA6E4}">
                <adec:decorative xmlns:adec="http://schemas.microsoft.com/office/drawing/2017/decorative" val="1"/>
              </a:ext>
            </a:extLst>
          </p:cNvPr>
          <p:cNvSpPr/>
          <p:nvPr>
            <p:custDataLst>
              <p:tags r:id="rId593"/>
            </p:custDataLst>
          </p:nvPr>
        </p:nvSpPr>
        <p:spPr>
          <a:xfrm>
            <a:off x="89789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4" name="Rectangle 593">
            <a:extLst>
              <a:ext uri="{FF2B5EF4-FFF2-40B4-BE49-F238E27FC236}">
                <a16:creationId xmlns:a16="http://schemas.microsoft.com/office/drawing/2014/main" id="{3FDA86DB-4183-4D5F-BE12-C2ED9BE09E01}"/>
              </a:ext>
              <a:ext uri="{C183D7F6-B498-43B3-948B-1728B52AA6E4}">
                <adec:decorative xmlns:adec="http://schemas.microsoft.com/office/drawing/2017/decorative" val="1"/>
              </a:ext>
            </a:extLst>
          </p:cNvPr>
          <p:cNvSpPr/>
          <p:nvPr>
            <p:custDataLst>
              <p:tags r:id="rId594"/>
            </p:custDataLst>
          </p:nvPr>
        </p:nvSpPr>
        <p:spPr>
          <a:xfrm>
            <a:off x="90678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5" name="Rectangle 594">
            <a:extLst>
              <a:ext uri="{FF2B5EF4-FFF2-40B4-BE49-F238E27FC236}">
                <a16:creationId xmlns:a16="http://schemas.microsoft.com/office/drawing/2014/main" id="{04129BDA-E76B-4561-992E-1DC40E7628CF}"/>
              </a:ext>
              <a:ext uri="{C183D7F6-B498-43B3-948B-1728B52AA6E4}">
                <adec:decorative xmlns:adec="http://schemas.microsoft.com/office/drawing/2017/decorative" val="1"/>
              </a:ext>
            </a:extLst>
          </p:cNvPr>
          <p:cNvSpPr/>
          <p:nvPr>
            <p:custDataLst>
              <p:tags r:id="rId595"/>
            </p:custDataLst>
          </p:nvPr>
        </p:nvSpPr>
        <p:spPr>
          <a:xfrm>
            <a:off x="91567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6" name="Rectangle 595">
            <a:extLst>
              <a:ext uri="{FF2B5EF4-FFF2-40B4-BE49-F238E27FC236}">
                <a16:creationId xmlns:a16="http://schemas.microsoft.com/office/drawing/2014/main" id="{E4B05B99-61BF-4041-98B2-9BD7D3A91E99}"/>
              </a:ext>
              <a:ext uri="{C183D7F6-B498-43B3-948B-1728B52AA6E4}">
                <adec:decorative xmlns:adec="http://schemas.microsoft.com/office/drawing/2017/decorative" val="1"/>
              </a:ext>
            </a:extLst>
          </p:cNvPr>
          <p:cNvSpPr/>
          <p:nvPr>
            <p:custDataLst>
              <p:tags r:id="rId596"/>
            </p:custDataLst>
          </p:nvPr>
        </p:nvSpPr>
        <p:spPr>
          <a:xfrm>
            <a:off x="92456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7" name="Rectangle 596">
            <a:extLst>
              <a:ext uri="{FF2B5EF4-FFF2-40B4-BE49-F238E27FC236}">
                <a16:creationId xmlns:a16="http://schemas.microsoft.com/office/drawing/2014/main" id="{BD3E04CF-3BA9-4A88-9204-3B5798E0F27F}"/>
              </a:ext>
              <a:ext uri="{C183D7F6-B498-43B3-948B-1728B52AA6E4}">
                <adec:decorative xmlns:adec="http://schemas.microsoft.com/office/drawing/2017/decorative" val="1"/>
              </a:ext>
            </a:extLst>
          </p:cNvPr>
          <p:cNvSpPr/>
          <p:nvPr>
            <p:custDataLst>
              <p:tags r:id="rId597"/>
            </p:custDataLst>
          </p:nvPr>
        </p:nvSpPr>
        <p:spPr>
          <a:xfrm>
            <a:off x="93345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8" name="Rectangle 597">
            <a:extLst>
              <a:ext uri="{FF2B5EF4-FFF2-40B4-BE49-F238E27FC236}">
                <a16:creationId xmlns:a16="http://schemas.microsoft.com/office/drawing/2014/main" id="{98D6171F-82E2-4D22-8FF5-388A8C1B164E}"/>
              </a:ext>
              <a:ext uri="{C183D7F6-B498-43B3-948B-1728B52AA6E4}">
                <adec:decorative xmlns:adec="http://schemas.microsoft.com/office/drawing/2017/decorative" val="1"/>
              </a:ext>
            </a:extLst>
          </p:cNvPr>
          <p:cNvSpPr/>
          <p:nvPr>
            <p:custDataLst>
              <p:tags r:id="rId598"/>
            </p:custDataLst>
          </p:nvPr>
        </p:nvSpPr>
        <p:spPr>
          <a:xfrm>
            <a:off x="94234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9" name="Rectangle 598">
            <a:extLst>
              <a:ext uri="{FF2B5EF4-FFF2-40B4-BE49-F238E27FC236}">
                <a16:creationId xmlns:a16="http://schemas.microsoft.com/office/drawing/2014/main" id="{89DC3C69-96F7-44E5-BD90-7175CBE37E3A}"/>
              </a:ext>
              <a:ext uri="{C183D7F6-B498-43B3-948B-1728B52AA6E4}">
                <adec:decorative xmlns:adec="http://schemas.microsoft.com/office/drawing/2017/decorative" val="1"/>
              </a:ext>
            </a:extLst>
          </p:cNvPr>
          <p:cNvSpPr/>
          <p:nvPr>
            <p:custDataLst>
              <p:tags r:id="rId599"/>
            </p:custDataLst>
          </p:nvPr>
        </p:nvSpPr>
        <p:spPr>
          <a:xfrm>
            <a:off x="95123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0" name="Rectangle 599">
            <a:extLst>
              <a:ext uri="{FF2B5EF4-FFF2-40B4-BE49-F238E27FC236}">
                <a16:creationId xmlns:a16="http://schemas.microsoft.com/office/drawing/2014/main" id="{55B0063B-CEA2-4F9B-8654-A56867EA4697}"/>
              </a:ext>
              <a:ext uri="{C183D7F6-B498-43B3-948B-1728B52AA6E4}">
                <adec:decorative xmlns:adec="http://schemas.microsoft.com/office/drawing/2017/decorative" val="1"/>
              </a:ext>
            </a:extLst>
          </p:cNvPr>
          <p:cNvSpPr/>
          <p:nvPr>
            <p:custDataLst>
              <p:tags r:id="rId600"/>
            </p:custDataLst>
          </p:nvPr>
        </p:nvSpPr>
        <p:spPr>
          <a:xfrm>
            <a:off x="96012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1" name="Rectangle 600">
            <a:extLst>
              <a:ext uri="{FF2B5EF4-FFF2-40B4-BE49-F238E27FC236}">
                <a16:creationId xmlns:a16="http://schemas.microsoft.com/office/drawing/2014/main" id="{2758B518-1FFB-480E-8C81-A2B8B23F8115}"/>
              </a:ext>
              <a:ext uri="{C183D7F6-B498-43B3-948B-1728B52AA6E4}">
                <adec:decorative xmlns:adec="http://schemas.microsoft.com/office/drawing/2017/decorative" val="1"/>
              </a:ext>
            </a:extLst>
          </p:cNvPr>
          <p:cNvSpPr/>
          <p:nvPr>
            <p:custDataLst>
              <p:tags r:id="rId601"/>
            </p:custDataLst>
          </p:nvPr>
        </p:nvSpPr>
        <p:spPr>
          <a:xfrm>
            <a:off x="96901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2" name="Rectangle 601">
            <a:extLst>
              <a:ext uri="{FF2B5EF4-FFF2-40B4-BE49-F238E27FC236}">
                <a16:creationId xmlns:a16="http://schemas.microsoft.com/office/drawing/2014/main" id="{9D65262F-E2CF-4C29-83F0-C2A0D9FE425D}"/>
              </a:ext>
              <a:ext uri="{C183D7F6-B498-43B3-948B-1728B52AA6E4}">
                <adec:decorative xmlns:adec="http://schemas.microsoft.com/office/drawing/2017/decorative" val="1"/>
              </a:ext>
            </a:extLst>
          </p:cNvPr>
          <p:cNvSpPr/>
          <p:nvPr>
            <p:custDataLst>
              <p:tags r:id="rId602"/>
            </p:custDataLst>
          </p:nvPr>
        </p:nvSpPr>
        <p:spPr>
          <a:xfrm>
            <a:off x="97790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3" name="Rectangle 602">
            <a:extLst>
              <a:ext uri="{FF2B5EF4-FFF2-40B4-BE49-F238E27FC236}">
                <a16:creationId xmlns:a16="http://schemas.microsoft.com/office/drawing/2014/main" id="{8A51B5F4-EFC4-4C12-A656-F7ABF7630F71}"/>
              </a:ext>
              <a:ext uri="{C183D7F6-B498-43B3-948B-1728B52AA6E4}">
                <adec:decorative xmlns:adec="http://schemas.microsoft.com/office/drawing/2017/decorative" val="1"/>
              </a:ext>
            </a:extLst>
          </p:cNvPr>
          <p:cNvSpPr/>
          <p:nvPr>
            <p:custDataLst>
              <p:tags r:id="rId603"/>
            </p:custDataLst>
          </p:nvPr>
        </p:nvSpPr>
        <p:spPr>
          <a:xfrm>
            <a:off x="98679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4" name="Rectangle 603">
            <a:extLst>
              <a:ext uri="{FF2B5EF4-FFF2-40B4-BE49-F238E27FC236}">
                <a16:creationId xmlns:a16="http://schemas.microsoft.com/office/drawing/2014/main" id="{904BCFEF-303A-419E-BFE1-4831D48A22EF}"/>
              </a:ext>
              <a:ext uri="{C183D7F6-B498-43B3-948B-1728B52AA6E4}">
                <adec:decorative xmlns:adec="http://schemas.microsoft.com/office/drawing/2017/decorative" val="1"/>
              </a:ext>
            </a:extLst>
          </p:cNvPr>
          <p:cNvSpPr/>
          <p:nvPr>
            <p:custDataLst>
              <p:tags r:id="rId604"/>
            </p:custDataLst>
          </p:nvPr>
        </p:nvSpPr>
        <p:spPr>
          <a:xfrm>
            <a:off x="99568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5" name="Rectangle 604">
            <a:extLst>
              <a:ext uri="{FF2B5EF4-FFF2-40B4-BE49-F238E27FC236}">
                <a16:creationId xmlns:a16="http://schemas.microsoft.com/office/drawing/2014/main" id="{BBEF9FF8-02F8-4925-89FC-413EF875438C}"/>
              </a:ext>
              <a:ext uri="{C183D7F6-B498-43B3-948B-1728B52AA6E4}">
                <adec:decorative xmlns:adec="http://schemas.microsoft.com/office/drawing/2017/decorative" val="1"/>
              </a:ext>
            </a:extLst>
          </p:cNvPr>
          <p:cNvSpPr/>
          <p:nvPr>
            <p:custDataLst>
              <p:tags r:id="rId605"/>
            </p:custDataLst>
          </p:nvPr>
        </p:nvSpPr>
        <p:spPr>
          <a:xfrm>
            <a:off x="100457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6" name="Rectangle 605">
            <a:extLst>
              <a:ext uri="{FF2B5EF4-FFF2-40B4-BE49-F238E27FC236}">
                <a16:creationId xmlns:a16="http://schemas.microsoft.com/office/drawing/2014/main" id="{C28EEF51-8588-47AD-AF4F-20A234440BCA}"/>
              </a:ext>
              <a:ext uri="{C183D7F6-B498-43B3-948B-1728B52AA6E4}">
                <adec:decorative xmlns:adec="http://schemas.microsoft.com/office/drawing/2017/decorative" val="1"/>
              </a:ext>
            </a:extLst>
          </p:cNvPr>
          <p:cNvSpPr/>
          <p:nvPr>
            <p:custDataLst>
              <p:tags r:id="rId606"/>
            </p:custDataLst>
          </p:nvPr>
        </p:nvSpPr>
        <p:spPr>
          <a:xfrm>
            <a:off x="101346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7" name="Rectangle 606">
            <a:extLst>
              <a:ext uri="{FF2B5EF4-FFF2-40B4-BE49-F238E27FC236}">
                <a16:creationId xmlns:a16="http://schemas.microsoft.com/office/drawing/2014/main" id="{980A4B9E-D79B-4AA9-AA5C-E7D7E154159A}"/>
              </a:ext>
              <a:ext uri="{C183D7F6-B498-43B3-948B-1728B52AA6E4}">
                <adec:decorative xmlns:adec="http://schemas.microsoft.com/office/drawing/2017/decorative" val="1"/>
              </a:ext>
            </a:extLst>
          </p:cNvPr>
          <p:cNvSpPr/>
          <p:nvPr>
            <p:custDataLst>
              <p:tags r:id="rId607"/>
            </p:custDataLst>
          </p:nvPr>
        </p:nvSpPr>
        <p:spPr>
          <a:xfrm>
            <a:off x="102235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8" name="Rectangle 607">
            <a:extLst>
              <a:ext uri="{FF2B5EF4-FFF2-40B4-BE49-F238E27FC236}">
                <a16:creationId xmlns:a16="http://schemas.microsoft.com/office/drawing/2014/main" id="{FD5A3F86-0D71-48B0-8D28-7B9FD67AF8C2}"/>
              </a:ext>
              <a:ext uri="{C183D7F6-B498-43B3-948B-1728B52AA6E4}">
                <adec:decorative xmlns:adec="http://schemas.microsoft.com/office/drawing/2017/decorative" val="1"/>
              </a:ext>
            </a:extLst>
          </p:cNvPr>
          <p:cNvSpPr/>
          <p:nvPr>
            <p:custDataLst>
              <p:tags r:id="rId608"/>
            </p:custDataLst>
          </p:nvPr>
        </p:nvSpPr>
        <p:spPr>
          <a:xfrm>
            <a:off x="103124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9" name="Rectangle 608">
            <a:extLst>
              <a:ext uri="{FF2B5EF4-FFF2-40B4-BE49-F238E27FC236}">
                <a16:creationId xmlns:a16="http://schemas.microsoft.com/office/drawing/2014/main" id="{2543CC2B-F451-4938-B4DD-383051BABE3F}"/>
              </a:ext>
              <a:ext uri="{C183D7F6-B498-43B3-948B-1728B52AA6E4}">
                <adec:decorative xmlns:adec="http://schemas.microsoft.com/office/drawing/2017/decorative" val="1"/>
              </a:ext>
            </a:extLst>
          </p:cNvPr>
          <p:cNvSpPr/>
          <p:nvPr>
            <p:custDataLst>
              <p:tags r:id="rId609"/>
            </p:custDataLst>
          </p:nvPr>
        </p:nvSpPr>
        <p:spPr>
          <a:xfrm>
            <a:off x="104013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0" name="Rectangle 609">
            <a:extLst>
              <a:ext uri="{FF2B5EF4-FFF2-40B4-BE49-F238E27FC236}">
                <a16:creationId xmlns:a16="http://schemas.microsoft.com/office/drawing/2014/main" id="{54C67767-74A1-4FE3-A5E9-929E351F4B0B}"/>
              </a:ext>
              <a:ext uri="{C183D7F6-B498-43B3-948B-1728B52AA6E4}">
                <adec:decorative xmlns:adec="http://schemas.microsoft.com/office/drawing/2017/decorative" val="1"/>
              </a:ext>
            </a:extLst>
          </p:cNvPr>
          <p:cNvSpPr/>
          <p:nvPr>
            <p:custDataLst>
              <p:tags r:id="rId610"/>
            </p:custDataLst>
          </p:nvPr>
        </p:nvSpPr>
        <p:spPr>
          <a:xfrm>
            <a:off x="104902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1" name="Rectangle 610">
            <a:extLst>
              <a:ext uri="{FF2B5EF4-FFF2-40B4-BE49-F238E27FC236}">
                <a16:creationId xmlns:a16="http://schemas.microsoft.com/office/drawing/2014/main" id="{011C761E-A4BA-4D06-B285-3796EED04655}"/>
              </a:ext>
              <a:ext uri="{C183D7F6-B498-43B3-948B-1728B52AA6E4}">
                <adec:decorative xmlns:adec="http://schemas.microsoft.com/office/drawing/2017/decorative" val="1"/>
              </a:ext>
            </a:extLst>
          </p:cNvPr>
          <p:cNvSpPr/>
          <p:nvPr>
            <p:custDataLst>
              <p:tags r:id="rId611"/>
            </p:custDataLst>
          </p:nvPr>
        </p:nvSpPr>
        <p:spPr>
          <a:xfrm>
            <a:off x="105791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2" name="Rectangle 611">
            <a:extLst>
              <a:ext uri="{FF2B5EF4-FFF2-40B4-BE49-F238E27FC236}">
                <a16:creationId xmlns:a16="http://schemas.microsoft.com/office/drawing/2014/main" id="{C98EBF80-CE17-40D1-AB5E-BF127CE1AF62}"/>
              </a:ext>
              <a:ext uri="{C183D7F6-B498-43B3-948B-1728B52AA6E4}">
                <adec:decorative xmlns:adec="http://schemas.microsoft.com/office/drawing/2017/decorative" val="1"/>
              </a:ext>
            </a:extLst>
          </p:cNvPr>
          <p:cNvSpPr/>
          <p:nvPr>
            <p:custDataLst>
              <p:tags r:id="rId612"/>
            </p:custDataLst>
          </p:nvPr>
        </p:nvSpPr>
        <p:spPr>
          <a:xfrm>
            <a:off x="81788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3" name="Rectangle 612">
            <a:extLst>
              <a:ext uri="{FF2B5EF4-FFF2-40B4-BE49-F238E27FC236}">
                <a16:creationId xmlns:a16="http://schemas.microsoft.com/office/drawing/2014/main" id="{43CBB5B7-F7E1-4C2B-B667-E4B9E48B0CCE}"/>
              </a:ext>
              <a:ext uri="{C183D7F6-B498-43B3-948B-1728B52AA6E4}">
                <adec:decorative xmlns:adec="http://schemas.microsoft.com/office/drawing/2017/decorative" val="1"/>
              </a:ext>
            </a:extLst>
          </p:cNvPr>
          <p:cNvSpPr/>
          <p:nvPr>
            <p:custDataLst>
              <p:tags r:id="rId613"/>
            </p:custDataLst>
          </p:nvPr>
        </p:nvSpPr>
        <p:spPr>
          <a:xfrm>
            <a:off x="82677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4" name="Rectangle 613">
            <a:extLst>
              <a:ext uri="{FF2B5EF4-FFF2-40B4-BE49-F238E27FC236}">
                <a16:creationId xmlns:a16="http://schemas.microsoft.com/office/drawing/2014/main" id="{10301B9B-95F2-4958-A0A6-6EA224FB11B1}"/>
              </a:ext>
              <a:ext uri="{C183D7F6-B498-43B3-948B-1728B52AA6E4}">
                <adec:decorative xmlns:adec="http://schemas.microsoft.com/office/drawing/2017/decorative" val="1"/>
              </a:ext>
            </a:extLst>
          </p:cNvPr>
          <p:cNvSpPr/>
          <p:nvPr>
            <p:custDataLst>
              <p:tags r:id="rId614"/>
            </p:custDataLst>
          </p:nvPr>
        </p:nvSpPr>
        <p:spPr>
          <a:xfrm>
            <a:off x="83566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5" name="Rectangle 614">
            <a:extLst>
              <a:ext uri="{FF2B5EF4-FFF2-40B4-BE49-F238E27FC236}">
                <a16:creationId xmlns:a16="http://schemas.microsoft.com/office/drawing/2014/main" id="{13F53CC3-2189-4FEA-8EF8-F88C101C55C1}"/>
              </a:ext>
              <a:ext uri="{C183D7F6-B498-43B3-948B-1728B52AA6E4}">
                <adec:decorative xmlns:adec="http://schemas.microsoft.com/office/drawing/2017/decorative" val="1"/>
              </a:ext>
            </a:extLst>
          </p:cNvPr>
          <p:cNvSpPr/>
          <p:nvPr>
            <p:custDataLst>
              <p:tags r:id="rId615"/>
            </p:custDataLst>
          </p:nvPr>
        </p:nvSpPr>
        <p:spPr>
          <a:xfrm>
            <a:off x="84455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6" name="Rectangle 615">
            <a:extLst>
              <a:ext uri="{FF2B5EF4-FFF2-40B4-BE49-F238E27FC236}">
                <a16:creationId xmlns:a16="http://schemas.microsoft.com/office/drawing/2014/main" id="{C4491E0E-2332-49C9-A01A-CFBFC9446369}"/>
              </a:ext>
              <a:ext uri="{C183D7F6-B498-43B3-948B-1728B52AA6E4}">
                <adec:decorative xmlns:adec="http://schemas.microsoft.com/office/drawing/2017/decorative" val="1"/>
              </a:ext>
            </a:extLst>
          </p:cNvPr>
          <p:cNvSpPr/>
          <p:nvPr>
            <p:custDataLst>
              <p:tags r:id="rId616"/>
            </p:custDataLst>
          </p:nvPr>
        </p:nvSpPr>
        <p:spPr>
          <a:xfrm>
            <a:off x="85344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7" name="Rectangle 616">
            <a:extLst>
              <a:ext uri="{FF2B5EF4-FFF2-40B4-BE49-F238E27FC236}">
                <a16:creationId xmlns:a16="http://schemas.microsoft.com/office/drawing/2014/main" id="{E8C7D64F-3774-4692-8ED0-4AA20FFE6E77}"/>
              </a:ext>
              <a:ext uri="{C183D7F6-B498-43B3-948B-1728B52AA6E4}">
                <adec:decorative xmlns:adec="http://schemas.microsoft.com/office/drawing/2017/decorative" val="1"/>
              </a:ext>
            </a:extLst>
          </p:cNvPr>
          <p:cNvSpPr/>
          <p:nvPr>
            <p:custDataLst>
              <p:tags r:id="rId617"/>
            </p:custDataLst>
          </p:nvPr>
        </p:nvSpPr>
        <p:spPr>
          <a:xfrm>
            <a:off x="86233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8" name="Rectangle 617">
            <a:extLst>
              <a:ext uri="{FF2B5EF4-FFF2-40B4-BE49-F238E27FC236}">
                <a16:creationId xmlns:a16="http://schemas.microsoft.com/office/drawing/2014/main" id="{130DB294-CF9D-42B8-9260-9FF61AB07E5E}"/>
              </a:ext>
              <a:ext uri="{C183D7F6-B498-43B3-948B-1728B52AA6E4}">
                <adec:decorative xmlns:adec="http://schemas.microsoft.com/office/drawing/2017/decorative" val="1"/>
              </a:ext>
            </a:extLst>
          </p:cNvPr>
          <p:cNvSpPr/>
          <p:nvPr>
            <p:custDataLst>
              <p:tags r:id="rId618"/>
            </p:custDataLst>
          </p:nvPr>
        </p:nvSpPr>
        <p:spPr>
          <a:xfrm>
            <a:off x="87122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9" name="Rectangle 618">
            <a:extLst>
              <a:ext uri="{FF2B5EF4-FFF2-40B4-BE49-F238E27FC236}">
                <a16:creationId xmlns:a16="http://schemas.microsoft.com/office/drawing/2014/main" id="{6C5FC871-D256-417A-91E0-600C17BF6B5F}"/>
              </a:ext>
              <a:ext uri="{C183D7F6-B498-43B3-948B-1728B52AA6E4}">
                <adec:decorative xmlns:adec="http://schemas.microsoft.com/office/drawing/2017/decorative" val="1"/>
              </a:ext>
            </a:extLst>
          </p:cNvPr>
          <p:cNvSpPr/>
          <p:nvPr>
            <p:custDataLst>
              <p:tags r:id="rId619"/>
            </p:custDataLst>
          </p:nvPr>
        </p:nvSpPr>
        <p:spPr>
          <a:xfrm>
            <a:off x="88011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0" name="Rectangle 619">
            <a:extLst>
              <a:ext uri="{FF2B5EF4-FFF2-40B4-BE49-F238E27FC236}">
                <a16:creationId xmlns:a16="http://schemas.microsoft.com/office/drawing/2014/main" id="{14FF3796-4743-47FD-9D5C-E74124363A03}"/>
              </a:ext>
              <a:ext uri="{C183D7F6-B498-43B3-948B-1728B52AA6E4}">
                <adec:decorative xmlns:adec="http://schemas.microsoft.com/office/drawing/2017/decorative" val="1"/>
              </a:ext>
            </a:extLst>
          </p:cNvPr>
          <p:cNvSpPr/>
          <p:nvPr>
            <p:custDataLst>
              <p:tags r:id="rId620"/>
            </p:custDataLst>
          </p:nvPr>
        </p:nvSpPr>
        <p:spPr>
          <a:xfrm>
            <a:off x="88900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1" name="Rectangle 620">
            <a:extLst>
              <a:ext uri="{FF2B5EF4-FFF2-40B4-BE49-F238E27FC236}">
                <a16:creationId xmlns:a16="http://schemas.microsoft.com/office/drawing/2014/main" id="{E98A20EC-BC06-4ABA-ACAA-4F4CF307EFFA}"/>
              </a:ext>
              <a:ext uri="{C183D7F6-B498-43B3-948B-1728B52AA6E4}">
                <adec:decorative xmlns:adec="http://schemas.microsoft.com/office/drawing/2017/decorative" val="1"/>
              </a:ext>
            </a:extLst>
          </p:cNvPr>
          <p:cNvSpPr/>
          <p:nvPr>
            <p:custDataLst>
              <p:tags r:id="rId621"/>
            </p:custDataLst>
          </p:nvPr>
        </p:nvSpPr>
        <p:spPr>
          <a:xfrm>
            <a:off x="89789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2" name="Rectangle 621">
            <a:extLst>
              <a:ext uri="{FF2B5EF4-FFF2-40B4-BE49-F238E27FC236}">
                <a16:creationId xmlns:a16="http://schemas.microsoft.com/office/drawing/2014/main" id="{223CB386-5419-4C5A-A634-36B71EEB149A}"/>
              </a:ext>
              <a:ext uri="{C183D7F6-B498-43B3-948B-1728B52AA6E4}">
                <adec:decorative xmlns:adec="http://schemas.microsoft.com/office/drawing/2017/decorative" val="1"/>
              </a:ext>
            </a:extLst>
          </p:cNvPr>
          <p:cNvSpPr/>
          <p:nvPr>
            <p:custDataLst>
              <p:tags r:id="rId622"/>
            </p:custDataLst>
          </p:nvPr>
        </p:nvSpPr>
        <p:spPr>
          <a:xfrm>
            <a:off x="90678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3" name="Rectangle 622">
            <a:extLst>
              <a:ext uri="{FF2B5EF4-FFF2-40B4-BE49-F238E27FC236}">
                <a16:creationId xmlns:a16="http://schemas.microsoft.com/office/drawing/2014/main" id="{55AA0B51-AE3B-432C-B3B7-AA98ED2B96A6}"/>
              </a:ext>
              <a:ext uri="{C183D7F6-B498-43B3-948B-1728B52AA6E4}">
                <adec:decorative xmlns:adec="http://schemas.microsoft.com/office/drawing/2017/decorative" val="1"/>
              </a:ext>
            </a:extLst>
          </p:cNvPr>
          <p:cNvSpPr/>
          <p:nvPr>
            <p:custDataLst>
              <p:tags r:id="rId623"/>
            </p:custDataLst>
          </p:nvPr>
        </p:nvSpPr>
        <p:spPr>
          <a:xfrm>
            <a:off x="91567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4" name="Rectangle 623">
            <a:extLst>
              <a:ext uri="{FF2B5EF4-FFF2-40B4-BE49-F238E27FC236}">
                <a16:creationId xmlns:a16="http://schemas.microsoft.com/office/drawing/2014/main" id="{7C1878D1-2DB1-4D01-8860-D03E81C10940}"/>
              </a:ext>
              <a:ext uri="{C183D7F6-B498-43B3-948B-1728B52AA6E4}">
                <adec:decorative xmlns:adec="http://schemas.microsoft.com/office/drawing/2017/decorative" val="1"/>
              </a:ext>
            </a:extLst>
          </p:cNvPr>
          <p:cNvSpPr/>
          <p:nvPr>
            <p:custDataLst>
              <p:tags r:id="rId624"/>
            </p:custDataLst>
          </p:nvPr>
        </p:nvSpPr>
        <p:spPr>
          <a:xfrm>
            <a:off x="92456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5" name="Rectangle 624">
            <a:extLst>
              <a:ext uri="{FF2B5EF4-FFF2-40B4-BE49-F238E27FC236}">
                <a16:creationId xmlns:a16="http://schemas.microsoft.com/office/drawing/2014/main" id="{29DE0B84-9534-41E6-AADE-741C982547B7}"/>
              </a:ext>
              <a:ext uri="{C183D7F6-B498-43B3-948B-1728B52AA6E4}">
                <adec:decorative xmlns:adec="http://schemas.microsoft.com/office/drawing/2017/decorative" val="1"/>
              </a:ext>
            </a:extLst>
          </p:cNvPr>
          <p:cNvSpPr/>
          <p:nvPr>
            <p:custDataLst>
              <p:tags r:id="rId625"/>
            </p:custDataLst>
          </p:nvPr>
        </p:nvSpPr>
        <p:spPr>
          <a:xfrm>
            <a:off x="93345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6" name="Rectangle 625">
            <a:extLst>
              <a:ext uri="{FF2B5EF4-FFF2-40B4-BE49-F238E27FC236}">
                <a16:creationId xmlns:a16="http://schemas.microsoft.com/office/drawing/2014/main" id="{DAD6AFDC-89C8-4660-9435-BBFEB9F28C4B}"/>
              </a:ext>
              <a:ext uri="{C183D7F6-B498-43B3-948B-1728B52AA6E4}">
                <adec:decorative xmlns:adec="http://schemas.microsoft.com/office/drawing/2017/decorative" val="1"/>
              </a:ext>
            </a:extLst>
          </p:cNvPr>
          <p:cNvSpPr/>
          <p:nvPr>
            <p:custDataLst>
              <p:tags r:id="rId626"/>
            </p:custDataLst>
          </p:nvPr>
        </p:nvSpPr>
        <p:spPr>
          <a:xfrm>
            <a:off x="94234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7" name="Rectangle 626">
            <a:extLst>
              <a:ext uri="{FF2B5EF4-FFF2-40B4-BE49-F238E27FC236}">
                <a16:creationId xmlns:a16="http://schemas.microsoft.com/office/drawing/2014/main" id="{B168185F-01F5-4E6E-9990-6ED7EEAB76C4}"/>
              </a:ext>
              <a:ext uri="{C183D7F6-B498-43B3-948B-1728B52AA6E4}">
                <adec:decorative xmlns:adec="http://schemas.microsoft.com/office/drawing/2017/decorative" val="1"/>
              </a:ext>
            </a:extLst>
          </p:cNvPr>
          <p:cNvSpPr/>
          <p:nvPr>
            <p:custDataLst>
              <p:tags r:id="rId627"/>
            </p:custDataLst>
          </p:nvPr>
        </p:nvSpPr>
        <p:spPr>
          <a:xfrm>
            <a:off x="95123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8" name="Rectangle 627">
            <a:extLst>
              <a:ext uri="{FF2B5EF4-FFF2-40B4-BE49-F238E27FC236}">
                <a16:creationId xmlns:a16="http://schemas.microsoft.com/office/drawing/2014/main" id="{C853B202-CBC0-4C1F-9B5A-D0E75C253679}"/>
              </a:ext>
              <a:ext uri="{C183D7F6-B498-43B3-948B-1728B52AA6E4}">
                <adec:decorative xmlns:adec="http://schemas.microsoft.com/office/drawing/2017/decorative" val="1"/>
              </a:ext>
            </a:extLst>
          </p:cNvPr>
          <p:cNvSpPr/>
          <p:nvPr>
            <p:custDataLst>
              <p:tags r:id="rId628"/>
            </p:custDataLst>
          </p:nvPr>
        </p:nvSpPr>
        <p:spPr>
          <a:xfrm>
            <a:off x="96012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9" name="Rectangle 628">
            <a:extLst>
              <a:ext uri="{FF2B5EF4-FFF2-40B4-BE49-F238E27FC236}">
                <a16:creationId xmlns:a16="http://schemas.microsoft.com/office/drawing/2014/main" id="{A47546F6-525F-4657-9B92-510160EA8E02}"/>
              </a:ext>
              <a:ext uri="{C183D7F6-B498-43B3-948B-1728B52AA6E4}">
                <adec:decorative xmlns:adec="http://schemas.microsoft.com/office/drawing/2017/decorative" val="1"/>
              </a:ext>
            </a:extLst>
          </p:cNvPr>
          <p:cNvSpPr/>
          <p:nvPr>
            <p:custDataLst>
              <p:tags r:id="rId629"/>
            </p:custDataLst>
          </p:nvPr>
        </p:nvSpPr>
        <p:spPr>
          <a:xfrm>
            <a:off x="96901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0" name="Rectangle 629">
            <a:extLst>
              <a:ext uri="{FF2B5EF4-FFF2-40B4-BE49-F238E27FC236}">
                <a16:creationId xmlns:a16="http://schemas.microsoft.com/office/drawing/2014/main" id="{CAEA9105-73EC-4597-B873-C3542BDCBA84}"/>
              </a:ext>
              <a:ext uri="{C183D7F6-B498-43B3-948B-1728B52AA6E4}">
                <adec:decorative xmlns:adec="http://schemas.microsoft.com/office/drawing/2017/decorative" val="1"/>
              </a:ext>
            </a:extLst>
          </p:cNvPr>
          <p:cNvSpPr/>
          <p:nvPr>
            <p:custDataLst>
              <p:tags r:id="rId630"/>
            </p:custDataLst>
          </p:nvPr>
        </p:nvSpPr>
        <p:spPr>
          <a:xfrm>
            <a:off x="97790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1" name="Rectangle 630">
            <a:extLst>
              <a:ext uri="{FF2B5EF4-FFF2-40B4-BE49-F238E27FC236}">
                <a16:creationId xmlns:a16="http://schemas.microsoft.com/office/drawing/2014/main" id="{6CD23964-F4B4-4B5C-8F4C-AA7C724376F4}"/>
              </a:ext>
              <a:ext uri="{C183D7F6-B498-43B3-948B-1728B52AA6E4}">
                <adec:decorative xmlns:adec="http://schemas.microsoft.com/office/drawing/2017/decorative" val="1"/>
              </a:ext>
            </a:extLst>
          </p:cNvPr>
          <p:cNvSpPr/>
          <p:nvPr>
            <p:custDataLst>
              <p:tags r:id="rId631"/>
            </p:custDataLst>
          </p:nvPr>
        </p:nvSpPr>
        <p:spPr>
          <a:xfrm>
            <a:off x="98679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2" name="Rectangle 631">
            <a:extLst>
              <a:ext uri="{FF2B5EF4-FFF2-40B4-BE49-F238E27FC236}">
                <a16:creationId xmlns:a16="http://schemas.microsoft.com/office/drawing/2014/main" id="{D48CC5AA-B404-4859-B4D7-0AB099765E3B}"/>
              </a:ext>
              <a:ext uri="{C183D7F6-B498-43B3-948B-1728B52AA6E4}">
                <adec:decorative xmlns:adec="http://schemas.microsoft.com/office/drawing/2017/decorative" val="1"/>
              </a:ext>
            </a:extLst>
          </p:cNvPr>
          <p:cNvSpPr/>
          <p:nvPr>
            <p:custDataLst>
              <p:tags r:id="rId632"/>
            </p:custDataLst>
          </p:nvPr>
        </p:nvSpPr>
        <p:spPr>
          <a:xfrm>
            <a:off x="99568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3" name="Rectangle 632">
            <a:extLst>
              <a:ext uri="{FF2B5EF4-FFF2-40B4-BE49-F238E27FC236}">
                <a16:creationId xmlns:a16="http://schemas.microsoft.com/office/drawing/2014/main" id="{1057EF15-D951-443D-B87A-F8B3A8652582}"/>
              </a:ext>
              <a:ext uri="{C183D7F6-B498-43B3-948B-1728B52AA6E4}">
                <adec:decorative xmlns:adec="http://schemas.microsoft.com/office/drawing/2017/decorative" val="1"/>
              </a:ext>
            </a:extLst>
          </p:cNvPr>
          <p:cNvSpPr/>
          <p:nvPr>
            <p:custDataLst>
              <p:tags r:id="rId633"/>
            </p:custDataLst>
          </p:nvPr>
        </p:nvSpPr>
        <p:spPr>
          <a:xfrm>
            <a:off x="100457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4" name="Rectangle 633">
            <a:extLst>
              <a:ext uri="{FF2B5EF4-FFF2-40B4-BE49-F238E27FC236}">
                <a16:creationId xmlns:a16="http://schemas.microsoft.com/office/drawing/2014/main" id="{A1ED10A0-1D11-42C4-85A9-2E6C5D978502}"/>
              </a:ext>
              <a:ext uri="{C183D7F6-B498-43B3-948B-1728B52AA6E4}">
                <adec:decorative xmlns:adec="http://schemas.microsoft.com/office/drawing/2017/decorative" val="1"/>
              </a:ext>
            </a:extLst>
          </p:cNvPr>
          <p:cNvSpPr/>
          <p:nvPr>
            <p:custDataLst>
              <p:tags r:id="rId634"/>
            </p:custDataLst>
          </p:nvPr>
        </p:nvSpPr>
        <p:spPr>
          <a:xfrm>
            <a:off x="101346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5" name="Rectangle 634">
            <a:extLst>
              <a:ext uri="{FF2B5EF4-FFF2-40B4-BE49-F238E27FC236}">
                <a16:creationId xmlns:a16="http://schemas.microsoft.com/office/drawing/2014/main" id="{9C5ED117-FD7A-4C09-9733-687B96791605}"/>
              </a:ext>
              <a:ext uri="{C183D7F6-B498-43B3-948B-1728B52AA6E4}">
                <adec:decorative xmlns:adec="http://schemas.microsoft.com/office/drawing/2017/decorative" val="1"/>
              </a:ext>
            </a:extLst>
          </p:cNvPr>
          <p:cNvSpPr/>
          <p:nvPr>
            <p:custDataLst>
              <p:tags r:id="rId635"/>
            </p:custDataLst>
          </p:nvPr>
        </p:nvSpPr>
        <p:spPr>
          <a:xfrm>
            <a:off x="102235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6" name="Rectangle 635">
            <a:extLst>
              <a:ext uri="{FF2B5EF4-FFF2-40B4-BE49-F238E27FC236}">
                <a16:creationId xmlns:a16="http://schemas.microsoft.com/office/drawing/2014/main" id="{6129BD8C-3C3F-4E15-9380-AB8A997CA514}"/>
              </a:ext>
              <a:ext uri="{C183D7F6-B498-43B3-948B-1728B52AA6E4}">
                <adec:decorative xmlns:adec="http://schemas.microsoft.com/office/drawing/2017/decorative" val="1"/>
              </a:ext>
            </a:extLst>
          </p:cNvPr>
          <p:cNvSpPr/>
          <p:nvPr>
            <p:custDataLst>
              <p:tags r:id="rId636"/>
            </p:custDataLst>
          </p:nvPr>
        </p:nvSpPr>
        <p:spPr>
          <a:xfrm>
            <a:off x="103124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7" name="Rectangle 636">
            <a:extLst>
              <a:ext uri="{FF2B5EF4-FFF2-40B4-BE49-F238E27FC236}">
                <a16:creationId xmlns:a16="http://schemas.microsoft.com/office/drawing/2014/main" id="{39E09C11-D156-4E0B-9692-85248BB9F6D9}"/>
              </a:ext>
              <a:ext uri="{C183D7F6-B498-43B3-948B-1728B52AA6E4}">
                <adec:decorative xmlns:adec="http://schemas.microsoft.com/office/drawing/2017/decorative" val="1"/>
              </a:ext>
            </a:extLst>
          </p:cNvPr>
          <p:cNvSpPr/>
          <p:nvPr>
            <p:custDataLst>
              <p:tags r:id="rId637"/>
            </p:custDataLst>
          </p:nvPr>
        </p:nvSpPr>
        <p:spPr>
          <a:xfrm>
            <a:off x="104013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8" name="Rectangle 637">
            <a:extLst>
              <a:ext uri="{FF2B5EF4-FFF2-40B4-BE49-F238E27FC236}">
                <a16:creationId xmlns:a16="http://schemas.microsoft.com/office/drawing/2014/main" id="{916FAEBC-200E-4D2F-A58E-3756BF5A6AD9}"/>
              </a:ext>
              <a:ext uri="{C183D7F6-B498-43B3-948B-1728B52AA6E4}">
                <adec:decorative xmlns:adec="http://schemas.microsoft.com/office/drawing/2017/decorative" val="1"/>
              </a:ext>
            </a:extLst>
          </p:cNvPr>
          <p:cNvSpPr/>
          <p:nvPr>
            <p:custDataLst>
              <p:tags r:id="rId638"/>
            </p:custDataLst>
          </p:nvPr>
        </p:nvSpPr>
        <p:spPr>
          <a:xfrm>
            <a:off x="104902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9" name="Rectangle 638">
            <a:extLst>
              <a:ext uri="{FF2B5EF4-FFF2-40B4-BE49-F238E27FC236}">
                <a16:creationId xmlns:a16="http://schemas.microsoft.com/office/drawing/2014/main" id="{EA8AE1D6-EC47-428A-9A62-74760F00C930}"/>
              </a:ext>
              <a:ext uri="{C183D7F6-B498-43B3-948B-1728B52AA6E4}">
                <adec:decorative xmlns:adec="http://schemas.microsoft.com/office/drawing/2017/decorative" val="1"/>
              </a:ext>
            </a:extLst>
          </p:cNvPr>
          <p:cNvSpPr/>
          <p:nvPr>
            <p:custDataLst>
              <p:tags r:id="rId639"/>
            </p:custDataLst>
          </p:nvPr>
        </p:nvSpPr>
        <p:spPr>
          <a:xfrm>
            <a:off x="105791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0" name="Rectangle 639">
            <a:extLst>
              <a:ext uri="{FF2B5EF4-FFF2-40B4-BE49-F238E27FC236}">
                <a16:creationId xmlns:a16="http://schemas.microsoft.com/office/drawing/2014/main" id="{A07C9AA9-4805-45BF-9FB2-795798C0A067}"/>
              </a:ext>
              <a:ext uri="{C183D7F6-B498-43B3-948B-1728B52AA6E4}">
                <adec:decorative xmlns:adec="http://schemas.microsoft.com/office/drawing/2017/decorative" val="1"/>
              </a:ext>
            </a:extLst>
          </p:cNvPr>
          <p:cNvSpPr/>
          <p:nvPr>
            <p:custDataLst>
              <p:tags r:id="rId640"/>
            </p:custDataLst>
          </p:nvPr>
        </p:nvSpPr>
        <p:spPr>
          <a:xfrm>
            <a:off x="106680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1" name="Rectangle 640">
            <a:extLst>
              <a:ext uri="{FF2B5EF4-FFF2-40B4-BE49-F238E27FC236}">
                <a16:creationId xmlns:a16="http://schemas.microsoft.com/office/drawing/2014/main" id="{4921DCAC-AB93-4EB1-B7C4-DDE729B30B55}"/>
              </a:ext>
              <a:ext uri="{C183D7F6-B498-43B3-948B-1728B52AA6E4}">
                <adec:decorative xmlns:adec="http://schemas.microsoft.com/office/drawing/2017/decorative" val="1"/>
              </a:ext>
            </a:extLst>
          </p:cNvPr>
          <p:cNvSpPr/>
          <p:nvPr>
            <p:custDataLst>
              <p:tags r:id="rId641"/>
            </p:custDataLst>
          </p:nvPr>
        </p:nvSpPr>
        <p:spPr>
          <a:xfrm>
            <a:off x="107569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2" name="Rectangle 641">
            <a:extLst>
              <a:ext uri="{FF2B5EF4-FFF2-40B4-BE49-F238E27FC236}">
                <a16:creationId xmlns:a16="http://schemas.microsoft.com/office/drawing/2014/main" id="{D5A28353-91E3-41BE-8FDF-0A93C6DBB5F0}"/>
              </a:ext>
              <a:ext uri="{C183D7F6-B498-43B3-948B-1728B52AA6E4}">
                <adec:decorative xmlns:adec="http://schemas.microsoft.com/office/drawing/2017/decorative" val="1"/>
              </a:ext>
            </a:extLst>
          </p:cNvPr>
          <p:cNvSpPr/>
          <p:nvPr>
            <p:custDataLst>
              <p:tags r:id="rId642"/>
            </p:custDataLst>
          </p:nvPr>
        </p:nvSpPr>
        <p:spPr>
          <a:xfrm>
            <a:off x="81788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3" name="Rectangle 642">
            <a:extLst>
              <a:ext uri="{FF2B5EF4-FFF2-40B4-BE49-F238E27FC236}">
                <a16:creationId xmlns:a16="http://schemas.microsoft.com/office/drawing/2014/main" id="{84498324-6CA6-4DD8-8E8B-A508B7712D79}"/>
              </a:ext>
              <a:ext uri="{C183D7F6-B498-43B3-948B-1728B52AA6E4}">
                <adec:decorative xmlns:adec="http://schemas.microsoft.com/office/drawing/2017/decorative" val="1"/>
              </a:ext>
            </a:extLst>
          </p:cNvPr>
          <p:cNvSpPr/>
          <p:nvPr>
            <p:custDataLst>
              <p:tags r:id="rId643"/>
            </p:custDataLst>
          </p:nvPr>
        </p:nvSpPr>
        <p:spPr>
          <a:xfrm>
            <a:off x="82677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4" name="Rectangle 643">
            <a:extLst>
              <a:ext uri="{FF2B5EF4-FFF2-40B4-BE49-F238E27FC236}">
                <a16:creationId xmlns:a16="http://schemas.microsoft.com/office/drawing/2014/main" id="{819F63DB-FC67-4064-BB44-4039EBA34011}"/>
              </a:ext>
              <a:ext uri="{C183D7F6-B498-43B3-948B-1728B52AA6E4}">
                <adec:decorative xmlns:adec="http://schemas.microsoft.com/office/drawing/2017/decorative" val="1"/>
              </a:ext>
            </a:extLst>
          </p:cNvPr>
          <p:cNvSpPr/>
          <p:nvPr>
            <p:custDataLst>
              <p:tags r:id="rId644"/>
            </p:custDataLst>
          </p:nvPr>
        </p:nvSpPr>
        <p:spPr>
          <a:xfrm>
            <a:off x="83566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5" name="Rectangle 644">
            <a:extLst>
              <a:ext uri="{FF2B5EF4-FFF2-40B4-BE49-F238E27FC236}">
                <a16:creationId xmlns:a16="http://schemas.microsoft.com/office/drawing/2014/main" id="{3EB95981-A723-4B98-8749-52F0FE3878E1}"/>
              </a:ext>
              <a:ext uri="{C183D7F6-B498-43B3-948B-1728B52AA6E4}">
                <adec:decorative xmlns:adec="http://schemas.microsoft.com/office/drawing/2017/decorative" val="1"/>
              </a:ext>
            </a:extLst>
          </p:cNvPr>
          <p:cNvSpPr/>
          <p:nvPr>
            <p:custDataLst>
              <p:tags r:id="rId645"/>
            </p:custDataLst>
          </p:nvPr>
        </p:nvSpPr>
        <p:spPr>
          <a:xfrm>
            <a:off x="84455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6" name="Rectangle 645">
            <a:extLst>
              <a:ext uri="{FF2B5EF4-FFF2-40B4-BE49-F238E27FC236}">
                <a16:creationId xmlns:a16="http://schemas.microsoft.com/office/drawing/2014/main" id="{9A2BCEDC-9ABD-4A42-8D38-C7A20F798082}"/>
              </a:ext>
              <a:ext uri="{C183D7F6-B498-43B3-948B-1728B52AA6E4}">
                <adec:decorative xmlns:adec="http://schemas.microsoft.com/office/drawing/2017/decorative" val="1"/>
              </a:ext>
            </a:extLst>
          </p:cNvPr>
          <p:cNvSpPr/>
          <p:nvPr>
            <p:custDataLst>
              <p:tags r:id="rId646"/>
            </p:custDataLst>
          </p:nvPr>
        </p:nvSpPr>
        <p:spPr>
          <a:xfrm>
            <a:off x="85344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7" name="Rectangle 646">
            <a:extLst>
              <a:ext uri="{FF2B5EF4-FFF2-40B4-BE49-F238E27FC236}">
                <a16:creationId xmlns:a16="http://schemas.microsoft.com/office/drawing/2014/main" id="{88CD717C-924A-47E1-942E-456DB921BE57}"/>
              </a:ext>
              <a:ext uri="{C183D7F6-B498-43B3-948B-1728B52AA6E4}">
                <adec:decorative xmlns:adec="http://schemas.microsoft.com/office/drawing/2017/decorative" val="1"/>
              </a:ext>
            </a:extLst>
          </p:cNvPr>
          <p:cNvSpPr/>
          <p:nvPr>
            <p:custDataLst>
              <p:tags r:id="rId647"/>
            </p:custDataLst>
          </p:nvPr>
        </p:nvSpPr>
        <p:spPr>
          <a:xfrm>
            <a:off x="86233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8" name="Rectangle 647">
            <a:extLst>
              <a:ext uri="{FF2B5EF4-FFF2-40B4-BE49-F238E27FC236}">
                <a16:creationId xmlns:a16="http://schemas.microsoft.com/office/drawing/2014/main" id="{AE442C3C-458E-48BF-9735-51326712856F}"/>
              </a:ext>
              <a:ext uri="{C183D7F6-B498-43B3-948B-1728B52AA6E4}">
                <adec:decorative xmlns:adec="http://schemas.microsoft.com/office/drawing/2017/decorative" val="1"/>
              </a:ext>
            </a:extLst>
          </p:cNvPr>
          <p:cNvSpPr/>
          <p:nvPr>
            <p:custDataLst>
              <p:tags r:id="rId648"/>
            </p:custDataLst>
          </p:nvPr>
        </p:nvSpPr>
        <p:spPr>
          <a:xfrm>
            <a:off x="87122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9" name="Rectangle 648">
            <a:extLst>
              <a:ext uri="{FF2B5EF4-FFF2-40B4-BE49-F238E27FC236}">
                <a16:creationId xmlns:a16="http://schemas.microsoft.com/office/drawing/2014/main" id="{618EC428-2479-4543-9D4D-D045606A8F00}"/>
              </a:ext>
              <a:ext uri="{C183D7F6-B498-43B3-948B-1728B52AA6E4}">
                <adec:decorative xmlns:adec="http://schemas.microsoft.com/office/drawing/2017/decorative" val="1"/>
              </a:ext>
            </a:extLst>
          </p:cNvPr>
          <p:cNvSpPr/>
          <p:nvPr>
            <p:custDataLst>
              <p:tags r:id="rId649"/>
            </p:custDataLst>
          </p:nvPr>
        </p:nvSpPr>
        <p:spPr>
          <a:xfrm>
            <a:off x="88011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0" name="Rectangle 649">
            <a:extLst>
              <a:ext uri="{FF2B5EF4-FFF2-40B4-BE49-F238E27FC236}">
                <a16:creationId xmlns:a16="http://schemas.microsoft.com/office/drawing/2014/main" id="{3A014828-194D-4FA6-AE83-0CD4103597BA}"/>
              </a:ext>
              <a:ext uri="{C183D7F6-B498-43B3-948B-1728B52AA6E4}">
                <adec:decorative xmlns:adec="http://schemas.microsoft.com/office/drawing/2017/decorative" val="1"/>
              </a:ext>
            </a:extLst>
          </p:cNvPr>
          <p:cNvSpPr/>
          <p:nvPr>
            <p:custDataLst>
              <p:tags r:id="rId650"/>
            </p:custDataLst>
          </p:nvPr>
        </p:nvSpPr>
        <p:spPr>
          <a:xfrm>
            <a:off x="88900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1" name="Rectangle 650">
            <a:extLst>
              <a:ext uri="{FF2B5EF4-FFF2-40B4-BE49-F238E27FC236}">
                <a16:creationId xmlns:a16="http://schemas.microsoft.com/office/drawing/2014/main" id="{A736FAD9-F300-41EA-BF8F-2ECBDFC1CECA}"/>
              </a:ext>
              <a:ext uri="{C183D7F6-B498-43B3-948B-1728B52AA6E4}">
                <adec:decorative xmlns:adec="http://schemas.microsoft.com/office/drawing/2017/decorative" val="1"/>
              </a:ext>
            </a:extLst>
          </p:cNvPr>
          <p:cNvSpPr/>
          <p:nvPr>
            <p:custDataLst>
              <p:tags r:id="rId651"/>
            </p:custDataLst>
          </p:nvPr>
        </p:nvSpPr>
        <p:spPr>
          <a:xfrm>
            <a:off x="89789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2" name="Rectangle 651">
            <a:extLst>
              <a:ext uri="{FF2B5EF4-FFF2-40B4-BE49-F238E27FC236}">
                <a16:creationId xmlns:a16="http://schemas.microsoft.com/office/drawing/2014/main" id="{EF6192DF-AF36-46BB-BDCD-108E8D8567AB}"/>
              </a:ext>
              <a:ext uri="{C183D7F6-B498-43B3-948B-1728B52AA6E4}">
                <adec:decorative xmlns:adec="http://schemas.microsoft.com/office/drawing/2017/decorative" val="1"/>
              </a:ext>
            </a:extLst>
          </p:cNvPr>
          <p:cNvSpPr/>
          <p:nvPr>
            <p:custDataLst>
              <p:tags r:id="rId652"/>
            </p:custDataLst>
          </p:nvPr>
        </p:nvSpPr>
        <p:spPr>
          <a:xfrm>
            <a:off x="90678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3" name="Rectangle 652">
            <a:extLst>
              <a:ext uri="{FF2B5EF4-FFF2-40B4-BE49-F238E27FC236}">
                <a16:creationId xmlns:a16="http://schemas.microsoft.com/office/drawing/2014/main" id="{233AF241-66E6-48AD-AA7A-C67F91CE1857}"/>
              </a:ext>
              <a:ext uri="{C183D7F6-B498-43B3-948B-1728B52AA6E4}">
                <adec:decorative xmlns:adec="http://schemas.microsoft.com/office/drawing/2017/decorative" val="1"/>
              </a:ext>
            </a:extLst>
          </p:cNvPr>
          <p:cNvSpPr/>
          <p:nvPr>
            <p:custDataLst>
              <p:tags r:id="rId653"/>
            </p:custDataLst>
          </p:nvPr>
        </p:nvSpPr>
        <p:spPr>
          <a:xfrm>
            <a:off x="91567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4" name="Rectangle 653">
            <a:extLst>
              <a:ext uri="{FF2B5EF4-FFF2-40B4-BE49-F238E27FC236}">
                <a16:creationId xmlns:a16="http://schemas.microsoft.com/office/drawing/2014/main" id="{3B1863ED-68C6-45AB-8E63-7A0E94AC3281}"/>
              </a:ext>
              <a:ext uri="{C183D7F6-B498-43B3-948B-1728B52AA6E4}">
                <adec:decorative xmlns:adec="http://schemas.microsoft.com/office/drawing/2017/decorative" val="1"/>
              </a:ext>
            </a:extLst>
          </p:cNvPr>
          <p:cNvSpPr/>
          <p:nvPr>
            <p:custDataLst>
              <p:tags r:id="rId654"/>
            </p:custDataLst>
          </p:nvPr>
        </p:nvSpPr>
        <p:spPr>
          <a:xfrm>
            <a:off x="92456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5" name="Rectangle 654">
            <a:extLst>
              <a:ext uri="{FF2B5EF4-FFF2-40B4-BE49-F238E27FC236}">
                <a16:creationId xmlns:a16="http://schemas.microsoft.com/office/drawing/2014/main" id="{3FCDBA5D-1F12-437E-9B54-C71E1DA95C9E}"/>
              </a:ext>
              <a:ext uri="{C183D7F6-B498-43B3-948B-1728B52AA6E4}">
                <adec:decorative xmlns:adec="http://schemas.microsoft.com/office/drawing/2017/decorative" val="1"/>
              </a:ext>
            </a:extLst>
          </p:cNvPr>
          <p:cNvSpPr/>
          <p:nvPr>
            <p:custDataLst>
              <p:tags r:id="rId655"/>
            </p:custDataLst>
          </p:nvPr>
        </p:nvSpPr>
        <p:spPr>
          <a:xfrm>
            <a:off x="93345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6" name="Rectangle 655">
            <a:extLst>
              <a:ext uri="{FF2B5EF4-FFF2-40B4-BE49-F238E27FC236}">
                <a16:creationId xmlns:a16="http://schemas.microsoft.com/office/drawing/2014/main" id="{3777F064-59BD-4097-B8E0-E9307CEE89B1}"/>
              </a:ext>
              <a:ext uri="{C183D7F6-B498-43B3-948B-1728B52AA6E4}">
                <adec:decorative xmlns:adec="http://schemas.microsoft.com/office/drawing/2017/decorative" val="1"/>
              </a:ext>
            </a:extLst>
          </p:cNvPr>
          <p:cNvSpPr/>
          <p:nvPr>
            <p:custDataLst>
              <p:tags r:id="rId656"/>
            </p:custDataLst>
          </p:nvPr>
        </p:nvSpPr>
        <p:spPr>
          <a:xfrm>
            <a:off x="94234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7" name="Rectangle 656">
            <a:extLst>
              <a:ext uri="{FF2B5EF4-FFF2-40B4-BE49-F238E27FC236}">
                <a16:creationId xmlns:a16="http://schemas.microsoft.com/office/drawing/2014/main" id="{8A851533-ABE3-414F-9329-A98E7386E3DA}"/>
              </a:ext>
              <a:ext uri="{C183D7F6-B498-43B3-948B-1728B52AA6E4}">
                <adec:decorative xmlns:adec="http://schemas.microsoft.com/office/drawing/2017/decorative" val="1"/>
              </a:ext>
            </a:extLst>
          </p:cNvPr>
          <p:cNvSpPr/>
          <p:nvPr>
            <p:custDataLst>
              <p:tags r:id="rId657"/>
            </p:custDataLst>
          </p:nvPr>
        </p:nvSpPr>
        <p:spPr>
          <a:xfrm>
            <a:off x="95123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8" name="Rectangle 657">
            <a:extLst>
              <a:ext uri="{FF2B5EF4-FFF2-40B4-BE49-F238E27FC236}">
                <a16:creationId xmlns:a16="http://schemas.microsoft.com/office/drawing/2014/main" id="{DE3A2281-595F-452C-95A7-4BE2D24A6C30}"/>
              </a:ext>
              <a:ext uri="{C183D7F6-B498-43B3-948B-1728B52AA6E4}">
                <adec:decorative xmlns:adec="http://schemas.microsoft.com/office/drawing/2017/decorative" val="1"/>
              </a:ext>
            </a:extLst>
          </p:cNvPr>
          <p:cNvSpPr/>
          <p:nvPr>
            <p:custDataLst>
              <p:tags r:id="rId658"/>
            </p:custDataLst>
          </p:nvPr>
        </p:nvSpPr>
        <p:spPr>
          <a:xfrm>
            <a:off x="96012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9" name="Rectangle 658">
            <a:extLst>
              <a:ext uri="{FF2B5EF4-FFF2-40B4-BE49-F238E27FC236}">
                <a16:creationId xmlns:a16="http://schemas.microsoft.com/office/drawing/2014/main" id="{955E1EAD-693C-44DA-A9C6-F12C048997EC}"/>
              </a:ext>
              <a:ext uri="{C183D7F6-B498-43B3-948B-1728B52AA6E4}">
                <adec:decorative xmlns:adec="http://schemas.microsoft.com/office/drawing/2017/decorative" val="1"/>
              </a:ext>
            </a:extLst>
          </p:cNvPr>
          <p:cNvSpPr/>
          <p:nvPr>
            <p:custDataLst>
              <p:tags r:id="rId659"/>
            </p:custDataLst>
          </p:nvPr>
        </p:nvSpPr>
        <p:spPr>
          <a:xfrm>
            <a:off x="96901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0" name="Rectangle 659">
            <a:extLst>
              <a:ext uri="{FF2B5EF4-FFF2-40B4-BE49-F238E27FC236}">
                <a16:creationId xmlns:a16="http://schemas.microsoft.com/office/drawing/2014/main" id="{3539B4D1-DC17-47D8-8410-6EBF02B11511}"/>
              </a:ext>
              <a:ext uri="{C183D7F6-B498-43B3-948B-1728B52AA6E4}">
                <adec:decorative xmlns:adec="http://schemas.microsoft.com/office/drawing/2017/decorative" val="1"/>
              </a:ext>
            </a:extLst>
          </p:cNvPr>
          <p:cNvSpPr/>
          <p:nvPr>
            <p:custDataLst>
              <p:tags r:id="rId660"/>
            </p:custDataLst>
          </p:nvPr>
        </p:nvSpPr>
        <p:spPr>
          <a:xfrm>
            <a:off x="97790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1" name="Rectangle 660">
            <a:extLst>
              <a:ext uri="{FF2B5EF4-FFF2-40B4-BE49-F238E27FC236}">
                <a16:creationId xmlns:a16="http://schemas.microsoft.com/office/drawing/2014/main" id="{AFFBEDE9-42DF-42A1-83EE-08C16DD0080C}"/>
              </a:ext>
              <a:ext uri="{C183D7F6-B498-43B3-948B-1728B52AA6E4}">
                <adec:decorative xmlns:adec="http://schemas.microsoft.com/office/drawing/2017/decorative" val="1"/>
              </a:ext>
            </a:extLst>
          </p:cNvPr>
          <p:cNvSpPr/>
          <p:nvPr>
            <p:custDataLst>
              <p:tags r:id="rId661"/>
            </p:custDataLst>
          </p:nvPr>
        </p:nvSpPr>
        <p:spPr>
          <a:xfrm>
            <a:off x="98679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2" name="Rectangle 661">
            <a:extLst>
              <a:ext uri="{FF2B5EF4-FFF2-40B4-BE49-F238E27FC236}">
                <a16:creationId xmlns:a16="http://schemas.microsoft.com/office/drawing/2014/main" id="{79D14E10-EC87-4EC3-A800-147FD9EC21C5}"/>
              </a:ext>
              <a:ext uri="{C183D7F6-B498-43B3-948B-1728B52AA6E4}">
                <adec:decorative xmlns:adec="http://schemas.microsoft.com/office/drawing/2017/decorative" val="1"/>
              </a:ext>
            </a:extLst>
          </p:cNvPr>
          <p:cNvSpPr/>
          <p:nvPr>
            <p:custDataLst>
              <p:tags r:id="rId662"/>
            </p:custDataLst>
          </p:nvPr>
        </p:nvSpPr>
        <p:spPr>
          <a:xfrm>
            <a:off x="99568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3" name="Rectangle 662">
            <a:extLst>
              <a:ext uri="{FF2B5EF4-FFF2-40B4-BE49-F238E27FC236}">
                <a16:creationId xmlns:a16="http://schemas.microsoft.com/office/drawing/2014/main" id="{A819857B-6DAE-4D17-8CF9-D335D874A728}"/>
              </a:ext>
              <a:ext uri="{C183D7F6-B498-43B3-948B-1728B52AA6E4}">
                <adec:decorative xmlns:adec="http://schemas.microsoft.com/office/drawing/2017/decorative" val="1"/>
              </a:ext>
            </a:extLst>
          </p:cNvPr>
          <p:cNvSpPr/>
          <p:nvPr>
            <p:custDataLst>
              <p:tags r:id="rId663"/>
            </p:custDataLst>
          </p:nvPr>
        </p:nvSpPr>
        <p:spPr>
          <a:xfrm>
            <a:off x="100457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4" name="Rectangle 663">
            <a:extLst>
              <a:ext uri="{FF2B5EF4-FFF2-40B4-BE49-F238E27FC236}">
                <a16:creationId xmlns:a16="http://schemas.microsoft.com/office/drawing/2014/main" id="{43C3F520-33D8-4448-BE37-0674E8D1C252}"/>
              </a:ext>
              <a:ext uri="{C183D7F6-B498-43B3-948B-1728B52AA6E4}">
                <adec:decorative xmlns:adec="http://schemas.microsoft.com/office/drawing/2017/decorative" val="1"/>
              </a:ext>
            </a:extLst>
          </p:cNvPr>
          <p:cNvSpPr/>
          <p:nvPr>
            <p:custDataLst>
              <p:tags r:id="rId664"/>
            </p:custDataLst>
          </p:nvPr>
        </p:nvSpPr>
        <p:spPr>
          <a:xfrm>
            <a:off x="101346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5" name="Rectangle 664">
            <a:extLst>
              <a:ext uri="{FF2B5EF4-FFF2-40B4-BE49-F238E27FC236}">
                <a16:creationId xmlns:a16="http://schemas.microsoft.com/office/drawing/2014/main" id="{3A3C59F4-999B-445B-B5A2-E2ACBE179B77}"/>
              </a:ext>
              <a:ext uri="{C183D7F6-B498-43B3-948B-1728B52AA6E4}">
                <adec:decorative xmlns:adec="http://schemas.microsoft.com/office/drawing/2017/decorative" val="1"/>
              </a:ext>
            </a:extLst>
          </p:cNvPr>
          <p:cNvSpPr/>
          <p:nvPr>
            <p:custDataLst>
              <p:tags r:id="rId665"/>
            </p:custDataLst>
          </p:nvPr>
        </p:nvSpPr>
        <p:spPr>
          <a:xfrm>
            <a:off x="102235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6" name="Rectangle 665">
            <a:extLst>
              <a:ext uri="{FF2B5EF4-FFF2-40B4-BE49-F238E27FC236}">
                <a16:creationId xmlns:a16="http://schemas.microsoft.com/office/drawing/2014/main" id="{CAD9B71D-174A-498A-B819-73CFBA096A10}"/>
              </a:ext>
              <a:ext uri="{C183D7F6-B498-43B3-948B-1728B52AA6E4}">
                <adec:decorative xmlns:adec="http://schemas.microsoft.com/office/drawing/2017/decorative" val="1"/>
              </a:ext>
            </a:extLst>
          </p:cNvPr>
          <p:cNvSpPr/>
          <p:nvPr>
            <p:custDataLst>
              <p:tags r:id="rId666"/>
            </p:custDataLst>
          </p:nvPr>
        </p:nvSpPr>
        <p:spPr>
          <a:xfrm>
            <a:off x="103124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7" name="Rectangle 666">
            <a:extLst>
              <a:ext uri="{FF2B5EF4-FFF2-40B4-BE49-F238E27FC236}">
                <a16:creationId xmlns:a16="http://schemas.microsoft.com/office/drawing/2014/main" id="{E7787EFC-35EE-4A28-9B0C-8E9519379A46}"/>
              </a:ext>
              <a:ext uri="{C183D7F6-B498-43B3-948B-1728B52AA6E4}">
                <adec:decorative xmlns:adec="http://schemas.microsoft.com/office/drawing/2017/decorative" val="1"/>
              </a:ext>
            </a:extLst>
          </p:cNvPr>
          <p:cNvSpPr/>
          <p:nvPr>
            <p:custDataLst>
              <p:tags r:id="rId667"/>
            </p:custDataLst>
          </p:nvPr>
        </p:nvSpPr>
        <p:spPr>
          <a:xfrm>
            <a:off x="104013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8" name="Rectangle 667">
            <a:extLst>
              <a:ext uri="{FF2B5EF4-FFF2-40B4-BE49-F238E27FC236}">
                <a16:creationId xmlns:a16="http://schemas.microsoft.com/office/drawing/2014/main" id="{73F931C3-BB87-497F-9504-9A2286212712}"/>
              </a:ext>
              <a:ext uri="{C183D7F6-B498-43B3-948B-1728B52AA6E4}">
                <adec:decorative xmlns:adec="http://schemas.microsoft.com/office/drawing/2017/decorative" val="1"/>
              </a:ext>
            </a:extLst>
          </p:cNvPr>
          <p:cNvSpPr/>
          <p:nvPr>
            <p:custDataLst>
              <p:tags r:id="rId668"/>
            </p:custDataLst>
          </p:nvPr>
        </p:nvSpPr>
        <p:spPr>
          <a:xfrm>
            <a:off x="104902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9" name="Rectangle 668">
            <a:extLst>
              <a:ext uri="{FF2B5EF4-FFF2-40B4-BE49-F238E27FC236}">
                <a16:creationId xmlns:a16="http://schemas.microsoft.com/office/drawing/2014/main" id="{DA2DC6BD-DC6D-43B2-BA17-BED95E0047CC}"/>
              </a:ext>
              <a:ext uri="{C183D7F6-B498-43B3-948B-1728B52AA6E4}">
                <adec:decorative xmlns:adec="http://schemas.microsoft.com/office/drawing/2017/decorative" val="1"/>
              </a:ext>
            </a:extLst>
          </p:cNvPr>
          <p:cNvSpPr/>
          <p:nvPr>
            <p:custDataLst>
              <p:tags r:id="rId669"/>
            </p:custDataLst>
          </p:nvPr>
        </p:nvSpPr>
        <p:spPr>
          <a:xfrm>
            <a:off x="105791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0" name="Rectangle 669">
            <a:extLst>
              <a:ext uri="{FF2B5EF4-FFF2-40B4-BE49-F238E27FC236}">
                <a16:creationId xmlns:a16="http://schemas.microsoft.com/office/drawing/2014/main" id="{AB7F428D-FEBF-4183-B63A-4F9E969F09C9}"/>
              </a:ext>
              <a:ext uri="{C183D7F6-B498-43B3-948B-1728B52AA6E4}">
                <adec:decorative xmlns:adec="http://schemas.microsoft.com/office/drawing/2017/decorative" val="1"/>
              </a:ext>
            </a:extLst>
          </p:cNvPr>
          <p:cNvSpPr/>
          <p:nvPr>
            <p:custDataLst>
              <p:tags r:id="rId670"/>
            </p:custDataLst>
          </p:nvPr>
        </p:nvSpPr>
        <p:spPr>
          <a:xfrm>
            <a:off x="106680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1" name="Rectangle 670">
            <a:extLst>
              <a:ext uri="{FF2B5EF4-FFF2-40B4-BE49-F238E27FC236}">
                <a16:creationId xmlns:a16="http://schemas.microsoft.com/office/drawing/2014/main" id="{E0AF8091-087D-4DE1-B67A-5A7EA0B60C41}"/>
              </a:ext>
              <a:ext uri="{C183D7F6-B498-43B3-948B-1728B52AA6E4}">
                <adec:decorative xmlns:adec="http://schemas.microsoft.com/office/drawing/2017/decorative" val="1"/>
              </a:ext>
            </a:extLst>
          </p:cNvPr>
          <p:cNvSpPr/>
          <p:nvPr>
            <p:custDataLst>
              <p:tags r:id="rId671"/>
            </p:custDataLst>
          </p:nvPr>
        </p:nvSpPr>
        <p:spPr>
          <a:xfrm>
            <a:off x="81788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2" name="Rectangle 671">
            <a:extLst>
              <a:ext uri="{FF2B5EF4-FFF2-40B4-BE49-F238E27FC236}">
                <a16:creationId xmlns:a16="http://schemas.microsoft.com/office/drawing/2014/main" id="{D21FA194-30E9-4DC9-B626-500AF096825E}"/>
              </a:ext>
              <a:ext uri="{C183D7F6-B498-43B3-948B-1728B52AA6E4}">
                <adec:decorative xmlns:adec="http://schemas.microsoft.com/office/drawing/2017/decorative" val="1"/>
              </a:ext>
            </a:extLst>
          </p:cNvPr>
          <p:cNvSpPr/>
          <p:nvPr>
            <p:custDataLst>
              <p:tags r:id="rId672"/>
            </p:custDataLst>
          </p:nvPr>
        </p:nvSpPr>
        <p:spPr>
          <a:xfrm>
            <a:off x="82677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3" name="Rectangle 672">
            <a:extLst>
              <a:ext uri="{FF2B5EF4-FFF2-40B4-BE49-F238E27FC236}">
                <a16:creationId xmlns:a16="http://schemas.microsoft.com/office/drawing/2014/main" id="{3F3B3876-F1C8-4F6F-925F-0BC2D131DB1A}"/>
              </a:ext>
              <a:ext uri="{C183D7F6-B498-43B3-948B-1728B52AA6E4}">
                <adec:decorative xmlns:adec="http://schemas.microsoft.com/office/drawing/2017/decorative" val="1"/>
              </a:ext>
            </a:extLst>
          </p:cNvPr>
          <p:cNvSpPr/>
          <p:nvPr>
            <p:custDataLst>
              <p:tags r:id="rId673"/>
            </p:custDataLst>
          </p:nvPr>
        </p:nvSpPr>
        <p:spPr>
          <a:xfrm>
            <a:off x="83566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4" name="Rectangle 673">
            <a:extLst>
              <a:ext uri="{FF2B5EF4-FFF2-40B4-BE49-F238E27FC236}">
                <a16:creationId xmlns:a16="http://schemas.microsoft.com/office/drawing/2014/main" id="{2AF67C02-31C7-47B3-A848-F257DACD507E}"/>
              </a:ext>
              <a:ext uri="{C183D7F6-B498-43B3-948B-1728B52AA6E4}">
                <adec:decorative xmlns:adec="http://schemas.microsoft.com/office/drawing/2017/decorative" val="1"/>
              </a:ext>
            </a:extLst>
          </p:cNvPr>
          <p:cNvSpPr/>
          <p:nvPr>
            <p:custDataLst>
              <p:tags r:id="rId674"/>
            </p:custDataLst>
          </p:nvPr>
        </p:nvSpPr>
        <p:spPr>
          <a:xfrm>
            <a:off x="84455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5" name="Rectangle 674">
            <a:extLst>
              <a:ext uri="{FF2B5EF4-FFF2-40B4-BE49-F238E27FC236}">
                <a16:creationId xmlns:a16="http://schemas.microsoft.com/office/drawing/2014/main" id="{4410106C-BD7C-4BB0-A9F1-18329091031B}"/>
              </a:ext>
              <a:ext uri="{C183D7F6-B498-43B3-948B-1728B52AA6E4}">
                <adec:decorative xmlns:adec="http://schemas.microsoft.com/office/drawing/2017/decorative" val="1"/>
              </a:ext>
            </a:extLst>
          </p:cNvPr>
          <p:cNvSpPr/>
          <p:nvPr>
            <p:custDataLst>
              <p:tags r:id="rId675"/>
            </p:custDataLst>
          </p:nvPr>
        </p:nvSpPr>
        <p:spPr>
          <a:xfrm>
            <a:off x="85344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6" name="Rectangle 675">
            <a:extLst>
              <a:ext uri="{FF2B5EF4-FFF2-40B4-BE49-F238E27FC236}">
                <a16:creationId xmlns:a16="http://schemas.microsoft.com/office/drawing/2014/main" id="{E895C17E-D199-43BC-BA67-822124981B3D}"/>
              </a:ext>
              <a:ext uri="{C183D7F6-B498-43B3-948B-1728B52AA6E4}">
                <adec:decorative xmlns:adec="http://schemas.microsoft.com/office/drawing/2017/decorative" val="1"/>
              </a:ext>
            </a:extLst>
          </p:cNvPr>
          <p:cNvSpPr/>
          <p:nvPr>
            <p:custDataLst>
              <p:tags r:id="rId676"/>
            </p:custDataLst>
          </p:nvPr>
        </p:nvSpPr>
        <p:spPr>
          <a:xfrm>
            <a:off x="86233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7" name="Rectangle 676">
            <a:extLst>
              <a:ext uri="{FF2B5EF4-FFF2-40B4-BE49-F238E27FC236}">
                <a16:creationId xmlns:a16="http://schemas.microsoft.com/office/drawing/2014/main" id="{EA3DB488-B35B-41A5-9B42-DA8E70F00F8B}"/>
              </a:ext>
              <a:ext uri="{C183D7F6-B498-43B3-948B-1728B52AA6E4}">
                <adec:decorative xmlns:adec="http://schemas.microsoft.com/office/drawing/2017/decorative" val="1"/>
              </a:ext>
            </a:extLst>
          </p:cNvPr>
          <p:cNvSpPr/>
          <p:nvPr>
            <p:custDataLst>
              <p:tags r:id="rId677"/>
            </p:custDataLst>
          </p:nvPr>
        </p:nvSpPr>
        <p:spPr>
          <a:xfrm>
            <a:off x="87122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8" name="Rectangle 677">
            <a:extLst>
              <a:ext uri="{FF2B5EF4-FFF2-40B4-BE49-F238E27FC236}">
                <a16:creationId xmlns:a16="http://schemas.microsoft.com/office/drawing/2014/main" id="{17660A72-84FB-4034-A061-2E9CD6C89466}"/>
              </a:ext>
              <a:ext uri="{C183D7F6-B498-43B3-948B-1728B52AA6E4}">
                <adec:decorative xmlns:adec="http://schemas.microsoft.com/office/drawing/2017/decorative" val="1"/>
              </a:ext>
            </a:extLst>
          </p:cNvPr>
          <p:cNvSpPr/>
          <p:nvPr>
            <p:custDataLst>
              <p:tags r:id="rId678"/>
            </p:custDataLst>
          </p:nvPr>
        </p:nvSpPr>
        <p:spPr>
          <a:xfrm>
            <a:off x="88011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9" name="Rectangle 678">
            <a:extLst>
              <a:ext uri="{FF2B5EF4-FFF2-40B4-BE49-F238E27FC236}">
                <a16:creationId xmlns:a16="http://schemas.microsoft.com/office/drawing/2014/main" id="{E1AAD589-14A4-4F0C-9DFE-C0B33E87D069}"/>
              </a:ext>
              <a:ext uri="{C183D7F6-B498-43B3-948B-1728B52AA6E4}">
                <adec:decorative xmlns:adec="http://schemas.microsoft.com/office/drawing/2017/decorative" val="1"/>
              </a:ext>
            </a:extLst>
          </p:cNvPr>
          <p:cNvSpPr/>
          <p:nvPr>
            <p:custDataLst>
              <p:tags r:id="rId679"/>
            </p:custDataLst>
          </p:nvPr>
        </p:nvSpPr>
        <p:spPr>
          <a:xfrm>
            <a:off x="88900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0" name="Rectangle 679">
            <a:extLst>
              <a:ext uri="{FF2B5EF4-FFF2-40B4-BE49-F238E27FC236}">
                <a16:creationId xmlns:a16="http://schemas.microsoft.com/office/drawing/2014/main" id="{FE292564-F008-45AB-8354-1B3D14136F94}"/>
              </a:ext>
              <a:ext uri="{C183D7F6-B498-43B3-948B-1728B52AA6E4}">
                <adec:decorative xmlns:adec="http://schemas.microsoft.com/office/drawing/2017/decorative" val="1"/>
              </a:ext>
            </a:extLst>
          </p:cNvPr>
          <p:cNvSpPr/>
          <p:nvPr>
            <p:custDataLst>
              <p:tags r:id="rId680"/>
            </p:custDataLst>
          </p:nvPr>
        </p:nvSpPr>
        <p:spPr>
          <a:xfrm>
            <a:off x="89789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1" name="Rectangle 680">
            <a:extLst>
              <a:ext uri="{FF2B5EF4-FFF2-40B4-BE49-F238E27FC236}">
                <a16:creationId xmlns:a16="http://schemas.microsoft.com/office/drawing/2014/main" id="{C1741BC2-B415-4241-93C5-3D33EAA208CF}"/>
              </a:ext>
              <a:ext uri="{C183D7F6-B498-43B3-948B-1728B52AA6E4}">
                <adec:decorative xmlns:adec="http://schemas.microsoft.com/office/drawing/2017/decorative" val="1"/>
              </a:ext>
            </a:extLst>
          </p:cNvPr>
          <p:cNvSpPr/>
          <p:nvPr>
            <p:custDataLst>
              <p:tags r:id="rId681"/>
            </p:custDataLst>
          </p:nvPr>
        </p:nvSpPr>
        <p:spPr>
          <a:xfrm>
            <a:off x="90678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2" name="Rectangle 681">
            <a:extLst>
              <a:ext uri="{FF2B5EF4-FFF2-40B4-BE49-F238E27FC236}">
                <a16:creationId xmlns:a16="http://schemas.microsoft.com/office/drawing/2014/main" id="{43F958FF-5883-4060-96E9-8CD2F812285C}"/>
              </a:ext>
              <a:ext uri="{C183D7F6-B498-43B3-948B-1728B52AA6E4}">
                <adec:decorative xmlns:adec="http://schemas.microsoft.com/office/drawing/2017/decorative" val="1"/>
              </a:ext>
            </a:extLst>
          </p:cNvPr>
          <p:cNvSpPr/>
          <p:nvPr>
            <p:custDataLst>
              <p:tags r:id="rId682"/>
            </p:custDataLst>
          </p:nvPr>
        </p:nvSpPr>
        <p:spPr>
          <a:xfrm>
            <a:off x="91567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3" name="Rectangle 682">
            <a:extLst>
              <a:ext uri="{FF2B5EF4-FFF2-40B4-BE49-F238E27FC236}">
                <a16:creationId xmlns:a16="http://schemas.microsoft.com/office/drawing/2014/main" id="{EBD0573A-3127-431D-B30F-F96FD9AF652D}"/>
              </a:ext>
              <a:ext uri="{C183D7F6-B498-43B3-948B-1728B52AA6E4}">
                <adec:decorative xmlns:adec="http://schemas.microsoft.com/office/drawing/2017/decorative" val="1"/>
              </a:ext>
            </a:extLst>
          </p:cNvPr>
          <p:cNvSpPr/>
          <p:nvPr>
            <p:custDataLst>
              <p:tags r:id="rId683"/>
            </p:custDataLst>
          </p:nvPr>
        </p:nvSpPr>
        <p:spPr>
          <a:xfrm>
            <a:off x="92456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4" name="Rectangle 683">
            <a:extLst>
              <a:ext uri="{FF2B5EF4-FFF2-40B4-BE49-F238E27FC236}">
                <a16:creationId xmlns:a16="http://schemas.microsoft.com/office/drawing/2014/main" id="{338A446D-83BC-4EDE-9282-EF0D33B43A85}"/>
              </a:ext>
              <a:ext uri="{C183D7F6-B498-43B3-948B-1728B52AA6E4}">
                <adec:decorative xmlns:adec="http://schemas.microsoft.com/office/drawing/2017/decorative" val="1"/>
              </a:ext>
            </a:extLst>
          </p:cNvPr>
          <p:cNvSpPr/>
          <p:nvPr>
            <p:custDataLst>
              <p:tags r:id="rId684"/>
            </p:custDataLst>
          </p:nvPr>
        </p:nvSpPr>
        <p:spPr>
          <a:xfrm>
            <a:off x="93345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5" name="Rectangle 684">
            <a:extLst>
              <a:ext uri="{FF2B5EF4-FFF2-40B4-BE49-F238E27FC236}">
                <a16:creationId xmlns:a16="http://schemas.microsoft.com/office/drawing/2014/main" id="{4ADE7598-AEBE-4EFA-8E66-E5BD0E193C95}"/>
              </a:ext>
              <a:ext uri="{C183D7F6-B498-43B3-948B-1728B52AA6E4}">
                <adec:decorative xmlns:adec="http://schemas.microsoft.com/office/drawing/2017/decorative" val="1"/>
              </a:ext>
            </a:extLst>
          </p:cNvPr>
          <p:cNvSpPr/>
          <p:nvPr>
            <p:custDataLst>
              <p:tags r:id="rId685"/>
            </p:custDataLst>
          </p:nvPr>
        </p:nvSpPr>
        <p:spPr>
          <a:xfrm>
            <a:off x="94234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6" name="Rectangle 685">
            <a:extLst>
              <a:ext uri="{FF2B5EF4-FFF2-40B4-BE49-F238E27FC236}">
                <a16:creationId xmlns:a16="http://schemas.microsoft.com/office/drawing/2014/main" id="{0E237CBB-A3D0-4958-B073-13C23667B57A}"/>
              </a:ext>
              <a:ext uri="{C183D7F6-B498-43B3-948B-1728B52AA6E4}">
                <adec:decorative xmlns:adec="http://schemas.microsoft.com/office/drawing/2017/decorative" val="1"/>
              </a:ext>
            </a:extLst>
          </p:cNvPr>
          <p:cNvSpPr/>
          <p:nvPr>
            <p:custDataLst>
              <p:tags r:id="rId686"/>
            </p:custDataLst>
          </p:nvPr>
        </p:nvSpPr>
        <p:spPr>
          <a:xfrm>
            <a:off x="95123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7" name="Rectangle 686">
            <a:extLst>
              <a:ext uri="{FF2B5EF4-FFF2-40B4-BE49-F238E27FC236}">
                <a16:creationId xmlns:a16="http://schemas.microsoft.com/office/drawing/2014/main" id="{3447E37C-1412-4DCF-A15B-9270CEE09F16}"/>
              </a:ext>
              <a:ext uri="{C183D7F6-B498-43B3-948B-1728B52AA6E4}">
                <adec:decorative xmlns:adec="http://schemas.microsoft.com/office/drawing/2017/decorative" val="1"/>
              </a:ext>
            </a:extLst>
          </p:cNvPr>
          <p:cNvSpPr/>
          <p:nvPr>
            <p:custDataLst>
              <p:tags r:id="rId687"/>
            </p:custDataLst>
          </p:nvPr>
        </p:nvSpPr>
        <p:spPr>
          <a:xfrm>
            <a:off x="96012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8" name="Rectangle 687">
            <a:extLst>
              <a:ext uri="{FF2B5EF4-FFF2-40B4-BE49-F238E27FC236}">
                <a16:creationId xmlns:a16="http://schemas.microsoft.com/office/drawing/2014/main" id="{FA77BC97-3065-4474-A836-1973C510BA9D}"/>
              </a:ext>
              <a:ext uri="{C183D7F6-B498-43B3-948B-1728B52AA6E4}">
                <adec:decorative xmlns:adec="http://schemas.microsoft.com/office/drawing/2017/decorative" val="1"/>
              </a:ext>
            </a:extLst>
          </p:cNvPr>
          <p:cNvSpPr/>
          <p:nvPr>
            <p:custDataLst>
              <p:tags r:id="rId688"/>
            </p:custDataLst>
          </p:nvPr>
        </p:nvSpPr>
        <p:spPr>
          <a:xfrm>
            <a:off x="96901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9" name="Rectangle 688">
            <a:extLst>
              <a:ext uri="{FF2B5EF4-FFF2-40B4-BE49-F238E27FC236}">
                <a16:creationId xmlns:a16="http://schemas.microsoft.com/office/drawing/2014/main" id="{85ACE46E-B053-4E92-908E-2EF09AC84BC1}"/>
              </a:ext>
              <a:ext uri="{C183D7F6-B498-43B3-948B-1728B52AA6E4}">
                <adec:decorative xmlns:adec="http://schemas.microsoft.com/office/drawing/2017/decorative" val="1"/>
              </a:ext>
            </a:extLst>
          </p:cNvPr>
          <p:cNvSpPr/>
          <p:nvPr>
            <p:custDataLst>
              <p:tags r:id="rId689"/>
            </p:custDataLst>
          </p:nvPr>
        </p:nvSpPr>
        <p:spPr>
          <a:xfrm>
            <a:off x="97790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0" name="Rectangle 689">
            <a:extLst>
              <a:ext uri="{FF2B5EF4-FFF2-40B4-BE49-F238E27FC236}">
                <a16:creationId xmlns:a16="http://schemas.microsoft.com/office/drawing/2014/main" id="{305A7584-456D-4F3A-8AA4-3E66FCE9D287}"/>
              </a:ext>
              <a:ext uri="{C183D7F6-B498-43B3-948B-1728B52AA6E4}">
                <adec:decorative xmlns:adec="http://schemas.microsoft.com/office/drawing/2017/decorative" val="1"/>
              </a:ext>
            </a:extLst>
          </p:cNvPr>
          <p:cNvSpPr/>
          <p:nvPr>
            <p:custDataLst>
              <p:tags r:id="rId690"/>
            </p:custDataLst>
          </p:nvPr>
        </p:nvSpPr>
        <p:spPr>
          <a:xfrm>
            <a:off x="98679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1" name="Rectangle 690">
            <a:extLst>
              <a:ext uri="{FF2B5EF4-FFF2-40B4-BE49-F238E27FC236}">
                <a16:creationId xmlns:a16="http://schemas.microsoft.com/office/drawing/2014/main" id="{679BCFEE-656C-48C6-8776-1EBEC211C71E}"/>
              </a:ext>
              <a:ext uri="{C183D7F6-B498-43B3-948B-1728B52AA6E4}">
                <adec:decorative xmlns:adec="http://schemas.microsoft.com/office/drawing/2017/decorative" val="1"/>
              </a:ext>
            </a:extLst>
          </p:cNvPr>
          <p:cNvSpPr/>
          <p:nvPr>
            <p:custDataLst>
              <p:tags r:id="rId691"/>
            </p:custDataLst>
          </p:nvPr>
        </p:nvSpPr>
        <p:spPr>
          <a:xfrm>
            <a:off x="99568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2" name="Rectangle 691">
            <a:extLst>
              <a:ext uri="{FF2B5EF4-FFF2-40B4-BE49-F238E27FC236}">
                <a16:creationId xmlns:a16="http://schemas.microsoft.com/office/drawing/2014/main" id="{D5D0FC59-2976-4080-981A-19070E3E0F8C}"/>
              </a:ext>
              <a:ext uri="{C183D7F6-B498-43B3-948B-1728B52AA6E4}">
                <adec:decorative xmlns:adec="http://schemas.microsoft.com/office/drawing/2017/decorative" val="1"/>
              </a:ext>
            </a:extLst>
          </p:cNvPr>
          <p:cNvSpPr/>
          <p:nvPr>
            <p:custDataLst>
              <p:tags r:id="rId692"/>
            </p:custDataLst>
          </p:nvPr>
        </p:nvSpPr>
        <p:spPr>
          <a:xfrm>
            <a:off x="100457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3" name="Rectangle 692">
            <a:extLst>
              <a:ext uri="{FF2B5EF4-FFF2-40B4-BE49-F238E27FC236}">
                <a16:creationId xmlns:a16="http://schemas.microsoft.com/office/drawing/2014/main" id="{B0E2AAAB-54F3-41DA-97AD-149870CA0AD1}"/>
              </a:ext>
              <a:ext uri="{C183D7F6-B498-43B3-948B-1728B52AA6E4}">
                <adec:decorative xmlns:adec="http://schemas.microsoft.com/office/drawing/2017/decorative" val="1"/>
              </a:ext>
            </a:extLst>
          </p:cNvPr>
          <p:cNvSpPr/>
          <p:nvPr>
            <p:custDataLst>
              <p:tags r:id="rId693"/>
            </p:custDataLst>
          </p:nvPr>
        </p:nvSpPr>
        <p:spPr>
          <a:xfrm>
            <a:off x="101346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4" name="Rectangle 693">
            <a:extLst>
              <a:ext uri="{FF2B5EF4-FFF2-40B4-BE49-F238E27FC236}">
                <a16:creationId xmlns:a16="http://schemas.microsoft.com/office/drawing/2014/main" id="{65D0F5BF-717D-47FA-BD14-33C2410A4114}"/>
              </a:ext>
              <a:ext uri="{C183D7F6-B498-43B3-948B-1728B52AA6E4}">
                <adec:decorative xmlns:adec="http://schemas.microsoft.com/office/drawing/2017/decorative" val="1"/>
              </a:ext>
            </a:extLst>
          </p:cNvPr>
          <p:cNvSpPr/>
          <p:nvPr>
            <p:custDataLst>
              <p:tags r:id="rId694"/>
            </p:custDataLst>
          </p:nvPr>
        </p:nvSpPr>
        <p:spPr>
          <a:xfrm>
            <a:off x="102235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5" name="Rectangle 694">
            <a:extLst>
              <a:ext uri="{FF2B5EF4-FFF2-40B4-BE49-F238E27FC236}">
                <a16:creationId xmlns:a16="http://schemas.microsoft.com/office/drawing/2014/main" id="{39513A00-E4FF-41C0-A478-44EB599CC82F}"/>
              </a:ext>
              <a:ext uri="{C183D7F6-B498-43B3-948B-1728B52AA6E4}">
                <adec:decorative xmlns:adec="http://schemas.microsoft.com/office/drawing/2017/decorative" val="1"/>
              </a:ext>
            </a:extLst>
          </p:cNvPr>
          <p:cNvSpPr/>
          <p:nvPr>
            <p:custDataLst>
              <p:tags r:id="rId695"/>
            </p:custDataLst>
          </p:nvPr>
        </p:nvSpPr>
        <p:spPr>
          <a:xfrm>
            <a:off x="103124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6" name="Rectangle 695">
            <a:extLst>
              <a:ext uri="{FF2B5EF4-FFF2-40B4-BE49-F238E27FC236}">
                <a16:creationId xmlns:a16="http://schemas.microsoft.com/office/drawing/2014/main" id="{A645103B-EB9C-4C4D-907B-5714483CFEE9}"/>
              </a:ext>
              <a:ext uri="{C183D7F6-B498-43B3-948B-1728B52AA6E4}">
                <adec:decorative xmlns:adec="http://schemas.microsoft.com/office/drawing/2017/decorative" val="1"/>
              </a:ext>
            </a:extLst>
          </p:cNvPr>
          <p:cNvSpPr/>
          <p:nvPr>
            <p:custDataLst>
              <p:tags r:id="rId696"/>
            </p:custDataLst>
          </p:nvPr>
        </p:nvSpPr>
        <p:spPr>
          <a:xfrm>
            <a:off x="104013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7" name="Rectangle 696">
            <a:extLst>
              <a:ext uri="{FF2B5EF4-FFF2-40B4-BE49-F238E27FC236}">
                <a16:creationId xmlns:a16="http://schemas.microsoft.com/office/drawing/2014/main" id="{D9A23E24-EF4C-4F27-91B9-591D8088D56E}"/>
              </a:ext>
              <a:ext uri="{C183D7F6-B498-43B3-948B-1728B52AA6E4}">
                <adec:decorative xmlns:adec="http://schemas.microsoft.com/office/drawing/2017/decorative" val="1"/>
              </a:ext>
            </a:extLst>
          </p:cNvPr>
          <p:cNvSpPr/>
          <p:nvPr>
            <p:custDataLst>
              <p:tags r:id="rId697"/>
            </p:custDataLst>
          </p:nvPr>
        </p:nvSpPr>
        <p:spPr>
          <a:xfrm>
            <a:off x="104902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8" name="Rectangle 697">
            <a:extLst>
              <a:ext uri="{FF2B5EF4-FFF2-40B4-BE49-F238E27FC236}">
                <a16:creationId xmlns:a16="http://schemas.microsoft.com/office/drawing/2014/main" id="{D0ECB734-0B65-46B7-8583-7537D5B4BDE8}"/>
              </a:ext>
              <a:ext uri="{C183D7F6-B498-43B3-948B-1728B52AA6E4}">
                <adec:decorative xmlns:adec="http://schemas.microsoft.com/office/drawing/2017/decorative" val="1"/>
              </a:ext>
            </a:extLst>
          </p:cNvPr>
          <p:cNvSpPr/>
          <p:nvPr>
            <p:custDataLst>
              <p:tags r:id="rId698"/>
            </p:custDataLst>
          </p:nvPr>
        </p:nvSpPr>
        <p:spPr>
          <a:xfrm>
            <a:off x="81788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9" name="Rectangle 698">
            <a:extLst>
              <a:ext uri="{FF2B5EF4-FFF2-40B4-BE49-F238E27FC236}">
                <a16:creationId xmlns:a16="http://schemas.microsoft.com/office/drawing/2014/main" id="{77CA1A84-F861-48C6-9439-13B9C05DDFA9}"/>
              </a:ext>
              <a:ext uri="{C183D7F6-B498-43B3-948B-1728B52AA6E4}">
                <adec:decorative xmlns:adec="http://schemas.microsoft.com/office/drawing/2017/decorative" val="1"/>
              </a:ext>
            </a:extLst>
          </p:cNvPr>
          <p:cNvSpPr/>
          <p:nvPr>
            <p:custDataLst>
              <p:tags r:id="rId699"/>
            </p:custDataLst>
          </p:nvPr>
        </p:nvSpPr>
        <p:spPr>
          <a:xfrm>
            <a:off x="82677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0" name="Rectangle 699">
            <a:extLst>
              <a:ext uri="{FF2B5EF4-FFF2-40B4-BE49-F238E27FC236}">
                <a16:creationId xmlns:a16="http://schemas.microsoft.com/office/drawing/2014/main" id="{459C8A22-92B0-46C8-A3BB-A0759D4F55E0}"/>
              </a:ext>
              <a:ext uri="{C183D7F6-B498-43B3-948B-1728B52AA6E4}">
                <adec:decorative xmlns:adec="http://schemas.microsoft.com/office/drawing/2017/decorative" val="1"/>
              </a:ext>
            </a:extLst>
          </p:cNvPr>
          <p:cNvSpPr/>
          <p:nvPr>
            <p:custDataLst>
              <p:tags r:id="rId700"/>
            </p:custDataLst>
          </p:nvPr>
        </p:nvSpPr>
        <p:spPr>
          <a:xfrm>
            <a:off x="83566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1" name="Rectangle 700">
            <a:extLst>
              <a:ext uri="{FF2B5EF4-FFF2-40B4-BE49-F238E27FC236}">
                <a16:creationId xmlns:a16="http://schemas.microsoft.com/office/drawing/2014/main" id="{4BE097A7-0EBA-4C1A-8273-0A325F442521}"/>
              </a:ext>
              <a:ext uri="{C183D7F6-B498-43B3-948B-1728B52AA6E4}">
                <adec:decorative xmlns:adec="http://schemas.microsoft.com/office/drawing/2017/decorative" val="1"/>
              </a:ext>
            </a:extLst>
          </p:cNvPr>
          <p:cNvSpPr/>
          <p:nvPr>
            <p:custDataLst>
              <p:tags r:id="rId701"/>
            </p:custDataLst>
          </p:nvPr>
        </p:nvSpPr>
        <p:spPr>
          <a:xfrm>
            <a:off x="84455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2" name="Rectangle 701">
            <a:extLst>
              <a:ext uri="{FF2B5EF4-FFF2-40B4-BE49-F238E27FC236}">
                <a16:creationId xmlns:a16="http://schemas.microsoft.com/office/drawing/2014/main" id="{73D0D3E7-E463-4F96-B2A0-3B3FFBC2FD7C}"/>
              </a:ext>
              <a:ext uri="{C183D7F6-B498-43B3-948B-1728B52AA6E4}">
                <adec:decorative xmlns:adec="http://schemas.microsoft.com/office/drawing/2017/decorative" val="1"/>
              </a:ext>
            </a:extLst>
          </p:cNvPr>
          <p:cNvSpPr/>
          <p:nvPr>
            <p:custDataLst>
              <p:tags r:id="rId702"/>
            </p:custDataLst>
          </p:nvPr>
        </p:nvSpPr>
        <p:spPr>
          <a:xfrm>
            <a:off x="85344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3" name="Rectangle 702">
            <a:extLst>
              <a:ext uri="{FF2B5EF4-FFF2-40B4-BE49-F238E27FC236}">
                <a16:creationId xmlns:a16="http://schemas.microsoft.com/office/drawing/2014/main" id="{C8B5AA02-04C7-4A9B-B73A-7CA46A7B3328}"/>
              </a:ext>
              <a:ext uri="{C183D7F6-B498-43B3-948B-1728B52AA6E4}">
                <adec:decorative xmlns:adec="http://schemas.microsoft.com/office/drawing/2017/decorative" val="1"/>
              </a:ext>
            </a:extLst>
          </p:cNvPr>
          <p:cNvSpPr/>
          <p:nvPr>
            <p:custDataLst>
              <p:tags r:id="rId703"/>
            </p:custDataLst>
          </p:nvPr>
        </p:nvSpPr>
        <p:spPr>
          <a:xfrm>
            <a:off x="86233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4" name="Rectangle 703">
            <a:extLst>
              <a:ext uri="{FF2B5EF4-FFF2-40B4-BE49-F238E27FC236}">
                <a16:creationId xmlns:a16="http://schemas.microsoft.com/office/drawing/2014/main" id="{A793AAD1-8260-4058-8283-02E5316A771A}"/>
              </a:ext>
              <a:ext uri="{C183D7F6-B498-43B3-948B-1728B52AA6E4}">
                <adec:decorative xmlns:adec="http://schemas.microsoft.com/office/drawing/2017/decorative" val="1"/>
              </a:ext>
            </a:extLst>
          </p:cNvPr>
          <p:cNvSpPr/>
          <p:nvPr>
            <p:custDataLst>
              <p:tags r:id="rId704"/>
            </p:custDataLst>
          </p:nvPr>
        </p:nvSpPr>
        <p:spPr>
          <a:xfrm>
            <a:off x="87122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5" name="Rectangle 704">
            <a:extLst>
              <a:ext uri="{FF2B5EF4-FFF2-40B4-BE49-F238E27FC236}">
                <a16:creationId xmlns:a16="http://schemas.microsoft.com/office/drawing/2014/main" id="{988A52A2-5DCC-400D-882E-8921692C4CB5}"/>
              </a:ext>
              <a:ext uri="{C183D7F6-B498-43B3-948B-1728B52AA6E4}">
                <adec:decorative xmlns:adec="http://schemas.microsoft.com/office/drawing/2017/decorative" val="1"/>
              </a:ext>
            </a:extLst>
          </p:cNvPr>
          <p:cNvSpPr/>
          <p:nvPr>
            <p:custDataLst>
              <p:tags r:id="rId705"/>
            </p:custDataLst>
          </p:nvPr>
        </p:nvSpPr>
        <p:spPr>
          <a:xfrm>
            <a:off x="88011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6" name="Rectangle 705">
            <a:extLst>
              <a:ext uri="{FF2B5EF4-FFF2-40B4-BE49-F238E27FC236}">
                <a16:creationId xmlns:a16="http://schemas.microsoft.com/office/drawing/2014/main" id="{10BF44BB-7CBE-4975-BB7C-5F0B4D433C32}"/>
              </a:ext>
              <a:ext uri="{C183D7F6-B498-43B3-948B-1728B52AA6E4}">
                <adec:decorative xmlns:adec="http://schemas.microsoft.com/office/drawing/2017/decorative" val="1"/>
              </a:ext>
            </a:extLst>
          </p:cNvPr>
          <p:cNvSpPr/>
          <p:nvPr>
            <p:custDataLst>
              <p:tags r:id="rId706"/>
            </p:custDataLst>
          </p:nvPr>
        </p:nvSpPr>
        <p:spPr>
          <a:xfrm>
            <a:off x="88900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7" name="Rectangle 706">
            <a:extLst>
              <a:ext uri="{FF2B5EF4-FFF2-40B4-BE49-F238E27FC236}">
                <a16:creationId xmlns:a16="http://schemas.microsoft.com/office/drawing/2014/main" id="{20717EC4-60A4-4EF6-9460-864A71D7C5FD}"/>
              </a:ext>
              <a:ext uri="{C183D7F6-B498-43B3-948B-1728B52AA6E4}">
                <adec:decorative xmlns:adec="http://schemas.microsoft.com/office/drawing/2017/decorative" val="1"/>
              </a:ext>
            </a:extLst>
          </p:cNvPr>
          <p:cNvSpPr/>
          <p:nvPr>
            <p:custDataLst>
              <p:tags r:id="rId707"/>
            </p:custDataLst>
          </p:nvPr>
        </p:nvSpPr>
        <p:spPr>
          <a:xfrm>
            <a:off x="89789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8" name="Rectangle 707">
            <a:extLst>
              <a:ext uri="{FF2B5EF4-FFF2-40B4-BE49-F238E27FC236}">
                <a16:creationId xmlns:a16="http://schemas.microsoft.com/office/drawing/2014/main" id="{69B7B1FB-1103-4505-818C-C0957389F4B4}"/>
              </a:ext>
              <a:ext uri="{C183D7F6-B498-43B3-948B-1728B52AA6E4}">
                <adec:decorative xmlns:adec="http://schemas.microsoft.com/office/drawing/2017/decorative" val="1"/>
              </a:ext>
            </a:extLst>
          </p:cNvPr>
          <p:cNvSpPr/>
          <p:nvPr>
            <p:custDataLst>
              <p:tags r:id="rId708"/>
            </p:custDataLst>
          </p:nvPr>
        </p:nvSpPr>
        <p:spPr>
          <a:xfrm>
            <a:off x="90678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9" name="Rectangle 708">
            <a:extLst>
              <a:ext uri="{FF2B5EF4-FFF2-40B4-BE49-F238E27FC236}">
                <a16:creationId xmlns:a16="http://schemas.microsoft.com/office/drawing/2014/main" id="{14079C98-D59B-4AF4-8141-9A4AB6F6AFED}"/>
              </a:ext>
              <a:ext uri="{C183D7F6-B498-43B3-948B-1728B52AA6E4}">
                <adec:decorative xmlns:adec="http://schemas.microsoft.com/office/drawing/2017/decorative" val="1"/>
              </a:ext>
            </a:extLst>
          </p:cNvPr>
          <p:cNvSpPr/>
          <p:nvPr>
            <p:custDataLst>
              <p:tags r:id="rId709"/>
            </p:custDataLst>
          </p:nvPr>
        </p:nvSpPr>
        <p:spPr>
          <a:xfrm>
            <a:off x="91567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0" name="Rectangle 709">
            <a:extLst>
              <a:ext uri="{FF2B5EF4-FFF2-40B4-BE49-F238E27FC236}">
                <a16:creationId xmlns:a16="http://schemas.microsoft.com/office/drawing/2014/main" id="{F4D7EADB-881C-4A19-B897-010299A5AFD4}"/>
              </a:ext>
              <a:ext uri="{C183D7F6-B498-43B3-948B-1728B52AA6E4}">
                <adec:decorative xmlns:adec="http://schemas.microsoft.com/office/drawing/2017/decorative" val="1"/>
              </a:ext>
            </a:extLst>
          </p:cNvPr>
          <p:cNvSpPr/>
          <p:nvPr>
            <p:custDataLst>
              <p:tags r:id="rId710"/>
            </p:custDataLst>
          </p:nvPr>
        </p:nvSpPr>
        <p:spPr>
          <a:xfrm>
            <a:off x="92456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1" name="Rectangle 710">
            <a:extLst>
              <a:ext uri="{FF2B5EF4-FFF2-40B4-BE49-F238E27FC236}">
                <a16:creationId xmlns:a16="http://schemas.microsoft.com/office/drawing/2014/main" id="{1507277F-490C-47E7-91CD-25FB33A40D13}"/>
              </a:ext>
              <a:ext uri="{C183D7F6-B498-43B3-948B-1728B52AA6E4}">
                <adec:decorative xmlns:adec="http://schemas.microsoft.com/office/drawing/2017/decorative" val="1"/>
              </a:ext>
            </a:extLst>
          </p:cNvPr>
          <p:cNvSpPr/>
          <p:nvPr>
            <p:custDataLst>
              <p:tags r:id="rId711"/>
            </p:custDataLst>
          </p:nvPr>
        </p:nvSpPr>
        <p:spPr>
          <a:xfrm>
            <a:off x="93345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2" name="Rectangle 711">
            <a:extLst>
              <a:ext uri="{FF2B5EF4-FFF2-40B4-BE49-F238E27FC236}">
                <a16:creationId xmlns:a16="http://schemas.microsoft.com/office/drawing/2014/main" id="{2159B2A6-792E-4354-8032-EBFD4CE5BC99}"/>
              </a:ext>
              <a:ext uri="{C183D7F6-B498-43B3-948B-1728B52AA6E4}">
                <adec:decorative xmlns:adec="http://schemas.microsoft.com/office/drawing/2017/decorative" val="1"/>
              </a:ext>
            </a:extLst>
          </p:cNvPr>
          <p:cNvSpPr/>
          <p:nvPr>
            <p:custDataLst>
              <p:tags r:id="rId712"/>
            </p:custDataLst>
          </p:nvPr>
        </p:nvSpPr>
        <p:spPr>
          <a:xfrm>
            <a:off x="94234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3" name="Rectangle 712">
            <a:extLst>
              <a:ext uri="{FF2B5EF4-FFF2-40B4-BE49-F238E27FC236}">
                <a16:creationId xmlns:a16="http://schemas.microsoft.com/office/drawing/2014/main" id="{17798519-9031-4B26-8D8E-F05A63D31BF6}"/>
              </a:ext>
              <a:ext uri="{C183D7F6-B498-43B3-948B-1728B52AA6E4}">
                <adec:decorative xmlns:adec="http://schemas.microsoft.com/office/drawing/2017/decorative" val="1"/>
              </a:ext>
            </a:extLst>
          </p:cNvPr>
          <p:cNvSpPr/>
          <p:nvPr>
            <p:custDataLst>
              <p:tags r:id="rId713"/>
            </p:custDataLst>
          </p:nvPr>
        </p:nvSpPr>
        <p:spPr>
          <a:xfrm>
            <a:off x="95123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4" name="Rectangle 713">
            <a:extLst>
              <a:ext uri="{FF2B5EF4-FFF2-40B4-BE49-F238E27FC236}">
                <a16:creationId xmlns:a16="http://schemas.microsoft.com/office/drawing/2014/main" id="{E167E6E3-5D15-4AF9-A46A-66003F6E5456}"/>
              </a:ext>
              <a:ext uri="{C183D7F6-B498-43B3-948B-1728B52AA6E4}">
                <adec:decorative xmlns:adec="http://schemas.microsoft.com/office/drawing/2017/decorative" val="1"/>
              </a:ext>
            </a:extLst>
          </p:cNvPr>
          <p:cNvSpPr/>
          <p:nvPr>
            <p:custDataLst>
              <p:tags r:id="rId714"/>
            </p:custDataLst>
          </p:nvPr>
        </p:nvSpPr>
        <p:spPr>
          <a:xfrm>
            <a:off x="96012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5" name="Rectangle 714">
            <a:extLst>
              <a:ext uri="{FF2B5EF4-FFF2-40B4-BE49-F238E27FC236}">
                <a16:creationId xmlns:a16="http://schemas.microsoft.com/office/drawing/2014/main" id="{2293F409-7375-46E5-9294-EC5DF2037100}"/>
              </a:ext>
              <a:ext uri="{C183D7F6-B498-43B3-948B-1728B52AA6E4}">
                <adec:decorative xmlns:adec="http://schemas.microsoft.com/office/drawing/2017/decorative" val="1"/>
              </a:ext>
            </a:extLst>
          </p:cNvPr>
          <p:cNvSpPr/>
          <p:nvPr>
            <p:custDataLst>
              <p:tags r:id="rId715"/>
            </p:custDataLst>
          </p:nvPr>
        </p:nvSpPr>
        <p:spPr>
          <a:xfrm>
            <a:off x="96901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6" name="Rectangle 715">
            <a:extLst>
              <a:ext uri="{FF2B5EF4-FFF2-40B4-BE49-F238E27FC236}">
                <a16:creationId xmlns:a16="http://schemas.microsoft.com/office/drawing/2014/main" id="{7CAE9720-91F0-4D33-8EC8-388E71D745C7}"/>
              </a:ext>
              <a:ext uri="{C183D7F6-B498-43B3-948B-1728B52AA6E4}">
                <adec:decorative xmlns:adec="http://schemas.microsoft.com/office/drawing/2017/decorative" val="1"/>
              </a:ext>
            </a:extLst>
          </p:cNvPr>
          <p:cNvSpPr/>
          <p:nvPr>
            <p:custDataLst>
              <p:tags r:id="rId716"/>
            </p:custDataLst>
          </p:nvPr>
        </p:nvSpPr>
        <p:spPr>
          <a:xfrm>
            <a:off x="97790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7" name="Rectangle 716">
            <a:extLst>
              <a:ext uri="{FF2B5EF4-FFF2-40B4-BE49-F238E27FC236}">
                <a16:creationId xmlns:a16="http://schemas.microsoft.com/office/drawing/2014/main" id="{CB8F17F1-460C-4E5E-B0D5-578012F70721}"/>
              </a:ext>
              <a:ext uri="{C183D7F6-B498-43B3-948B-1728B52AA6E4}">
                <adec:decorative xmlns:adec="http://schemas.microsoft.com/office/drawing/2017/decorative" val="1"/>
              </a:ext>
            </a:extLst>
          </p:cNvPr>
          <p:cNvSpPr/>
          <p:nvPr>
            <p:custDataLst>
              <p:tags r:id="rId717"/>
            </p:custDataLst>
          </p:nvPr>
        </p:nvSpPr>
        <p:spPr>
          <a:xfrm>
            <a:off x="98679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8" name="Rectangle 717">
            <a:extLst>
              <a:ext uri="{FF2B5EF4-FFF2-40B4-BE49-F238E27FC236}">
                <a16:creationId xmlns:a16="http://schemas.microsoft.com/office/drawing/2014/main" id="{B2495048-C8F1-4C7D-B24B-7DDB7271531F}"/>
              </a:ext>
              <a:ext uri="{C183D7F6-B498-43B3-948B-1728B52AA6E4}">
                <adec:decorative xmlns:adec="http://schemas.microsoft.com/office/drawing/2017/decorative" val="1"/>
              </a:ext>
            </a:extLst>
          </p:cNvPr>
          <p:cNvSpPr/>
          <p:nvPr>
            <p:custDataLst>
              <p:tags r:id="rId718"/>
            </p:custDataLst>
          </p:nvPr>
        </p:nvSpPr>
        <p:spPr>
          <a:xfrm>
            <a:off x="99568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9" name="Rectangle 718">
            <a:extLst>
              <a:ext uri="{FF2B5EF4-FFF2-40B4-BE49-F238E27FC236}">
                <a16:creationId xmlns:a16="http://schemas.microsoft.com/office/drawing/2014/main" id="{36B283DD-E25C-47AB-A154-482F301A00D6}"/>
              </a:ext>
              <a:ext uri="{C183D7F6-B498-43B3-948B-1728B52AA6E4}">
                <adec:decorative xmlns:adec="http://schemas.microsoft.com/office/drawing/2017/decorative" val="1"/>
              </a:ext>
            </a:extLst>
          </p:cNvPr>
          <p:cNvSpPr/>
          <p:nvPr>
            <p:custDataLst>
              <p:tags r:id="rId719"/>
            </p:custDataLst>
          </p:nvPr>
        </p:nvSpPr>
        <p:spPr>
          <a:xfrm>
            <a:off x="100457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0" name="Rectangle 719">
            <a:extLst>
              <a:ext uri="{FF2B5EF4-FFF2-40B4-BE49-F238E27FC236}">
                <a16:creationId xmlns:a16="http://schemas.microsoft.com/office/drawing/2014/main" id="{415B2786-8605-4EB6-A2DE-926DD05C6D61}"/>
              </a:ext>
              <a:ext uri="{C183D7F6-B498-43B3-948B-1728B52AA6E4}">
                <adec:decorative xmlns:adec="http://schemas.microsoft.com/office/drawing/2017/decorative" val="1"/>
              </a:ext>
            </a:extLst>
          </p:cNvPr>
          <p:cNvSpPr/>
          <p:nvPr>
            <p:custDataLst>
              <p:tags r:id="rId720"/>
            </p:custDataLst>
          </p:nvPr>
        </p:nvSpPr>
        <p:spPr>
          <a:xfrm>
            <a:off x="101346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1" name="Rectangle 720">
            <a:extLst>
              <a:ext uri="{FF2B5EF4-FFF2-40B4-BE49-F238E27FC236}">
                <a16:creationId xmlns:a16="http://schemas.microsoft.com/office/drawing/2014/main" id="{CE7CBC46-2B9E-474A-BB36-B89BA7F20F4E}"/>
              </a:ext>
              <a:ext uri="{C183D7F6-B498-43B3-948B-1728B52AA6E4}">
                <adec:decorative xmlns:adec="http://schemas.microsoft.com/office/drawing/2017/decorative" val="1"/>
              </a:ext>
            </a:extLst>
          </p:cNvPr>
          <p:cNvSpPr/>
          <p:nvPr>
            <p:custDataLst>
              <p:tags r:id="rId721"/>
            </p:custDataLst>
          </p:nvPr>
        </p:nvSpPr>
        <p:spPr>
          <a:xfrm>
            <a:off x="102235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2" name="Rectangle 721">
            <a:extLst>
              <a:ext uri="{FF2B5EF4-FFF2-40B4-BE49-F238E27FC236}">
                <a16:creationId xmlns:a16="http://schemas.microsoft.com/office/drawing/2014/main" id="{5AA7A21A-C116-46B8-ACA1-7A69AB63E817}"/>
              </a:ext>
              <a:ext uri="{C183D7F6-B498-43B3-948B-1728B52AA6E4}">
                <adec:decorative xmlns:adec="http://schemas.microsoft.com/office/drawing/2017/decorative" val="1"/>
              </a:ext>
            </a:extLst>
          </p:cNvPr>
          <p:cNvSpPr/>
          <p:nvPr>
            <p:custDataLst>
              <p:tags r:id="rId722"/>
            </p:custDataLst>
          </p:nvPr>
        </p:nvSpPr>
        <p:spPr>
          <a:xfrm>
            <a:off x="103124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3" name="Rectangle 722">
            <a:extLst>
              <a:ext uri="{FF2B5EF4-FFF2-40B4-BE49-F238E27FC236}">
                <a16:creationId xmlns:a16="http://schemas.microsoft.com/office/drawing/2014/main" id="{6AFADABE-5AD2-4C56-AFAD-F3DE161E8F44}"/>
              </a:ext>
              <a:ext uri="{C183D7F6-B498-43B3-948B-1728B52AA6E4}">
                <adec:decorative xmlns:adec="http://schemas.microsoft.com/office/drawing/2017/decorative" val="1"/>
              </a:ext>
            </a:extLst>
          </p:cNvPr>
          <p:cNvSpPr/>
          <p:nvPr>
            <p:custDataLst>
              <p:tags r:id="rId723"/>
            </p:custDataLst>
          </p:nvPr>
        </p:nvSpPr>
        <p:spPr>
          <a:xfrm>
            <a:off x="104013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4" name="Rectangle 723">
            <a:extLst>
              <a:ext uri="{FF2B5EF4-FFF2-40B4-BE49-F238E27FC236}">
                <a16:creationId xmlns:a16="http://schemas.microsoft.com/office/drawing/2014/main" id="{4D7A4363-CF81-483F-956A-EE34F6DDD648}"/>
              </a:ext>
              <a:ext uri="{C183D7F6-B498-43B3-948B-1728B52AA6E4}">
                <adec:decorative xmlns:adec="http://schemas.microsoft.com/office/drawing/2017/decorative" val="1"/>
              </a:ext>
            </a:extLst>
          </p:cNvPr>
          <p:cNvSpPr/>
          <p:nvPr>
            <p:custDataLst>
              <p:tags r:id="rId724"/>
            </p:custDataLst>
          </p:nvPr>
        </p:nvSpPr>
        <p:spPr>
          <a:xfrm>
            <a:off x="104902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5" name="Rectangle 724">
            <a:extLst>
              <a:ext uri="{FF2B5EF4-FFF2-40B4-BE49-F238E27FC236}">
                <a16:creationId xmlns:a16="http://schemas.microsoft.com/office/drawing/2014/main" id="{49FA9C46-B5AA-4727-8CEE-E81B8FA8D945}"/>
              </a:ext>
              <a:ext uri="{C183D7F6-B498-43B3-948B-1728B52AA6E4}">
                <adec:decorative xmlns:adec="http://schemas.microsoft.com/office/drawing/2017/decorative" val="1"/>
              </a:ext>
            </a:extLst>
          </p:cNvPr>
          <p:cNvSpPr/>
          <p:nvPr>
            <p:custDataLst>
              <p:tags r:id="rId725"/>
            </p:custDataLst>
          </p:nvPr>
        </p:nvSpPr>
        <p:spPr>
          <a:xfrm>
            <a:off x="105791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6" name="Rectangle 725">
            <a:extLst>
              <a:ext uri="{FF2B5EF4-FFF2-40B4-BE49-F238E27FC236}">
                <a16:creationId xmlns:a16="http://schemas.microsoft.com/office/drawing/2014/main" id="{CF94FE92-FCE4-4522-BF8D-55F672F84B54}"/>
              </a:ext>
              <a:ext uri="{C183D7F6-B498-43B3-948B-1728B52AA6E4}">
                <adec:decorative xmlns:adec="http://schemas.microsoft.com/office/drawing/2017/decorative" val="1"/>
              </a:ext>
            </a:extLst>
          </p:cNvPr>
          <p:cNvSpPr/>
          <p:nvPr>
            <p:custDataLst>
              <p:tags r:id="rId726"/>
            </p:custDataLst>
          </p:nvPr>
        </p:nvSpPr>
        <p:spPr>
          <a:xfrm>
            <a:off x="81788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7" name="Rectangle 726">
            <a:extLst>
              <a:ext uri="{FF2B5EF4-FFF2-40B4-BE49-F238E27FC236}">
                <a16:creationId xmlns:a16="http://schemas.microsoft.com/office/drawing/2014/main" id="{825CA2AD-F91C-4F26-995D-96A02C21904B}"/>
              </a:ext>
              <a:ext uri="{C183D7F6-B498-43B3-948B-1728B52AA6E4}">
                <adec:decorative xmlns:adec="http://schemas.microsoft.com/office/drawing/2017/decorative" val="1"/>
              </a:ext>
            </a:extLst>
          </p:cNvPr>
          <p:cNvSpPr/>
          <p:nvPr>
            <p:custDataLst>
              <p:tags r:id="rId727"/>
            </p:custDataLst>
          </p:nvPr>
        </p:nvSpPr>
        <p:spPr>
          <a:xfrm>
            <a:off x="82677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8" name="Rectangle 727">
            <a:extLst>
              <a:ext uri="{FF2B5EF4-FFF2-40B4-BE49-F238E27FC236}">
                <a16:creationId xmlns:a16="http://schemas.microsoft.com/office/drawing/2014/main" id="{A380086B-2CD0-471B-B6ED-5355854A4BAF}"/>
              </a:ext>
              <a:ext uri="{C183D7F6-B498-43B3-948B-1728B52AA6E4}">
                <adec:decorative xmlns:adec="http://schemas.microsoft.com/office/drawing/2017/decorative" val="1"/>
              </a:ext>
            </a:extLst>
          </p:cNvPr>
          <p:cNvSpPr/>
          <p:nvPr>
            <p:custDataLst>
              <p:tags r:id="rId728"/>
            </p:custDataLst>
          </p:nvPr>
        </p:nvSpPr>
        <p:spPr>
          <a:xfrm>
            <a:off x="83566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9" name="Rectangle 728">
            <a:extLst>
              <a:ext uri="{FF2B5EF4-FFF2-40B4-BE49-F238E27FC236}">
                <a16:creationId xmlns:a16="http://schemas.microsoft.com/office/drawing/2014/main" id="{41E66127-52DA-4962-B88D-083E50248F60}"/>
              </a:ext>
              <a:ext uri="{C183D7F6-B498-43B3-948B-1728B52AA6E4}">
                <adec:decorative xmlns:adec="http://schemas.microsoft.com/office/drawing/2017/decorative" val="1"/>
              </a:ext>
            </a:extLst>
          </p:cNvPr>
          <p:cNvSpPr/>
          <p:nvPr>
            <p:custDataLst>
              <p:tags r:id="rId729"/>
            </p:custDataLst>
          </p:nvPr>
        </p:nvSpPr>
        <p:spPr>
          <a:xfrm>
            <a:off x="84455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0" name="Rectangle 729">
            <a:extLst>
              <a:ext uri="{FF2B5EF4-FFF2-40B4-BE49-F238E27FC236}">
                <a16:creationId xmlns:a16="http://schemas.microsoft.com/office/drawing/2014/main" id="{1403FF87-E5B9-4B6B-B7A5-D8E71351A9B5}"/>
              </a:ext>
              <a:ext uri="{C183D7F6-B498-43B3-948B-1728B52AA6E4}">
                <adec:decorative xmlns:adec="http://schemas.microsoft.com/office/drawing/2017/decorative" val="1"/>
              </a:ext>
            </a:extLst>
          </p:cNvPr>
          <p:cNvSpPr/>
          <p:nvPr>
            <p:custDataLst>
              <p:tags r:id="rId730"/>
            </p:custDataLst>
          </p:nvPr>
        </p:nvSpPr>
        <p:spPr>
          <a:xfrm>
            <a:off x="85344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1" name="Rectangle 730">
            <a:extLst>
              <a:ext uri="{FF2B5EF4-FFF2-40B4-BE49-F238E27FC236}">
                <a16:creationId xmlns:a16="http://schemas.microsoft.com/office/drawing/2014/main" id="{B21B82F1-4255-40AA-AE45-DCF0953E1F68}"/>
              </a:ext>
              <a:ext uri="{C183D7F6-B498-43B3-948B-1728B52AA6E4}">
                <adec:decorative xmlns:adec="http://schemas.microsoft.com/office/drawing/2017/decorative" val="1"/>
              </a:ext>
            </a:extLst>
          </p:cNvPr>
          <p:cNvSpPr/>
          <p:nvPr>
            <p:custDataLst>
              <p:tags r:id="rId731"/>
            </p:custDataLst>
          </p:nvPr>
        </p:nvSpPr>
        <p:spPr>
          <a:xfrm>
            <a:off x="86233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2" name="Rectangle 731">
            <a:extLst>
              <a:ext uri="{FF2B5EF4-FFF2-40B4-BE49-F238E27FC236}">
                <a16:creationId xmlns:a16="http://schemas.microsoft.com/office/drawing/2014/main" id="{1D5C7C58-A319-4193-BE52-9922997826BC}"/>
              </a:ext>
              <a:ext uri="{C183D7F6-B498-43B3-948B-1728B52AA6E4}">
                <adec:decorative xmlns:adec="http://schemas.microsoft.com/office/drawing/2017/decorative" val="1"/>
              </a:ext>
            </a:extLst>
          </p:cNvPr>
          <p:cNvSpPr/>
          <p:nvPr>
            <p:custDataLst>
              <p:tags r:id="rId732"/>
            </p:custDataLst>
          </p:nvPr>
        </p:nvSpPr>
        <p:spPr>
          <a:xfrm>
            <a:off x="87122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3" name="Rectangle 732">
            <a:extLst>
              <a:ext uri="{FF2B5EF4-FFF2-40B4-BE49-F238E27FC236}">
                <a16:creationId xmlns:a16="http://schemas.microsoft.com/office/drawing/2014/main" id="{AD26EE82-BC0C-48A8-9E8D-F80BE234F076}"/>
              </a:ext>
              <a:ext uri="{C183D7F6-B498-43B3-948B-1728B52AA6E4}">
                <adec:decorative xmlns:adec="http://schemas.microsoft.com/office/drawing/2017/decorative" val="1"/>
              </a:ext>
            </a:extLst>
          </p:cNvPr>
          <p:cNvSpPr/>
          <p:nvPr>
            <p:custDataLst>
              <p:tags r:id="rId733"/>
            </p:custDataLst>
          </p:nvPr>
        </p:nvSpPr>
        <p:spPr>
          <a:xfrm>
            <a:off x="88011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4" name="Rectangle 733">
            <a:extLst>
              <a:ext uri="{FF2B5EF4-FFF2-40B4-BE49-F238E27FC236}">
                <a16:creationId xmlns:a16="http://schemas.microsoft.com/office/drawing/2014/main" id="{07170981-A1D8-4704-993E-E74B14E366A3}"/>
              </a:ext>
              <a:ext uri="{C183D7F6-B498-43B3-948B-1728B52AA6E4}">
                <adec:decorative xmlns:adec="http://schemas.microsoft.com/office/drawing/2017/decorative" val="1"/>
              </a:ext>
            </a:extLst>
          </p:cNvPr>
          <p:cNvSpPr/>
          <p:nvPr>
            <p:custDataLst>
              <p:tags r:id="rId734"/>
            </p:custDataLst>
          </p:nvPr>
        </p:nvSpPr>
        <p:spPr>
          <a:xfrm>
            <a:off x="88900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5" name="Rectangle 734">
            <a:extLst>
              <a:ext uri="{FF2B5EF4-FFF2-40B4-BE49-F238E27FC236}">
                <a16:creationId xmlns:a16="http://schemas.microsoft.com/office/drawing/2014/main" id="{314E69D6-34C4-4D74-A192-1B185781E506}"/>
              </a:ext>
              <a:ext uri="{C183D7F6-B498-43B3-948B-1728B52AA6E4}">
                <adec:decorative xmlns:adec="http://schemas.microsoft.com/office/drawing/2017/decorative" val="1"/>
              </a:ext>
            </a:extLst>
          </p:cNvPr>
          <p:cNvSpPr/>
          <p:nvPr>
            <p:custDataLst>
              <p:tags r:id="rId735"/>
            </p:custDataLst>
          </p:nvPr>
        </p:nvSpPr>
        <p:spPr>
          <a:xfrm>
            <a:off x="89789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6" name="Rectangle 735">
            <a:extLst>
              <a:ext uri="{FF2B5EF4-FFF2-40B4-BE49-F238E27FC236}">
                <a16:creationId xmlns:a16="http://schemas.microsoft.com/office/drawing/2014/main" id="{7EF6D8B3-D253-4E35-ABAC-9B503B82D2A2}"/>
              </a:ext>
              <a:ext uri="{C183D7F6-B498-43B3-948B-1728B52AA6E4}">
                <adec:decorative xmlns:adec="http://schemas.microsoft.com/office/drawing/2017/decorative" val="1"/>
              </a:ext>
            </a:extLst>
          </p:cNvPr>
          <p:cNvSpPr/>
          <p:nvPr>
            <p:custDataLst>
              <p:tags r:id="rId736"/>
            </p:custDataLst>
          </p:nvPr>
        </p:nvSpPr>
        <p:spPr>
          <a:xfrm>
            <a:off x="90678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7" name="Rectangle 736">
            <a:extLst>
              <a:ext uri="{FF2B5EF4-FFF2-40B4-BE49-F238E27FC236}">
                <a16:creationId xmlns:a16="http://schemas.microsoft.com/office/drawing/2014/main" id="{B6C0F1C6-185D-4318-91FF-CBD515FF7B11}"/>
              </a:ext>
              <a:ext uri="{C183D7F6-B498-43B3-948B-1728B52AA6E4}">
                <adec:decorative xmlns:adec="http://schemas.microsoft.com/office/drawing/2017/decorative" val="1"/>
              </a:ext>
            </a:extLst>
          </p:cNvPr>
          <p:cNvSpPr/>
          <p:nvPr>
            <p:custDataLst>
              <p:tags r:id="rId737"/>
            </p:custDataLst>
          </p:nvPr>
        </p:nvSpPr>
        <p:spPr>
          <a:xfrm>
            <a:off x="91567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8" name="Rectangle 737">
            <a:extLst>
              <a:ext uri="{FF2B5EF4-FFF2-40B4-BE49-F238E27FC236}">
                <a16:creationId xmlns:a16="http://schemas.microsoft.com/office/drawing/2014/main" id="{DD5707EA-3292-430A-B2F6-61D8C5F404CF}"/>
              </a:ext>
              <a:ext uri="{C183D7F6-B498-43B3-948B-1728B52AA6E4}">
                <adec:decorative xmlns:adec="http://schemas.microsoft.com/office/drawing/2017/decorative" val="1"/>
              </a:ext>
            </a:extLst>
          </p:cNvPr>
          <p:cNvSpPr/>
          <p:nvPr>
            <p:custDataLst>
              <p:tags r:id="rId738"/>
            </p:custDataLst>
          </p:nvPr>
        </p:nvSpPr>
        <p:spPr>
          <a:xfrm>
            <a:off x="92456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9" name="Rectangle 738">
            <a:extLst>
              <a:ext uri="{FF2B5EF4-FFF2-40B4-BE49-F238E27FC236}">
                <a16:creationId xmlns:a16="http://schemas.microsoft.com/office/drawing/2014/main" id="{B26DED59-D273-4D40-9032-563A3EB696D5}"/>
              </a:ext>
              <a:ext uri="{C183D7F6-B498-43B3-948B-1728B52AA6E4}">
                <adec:decorative xmlns:adec="http://schemas.microsoft.com/office/drawing/2017/decorative" val="1"/>
              </a:ext>
            </a:extLst>
          </p:cNvPr>
          <p:cNvSpPr/>
          <p:nvPr>
            <p:custDataLst>
              <p:tags r:id="rId739"/>
            </p:custDataLst>
          </p:nvPr>
        </p:nvSpPr>
        <p:spPr>
          <a:xfrm>
            <a:off x="93345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0" name="Rectangle 739">
            <a:extLst>
              <a:ext uri="{FF2B5EF4-FFF2-40B4-BE49-F238E27FC236}">
                <a16:creationId xmlns:a16="http://schemas.microsoft.com/office/drawing/2014/main" id="{3571991D-D637-4FF3-BE8A-769DDF163E6F}"/>
              </a:ext>
              <a:ext uri="{C183D7F6-B498-43B3-948B-1728B52AA6E4}">
                <adec:decorative xmlns:adec="http://schemas.microsoft.com/office/drawing/2017/decorative" val="1"/>
              </a:ext>
            </a:extLst>
          </p:cNvPr>
          <p:cNvSpPr/>
          <p:nvPr>
            <p:custDataLst>
              <p:tags r:id="rId740"/>
            </p:custDataLst>
          </p:nvPr>
        </p:nvSpPr>
        <p:spPr>
          <a:xfrm>
            <a:off x="94234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1" name="Rectangle 740">
            <a:extLst>
              <a:ext uri="{FF2B5EF4-FFF2-40B4-BE49-F238E27FC236}">
                <a16:creationId xmlns:a16="http://schemas.microsoft.com/office/drawing/2014/main" id="{E33DABF3-FB6C-42F9-A029-AB5CBF49AB78}"/>
              </a:ext>
              <a:ext uri="{C183D7F6-B498-43B3-948B-1728B52AA6E4}">
                <adec:decorative xmlns:adec="http://schemas.microsoft.com/office/drawing/2017/decorative" val="1"/>
              </a:ext>
            </a:extLst>
          </p:cNvPr>
          <p:cNvSpPr/>
          <p:nvPr>
            <p:custDataLst>
              <p:tags r:id="rId741"/>
            </p:custDataLst>
          </p:nvPr>
        </p:nvSpPr>
        <p:spPr>
          <a:xfrm>
            <a:off x="95123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2" name="Rectangle 741">
            <a:extLst>
              <a:ext uri="{FF2B5EF4-FFF2-40B4-BE49-F238E27FC236}">
                <a16:creationId xmlns:a16="http://schemas.microsoft.com/office/drawing/2014/main" id="{6B5F0B0C-7877-40B4-A967-288F4F3EEC49}"/>
              </a:ext>
              <a:ext uri="{C183D7F6-B498-43B3-948B-1728B52AA6E4}">
                <adec:decorative xmlns:adec="http://schemas.microsoft.com/office/drawing/2017/decorative" val="1"/>
              </a:ext>
            </a:extLst>
          </p:cNvPr>
          <p:cNvSpPr/>
          <p:nvPr>
            <p:custDataLst>
              <p:tags r:id="rId742"/>
            </p:custDataLst>
          </p:nvPr>
        </p:nvSpPr>
        <p:spPr>
          <a:xfrm>
            <a:off x="96012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3" name="Rectangle 742">
            <a:extLst>
              <a:ext uri="{FF2B5EF4-FFF2-40B4-BE49-F238E27FC236}">
                <a16:creationId xmlns:a16="http://schemas.microsoft.com/office/drawing/2014/main" id="{76C5ED38-C278-4706-A15B-F248E58C1E54}"/>
              </a:ext>
              <a:ext uri="{C183D7F6-B498-43B3-948B-1728B52AA6E4}">
                <adec:decorative xmlns:adec="http://schemas.microsoft.com/office/drawing/2017/decorative" val="1"/>
              </a:ext>
            </a:extLst>
          </p:cNvPr>
          <p:cNvSpPr/>
          <p:nvPr>
            <p:custDataLst>
              <p:tags r:id="rId743"/>
            </p:custDataLst>
          </p:nvPr>
        </p:nvSpPr>
        <p:spPr>
          <a:xfrm>
            <a:off x="96901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4" name="Rectangle 743">
            <a:extLst>
              <a:ext uri="{FF2B5EF4-FFF2-40B4-BE49-F238E27FC236}">
                <a16:creationId xmlns:a16="http://schemas.microsoft.com/office/drawing/2014/main" id="{726C9948-93B8-4058-BE99-617197B2E9AD}"/>
              </a:ext>
              <a:ext uri="{C183D7F6-B498-43B3-948B-1728B52AA6E4}">
                <adec:decorative xmlns:adec="http://schemas.microsoft.com/office/drawing/2017/decorative" val="1"/>
              </a:ext>
            </a:extLst>
          </p:cNvPr>
          <p:cNvSpPr/>
          <p:nvPr>
            <p:custDataLst>
              <p:tags r:id="rId744"/>
            </p:custDataLst>
          </p:nvPr>
        </p:nvSpPr>
        <p:spPr>
          <a:xfrm>
            <a:off x="97790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5" name="Rectangle 744">
            <a:extLst>
              <a:ext uri="{FF2B5EF4-FFF2-40B4-BE49-F238E27FC236}">
                <a16:creationId xmlns:a16="http://schemas.microsoft.com/office/drawing/2014/main" id="{F0B2AF54-AAFE-4B20-86B8-14BD14037D41}"/>
              </a:ext>
              <a:ext uri="{C183D7F6-B498-43B3-948B-1728B52AA6E4}">
                <adec:decorative xmlns:adec="http://schemas.microsoft.com/office/drawing/2017/decorative" val="1"/>
              </a:ext>
            </a:extLst>
          </p:cNvPr>
          <p:cNvSpPr/>
          <p:nvPr>
            <p:custDataLst>
              <p:tags r:id="rId745"/>
            </p:custDataLst>
          </p:nvPr>
        </p:nvSpPr>
        <p:spPr>
          <a:xfrm>
            <a:off x="98679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6" name="Rectangle 745">
            <a:extLst>
              <a:ext uri="{FF2B5EF4-FFF2-40B4-BE49-F238E27FC236}">
                <a16:creationId xmlns:a16="http://schemas.microsoft.com/office/drawing/2014/main" id="{0F1981C7-68CD-46E5-A48D-E9B850499E2C}"/>
              </a:ext>
              <a:ext uri="{C183D7F6-B498-43B3-948B-1728B52AA6E4}">
                <adec:decorative xmlns:adec="http://schemas.microsoft.com/office/drawing/2017/decorative" val="1"/>
              </a:ext>
            </a:extLst>
          </p:cNvPr>
          <p:cNvSpPr/>
          <p:nvPr>
            <p:custDataLst>
              <p:tags r:id="rId746"/>
            </p:custDataLst>
          </p:nvPr>
        </p:nvSpPr>
        <p:spPr>
          <a:xfrm>
            <a:off x="99568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7" name="Rectangle 746">
            <a:extLst>
              <a:ext uri="{FF2B5EF4-FFF2-40B4-BE49-F238E27FC236}">
                <a16:creationId xmlns:a16="http://schemas.microsoft.com/office/drawing/2014/main" id="{4456A7FC-7D18-40E4-B757-7B08BA800D11}"/>
              </a:ext>
              <a:ext uri="{C183D7F6-B498-43B3-948B-1728B52AA6E4}">
                <adec:decorative xmlns:adec="http://schemas.microsoft.com/office/drawing/2017/decorative" val="1"/>
              </a:ext>
            </a:extLst>
          </p:cNvPr>
          <p:cNvSpPr/>
          <p:nvPr>
            <p:custDataLst>
              <p:tags r:id="rId747"/>
            </p:custDataLst>
          </p:nvPr>
        </p:nvSpPr>
        <p:spPr>
          <a:xfrm>
            <a:off x="100457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8" name="Rectangle 747">
            <a:extLst>
              <a:ext uri="{FF2B5EF4-FFF2-40B4-BE49-F238E27FC236}">
                <a16:creationId xmlns:a16="http://schemas.microsoft.com/office/drawing/2014/main" id="{DA7CB2BE-273C-467C-84CA-449FEC2DAB3C}"/>
              </a:ext>
              <a:ext uri="{C183D7F6-B498-43B3-948B-1728B52AA6E4}">
                <adec:decorative xmlns:adec="http://schemas.microsoft.com/office/drawing/2017/decorative" val="1"/>
              </a:ext>
            </a:extLst>
          </p:cNvPr>
          <p:cNvSpPr/>
          <p:nvPr>
            <p:custDataLst>
              <p:tags r:id="rId748"/>
            </p:custDataLst>
          </p:nvPr>
        </p:nvSpPr>
        <p:spPr>
          <a:xfrm>
            <a:off x="101346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9" name="Rectangle 748">
            <a:extLst>
              <a:ext uri="{FF2B5EF4-FFF2-40B4-BE49-F238E27FC236}">
                <a16:creationId xmlns:a16="http://schemas.microsoft.com/office/drawing/2014/main" id="{9A9AD14E-BF9F-41B0-9680-9E740BB5EA3E}"/>
              </a:ext>
              <a:ext uri="{C183D7F6-B498-43B3-948B-1728B52AA6E4}">
                <adec:decorative xmlns:adec="http://schemas.microsoft.com/office/drawing/2017/decorative" val="1"/>
              </a:ext>
            </a:extLst>
          </p:cNvPr>
          <p:cNvSpPr/>
          <p:nvPr>
            <p:custDataLst>
              <p:tags r:id="rId749"/>
            </p:custDataLst>
          </p:nvPr>
        </p:nvSpPr>
        <p:spPr>
          <a:xfrm>
            <a:off x="102235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0" name="Rectangle 749">
            <a:extLst>
              <a:ext uri="{FF2B5EF4-FFF2-40B4-BE49-F238E27FC236}">
                <a16:creationId xmlns:a16="http://schemas.microsoft.com/office/drawing/2014/main" id="{52487175-E738-4327-B2B8-D50357C650A3}"/>
              </a:ext>
              <a:ext uri="{C183D7F6-B498-43B3-948B-1728B52AA6E4}">
                <adec:decorative xmlns:adec="http://schemas.microsoft.com/office/drawing/2017/decorative" val="1"/>
              </a:ext>
            </a:extLst>
          </p:cNvPr>
          <p:cNvSpPr/>
          <p:nvPr>
            <p:custDataLst>
              <p:tags r:id="rId750"/>
            </p:custDataLst>
          </p:nvPr>
        </p:nvSpPr>
        <p:spPr>
          <a:xfrm>
            <a:off x="103124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1" name="Rectangle 750">
            <a:extLst>
              <a:ext uri="{FF2B5EF4-FFF2-40B4-BE49-F238E27FC236}">
                <a16:creationId xmlns:a16="http://schemas.microsoft.com/office/drawing/2014/main" id="{E53D8F55-664B-4DED-9CDF-0559E09902F7}"/>
              </a:ext>
              <a:ext uri="{C183D7F6-B498-43B3-948B-1728B52AA6E4}">
                <adec:decorative xmlns:adec="http://schemas.microsoft.com/office/drawing/2017/decorative" val="1"/>
              </a:ext>
            </a:extLst>
          </p:cNvPr>
          <p:cNvSpPr/>
          <p:nvPr>
            <p:custDataLst>
              <p:tags r:id="rId751"/>
            </p:custDataLst>
          </p:nvPr>
        </p:nvSpPr>
        <p:spPr>
          <a:xfrm>
            <a:off x="104013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2" name="Rectangle 751">
            <a:extLst>
              <a:ext uri="{FF2B5EF4-FFF2-40B4-BE49-F238E27FC236}">
                <a16:creationId xmlns:a16="http://schemas.microsoft.com/office/drawing/2014/main" id="{30323ACD-A216-4CE5-AFFC-F6527E2FDE68}"/>
              </a:ext>
              <a:ext uri="{C183D7F6-B498-43B3-948B-1728B52AA6E4}">
                <adec:decorative xmlns:adec="http://schemas.microsoft.com/office/drawing/2017/decorative" val="1"/>
              </a:ext>
            </a:extLst>
          </p:cNvPr>
          <p:cNvSpPr/>
          <p:nvPr>
            <p:custDataLst>
              <p:tags r:id="rId752"/>
            </p:custDataLst>
          </p:nvPr>
        </p:nvSpPr>
        <p:spPr>
          <a:xfrm>
            <a:off x="104902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3" name="Rectangle 752">
            <a:extLst>
              <a:ext uri="{FF2B5EF4-FFF2-40B4-BE49-F238E27FC236}">
                <a16:creationId xmlns:a16="http://schemas.microsoft.com/office/drawing/2014/main" id="{0C74ABE1-300D-41E9-BAAF-E3E4A18AE5A9}"/>
              </a:ext>
              <a:ext uri="{C183D7F6-B498-43B3-948B-1728B52AA6E4}">
                <adec:decorative xmlns:adec="http://schemas.microsoft.com/office/drawing/2017/decorative" val="1"/>
              </a:ext>
            </a:extLst>
          </p:cNvPr>
          <p:cNvSpPr/>
          <p:nvPr>
            <p:custDataLst>
              <p:tags r:id="rId753"/>
            </p:custDataLst>
          </p:nvPr>
        </p:nvSpPr>
        <p:spPr>
          <a:xfrm>
            <a:off x="105791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4" name="Rectangle 753">
            <a:extLst>
              <a:ext uri="{FF2B5EF4-FFF2-40B4-BE49-F238E27FC236}">
                <a16:creationId xmlns:a16="http://schemas.microsoft.com/office/drawing/2014/main" id="{622C6511-FAF6-4FDA-92E2-4C15FBAE241A}"/>
              </a:ext>
              <a:ext uri="{C183D7F6-B498-43B3-948B-1728B52AA6E4}">
                <adec:decorative xmlns:adec="http://schemas.microsoft.com/office/drawing/2017/decorative" val="1"/>
              </a:ext>
            </a:extLst>
          </p:cNvPr>
          <p:cNvSpPr/>
          <p:nvPr>
            <p:custDataLst>
              <p:tags r:id="rId754"/>
            </p:custDataLst>
          </p:nvPr>
        </p:nvSpPr>
        <p:spPr>
          <a:xfrm>
            <a:off x="106680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5" name="Rectangle 754">
            <a:extLst>
              <a:ext uri="{FF2B5EF4-FFF2-40B4-BE49-F238E27FC236}">
                <a16:creationId xmlns:a16="http://schemas.microsoft.com/office/drawing/2014/main" id="{7697193F-A9D2-4B47-961E-DD99A04D06B1}"/>
              </a:ext>
              <a:ext uri="{C183D7F6-B498-43B3-948B-1728B52AA6E4}">
                <adec:decorative xmlns:adec="http://schemas.microsoft.com/office/drawing/2017/decorative" val="1"/>
              </a:ext>
            </a:extLst>
          </p:cNvPr>
          <p:cNvSpPr/>
          <p:nvPr>
            <p:custDataLst>
              <p:tags r:id="rId755"/>
            </p:custDataLst>
          </p:nvPr>
        </p:nvSpPr>
        <p:spPr>
          <a:xfrm>
            <a:off x="81788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6" name="Rectangle 755">
            <a:extLst>
              <a:ext uri="{FF2B5EF4-FFF2-40B4-BE49-F238E27FC236}">
                <a16:creationId xmlns:a16="http://schemas.microsoft.com/office/drawing/2014/main" id="{BE05EB9D-74D5-4ED1-8535-F6A50689D9D2}"/>
              </a:ext>
              <a:ext uri="{C183D7F6-B498-43B3-948B-1728B52AA6E4}">
                <adec:decorative xmlns:adec="http://schemas.microsoft.com/office/drawing/2017/decorative" val="1"/>
              </a:ext>
            </a:extLst>
          </p:cNvPr>
          <p:cNvSpPr/>
          <p:nvPr>
            <p:custDataLst>
              <p:tags r:id="rId756"/>
            </p:custDataLst>
          </p:nvPr>
        </p:nvSpPr>
        <p:spPr>
          <a:xfrm>
            <a:off x="82677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7" name="Rectangle 756">
            <a:extLst>
              <a:ext uri="{FF2B5EF4-FFF2-40B4-BE49-F238E27FC236}">
                <a16:creationId xmlns:a16="http://schemas.microsoft.com/office/drawing/2014/main" id="{EE534F1A-9B62-45FB-8A42-5512F90E0C75}"/>
              </a:ext>
              <a:ext uri="{C183D7F6-B498-43B3-948B-1728B52AA6E4}">
                <adec:decorative xmlns:adec="http://schemas.microsoft.com/office/drawing/2017/decorative" val="1"/>
              </a:ext>
            </a:extLst>
          </p:cNvPr>
          <p:cNvSpPr/>
          <p:nvPr>
            <p:custDataLst>
              <p:tags r:id="rId757"/>
            </p:custDataLst>
          </p:nvPr>
        </p:nvSpPr>
        <p:spPr>
          <a:xfrm>
            <a:off x="83566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8" name="Rectangle 757">
            <a:extLst>
              <a:ext uri="{FF2B5EF4-FFF2-40B4-BE49-F238E27FC236}">
                <a16:creationId xmlns:a16="http://schemas.microsoft.com/office/drawing/2014/main" id="{5244869A-EABC-4720-828F-7689B7A1F01D}"/>
              </a:ext>
              <a:ext uri="{C183D7F6-B498-43B3-948B-1728B52AA6E4}">
                <adec:decorative xmlns:adec="http://schemas.microsoft.com/office/drawing/2017/decorative" val="1"/>
              </a:ext>
            </a:extLst>
          </p:cNvPr>
          <p:cNvSpPr/>
          <p:nvPr>
            <p:custDataLst>
              <p:tags r:id="rId758"/>
            </p:custDataLst>
          </p:nvPr>
        </p:nvSpPr>
        <p:spPr>
          <a:xfrm>
            <a:off x="84455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9" name="Rectangle 758">
            <a:extLst>
              <a:ext uri="{FF2B5EF4-FFF2-40B4-BE49-F238E27FC236}">
                <a16:creationId xmlns:a16="http://schemas.microsoft.com/office/drawing/2014/main" id="{E2F6AE97-ED30-4A4D-BFD4-E138AC1D15BC}"/>
              </a:ext>
              <a:ext uri="{C183D7F6-B498-43B3-948B-1728B52AA6E4}">
                <adec:decorative xmlns:adec="http://schemas.microsoft.com/office/drawing/2017/decorative" val="1"/>
              </a:ext>
            </a:extLst>
          </p:cNvPr>
          <p:cNvSpPr/>
          <p:nvPr>
            <p:custDataLst>
              <p:tags r:id="rId759"/>
            </p:custDataLst>
          </p:nvPr>
        </p:nvSpPr>
        <p:spPr>
          <a:xfrm>
            <a:off x="85344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0" name="Rectangle 759">
            <a:extLst>
              <a:ext uri="{FF2B5EF4-FFF2-40B4-BE49-F238E27FC236}">
                <a16:creationId xmlns:a16="http://schemas.microsoft.com/office/drawing/2014/main" id="{CC21A646-ADB0-4D11-AFF4-2D1873538E92}"/>
              </a:ext>
              <a:ext uri="{C183D7F6-B498-43B3-948B-1728B52AA6E4}">
                <adec:decorative xmlns:adec="http://schemas.microsoft.com/office/drawing/2017/decorative" val="1"/>
              </a:ext>
            </a:extLst>
          </p:cNvPr>
          <p:cNvSpPr/>
          <p:nvPr>
            <p:custDataLst>
              <p:tags r:id="rId760"/>
            </p:custDataLst>
          </p:nvPr>
        </p:nvSpPr>
        <p:spPr>
          <a:xfrm>
            <a:off x="86233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1" name="Rectangle 760">
            <a:extLst>
              <a:ext uri="{FF2B5EF4-FFF2-40B4-BE49-F238E27FC236}">
                <a16:creationId xmlns:a16="http://schemas.microsoft.com/office/drawing/2014/main" id="{660A0E20-5BF4-4EEE-BE3F-FD1C40FD5542}"/>
              </a:ext>
              <a:ext uri="{C183D7F6-B498-43B3-948B-1728B52AA6E4}">
                <adec:decorative xmlns:adec="http://schemas.microsoft.com/office/drawing/2017/decorative" val="1"/>
              </a:ext>
            </a:extLst>
          </p:cNvPr>
          <p:cNvSpPr/>
          <p:nvPr>
            <p:custDataLst>
              <p:tags r:id="rId761"/>
            </p:custDataLst>
          </p:nvPr>
        </p:nvSpPr>
        <p:spPr>
          <a:xfrm>
            <a:off x="87122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2" name="Rectangle 761">
            <a:extLst>
              <a:ext uri="{FF2B5EF4-FFF2-40B4-BE49-F238E27FC236}">
                <a16:creationId xmlns:a16="http://schemas.microsoft.com/office/drawing/2014/main" id="{DEA51EC6-84D7-4996-8840-066C8EA75437}"/>
              </a:ext>
              <a:ext uri="{C183D7F6-B498-43B3-948B-1728B52AA6E4}">
                <adec:decorative xmlns:adec="http://schemas.microsoft.com/office/drawing/2017/decorative" val="1"/>
              </a:ext>
            </a:extLst>
          </p:cNvPr>
          <p:cNvSpPr/>
          <p:nvPr>
            <p:custDataLst>
              <p:tags r:id="rId762"/>
            </p:custDataLst>
          </p:nvPr>
        </p:nvSpPr>
        <p:spPr>
          <a:xfrm>
            <a:off x="88011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3" name="Rectangle 762">
            <a:extLst>
              <a:ext uri="{FF2B5EF4-FFF2-40B4-BE49-F238E27FC236}">
                <a16:creationId xmlns:a16="http://schemas.microsoft.com/office/drawing/2014/main" id="{B4AFC1E2-1EAB-4876-9FAE-6E059B62CE9B}"/>
              </a:ext>
              <a:ext uri="{C183D7F6-B498-43B3-948B-1728B52AA6E4}">
                <adec:decorative xmlns:adec="http://schemas.microsoft.com/office/drawing/2017/decorative" val="1"/>
              </a:ext>
            </a:extLst>
          </p:cNvPr>
          <p:cNvSpPr/>
          <p:nvPr>
            <p:custDataLst>
              <p:tags r:id="rId763"/>
            </p:custDataLst>
          </p:nvPr>
        </p:nvSpPr>
        <p:spPr>
          <a:xfrm>
            <a:off x="88900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4" name="Rectangle 763">
            <a:extLst>
              <a:ext uri="{FF2B5EF4-FFF2-40B4-BE49-F238E27FC236}">
                <a16:creationId xmlns:a16="http://schemas.microsoft.com/office/drawing/2014/main" id="{150C3D09-2F92-4C20-8D25-35C334249F16}"/>
              </a:ext>
              <a:ext uri="{C183D7F6-B498-43B3-948B-1728B52AA6E4}">
                <adec:decorative xmlns:adec="http://schemas.microsoft.com/office/drawing/2017/decorative" val="1"/>
              </a:ext>
            </a:extLst>
          </p:cNvPr>
          <p:cNvSpPr/>
          <p:nvPr>
            <p:custDataLst>
              <p:tags r:id="rId764"/>
            </p:custDataLst>
          </p:nvPr>
        </p:nvSpPr>
        <p:spPr>
          <a:xfrm>
            <a:off x="89789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5" name="Rectangle 764">
            <a:extLst>
              <a:ext uri="{FF2B5EF4-FFF2-40B4-BE49-F238E27FC236}">
                <a16:creationId xmlns:a16="http://schemas.microsoft.com/office/drawing/2014/main" id="{FECB7FB1-E08A-41D8-BABB-490F9B0D38E7}"/>
              </a:ext>
              <a:ext uri="{C183D7F6-B498-43B3-948B-1728B52AA6E4}">
                <adec:decorative xmlns:adec="http://schemas.microsoft.com/office/drawing/2017/decorative" val="1"/>
              </a:ext>
            </a:extLst>
          </p:cNvPr>
          <p:cNvSpPr/>
          <p:nvPr>
            <p:custDataLst>
              <p:tags r:id="rId765"/>
            </p:custDataLst>
          </p:nvPr>
        </p:nvSpPr>
        <p:spPr>
          <a:xfrm>
            <a:off x="90678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6" name="Rectangle 765">
            <a:extLst>
              <a:ext uri="{FF2B5EF4-FFF2-40B4-BE49-F238E27FC236}">
                <a16:creationId xmlns:a16="http://schemas.microsoft.com/office/drawing/2014/main" id="{B1C7D74F-AFF7-4CC5-8298-D8D12B3AB33E}"/>
              </a:ext>
              <a:ext uri="{C183D7F6-B498-43B3-948B-1728B52AA6E4}">
                <adec:decorative xmlns:adec="http://schemas.microsoft.com/office/drawing/2017/decorative" val="1"/>
              </a:ext>
            </a:extLst>
          </p:cNvPr>
          <p:cNvSpPr/>
          <p:nvPr>
            <p:custDataLst>
              <p:tags r:id="rId766"/>
            </p:custDataLst>
          </p:nvPr>
        </p:nvSpPr>
        <p:spPr>
          <a:xfrm>
            <a:off x="91567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7" name="Rectangle 766">
            <a:extLst>
              <a:ext uri="{FF2B5EF4-FFF2-40B4-BE49-F238E27FC236}">
                <a16:creationId xmlns:a16="http://schemas.microsoft.com/office/drawing/2014/main" id="{21ADD110-3F7E-4F75-A5D6-B6C64DA2506B}"/>
              </a:ext>
              <a:ext uri="{C183D7F6-B498-43B3-948B-1728B52AA6E4}">
                <adec:decorative xmlns:adec="http://schemas.microsoft.com/office/drawing/2017/decorative" val="1"/>
              </a:ext>
            </a:extLst>
          </p:cNvPr>
          <p:cNvSpPr/>
          <p:nvPr>
            <p:custDataLst>
              <p:tags r:id="rId767"/>
            </p:custDataLst>
          </p:nvPr>
        </p:nvSpPr>
        <p:spPr>
          <a:xfrm>
            <a:off x="92456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8" name="Rectangle 767">
            <a:extLst>
              <a:ext uri="{FF2B5EF4-FFF2-40B4-BE49-F238E27FC236}">
                <a16:creationId xmlns:a16="http://schemas.microsoft.com/office/drawing/2014/main" id="{5CF02794-9BBF-41CF-A92B-344A98F453EE}"/>
              </a:ext>
              <a:ext uri="{C183D7F6-B498-43B3-948B-1728B52AA6E4}">
                <adec:decorative xmlns:adec="http://schemas.microsoft.com/office/drawing/2017/decorative" val="1"/>
              </a:ext>
            </a:extLst>
          </p:cNvPr>
          <p:cNvSpPr/>
          <p:nvPr>
            <p:custDataLst>
              <p:tags r:id="rId768"/>
            </p:custDataLst>
          </p:nvPr>
        </p:nvSpPr>
        <p:spPr>
          <a:xfrm>
            <a:off x="93345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9" name="Rectangle 768">
            <a:extLst>
              <a:ext uri="{FF2B5EF4-FFF2-40B4-BE49-F238E27FC236}">
                <a16:creationId xmlns:a16="http://schemas.microsoft.com/office/drawing/2014/main" id="{2FD25504-998C-4F8F-A85A-ACA3262E1F0B}"/>
              </a:ext>
              <a:ext uri="{C183D7F6-B498-43B3-948B-1728B52AA6E4}">
                <adec:decorative xmlns:adec="http://schemas.microsoft.com/office/drawing/2017/decorative" val="1"/>
              </a:ext>
            </a:extLst>
          </p:cNvPr>
          <p:cNvSpPr/>
          <p:nvPr>
            <p:custDataLst>
              <p:tags r:id="rId769"/>
            </p:custDataLst>
          </p:nvPr>
        </p:nvSpPr>
        <p:spPr>
          <a:xfrm>
            <a:off x="94234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0" name="Rectangle 769">
            <a:extLst>
              <a:ext uri="{FF2B5EF4-FFF2-40B4-BE49-F238E27FC236}">
                <a16:creationId xmlns:a16="http://schemas.microsoft.com/office/drawing/2014/main" id="{1D4405DE-ACBE-4511-8933-98C8F1E8F774}"/>
              </a:ext>
              <a:ext uri="{C183D7F6-B498-43B3-948B-1728B52AA6E4}">
                <adec:decorative xmlns:adec="http://schemas.microsoft.com/office/drawing/2017/decorative" val="1"/>
              </a:ext>
            </a:extLst>
          </p:cNvPr>
          <p:cNvSpPr/>
          <p:nvPr>
            <p:custDataLst>
              <p:tags r:id="rId770"/>
            </p:custDataLst>
          </p:nvPr>
        </p:nvSpPr>
        <p:spPr>
          <a:xfrm>
            <a:off x="95123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1" name="Rectangle 770">
            <a:extLst>
              <a:ext uri="{FF2B5EF4-FFF2-40B4-BE49-F238E27FC236}">
                <a16:creationId xmlns:a16="http://schemas.microsoft.com/office/drawing/2014/main" id="{C132CAE6-679C-4EAE-A5D1-87540E56C1DD}"/>
              </a:ext>
              <a:ext uri="{C183D7F6-B498-43B3-948B-1728B52AA6E4}">
                <adec:decorative xmlns:adec="http://schemas.microsoft.com/office/drawing/2017/decorative" val="1"/>
              </a:ext>
            </a:extLst>
          </p:cNvPr>
          <p:cNvSpPr/>
          <p:nvPr>
            <p:custDataLst>
              <p:tags r:id="rId771"/>
            </p:custDataLst>
          </p:nvPr>
        </p:nvSpPr>
        <p:spPr>
          <a:xfrm>
            <a:off x="96012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2" name="Rectangle 771">
            <a:extLst>
              <a:ext uri="{FF2B5EF4-FFF2-40B4-BE49-F238E27FC236}">
                <a16:creationId xmlns:a16="http://schemas.microsoft.com/office/drawing/2014/main" id="{5ED23C33-14A3-411A-81F2-4FACF812FB6D}"/>
              </a:ext>
              <a:ext uri="{C183D7F6-B498-43B3-948B-1728B52AA6E4}">
                <adec:decorative xmlns:adec="http://schemas.microsoft.com/office/drawing/2017/decorative" val="1"/>
              </a:ext>
            </a:extLst>
          </p:cNvPr>
          <p:cNvSpPr/>
          <p:nvPr>
            <p:custDataLst>
              <p:tags r:id="rId772"/>
            </p:custDataLst>
          </p:nvPr>
        </p:nvSpPr>
        <p:spPr>
          <a:xfrm>
            <a:off x="96901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3" name="Rectangle 772">
            <a:extLst>
              <a:ext uri="{FF2B5EF4-FFF2-40B4-BE49-F238E27FC236}">
                <a16:creationId xmlns:a16="http://schemas.microsoft.com/office/drawing/2014/main" id="{053E57E4-54B7-4EAC-AD80-E8ADBE015B83}"/>
              </a:ext>
              <a:ext uri="{C183D7F6-B498-43B3-948B-1728B52AA6E4}">
                <adec:decorative xmlns:adec="http://schemas.microsoft.com/office/drawing/2017/decorative" val="1"/>
              </a:ext>
            </a:extLst>
          </p:cNvPr>
          <p:cNvSpPr/>
          <p:nvPr>
            <p:custDataLst>
              <p:tags r:id="rId773"/>
            </p:custDataLst>
          </p:nvPr>
        </p:nvSpPr>
        <p:spPr>
          <a:xfrm>
            <a:off x="97790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4" name="Rectangle 773">
            <a:extLst>
              <a:ext uri="{FF2B5EF4-FFF2-40B4-BE49-F238E27FC236}">
                <a16:creationId xmlns:a16="http://schemas.microsoft.com/office/drawing/2014/main" id="{21813A50-1260-42B0-AF01-B216E8EDFC09}"/>
              </a:ext>
              <a:ext uri="{C183D7F6-B498-43B3-948B-1728B52AA6E4}">
                <adec:decorative xmlns:adec="http://schemas.microsoft.com/office/drawing/2017/decorative" val="1"/>
              </a:ext>
            </a:extLst>
          </p:cNvPr>
          <p:cNvSpPr/>
          <p:nvPr>
            <p:custDataLst>
              <p:tags r:id="rId774"/>
            </p:custDataLst>
          </p:nvPr>
        </p:nvSpPr>
        <p:spPr>
          <a:xfrm>
            <a:off x="98679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5" name="Rectangle 774">
            <a:extLst>
              <a:ext uri="{FF2B5EF4-FFF2-40B4-BE49-F238E27FC236}">
                <a16:creationId xmlns:a16="http://schemas.microsoft.com/office/drawing/2014/main" id="{6BBB3A00-8F60-4720-84EB-0122D6AB760E}"/>
              </a:ext>
              <a:ext uri="{C183D7F6-B498-43B3-948B-1728B52AA6E4}">
                <adec:decorative xmlns:adec="http://schemas.microsoft.com/office/drawing/2017/decorative" val="1"/>
              </a:ext>
            </a:extLst>
          </p:cNvPr>
          <p:cNvSpPr/>
          <p:nvPr>
            <p:custDataLst>
              <p:tags r:id="rId775"/>
            </p:custDataLst>
          </p:nvPr>
        </p:nvSpPr>
        <p:spPr>
          <a:xfrm>
            <a:off x="99568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6" name="Rectangle 775">
            <a:extLst>
              <a:ext uri="{FF2B5EF4-FFF2-40B4-BE49-F238E27FC236}">
                <a16:creationId xmlns:a16="http://schemas.microsoft.com/office/drawing/2014/main" id="{3DF859D0-0DB8-48F6-ABED-7B05D1A3B088}"/>
              </a:ext>
              <a:ext uri="{C183D7F6-B498-43B3-948B-1728B52AA6E4}">
                <adec:decorative xmlns:adec="http://schemas.microsoft.com/office/drawing/2017/decorative" val="1"/>
              </a:ext>
            </a:extLst>
          </p:cNvPr>
          <p:cNvSpPr/>
          <p:nvPr>
            <p:custDataLst>
              <p:tags r:id="rId776"/>
            </p:custDataLst>
          </p:nvPr>
        </p:nvSpPr>
        <p:spPr>
          <a:xfrm>
            <a:off x="100457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7" name="Rectangle 776">
            <a:extLst>
              <a:ext uri="{FF2B5EF4-FFF2-40B4-BE49-F238E27FC236}">
                <a16:creationId xmlns:a16="http://schemas.microsoft.com/office/drawing/2014/main" id="{D94E0967-6E86-4CC0-9AA4-2D5E59E8C420}"/>
              </a:ext>
              <a:ext uri="{C183D7F6-B498-43B3-948B-1728B52AA6E4}">
                <adec:decorative xmlns:adec="http://schemas.microsoft.com/office/drawing/2017/decorative" val="1"/>
              </a:ext>
            </a:extLst>
          </p:cNvPr>
          <p:cNvSpPr/>
          <p:nvPr>
            <p:custDataLst>
              <p:tags r:id="rId777"/>
            </p:custDataLst>
          </p:nvPr>
        </p:nvSpPr>
        <p:spPr>
          <a:xfrm>
            <a:off x="101346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8" name="Rectangle 777">
            <a:extLst>
              <a:ext uri="{FF2B5EF4-FFF2-40B4-BE49-F238E27FC236}">
                <a16:creationId xmlns:a16="http://schemas.microsoft.com/office/drawing/2014/main" id="{181BB8E7-25F8-4251-8EB1-247E1B4EC5C9}"/>
              </a:ext>
              <a:ext uri="{C183D7F6-B498-43B3-948B-1728B52AA6E4}">
                <adec:decorative xmlns:adec="http://schemas.microsoft.com/office/drawing/2017/decorative" val="1"/>
              </a:ext>
            </a:extLst>
          </p:cNvPr>
          <p:cNvSpPr/>
          <p:nvPr>
            <p:custDataLst>
              <p:tags r:id="rId778"/>
            </p:custDataLst>
          </p:nvPr>
        </p:nvSpPr>
        <p:spPr>
          <a:xfrm>
            <a:off x="102235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9" name="Rectangle 778">
            <a:extLst>
              <a:ext uri="{FF2B5EF4-FFF2-40B4-BE49-F238E27FC236}">
                <a16:creationId xmlns:a16="http://schemas.microsoft.com/office/drawing/2014/main" id="{27C3603C-BC1A-4ADB-8AB3-F30290B53013}"/>
              </a:ext>
              <a:ext uri="{C183D7F6-B498-43B3-948B-1728B52AA6E4}">
                <adec:decorative xmlns:adec="http://schemas.microsoft.com/office/drawing/2017/decorative" val="1"/>
              </a:ext>
            </a:extLst>
          </p:cNvPr>
          <p:cNvSpPr/>
          <p:nvPr>
            <p:custDataLst>
              <p:tags r:id="rId779"/>
            </p:custDataLst>
          </p:nvPr>
        </p:nvSpPr>
        <p:spPr>
          <a:xfrm>
            <a:off x="103124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0" name="Rectangle 779">
            <a:extLst>
              <a:ext uri="{FF2B5EF4-FFF2-40B4-BE49-F238E27FC236}">
                <a16:creationId xmlns:a16="http://schemas.microsoft.com/office/drawing/2014/main" id="{D7AFF406-930E-4726-A2DB-583459AAC2BD}"/>
              </a:ext>
              <a:ext uri="{C183D7F6-B498-43B3-948B-1728B52AA6E4}">
                <adec:decorative xmlns:adec="http://schemas.microsoft.com/office/drawing/2017/decorative" val="1"/>
              </a:ext>
            </a:extLst>
          </p:cNvPr>
          <p:cNvSpPr/>
          <p:nvPr>
            <p:custDataLst>
              <p:tags r:id="rId780"/>
            </p:custDataLst>
          </p:nvPr>
        </p:nvSpPr>
        <p:spPr>
          <a:xfrm>
            <a:off x="104013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1" name="Rectangle 780">
            <a:extLst>
              <a:ext uri="{FF2B5EF4-FFF2-40B4-BE49-F238E27FC236}">
                <a16:creationId xmlns:a16="http://schemas.microsoft.com/office/drawing/2014/main" id="{CA6C7B9E-AA0E-4041-9BD5-618D5482969B}"/>
              </a:ext>
              <a:ext uri="{C183D7F6-B498-43B3-948B-1728B52AA6E4}">
                <adec:decorative xmlns:adec="http://schemas.microsoft.com/office/drawing/2017/decorative" val="1"/>
              </a:ext>
            </a:extLst>
          </p:cNvPr>
          <p:cNvSpPr/>
          <p:nvPr>
            <p:custDataLst>
              <p:tags r:id="rId781"/>
            </p:custDataLst>
          </p:nvPr>
        </p:nvSpPr>
        <p:spPr>
          <a:xfrm>
            <a:off x="104902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2" name="Rectangle 781">
            <a:extLst>
              <a:ext uri="{FF2B5EF4-FFF2-40B4-BE49-F238E27FC236}">
                <a16:creationId xmlns:a16="http://schemas.microsoft.com/office/drawing/2014/main" id="{F3E0C463-469E-4D04-B632-42D6C6FF2355}"/>
              </a:ext>
              <a:ext uri="{C183D7F6-B498-43B3-948B-1728B52AA6E4}">
                <adec:decorative xmlns:adec="http://schemas.microsoft.com/office/drawing/2017/decorative" val="1"/>
              </a:ext>
            </a:extLst>
          </p:cNvPr>
          <p:cNvSpPr/>
          <p:nvPr>
            <p:custDataLst>
              <p:tags r:id="rId782"/>
            </p:custDataLst>
          </p:nvPr>
        </p:nvSpPr>
        <p:spPr>
          <a:xfrm>
            <a:off x="105791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3" name="Rectangle 782">
            <a:extLst>
              <a:ext uri="{FF2B5EF4-FFF2-40B4-BE49-F238E27FC236}">
                <a16:creationId xmlns:a16="http://schemas.microsoft.com/office/drawing/2014/main" id="{0E33EE77-66FD-4032-9A90-31A94C6C0974}"/>
              </a:ext>
              <a:ext uri="{C183D7F6-B498-43B3-948B-1728B52AA6E4}">
                <adec:decorative xmlns:adec="http://schemas.microsoft.com/office/drawing/2017/decorative" val="1"/>
              </a:ext>
            </a:extLst>
          </p:cNvPr>
          <p:cNvSpPr/>
          <p:nvPr>
            <p:custDataLst>
              <p:tags r:id="rId783"/>
            </p:custDataLst>
          </p:nvPr>
        </p:nvSpPr>
        <p:spPr>
          <a:xfrm>
            <a:off x="106680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4" name="Rectangle 783">
            <a:extLst>
              <a:ext uri="{FF2B5EF4-FFF2-40B4-BE49-F238E27FC236}">
                <a16:creationId xmlns:a16="http://schemas.microsoft.com/office/drawing/2014/main" id="{D7470C28-4C0B-4034-BAE8-5822D0C6385A}"/>
              </a:ext>
              <a:ext uri="{C183D7F6-B498-43B3-948B-1728B52AA6E4}">
                <adec:decorative xmlns:adec="http://schemas.microsoft.com/office/drawing/2017/decorative" val="1"/>
              </a:ext>
            </a:extLst>
          </p:cNvPr>
          <p:cNvSpPr/>
          <p:nvPr>
            <p:custDataLst>
              <p:tags r:id="rId784"/>
            </p:custDataLst>
          </p:nvPr>
        </p:nvSpPr>
        <p:spPr>
          <a:xfrm>
            <a:off x="107569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5" name="Rectangle 784">
            <a:extLst>
              <a:ext uri="{FF2B5EF4-FFF2-40B4-BE49-F238E27FC236}">
                <a16:creationId xmlns:a16="http://schemas.microsoft.com/office/drawing/2014/main" id="{7BD148FF-A47A-4795-98CE-BECDCC7347BB}"/>
              </a:ext>
              <a:ext uri="{C183D7F6-B498-43B3-948B-1728B52AA6E4}">
                <adec:decorative xmlns:adec="http://schemas.microsoft.com/office/drawing/2017/decorative" val="1"/>
              </a:ext>
            </a:extLst>
          </p:cNvPr>
          <p:cNvSpPr/>
          <p:nvPr>
            <p:custDataLst>
              <p:tags r:id="rId785"/>
            </p:custDataLst>
          </p:nvPr>
        </p:nvSpPr>
        <p:spPr>
          <a:xfrm>
            <a:off x="81788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6" name="Rectangle 785">
            <a:extLst>
              <a:ext uri="{FF2B5EF4-FFF2-40B4-BE49-F238E27FC236}">
                <a16:creationId xmlns:a16="http://schemas.microsoft.com/office/drawing/2014/main" id="{EA0DE07A-6090-4B24-9074-72286BD4282F}"/>
              </a:ext>
              <a:ext uri="{C183D7F6-B498-43B3-948B-1728B52AA6E4}">
                <adec:decorative xmlns:adec="http://schemas.microsoft.com/office/drawing/2017/decorative" val="1"/>
              </a:ext>
            </a:extLst>
          </p:cNvPr>
          <p:cNvSpPr/>
          <p:nvPr>
            <p:custDataLst>
              <p:tags r:id="rId786"/>
            </p:custDataLst>
          </p:nvPr>
        </p:nvSpPr>
        <p:spPr>
          <a:xfrm>
            <a:off x="82677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7" name="Rectangle 786">
            <a:extLst>
              <a:ext uri="{FF2B5EF4-FFF2-40B4-BE49-F238E27FC236}">
                <a16:creationId xmlns:a16="http://schemas.microsoft.com/office/drawing/2014/main" id="{60C0EE65-755B-4CEE-8CE4-E8CF36BF0F44}"/>
              </a:ext>
              <a:ext uri="{C183D7F6-B498-43B3-948B-1728B52AA6E4}">
                <adec:decorative xmlns:adec="http://schemas.microsoft.com/office/drawing/2017/decorative" val="1"/>
              </a:ext>
            </a:extLst>
          </p:cNvPr>
          <p:cNvSpPr/>
          <p:nvPr>
            <p:custDataLst>
              <p:tags r:id="rId787"/>
            </p:custDataLst>
          </p:nvPr>
        </p:nvSpPr>
        <p:spPr>
          <a:xfrm>
            <a:off x="83566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8" name="Rectangle 787">
            <a:extLst>
              <a:ext uri="{FF2B5EF4-FFF2-40B4-BE49-F238E27FC236}">
                <a16:creationId xmlns:a16="http://schemas.microsoft.com/office/drawing/2014/main" id="{581C6D39-6516-4D65-AB0D-879978EB4FC2}"/>
              </a:ext>
              <a:ext uri="{C183D7F6-B498-43B3-948B-1728B52AA6E4}">
                <adec:decorative xmlns:adec="http://schemas.microsoft.com/office/drawing/2017/decorative" val="1"/>
              </a:ext>
            </a:extLst>
          </p:cNvPr>
          <p:cNvSpPr/>
          <p:nvPr>
            <p:custDataLst>
              <p:tags r:id="rId788"/>
            </p:custDataLst>
          </p:nvPr>
        </p:nvSpPr>
        <p:spPr>
          <a:xfrm>
            <a:off x="84455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9" name="Rectangle 788">
            <a:extLst>
              <a:ext uri="{FF2B5EF4-FFF2-40B4-BE49-F238E27FC236}">
                <a16:creationId xmlns:a16="http://schemas.microsoft.com/office/drawing/2014/main" id="{E60E485E-231F-427B-B3CB-287F713742C8}"/>
              </a:ext>
              <a:ext uri="{C183D7F6-B498-43B3-948B-1728B52AA6E4}">
                <adec:decorative xmlns:adec="http://schemas.microsoft.com/office/drawing/2017/decorative" val="1"/>
              </a:ext>
            </a:extLst>
          </p:cNvPr>
          <p:cNvSpPr/>
          <p:nvPr>
            <p:custDataLst>
              <p:tags r:id="rId789"/>
            </p:custDataLst>
          </p:nvPr>
        </p:nvSpPr>
        <p:spPr>
          <a:xfrm>
            <a:off x="85344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0" name="Rectangle 789">
            <a:extLst>
              <a:ext uri="{FF2B5EF4-FFF2-40B4-BE49-F238E27FC236}">
                <a16:creationId xmlns:a16="http://schemas.microsoft.com/office/drawing/2014/main" id="{A85ED88F-FC7B-4361-929B-05B70BC1ED27}"/>
              </a:ext>
              <a:ext uri="{C183D7F6-B498-43B3-948B-1728B52AA6E4}">
                <adec:decorative xmlns:adec="http://schemas.microsoft.com/office/drawing/2017/decorative" val="1"/>
              </a:ext>
            </a:extLst>
          </p:cNvPr>
          <p:cNvSpPr/>
          <p:nvPr>
            <p:custDataLst>
              <p:tags r:id="rId790"/>
            </p:custDataLst>
          </p:nvPr>
        </p:nvSpPr>
        <p:spPr>
          <a:xfrm>
            <a:off x="86233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1" name="Rectangle 790">
            <a:extLst>
              <a:ext uri="{FF2B5EF4-FFF2-40B4-BE49-F238E27FC236}">
                <a16:creationId xmlns:a16="http://schemas.microsoft.com/office/drawing/2014/main" id="{5D6394B1-D397-414A-B4F9-F078712D26DC}"/>
              </a:ext>
              <a:ext uri="{C183D7F6-B498-43B3-948B-1728B52AA6E4}">
                <adec:decorative xmlns:adec="http://schemas.microsoft.com/office/drawing/2017/decorative" val="1"/>
              </a:ext>
            </a:extLst>
          </p:cNvPr>
          <p:cNvSpPr/>
          <p:nvPr>
            <p:custDataLst>
              <p:tags r:id="rId791"/>
            </p:custDataLst>
          </p:nvPr>
        </p:nvSpPr>
        <p:spPr>
          <a:xfrm>
            <a:off x="87122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2" name="Rectangle 791">
            <a:extLst>
              <a:ext uri="{FF2B5EF4-FFF2-40B4-BE49-F238E27FC236}">
                <a16:creationId xmlns:a16="http://schemas.microsoft.com/office/drawing/2014/main" id="{704EA9B7-F5E0-4347-ACD5-848A9E78D3B1}"/>
              </a:ext>
              <a:ext uri="{C183D7F6-B498-43B3-948B-1728B52AA6E4}">
                <adec:decorative xmlns:adec="http://schemas.microsoft.com/office/drawing/2017/decorative" val="1"/>
              </a:ext>
            </a:extLst>
          </p:cNvPr>
          <p:cNvSpPr/>
          <p:nvPr>
            <p:custDataLst>
              <p:tags r:id="rId792"/>
            </p:custDataLst>
          </p:nvPr>
        </p:nvSpPr>
        <p:spPr>
          <a:xfrm>
            <a:off x="88011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3" name="Rectangle 792">
            <a:extLst>
              <a:ext uri="{FF2B5EF4-FFF2-40B4-BE49-F238E27FC236}">
                <a16:creationId xmlns:a16="http://schemas.microsoft.com/office/drawing/2014/main" id="{8F4F5F36-5AD2-43EF-B44C-66FCF1DE1120}"/>
              </a:ext>
              <a:ext uri="{C183D7F6-B498-43B3-948B-1728B52AA6E4}">
                <adec:decorative xmlns:adec="http://schemas.microsoft.com/office/drawing/2017/decorative" val="1"/>
              </a:ext>
            </a:extLst>
          </p:cNvPr>
          <p:cNvSpPr/>
          <p:nvPr>
            <p:custDataLst>
              <p:tags r:id="rId793"/>
            </p:custDataLst>
          </p:nvPr>
        </p:nvSpPr>
        <p:spPr>
          <a:xfrm>
            <a:off x="88900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4" name="Rectangle 793">
            <a:extLst>
              <a:ext uri="{FF2B5EF4-FFF2-40B4-BE49-F238E27FC236}">
                <a16:creationId xmlns:a16="http://schemas.microsoft.com/office/drawing/2014/main" id="{7B743910-3470-4D71-A943-FCA4C9D63BB0}"/>
              </a:ext>
              <a:ext uri="{C183D7F6-B498-43B3-948B-1728B52AA6E4}">
                <adec:decorative xmlns:adec="http://schemas.microsoft.com/office/drawing/2017/decorative" val="1"/>
              </a:ext>
            </a:extLst>
          </p:cNvPr>
          <p:cNvSpPr/>
          <p:nvPr>
            <p:custDataLst>
              <p:tags r:id="rId794"/>
            </p:custDataLst>
          </p:nvPr>
        </p:nvSpPr>
        <p:spPr>
          <a:xfrm>
            <a:off x="89789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5" name="Rectangle 794">
            <a:extLst>
              <a:ext uri="{FF2B5EF4-FFF2-40B4-BE49-F238E27FC236}">
                <a16:creationId xmlns:a16="http://schemas.microsoft.com/office/drawing/2014/main" id="{38008999-B2C9-4FCF-86A3-A692E8453104}"/>
              </a:ext>
              <a:ext uri="{C183D7F6-B498-43B3-948B-1728B52AA6E4}">
                <adec:decorative xmlns:adec="http://schemas.microsoft.com/office/drawing/2017/decorative" val="1"/>
              </a:ext>
            </a:extLst>
          </p:cNvPr>
          <p:cNvSpPr/>
          <p:nvPr>
            <p:custDataLst>
              <p:tags r:id="rId795"/>
            </p:custDataLst>
          </p:nvPr>
        </p:nvSpPr>
        <p:spPr>
          <a:xfrm>
            <a:off x="90678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6" name="Rectangle 795">
            <a:extLst>
              <a:ext uri="{FF2B5EF4-FFF2-40B4-BE49-F238E27FC236}">
                <a16:creationId xmlns:a16="http://schemas.microsoft.com/office/drawing/2014/main" id="{50E89C3A-5D54-4327-BC6A-3FC6FB554994}"/>
              </a:ext>
              <a:ext uri="{C183D7F6-B498-43B3-948B-1728B52AA6E4}">
                <adec:decorative xmlns:adec="http://schemas.microsoft.com/office/drawing/2017/decorative" val="1"/>
              </a:ext>
            </a:extLst>
          </p:cNvPr>
          <p:cNvSpPr/>
          <p:nvPr>
            <p:custDataLst>
              <p:tags r:id="rId796"/>
            </p:custDataLst>
          </p:nvPr>
        </p:nvSpPr>
        <p:spPr>
          <a:xfrm>
            <a:off x="91567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7" name="Rectangle 796">
            <a:extLst>
              <a:ext uri="{FF2B5EF4-FFF2-40B4-BE49-F238E27FC236}">
                <a16:creationId xmlns:a16="http://schemas.microsoft.com/office/drawing/2014/main" id="{0F17E2D4-1E3E-4A0A-8BF8-C739085D4A8A}"/>
              </a:ext>
              <a:ext uri="{C183D7F6-B498-43B3-948B-1728B52AA6E4}">
                <adec:decorative xmlns:adec="http://schemas.microsoft.com/office/drawing/2017/decorative" val="1"/>
              </a:ext>
            </a:extLst>
          </p:cNvPr>
          <p:cNvSpPr/>
          <p:nvPr>
            <p:custDataLst>
              <p:tags r:id="rId797"/>
            </p:custDataLst>
          </p:nvPr>
        </p:nvSpPr>
        <p:spPr>
          <a:xfrm>
            <a:off x="92456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8" name="Rectangle 797">
            <a:extLst>
              <a:ext uri="{FF2B5EF4-FFF2-40B4-BE49-F238E27FC236}">
                <a16:creationId xmlns:a16="http://schemas.microsoft.com/office/drawing/2014/main" id="{1BBB1BA7-381C-48E2-A583-BD9BF6C7404B}"/>
              </a:ext>
              <a:ext uri="{C183D7F6-B498-43B3-948B-1728B52AA6E4}">
                <adec:decorative xmlns:adec="http://schemas.microsoft.com/office/drawing/2017/decorative" val="1"/>
              </a:ext>
            </a:extLst>
          </p:cNvPr>
          <p:cNvSpPr/>
          <p:nvPr>
            <p:custDataLst>
              <p:tags r:id="rId798"/>
            </p:custDataLst>
          </p:nvPr>
        </p:nvSpPr>
        <p:spPr>
          <a:xfrm>
            <a:off x="93345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9" name="Rectangle 798">
            <a:extLst>
              <a:ext uri="{FF2B5EF4-FFF2-40B4-BE49-F238E27FC236}">
                <a16:creationId xmlns:a16="http://schemas.microsoft.com/office/drawing/2014/main" id="{25AB358B-CDB8-4BC7-A960-DCBD121CC1A6}"/>
              </a:ext>
              <a:ext uri="{C183D7F6-B498-43B3-948B-1728B52AA6E4}">
                <adec:decorative xmlns:adec="http://schemas.microsoft.com/office/drawing/2017/decorative" val="1"/>
              </a:ext>
            </a:extLst>
          </p:cNvPr>
          <p:cNvSpPr/>
          <p:nvPr>
            <p:custDataLst>
              <p:tags r:id="rId799"/>
            </p:custDataLst>
          </p:nvPr>
        </p:nvSpPr>
        <p:spPr>
          <a:xfrm>
            <a:off x="94234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0" name="Rectangle 799">
            <a:extLst>
              <a:ext uri="{FF2B5EF4-FFF2-40B4-BE49-F238E27FC236}">
                <a16:creationId xmlns:a16="http://schemas.microsoft.com/office/drawing/2014/main" id="{A6F0529B-D023-4A1B-AF05-72ECFAFE810B}"/>
              </a:ext>
              <a:ext uri="{C183D7F6-B498-43B3-948B-1728B52AA6E4}">
                <adec:decorative xmlns:adec="http://schemas.microsoft.com/office/drawing/2017/decorative" val="1"/>
              </a:ext>
            </a:extLst>
          </p:cNvPr>
          <p:cNvSpPr/>
          <p:nvPr>
            <p:custDataLst>
              <p:tags r:id="rId800"/>
            </p:custDataLst>
          </p:nvPr>
        </p:nvSpPr>
        <p:spPr>
          <a:xfrm>
            <a:off x="95123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1" name="Rectangle 800">
            <a:extLst>
              <a:ext uri="{FF2B5EF4-FFF2-40B4-BE49-F238E27FC236}">
                <a16:creationId xmlns:a16="http://schemas.microsoft.com/office/drawing/2014/main" id="{CBBFB7D3-DE67-4FA1-8C96-B548C3898DA0}"/>
              </a:ext>
              <a:ext uri="{C183D7F6-B498-43B3-948B-1728B52AA6E4}">
                <adec:decorative xmlns:adec="http://schemas.microsoft.com/office/drawing/2017/decorative" val="1"/>
              </a:ext>
            </a:extLst>
          </p:cNvPr>
          <p:cNvSpPr/>
          <p:nvPr>
            <p:custDataLst>
              <p:tags r:id="rId801"/>
            </p:custDataLst>
          </p:nvPr>
        </p:nvSpPr>
        <p:spPr>
          <a:xfrm>
            <a:off x="96012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2" name="Rectangle 801">
            <a:extLst>
              <a:ext uri="{FF2B5EF4-FFF2-40B4-BE49-F238E27FC236}">
                <a16:creationId xmlns:a16="http://schemas.microsoft.com/office/drawing/2014/main" id="{8722ECC6-F764-4690-B083-E614493FAD74}"/>
              </a:ext>
              <a:ext uri="{C183D7F6-B498-43B3-948B-1728B52AA6E4}">
                <adec:decorative xmlns:adec="http://schemas.microsoft.com/office/drawing/2017/decorative" val="1"/>
              </a:ext>
            </a:extLst>
          </p:cNvPr>
          <p:cNvSpPr/>
          <p:nvPr>
            <p:custDataLst>
              <p:tags r:id="rId802"/>
            </p:custDataLst>
          </p:nvPr>
        </p:nvSpPr>
        <p:spPr>
          <a:xfrm>
            <a:off x="96901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3" name="Rectangle 802">
            <a:extLst>
              <a:ext uri="{FF2B5EF4-FFF2-40B4-BE49-F238E27FC236}">
                <a16:creationId xmlns:a16="http://schemas.microsoft.com/office/drawing/2014/main" id="{01E61BCF-013A-4C51-BA8E-CEB5EAFF9E9C}"/>
              </a:ext>
              <a:ext uri="{C183D7F6-B498-43B3-948B-1728B52AA6E4}">
                <adec:decorative xmlns:adec="http://schemas.microsoft.com/office/drawing/2017/decorative" val="1"/>
              </a:ext>
            </a:extLst>
          </p:cNvPr>
          <p:cNvSpPr/>
          <p:nvPr>
            <p:custDataLst>
              <p:tags r:id="rId803"/>
            </p:custDataLst>
          </p:nvPr>
        </p:nvSpPr>
        <p:spPr>
          <a:xfrm>
            <a:off x="97790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4" name="Rectangle 803">
            <a:extLst>
              <a:ext uri="{FF2B5EF4-FFF2-40B4-BE49-F238E27FC236}">
                <a16:creationId xmlns:a16="http://schemas.microsoft.com/office/drawing/2014/main" id="{1EACDF30-9414-42E6-8845-35B37520EC02}"/>
              </a:ext>
              <a:ext uri="{C183D7F6-B498-43B3-948B-1728B52AA6E4}">
                <adec:decorative xmlns:adec="http://schemas.microsoft.com/office/drawing/2017/decorative" val="1"/>
              </a:ext>
            </a:extLst>
          </p:cNvPr>
          <p:cNvSpPr/>
          <p:nvPr>
            <p:custDataLst>
              <p:tags r:id="rId804"/>
            </p:custDataLst>
          </p:nvPr>
        </p:nvSpPr>
        <p:spPr>
          <a:xfrm>
            <a:off x="98679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5" name="Rectangle 804">
            <a:extLst>
              <a:ext uri="{FF2B5EF4-FFF2-40B4-BE49-F238E27FC236}">
                <a16:creationId xmlns:a16="http://schemas.microsoft.com/office/drawing/2014/main" id="{9E7C6A56-19AD-4320-ADED-84393F48E425}"/>
              </a:ext>
              <a:ext uri="{C183D7F6-B498-43B3-948B-1728B52AA6E4}">
                <adec:decorative xmlns:adec="http://schemas.microsoft.com/office/drawing/2017/decorative" val="1"/>
              </a:ext>
            </a:extLst>
          </p:cNvPr>
          <p:cNvSpPr/>
          <p:nvPr>
            <p:custDataLst>
              <p:tags r:id="rId805"/>
            </p:custDataLst>
          </p:nvPr>
        </p:nvSpPr>
        <p:spPr>
          <a:xfrm>
            <a:off x="99568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6" name="Rectangle 805">
            <a:extLst>
              <a:ext uri="{FF2B5EF4-FFF2-40B4-BE49-F238E27FC236}">
                <a16:creationId xmlns:a16="http://schemas.microsoft.com/office/drawing/2014/main" id="{B9128B6D-68FA-4702-B5BD-0A409D059A0E}"/>
              </a:ext>
              <a:ext uri="{C183D7F6-B498-43B3-948B-1728B52AA6E4}">
                <adec:decorative xmlns:adec="http://schemas.microsoft.com/office/drawing/2017/decorative" val="1"/>
              </a:ext>
            </a:extLst>
          </p:cNvPr>
          <p:cNvSpPr/>
          <p:nvPr>
            <p:custDataLst>
              <p:tags r:id="rId806"/>
            </p:custDataLst>
          </p:nvPr>
        </p:nvSpPr>
        <p:spPr>
          <a:xfrm>
            <a:off x="100457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7" name="Rectangle 806">
            <a:extLst>
              <a:ext uri="{FF2B5EF4-FFF2-40B4-BE49-F238E27FC236}">
                <a16:creationId xmlns:a16="http://schemas.microsoft.com/office/drawing/2014/main" id="{F07DC940-D325-4DE8-A754-20A073D5379B}"/>
              </a:ext>
              <a:ext uri="{C183D7F6-B498-43B3-948B-1728B52AA6E4}">
                <adec:decorative xmlns:adec="http://schemas.microsoft.com/office/drawing/2017/decorative" val="1"/>
              </a:ext>
            </a:extLst>
          </p:cNvPr>
          <p:cNvSpPr/>
          <p:nvPr>
            <p:custDataLst>
              <p:tags r:id="rId807"/>
            </p:custDataLst>
          </p:nvPr>
        </p:nvSpPr>
        <p:spPr>
          <a:xfrm>
            <a:off x="101346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8" name="Rectangle 807">
            <a:extLst>
              <a:ext uri="{FF2B5EF4-FFF2-40B4-BE49-F238E27FC236}">
                <a16:creationId xmlns:a16="http://schemas.microsoft.com/office/drawing/2014/main" id="{DF289E9E-8A9E-47FB-AEA4-5A31BB59B557}"/>
              </a:ext>
              <a:ext uri="{C183D7F6-B498-43B3-948B-1728B52AA6E4}">
                <adec:decorative xmlns:adec="http://schemas.microsoft.com/office/drawing/2017/decorative" val="1"/>
              </a:ext>
            </a:extLst>
          </p:cNvPr>
          <p:cNvSpPr/>
          <p:nvPr>
            <p:custDataLst>
              <p:tags r:id="rId808"/>
            </p:custDataLst>
          </p:nvPr>
        </p:nvSpPr>
        <p:spPr>
          <a:xfrm>
            <a:off x="102235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9" name="Rectangle 808">
            <a:extLst>
              <a:ext uri="{FF2B5EF4-FFF2-40B4-BE49-F238E27FC236}">
                <a16:creationId xmlns:a16="http://schemas.microsoft.com/office/drawing/2014/main" id="{77B60A4A-B6AF-408D-9AE6-3512B8277283}"/>
              </a:ext>
              <a:ext uri="{C183D7F6-B498-43B3-948B-1728B52AA6E4}">
                <adec:decorative xmlns:adec="http://schemas.microsoft.com/office/drawing/2017/decorative" val="1"/>
              </a:ext>
            </a:extLst>
          </p:cNvPr>
          <p:cNvSpPr/>
          <p:nvPr>
            <p:custDataLst>
              <p:tags r:id="rId809"/>
            </p:custDataLst>
          </p:nvPr>
        </p:nvSpPr>
        <p:spPr>
          <a:xfrm>
            <a:off x="103124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0" name="Rectangle 809">
            <a:extLst>
              <a:ext uri="{FF2B5EF4-FFF2-40B4-BE49-F238E27FC236}">
                <a16:creationId xmlns:a16="http://schemas.microsoft.com/office/drawing/2014/main" id="{B6D47DE5-01AA-4E08-AD1D-BDA7B79000B0}"/>
              </a:ext>
              <a:ext uri="{C183D7F6-B498-43B3-948B-1728B52AA6E4}">
                <adec:decorative xmlns:adec="http://schemas.microsoft.com/office/drawing/2017/decorative" val="1"/>
              </a:ext>
            </a:extLst>
          </p:cNvPr>
          <p:cNvSpPr/>
          <p:nvPr>
            <p:custDataLst>
              <p:tags r:id="rId810"/>
            </p:custDataLst>
          </p:nvPr>
        </p:nvSpPr>
        <p:spPr>
          <a:xfrm>
            <a:off x="104013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1" name="Rectangle 810">
            <a:extLst>
              <a:ext uri="{FF2B5EF4-FFF2-40B4-BE49-F238E27FC236}">
                <a16:creationId xmlns:a16="http://schemas.microsoft.com/office/drawing/2014/main" id="{9E63CA78-083B-42CF-B0AD-56EC399DA966}"/>
              </a:ext>
              <a:ext uri="{C183D7F6-B498-43B3-948B-1728B52AA6E4}">
                <adec:decorative xmlns:adec="http://schemas.microsoft.com/office/drawing/2017/decorative" val="1"/>
              </a:ext>
            </a:extLst>
          </p:cNvPr>
          <p:cNvSpPr/>
          <p:nvPr>
            <p:custDataLst>
              <p:tags r:id="rId811"/>
            </p:custDataLst>
          </p:nvPr>
        </p:nvSpPr>
        <p:spPr>
          <a:xfrm>
            <a:off x="104902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2" name="Rectangle 811">
            <a:extLst>
              <a:ext uri="{FF2B5EF4-FFF2-40B4-BE49-F238E27FC236}">
                <a16:creationId xmlns:a16="http://schemas.microsoft.com/office/drawing/2014/main" id="{82FDE034-F6AF-4C03-B17A-4DA69704BBAA}"/>
              </a:ext>
              <a:ext uri="{C183D7F6-B498-43B3-948B-1728B52AA6E4}">
                <adec:decorative xmlns:adec="http://schemas.microsoft.com/office/drawing/2017/decorative" val="1"/>
              </a:ext>
            </a:extLst>
          </p:cNvPr>
          <p:cNvSpPr/>
          <p:nvPr>
            <p:custDataLst>
              <p:tags r:id="rId812"/>
            </p:custDataLst>
          </p:nvPr>
        </p:nvSpPr>
        <p:spPr>
          <a:xfrm>
            <a:off x="105791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3" name="Rectangle 812">
            <a:extLst>
              <a:ext uri="{FF2B5EF4-FFF2-40B4-BE49-F238E27FC236}">
                <a16:creationId xmlns:a16="http://schemas.microsoft.com/office/drawing/2014/main" id="{56BF5E99-81DC-457B-B6EF-12F212FAE38B}"/>
              </a:ext>
              <a:ext uri="{C183D7F6-B498-43B3-948B-1728B52AA6E4}">
                <adec:decorative xmlns:adec="http://schemas.microsoft.com/office/drawing/2017/decorative" val="1"/>
              </a:ext>
            </a:extLst>
          </p:cNvPr>
          <p:cNvSpPr/>
          <p:nvPr>
            <p:custDataLst>
              <p:tags r:id="rId813"/>
            </p:custDataLst>
          </p:nvPr>
        </p:nvSpPr>
        <p:spPr>
          <a:xfrm>
            <a:off x="106680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4" name="Rectangle 813">
            <a:extLst>
              <a:ext uri="{FF2B5EF4-FFF2-40B4-BE49-F238E27FC236}">
                <a16:creationId xmlns:a16="http://schemas.microsoft.com/office/drawing/2014/main" id="{AE462DF9-BBDD-4B13-B86F-87864A2C0233}"/>
              </a:ext>
              <a:ext uri="{C183D7F6-B498-43B3-948B-1728B52AA6E4}">
                <adec:decorative xmlns:adec="http://schemas.microsoft.com/office/drawing/2017/decorative" val="1"/>
              </a:ext>
            </a:extLst>
          </p:cNvPr>
          <p:cNvSpPr/>
          <p:nvPr>
            <p:custDataLst>
              <p:tags r:id="rId814"/>
            </p:custDataLst>
          </p:nvPr>
        </p:nvSpPr>
        <p:spPr>
          <a:xfrm>
            <a:off x="81788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5" name="Rectangle 814">
            <a:extLst>
              <a:ext uri="{FF2B5EF4-FFF2-40B4-BE49-F238E27FC236}">
                <a16:creationId xmlns:a16="http://schemas.microsoft.com/office/drawing/2014/main" id="{FF025220-845D-4565-BE6A-9C1AEDA7088A}"/>
              </a:ext>
              <a:ext uri="{C183D7F6-B498-43B3-948B-1728B52AA6E4}">
                <adec:decorative xmlns:adec="http://schemas.microsoft.com/office/drawing/2017/decorative" val="1"/>
              </a:ext>
            </a:extLst>
          </p:cNvPr>
          <p:cNvSpPr/>
          <p:nvPr>
            <p:custDataLst>
              <p:tags r:id="rId815"/>
            </p:custDataLst>
          </p:nvPr>
        </p:nvSpPr>
        <p:spPr>
          <a:xfrm>
            <a:off x="82677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6" name="Rectangle 815">
            <a:extLst>
              <a:ext uri="{FF2B5EF4-FFF2-40B4-BE49-F238E27FC236}">
                <a16:creationId xmlns:a16="http://schemas.microsoft.com/office/drawing/2014/main" id="{82FEE4D3-DD02-4BAB-BA13-FB041E9842A6}"/>
              </a:ext>
              <a:ext uri="{C183D7F6-B498-43B3-948B-1728B52AA6E4}">
                <adec:decorative xmlns:adec="http://schemas.microsoft.com/office/drawing/2017/decorative" val="1"/>
              </a:ext>
            </a:extLst>
          </p:cNvPr>
          <p:cNvSpPr/>
          <p:nvPr>
            <p:custDataLst>
              <p:tags r:id="rId816"/>
            </p:custDataLst>
          </p:nvPr>
        </p:nvSpPr>
        <p:spPr>
          <a:xfrm>
            <a:off x="83566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7" name="Rectangle 816">
            <a:extLst>
              <a:ext uri="{FF2B5EF4-FFF2-40B4-BE49-F238E27FC236}">
                <a16:creationId xmlns:a16="http://schemas.microsoft.com/office/drawing/2014/main" id="{A0C4211C-479B-45C9-99B4-A15114A5F9BE}"/>
              </a:ext>
              <a:ext uri="{C183D7F6-B498-43B3-948B-1728B52AA6E4}">
                <adec:decorative xmlns:adec="http://schemas.microsoft.com/office/drawing/2017/decorative" val="1"/>
              </a:ext>
            </a:extLst>
          </p:cNvPr>
          <p:cNvSpPr/>
          <p:nvPr>
            <p:custDataLst>
              <p:tags r:id="rId817"/>
            </p:custDataLst>
          </p:nvPr>
        </p:nvSpPr>
        <p:spPr>
          <a:xfrm>
            <a:off x="84455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8" name="Rectangle 817">
            <a:extLst>
              <a:ext uri="{FF2B5EF4-FFF2-40B4-BE49-F238E27FC236}">
                <a16:creationId xmlns:a16="http://schemas.microsoft.com/office/drawing/2014/main" id="{A2C59C18-2E02-4CD4-9E9C-AF3CEFE1F754}"/>
              </a:ext>
              <a:ext uri="{C183D7F6-B498-43B3-948B-1728B52AA6E4}">
                <adec:decorative xmlns:adec="http://schemas.microsoft.com/office/drawing/2017/decorative" val="1"/>
              </a:ext>
            </a:extLst>
          </p:cNvPr>
          <p:cNvSpPr/>
          <p:nvPr>
            <p:custDataLst>
              <p:tags r:id="rId818"/>
            </p:custDataLst>
          </p:nvPr>
        </p:nvSpPr>
        <p:spPr>
          <a:xfrm>
            <a:off x="85344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9" name="Rectangle 818">
            <a:extLst>
              <a:ext uri="{FF2B5EF4-FFF2-40B4-BE49-F238E27FC236}">
                <a16:creationId xmlns:a16="http://schemas.microsoft.com/office/drawing/2014/main" id="{94999C85-454E-4A36-AA37-5DE3090F6494}"/>
              </a:ext>
              <a:ext uri="{C183D7F6-B498-43B3-948B-1728B52AA6E4}">
                <adec:decorative xmlns:adec="http://schemas.microsoft.com/office/drawing/2017/decorative" val="1"/>
              </a:ext>
            </a:extLst>
          </p:cNvPr>
          <p:cNvSpPr/>
          <p:nvPr>
            <p:custDataLst>
              <p:tags r:id="rId819"/>
            </p:custDataLst>
          </p:nvPr>
        </p:nvSpPr>
        <p:spPr>
          <a:xfrm>
            <a:off x="86233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0" name="Rectangle 819">
            <a:extLst>
              <a:ext uri="{FF2B5EF4-FFF2-40B4-BE49-F238E27FC236}">
                <a16:creationId xmlns:a16="http://schemas.microsoft.com/office/drawing/2014/main" id="{71FDBFC9-806D-49B5-BE1D-7BC65250E7BC}"/>
              </a:ext>
              <a:ext uri="{C183D7F6-B498-43B3-948B-1728B52AA6E4}">
                <adec:decorative xmlns:adec="http://schemas.microsoft.com/office/drawing/2017/decorative" val="1"/>
              </a:ext>
            </a:extLst>
          </p:cNvPr>
          <p:cNvSpPr/>
          <p:nvPr>
            <p:custDataLst>
              <p:tags r:id="rId820"/>
            </p:custDataLst>
          </p:nvPr>
        </p:nvSpPr>
        <p:spPr>
          <a:xfrm>
            <a:off x="87122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1" name="Rectangle 820">
            <a:extLst>
              <a:ext uri="{FF2B5EF4-FFF2-40B4-BE49-F238E27FC236}">
                <a16:creationId xmlns:a16="http://schemas.microsoft.com/office/drawing/2014/main" id="{A8E04DA4-8435-4585-AC38-D1FE8EE4D4E9}"/>
              </a:ext>
              <a:ext uri="{C183D7F6-B498-43B3-948B-1728B52AA6E4}">
                <adec:decorative xmlns:adec="http://schemas.microsoft.com/office/drawing/2017/decorative" val="1"/>
              </a:ext>
            </a:extLst>
          </p:cNvPr>
          <p:cNvSpPr/>
          <p:nvPr>
            <p:custDataLst>
              <p:tags r:id="rId821"/>
            </p:custDataLst>
          </p:nvPr>
        </p:nvSpPr>
        <p:spPr>
          <a:xfrm>
            <a:off x="88011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2" name="Rectangle 821">
            <a:extLst>
              <a:ext uri="{FF2B5EF4-FFF2-40B4-BE49-F238E27FC236}">
                <a16:creationId xmlns:a16="http://schemas.microsoft.com/office/drawing/2014/main" id="{388CC3B7-CC4B-4885-B1EA-9370DA032603}"/>
              </a:ext>
              <a:ext uri="{C183D7F6-B498-43B3-948B-1728B52AA6E4}">
                <adec:decorative xmlns:adec="http://schemas.microsoft.com/office/drawing/2017/decorative" val="1"/>
              </a:ext>
            </a:extLst>
          </p:cNvPr>
          <p:cNvSpPr/>
          <p:nvPr>
            <p:custDataLst>
              <p:tags r:id="rId822"/>
            </p:custDataLst>
          </p:nvPr>
        </p:nvSpPr>
        <p:spPr>
          <a:xfrm>
            <a:off x="88900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3" name="Rectangle 822">
            <a:extLst>
              <a:ext uri="{FF2B5EF4-FFF2-40B4-BE49-F238E27FC236}">
                <a16:creationId xmlns:a16="http://schemas.microsoft.com/office/drawing/2014/main" id="{D70A0C2B-3B68-4CC5-8B6B-3BC5B7072F5D}"/>
              </a:ext>
              <a:ext uri="{C183D7F6-B498-43B3-948B-1728B52AA6E4}">
                <adec:decorative xmlns:adec="http://schemas.microsoft.com/office/drawing/2017/decorative" val="1"/>
              </a:ext>
            </a:extLst>
          </p:cNvPr>
          <p:cNvSpPr/>
          <p:nvPr>
            <p:custDataLst>
              <p:tags r:id="rId823"/>
            </p:custDataLst>
          </p:nvPr>
        </p:nvSpPr>
        <p:spPr>
          <a:xfrm>
            <a:off x="89789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4" name="Rectangle 823">
            <a:extLst>
              <a:ext uri="{FF2B5EF4-FFF2-40B4-BE49-F238E27FC236}">
                <a16:creationId xmlns:a16="http://schemas.microsoft.com/office/drawing/2014/main" id="{B481C302-840C-4DED-94D3-033D9F4E069E}"/>
              </a:ext>
              <a:ext uri="{C183D7F6-B498-43B3-948B-1728B52AA6E4}">
                <adec:decorative xmlns:adec="http://schemas.microsoft.com/office/drawing/2017/decorative" val="1"/>
              </a:ext>
            </a:extLst>
          </p:cNvPr>
          <p:cNvSpPr/>
          <p:nvPr>
            <p:custDataLst>
              <p:tags r:id="rId824"/>
            </p:custDataLst>
          </p:nvPr>
        </p:nvSpPr>
        <p:spPr>
          <a:xfrm>
            <a:off x="90678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5" name="Rectangle 824">
            <a:extLst>
              <a:ext uri="{FF2B5EF4-FFF2-40B4-BE49-F238E27FC236}">
                <a16:creationId xmlns:a16="http://schemas.microsoft.com/office/drawing/2014/main" id="{DB564BED-2BFF-474C-97C5-BBD37A19DF7C}"/>
              </a:ext>
              <a:ext uri="{C183D7F6-B498-43B3-948B-1728B52AA6E4}">
                <adec:decorative xmlns:adec="http://schemas.microsoft.com/office/drawing/2017/decorative" val="1"/>
              </a:ext>
            </a:extLst>
          </p:cNvPr>
          <p:cNvSpPr/>
          <p:nvPr>
            <p:custDataLst>
              <p:tags r:id="rId825"/>
            </p:custDataLst>
          </p:nvPr>
        </p:nvSpPr>
        <p:spPr>
          <a:xfrm>
            <a:off x="91567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6" name="Rectangle 825">
            <a:extLst>
              <a:ext uri="{FF2B5EF4-FFF2-40B4-BE49-F238E27FC236}">
                <a16:creationId xmlns:a16="http://schemas.microsoft.com/office/drawing/2014/main" id="{59482C7C-CD4B-434A-B603-572E0D743C09}"/>
              </a:ext>
              <a:ext uri="{C183D7F6-B498-43B3-948B-1728B52AA6E4}">
                <adec:decorative xmlns:adec="http://schemas.microsoft.com/office/drawing/2017/decorative" val="1"/>
              </a:ext>
            </a:extLst>
          </p:cNvPr>
          <p:cNvSpPr/>
          <p:nvPr>
            <p:custDataLst>
              <p:tags r:id="rId826"/>
            </p:custDataLst>
          </p:nvPr>
        </p:nvSpPr>
        <p:spPr>
          <a:xfrm>
            <a:off x="92456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7" name="Rectangle 826">
            <a:extLst>
              <a:ext uri="{FF2B5EF4-FFF2-40B4-BE49-F238E27FC236}">
                <a16:creationId xmlns:a16="http://schemas.microsoft.com/office/drawing/2014/main" id="{1FA31CFC-5D38-4F48-B346-E2872944CADA}"/>
              </a:ext>
              <a:ext uri="{C183D7F6-B498-43B3-948B-1728B52AA6E4}">
                <adec:decorative xmlns:adec="http://schemas.microsoft.com/office/drawing/2017/decorative" val="1"/>
              </a:ext>
            </a:extLst>
          </p:cNvPr>
          <p:cNvSpPr/>
          <p:nvPr>
            <p:custDataLst>
              <p:tags r:id="rId827"/>
            </p:custDataLst>
          </p:nvPr>
        </p:nvSpPr>
        <p:spPr>
          <a:xfrm>
            <a:off x="93345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8" name="Rectangle 827">
            <a:extLst>
              <a:ext uri="{FF2B5EF4-FFF2-40B4-BE49-F238E27FC236}">
                <a16:creationId xmlns:a16="http://schemas.microsoft.com/office/drawing/2014/main" id="{7C3DB739-E8E8-47B7-94BC-D51E00F6BB56}"/>
              </a:ext>
              <a:ext uri="{C183D7F6-B498-43B3-948B-1728B52AA6E4}">
                <adec:decorative xmlns:adec="http://schemas.microsoft.com/office/drawing/2017/decorative" val="1"/>
              </a:ext>
            </a:extLst>
          </p:cNvPr>
          <p:cNvSpPr/>
          <p:nvPr>
            <p:custDataLst>
              <p:tags r:id="rId828"/>
            </p:custDataLst>
          </p:nvPr>
        </p:nvSpPr>
        <p:spPr>
          <a:xfrm>
            <a:off x="94234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9" name="Rectangle 828">
            <a:extLst>
              <a:ext uri="{FF2B5EF4-FFF2-40B4-BE49-F238E27FC236}">
                <a16:creationId xmlns:a16="http://schemas.microsoft.com/office/drawing/2014/main" id="{3B07610A-91EB-48F8-BC80-0755D21A3081}"/>
              </a:ext>
              <a:ext uri="{C183D7F6-B498-43B3-948B-1728B52AA6E4}">
                <adec:decorative xmlns:adec="http://schemas.microsoft.com/office/drawing/2017/decorative" val="1"/>
              </a:ext>
            </a:extLst>
          </p:cNvPr>
          <p:cNvSpPr/>
          <p:nvPr>
            <p:custDataLst>
              <p:tags r:id="rId829"/>
            </p:custDataLst>
          </p:nvPr>
        </p:nvSpPr>
        <p:spPr>
          <a:xfrm>
            <a:off x="95123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0" name="Rectangle 829">
            <a:extLst>
              <a:ext uri="{FF2B5EF4-FFF2-40B4-BE49-F238E27FC236}">
                <a16:creationId xmlns:a16="http://schemas.microsoft.com/office/drawing/2014/main" id="{7ED358AD-155D-43A1-8588-6AEBC159AF70}"/>
              </a:ext>
              <a:ext uri="{C183D7F6-B498-43B3-948B-1728B52AA6E4}">
                <adec:decorative xmlns:adec="http://schemas.microsoft.com/office/drawing/2017/decorative" val="1"/>
              </a:ext>
            </a:extLst>
          </p:cNvPr>
          <p:cNvSpPr/>
          <p:nvPr>
            <p:custDataLst>
              <p:tags r:id="rId830"/>
            </p:custDataLst>
          </p:nvPr>
        </p:nvSpPr>
        <p:spPr>
          <a:xfrm>
            <a:off x="96012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1" name="Rectangle 830">
            <a:extLst>
              <a:ext uri="{FF2B5EF4-FFF2-40B4-BE49-F238E27FC236}">
                <a16:creationId xmlns:a16="http://schemas.microsoft.com/office/drawing/2014/main" id="{0A6670E2-8A43-454A-A829-BD06D31A5DBE}"/>
              </a:ext>
              <a:ext uri="{C183D7F6-B498-43B3-948B-1728B52AA6E4}">
                <adec:decorative xmlns:adec="http://schemas.microsoft.com/office/drawing/2017/decorative" val="1"/>
              </a:ext>
            </a:extLst>
          </p:cNvPr>
          <p:cNvSpPr/>
          <p:nvPr>
            <p:custDataLst>
              <p:tags r:id="rId831"/>
            </p:custDataLst>
          </p:nvPr>
        </p:nvSpPr>
        <p:spPr>
          <a:xfrm>
            <a:off x="96901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2" name="Rectangle 831">
            <a:extLst>
              <a:ext uri="{FF2B5EF4-FFF2-40B4-BE49-F238E27FC236}">
                <a16:creationId xmlns:a16="http://schemas.microsoft.com/office/drawing/2014/main" id="{7F325F4E-144A-48DB-A2A4-F05D2E6A7409}"/>
              </a:ext>
              <a:ext uri="{C183D7F6-B498-43B3-948B-1728B52AA6E4}">
                <adec:decorative xmlns:adec="http://schemas.microsoft.com/office/drawing/2017/decorative" val="1"/>
              </a:ext>
            </a:extLst>
          </p:cNvPr>
          <p:cNvSpPr/>
          <p:nvPr>
            <p:custDataLst>
              <p:tags r:id="rId832"/>
            </p:custDataLst>
          </p:nvPr>
        </p:nvSpPr>
        <p:spPr>
          <a:xfrm>
            <a:off x="97790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3" name="Rectangle 832">
            <a:extLst>
              <a:ext uri="{FF2B5EF4-FFF2-40B4-BE49-F238E27FC236}">
                <a16:creationId xmlns:a16="http://schemas.microsoft.com/office/drawing/2014/main" id="{80B1A754-8F2E-48D5-9C79-C87D260F6B4A}"/>
              </a:ext>
              <a:ext uri="{C183D7F6-B498-43B3-948B-1728B52AA6E4}">
                <adec:decorative xmlns:adec="http://schemas.microsoft.com/office/drawing/2017/decorative" val="1"/>
              </a:ext>
            </a:extLst>
          </p:cNvPr>
          <p:cNvSpPr/>
          <p:nvPr>
            <p:custDataLst>
              <p:tags r:id="rId833"/>
            </p:custDataLst>
          </p:nvPr>
        </p:nvSpPr>
        <p:spPr>
          <a:xfrm>
            <a:off x="98679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4" name="Rectangle 833">
            <a:extLst>
              <a:ext uri="{FF2B5EF4-FFF2-40B4-BE49-F238E27FC236}">
                <a16:creationId xmlns:a16="http://schemas.microsoft.com/office/drawing/2014/main" id="{31ECE52B-0347-46FC-AE48-F8CBFF619B14}"/>
              </a:ext>
              <a:ext uri="{C183D7F6-B498-43B3-948B-1728B52AA6E4}">
                <adec:decorative xmlns:adec="http://schemas.microsoft.com/office/drawing/2017/decorative" val="1"/>
              </a:ext>
            </a:extLst>
          </p:cNvPr>
          <p:cNvSpPr/>
          <p:nvPr>
            <p:custDataLst>
              <p:tags r:id="rId834"/>
            </p:custDataLst>
          </p:nvPr>
        </p:nvSpPr>
        <p:spPr>
          <a:xfrm>
            <a:off x="99568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5" name="Rectangle 834">
            <a:extLst>
              <a:ext uri="{FF2B5EF4-FFF2-40B4-BE49-F238E27FC236}">
                <a16:creationId xmlns:a16="http://schemas.microsoft.com/office/drawing/2014/main" id="{F3895895-7F36-4B93-899E-7F6E56288744}"/>
              </a:ext>
              <a:ext uri="{C183D7F6-B498-43B3-948B-1728B52AA6E4}">
                <adec:decorative xmlns:adec="http://schemas.microsoft.com/office/drawing/2017/decorative" val="1"/>
              </a:ext>
            </a:extLst>
          </p:cNvPr>
          <p:cNvSpPr/>
          <p:nvPr>
            <p:custDataLst>
              <p:tags r:id="rId835"/>
            </p:custDataLst>
          </p:nvPr>
        </p:nvSpPr>
        <p:spPr>
          <a:xfrm>
            <a:off x="100457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6" name="Rectangle 835">
            <a:extLst>
              <a:ext uri="{FF2B5EF4-FFF2-40B4-BE49-F238E27FC236}">
                <a16:creationId xmlns:a16="http://schemas.microsoft.com/office/drawing/2014/main" id="{F4A8E1E4-3EE4-485E-B677-6950E31ED434}"/>
              </a:ext>
              <a:ext uri="{C183D7F6-B498-43B3-948B-1728B52AA6E4}">
                <adec:decorative xmlns:adec="http://schemas.microsoft.com/office/drawing/2017/decorative" val="1"/>
              </a:ext>
            </a:extLst>
          </p:cNvPr>
          <p:cNvSpPr/>
          <p:nvPr>
            <p:custDataLst>
              <p:tags r:id="rId836"/>
            </p:custDataLst>
          </p:nvPr>
        </p:nvSpPr>
        <p:spPr>
          <a:xfrm>
            <a:off x="101346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7" name="Rectangle 836">
            <a:extLst>
              <a:ext uri="{FF2B5EF4-FFF2-40B4-BE49-F238E27FC236}">
                <a16:creationId xmlns:a16="http://schemas.microsoft.com/office/drawing/2014/main" id="{5F4EFF54-6225-47AC-B808-4512EA0E13BA}"/>
              </a:ext>
              <a:ext uri="{C183D7F6-B498-43B3-948B-1728B52AA6E4}">
                <adec:decorative xmlns:adec="http://schemas.microsoft.com/office/drawing/2017/decorative" val="1"/>
              </a:ext>
            </a:extLst>
          </p:cNvPr>
          <p:cNvSpPr/>
          <p:nvPr>
            <p:custDataLst>
              <p:tags r:id="rId837"/>
            </p:custDataLst>
          </p:nvPr>
        </p:nvSpPr>
        <p:spPr>
          <a:xfrm>
            <a:off x="102235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8" name="Rectangle 837">
            <a:extLst>
              <a:ext uri="{FF2B5EF4-FFF2-40B4-BE49-F238E27FC236}">
                <a16:creationId xmlns:a16="http://schemas.microsoft.com/office/drawing/2014/main" id="{AF08EE2E-38AB-4DCE-BE09-081C02142EE5}"/>
              </a:ext>
              <a:ext uri="{C183D7F6-B498-43B3-948B-1728B52AA6E4}">
                <adec:decorative xmlns:adec="http://schemas.microsoft.com/office/drawing/2017/decorative" val="1"/>
              </a:ext>
            </a:extLst>
          </p:cNvPr>
          <p:cNvSpPr/>
          <p:nvPr>
            <p:custDataLst>
              <p:tags r:id="rId838"/>
            </p:custDataLst>
          </p:nvPr>
        </p:nvSpPr>
        <p:spPr>
          <a:xfrm>
            <a:off x="103124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9" name="Rectangle 838">
            <a:extLst>
              <a:ext uri="{FF2B5EF4-FFF2-40B4-BE49-F238E27FC236}">
                <a16:creationId xmlns:a16="http://schemas.microsoft.com/office/drawing/2014/main" id="{3B092449-A418-4EFD-B3CB-0ED70F5726FE}"/>
              </a:ext>
              <a:ext uri="{C183D7F6-B498-43B3-948B-1728B52AA6E4}">
                <adec:decorative xmlns:adec="http://schemas.microsoft.com/office/drawing/2017/decorative" val="1"/>
              </a:ext>
            </a:extLst>
          </p:cNvPr>
          <p:cNvSpPr/>
          <p:nvPr>
            <p:custDataLst>
              <p:tags r:id="rId839"/>
            </p:custDataLst>
          </p:nvPr>
        </p:nvSpPr>
        <p:spPr>
          <a:xfrm>
            <a:off x="104013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0" name="Rectangle 839">
            <a:extLst>
              <a:ext uri="{FF2B5EF4-FFF2-40B4-BE49-F238E27FC236}">
                <a16:creationId xmlns:a16="http://schemas.microsoft.com/office/drawing/2014/main" id="{AC1EA61B-6AD6-4AB6-B775-493AAE38BF0D}"/>
              </a:ext>
              <a:ext uri="{C183D7F6-B498-43B3-948B-1728B52AA6E4}">
                <adec:decorative xmlns:adec="http://schemas.microsoft.com/office/drawing/2017/decorative" val="1"/>
              </a:ext>
            </a:extLst>
          </p:cNvPr>
          <p:cNvSpPr/>
          <p:nvPr>
            <p:custDataLst>
              <p:tags r:id="rId840"/>
            </p:custDataLst>
          </p:nvPr>
        </p:nvSpPr>
        <p:spPr>
          <a:xfrm>
            <a:off x="104902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1" name="Rectangle 840">
            <a:extLst>
              <a:ext uri="{FF2B5EF4-FFF2-40B4-BE49-F238E27FC236}">
                <a16:creationId xmlns:a16="http://schemas.microsoft.com/office/drawing/2014/main" id="{BE856F19-1871-4F10-BCFF-2E74BF14219A}"/>
              </a:ext>
              <a:ext uri="{C183D7F6-B498-43B3-948B-1728B52AA6E4}">
                <adec:decorative xmlns:adec="http://schemas.microsoft.com/office/drawing/2017/decorative" val="1"/>
              </a:ext>
            </a:extLst>
          </p:cNvPr>
          <p:cNvSpPr/>
          <p:nvPr>
            <p:custDataLst>
              <p:tags r:id="rId841"/>
            </p:custDataLst>
          </p:nvPr>
        </p:nvSpPr>
        <p:spPr>
          <a:xfrm>
            <a:off x="105791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2" name="Rectangle 841">
            <a:extLst>
              <a:ext uri="{FF2B5EF4-FFF2-40B4-BE49-F238E27FC236}">
                <a16:creationId xmlns:a16="http://schemas.microsoft.com/office/drawing/2014/main" id="{1C419E7C-C729-4401-90B1-F39CD39CD9F5}"/>
              </a:ext>
              <a:ext uri="{C183D7F6-B498-43B3-948B-1728B52AA6E4}">
                <adec:decorative xmlns:adec="http://schemas.microsoft.com/office/drawing/2017/decorative" val="1"/>
              </a:ext>
            </a:extLst>
          </p:cNvPr>
          <p:cNvSpPr/>
          <p:nvPr>
            <p:custDataLst>
              <p:tags r:id="rId842"/>
            </p:custDataLst>
          </p:nvPr>
        </p:nvSpPr>
        <p:spPr>
          <a:xfrm>
            <a:off x="106680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pic>
        <p:nvPicPr>
          <p:cNvPr id="844" name="Picture 843" descr="A blue square with white lines&#10;&#10;AI-generated content may be incorrect.">
            <a:extLst>
              <a:ext uri="{FF2B5EF4-FFF2-40B4-BE49-F238E27FC236}">
                <a16:creationId xmlns:a16="http://schemas.microsoft.com/office/drawing/2014/main" id="{C725A264-8143-F1F4-AEAE-FCBF56C80B26}"/>
              </a:ext>
            </a:extLst>
          </p:cNvPr>
          <p:cNvPicPr>
            <a:picLocks noChangeAspect="1"/>
          </p:cNvPicPr>
          <p:nvPr/>
        </p:nvPicPr>
        <p:blipFill>
          <a:blip r:embed="rId844"/>
          <a:stretch>
            <a:fillRect/>
          </a:stretch>
        </p:blipFill>
        <p:spPr>
          <a:xfrm>
            <a:off x="0" y="5951174"/>
            <a:ext cx="12192000" cy="904169"/>
          </a:xfrm>
          <a:prstGeom prst="rect">
            <a:avLst/>
          </a:prstGeom>
        </p:spPr>
      </p:pic>
    </p:spTree>
    <p:custDataLst>
      <p:tags r:id="rId1"/>
    </p:custDataLst>
    <p:extLst>
      <p:ext uri="{BB962C8B-B14F-4D97-AF65-F5344CB8AC3E}">
        <p14:creationId xmlns:p14="http://schemas.microsoft.com/office/powerpoint/2010/main" val="16353774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91502-CDBE-7776-136B-4D42D332E01E}"/>
              </a:ext>
            </a:extLst>
          </p:cNvPr>
          <p:cNvSpPr>
            <a:spLocks noGrp="1"/>
          </p:cNvSpPr>
          <p:nvPr>
            <p:ph type="title"/>
          </p:nvPr>
        </p:nvSpPr>
        <p:spPr>
          <a:xfrm>
            <a:off x="629640" y="630936"/>
            <a:ext cx="5815651" cy="2702018"/>
          </a:xfrm>
          <a:noFill/>
        </p:spPr>
        <p:txBody>
          <a:bodyPr vert="horz" lIns="91440" tIns="45720" rIns="91440" bIns="45720" rtlCol="0" anchor="b">
            <a:normAutofit/>
          </a:bodyPr>
          <a:lstStyle/>
          <a:p>
            <a:r>
              <a:rPr lang="en-US" sz="4800">
                <a:solidFill>
                  <a:schemeClr val="bg1"/>
                </a:solidFill>
              </a:rPr>
              <a:t>Any Questions?</a:t>
            </a:r>
          </a:p>
        </p:txBody>
      </p:sp>
      <p:pic>
        <p:nvPicPr>
          <p:cNvPr id="5" name="Picture 4" descr="Yellow question mark">
            <a:extLst>
              <a:ext uri="{FF2B5EF4-FFF2-40B4-BE49-F238E27FC236}">
                <a16:creationId xmlns:a16="http://schemas.microsoft.com/office/drawing/2014/main" id="{625EDFD1-85E1-3C0A-7E8A-897D1C882082}"/>
              </a:ext>
            </a:extLst>
          </p:cNvPr>
          <p:cNvPicPr>
            <a:picLocks noChangeAspect="1"/>
          </p:cNvPicPr>
          <p:nvPr/>
        </p:nvPicPr>
        <p:blipFill>
          <a:blip r:embed="rId3"/>
          <a:srcRect b="6250"/>
          <a:stretch/>
        </p:blipFill>
        <p:spPr>
          <a:xfrm>
            <a:off x="0" y="0"/>
            <a:ext cx="12191999" cy="6227063"/>
          </a:xfrm>
          <a:prstGeom prst="rect">
            <a:avLst/>
          </a:prstGeom>
        </p:spPr>
      </p:pic>
      <p:pic>
        <p:nvPicPr>
          <p:cNvPr id="4" name="Picture 3" descr="A blue square with white lines&#10;&#10;AI-generated content may be incorrect.">
            <a:extLst>
              <a:ext uri="{FF2B5EF4-FFF2-40B4-BE49-F238E27FC236}">
                <a16:creationId xmlns:a16="http://schemas.microsoft.com/office/drawing/2014/main" id="{D6219826-7276-56FA-5D5D-6C821F6930C8}"/>
              </a:ext>
            </a:extLst>
          </p:cNvPr>
          <p:cNvPicPr>
            <a:picLocks noChangeAspect="1"/>
          </p:cNvPicPr>
          <p:nvPr/>
        </p:nvPicPr>
        <p:blipFill>
          <a:blip r:embed="rId4"/>
          <a:stretch>
            <a:fillRect/>
          </a:stretch>
        </p:blipFill>
        <p:spPr>
          <a:xfrm>
            <a:off x="0" y="5842680"/>
            <a:ext cx="12192000" cy="1015320"/>
          </a:xfrm>
          <a:prstGeom prst="rect">
            <a:avLst/>
          </a:prstGeom>
        </p:spPr>
      </p:pic>
    </p:spTree>
    <p:extLst>
      <p:ext uri="{BB962C8B-B14F-4D97-AF65-F5344CB8AC3E}">
        <p14:creationId xmlns:p14="http://schemas.microsoft.com/office/powerpoint/2010/main" val="233214676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QR.DIMENSIONS" val="29"/>
  <p:tag name="VEVOX.INSTRUCTIONS.V2" val="190700324"/>
</p:tagLst>
</file>

<file path=ppt/tags/tag2.xml><?xml version="1.0" encoding="utf-8"?>
<p:tagLst xmlns:a="http://schemas.openxmlformats.org/drawingml/2006/main" xmlns:r="http://schemas.openxmlformats.org/officeDocument/2006/relationships" xmlns:p="http://schemas.openxmlformats.org/presentationml/2006/main">
  <p:tag name="VEVOX.INSTRUCTIONSLIDE" val="join_instructions_title"/>
</p:tagLst>
</file>

<file path=ppt/tags/tag3.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4.xml><?xml version="1.0" encoding="utf-8"?>
<p:tagLst xmlns:a="http://schemas.openxmlformats.org/drawingml/2006/main" xmlns:r="http://schemas.openxmlformats.org/officeDocument/2006/relationships" xmlns:p="http://schemas.openxmlformats.org/presentationml/2006/main">
  <p:tag name="VEVOX.INSTRUCTION.TEXT" val="join_instructions_text"/>
</p:tagLst>
</file>

<file path=ppt/tags/tag5.xml><?xml version="1.0" encoding="utf-8"?>
<p:tagLst xmlns:a="http://schemas.openxmlformats.org/drawingml/2006/main" xmlns:r="http://schemas.openxmlformats.org/officeDocument/2006/relationships" xmlns:p="http://schemas.openxmlformats.org/presentationml/2006/main">
  <p:tag name="VEVOX.QR.CHECKERBOARD" val="x"/>
</p:tagLst>
</file>

<file path=ppt/tags/tag6.xml><?xml version="1.0" encoding="utf-8"?>
<p:tagLst xmlns:a="http://schemas.openxmlformats.org/drawingml/2006/main" xmlns:r="http://schemas.openxmlformats.org/officeDocument/2006/relationships" xmlns:p="http://schemas.openxmlformats.org/presentationml/2006/main">
  <p:tag name="VEVOX.QRDOT" val="(0,0)"/>
  <p:tag name="VEVOX.ACCESSIBILITY.DECORATIVE" val="1"/>
</p:tagLst>
</file>

<file path=ppt/tags/tag7.xml><?xml version="1.0" encoding="utf-8"?>
<p:tagLst xmlns:a="http://schemas.openxmlformats.org/drawingml/2006/main" xmlns:r="http://schemas.openxmlformats.org/officeDocument/2006/relationships" xmlns:p="http://schemas.openxmlformats.org/presentationml/2006/main">
  <p:tag name="VEVOX.QRDOT" val="(1,0)"/>
  <p:tag name="VEVOX.ACCESSIBILITY.DECORATIVE" val="1"/>
</p:tagLst>
</file>

<file path=ppt/tags/tag8.xml><?xml version="1.0" encoding="utf-8"?>
<p:tagLst xmlns:a="http://schemas.openxmlformats.org/drawingml/2006/main" xmlns:r="http://schemas.openxmlformats.org/officeDocument/2006/relationships" xmlns:p="http://schemas.openxmlformats.org/presentationml/2006/main">
  <p:tag name="VEVOX.QRDOT" val="(2,0)"/>
  <p:tag name="VEVOX.ACCESSIBILITY.DECORATIVE" val="1"/>
</p:tagLst>
</file>

<file path=ppt/tags/tag9.xml><?xml version="1.0" encoding="utf-8"?>
<p:tagLst xmlns:a="http://schemas.openxmlformats.org/drawingml/2006/main" xmlns:r="http://schemas.openxmlformats.org/officeDocument/2006/relationships" xmlns:p="http://schemas.openxmlformats.org/presentationml/2006/main">
  <p:tag name="VEVOX.QRDOT" val="(3,0)"/>
  <p:tag name="VEVOX.ACCESSIBILITY.DECORATIVE" val="1"/>
</p:tagLst>
</file>

<file path=ppt/tags/tag10.xml><?xml version="1.0" encoding="utf-8"?>
<p:tagLst xmlns:a="http://schemas.openxmlformats.org/drawingml/2006/main" xmlns:r="http://schemas.openxmlformats.org/officeDocument/2006/relationships" xmlns:p="http://schemas.openxmlformats.org/presentationml/2006/main">
  <p:tag name="VEVOX.QRDOT" val="(4,0)"/>
  <p:tag name="VEVOX.ACCESSIBILITY.DECORATIVE" val="1"/>
</p:tagLst>
</file>

<file path=ppt/tags/tag11.xml><?xml version="1.0" encoding="utf-8"?>
<p:tagLst xmlns:a="http://schemas.openxmlformats.org/drawingml/2006/main" xmlns:r="http://schemas.openxmlformats.org/officeDocument/2006/relationships" xmlns:p="http://schemas.openxmlformats.org/presentationml/2006/main">
  <p:tag name="VEVOX.QRDOT" val="(5,0)"/>
  <p:tag name="VEVOX.ACCESSIBILITY.DECORATIVE" val="1"/>
</p:tagLst>
</file>

<file path=ppt/tags/tag12.xml><?xml version="1.0" encoding="utf-8"?>
<p:tagLst xmlns:a="http://schemas.openxmlformats.org/drawingml/2006/main" xmlns:r="http://schemas.openxmlformats.org/officeDocument/2006/relationships" xmlns:p="http://schemas.openxmlformats.org/presentationml/2006/main">
  <p:tag name="VEVOX.QRDOT" val="(6,0)"/>
  <p:tag name="VEVOX.ACCESSIBILITY.DECORATIVE" val="1"/>
</p:tagLst>
</file>

<file path=ppt/tags/tag13.xml><?xml version="1.0" encoding="utf-8"?>
<p:tagLst xmlns:a="http://schemas.openxmlformats.org/drawingml/2006/main" xmlns:r="http://schemas.openxmlformats.org/officeDocument/2006/relationships" xmlns:p="http://schemas.openxmlformats.org/presentationml/2006/main">
  <p:tag name="VEVOX.QRDOT" val="(7,0)"/>
  <p:tag name="VEVOX.ACCESSIBILITY.DECORATIVE" val="1"/>
</p:tagLst>
</file>

<file path=ppt/tags/tag14.xml><?xml version="1.0" encoding="utf-8"?>
<p:tagLst xmlns:a="http://schemas.openxmlformats.org/drawingml/2006/main" xmlns:r="http://schemas.openxmlformats.org/officeDocument/2006/relationships" xmlns:p="http://schemas.openxmlformats.org/presentationml/2006/main">
  <p:tag name="VEVOX.QRDOT" val="(8,0)"/>
  <p:tag name="VEVOX.ACCESSIBILITY.DECORATIVE" val="1"/>
</p:tagLst>
</file>

<file path=ppt/tags/tag15.xml><?xml version="1.0" encoding="utf-8"?>
<p:tagLst xmlns:a="http://schemas.openxmlformats.org/drawingml/2006/main" xmlns:r="http://schemas.openxmlformats.org/officeDocument/2006/relationships" xmlns:p="http://schemas.openxmlformats.org/presentationml/2006/main">
  <p:tag name="VEVOX.QRDOT" val="(9,0)"/>
  <p:tag name="VEVOX.ACCESSIBILITY.DECORATIVE" val="1"/>
</p:tagLst>
</file>

<file path=ppt/tags/tag16.xml><?xml version="1.0" encoding="utf-8"?>
<p:tagLst xmlns:a="http://schemas.openxmlformats.org/drawingml/2006/main" xmlns:r="http://schemas.openxmlformats.org/officeDocument/2006/relationships" xmlns:p="http://schemas.openxmlformats.org/presentationml/2006/main">
  <p:tag name="VEVOX.QRDOT" val="(10,0)"/>
  <p:tag name="VEVOX.ACCESSIBILITY.DECORATIVE" val="1"/>
</p:tagLst>
</file>

<file path=ppt/tags/tag17.xml><?xml version="1.0" encoding="utf-8"?>
<p:tagLst xmlns:a="http://schemas.openxmlformats.org/drawingml/2006/main" xmlns:r="http://schemas.openxmlformats.org/officeDocument/2006/relationships" xmlns:p="http://schemas.openxmlformats.org/presentationml/2006/main">
  <p:tag name="VEVOX.QRDOT" val="(11,0)"/>
  <p:tag name="VEVOX.ACCESSIBILITY.DECORATIVE" val="1"/>
</p:tagLst>
</file>

<file path=ppt/tags/tag18.xml><?xml version="1.0" encoding="utf-8"?>
<p:tagLst xmlns:a="http://schemas.openxmlformats.org/drawingml/2006/main" xmlns:r="http://schemas.openxmlformats.org/officeDocument/2006/relationships" xmlns:p="http://schemas.openxmlformats.org/presentationml/2006/main">
  <p:tag name="VEVOX.QRDOT" val="(12,0)"/>
  <p:tag name="VEVOX.ACCESSIBILITY.DECORATIVE" val="1"/>
</p:tagLst>
</file>

<file path=ppt/tags/tag19.xml><?xml version="1.0" encoding="utf-8"?>
<p:tagLst xmlns:a="http://schemas.openxmlformats.org/drawingml/2006/main" xmlns:r="http://schemas.openxmlformats.org/officeDocument/2006/relationships" xmlns:p="http://schemas.openxmlformats.org/presentationml/2006/main">
  <p:tag name="VEVOX.QRDOT" val="(13,0)"/>
  <p:tag name="VEVOX.ACCESSIBILITY.DECORATIVE" val="1"/>
</p:tagLst>
</file>

<file path=ppt/tags/tag20.xml><?xml version="1.0" encoding="utf-8"?>
<p:tagLst xmlns:a="http://schemas.openxmlformats.org/drawingml/2006/main" xmlns:r="http://schemas.openxmlformats.org/officeDocument/2006/relationships" xmlns:p="http://schemas.openxmlformats.org/presentationml/2006/main">
  <p:tag name="VEVOX.QRDOT" val="(14,0)"/>
  <p:tag name="VEVOX.ACCESSIBILITY.DECORATIVE" val="1"/>
</p:tagLst>
</file>

<file path=ppt/tags/tag21.xml><?xml version="1.0" encoding="utf-8"?>
<p:tagLst xmlns:a="http://schemas.openxmlformats.org/drawingml/2006/main" xmlns:r="http://schemas.openxmlformats.org/officeDocument/2006/relationships" xmlns:p="http://schemas.openxmlformats.org/presentationml/2006/main">
  <p:tag name="VEVOX.QRDOT" val="(15,0)"/>
  <p:tag name="VEVOX.ACCESSIBILITY.DECORATIVE" val="1"/>
</p:tagLst>
</file>

<file path=ppt/tags/tag22.xml><?xml version="1.0" encoding="utf-8"?>
<p:tagLst xmlns:a="http://schemas.openxmlformats.org/drawingml/2006/main" xmlns:r="http://schemas.openxmlformats.org/officeDocument/2006/relationships" xmlns:p="http://schemas.openxmlformats.org/presentationml/2006/main">
  <p:tag name="VEVOX.QRDOT" val="(16,0)"/>
  <p:tag name="VEVOX.ACCESSIBILITY.DECORATIVE" val="1"/>
</p:tagLst>
</file>

<file path=ppt/tags/tag23.xml><?xml version="1.0" encoding="utf-8"?>
<p:tagLst xmlns:a="http://schemas.openxmlformats.org/drawingml/2006/main" xmlns:r="http://schemas.openxmlformats.org/officeDocument/2006/relationships" xmlns:p="http://schemas.openxmlformats.org/presentationml/2006/main">
  <p:tag name="VEVOX.QRDOT" val="(17,0)"/>
  <p:tag name="VEVOX.ACCESSIBILITY.DECORATIVE" val="1"/>
</p:tagLst>
</file>

<file path=ppt/tags/tag24.xml><?xml version="1.0" encoding="utf-8"?>
<p:tagLst xmlns:a="http://schemas.openxmlformats.org/drawingml/2006/main" xmlns:r="http://schemas.openxmlformats.org/officeDocument/2006/relationships" xmlns:p="http://schemas.openxmlformats.org/presentationml/2006/main">
  <p:tag name="VEVOX.QRDOT" val="(18,0)"/>
  <p:tag name="VEVOX.ACCESSIBILITY.DECORATIVE" val="1"/>
</p:tagLst>
</file>

<file path=ppt/tags/tag25.xml><?xml version="1.0" encoding="utf-8"?>
<p:tagLst xmlns:a="http://schemas.openxmlformats.org/drawingml/2006/main" xmlns:r="http://schemas.openxmlformats.org/officeDocument/2006/relationships" xmlns:p="http://schemas.openxmlformats.org/presentationml/2006/main">
  <p:tag name="VEVOX.QRDOT" val="(19,0)"/>
  <p:tag name="VEVOX.ACCESSIBILITY.DECORATIVE" val="1"/>
</p:tagLst>
</file>

<file path=ppt/tags/tag26.xml><?xml version="1.0" encoding="utf-8"?>
<p:tagLst xmlns:a="http://schemas.openxmlformats.org/drawingml/2006/main" xmlns:r="http://schemas.openxmlformats.org/officeDocument/2006/relationships" xmlns:p="http://schemas.openxmlformats.org/presentationml/2006/main">
  <p:tag name="VEVOX.QRDOT" val="(20,0)"/>
  <p:tag name="VEVOX.ACCESSIBILITY.DECORATIVE" val="1"/>
</p:tagLst>
</file>

<file path=ppt/tags/tag27.xml><?xml version="1.0" encoding="utf-8"?>
<p:tagLst xmlns:a="http://schemas.openxmlformats.org/drawingml/2006/main" xmlns:r="http://schemas.openxmlformats.org/officeDocument/2006/relationships" xmlns:p="http://schemas.openxmlformats.org/presentationml/2006/main">
  <p:tag name="VEVOX.QRDOT" val="(21,0)"/>
  <p:tag name="VEVOX.ACCESSIBILITY.DECORATIVE" val="1"/>
</p:tagLst>
</file>

<file path=ppt/tags/tag28.xml><?xml version="1.0" encoding="utf-8"?>
<p:tagLst xmlns:a="http://schemas.openxmlformats.org/drawingml/2006/main" xmlns:r="http://schemas.openxmlformats.org/officeDocument/2006/relationships" xmlns:p="http://schemas.openxmlformats.org/presentationml/2006/main">
  <p:tag name="VEVOX.QRDOT" val="(22,0)"/>
  <p:tag name="VEVOX.ACCESSIBILITY.DECORATIVE" val="1"/>
</p:tagLst>
</file>

<file path=ppt/tags/tag29.xml><?xml version="1.0" encoding="utf-8"?>
<p:tagLst xmlns:a="http://schemas.openxmlformats.org/drawingml/2006/main" xmlns:r="http://schemas.openxmlformats.org/officeDocument/2006/relationships" xmlns:p="http://schemas.openxmlformats.org/presentationml/2006/main">
  <p:tag name="VEVOX.QRDOT" val="(23,0)"/>
  <p:tag name="VEVOX.ACCESSIBILITY.DECORATIVE" val="1"/>
</p:tagLst>
</file>

<file path=ppt/tags/tag30.xml><?xml version="1.0" encoding="utf-8"?>
<p:tagLst xmlns:a="http://schemas.openxmlformats.org/drawingml/2006/main" xmlns:r="http://schemas.openxmlformats.org/officeDocument/2006/relationships" xmlns:p="http://schemas.openxmlformats.org/presentationml/2006/main">
  <p:tag name="VEVOX.QRDOT" val="(24,0)"/>
  <p:tag name="VEVOX.ACCESSIBILITY.DECORATIVE" val="1"/>
</p:tagLst>
</file>

<file path=ppt/tags/tag31.xml><?xml version="1.0" encoding="utf-8"?>
<p:tagLst xmlns:a="http://schemas.openxmlformats.org/drawingml/2006/main" xmlns:r="http://schemas.openxmlformats.org/officeDocument/2006/relationships" xmlns:p="http://schemas.openxmlformats.org/presentationml/2006/main">
  <p:tag name="VEVOX.QRDOT" val="(25,0)"/>
  <p:tag name="VEVOX.ACCESSIBILITY.DECORATIVE" val="1"/>
</p:tagLst>
</file>

<file path=ppt/tags/tag32.xml><?xml version="1.0" encoding="utf-8"?>
<p:tagLst xmlns:a="http://schemas.openxmlformats.org/drawingml/2006/main" xmlns:r="http://schemas.openxmlformats.org/officeDocument/2006/relationships" xmlns:p="http://schemas.openxmlformats.org/presentationml/2006/main">
  <p:tag name="VEVOX.QRDOT" val="(26,0)"/>
  <p:tag name="VEVOX.ACCESSIBILITY.DECORATIVE" val="1"/>
</p:tagLst>
</file>

<file path=ppt/tags/tag33.xml><?xml version="1.0" encoding="utf-8"?>
<p:tagLst xmlns:a="http://schemas.openxmlformats.org/drawingml/2006/main" xmlns:r="http://schemas.openxmlformats.org/officeDocument/2006/relationships" xmlns:p="http://schemas.openxmlformats.org/presentationml/2006/main">
  <p:tag name="VEVOX.QRDOT" val="(27,0)"/>
  <p:tag name="VEVOX.ACCESSIBILITY.DECORATIVE" val="1"/>
</p:tagLst>
</file>

<file path=ppt/tags/tag34.xml><?xml version="1.0" encoding="utf-8"?>
<p:tagLst xmlns:a="http://schemas.openxmlformats.org/drawingml/2006/main" xmlns:r="http://schemas.openxmlformats.org/officeDocument/2006/relationships" xmlns:p="http://schemas.openxmlformats.org/presentationml/2006/main">
  <p:tag name="VEVOX.QRDOT" val="(28,0)"/>
  <p:tag name="VEVOX.ACCESSIBILITY.DECORATIVE" val="1"/>
</p:tagLst>
</file>

<file path=ppt/tags/tag35.xml><?xml version="1.0" encoding="utf-8"?>
<p:tagLst xmlns:a="http://schemas.openxmlformats.org/drawingml/2006/main" xmlns:r="http://schemas.openxmlformats.org/officeDocument/2006/relationships" xmlns:p="http://schemas.openxmlformats.org/presentationml/2006/main">
  <p:tag name="VEVOX.QRDOT" val="(29,0)"/>
  <p:tag name="VEVOX.ACCESSIBILITY.DECORATIVE" val="1"/>
</p:tagLst>
</file>

<file path=ppt/tags/tag36.xml><?xml version="1.0" encoding="utf-8"?>
<p:tagLst xmlns:a="http://schemas.openxmlformats.org/drawingml/2006/main" xmlns:r="http://schemas.openxmlformats.org/officeDocument/2006/relationships" xmlns:p="http://schemas.openxmlformats.org/presentationml/2006/main">
  <p:tag name="VEVOX.QRDOT" val="(0,1)"/>
  <p:tag name="VEVOX.ACCESSIBILITY.DECORATIVE" val="1"/>
</p:tagLst>
</file>

<file path=ppt/tags/tag37.xml><?xml version="1.0" encoding="utf-8"?>
<p:tagLst xmlns:a="http://schemas.openxmlformats.org/drawingml/2006/main" xmlns:r="http://schemas.openxmlformats.org/officeDocument/2006/relationships" xmlns:p="http://schemas.openxmlformats.org/presentationml/2006/main">
  <p:tag name="VEVOX.QRDOT" val="(1,1)"/>
  <p:tag name="VEVOX.ACCESSIBILITY.DECORATIVE" val="1"/>
</p:tagLst>
</file>

<file path=ppt/tags/tag38.xml><?xml version="1.0" encoding="utf-8"?>
<p:tagLst xmlns:a="http://schemas.openxmlformats.org/drawingml/2006/main" xmlns:r="http://schemas.openxmlformats.org/officeDocument/2006/relationships" xmlns:p="http://schemas.openxmlformats.org/presentationml/2006/main">
  <p:tag name="VEVOX.QRDOT" val="(2,1)"/>
  <p:tag name="VEVOX.ACCESSIBILITY.DECORATIVE" val="1"/>
</p:tagLst>
</file>

<file path=ppt/tags/tag39.xml><?xml version="1.0" encoding="utf-8"?>
<p:tagLst xmlns:a="http://schemas.openxmlformats.org/drawingml/2006/main" xmlns:r="http://schemas.openxmlformats.org/officeDocument/2006/relationships" xmlns:p="http://schemas.openxmlformats.org/presentationml/2006/main">
  <p:tag name="VEVOX.QRDOT" val="(3,1)"/>
  <p:tag name="VEVOX.ACCESSIBILITY.DECORATIVE" val="1"/>
</p:tagLst>
</file>

<file path=ppt/tags/tag40.xml><?xml version="1.0" encoding="utf-8"?>
<p:tagLst xmlns:a="http://schemas.openxmlformats.org/drawingml/2006/main" xmlns:r="http://schemas.openxmlformats.org/officeDocument/2006/relationships" xmlns:p="http://schemas.openxmlformats.org/presentationml/2006/main">
  <p:tag name="VEVOX.QRDOT" val="(4,1)"/>
  <p:tag name="VEVOX.ACCESSIBILITY.DECORATIVE" val="1"/>
</p:tagLst>
</file>

<file path=ppt/tags/tag41.xml><?xml version="1.0" encoding="utf-8"?>
<p:tagLst xmlns:a="http://schemas.openxmlformats.org/drawingml/2006/main" xmlns:r="http://schemas.openxmlformats.org/officeDocument/2006/relationships" xmlns:p="http://schemas.openxmlformats.org/presentationml/2006/main">
  <p:tag name="VEVOX.QRDOT" val="(5,1)"/>
  <p:tag name="VEVOX.ACCESSIBILITY.DECORATIVE" val="1"/>
</p:tagLst>
</file>

<file path=ppt/tags/tag42.xml><?xml version="1.0" encoding="utf-8"?>
<p:tagLst xmlns:a="http://schemas.openxmlformats.org/drawingml/2006/main" xmlns:r="http://schemas.openxmlformats.org/officeDocument/2006/relationships" xmlns:p="http://schemas.openxmlformats.org/presentationml/2006/main">
  <p:tag name="VEVOX.QRDOT" val="(6,1)"/>
  <p:tag name="VEVOX.ACCESSIBILITY.DECORATIVE" val="1"/>
</p:tagLst>
</file>

<file path=ppt/tags/tag43.xml><?xml version="1.0" encoding="utf-8"?>
<p:tagLst xmlns:a="http://schemas.openxmlformats.org/drawingml/2006/main" xmlns:r="http://schemas.openxmlformats.org/officeDocument/2006/relationships" xmlns:p="http://schemas.openxmlformats.org/presentationml/2006/main">
  <p:tag name="VEVOX.QRDOT" val="(7,1)"/>
  <p:tag name="VEVOX.ACCESSIBILITY.DECORATIVE" val="1"/>
</p:tagLst>
</file>

<file path=ppt/tags/tag44.xml><?xml version="1.0" encoding="utf-8"?>
<p:tagLst xmlns:a="http://schemas.openxmlformats.org/drawingml/2006/main" xmlns:r="http://schemas.openxmlformats.org/officeDocument/2006/relationships" xmlns:p="http://schemas.openxmlformats.org/presentationml/2006/main">
  <p:tag name="VEVOX.QRDOT" val="(8,1)"/>
  <p:tag name="VEVOX.ACCESSIBILITY.DECORATIVE" val="1"/>
</p:tagLst>
</file>

<file path=ppt/tags/tag45.xml><?xml version="1.0" encoding="utf-8"?>
<p:tagLst xmlns:a="http://schemas.openxmlformats.org/drawingml/2006/main" xmlns:r="http://schemas.openxmlformats.org/officeDocument/2006/relationships" xmlns:p="http://schemas.openxmlformats.org/presentationml/2006/main">
  <p:tag name="VEVOX.QRDOT" val="(9,1)"/>
  <p:tag name="VEVOX.ACCESSIBILITY.DECORATIVE" val="1"/>
</p:tagLst>
</file>

<file path=ppt/tags/tag46.xml><?xml version="1.0" encoding="utf-8"?>
<p:tagLst xmlns:a="http://schemas.openxmlformats.org/drawingml/2006/main" xmlns:r="http://schemas.openxmlformats.org/officeDocument/2006/relationships" xmlns:p="http://schemas.openxmlformats.org/presentationml/2006/main">
  <p:tag name="VEVOX.QRDOT" val="(10,1)"/>
  <p:tag name="VEVOX.ACCESSIBILITY.DECORATIVE" val="1"/>
</p:tagLst>
</file>

<file path=ppt/tags/tag47.xml><?xml version="1.0" encoding="utf-8"?>
<p:tagLst xmlns:a="http://schemas.openxmlformats.org/drawingml/2006/main" xmlns:r="http://schemas.openxmlformats.org/officeDocument/2006/relationships" xmlns:p="http://schemas.openxmlformats.org/presentationml/2006/main">
  <p:tag name="VEVOX.QRDOT" val="(11,1)"/>
  <p:tag name="VEVOX.ACCESSIBILITY.DECORATIVE" val="1"/>
</p:tagLst>
</file>

<file path=ppt/tags/tag48.xml><?xml version="1.0" encoding="utf-8"?>
<p:tagLst xmlns:a="http://schemas.openxmlformats.org/drawingml/2006/main" xmlns:r="http://schemas.openxmlformats.org/officeDocument/2006/relationships" xmlns:p="http://schemas.openxmlformats.org/presentationml/2006/main">
  <p:tag name="VEVOX.QRDOT" val="(12,1)"/>
  <p:tag name="VEVOX.ACCESSIBILITY.DECORATIVE" val="1"/>
</p:tagLst>
</file>

<file path=ppt/tags/tag49.xml><?xml version="1.0" encoding="utf-8"?>
<p:tagLst xmlns:a="http://schemas.openxmlformats.org/drawingml/2006/main" xmlns:r="http://schemas.openxmlformats.org/officeDocument/2006/relationships" xmlns:p="http://schemas.openxmlformats.org/presentationml/2006/main">
  <p:tag name="VEVOX.QRDOT" val="(13,1)"/>
  <p:tag name="VEVOX.ACCESSIBILITY.DECORATIVE" val="1"/>
</p:tagLst>
</file>

<file path=ppt/tags/tag50.xml><?xml version="1.0" encoding="utf-8"?>
<p:tagLst xmlns:a="http://schemas.openxmlformats.org/drawingml/2006/main" xmlns:r="http://schemas.openxmlformats.org/officeDocument/2006/relationships" xmlns:p="http://schemas.openxmlformats.org/presentationml/2006/main">
  <p:tag name="VEVOX.QRDOT" val="(14,1)"/>
  <p:tag name="VEVOX.ACCESSIBILITY.DECORATIVE" val="1"/>
</p:tagLst>
</file>

<file path=ppt/tags/tag51.xml><?xml version="1.0" encoding="utf-8"?>
<p:tagLst xmlns:a="http://schemas.openxmlformats.org/drawingml/2006/main" xmlns:r="http://schemas.openxmlformats.org/officeDocument/2006/relationships" xmlns:p="http://schemas.openxmlformats.org/presentationml/2006/main">
  <p:tag name="VEVOX.QRDOT" val="(15,1)"/>
  <p:tag name="VEVOX.ACCESSIBILITY.DECORATIVE" val="1"/>
</p:tagLst>
</file>

<file path=ppt/tags/tag52.xml><?xml version="1.0" encoding="utf-8"?>
<p:tagLst xmlns:a="http://schemas.openxmlformats.org/drawingml/2006/main" xmlns:r="http://schemas.openxmlformats.org/officeDocument/2006/relationships" xmlns:p="http://schemas.openxmlformats.org/presentationml/2006/main">
  <p:tag name="VEVOX.QRDOT" val="(16,1)"/>
  <p:tag name="VEVOX.ACCESSIBILITY.DECORATIVE" val="1"/>
</p:tagLst>
</file>

<file path=ppt/tags/tag53.xml><?xml version="1.0" encoding="utf-8"?>
<p:tagLst xmlns:a="http://schemas.openxmlformats.org/drawingml/2006/main" xmlns:r="http://schemas.openxmlformats.org/officeDocument/2006/relationships" xmlns:p="http://schemas.openxmlformats.org/presentationml/2006/main">
  <p:tag name="VEVOX.QRDOT" val="(17,1)"/>
  <p:tag name="VEVOX.ACCESSIBILITY.DECORATIVE" val="1"/>
</p:tagLst>
</file>

<file path=ppt/tags/tag54.xml><?xml version="1.0" encoding="utf-8"?>
<p:tagLst xmlns:a="http://schemas.openxmlformats.org/drawingml/2006/main" xmlns:r="http://schemas.openxmlformats.org/officeDocument/2006/relationships" xmlns:p="http://schemas.openxmlformats.org/presentationml/2006/main">
  <p:tag name="VEVOX.QRDOT" val="(18,1)"/>
  <p:tag name="VEVOX.ACCESSIBILITY.DECORATIVE" val="1"/>
</p:tagLst>
</file>

<file path=ppt/tags/tag55.xml><?xml version="1.0" encoding="utf-8"?>
<p:tagLst xmlns:a="http://schemas.openxmlformats.org/drawingml/2006/main" xmlns:r="http://schemas.openxmlformats.org/officeDocument/2006/relationships" xmlns:p="http://schemas.openxmlformats.org/presentationml/2006/main">
  <p:tag name="VEVOX.QRDOT" val="(19,1)"/>
  <p:tag name="VEVOX.ACCESSIBILITY.DECORATIVE" val="1"/>
</p:tagLst>
</file>

<file path=ppt/tags/tag56.xml><?xml version="1.0" encoding="utf-8"?>
<p:tagLst xmlns:a="http://schemas.openxmlformats.org/drawingml/2006/main" xmlns:r="http://schemas.openxmlformats.org/officeDocument/2006/relationships" xmlns:p="http://schemas.openxmlformats.org/presentationml/2006/main">
  <p:tag name="VEVOX.QRDOT" val="(20,1)"/>
  <p:tag name="VEVOX.ACCESSIBILITY.DECORATIVE" val="1"/>
</p:tagLst>
</file>

<file path=ppt/tags/tag57.xml><?xml version="1.0" encoding="utf-8"?>
<p:tagLst xmlns:a="http://schemas.openxmlformats.org/drawingml/2006/main" xmlns:r="http://schemas.openxmlformats.org/officeDocument/2006/relationships" xmlns:p="http://schemas.openxmlformats.org/presentationml/2006/main">
  <p:tag name="VEVOX.QRDOT" val="(21,1)"/>
  <p:tag name="VEVOX.ACCESSIBILITY.DECORATIVE" val="1"/>
</p:tagLst>
</file>

<file path=ppt/tags/tag58.xml><?xml version="1.0" encoding="utf-8"?>
<p:tagLst xmlns:a="http://schemas.openxmlformats.org/drawingml/2006/main" xmlns:r="http://schemas.openxmlformats.org/officeDocument/2006/relationships" xmlns:p="http://schemas.openxmlformats.org/presentationml/2006/main">
  <p:tag name="VEVOX.QRDOT" val="(22,1)"/>
  <p:tag name="VEVOX.ACCESSIBILITY.DECORATIVE" val="1"/>
</p:tagLst>
</file>

<file path=ppt/tags/tag59.xml><?xml version="1.0" encoding="utf-8"?>
<p:tagLst xmlns:a="http://schemas.openxmlformats.org/drawingml/2006/main" xmlns:r="http://schemas.openxmlformats.org/officeDocument/2006/relationships" xmlns:p="http://schemas.openxmlformats.org/presentationml/2006/main">
  <p:tag name="VEVOX.QRDOT" val="(23,1)"/>
  <p:tag name="VEVOX.ACCESSIBILITY.DECORATIVE" val="1"/>
</p:tagLst>
</file>

<file path=ppt/tags/tag60.xml><?xml version="1.0" encoding="utf-8"?>
<p:tagLst xmlns:a="http://schemas.openxmlformats.org/drawingml/2006/main" xmlns:r="http://schemas.openxmlformats.org/officeDocument/2006/relationships" xmlns:p="http://schemas.openxmlformats.org/presentationml/2006/main">
  <p:tag name="VEVOX.QRDOT" val="(24,1)"/>
  <p:tag name="VEVOX.ACCESSIBILITY.DECORATIVE" val="1"/>
</p:tagLst>
</file>

<file path=ppt/tags/tag61.xml><?xml version="1.0" encoding="utf-8"?>
<p:tagLst xmlns:a="http://schemas.openxmlformats.org/drawingml/2006/main" xmlns:r="http://schemas.openxmlformats.org/officeDocument/2006/relationships" xmlns:p="http://schemas.openxmlformats.org/presentationml/2006/main">
  <p:tag name="VEVOX.QRDOT" val="(25,1)"/>
  <p:tag name="VEVOX.ACCESSIBILITY.DECORATIVE" val="1"/>
</p:tagLst>
</file>

<file path=ppt/tags/tag62.xml><?xml version="1.0" encoding="utf-8"?>
<p:tagLst xmlns:a="http://schemas.openxmlformats.org/drawingml/2006/main" xmlns:r="http://schemas.openxmlformats.org/officeDocument/2006/relationships" xmlns:p="http://schemas.openxmlformats.org/presentationml/2006/main">
  <p:tag name="VEVOX.QRDOT" val="(26,1)"/>
  <p:tag name="VEVOX.ACCESSIBILITY.DECORATIVE" val="1"/>
</p:tagLst>
</file>

<file path=ppt/tags/tag63.xml><?xml version="1.0" encoding="utf-8"?>
<p:tagLst xmlns:a="http://schemas.openxmlformats.org/drawingml/2006/main" xmlns:r="http://schemas.openxmlformats.org/officeDocument/2006/relationships" xmlns:p="http://schemas.openxmlformats.org/presentationml/2006/main">
  <p:tag name="VEVOX.QRDOT" val="(27,1)"/>
  <p:tag name="VEVOX.ACCESSIBILITY.DECORATIVE" val="1"/>
</p:tagLst>
</file>

<file path=ppt/tags/tag64.xml><?xml version="1.0" encoding="utf-8"?>
<p:tagLst xmlns:a="http://schemas.openxmlformats.org/drawingml/2006/main" xmlns:r="http://schemas.openxmlformats.org/officeDocument/2006/relationships" xmlns:p="http://schemas.openxmlformats.org/presentationml/2006/main">
  <p:tag name="VEVOX.QRDOT" val="(28,1)"/>
  <p:tag name="VEVOX.ACCESSIBILITY.DECORATIVE" val="1"/>
</p:tagLst>
</file>

<file path=ppt/tags/tag65.xml><?xml version="1.0" encoding="utf-8"?>
<p:tagLst xmlns:a="http://schemas.openxmlformats.org/drawingml/2006/main" xmlns:r="http://schemas.openxmlformats.org/officeDocument/2006/relationships" xmlns:p="http://schemas.openxmlformats.org/presentationml/2006/main">
  <p:tag name="VEVOX.QRDOT" val="(29,1)"/>
  <p:tag name="VEVOX.ACCESSIBILITY.DECORATIVE" val="1"/>
</p:tagLst>
</file>

<file path=ppt/tags/tag66.xml><?xml version="1.0" encoding="utf-8"?>
<p:tagLst xmlns:a="http://schemas.openxmlformats.org/drawingml/2006/main" xmlns:r="http://schemas.openxmlformats.org/officeDocument/2006/relationships" xmlns:p="http://schemas.openxmlformats.org/presentationml/2006/main">
  <p:tag name="VEVOX.QRDOT" val="(0,2)"/>
  <p:tag name="VEVOX.ACCESSIBILITY.DECORATIVE" val="1"/>
</p:tagLst>
</file>

<file path=ppt/tags/tag67.xml><?xml version="1.0" encoding="utf-8"?>
<p:tagLst xmlns:a="http://schemas.openxmlformats.org/drawingml/2006/main" xmlns:r="http://schemas.openxmlformats.org/officeDocument/2006/relationships" xmlns:p="http://schemas.openxmlformats.org/presentationml/2006/main">
  <p:tag name="VEVOX.QRDOT" val="(1,2)"/>
  <p:tag name="VEVOX.ACCESSIBILITY.DECORATIVE" val="1"/>
</p:tagLst>
</file>

<file path=ppt/tags/tag68.xml><?xml version="1.0" encoding="utf-8"?>
<p:tagLst xmlns:a="http://schemas.openxmlformats.org/drawingml/2006/main" xmlns:r="http://schemas.openxmlformats.org/officeDocument/2006/relationships" xmlns:p="http://schemas.openxmlformats.org/presentationml/2006/main">
  <p:tag name="VEVOX.QRDOT" val="(2,2)"/>
  <p:tag name="VEVOX.ACCESSIBILITY.DECORATIVE" val="1"/>
</p:tagLst>
</file>

<file path=ppt/tags/tag69.xml><?xml version="1.0" encoding="utf-8"?>
<p:tagLst xmlns:a="http://schemas.openxmlformats.org/drawingml/2006/main" xmlns:r="http://schemas.openxmlformats.org/officeDocument/2006/relationships" xmlns:p="http://schemas.openxmlformats.org/presentationml/2006/main">
  <p:tag name="VEVOX.QRDOT" val="(3,2)"/>
  <p:tag name="VEVOX.ACCESSIBILITY.DECORATIVE" val="1"/>
</p:tagLst>
</file>

<file path=ppt/tags/tag70.xml><?xml version="1.0" encoding="utf-8"?>
<p:tagLst xmlns:a="http://schemas.openxmlformats.org/drawingml/2006/main" xmlns:r="http://schemas.openxmlformats.org/officeDocument/2006/relationships" xmlns:p="http://schemas.openxmlformats.org/presentationml/2006/main">
  <p:tag name="VEVOX.QRDOT" val="(4,2)"/>
  <p:tag name="VEVOX.ACCESSIBILITY.DECORATIVE" val="1"/>
</p:tagLst>
</file>

<file path=ppt/tags/tag71.xml><?xml version="1.0" encoding="utf-8"?>
<p:tagLst xmlns:a="http://schemas.openxmlformats.org/drawingml/2006/main" xmlns:r="http://schemas.openxmlformats.org/officeDocument/2006/relationships" xmlns:p="http://schemas.openxmlformats.org/presentationml/2006/main">
  <p:tag name="VEVOX.QRDOT" val="(5,2)"/>
  <p:tag name="VEVOX.ACCESSIBILITY.DECORATIVE" val="1"/>
</p:tagLst>
</file>

<file path=ppt/tags/tag72.xml><?xml version="1.0" encoding="utf-8"?>
<p:tagLst xmlns:a="http://schemas.openxmlformats.org/drawingml/2006/main" xmlns:r="http://schemas.openxmlformats.org/officeDocument/2006/relationships" xmlns:p="http://schemas.openxmlformats.org/presentationml/2006/main">
  <p:tag name="VEVOX.QRDOT" val="(6,2)"/>
  <p:tag name="VEVOX.ACCESSIBILITY.DECORATIVE" val="1"/>
</p:tagLst>
</file>

<file path=ppt/tags/tag73.xml><?xml version="1.0" encoding="utf-8"?>
<p:tagLst xmlns:a="http://schemas.openxmlformats.org/drawingml/2006/main" xmlns:r="http://schemas.openxmlformats.org/officeDocument/2006/relationships" xmlns:p="http://schemas.openxmlformats.org/presentationml/2006/main">
  <p:tag name="VEVOX.QRDOT" val="(7,2)"/>
  <p:tag name="VEVOX.ACCESSIBILITY.DECORATIVE" val="1"/>
</p:tagLst>
</file>

<file path=ppt/tags/tag74.xml><?xml version="1.0" encoding="utf-8"?>
<p:tagLst xmlns:a="http://schemas.openxmlformats.org/drawingml/2006/main" xmlns:r="http://schemas.openxmlformats.org/officeDocument/2006/relationships" xmlns:p="http://schemas.openxmlformats.org/presentationml/2006/main">
  <p:tag name="VEVOX.QRDOT" val="(8,2)"/>
  <p:tag name="VEVOX.ACCESSIBILITY.DECORATIVE" val="1"/>
</p:tagLst>
</file>

<file path=ppt/tags/tag75.xml><?xml version="1.0" encoding="utf-8"?>
<p:tagLst xmlns:a="http://schemas.openxmlformats.org/drawingml/2006/main" xmlns:r="http://schemas.openxmlformats.org/officeDocument/2006/relationships" xmlns:p="http://schemas.openxmlformats.org/presentationml/2006/main">
  <p:tag name="VEVOX.QRDOT" val="(9,2)"/>
  <p:tag name="VEVOX.ACCESSIBILITY.DECORATIVE" val="1"/>
</p:tagLst>
</file>

<file path=ppt/tags/tag76.xml><?xml version="1.0" encoding="utf-8"?>
<p:tagLst xmlns:a="http://schemas.openxmlformats.org/drawingml/2006/main" xmlns:r="http://schemas.openxmlformats.org/officeDocument/2006/relationships" xmlns:p="http://schemas.openxmlformats.org/presentationml/2006/main">
  <p:tag name="VEVOX.QRDOT" val="(10,2)"/>
  <p:tag name="VEVOX.ACCESSIBILITY.DECORATIVE" val="1"/>
</p:tagLst>
</file>

<file path=ppt/tags/tag77.xml><?xml version="1.0" encoding="utf-8"?>
<p:tagLst xmlns:a="http://schemas.openxmlformats.org/drawingml/2006/main" xmlns:r="http://schemas.openxmlformats.org/officeDocument/2006/relationships" xmlns:p="http://schemas.openxmlformats.org/presentationml/2006/main">
  <p:tag name="VEVOX.QRDOT" val="(11,2)"/>
  <p:tag name="VEVOX.ACCESSIBILITY.DECORATIVE" val="1"/>
</p:tagLst>
</file>

<file path=ppt/tags/tag78.xml><?xml version="1.0" encoding="utf-8"?>
<p:tagLst xmlns:a="http://schemas.openxmlformats.org/drawingml/2006/main" xmlns:r="http://schemas.openxmlformats.org/officeDocument/2006/relationships" xmlns:p="http://schemas.openxmlformats.org/presentationml/2006/main">
  <p:tag name="VEVOX.QRDOT" val="(12,2)"/>
  <p:tag name="VEVOX.ACCESSIBILITY.DECORATIVE" val="1"/>
</p:tagLst>
</file>

<file path=ppt/tags/tag79.xml><?xml version="1.0" encoding="utf-8"?>
<p:tagLst xmlns:a="http://schemas.openxmlformats.org/drawingml/2006/main" xmlns:r="http://schemas.openxmlformats.org/officeDocument/2006/relationships" xmlns:p="http://schemas.openxmlformats.org/presentationml/2006/main">
  <p:tag name="VEVOX.QRDOT" val="(13,2)"/>
  <p:tag name="VEVOX.ACCESSIBILITY.DECORATIVE" val="1"/>
</p:tagLst>
</file>

<file path=ppt/tags/tag80.xml><?xml version="1.0" encoding="utf-8"?>
<p:tagLst xmlns:a="http://schemas.openxmlformats.org/drawingml/2006/main" xmlns:r="http://schemas.openxmlformats.org/officeDocument/2006/relationships" xmlns:p="http://schemas.openxmlformats.org/presentationml/2006/main">
  <p:tag name="VEVOX.QRDOT" val="(14,2)"/>
  <p:tag name="VEVOX.ACCESSIBILITY.DECORATIVE" val="1"/>
</p:tagLst>
</file>

<file path=ppt/tags/tag81.xml><?xml version="1.0" encoding="utf-8"?>
<p:tagLst xmlns:a="http://schemas.openxmlformats.org/drawingml/2006/main" xmlns:r="http://schemas.openxmlformats.org/officeDocument/2006/relationships" xmlns:p="http://schemas.openxmlformats.org/presentationml/2006/main">
  <p:tag name="VEVOX.QRDOT" val="(15,2)"/>
  <p:tag name="VEVOX.ACCESSIBILITY.DECORATIVE" val="1"/>
</p:tagLst>
</file>

<file path=ppt/tags/tag82.xml><?xml version="1.0" encoding="utf-8"?>
<p:tagLst xmlns:a="http://schemas.openxmlformats.org/drawingml/2006/main" xmlns:r="http://schemas.openxmlformats.org/officeDocument/2006/relationships" xmlns:p="http://schemas.openxmlformats.org/presentationml/2006/main">
  <p:tag name="VEVOX.QRDOT" val="(16,2)"/>
  <p:tag name="VEVOX.ACCESSIBILITY.DECORATIVE" val="1"/>
</p:tagLst>
</file>

<file path=ppt/tags/tag83.xml><?xml version="1.0" encoding="utf-8"?>
<p:tagLst xmlns:a="http://schemas.openxmlformats.org/drawingml/2006/main" xmlns:r="http://schemas.openxmlformats.org/officeDocument/2006/relationships" xmlns:p="http://schemas.openxmlformats.org/presentationml/2006/main">
  <p:tag name="VEVOX.QRDOT" val="(17,2)"/>
  <p:tag name="VEVOX.ACCESSIBILITY.DECORATIVE" val="1"/>
</p:tagLst>
</file>

<file path=ppt/tags/tag84.xml><?xml version="1.0" encoding="utf-8"?>
<p:tagLst xmlns:a="http://schemas.openxmlformats.org/drawingml/2006/main" xmlns:r="http://schemas.openxmlformats.org/officeDocument/2006/relationships" xmlns:p="http://schemas.openxmlformats.org/presentationml/2006/main">
  <p:tag name="VEVOX.QRDOT" val="(18,2)"/>
  <p:tag name="VEVOX.ACCESSIBILITY.DECORATIVE" val="1"/>
</p:tagLst>
</file>

<file path=ppt/tags/tag85.xml><?xml version="1.0" encoding="utf-8"?>
<p:tagLst xmlns:a="http://schemas.openxmlformats.org/drawingml/2006/main" xmlns:r="http://schemas.openxmlformats.org/officeDocument/2006/relationships" xmlns:p="http://schemas.openxmlformats.org/presentationml/2006/main">
  <p:tag name="VEVOX.QRDOT" val="(19,2)"/>
  <p:tag name="VEVOX.ACCESSIBILITY.DECORATIVE" val="1"/>
</p:tagLst>
</file>

<file path=ppt/tags/tag86.xml><?xml version="1.0" encoding="utf-8"?>
<p:tagLst xmlns:a="http://schemas.openxmlformats.org/drawingml/2006/main" xmlns:r="http://schemas.openxmlformats.org/officeDocument/2006/relationships" xmlns:p="http://schemas.openxmlformats.org/presentationml/2006/main">
  <p:tag name="VEVOX.QRDOT" val="(20,2)"/>
  <p:tag name="VEVOX.ACCESSIBILITY.DECORATIVE" val="1"/>
</p:tagLst>
</file>

<file path=ppt/tags/tag87.xml><?xml version="1.0" encoding="utf-8"?>
<p:tagLst xmlns:a="http://schemas.openxmlformats.org/drawingml/2006/main" xmlns:r="http://schemas.openxmlformats.org/officeDocument/2006/relationships" xmlns:p="http://schemas.openxmlformats.org/presentationml/2006/main">
  <p:tag name="VEVOX.QRDOT" val="(21,2)"/>
  <p:tag name="VEVOX.ACCESSIBILITY.DECORATIVE" val="1"/>
</p:tagLst>
</file>

<file path=ppt/tags/tag88.xml><?xml version="1.0" encoding="utf-8"?>
<p:tagLst xmlns:a="http://schemas.openxmlformats.org/drawingml/2006/main" xmlns:r="http://schemas.openxmlformats.org/officeDocument/2006/relationships" xmlns:p="http://schemas.openxmlformats.org/presentationml/2006/main">
  <p:tag name="VEVOX.QRDOT" val="(22,2)"/>
  <p:tag name="VEVOX.ACCESSIBILITY.DECORATIVE" val="1"/>
</p:tagLst>
</file>

<file path=ppt/tags/tag89.xml><?xml version="1.0" encoding="utf-8"?>
<p:tagLst xmlns:a="http://schemas.openxmlformats.org/drawingml/2006/main" xmlns:r="http://schemas.openxmlformats.org/officeDocument/2006/relationships" xmlns:p="http://schemas.openxmlformats.org/presentationml/2006/main">
  <p:tag name="VEVOX.QRDOT" val="(23,2)"/>
  <p:tag name="VEVOX.ACCESSIBILITY.DECORATIVE" val="1"/>
</p:tagLst>
</file>

<file path=ppt/tags/tag90.xml><?xml version="1.0" encoding="utf-8"?>
<p:tagLst xmlns:a="http://schemas.openxmlformats.org/drawingml/2006/main" xmlns:r="http://schemas.openxmlformats.org/officeDocument/2006/relationships" xmlns:p="http://schemas.openxmlformats.org/presentationml/2006/main">
  <p:tag name="VEVOX.QRDOT" val="(24,2)"/>
  <p:tag name="VEVOX.ACCESSIBILITY.DECORATIVE" val="1"/>
</p:tagLst>
</file>

<file path=ppt/tags/tag91.xml><?xml version="1.0" encoding="utf-8"?>
<p:tagLst xmlns:a="http://schemas.openxmlformats.org/drawingml/2006/main" xmlns:r="http://schemas.openxmlformats.org/officeDocument/2006/relationships" xmlns:p="http://schemas.openxmlformats.org/presentationml/2006/main">
  <p:tag name="VEVOX.QRDOT" val="(25,2)"/>
  <p:tag name="VEVOX.ACCESSIBILITY.DECORATIVE" val="1"/>
</p:tagLst>
</file>

<file path=ppt/tags/tag92.xml><?xml version="1.0" encoding="utf-8"?>
<p:tagLst xmlns:a="http://schemas.openxmlformats.org/drawingml/2006/main" xmlns:r="http://schemas.openxmlformats.org/officeDocument/2006/relationships" xmlns:p="http://schemas.openxmlformats.org/presentationml/2006/main">
  <p:tag name="VEVOX.QRDOT" val="(26,2)"/>
  <p:tag name="VEVOX.ACCESSIBILITY.DECORATIVE" val="1"/>
</p:tagLst>
</file>

<file path=ppt/tags/tag93.xml><?xml version="1.0" encoding="utf-8"?>
<p:tagLst xmlns:a="http://schemas.openxmlformats.org/drawingml/2006/main" xmlns:r="http://schemas.openxmlformats.org/officeDocument/2006/relationships" xmlns:p="http://schemas.openxmlformats.org/presentationml/2006/main">
  <p:tag name="VEVOX.QRDOT" val="(27,2)"/>
  <p:tag name="VEVOX.ACCESSIBILITY.DECORATIVE" val="1"/>
</p:tagLst>
</file>

<file path=ppt/tags/tag94.xml><?xml version="1.0" encoding="utf-8"?>
<p:tagLst xmlns:a="http://schemas.openxmlformats.org/drawingml/2006/main" xmlns:r="http://schemas.openxmlformats.org/officeDocument/2006/relationships" xmlns:p="http://schemas.openxmlformats.org/presentationml/2006/main">
  <p:tag name="VEVOX.QRDOT" val="(28,2)"/>
  <p:tag name="VEVOX.ACCESSIBILITY.DECORATIVE" val="1"/>
</p:tagLst>
</file>

<file path=ppt/tags/tag95.xml><?xml version="1.0" encoding="utf-8"?>
<p:tagLst xmlns:a="http://schemas.openxmlformats.org/drawingml/2006/main" xmlns:r="http://schemas.openxmlformats.org/officeDocument/2006/relationships" xmlns:p="http://schemas.openxmlformats.org/presentationml/2006/main">
  <p:tag name="VEVOX.QRDOT" val="(29,2)"/>
  <p:tag name="VEVOX.ACCESSIBILITY.DECORATIVE" val="1"/>
</p:tagLst>
</file>

<file path=ppt/tags/tag96.xml><?xml version="1.0" encoding="utf-8"?>
<p:tagLst xmlns:a="http://schemas.openxmlformats.org/drawingml/2006/main" xmlns:r="http://schemas.openxmlformats.org/officeDocument/2006/relationships" xmlns:p="http://schemas.openxmlformats.org/presentationml/2006/main">
  <p:tag name="VEVOX.QRDOT" val="(0,3)"/>
  <p:tag name="VEVOX.ACCESSIBILITY.DECORATIVE" val="1"/>
</p:tagLst>
</file>

<file path=ppt/tags/tag97.xml><?xml version="1.0" encoding="utf-8"?>
<p:tagLst xmlns:a="http://schemas.openxmlformats.org/drawingml/2006/main" xmlns:r="http://schemas.openxmlformats.org/officeDocument/2006/relationships" xmlns:p="http://schemas.openxmlformats.org/presentationml/2006/main">
  <p:tag name="VEVOX.QRDOT" val="(1,3)"/>
  <p:tag name="VEVOX.ACCESSIBILITY.DECORATIVE" val="1"/>
</p:tagLst>
</file>

<file path=ppt/tags/tag98.xml><?xml version="1.0" encoding="utf-8"?>
<p:tagLst xmlns:a="http://schemas.openxmlformats.org/drawingml/2006/main" xmlns:r="http://schemas.openxmlformats.org/officeDocument/2006/relationships" xmlns:p="http://schemas.openxmlformats.org/presentationml/2006/main">
  <p:tag name="VEVOX.QRDOT" val="(2,3)"/>
  <p:tag name="VEVOX.ACCESSIBILITY.DECORATIVE" val="1"/>
</p:tagLst>
</file>

<file path=ppt/tags/tag99.xml><?xml version="1.0" encoding="utf-8"?>
<p:tagLst xmlns:a="http://schemas.openxmlformats.org/drawingml/2006/main" xmlns:r="http://schemas.openxmlformats.org/officeDocument/2006/relationships" xmlns:p="http://schemas.openxmlformats.org/presentationml/2006/main">
  <p:tag name="VEVOX.QRDOT" val="(3,3)"/>
  <p:tag name="VEVOX.ACCESSIBILITY.DECORATIVE" val="1"/>
</p:tagLst>
</file>

<file path=ppt/tags/tag100.xml><?xml version="1.0" encoding="utf-8"?>
<p:tagLst xmlns:a="http://schemas.openxmlformats.org/drawingml/2006/main" xmlns:r="http://schemas.openxmlformats.org/officeDocument/2006/relationships" xmlns:p="http://schemas.openxmlformats.org/presentationml/2006/main">
  <p:tag name="VEVOX.QRDOT" val="(4,3)"/>
  <p:tag name="VEVOX.ACCESSIBILITY.DECORATIVE" val="1"/>
</p:tagLst>
</file>

<file path=ppt/tags/tag101.xml><?xml version="1.0" encoding="utf-8"?>
<p:tagLst xmlns:a="http://schemas.openxmlformats.org/drawingml/2006/main" xmlns:r="http://schemas.openxmlformats.org/officeDocument/2006/relationships" xmlns:p="http://schemas.openxmlformats.org/presentationml/2006/main">
  <p:tag name="VEVOX.QRDOT" val="(5,3)"/>
  <p:tag name="VEVOX.ACCESSIBILITY.DECORATIVE" val="1"/>
</p:tagLst>
</file>

<file path=ppt/tags/tag102.xml><?xml version="1.0" encoding="utf-8"?>
<p:tagLst xmlns:a="http://schemas.openxmlformats.org/drawingml/2006/main" xmlns:r="http://schemas.openxmlformats.org/officeDocument/2006/relationships" xmlns:p="http://schemas.openxmlformats.org/presentationml/2006/main">
  <p:tag name="VEVOX.QRDOT" val="(6,3)"/>
  <p:tag name="VEVOX.ACCESSIBILITY.DECORATIVE" val="1"/>
</p:tagLst>
</file>

<file path=ppt/tags/tag103.xml><?xml version="1.0" encoding="utf-8"?>
<p:tagLst xmlns:a="http://schemas.openxmlformats.org/drawingml/2006/main" xmlns:r="http://schemas.openxmlformats.org/officeDocument/2006/relationships" xmlns:p="http://schemas.openxmlformats.org/presentationml/2006/main">
  <p:tag name="VEVOX.QRDOT" val="(7,3)"/>
  <p:tag name="VEVOX.ACCESSIBILITY.DECORATIVE" val="1"/>
</p:tagLst>
</file>

<file path=ppt/tags/tag104.xml><?xml version="1.0" encoding="utf-8"?>
<p:tagLst xmlns:a="http://schemas.openxmlformats.org/drawingml/2006/main" xmlns:r="http://schemas.openxmlformats.org/officeDocument/2006/relationships" xmlns:p="http://schemas.openxmlformats.org/presentationml/2006/main">
  <p:tag name="VEVOX.QRDOT" val="(8,3)"/>
  <p:tag name="VEVOX.ACCESSIBILITY.DECORATIVE" val="1"/>
</p:tagLst>
</file>

<file path=ppt/tags/tag105.xml><?xml version="1.0" encoding="utf-8"?>
<p:tagLst xmlns:a="http://schemas.openxmlformats.org/drawingml/2006/main" xmlns:r="http://schemas.openxmlformats.org/officeDocument/2006/relationships" xmlns:p="http://schemas.openxmlformats.org/presentationml/2006/main">
  <p:tag name="VEVOX.QRDOT" val="(9,3)"/>
  <p:tag name="VEVOX.ACCESSIBILITY.DECORATIVE" val="1"/>
</p:tagLst>
</file>

<file path=ppt/tags/tag106.xml><?xml version="1.0" encoding="utf-8"?>
<p:tagLst xmlns:a="http://schemas.openxmlformats.org/drawingml/2006/main" xmlns:r="http://schemas.openxmlformats.org/officeDocument/2006/relationships" xmlns:p="http://schemas.openxmlformats.org/presentationml/2006/main">
  <p:tag name="VEVOX.QRDOT" val="(10,3)"/>
  <p:tag name="VEVOX.ACCESSIBILITY.DECORATIVE" val="1"/>
</p:tagLst>
</file>

<file path=ppt/tags/tag107.xml><?xml version="1.0" encoding="utf-8"?>
<p:tagLst xmlns:a="http://schemas.openxmlformats.org/drawingml/2006/main" xmlns:r="http://schemas.openxmlformats.org/officeDocument/2006/relationships" xmlns:p="http://schemas.openxmlformats.org/presentationml/2006/main">
  <p:tag name="VEVOX.QRDOT" val="(11,3)"/>
  <p:tag name="VEVOX.ACCESSIBILITY.DECORATIVE" val="1"/>
</p:tagLst>
</file>

<file path=ppt/tags/tag108.xml><?xml version="1.0" encoding="utf-8"?>
<p:tagLst xmlns:a="http://schemas.openxmlformats.org/drawingml/2006/main" xmlns:r="http://schemas.openxmlformats.org/officeDocument/2006/relationships" xmlns:p="http://schemas.openxmlformats.org/presentationml/2006/main">
  <p:tag name="VEVOX.QRDOT" val="(12,3)"/>
  <p:tag name="VEVOX.ACCESSIBILITY.DECORATIVE" val="1"/>
</p:tagLst>
</file>

<file path=ppt/tags/tag109.xml><?xml version="1.0" encoding="utf-8"?>
<p:tagLst xmlns:a="http://schemas.openxmlformats.org/drawingml/2006/main" xmlns:r="http://schemas.openxmlformats.org/officeDocument/2006/relationships" xmlns:p="http://schemas.openxmlformats.org/presentationml/2006/main">
  <p:tag name="VEVOX.QRDOT" val="(13,3)"/>
  <p:tag name="VEVOX.ACCESSIBILITY.DECORATIVE" val="1"/>
</p:tagLst>
</file>

<file path=ppt/tags/tag110.xml><?xml version="1.0" encoding="utf-8"?>
<p:tagLst xmlns:a="http://schemas.openxmlformats.org/drawingml/2006/main" xmlns:r="http://schemas.openxmlformats.org/officeDocument/2006/relationships" xmlns:p="http://schemas.openxmlformats.org/presentationml/2006/main">
  <p:tag name="VEVOX.QRDOT" val="(14,3)"/>
  <p:tag name="VEVOX.ACCESSIBILITY.DECORATIVE" val="1"/>
</p:tagLst>
</file>

<file path=ppt/tags/tag111.xml><?xml version="1.0" encoding="utf-8"?>
<p:tagLst xmlns:a="http://schemas.openxmlformats.org/drawingml/2006/main" xmlns:r="http://schemas.openxmlformats.org/officeDocument/2006/relationships" xmlns:p="http://schemas.openxmlformats.org/presentationml/2006/main">
  <p:tag name="VEVOX.QRDOT" val="(15,3)"/>
  <p:tag name="VEVOX.ACCESSIBILITY.DECORATIVE" val="1"/>
</p:tagLst>
</file>

<file path=ppt/tags/tag112.xml><?xml version="1.0" encoding="utf-8"?>
<p:tagLst xmlns:a="http://schemas.openxmlformats.org/drawingml/2006/main" xmlns:r="http://schemas.openxmlformats.org/officeDocument/2006/relationships" xmlns:p="http://schemas.openxmlformats.org/presentationml/2006/main">
  <p:tag name="VEVOX.QRDOT" val="(16,3)"/>
  <p:tag name="VEVOX.ACCESSIBILITY.DECORATIVE" val="1"/>
</p:tagLst>
</file>

<file path=ppt/tags/tag113.xml><?xml version="1.0" encoding="utf-8"?>
<p:tagLst xmlns:a="http://schemas.openxmlformats.org/drawingml/2006/main" xmlns:r="http://schemas.openxmlformats.org/officeDocument/2006/relationships" xmlns:p="http://schemas.openxmlformats.org/presentationml/2006/main">
  <p:tag name="VEVOX.QRDOT" val="(17,3)"/>
  <p:tag name="VEVOX.ACCESSIBILITY.DECORATIVE" val="1"/>
</p:tagLst>
</file>

<file path=ppt/tags/tag114.xml><?xml version="1.0" encoding="utf-8"?>
<p:tagLst xmlns:a="http://schemas.openxmlformats.org/drawingml/2006/main" xmlns:r="http://schemas.openxmlformats.org/officeDocument/2006/relationships" xmlns:p="http://schemas.openxmlformats.org/presentationml/2006/main">
  <p:tag name="VEVOX.QRDOT" val="(18,3)"/>
  <p:tag name="VEVOX.ACCESSIBILITY.DECORATIVE" val="1"/>
</p:tagLst>
</file>

<file path=ppt/tags/tag115.xml><?xml version="1.0" encoding="utf-8"?>
<p:tagLst xmlns:a="http://schemas.openxmlformats.org/drawingml/2006/main" xmlns:r="http://schemas.openxmlformats.org/officeDocument/2006/relationships" xmlns:p="http://schemas.openxmlformats.org/presentationml/2006/main">
  <p:tag name="VEVOX.QRDOT" val="(19,3)"/>
  <p:tag name="VEVOX.ACCESSIBILITY.DECORATIVE" val="1"/>
</p:tagLst>
</file>

<file path=ppt/tags/tag116.xml><?xml version="1.0" encoding="utf-8"?>
<p:tagLst xmlns:a="http://schemas.openxmlformats.org/drawingml/2006/main" xmlns:r="http://schemas.openxmlformats.org/officeDocument/2006/relationships" xmlns:p="http://schemas.openxmlformats.org/presentationml/2006/main">
  <p:tag name="VEVOX.QRDOT" val="(20,3)"/>
  <p:tag name="VEVOX.ACCESSIBILITY.DECORATIVE" val="1"/>
</p:tagLst>
</file>

<file path=ppt/tags/tag117.xml><?xml version="1.0" encoding="utf-8"?>
<p:tagLst xmlns:a="http://schemas.openxmlformats.org/drawingml/2006/main" xmlns:r="http://schemas.openxmlformats.org/officeDocument/2006/relationships" xmlns:p="http://schemas.openxmlformats.org/presentationml/2006/main">
  <p:tag name="VEVOX.QRDOT" val="(21,3)"/>
  <p:tag name="VEVOX.ACCESSIBILITY.DECORATIVE" val="1"/>
</p:tagLst>
</file>

<file path=ppt/tags/tag118.xml><?xml version="1.0" encoding="utf-8"?>
<p:tagLst xmlns:a="http://schemas.openxmlformats.org/drawingml/2006/main" xmlns:r="http://schemas.openxmlformats.org/officeDocument/2006/relationships" xmlns:p="http://schemas.openxmlformats.org/presentationml/2006/main">
  <p:tag name="VEVOX.QRDOT" val="(22,3)"/>
  <p:tag name="VEVOX.ACCESSIBILITY.DECORATIVE" val="1"/>
</p:tagLst>
</file>

<file path=ppt/tags/tag119.xml><?xml version="1.0" encoding="utf-8"?>
<p:tagLst xmlns:a="http://schemas.openxmlformats.org/drawingml/2006/main" xmlns:r="http://schemas.openxmlformats.org/officeDocument/2006/relationships" xmlns:p="http://schemas.openxmlformats.org/presentationml/2006/main">
  <p:tag name="VEVOX.QRDOT" val="(23,3)"/>
  <p:tag name="VEVOX.ACCESSIBILITY.DECORATIVE" val="1"/>
</p:tagLst>
</file>

<file path=ppt/tags/tag120.xml><?xml version="1.0" encoding="utf-8"?>
<p:tagLst xmlns:a="http://schemas.openxmlformats.org/drawingml/2006/main" xmlns:r="http://schemas.openxmlformats.org/officeDocument/2006/relationships" xmlns:p="http://schemas.openxmlformats.org/presentationml/2006/main">
  <p:tag name="VEVOX.QRDOT" val="(24,3)"/>
  <p:tag name="VEVOX.ACCESSIBILITY.DECORATIVE" val="1"/>
</p:tagLst>
</file>

<file path=ppt/tags/tag121.xml><?xml version="1.0" encoding="utf-8"?>
<p:tagLst xmlns:a="http://schemas.openxmlformats.org/drawingml/2006/main" xmlns:r="http://schemas.openxmlformats.org/officeDocument/2006/relationships" xmlns:p="http://schemas.openxmlformats.org/presentationml/2006/main">
  <p:tag name="VEVOX.QRDOT" val="(25,3)"/>
  <p:tag name="VEVOX.ACCESSIBILITY.DECORATIVE" val="1"/>
</p:tagLst>
</file>

<file path=ppt/tags/tag122.xml><?xml version="1.0" encoding="utf-8"?>
<p:tagLst xmlns:a="http://schemas.openxmlformats.org/drawingml/2006/main" xmlns:r="http://schemas.openxmlformats.org/officeDocument/2006/relationships" xmlns:p="http://schemas.openxmlformats.org/presentationml/2006/main">
  <p:tag name="VEVOX.QRDOT" val="(26,3)"/>
  <p:tag name="VEVOX.ACCESSIBILITY.DECORATIVE" val="1"/>
</p:tagLst>
</file>

<file path=ppt/tags/tag123.xml><?xml version="1.0" encoding="utf-8"?>
<p:tagLst xmlns:a="http://schemas.openxmlformats.org/drawingml/2006/main" xmlns:r="http://schemas.openxmlformats.org/officeDocument/2006/relationships" xmlns:p="http://schemas.openxmlformats.org/presentationml/2006/main">
  <p:tag name="VEVOX.QRDOT" val="(27,3)"/>
  <p:tag name="VEVOX.ACCESSIBILITY.DECORATIVE" val="1"/>
</p:tagLst>
</file>

<file path=ppt/tags/tag124.xml><?xml version="1.0" encoding="utf-8"?>
<p:tagLst xmlns:a="http://schemas.openxmlformats.org/drawingml/2006/main" xmlns:r="http://schemas.openxmlformats.org/officeDocument/2006/relationships" xmlns:p="http://schemas.openxmlformats.org/presentationml/2006/main">
  <p:tag name="VEVOX.QRDOT" val="(28,3)"/>
  <p:tag name="VEVOX.ACCESSIBILITY.DECORATIVE" val="1"/>
</p:tagLst>
</file>

<file path=ppt/tags/tag125.xml><?xml version="1.0" encoding="utf-8"?>
<p:tagLst xmlns:a="http://schemas.openxmlformats.org/drawingml/2006/main" xmlns:r="http://schemas.openxmlformats.org/officeDocument/2006/relationships" xmlns:p="http://schemas.openxmlformats.org/presentationml/2006/main">
  <p:tag name="VEVOX.QRDOT" val="(29,3)"/>
  <p:tag name="VEVOX.ACCESSIBILITY.DECORATIVE" val="1"/>
</p:tagLst>
</file>

<file path=ppt/tags/tag126.xml><?xml version="1.0" encoding="utf-8"?>
<p:tagLst xmlns:a="http://schemas.openxmlformats.org/drawingml/2006/main" xmlns:r="http://schemas.openxmlformats.org/officeDocument/2006/relationships" xmlns:p="http://schemas.openxmlformats.org/presentationml/2006/main">
  <p:tag name="VEVOX.QRDOT" val="(0,4)"/>
  <p:tag name="VEVOX.ACCESSIBILITY.DECORATIVE" val="1"/>
</p:tagLst>
</file>

<file path=ppt/tags/tag127.xml><?xml version="1.0" encoding="utf-8"?>
<p:tagLst xmlns:a="http://schemas.openxmlformats.org/drawingml/2006/main" xmlns:r="http://schemas.openxmlformats.org/officeDocument/2006/relationships" xmlns:p="http://schemas.openxmlformats.org/presentationml/2006/main">
  <p:tag name="VEVOX.QRDOT" val="(1,4)"/>
  <p:tag name="VEVOX.ACCESSIBILITY.DECORATIVE" val="1"/>
</p:tagLst>
</file>

<file path=ppt/tags/tag128.xml><?xml version="1.0" encoding="utf-8"?>
<p:tagLst xmlns:a="http://schemas.openxmlformats.org/drawingml/2006/main" xmlns:r="http://schemas.openxmlformats.org/officeDocument/2006/relationships" xmlns:p="http://schemas.openxmlformats.org/presentationml/2006/main">
  <p:tag name="VEVOX.QRDOT" val="(2,4)"/>
  <p:tag name="VEVOX.ACCESSIBILITY.DECORATIVE" val="1"/>
</p:tagLst>
</file>

<file path=ppt/tags/tag129.xml><?xml version="1.0" encoding="utf-8"?>
<p:tagLst xmlns:a="http://schemas.openxmlformats.org/drawingml/2006/main" xmlns:r="http://schemas.openxmlformats.org/officeDocument/2006/relationships" xmlns:p="http://schemas.openxmlformats.org/presentationml/2006/main">
  <p:tag name="VEVOX.QRDOT" val="(3,4)"/>
  <p:tag name="VEVOX.ACCESSIBILITY.DECORATIVE" val="1"/>
</p:tagLst>
</file>

<file path=ppt/tags/tag130.xml><?xml version="1.0" encoding="utf-8"?>
<p:tagLst xmlns:a="http://schemas.openxmlformats.org/drawingml/2006/main" xmlns:r="http://schemas.openxmlformats.org/officeDocument/2006/relationships" xmlns:p="http://schemas.openxmlformats.org/presentationml/2006/main">
  <p:tag name="VEVOX.QRDOT" val="(4,4)"/>
  <p:tag name="VEVOX.ACCESSIBILITY.DECORATIVE" val="1"/>
</p:tagLst>
</file>

<file path=ppt/tags/tag131.xml><?xml version="1.0" encoding="utf-8"?>
<p:tagLst xmlns:a="http://schemas.openxmlformats.org/drawingml/2006/main" xmlns:r="http://schemas.openxmlformats.org/officeDocument/2006/relationships" xmlns:p="http://schemas.openxmlformats.org/presentationml/2006/main">
  <p:tag name="VEVOX.QRDOT" val="(5,4)"/>
  <p:tag name="VEVOX.ACCESSIBILITY.DECORATIVE" val="1"/>
</p:tagLst>
</file>

<file path=ppt/tags/tag132.xml><?xml version="1.0" encoding="utf-8"?>
<p:tagLst xmlns:a="http://schemas.openxmlformats.org/drawingml/2006/main" xmlns:r="http://schemas.openxmlformats.org/officeDocument/2006/relationships" xmlns:p="http://schemas.openxmlformats.org/presentationml/2006/main">
  <p:tag name="VEVOX.QRDOT" val="(6,4)"/>
  <p:tag name="VEVOX.ACCESSIBILITY.DECORATIVE" val="1"/>
</p:tagLst>
</file>

<file path=ppt/tags/tag133.xml><?xml version="1.0" encoding="utf-8"?>
<p:tagLst xmlns:a="http://schemas.openxmlformats.org/drawingml/2006/main" xmlns:r="http://schemas.openxmlformats.org/officeDocument/2006/relationships" xmlns:p="http://schemas.openxmlformats.org/presentationml/2006/main">
  <p:tag name="VEVOX.QRDOT" val="(7,4)"/>
  <p:tag name="VEVOX.ACCESSIBILITY.DECORATIVE" val="1"/>
</p:tagLst>
</file>

<file path=ppt/tags/tag134.xml><?xml version="1.0" encoding="utf-8"?>
<p:tagLst xmlns:a="http://schemas.openxmlformats.org/drawingml/2006/main" xmlns:r="http://schemas.openxmlformats.org/officeDocument/2006/relationships" xmlns:p="http://schemas.openxmlformats.org/presentationml/2006/main">
  <p:tag name="VEVOX.QRDOT" val="(8,4)"/>
  <p:tag name="VEVOX.ACCESSIBILITY.DECORATIVE" val="1"/>
</p:tagLst>
</file>

<file path=ppt/tags/tag135.xml><?xml version="1.0" encoding="utf-8"?>
<p:tagLst xmlns:a="http://schemas.openxmlformats.org/drawingml/2006/main" xmlns:r="http://schemas.openxmlformats.org/officeDocument/2006/relationships" xmlns:p="http://schemas.openxmlformats.org/presentationml/2006/main">
  <p:tag name="VEVOX.QRDOT" val="(9,4)"/>
  <p:tag name="VEVOX.ACCESSIBILITY.DECORATIVE" val="1"/>
</p:tagLst>
</file>

<file path=ppt/tags/tag136.xml><?xml version="1.0" encoding="utf-8"?>
<p:tagLst xmlns:a="http://schemas.openxmlformats.org/drawingml/2006/main" xmlns:r="http://schemas.openxmlformats.org/officeDocument/2006/relationships" xmlns:p="http://schemas.openxmlformats.org/presentationml/2006/main">
  <p:tag name="VEVOX.QRDOT" val="(10,4)"/>
  <p:tag name="VEVOX.ACCESSIBILITY.DECORATIVE" val="1"/>
</p:tagLst>
</file>

<file path=ppt/tags/tag137.xml><?xml version="1.0" encoding="utf-8"?>
<p:tagLst xmlns:a="http://schemas.openxmlformats.org/drawingml/2006/main" xmlns:r="http://schemas.openxmlformats.org/officeDocument/2006/relationships" xmlns:p="http://schemas.openxmlformats.org/presentationml/2006/main">
  <p:tag name="VEVOX.QRDOT" val="(11,4)"/>
  <p:tag name="VEVOX.ACCESSIBILITY.DECORATIVE" val="1"/>
</p:tagLst>
</file>

<file path=ppt/tags/tag138.xml><?xml version="1.0" encoding="utf-8"?>
<p:tagLst xmlns:a="http://schemas.openxmlformats.org/drawingml/2006/main" xmlns:r="http://schemas.openxmlformats.org/officeDocument/2006/relationships" xmlns:p="http://schemas.openxmlformats.org/presentationml/2006/main">
  <p:tag name="VEVOX.QRDOT" val="(12,4)"/>
  <p:tag name="VEVOX.ACCESSIBILITY.DECORATIVE" val="1"/>
</p:tagLst>
</file>

<file path=ppt/tags/tag139.xml><?xml version="1.0" encoding="utf-8"?>
<p:tagLst xmlns:a="http://schemas.openxmlformats.org/drawingml/2006/main" xmlns:r="http://schemas.openxmlformats.org/officeDocument/2006/relationships" xmlns:p="http://schemas.openxmlformats.org/presentationml/2006/main">
  <p:tag name="VEVOX.QRDOT" val="(13,4)"/>
  <p:tag name="VEVOX.ACCESSIBILITY.DECORATIVE" val="1"/>
</p:tagLst>
</file>

<file path=ppt/tags/tag140.xml><?xml version="1.0" encoding="utf-8"?>
<p:tagLst xmlns:a="http://schemas.openxmlformats.org/drawingml/2006/main" xmlns:r="http://schemas.openxmlformats.org/officeDocument/2006/relationships" xmlns:p="http://schemas.openxmlformats.org/presentationml/2006/main">
  <p:tag name="VEVOX.QRDOT" val="(14,4)"/>
  <p:tag name="VEVOX.ACCESSIBILITY.DECORATIVE" val="1"/>
</p:tagLst>
</file>

<file path=ppt/tags/tag141.xml><?xml version="1.0" encoding="utf-8"?>
<p:tagLst xmlns:a="http://schemas.openxmlformats.org/drawingml/2006/main" xmlns:r="http://schemas.openxmlformats.org/officeDocument/2006/relationships" xmlns:p="http://schemas.openxmlformats.org/presentationml/2006/main">
  <p:tag name="VEVOX.QRDOT" val="(15,4)"/>
  <p:tag name="VEVOX.ACCESSIBILITY.DECORATIVE" val="1"/>
</p:tagLst>
</file>

<file path=ppt/tags/tag142.xml><?xml version="1.0" encoding="utf-8"?>
<p:tagLst xmlns:a="http://schemas.openxmlformats.org/drawingml/2006/main" xmlns:r="http://schemas.openxmlformats.org/officeDocument/2006/relationships" xmlns:p="http://schemas.openxmlformats.org/presentationml/2006/main">
  <p:tag name="VEVOX.QRDOT" val="(16,4)"/>
  <p:tag name="VEVOX.ACCESSIBILITY.DECORATIVE" val="1"/>
</p:tagLst>
</file>

<file path=ppt/tags/tag143.xml><?xml version="1.0" encoding="utf-8"?>
<p:tagLst xmlns:a="http://schemas.openxmlformats.org/drawingml/2006/main" xmlns:r="http://schemas.openxmlformats.org/officeDocument/2006/relationships" xmlns:p="http://schemas.openxmlformats.org/presentationml/2006/main">
  <p:tag name="VEVOX.QRDOT" val="(17,4)"/>
  <p:tag name="VEVOX.ACCESSIBILITY.DECORATIVE" val="1"/>
</p:tagLst>
</file>

<file path=ppt/tags/tag144.xml><?xml version="1.0" encoding="utf-8"?>
<p:tagLst xmlns:a="http://schemas.openxmlformats.org/drawingml/2006/main" xmlns:r="http://schemas.openxmlformats.org/officeDocument/2006/relationships" xmlns:p="http://schemas.openxmlformats.org/presentationml/2006/main">
  <p:tag name="VEVOX.QRDOT" val="(18,4)"/>
  <p:tag name="VEVOX.ACCESSIBILITY.DECORATIVE" val="1"/>
</p:tagLst>
</file>

<file path=ppt/tags/tag145.xml><?xml version="1.0" encoding="utf-8"?>
<p:tagLst xmlns:a="http://schemas.openxmlformats.org/drawingml/2006/main" xmlns:r="http://schemas.openxmlformats.org/officeDocument/2006/relationships" xmlns:p="http://schemas.openxmlformats.org/presentationml/2006/main">
  <p:tag name="VEVOX.QRDOT" val="(19,4)"/>
  <p:tag name="VEVOX.ACCESSIBILITY.DECORATIVE" val="1"/>
</p:tagLst>
</file>

<file path=ppt/tags/tag146.xml><?xml version="1.0" encoding="utf-8"?>
<p:tagLst xmlns:a="http://schemas.openxmlformats.org/drawingml/2006/main" xmlns:r="http://schemas.openxmlformats.org/officeDocument/2006/relationships" xmlns:p="http://schemas.openxmlformats.org/presentationml/2006/main">
  <p:tag name="VEVOX.QRDOT" val="(20,4)"/>
  <p:tag name="VEVOX.ACCESSIBILITY.DECORATIVE" val="1"/>
</p:tagLst>
</file>

<file path=ppt/tags/tag147.xml><?xml version="1.0" encoding="utf-8"?>
<p:tagLst xmlns:a="http://schemas.openxmlformats.org/drawingml/2006/main" xmlns:r="http://schemas.openxmlformats.org/officeDocument/2006/relationships" xmlns:p="http://schemas.openxmlformats.org/presentationml/2006/main">
  <p:tag name="VEVOX.QRDOT" val="(21,4)"/>
  <p:tag name="VEVOX.ACCESSIBILITY.DECORATIVE" val="1"/>
</p:tagLst>
</file>

<file path=ppt/tags/tag148.xml><?xml version="1.0" encoding="utf-8"?>
<p:tagLst xmlns:a="http://schemas.openxmlformats.org/drawingml/2006/main" xmlns:r="http://schemas.openxmlformats.org/officeDocument/2006/relationships" xmlns:p="http://schemas.openxmlformats.org/presentationml/2006/main">
  <p:tag name="VEVOX.QRDOT" val="(22,4)"/>
  <p:tag name="VEVOX.ACCESSIBILITY.DECORATIVE" val="1"/>
</p:tagLst>
</file>

<file path=ppt/tags/tag149.xml><?xml version="1.0" encoding="utf-8"?>
<p:tagLst xmlns:a="http://schemas.openxmlformats.org/drawingml/2006/main" xmlns:r="http://schemas.openxmlformats.org/officeDocument/2006/relationships" xmlns:p="http://schemas.openxmlformats.org/presentationml/2006/main">
  <p:tag name="VEVOX.QRDOT" val="(23,4)"/>
  <p:tag name="VEVOX.ACCESSIBILITY.DECORATIVE" val="1"/>
</p:tagLst>
</file>

<file path=ppt/tags/tag150.xml><?xml version="1.0" encoding="utf-8"?>
<p:tagLst xmlns:a="http://schemas.openxmlformats.org/drawingml/2006/main" xmlns:r="http://schemas.openxmlformats.org/officeDocument/2006/relationships" xmlns:p="http://schemas.openxmlformats.org/presentationml/2006/main">
  <p:tag name="VEVOX.QRDOT" val="(24,4)"/>
  <p:tag name="VEVOX.ACCESSIBILITY.DECORATIVE" val="1"/>
</p:tagLst>
</file>

<file path=ppt/tags/tag151.xml><?xml version="1.0" encoding="utf-8"?>
<p:tagLst xmlns:a="http://schemas.openxmlformats.org/drawingml/2006/main" xmlns:r="http://schemas.openxmlformats.org/officeDocument/2006/relationships" xmlns:p="http://schemas.openxmlformats.org/presentationml/2006/main">
  <p:tag name="VEVOX.QRDOT" val="(25,4)"/>
  <p:tag name="VEVOX.ACCESSIBILITY.DECORATIVE" val="1"/>
</p:tagLst>
</file>

<file path=ppt/tags/tag152.xml><?xml version="1.0" encoding="utf-8"?>
<p:tagLst xmlns:a="http://schemas.openxmlformats.org/drawingml/2006/main" xmlns:r="http://schemas.openxmlformats.org/officeDocument/2006/relationships" xmlns:p="http://schemas.openxmlformats.org/presentationml/2006/main">
  <p:tag name="VEVOX.QRDOT" val="(26,4)"/>
  <p:tag name="VEVOX.ACCESSIBILITY.DECORATIVE" val="1"/>
</p:tagLst>
</file>

<file path=ppt/tags/tag153.xml><?xml version="1.0" encoding="utf-8"?>
<p:tagLst xmlns:a="http://schemas.openxmlformats.org/drawingml/2006/main" xmlns:r="http://schemas.openxmlformats.org/officeDocument/2006/relationships" xmlns:p="http://schemas.openxmlformats.org/presentationml/2006/main">
  <p:tag name="VEVOX.QRDOT" val="(27,4)"/>
  <p:tag name="VEVOX.ACCESSIBILITY.DECORATIVE" val="1"/>
</p:tagLst>
</file>

<file path=ppt/tags/tag154.xml><?xml version="1.0" encoding="utf-8"?>
<p:tagLst xmlns:a="http://schemas.openxmlformats.org/drawingml/2006/main" xmlns:r="http://schemas.openxmlformats.org/officeDocument/2006/relationships" xmlns:p="http://schemas.openxmlformats.org/presentationml/2006/main">
  <p:tag name="VEVOX.QRDOT" val="(28,4)"/>
  <p:tag name="VEVOX.ACCESSIBILITY.DECORATIVE" val="1"/>
</p:tagLst>
</file>

<file path=ppt/tags/tag155.xml><?xml version="1.0" encoding="utf-8"?>
<p:tagLst xmlns:a="http://schemas.openxmlformats.org/drawingml/2006/main" xmlns:r="http://schemas.openxmlformats.org/officeDocument/2006/relationships" xmlns:p="http://schemas.openxmlformats.org/presentationml/2006/main">
  <p:tag name="VEVOX.QRDOT" val="(29,4)"/>
  <p:tag name="VEVOX.ACCESSIBILITY.DECORATIVE" val="1"/>
</p:tagLst>
</file>

<file path=ppt/tags/tag156.xml><?xml version="1.0" encoding="utf-8"?>
<p:tagLst xmlns:a="http://schemas.openxmlformats.org/drawingml/2006/main" xmlns:r="http://schemas.openxmlformats.org/officeDocument/2006/relationships" xmlns:p="http://schemas.openxmlformats.org/presentationml/2006/main">
  <p:tag name="VEVOX.QRDOT" val="(0,5)"/>
  <p:tag name="VEVOX.ACCESSIBILITY.DECORATIVE" val="1"/>
</p:tagLst>
</file>

<file path=ppt/tags/tag157.xml><?xml version="1.0" encoding="utf-8"?>
<p:tagLst xmlns:a="http://schemas.openxmlformats.org/drawingml/2006/main" xmlns:r="http://schemas.openxmlformats.org/officeDocument/2006/relationships" xmlns:p="http://schemas.openxmlformats.org/presentationml/2006/main">
  <p:tag name="VEVOX.QRDOT" val="(1,5)"/>
  <p:tag name="VEVOX.ACCESSIBILITY.DECORATIVE" val="1"/>
</p:tagLst>
</file>

<file path=ppt/tags/tag158.xml><?xml version="1.0" encoding="utf-8"?>
<p:tagLst xmlns:a="http://schemas.openxmlformats.org/drawingml/2006/main" xmlns:r="http://schemas.openxmlformats.org/officeDocument/2006/relationships" xmlns:p="http://schemas.openxmlformats.org/presentationml/2006/main">
  <p:tag name="VEVOX.QRDOT" val="(2,5)"/>
  <p:tag name="VEVOX.ACCESSIBILITY.DECORATIVE" val="1"/>
</p:tagLst>
</file>

<file path=ppt/tags/tag159.xml><?xml version="1.0" encoding="utf-8"?>
<p:tagLst xmlns:a="http://schemas.openxmlformats.org/drawingml/2006/main" xmlns:r="http://schemas.openxmlformats.org/officeDocument/2006/relationships" xmlns:p="http://schemas.openxmlformats.org/presentationml/2006/main">
  <p:tag name="VEVOX.QRDOT" val="(3,5)"/>
  <p:tag name="VEVOX.ACCESSIBILITY.DECORATIVE" val="1"/>
</p:tagLst>
</file>

<file path=ppt/tags/tag160.xml><?xml version="1.0" encoding="utf-8"?>
<p:tagLst xmlns:a="http://schemas.openxmlformats.org/drawingml/2006/main" xmlns:r="http://schemas.openxmlformats.org/officeDocument/2006/relationships" xmlns:p="http://schemas.openxmlformats.org/presentationml/2006/main">
  <p:tag name="VEVOX.QRDOT" val="(4,5)"/>
  <p:tag name="VEVOX.ACCESSIBILITY.DECORATIVE" val="1"/>
</p:tagLst>
</file>

<file path=ppt/tags/tag161.xml><?xml version="1.0" encoding="utf-8"?>
<p:tagLst xmlns:a="http://schemas.openxmlformats.org/drawingml/2006/main" xmlns:r="http://schemas.openxmlformats.org/officeDocument/2006/relationships" xmlns:p="http://schemas.openxmlformats.org/presentationml/2006/main">
  <p:tag name="VEVOX.QRDOT" val="(5,5)"/>
  <p:tag name="VEVOX.ACCESSIBILITY.DECORATIVE" val="1"/>
</p:tagLst>
</file>

<file path=ppt/tags/tag162.xml><?xml version="1.0" encoding="utf-8"?>
<p:tagLst xmlns:a="http://schemas.openxmlformats.org/drawingml/2006/main" xmlns:r="http://schemas.openxmlformats.org/officeDocument/2006/relationships" xmlns:p="http://schemas.openxmlformats.org/presentationml/2006/main">
  <p:tag name="VEVOX.QRDOT" val="(6,5)"/>
  <p:tag name="VEVOX.ACCESSIBILITY.DECORATIVE" val="1"/>
</p:tagLst>
</file>

<file path=ppt/tags/tag163.xml><?xml version="1.0" encoding="utf-8"?>
<p:tagLst xmlns:a="http://schemas.openxmlformats.org/drawingml/2006/main" xmlns:r="http://schemas.openxmlformats.org/officeDocument/2006/relationships" xmlns:p="http://schemas.openxmlformats.org/presentationml/2006/main">
  <p:tag name="VEVOX.QRDOT" val="(7,5)"/>
  <p:tag name="VEVOX.ACCESSIBILITY.DECORATIVE" val="1"/>
</p:tagLst>
</file>

<file path=ppt/tags/tag164.xml><?xml version="1.0" encoding="utf-8"?>
<p:tagLst xmlns:a="http://schemas.openxmlformats.org/drawingml/2006/main" xmlns:r="http://schemas.openxmlformats.org/officeDocument/2006/relationships" xmlns:p="http://schemas.openxmlformats.org/presentationml/2006/main">
  <p:tag name="VEVOX.QRDOT" val="(8,5)"/>
  <p:tag name="VEVOX.ACCESSIBILITY.DECORATIVE" val="1"/>
</p:tagLst>
</file>

<file path=ppt/tags/tag165.xml><?xml version="1.0" encoding="utf-8"?>
<p:tagLst xmlns:a="http://schemas.openxmlformats.org/drawingml/2006/main" xmlns:r="http://schemas.openxmlformats.org/officeDocument/2006/relationships" xmlns:p="http://schemas.openxmlformats.org/presentationml/2006/main">
  <p:tag name="VEVOX.QRDOT" val="(9,5)"/>
  <p:tag name="VEVOX.ACCESSIBILITY.DECORATIVE" val="1"/>
</p:tagLst>
</file>

<file path=ppt/tags/tag166.xml><?xml version="1.0" encoding="utf-8"?>
<p:tagLst xmlns:a="http://schemas.openxmlformats.org/drawingml/2006/main" xmlns:r="http://schemas.openxmlformats.org/officeDocument/2006/relationships" xmlns:p="http://schemas.openxmlformats.org/presentationml/2006/main">
  <p:tag name="VEVOX.QRDOT" val="(10,5)"/>
  <p:tag name="VEVOX.ACCESSIBILITY.DECORATIVE" val="1"/>
</p:tagLst>
</file>

<file path=ppt/tags/tag167.xml><?xml version="1.0" encoding="utf-8"?>
<p:tagLst xmlns:a="http://schemas.openxmlformats.org/drawingml/2006/main" xmlns:r="http://schemas.openxmlformats.org/officeDocument/2006/relationships" xmlns:p="http://schemas.openxmlformats.org/presentationml/2006/main">
  <p:tag name="VEVOX.QRDOT" val="(11,5)"/>
  <p:tag name="VEVOX.ACCESSIBILITY.DECORATIVE" val="1"/>
</p:tagLst>
</file>

<file path=ppt/tags/tag168.xml><?xml version="1.0" encoding="utf-8"?>
<p:tagLst xmlns:a="http://schemas.openxmlformats.org/drawingml/2006/main" xmlns:r="http://schemas.openxmlformats.org/officeDocument/2006/relationships" xmlns:p="http://schemas.openxmlformats.org/presentationml/2006/main">
  <p:tag name="VEVOX.QRDOT" val="(12,5)"/>
  <p:tag name="VEVOX.ACCESSIBILITY.DECORATIVE" val="1"/>
</p:tagLst>
</file>

<file path=ppt/tags/tag169.xml><?xml version="1.0" encoding="utf-8"?>
<p:tagLst xmlns:a="http://schemas.openxmlformats.org/drawingml/2006/main" xmlns:r="http://schemas.openxmlformats.org/officeDocument/2006/relationships" xmlns:p="http://schemas.openxmlformats.org/presentationml/2006/main">
  <p:tag name="VEVOX.QRDOT" val="(13,5)"/>
  <p:tag name="VEVOX.ACCESSIBILITY.DECORATIVE" val="1"/>
</p:tagLst>
</file>

<file path=ppt/tags/tag170.xml><?xml version="1.0" encoding="utf-8"?>
<p:tagLst xmlns:a="http://schemas.openxmlformats.org/drawingml/2006/main" xmlns:r="http://schemas.openxmlformats.org/officeDocument/2006/relationships" xmlns:p="http://schemas.openxmlformats.org/presentationml/2006/main">
  <p:tag name="VEVOX.QRDOT" val="(14,5)"/>
  <p:tag name="VEVOX.ACCESSIBILITY.DECORATIVE" val="1"/>
</p:tagLst>
</file>

<file path=ppt/tags/tag171.xml><?xml version="1.0" encoding="utf-8"?>
<p:tagLst xmlns:a="http://schemas.openxmlformats.org/drawingml/2006/main" xmlns:r="http://schemas.openxmlformats.org/officeDocument/2006/relationships" xmlns:p="http://schemas.openxmlformats.org/presentationml/2006/main">
  <p:tag name="VEVOX.QRDOT" val="(15,5)"/>
  <p:tag name="VEVOX.ACCESSIBILITY.DECORATIVE" val="1"/>
</p:tagLst>
</file>

<file path=ppt/tags/tag172.xml><?xml version="1.0" encoding="utf-8"?>
<p:tagLst xmlns:a="http://schemas.openxmlformats.org/drawingml/2006/main" xmlns:r="http://schemas.openxmlformats.org/officeDocument/2006/relationships" xmlns:p="http://schemas.openxmlformats.org/presentationml/2006/main">
  <p:tag name="VEVOX.QRDOT" val="(16,5)"/>
  <p:tag name="VEVOX.ACCESSIBILITY.DECORATIVE" val="1"/>
</p:tagLst>
</file>

<file path=ppt/tags/tag173.xml><?xml version="1.0" encoding="utf-8"?>
<p:tagLst xmlns:a="http://schemas.openxmlformats.org/drawingml/2006/main" xmlns:r="http://schemas.openxmlformats.org/officeDocument/2006/relationships" xmlns:p="http://schemas.openxmlformats.org/presentationml/2006/main">
  <p:tag name="VEVOX.QRDOT" val="(17,5)"/>
  <p:tag name="VEVOX.ACCESSIBILITY.DECORATIVE" val="1"/>
</p:tagLst>
</file>

<file path=ppt/tags/tag174.xml><?xml version="1.0" encoding="utf-8"?>
<p:tagLst xmlns:a="http://schemas.openxmlformats.org/drawingml/2006/main" xmlns:r="http://schemas.openxmlformats.org/officeDocument/2006/relationships" xmlns:p="http://schemas.openxmlformats.org/presentationml/2006/main">
  <p:tag name="VEVOX.QRDOT" val="(18,5)"/>
  <p:tag name="VEVOX.ACCESSIBILITY.DECORATIVE" val="1"/>
</p:tagLst>
</file>

<file path=ppt/tags/tag175.xml><?xml version="1.0" encoding="utf-8"?>
<p:tagLst xmlns:a="http://schemas.openxmlformats.org/drawingml/2006/main" xmlns:r="http://schemas.openxmlformats.org/officeDocument/2006/relationships" xmlns:p="http://schemas.openxmlformats.org/presentationml/2006/main">
  <p:tag name="VEVOX.QRDOT" val="(19,5)"/>
  <p:tag name="VEVOX.ACCESSIBILITY.DECORATIVE" val="1"/>
</p:tagLst>
</file>

<file path=ppt/tags/tag176.xml><?xml version="1.0" encoding="utf-8"?>
<p:tagLst xmlns:a="http://schemas.openxmlformats.org/drawingml/2006/main" xmlns:r="http://schemas.openxmlformats.org/officeDocument/2006/relationships" xmlns:p="http://schemas.openxmlformats.org/presentationml/2006/main">
  <p:tag name="VEVOX.QRDOT" val="(20,5)"/>
  <p:tag name="VEVOX.ACCESSIBILITY.DECORATIVE" val="1"/>
</p:tagLst>
</file>

<file path=ppt/tags/tag177.xml><?xml version="1.0" encoding="utf-8"?>
<p:tagLst xmlns:a="http://schemas.openxmlformats.org/drawingml/2006/main" xmlns:r="http://schemas.openxmlformats.org/officeDocument/2006/relationships" xmlns:p="http://schemas.openxmlformats.org/presentationml/2006/main">
  <p:tag name="VEVOX.QRDOT" val="(21,5)"/>
  <p:tag name="VEVOX.ACCESSIBILITY.DECORATIVE" val="1"/>
</p:tagLst>
</file>

<file path=ppt/tags/tag178.xml><?xml version="1.0" encoding="utf-8"?>
<p:tagLst xmlns:a="http://schemas.openxmlformats.org/drawingml/2006/main" xmlns:r="http://schemas.openxmlformats.org/officeDocument/2006/relationships" xmlns:p="http://schemas.openxmlformats.org/presentationml/2006/main">
  <p:tag name="VEVOX.QRDOT" val="(22,5)"/>
  <p:tag name="VEVOX.ACCESSIBILITY.DECORATIVE" val="1"/>
</p:tagLst>
</file>

<file path=ppt/tags/tag179.xml><?xml version="1.0" encoding="utf-8"?>
<p:tagLst xmlns:a="http://schemas.openxmlformats.org/drawingml/2006/main" xmlns:r="http://schemas.openxmlformats.org/officeDocument/2006/relationships" xmlns:p="http://schemas.openxmlformats.org/presentationml/2006/main">
  <p:tag name="VEVOX.QRDOT" val="(23,5)"/>
  <p:tag name="VEVOX.ACCESSIBILITY.DECORATIVE" val="1"/>
</p:tagLst>
</file>

<file path=ppt/tags/tag180.xml><?xml version="1.0" encoding="utf-8"?>
<p:tagLst xmlns:a="http://schemas.openxmlformats.org/drawingml/2006/main" xmlns:r="http://schemas.openxmlformats.org/officeDocument/2006/relationships" xmlns:p="http://schemas.openxmlformats.org/presentationml/2006/main">
  <p:tag name="VEVOX.QRDOT" val="(24,5)"/>
  <p:tag name="VEVOX.ACCESSIBILITY.DECORATIVE" val="1"/>
</p:tagLst>
</file>

<file path=ppt/tags/tag181.xml><?xml version="1.0" encoding="utf-8"?>
<p:tagLst xmlns:a="http://schemas.openxmlformats.org/drawingml/2006/main" xmlns:r="http://schemas.openxmlformats.org/officeDocument/2006/relationships" xmlns:p="http://schemas.openxmlformats.org/presentationml/2006/main">
  <p:tag name="VEVOX.QRDOT" val="(25,5)"/>
  <p:tag name="VEVOX.ACCESSIBILITY.DECORATIVE" val="1"/>
</p:tagLst>
</file>

<file path=ppt/tags/tag182.xml><?xml version="1.0" encoding="utf-8"?>
<p:tagLst xmlns:a="http://schemas.openxmlformats.org/drawingml/2006/main" xmlns:r="http://schemas.openxmlformats.org/officeDocument/2006/relationships" xmlns:p="http://schemas.openxmlformats.org/presentationml/2006/main">
  <p:tag name="VEVOX.QRDOT" val="(26,5)"/>
  <p:tag name="VEVOX.ACCESSIBILITY.DECORATIVE" val="1"/>
</p:tagLst>
</file>

<file path=ppt/tags/tag183.xml><?xml version="1.0" encoding="utf-8"?>
<p:tagLst xmlns:a="http://schemas.openxmlformats.org/drawingml/2006/main" xmlns:r="http://schemas.openxmlformats.org/officeDocument/2006/relationships" xmlns:p="http://schemas.openxmlformats.org/presentationml/2006/main">
  <p:tag name="VEVOX.QRDOT" val="(27,5)"/>
  <p:tag name="VEVOX.ACCESSIBILITY.DECORATIVE" val="1"/>
</p:tagLst>
</file>

<file path=ppt/tags/tag184.xml><?xml version="1.0" encoding="utf-8"?>
<p:tagLst xmlns:a="http://schemas.openxmlformats.org/drawingml/2006/main" xmlns:r="http://schemas.openxmlformats.org/officeDocument/2006/relationships" xmlns:p="http://schemas.openxmlformats.org/presentationml/2006/main">
  <p:tag name="VEVOX.QRDOT" val="(28,5)"/>
  <p:tag name="VEVOX.ACCESSIBILITY.DECORATIVE" val="1"/>
</p:tagLst>
</file>

<file path=ppt/tags/tag185.xml><?xml version="1.0" encoding="utf-8"?>
<p:tagLst xmlns:a="http://schemas.openxmlformats.org/drawingml/2006/main" xmlns:r="http://schemas.openxmlformats.org/officeDocument/2006/relationships" xmlns:p="http://schemas.openxmlformats.org/presentationml/2006/main">
  <p:tag name="VEVOX.QRDOT" val="(29,5)"/>
  <p:tag name="VEVOX.ACCESSIBILITY.DECORATIVE" val="1"/>
</p:tagLst>
</file>

<file path=ppt/tags/tag186.xml><?xml version="1.0" encoding="utf-8"?>
<p:tagLst xmlns:a="http://schemas.openxmlformats.org/drawingml/2006/main" xmlns:r="http://schemas.openxmlformats.org/officeDocument/2006/relationships" xmlns:p="http://schemas.openxmlformats.org/presentationml/2006/main">
  <p:tag name="VEVOX.QRDOT" val="(0,6)"/>
  <p:tag name="VEVOX.ACCESSIBILITY.DECORATIVE" val="1"/>
</p:tagLst>
</file>

<file path=ppt/tags/tag187.xml><?xml version="1.0" encoding="utf-8"?>
<p:tagLst xmlns:a="http://schemas.openxmlformats.org/drawingml/2006/main" xmlns:r="http://schemas.openxmlformats.org/officeDocument/2006/relationships" xmlns:p="http://schemas.openxmlformats.org/presentationml/2006/main">
  <p:tag name="VEVOX.QRDOT" val="(1,6)"/>
  <p:tag name="VEVOX.ACCESSIBILITY.DECORATIVE" val="1"/>
</p:tagLst>
</file>

<file path=ppt/tags/tag188.xml><?xml version="1.0" encoding="utf-8"?>
<p:tagLst xmlns:a="http://schemas.openxmlformats.org/drawingml/2006/main" xmlns:r="http://schemas.openxmlformats.org/officeDocument/2006/relationships" xmlns:p="http://schemas.openxmlformats.org/presentationml/2006/main">
  <p:tag name="VEVOX.QRDOT" val="(2,6)"/>
  <p:tag name="VEVOX.ACCESSIBILITY.DECORATIVE" val="1"/>
</p:tagLst>
</file>

<file path=ppt/tags/tag189.xml><?xml version="1.0" encoding="utf-8"?>
<p:tagLst xmlns:a="http://schemas.openxmlformats.org/drawingml/2006/main" xmlns:r="http://schemas.openxmlformats.org/officeDocument/2006/relationships" xmlns:p="http://schemas.openxmlformats.org/presentationml/2006/main">
  <p:tag name="VEVOX.QRDOT" val="(3,6)"/>
  <p:tag name="VEVOX.ACCESSIBILITY.DECORATIVE" val="1"/>
</p:tagLst>
</file>

<file path=ppt/tags/tag190.xml><?xml version="1.0" encoding="utf-8"?>
<p:tagLst xmlns:a="http://schemas.openxmlformats.org/drawingml/2006/main" xmlns:r="http://schemas.openxmlformats.org/officeDocument/2006/relationships" xmlns:p="http://schemas.openxmlformats.org/presentationml/2006/main">
  <p:tag name="VEVOX.QRDOT" val="(4,6)"/>
  <p:tag name="VEVOX.ACCESSIBILITY.DECORATIVE" val="1"/>
</p:tagLst>
</file>

<file path=ppt/tags/tag191.xml><?xml version="1.0" encoding="utf-8"?>
<p:tagLst xmlns:a="http://schemas.openxmlformats.org/drawingml/2006/main" xmlns:r="http://schemas.openxmlformats.org/officeDocument/2006/relationships" xmlns:p="http://schemas.openxmlformats.org/presentationml/2006/main">
  <p:tag name="VEVOX.QRDOT" val="(5,6)"/>
  <p:tag name="VEVOX.ACCESSIBILITY.DECORATIVE" val="1"/>
</p:tagLst>
</file>

<file path=ppt/tags/tag192.xml><?xml version="1.0" encoding="utf-8"?>
<p:tagLst xmlns:a="http://schemas.openxmlformats.org/drawingml/2006/main" xmlns:r="http://schemas.openxmlformats.org/officeDocument/2006/relationships" xmlns:p="http://schemas.openxmlformats.org/presentationml/2006/main">
  <p:tag name="VEVOX.QRDOT" val="(6,6)"/>
  <p:tag name="VEVOX.ACCESSIBILITY.DECORATIVE" val="1"/>
</p:tagLst>
</file>

<file path=ppt/tags/tag193.xml><?xml version="1.0" encoding="utf-8"?>
<p:tagLst xmlns:a="http://schemas.openxmlformats.org/drawingml/2006/main" xmlns:r="http://schemas.openxmlformats.org/officeDocument/2006/relationships" xmlns:p="http://schemas.openxmlformats.org/presentationml/2006/main">
  <p:tag name="VEVOX.QRDOT" val="(7,6)"/>
  <p:tag name="VEVOX.ACCESSIBILITY.DECORATIVE" val="1"/>
</p:tagLst>
</file>

<file path=ppt/tags/tag194.xml><?xml version="1.0" encoding="utf-8"?>
<p:tagLst xmlns:a="http://schemas.openxmlformats.org/drawingml/2006/main" xmlns:r="http://schemas.openxmlformats.org/officeDocument/2006/relationships" xmlns:p="http://schemas.openxmlformats.org/presentationml/2006/main">
  <p:tag name="VEVOX.QRDOT" val="(8,6)"/>
  <p:tag name="VEVOX.ACCESSIBILITY.DECORATIVE" val="1"/>
</p:tagLst>
</file>

<file path=ppt/tags/tag195.xml><?xml version="1.0" encoding="utf-8"?>
<p:tagLst xmlns:a="http://schemas.openxmlformats.org/drawingml/2006/main" xmlns:r="http://schemas.openxmlformats.org/officeDocument/2006/relationships" xmlns:p="http://schemas.openxmlformats.org/presentationml/2006/main">
  <p:tag name="VEVOX.QRDOT" val="(9,6)"/>
  <p:tag name="VEVOX.ACCESSIBILITY.DECORATIVE" val="1"/>
</p:tagLst>
</file>

<file path=ppt/tags/tag196.xml><?xml version="1.0" encoding="utf-8"?>
<p:tagLst xmlns:a="http://schemas.openxmlformats.org/drawingml/2006/main" xmlns:r="http://schemas.openxmlformats.org/officeDocument/2006/relationships" xmlns:p="http://schemas.openxmlformats.org/presentationml/2006/main">
  <p:tag name="VEVOX.QRDOT" val="(10,6)"/>
  <p:tag name="VEVOX.ACCESSIBILITY.DECORATIVE" val="1"/>
</p:tagLst>
</file>

<file path=ppt/tags/tag197.xml><?xml version="1.0" encoding="utf-8"?>
<p:tagLst xmlns:a="http://schemas.openxmlformats.org/drawingml/2006/main" xmlns:r="http://schemas.openxmlformats.org/officeDocument/2006/relationships" xmlns:p="http://schemas.openxmlformats.org/presentationml/2006/main">
  <p:tag name="VEVOX.QRDOT" val="(11,6)"/>
  <p:tag name="VEVOX.ACCESSIBILITY.DECORATIVE" val="1"/>
</p:tagLst>
</file>

<file path=ppt/tags/tag198.xml><?xml version="1.0" encoding="utf-8"?>
<p:tagLst xmlns:a="http://schemas.openxmlformats.org/drawingml/2006/main" xmlns:r="http://schemas.openxmlformats.org/officeDocument/2006/relationships" xmlns:p="http://schemas.openxmlformats.org/presentationml/2006/main">
  <p:tag name="VEVOX.QRDOT" val="(12,6)"/>
  <p:tag name="VEVOX.ACCESSIBILITY.DECORATIVE" val="1"/>
</p:tagLst>
</file>

<file path=ppt/tags/tag199.xml><?xml version="1.0" encoding="utf-8"?>
<p:tagLst xmlns:a="http://schemas.openxmlformats.org/drawingml/2006/main" xmlns:r="http://schemas.openxmlformats.org/officeDocument/2006/relationships" xmlns:p="http://schemas.openxmlformats.org/presentationml/2006/main">
  <p:tag name="VEVOX.QRDOT" val="(13,6)"/>
  <p:tag name="VEVOX.ACCESSIBILITY.DECORATIVE" val="1"/>
</p:tagLst>
</file>

<file path=ppt/tags/tag200.xml><?xml version="1.0" encoding="utf-8"?>
<p:tagLst xmlns:a="http://schemas.openxmlformats.org/drawingml/2006/main" xmlns:r="http://schemas.openxmlformats.org/officeDocument/2006/relationships" xmlns:p="http://schemas.openxmlformats.org/presentationml/2006/main">
  <p:tag name="VEVOX.QRDOT" val="(14,6)"/>
  <p:tag name="VEVOX.ACCESSIBILITY.DECORATIVE" val="1"/>
</p:tagLst>
</file>

<file path=ppt/tags/tag201.xml><?xml version="1.0" encoding="utf-8"?>
<p:tagLst xmlns:a="http://schemas.openxmlformats.org/drawingml/2006/main" xmlns:r="http://schemas.openxmlformats.org/officeDocument/2006/relationships" xmlns:p="http://schemas.openxmlformats.org/presentationml/2006/main">
  <p:tag name="VEVOX.QRDOT" val="(15,6)"/>
  <p:tag name="VEVOX.ACCESSIBILITY.DECORATIVE" val="1"/>
</p:tagLst>
</file>

<file path=ppt/tags/tag202.xml><?xml version="1.0" encoding="utf-8"?>
<p:tagLst xmlns:a="http://schemas.openxmlformats.org/drawingml/2006/main" xmlns:r="http://schemas.openxmlformats.org/officeDocument/2006/relationships" xmlns:p="http://schemas.openxmlformats.org/presentationml/2006/main">
  <p:tag name="VEVOX.QRDOT" val="(16,6)"/>
  <p:tag name="VEVOX.ACCESSIBILITY.DECORATIVE" val="1"/>
</p:tagLst>
</file>

<file path=ppt/tags/tag203.xml><?xml version="1.0" encoding="utf-8"?>
<p:tagLst xmlns:a="http://schemas.openxmlformats.org/drawingml/2006/main" xmlns:r="http://schemas.openxmlformats.org/officeDocument/2006/relationships" xmlns:p="http://schemas.openxmlformats.org/presentationml/2006/main">
  <p:tag name="VEVOX.QRDOT" val="(17,6)"/>
  <p:tag name="VEVOX.ACCESSIBILITY.DECORATIVE" val="1"/>
</p:tagLst>
</file>

<file path=ppt/tags/tag204.xml><?xml version="1.0" encoding="utf-8"?>
<p:tagLst xmlns:a="http://schemas.openxmlformats.org/drawingml/2006/main" xmlns:r="http://schemas.openxmlformats.org/officeDocument/2006/relationships" xmlns:p="http://schemas.openxmlformats.org/presentationml/2006/main">
  <p:tag name="VEVOX.QRDOT" val="(18,6)"/>
  <p:tag name="VEVOX.ACCESSIBILITY.DECORATIVE" val="1"/>
</p:tagLst>
</file>

<file path=ppt/tags/tag205.xml><?xml version="1.0" encoding="utf-8"?>
<p:tagLst xmlns:a="http://schemas.openxmlformats.org/drawingml/2006/main" xmlns:r="http://schemas.openxmlformats.org/officeDocument/2006/relationships" xmlns:p="http://schemas.openxmlformats.org/presentationml/2006/main">
  <p:tag name="VEVOX.QRDOT" val="(19,6)"/>
  <p:tag name="VEVOX.ACCESSIBILITY.DECORATIVE" val="1"/>
</p:tagLst>
</file>

<file path=ppt/tags/tag206.xml><?xml version="1.0" encoding="utf-8"?>
<p:tagLst xmlns:a="http://schemas.openxmlformats.org/drawingml/2006/main" xmlns:r="http://schemas.openxmlformats.org/officeDocument/2006/relationships" xmlns:p="http://schemas.openxmlformats.org/presentationml/2006/main">
  <p:tag name="VEVOX.QRDOT" val="(20,6)"/>
  <p:tag name="VEVOX.ACCESSIBILITY.DECORATIVE" val="1"/>
</p:tagLst>
</file>

<file path=ppt/tags/tag207.xml><?xml version="1.0" encoding="utf-8"?>
<p:tagLst xmlns:a="http://schemas.openxmlformats.org/drawingml/2006/main" xmlns:r="http://schemas.openxmlformats.org/officeDocument/2006/relationships" xmlns:p="http://schemas.openxmlformats.org/presentationml/2006/main">
  <p:tag name="VEVOX.QRDOT" val="(21,6)"/>
  <p:tag name="VEVOX.ACCESSIBILITY.DECORATIVE" val="1"/>
</p:tagLst>
</file>

<file path=ppt/tags/tag208.xml><?xml version="1.0" encoding="utf-8"?>
<p:tagLst xmlns:a="http://schemas.openxmlformats.org/drawingml/2006/main" xmlns:r="http://schemas.openxmlformats.org/officeDocument/2006/relationships" xmlns:p="http://schemas.openxmlformats.org/presentationml/2006/main">
  <p:tag name="VEVOX.QRDOT" val="(22,6)"/>
  <p:tag name="VEVOX.ACCESSIBILITY.DECORATIVE" val="1"/>
</p:tagLst>
</file>

<file path=ppt/tags/tag209.xml><?xml version="1.0" encoding="utf-8"?>
<p:tagLst xmlns:a="http://schemas.openxmlformats.org/drawingml/2006/main" xmlns:r="http://schemas.openxmlformats.org/officeDocument/2006/relationships" xmlns:p="http://schemas.openxmlformats.org/presentationml/2006/main">
  <p:tag name="VEVOX.QRDOT" val="(23,6)"/>
  <p:tag name="VEVOX.ACCESSIBILITY.DECORATIVE" val="1"/>
</p:tagLst>
</file>

<file path=ppt/tags/tag210.xml><?xml version="1.0" encoding="utf-8"?>
<p:tagLst xmlns:a="http://schemas.openxmlformats.org/drawingml/2006/main" xmlns:r="http://schemas.openxmlformats.org/officeDocument/2006/relationships" xmlns:p="http://schemas.openxmlformats.org/presentationml/2006/main">
  <p:tag name="VEVOX.QRDOT" val="(24,6)"/>
  <p:tag name="VEVOX.ACCESSIBILITY.DECORATIVE" val="1"/>
</p:tagLst>
</file>

<file path=ppt/tags/tag211.xml><?xml version="1.0" encoding="utf-8"?>
<p:tagLst xmlns:a="http://schemas.openxmlformats.org/drawingml/2006/main" xmlns:r="http://schemas.openxmlformats.org/officeDocument/2006/relationships" xmlns:p="http://schemas.openxmlformats.org/presentationml/2006/main">
  <p:tag name="VEVOX.QRDOT" val="(25,6)"/>
  <p:tag name="VEVOX.ACCESSIBILITY.DECORATIVE" val="1"/>
</p:tagLst>
</file>

<file path=ppt/tags/tag212.xml><?xml version="1.0" encoding="utf-8"?>
<p:tagLst xmlns:a="http://schemas.openxmlformats.org/drawingml/2006/main" xmlns:r="http://schemas.openxmlformats.org/officeDocument/2006/relationships" xmlns:p="http://schemas.openxmlformats.org/presentationml/2006/main">
  <p:tag name="VEVOX.QRDOT" val="(26,6)"/>
  <p:tag name="VEVOX.ACCESSIBILITY.DECORATIVE" val="1"/>
</p:tagLst>
</file>

<file path=ppt/tags/tag213.xml><?xml version="1.0" encoding="utf-8"?>
<p:tagLst xmlns:a="http://schemas.openxmlformats.org/drawingml/2006/main" xmlns:r="http://schemas.openxmlformats.org/officeDocument/2006/relationships" xmlns:p="http://schemas.openxmlformats.org/presentationml/2006/main">
  <p:tag name="VEVOX.QRDOT" val="(27,6)"/>
  <p:tag name="VEVOX.ACCESSIBILITY.DECORATIVE" val="1"/>
</p:tagLst>
</file>

<file path=ppt/tags/tag214.xml><?xml version="1.0" encoding="utf-8"?>
<p:tagLst xmlns:a="http://schemas.openxmlformats.org/drawingml/2006/main" xmlns:r="http://schemas.openxmlformats.org/officeDocument/2006/relationships" xmlns:p="http://schemas.openxmlformats.org/presentationml/2006/main">
  <p:tag name="VEVOX.QRDOT" val="(28,6)"/>
  <p:tag name="VEVOX.ACCESSIBILITY.DECORATIVE" val="1"/>
</p:tagLst>
</file>

<file path=ppt/tags/tag215.xml><?xml version="1.0" encoding="utf-8"?>
<p:tagLst xmlns:a="http://schemas.openxmlformats.org/drawingml/2006/main" xmlns:r="http://schemas.openxmlformats.org/officeDocument/2006/relationships" xmlns:p="http://schemas.openxmlformats.org/presentationml/2006/main">
  <p:tag name="VEVOX.QRDOT" val="(29,6)"/>
  <p:tag name="VEVOX.ACCESSIBILITY.DECORATIVE" val="1"/>
</p:tagLst>
</file>

<file path=ppt/tags/tag216.xml><?xml version="1.0" encoding="utf-8"?>
<p:tagLst xmlns:a="http://schemas.openxmlformats.org/drawingml/2006/main" xmlns:r="http://schemas.openxmlformats.org/officeDocument/2006/relationships" xmlns:p="http://schemas.openxmlformats.org/presentationml/2006/main">
  <p:tag name="VEVOX.QRDOT" val="(0,7)"/>
  <p:tag name="VEVOX.ACCESSIBILITY.DECORATIVE" val="1"/>
</p:tagLst>
</file>

<file path=ppt/tags/tag217.xml><?xml version="1.0" encoding="utf-8"?>
<p:tagLst xmlns:a="http://schemas.openxmlformats.org/drawingml/2006/main" xmlns:r="http://schemas.openxmlformats.org/officeDocument/2006/relationships" xmlns:p="http://schemas.openxmlformats.org/presentationml/2006/main">
  <p:tag name="VEVOX.QRDOT" val="(1,7)"/>
  <p:tag name="VEVOX.ACCESSIBILITY.DECORATIVE" val="1"/>
</p:tagLst>
</file>

<file path=ppt/tags/tag218.xml><?xml version="1.0" encoding="utf-8"?>
<p:tagLst xmlns:a="http://schemas.openxmlformats.org/drawingml/2006/main" xmlns:r="http://schemas.openxmlformats.org/officeDocument/2006/relationships" xmlns:p="http://schemas.openxmlformats.org/presentationml/2006/main">
  <p:tag name="VEVOX.QRDOT" val="(2,7)"/>
  <p:tag name="VEVOX.ACCESSIBILITY.DECORATIVE" val="1"/>
</p:tagLst>
</file>

<file path=ppt/tags/tag219.xml><?xml version="1.0" encoding="utf-8"?>
<p:tagLst xmlns:a="http://schemas.openxmlformats.org/drawingml/2006/main" xmlns:r="http://schemas.openxmlformats.org/officeDocument/2006/relationships" xmlns:p="http://schemas.openxmlformats.org/presentationml/2006/main">
  <p:tag name="VEVOX.QRDOT" val="(3,7)"/>
  <p:tag name="VEVOX.ACCESSIBILITY.DECORATIVE" val="1"/>
</p:tagLst>
</file>

<file path=ppt/tags/tag220.xml><?xml version="1.0" encoding="utf-8"?>
<p:tagLst xmlns:a="http://schemas.openxmlformats.org/drawingml/2006/main" xmlns:r="http://schemas.openxmlformats.org/officeDocument/2006/relationships" xmlns:p="http://schemas.openxmlformats.org/presentationml/2006/main">
  <p:tag name="VEVOX.QRDOT" val="(4,7)"/>
  <p:tag name="VEVOX.ACCESSIBILITY.DECORATIVE" val="1"/>
</p:tagLst>
</file>

<file path=ppt/tags/tag221.xml><?xml version="1.0" encoding="utf-8"?>
<p:tagLst xmlns:a="http://schemas.openxmlformats.org/drawingml/2006/main" xmlns:r="http://schemas.openxmlformats.org/officeDocument/2006/relationships" xmlns:p="http://schemas.openxmlformats.org/presentationml/2006/main">
  <p:tag name="VEVOX.QRDOT" val="(5,7)"/>
  <p:tag name="VEVOX.ACCESSIBILITY.DECORATIVE" val="1"/>
</p:tagLst>
</file>

<file path=ppt/tags/tag222.xml><?xml version="1.0" encoding="utf-8"?>
<p:tagLst xmlns:a="http://schemas.openxmlformats.org/drawingml/2006/main" xmlns:r="http://schemas.openxmlformats.org/officeDocument/2006/relationships" xmlns:p="http://schemas.openxmlformats.org/presentationml/2006/main">
  <p:tag name="VEVOX.QRDOT" val="(6,7)"/>
  <p:tag name="VEVOX.ACCESSIBILITY.DECORATIVE" val="1"/>
</p:tagLst>
</file>

<file path=ppt/tags/tag223.xml><?xml version="1.0" encoding="utf-8"?>
<p:tagLst xmlns:a="http://schemas.openxmlformats.org/drawingml/2006/main" xmlns:r="http://schemas.openxmlformats.org/officeDocument/2006/relationships" xmlns:p="http://schemas.openxmlformats.org/presentationml/2006/main">
  <p:tag name="VEVOX.QRDOT" val="(7,7)"/>
  <p:tag name="VEVOX.ACCESSIBILITY.DECORATIVE" val="1"/>
</p:tagLst>
</file>

<file path=ppt/tags/tag224.xml><?xml version="1.0" encoding="utf-8"?>
<p:tagLst xmlns:a="http://schemas.openxmlformats.org/drawingml/2006/main" xmlns:r="http://schemas.openxmlformats.org/officeDocument/2006/relationships" xmlns:p="http://schemas.openxmlformats.org/presentationml/2006/main">
  <p:tag name="VEVOX.QRDOT" val="(8,7)"/>
  <p:tag name="VEVOX.ACCESSIBILITY.DECORATIVE" val="1"/>
</p:tagLst>
</file>

<file path=ppt/tags/tag225.xml><?xml version="1.0" encoding="utf-8"?>
<p:tagLst xmlns:a="http://schemas.openxmlformats.org/drawingml/2006/main" xmlns:r="http://schemas.openxmlformats.org/officeDocument/2006/relationships" xmlns:p="http://schemas.openxmlformats.org/presentationml/2006/main">
  <p:tag name="VEVOX.QRDOT" val="(9,7)"/>
  <p:tag name="VEVOX.ACCESSIBILITY.DECORATIVE" val="1"/>
</p:tagLst>
</file>

<file path=ppt/tags/tag226.xml><?xml version="1.0" encoding="utf-8"?>
<p:tagLst xmlns:a="http://schemas.openxmlformats.org/drawingml/2006/main" xmlns:r="http://schemas.openxmlformats.org/officeDocument/2006/relationships" xmlns:p="http://schemas.openxmlformats.org/presentationml/2006/main">
  <p:tag name="VEVOX.QRDOT" val="(10,7)"/>
  <p:tag name="VEVOX.ACCESSIBILITY.DECORATIVE" val="1"/>
</p:tagLst>
</file>

<file path=ppt/tags/tag227.xml><?xml version="1.0" encoding="utf-8"?>
<p:tagLst xmlns:a="http://schemas.openxmlformats.org/drawingml/2006/main" xmlns:r="http://schemas.openxmlformats.org/officeDocument/2006/relationships" xmlns:p="http://schemas.openxmlformats.org/presentationml/2006/main">
  <p:tag name="VEVOX.QRDOT" val="(11,7)"/>
  <p:tag name="VEVOX.ACCESSIBILITY.DECORATIVE" val="1"/>
</p:tagLst>
</file>

<file path=ppt/tags/tag228.xml><?xml version="1.0" encoding="utf-8"?>
<p:tagLst xmlns:a="http://schemas.openxmlformats.org/drawingml/2006/main" xmlns:r="http://schemas.openxmlformats.org/officeDocument/2006/relationships" xmlns:p="http://schemas.openxmlformats.org/presentationml/2006/main">
  <p:tag name="VEVOX.QRDOT" val="(12,7)"/>
  <p:tag name="VEVOX.ACCESSIBILITY.DECORATIVE" val="1"/>
</p:tagLst>
</file>

<file path=ppt/tags/tag229.xml><?xml version="1.0" encoding="utf-8"?>
<p:tagLst xmlns:a="http://schemas.openxmlformats.org/drawingml/2006/main" xmlns:r="http://schemas.openxmlformats.org/officeDocument/2006/relationships" xmlns:p="http://schemas.openxmlformats.org/presentationml/2006/main">
  <p:tag name="VEVOX.QRDOT" val="(13,7)"/>
  <p:tag name="VEVOX.ACCESSIBILITY.DECORATIVE" val="1"/>
</p:tagLst>
</file>

<file path=ppt/tags/tag230.xml><?xml version="1.0" encoding="utf-8"?>
<p:tagLst xmlns:a="http://schemas.openxmlformats.org/drawingml/2006/main" xmlns:r="http://schemas.openxmlformats.org/officeDocument/2006/relationships" xmlns:p="http://schemas.openxmlformats.org/presentationml/2006/main">
  <p:tag name="VEVOX.QRDOT" val="(14,7)"/>
  <p:tag name="VEVOX.ACCESSIBILITY.DECORATIVE" val="1"/>
</p:tagLst>
</file>

<file path=ppt/tags/tag231.xml><?xml version="1.0" encoding="utf-8"?>
<p:tagLst xmlns:a="http://schemas.openxmlformats.org/drawingml/2006/main" xmlns:r="http://schemas.openxmlformats.org/officeDocument/2006/relationships" xmlns:p="http://schemas.openxmlformats.org/presentationml/2006/main">
  <p:tag name="VEVOX.QRDOT" val="(15,7)"/>
  <p:tag name="VEVOX.ACCESSIBILITY.DECORATIVE" val="1"/>
</p:tagLst>
</file>

<file path=ppt/tags/tag232.xml><?xml version="1.0" encoding="utf-8"?>
<p:tagLst xmlns:a="http://schemas.openxmlformats.org/drawingml/2006/main" xmlns:r="http://schemas.openxmlformats.org/officeDocument/2006/relationships" xmlns:p="http://schemas.openxmlformats.org/presentationml/2006/main">
  <p:tag name="VEVOX.QRDOT" val="(16,7)"/>
  <p:tag name="VEVOX.ACCESSIBILITY.DECORATIVE" val="1"/>
</p:tagLst>
</file>

<file path=ppt/tags/tag233.xml><?xml version="1.0" encoding="utf-8"?>
<p:tagLst xmlns:a="http://schemas.openxmlformats.org/drawingml/2006/main" xmlns:r="http://schemas.openxmlformats.org/officeDocument/2006/relationships" xmlns:p="http://schemas.openxmlformats.org/presentationml/2006/main">
  <p:tag name="VEVOX.QRDOT" val="(17,7)"/>
  <p:tag name="VEVOX.ACCESSIBILITY.DECORATIVE" val="1"/>
</p:tagLst>
</file>

<file path=ppt/tags/tag234.xml><?xml version="1.0" encoding="utf-8"?>
<p:tagLst xmlns:a="http://schemas.openxmlformats.org/drawingml/2006/main" xmlns:r="http://schemas.openxmlformats.org/officeDocument/2006/relationships" xmlns:p="http://schemas.openxmlformats.org/presentationml/2006/main">
  <p:tag name="VEVOX.QRDOT" val="(0,8)"/>
  <p:tag name="VEVOX.ACCESSIBILITY.DECORATIVE" val="1"/>
</p:tagLst>
</file>

<file path=ppt/tags/tag235.xml><?xml version="1.0" encoding="utf-8"?>
<p:tagLst xmlns:a="http://schemas.openxmlformats.org/drawingml/2006/main" xmlns:r="http://schemas.openxmlformats.org/officeDocument/2006/relationships" xmlns:p="http://schemas.openxmlformats.org/presentationml/2006/main">
  <p:tag name="VEVOX.QRDOT" val="(1,8)"/>
  <p:tag name="VEVOX.ACCESSIBILITY.DECORATIVE" val="1"/>
</p:tagLst>
</file>

<file path=ppt/tags/tag236.xml><?xml version="1.0" encoding="utf-8"?>
<p:tagLst xmlns:a="http://schemas.openxmlformats.org/drawingml/2006/main" xmlns:r="http://schemas.openxmlformats.org/officeDocument/2006/relationships" xmlns:p="http://schemas.openxmlformats.org/presentationml/2006/main">
  <p:tag name="VEVOX.QRDOT" val="(2,8)"/>
  <p:tag name="VEVOX.ACCESSIBILITY.DECORATIVE" val="1"/>
</p:tagLst>
</file>

<file path=ppt/tags/tag237.xml><?xml version="1.0" encoding="utf-8"?>
<p:tagLst xmlns:a="http://schemas.openxmlformats.org/drawingml/2006/main" xmlns:r="http://schemas.openxmlformats.org/officeDocument/2006/relationships" xmlns:p="http://schemas.openxmlformats.org/presentationml/2006/main">
  <p:tag name="VEVOX.QRDOT" val="(3,8)"/>
  <p:tag name="VEVOX.ACCESSIBILITY.DECORATIVE" val="1"/>
</p:tagLst>
</file>

<file path=ppt/tags/tag238.xml><?xml version="1.0" encoding="utf-8"?>
<p:tagLst xmlns:a="http://schemas.openxmlformats.org/drawingml/2006/main" xmlns:r="http://schemas.openxmlformats.org/officeDocument/2006/relationships" xmlns:p="http://schemas.openxmlformats.org/presentationml/2006/main">
  <p:tag name="VEVOX.QRDOT" val="(4,8)"/>
  <p:tag name="VEVOX.ACCESSIBILITY.DECORATIVE" val="1"/>
</p:tagLst>
</file>

<file path=ppt/tags/tag239.xml><?xml version="1.0" encoding="utf-8"?>
<p:tagLst xmlns:a="http://schemas.openxmlformats.org/drawingml/2006/main" xmlns:r="http://schemas.openxmlformats.org/officeDocument/2006/relationships" xmlns:p="http://schemas.openxmlformats.org/presentationml/2006/main">
  <p:tag name="VEVOX.QRDOT" val="(5,8)"/>
  <p:tag name="VEVOX.ACCESSIBILITY.DECORATIVE" val="1"/>
</p:tagLst>
</file>

<file path=ppt/tags/tag240.xml><?xml version="1.0" encoding="utf-8"?>
<p:tagLst xmlns:a="http://schemas.openxmlformats.org/drawingml/2006/main" xmlns:r="http://schemas.openxmlformats.org/officeDocument/2006/relationships" xmlns:p="http://schemas.openxmlformats.org/presentationml/2006/main">
  <p:tag name="VEVOX.QRDOT" val="(6,8)"/>
  <p:tag name="VEVOX.ACCESSIBILITY.DECORATIVE" val="1"/>
</p:tagLst>
</file>

<file path=ppt/tags/tag241.xml><?xml version="1.0" encoding="utf-8"?>
<p:tagLst xmlns:a="http://schemas.openxmlformats.org/drawingml/2006/main" xmlns:r="http://schemas.openxmlformats.org/officeDocument/2006/relationships" xmlns:p="http://schemas.openxmlformats.org/presentationml/2006/main">
  <p:tag name="VEVOX.QRDOT" val="(7,8)"/>
  <p:tag name="VEVOX.ACCESSIBILITY.DECORATIVE" val="1"/>
</p:tagLst>
</file>

<file path=ppt/tags/tag242.xml><?xml version="1.0" encoding="utf-8"?>
<p:tagLst xmlns:a="http://schemas.openxmlformats.org/drawingml/2006/main" xmlns:r="http://schemas.openxmlformats.org/officeDocument/2006/relationships" xmlns:p="http://schemas.openxmlformats.org/presentationml/2006/main">
  <p:tag name="VEVOX.QRDOT" val="(8,8)"/>
  <p:tag name="VEVOX.ACCESSIBILITY.DECORATIVE" val="1"/>
</p:tagLst>
</file>

<file path=ppt/tags/tag243.xml><?xml version="1.0" encoding="utf-8"?>
<p:tagLst xmlns:a="http://schemas.openxmlformats.org/drawingml/2006/main" xmlns:r="http://schemas.openxmlformats.org/officeDocument/2006/relationships" xmlns:p="http://schemas.openxmlformats.org/presentationml/2006/main">
  <p:tag name="VEVOX.QRDOT" val="(9,8)"/>
  <p:tag name="VEVOX.ACCESSIBILITY.DECORATIVE" val="1"/>
</p:tagLst>
</file>

<file path=ppt/tags/tag244.xml><?xml version="1.0" encoding="utf-8"?>
<p:tagLst xmlns:a="http://schemas.openxmlformats.org/drawingml/2006/main" xmlns:r="http://schemas.openxmlformats.org/officeDocument/2006/relationships" xmlns:p="http://schemas.openxmlformats.org/presentationml/2006/main">
  <p:tag name="VEVOX.QRDOT" val="(10,8)"/>
  <p:tag name="VEVOX.ACCESSIBILITY.DECORATIVE" val="1"/>
</p:tagLst>
</file>

<file path=ppt/tags/tag245.xml><?xml version="1.0" encoding="utf-8"?>
<p:tagLst xmlns:a="http://schemas.openxmlformats.org/drawingml/2006/main" xmlns:r="http://schemas.openxmlformats.org/officeDocument/2006/relationships" xmlns:p="http://schemas.openxmlformats.org/presentationml/2006/main">
  <p:tag name="VEVOX.QRDOT" val="(11,8)"/>
  <p:tag name="VEVOX.ACCESSIBILITY.DECORATIVE" val="1"/>
</p:tagLst>
</file>

<file path=ppt/tags/tag246.xml><?xml version="1.0" encoding="utf-8"?>
<p:tagLst xmlns:a="http://schemas.openxmlformats.org/drawingml/2006/main" xmlns:r="http://schemas.openxmlformats.org/officeDocument/2006/relationships" xmlns:p="http://schemas.openxmlformats.org/presentationml/2006/main">
  <p:tag name="VEVOX.QRDOT" val="(12,8)"/>
  <p:tag name="VEVOX.ACCESSIBILITY.DECORATIVE" val="1"/>
</p:tagLst>
</file>

<file path=ppt/tags/tag247.xml><?xml version="1.0" encoding="utf-8"?>
<p:tagLst xmlns:a="http://schemas.openxmlformats.org/drawingml/2006/main" xmlns:r="http://schemas.openxmlformats.org/officeDocument/2006/relationships" xmlns:p="http://schemas.openxmlformats.org/presentationml/2006/main">
  <p:tag name="VEVOX.QRDOT" val="(13,8)"/>
  <p:tag name="VEVOX.ACCESSIBILITY.DECORATIVE" val="1"/>
</p:tagLst>
</file>

<file path=ppt/tags/tag248.xml><?xml version="1.0" encoding="utf-8"?>
<p:tagLst xmlns:a="http://schemas.openxmlformats.org/drawingml/2006/main" xmlns:r="http://schemas.openxmlformats.org/officeDocument/2006/relationships" xmlns:p="http://schemas.openxmlformats.org/presentationml/2006/main">
  <p:tag name="VEVOX.QRDOT" val="(14,8)"/>
  <p:tag name="VEVOX.ACCESSIBILITY.DECORATIVE" val="1"/>
</p:tagLst>
</file>

<file path=ppt/tags/tag249.xml><?xml version="1.0" encoding="utf-8"?>
<p:tagLst xmlns:a="http://schemas.openxmlformats.org/drawingml/2006/main" xmlns:r="http://schemas.openxmlformats.org/officeDocument/2006/relationships" xmlns:p="http://schemas.openxmlformats.org/presentationml/2006/main">
  <p:tag name="VEVOX.QRDOT" val="(15,8)"/>
  <p:tag name="VEVOX.ACCESSIBILITY.DECORATIVE" val="1"/>
</p:tagLst>
</file>

<file path=ppt/tags/tag250.xml><?xml version="1.0" encoding="utf-8"?>
<p:tagLst xmlns:a="http://schemas.openxmlformats.org/drawingml/2006/main" xmlns:r="http://schemas.openxmlformats.org/officeDocument/2006/relationships" xmlns:p="http://schemas.openxmlformats.org/presentationml/2006/main">
  <p:tag name="VEVOX.QRDOT" val="(16,8)"/>
  <p:tag name="VEVOX.ACCESSIBILITY.DECORATIVE" val="1"/>
</p:tagLst>
</file>

<file path=ppt/tags/tag251.xml><?xml version="1.0" encoding="utf-8"?>
<p:tagLst xmlns:a="http://schemas.openxmlformats.org/drawingml/2006/main" xmlns:r="http://schemas.openxmlformats.org/officeDocument/2006/relationships" xmlns:p="http://schemas.openxmlformats.org/presentationml/2006/main">
  <p:tag name="VEVOX.QRDOT" val="(17,8)"/>
  <p:tag name="VEVOX.ACCESSIBILITY.DECORATIVE" val="1"/>
</p:tagLst>
</file>

<file path=ppt/tags/tag252.xml><?xml version="1.0" encoding="utf-8"?>
<p:tagLst xmlns:a="http://schemas.openxmlformats.org/drawingml/2006/main" xmlns:r="http://schemas.openxmlformats.org/officeDocument/2006/relationships" xmlns:p="http://schemas.openxmlformats.org/presentationml/2006/main">
  <p:tag name="VEVOX.QRDOT" val="(18,8)"/>
  <p:tag name="VEVOX.ACCESSIBILITY.DECORATIVE" val="1"/>
</p:tagLst>
</file>

<file path=ppt/tags/tag253.xml><?xml version="1.0" encoding="utf-8"?>
<p:tagLst xmlns:a="http://schemas.openxmlformats.org/drawingml/2006/main" xmlns:r="http://schemas.openxmlformats.org/officeDocument/2006/relationships" xmlns:p="http://schemas.openxmlformats.org/presentationml/2006/main">
  <p:tag name="VEVOX.QRDOT" val="(19,8)"/>
  <p:tag name="VEVOX.ACCESSIBILITY.DECORATIVE" val="1"/>
</p:tagLst>
</file>

<file path=ppt/tags/tag254.xml><?xml version="1.0" encoding="utf-8"?>
<p:tagLst xmlns:a="http://schemas.openxmlformats.org/drawingml/2006/main" xmlns:r="http://schemas.openxmlformats.org/officeDocument/2006/relationships" xmlns:p="http://schemas.openxmlformats.org/presentationml/2006/main">
  <p:tag name="VEVOX.QRDOT" val="(20,8)"/>
  <p:tag name="VEVOX.ACCESSIBILITY.DECORATIVE" val="1"/>
</p:tagLst>
</file>

<file path=ppt/tags/tag255.xml><?xml version="1.0" encoding="utf-8"?>
<p:tagLst xmlns:a="http://schemas.openxmlformats.org/drawingml/2006/main" xmlns:r="http://schemas.openxmlformats.org/officeDocument/2006/relationships" xmlns:p="http://schemas.openxmlformats.org/presentationml/2006/main">
  <p:tag name="VEVOX.QRDOT" val="(21,8)"/>
  <p:tag name="VEVOX.ACCESSIBILITY.DECORATIVE" val="1"/>
</p:tagLst>
</file>

<file path=ppt/tags/tag256.xml><?xml version="1.0" encoding="utf-8"?>
<p:tagLst xmlns:a="http://schemas.openxmlformats.org/drawingml/2006/main" xmlns:r="http://schemas.openxmlformats.org/officeDocument/2006/relationships" xmlns:p="http://schemas.openxmlformats.org/presentationml/2006/main">
  <p:tag name="VEVOX.QRDOT" val="(22,8)"/>
  <p:tag name="VEVOX.ACCESSIBILITY.DECORATIVE" val="1"/>
</p:tagLst>
</file>

<file path=ppt/tags/tag257.xml><?xml version="1.0" encoding="utf-8"?>
<p:tagLst xmlns:a="http://schemas.openxmlformats.org/drawingml/2006/main" xmlns:r="http://schemas.openxmlformats.org/officeDocument/2006/relationships" xmlns:p="http://schemas.openxmlformats.org/presentationml/2006/main">
  <p:tag name="VEVOX.QRDOT" val="(23,8)"/>
  <p:tag name="VEVOX.ACCESSIBILITY.DECORATIVE" val="1"/>
</p:tagLst>
</file>

<file path=ppt/tags/tag258.xml><?xml version="1.0" encoding="utf-8"?>
<p:tagLst xmlns:a="http://schemas.openxmlformats.org/drawingml/2006/main" xmlns:r="http://schemas.openxmlformats.org/officeDocument/2006/relationships" xmlns:p="http://schemas.openxmlformats.org/presentationml/2006/main">
  <p:tag name="VEVOX.QRDOT" val="(24,8)"/>
  <p:tag name="VEVOX.ACCESSIBILITY.DECORATIVE" val="1"/>
</p:tagLst>
</file>

<file path=ppt/tags/tag259.xml><?xml version="1.0" encoding="utf-8"?>
<p:tagLst xmlns:a="http://schemas.openxmlformats.org/drawingml/2006/main" xmlns:r="http://schemas.openxmlformats.org/officeDocument/2006/relationships" xmlns:p="http://schemas.openxmlformats.org/presentationml/2006/main">
  <p:tag name="VEVOX.QRDOT" val="(25,8)"/>
  <p:tag name="VEVOX.ACCESSIBILITY.DECORATIVE" val="1"/>
</p:tagLst>
</file>

<file path=ppt/tags/tag260.xml><?xml version="1.0" encoding="utf-8"?>
<p:tagLst xmlns:a="http://schemas.openxmlformats.org/drawingml/2006/main" xmlns:r="http://schemas.openxmlformats.org/officeDocument/2006/relationships" xmlns:p="http://schemas.openxmlformats.org/presentationml/2006/main">
  <p:tag name="VEVOX.QRDOT" val="(26,8)"/>
  <p:tag name="VEVOX.ACCESSIBILITY.DECORATIVE" val="1"/>
</p:tagLst>
</file>

<file path=ppt/tags/tag261.xml><?xml version="1.0" encoding="utf-8"?>
<p:tagLst xmlns:a="http://schemas.openxmlformats.org/drawingml/2006/main" xmlns:r="http://schemas.openxmlformats.org/officeDocument/2006/relationships" xmlns:p="http://schemas.openxmlformats.org/presentationml/2006/main">
  <p:tag name="VEVOX.QRDOT" val="(27,8)"/>
  <p:tag name="VEVOX.ACCESSIBILITY.DECORATIVE" val="1"/>
</p:tagLst>
</file>

<file path=ppt/tags/tag262.xml><?xml version="1.0" encoding="utf-8"?>
<p:tagLst xmlns:a="http://schemas.openxmlformats.org/drawingml/2006/main" xmlns:r="http://schemas.openxmlformats.org/officeDocument/2006/relationships" xmlns:p="http://schemas.openxmlformats.org/presentationml/2006/main">
  <p:tag name="VEVOX.QRDOT" val="(28,8)"/>
  <p:tag name="VEVOX.ACCESSIBILITY.DECORATIVE" val="1"/>
</p:tagLst>
</file>

<file path=ppt/tags/tag263.xml><?xml version="1.0" encoding="utf-8"?>
<p:tagLst xmlns:a="http://schemas.openxmlformats.org/drawingml/2006/main" xmlns:r="http://schemas.openxmlformats.org/officeDocument/2006/relationships" xmlns:p="http://schemas.openxmlformats.org/presentationml/2006/main">
  <p:tag name="VEVOX.QRDOT" val="(29,8)"/>
  <p:tag name="VEVOX.ACCESSIBILITY.DECORATIVE" val="1"/>
</p:tagLst>
</file>

<file path=ppt/tags/tag264.xml><?xml version="1.0" encoding="utf-8"?>
<p:tagLst xmlns:a="http://schemas.openxmlformats.org/drawingml/2006/main" xmlns:r="http://schemas.openxmlformats.org/officeDocument/2006/relationships" xmlns:p="http://schemas.openxmlformats.org/presentationml/2006/main">
  <p:tag name="VEVOX.QRDOT" val="(0,9)"/>
  <p:tag name="VEVOX.ACCESSIBILITY.DECORATIVE" val="1"/>
</p:tagLst>
</file>

<file path=ppt/tags/tag265.xml><?xml version="1.0" encoding="utf-8"?>
<p:tagLst xmlns:a="http://schemas.openxmlformats.org/drawingml/2006/main" xmlns:r="http://schemas.openxmlformats.org/officeDocument/2006/relationships" xmlns:p="http://schemas.openxmlformats.org/presentationml/2006/main">
  <p:tag name="VEVOX.QRDOT" val="(1,9)"/>
  <p:tag name="VEVOX.ACCESSIBILITY.DECORATIVE" val="1"/>
</p:tagLst>
</file>

<file path=ppt/tags/tag266.xml><?xml version="1.0" encoding="utf-8"?>
<p:tagLst xmlns:a="http://schemas.openxmlformats.org/drawingml/2006/main" xmlns:r="http://schemas.openxmlformats.org/officeDocument/2006/relationships" xmlns:p="http://schemas.openxmlformats.org/presentationml/2006/main">
  <p:tag name="VEVOX.QRDOT" val="(2,9)"/>
  <p:tag name="VEVOX.ACCESSIBILITY.DECORATIVE" val="1"/>
</p:tagLst>
</file>

<file path=ppt/tags/tag267.xml><?xml version="1.0" encoding="utf-8"?>
<p:tagLst xmlns:a="http://schemas.openxmlformats.org/drawingml/2006/main" xmlns:r="http://schemas.openxmlformats.org/officeDocument/2006/relationships" xmlns:p="http://schemas.openxmlformats.org/presentationml/2006/main">
  <p:tag name="VEVOX.QRDOT" val="(3,9)"/>
  <p:tag name="VEVOX.ACCESSIBILITY.DECORATIVE" val="1"/>
</p:tagLst>
</file>

<file path=ppt/tags/tag268.xml><?xml version="1.0" encoding="utf-8"?>
<p:tagLst xmlns:a="http://schemas.openxmlformats.org/drawingml/2006/main" xmlns:r="http://schemas.openxmlformats.org/officeDocument/2006/relationships" xmlns:p="http://schemas.openxmlformats.org/presentationml/2006/main">
  <p:tag name="VEVOX.QRDOT" val="(4,9)"/>
  <p:tag name="VEVOX.ACCESSIBILITY.DECORATIVE" val="1"/>
</p:tagLst>
</file>

<file path=ppt/tags/tag269.xml><?xml version="1.0" encoding="utf-8"?>
<p:tagLst xmlns:a="http://schemas.openxmlformats.org/drawingml/2006/main" xmlns:r="http://schemas.openxmlformats.org/officeDocument/2006/relationships" xmlns:p="http://schemas.openxmlformats.org/presentationml/2006/main">
  <p:tag name="VEVOX.QRDOT" val="(5,9)"/>
  <p:tag name="VEVOX.ACCESSIBILITY.DECORATIVE" val="1"/>
</p:tagLst>
</file>

<file path=ppt/tags/tag270.xml><?xml version="1.0" encoding="utf-8"?>
<p:tagLst xmlns:a="http://schemas.openxmlformats.org/drawingml/2006/main" xmlns:r="http://schemas.openxmlformats.org/officeDocument/2006/relationships" xmlns:p="http://schemas.openxmlformats.org/presentationml/2006/main">
  <p:tag name="VEVOX.QRDOT" val="(6,9)"/>
  <p:tag name="VEVOX.ACCESSIBILITY.DECORATIVE" val="1"/>
</p:tagLst>
</file>

<file path=ppt/tags/tag271.xml><?xml version="1.0" encoding="utf-8"?>
<p:tagLst xmlns:a="http://schemas.openxmlformats.org/drawingml/2006/main" xmlns:r="http://schemas.openxmlformats.org/officeDocument/2006/relationships" xmlns:p="http://schemas.openxmlformats.org/presentationml/2006/main">
  <p:tag name="VEVOX.QRDOT" val="(7,9)"/>
  <p:tag name="VEVOX.ACCESSIBILITY.DECORATIVE" val="1"/>
</p:tagLst>
</file>

<file path=ppt/tags/tag272.xml><?xml version="1.0" encoding="utf-8"?>
<p:tagLst xmlns:a="http://schemas.openxmlformats.org/drawingml/2006/main" xmlns:r="http://schemas.openxmlformats.org/officeDocument/2006/relationships" xmlns:p="http://schemas.openxmlformats.org/presentationml/2006/main">
  <p:tag name="VEVOX.QRDOT" val="(8,9)"/>
  <p:tag name="VEVOX.ACCESSIBILITY.DECORATIVE" val="1"/>
</p:tagLst>
</file>

<file path=ppt/tags/tag273.xml><?xml version="1.0" encoding="utf-8"?>
<p:tagLst xmlns:a="http://schemas.openxmlformats.org/drawingml/2006/main" xmlns:r="http://schemas.openxmlformats.org/officeDocument/2006/relationships" xmlns:p="http://schemas.openxmlformats.org/presentationml/2006/main">
  <p:tag name="VEVOX.QRDOT" val="(9,9)"/>
  <p:tag name="VEVOX.ACCESSIBILITY.DECORATIVE" val="1"/>
</p:tagLst>
</file>

<file path=ppt/tags/tag274.xml><?xml version="1.0" encoding="utf-8"?>
<p:tagLst xmlns:a="http://schemas.openxmlformats.org/drawingml/2006/main" xmlns:r="http://schemas.openxmlformats.org/officeDocument/2006/relationships" xmlns:p="http://schemas.openxmlformats.org/presentationml/2006/main">
  <p:tag name="VEVOX.QRDOT" val="(10,9)"/>
  <p:tag name="VEVOX.ACCESSIBILITY.DECORATIVE" val="1"/>
</p:tagLst>
</file>

<file path=ppt/tags/tag275.xml><?xml version="1.0" encoding="utf-8"?>
<p:tagLst xmlns:a="http://schemas.openxmlformats.org/drawingml/2006/main" xmlns:r="http://schemas.openxmlformats.org/officeDocument/2006/relationships" xmlns:p="http://schemas.openxmlformats.org/presentationml/2006/main">
  <p:tag name="VEVOX.QRDOT" val="(11,9)"/>
  <p:tag name="VEVOX.ACCESSIBILITY.DECORATIVE" val="1"/>
</p:tagLst>
</file>

<file path=ppt/tags/tag276.xml><?xml version="1.0" encoding="utf-8"?>
<p:tagLst xmlns:a="http://schemas.openxmlformats.org/drawingml/2006/main" xmlns:r="http://schemas.openxmlformats.org/officeDocument/2006/relationships" xmlns:p="http://schemas.openxmlformats.org/presentationml/2006/main">
  <p:tag name="VEVOX.QRDOT" val="(12,9)"/>
  <p:tag name="VEVOX.ACCESSIBILITY.DECORATIVE" val="1"/>
</p:tagLst>
</file>

<file path=ppt/tags/tag277.xml><?xml version="1.0" encoding="utf-8"?>
<p:tagLst xmlns:a="http://schemas.openxmlformats.org/drawingml/2006/main" xmlns:r="http://schemas.openxmlformats.org/officeDocument/2006/relationships" xmlns:p="http://schemas.openxmlformats.org/presentationml/2006/main">
  <p:tag name="VEVOX.QRDOT" val="(13,9)"/>
  <p:tag name="VEVOX.ACCESSIBILITY.DECORATIVE" val="1"/>
</p:tagLst>
</file>

<file path=ppt/tags/tag278.xml><?xml version="1.0" encoding="utf-8"?>
<p:tagLst xmlns:a="http://schemas.openxmlformats.org/drawingml/2006/main" xmlns:r="http://schemas.openxmlformats.org/officeDocument/2006/relationships" xmlns:p="http://schemas.openxmlformats.org/presentationml/2006/main">
  <p:tag name="VEVOX.QRDOT" val="(14,9)"/>
  <p:tag name="VEVOX.ACCESSIBILITY.DECORATIVE" val="1"/>
</p:tagLst>
</file>

<file path=ppt/tags/tag279.xml><?xml version="1.0" encoding="utf-8"?>
<p:tagLst xmlns:a="http://schemas.openxmlformats.org/drawingml/2006/main" xmlns:r="http://schemas.openxmlformats.org/officeDocument/2006/relationships" xmlns:p="http://schemas.openxmlformats.org/presentationml/2006/main">
  <p:tag name="VEVOX.QRDOT" val="(15,9)"/>
  <p:tag name="VEVOX.ACCESSIBILITY.DECORATIVE" val="1"/>
</p:tagLst>
</file>

<file path=ppt/tags/tag280.xml><?xml version="1.0" encoding="utf-8"?>
<p:tagLst xmlns:a="http://schemas.openxmlformats.org/drawingml/2006/main" xmlns:r="http://schemas.openxmlformats.org/officeDocument/2006/relationships" xmlns:p="http://schemas.openxmlformats.org/presentationml/2006/main">
  <p:tag name="VEVOX.QRDOT" val="(16,9)"/>
  <p:tag name="VEVOX.ACCESSIBILITY.DECORATIVE" val="1"/>
</p:tagLst>
</file>

<file path=ppt/tags/tag281.xml><?xml version="1.0" encoding="utf-8"?>
<p:tagLst xmlns:a="http://schemas.openxmlformats.org/drawingml/2006/main" xmlns:r="http://schemas.openxmlformats.org/officeDocument/2006/relationships" xmlns:p="http://schemas.openxmlformats.org/presentationml/2006/main">
  <p:tag name="VEVOX.QRDOT" val="(17,9)"/>
  <p:tag name="VEVOX.ACCESSIBILITY.DECORATIVE" val="1"/>
</p:tagLst>
</file>

<file path=ppt/tags/tag282.xml><?xml version="1.0" encoding="utf-8"?>
<p:tagLst xmlns:a="http://schemas.openxmlformats.org/drawingml/2006/main" xmlns:r="http://schemas.openxmlformats.org/officeDocument/2006/relationships" xmlns:p="http://schemas.openxmlformats.org/presentationml/2006/main">
  <p:tag name="VEVOX.QRDOT" val="(18,9)"/>
  <p:tag name="VEVOX.ACCESSIBILITY.DECORATIVE" val="1"/>
</p:tagLst>
</file>

<file path=ppt/tags/tag283.xml><?xml version="1.0" encoding="utf-8"?>
<p:tagLst xmlns:a="http://schemas.openxmlformats.org/drawingml/2006/main" xmlns:r="http://schemas.openxmlformats.org/officeDocument/2006/relationships" xmlns:p="http://schemas.openxmlformats.org/presentationml/2006/main">
  <p:tag name="VEVOX.QRDOT" val="(19,9)"/>
  <p:tag name="VEVOX.ACCESSIBILITY.DECORATIVE" val="1"/>
</p:tagLst>
</file>

<file path=ppt/tags/tag284.xml><?xml version="1.0" encoding="utf-8"?>
<p:tagLst xmlns:a="http://schemas.openxmlformats.org/drawingml/2006/main" xmlns:r="http://schemas.openxmlformats.org/officeDocument/2006/relationships" xmlns:p="http://schemas.openxmlformats.org/presentationml/2006/main">
  <p:tag name="VEVOX.QRDOT" val="(20,9)"/>
  <p:tag name="VEVOX.ACCESSIBILITY.DECORATIVE" val="1"/>
</p:tagLst>
</file>

<file path=ppt/tags/tag285.xml><?xml version="1.0" encoding="utf-8"?>
<p:tagLst xmlns:a="http://schemas.openxmlformats.org/drawingml/2006/main" xmlns:r="http://schemas.openxmlformats.org/officeDocument/2006/relationships" xmlns:p="http://schemas.openxmlformats.org/presentationml/2006/main">
  <p:tag name="VEVOX.QRDOT" val="(21,9)"/>
  <p:tag name="VEVOX.ACCESSIBILITY.DECORATIVE" val="1"/>
</p:tagLst>
</file>

<file path=ppt/tags/tag286.xml><?xml version="1.0" encoding="utf-8"?>
<p:tagLst xmlns:a="http://schemas.openxmlformats.org/drawingml/2006/main" xmlns:r="http://schemas.openxmlformats.org/officeDocument/2006/relationships" xmlns:p="http://schemas.openxmlformats.org/presentationml/2006/main">
  <p:tag name="VEVOX.QRDOT" val="(22,9)"/>
  <p:tag name="VEVOX.ACCESSIBILITY.DECORATIVE" val="1"/>
</p:tagLst>
</file>

<file path=ppt/tags/tag287.xml><?xml version="1.0" encoding="utf-8"?>
<p:tagLst xmlns:a="http://schemas.openxmlformats.org/drawingml/2006/main" xmlns:r="http://schemas.openxmlformats.org/officeDocument/2006/relationships" xmlns:p="http://schemas.openxmlformats.org/presentationml/2006/main">
  <p:tag name="VEVOX.QRDOT" val="(23,9)"/>
  <p:tag name="VEVOX.ACCESSIBILITY.DECORATIVE" val="1"/>
</p:tagLst>
</file>

<file path=ppt/tags/tag288.xml><?xml version="1.0" encoding="utf-8"?>
<p:tagLst xmlns:a="http://schemas.openxmlformats.org/drawingml/2006/main" xmlns:r="http://schemas.openxmlformats.org/officeDocument/2006/relationships" xmlns:p="http://schemas.openxmlformats.org/presentationml/2006/main">
  <p:tag name="VEVOX.QRDOT" val="(24,9)"/>
  <p:tag name="VEVOX.ACCESSIBILITY.DECORATIVE" val="1"/>
</p:tagLst>
</file>

<file path=ppt/tags/tag289.xml><?xml version="1.0" encoding="utf-8"?>
<p:tagLst xmlns:a="http://schemas.openxmlformats.org/drawingml/2006/main" xmlns:r="http://schemas.openxmlformats.org/officeDocument/2006/relationships" xmlns:p="http://schemas.openxmlformats.org/presentationml/2006/main">
  <p:tag name="VEVOX.QRDOT" val="(25,9)"/>
  <p:tag name="VEVOX.ACCESSIBILITY.DECORATIVE" val="1"/>
</p:tagLst>
</file>

<file path=ppt/tags/tag290.xml><?xml version="1.0" encoding="utf-8"?>
<p:tagLst xmlns:a="http://schemas.openxmlformats.org/drawingml/2006/main" xmlns:r="http://schemas.openxmlformats.org/officeDocument/2006/relationships" xmlns:p="http://schemas.openxmlformats.org/presentationml/2006/main">
  <p:tag name="VEVOX.QRDOT" val="(26,9)"/>
  <p:tag name="VEVOX.ACCESSIBILITY.DECORATIVE" val="1"/>
</p:tagLst>
</file>

<file path=ppt/tags/tag291.xml><?xml version="1.0" encoding="utf-8"?>
<p:tagLst xmlns:a="http://schemas.openxmlformats.org/drawingml/2006/main" xmlns:r="http://schemas.openxmlformats.org/officeDocument/2006/relationships" xmlns:p="http://schemas.openxmlformats.org/presentationml/2006/main">
  <p:tag name="VEVOX.QRDOT" val="(27,9)"/>
  <p:tag name="VEVOX.ACCESSIBILITY.DECORATIVE" val="1"/>
</p:tagLst>
</file>

<file path=ppt/tags/tag292.xml><?xml version="1.0" encoding="utf-8"?>
<p:tagLst xmlns:a="http://schemas.openxmlformats.org/drawingml/2006/main" xmlns:r="http://schemas.openxmlformats.org/officeDocument/2006/relationships" xmlns:p="http://schemas.openxmlformats.org/presentationml/2006/main">
  <p:tag name="VEVOX.QRDOT" val="(28,9)"/>
  <p:tag name="VEVOX.ACCESSIBILITY.DECORATIVE" val="1"/>
</p:tagLst>
</file>

<file path=ppt/tags/tag293.xml><?xml version="1.0" encoding="utf-8"?>
<p:tagLst xmlns:a="http://schemas.openxmlformats.org/drawingml/2006/main" xmlns:r="http://schemas.openxmlformats.org/officeDocument/2006/relationships" xmlns:p="http://schemas.openxmlformats.org/presentationml/2006/main">
  <p:tag name="VEVOX.QRDOT" val="(29,9)"/>
  <p:tag name="VEVOX.ACCESSIBILITY.DECORATIVE" val="1"/>
</p:tagLst>
</file>

<file path=ppt/tags/tag294.xml><?xml version="1.0" encoding="utf-8"?>
<p:tagLst xmlns:a="http://schemas.openxmlformats.org/drawingml/2006/main" xmlns:r="http://schemas.openxmlformats.org/officeDocument/2006/relationships" xmlns:p="http://schemas.openxmlformats.org/presentationml/2006/main">
  <p:tag name="VEVOX.QRDOT" val="(0,10)"/>
  <p:tag name="VEVOX.ACCESSIBILITY.DECORATIVE" val="1"/>
</p:tagLst>
</file>

<file path=ppt/tags/tag295.xml><?xml version="1.0" encoding="utf-8"?>
<p:tagLst xmlns:a="http://schemas.openxmlformats.org/drawingml/2006/main" xmlns:r="http://schemas.openxmlformats.org/officeDocument/2006/relationships" xmlns:p="http://schemas.openxmlformats.org/presentationml/2006/main">
  <p:tag name="VEVOX.QRDOT" val="(1,10)"/>
  <p:tag name="VEVOX.ACCESSIBILITY.DECORATIVE" val="1"/>
</p:tagLst>
</file>

<file path=ppt/tags/tag296.xml><?xml version="1.0" encoding="utf-8"?>
<p:tagLst xmlns:a="http://schemas.openxmlformats.org/drawingml/2006/main" xmlns:r="http://schemas.openxmlformats.org/officeDocument/2006/relationships" xmlns:p="http://schemas.openxmlformats.org/presentationml/2006/main">
  <p:tag name="VEVOX.QRDOT" val="(2,10)"/>
  <p:tag name="VEVOX.ACCESSIBILITY.DECORATIVE" val="1"/>
</p:tagLst>
</file>

<file path=ppt/tags/tag297.xml><?xml version="1.0" encoding="utf-8"?>
<p:tagLst xmlns:a="http://schemas.openxmlformats.org/drawingml/2006/main" xmlns:r="http://schemas.openxmlformats.org/officeDocument/2006/relationships" xmlns:p="http://schemas.openxmlformats.org/presentationml/2006/main">
  <p:tag name="VEVOX.QRDOT" val="(3,10)"/>
  <p:tag name="VEVOX.ACCESSIBILITY.DECORATIVE" val="1"/>
</p:tagLst>
</file>

<file path=ppt/tags/tag298.xml><?xml version="1.0" encoding="utf-8"?>
<p:tagLst xmlns:a="http://schemas.openxmlformats.org/drawingml/2006/main" xmlns:r="http://schemas.openxmlformats.org/officeDocument/2006/relationships" xmlns:p="http://schemas.openxmlformats.org/presentationml/2006/main">
  <p:tag name="VEVOX.QRDOT" val="(4,10)"/>
  <p:tag name="VEVOX.ACCESSIBILITY.DECORATIVE" val="1"/>
</p:tagLst>
</file>

<file path=ppt/tags/tag299.xml><?xml version="1.0" encoding="utf-8"?>
<p:tagLst xmlns:a="http://schemas.openxmlformats.org/drawingml/2006/main" xmlns:r="http://schemas.openxmlformats.org/officeDocument/2006/relationships" xmlns:p="http://schemas.openxmlformats.org/presentationml/2006/main">
  <p:tag name="VEVOX.QRDOT" val="(5,10)"/>
  <p:tag name="VEVOX.ACCESSIBILITY.DECORATIVE" val="1"/>
</p:tagLst>
</file>

<file path=ppt/tags/tag300.xml><?xml version="1.0" encoding="utf-8"?>
<p:tagLst xmlns:a="http://schemas.openxmlformats.org/drawingml/2006/main" xmlns:r="http://schemas.openxmlformats.org/officeDocument/2006/relationships" xmlns:p="http://schemas.openxmlformats.org/presentationml/2006/main">
  <p:tag name="VEVOX.QRDOT" val="(6,10)"/>
  <p:tag name="VEVOX.ACCESSIBILITY.DECORATIVE" val="1"/>
</p:tagLst>
</file>

<file path=ppt/tags/tag301.xml><?xml version="1.0" encoding="utf-8"?>
<p:tagLst xmlns:a="http://schemas.openxmlformats.org/drawingml/2006/main" xmlns:r="http://schemas.openxmlformats.org/officeDocument/2006/relationships" xmlns:p="http://schemas.openxmlformats.org/presentationml/2006/main">
  <p:tag name="VEVOX.QRDOT" val="(7,10)"/>
  <p:tag name="VEVOX.ACCESSIBILITY.DECORATIVE" val="1"/>
</p:tagLst>
</file>

<file path=ppt/tags/tag302.xml><?xml version="1.0" encoding="utf-8"?>
<p:tagLst xmlns:a="http://schemas.openxmlformats.org/drawingml/2006/main" xmlns:r="http://schemas.openxmlformats.org/officeDocument/2006/relationships" xmlns:p="http://schemas.openxmlformats.org/presentationml/2006/main">
  <p:tag name="VEVOX.QRDOT" val="(8,10)"/>
  <p:tag name="VEVOX.ACCESSIBILITY.DECORATIVE" val="1"/>
</p:tagLst>
</file>

<file path=ppt/tags/tag303.xml><?xml version="1.0" encoding="utf-8"?>
<p:tagLst xmlns:a="http://schemas.openxmlformats.org/drawingml/2006/main" xmlns:r="http://schemas.openxmlformats.org/officeDocument/2006/relationships" xmlns:p="http://schemas.openxmlformats.org/presentationml/2006/main">
  <p:tag name="VEVOX.QRDOT" val="(9,10)"/>
  <p:tag name="VEVOX.ACCESSIBILITY.DECORATIVE" val="1"/>
</p:tagLst>
</file>

<file path=ppt/tags/tag304.xml><?xml version="1.0" encoding="utf-8"?>
<p:tagLst xmlns:a="http://schemas.openxmlformats.org/drawingml/2006/main" xmlns:r="http://schemas.openxmlformats.org/officeDocument/2006/relationships" xmlns:p="http://schemas.openxmlformats.org/presentationml/2006/main">
  <p:tag name="VEVOX.QRDOT" val="(10,10)"/>
  <p:tag name="VEVOX.ACCESSIBILITY.DECORATIVE" val="1"/>
</p:tagLst>
</file>

<file path=ppt/tags/tag305.xml><?xml version="1.0" encoding="utf-8"?>
<p:tagLst xmlns:a="http://schemas.openxmlformats.org/drawingml/2006/main" xmlns:r="http://schemas.openxmlformats.org/officeDocument/2006/relationships" xmlns:p="http://schemas.openxmlformats.org/presentationml/2006/main">
  <p:tag name="VEVOX.QRDOT" val="(11,10)"/>
  <p:tag name="VEVOX.ACCESSIBILITY.DECORATIVE" val="1"/>
</p:tagLst>
</file>

<file path=ppt/tags/tag306.xml><?xml version="1.0" encoding="utf-8"?>
<p:tagLst xmlns:a="http://schemas.openxmlformats.org/drawingml/2006/main" xmlns:r="http://schemas.openxmlformats.org/officeDocument/2006/relationships" xmlns:p="http://schemas.openxmlformats.org/presentationml/2006/main">
  <p:tag name="VEVOX.QRDOT" val="(12,10)"/>
  <p:tag name="VEVOX.ACCESSIBILITY.DECORATIVE" val="1"/>
</p:tagLst>
</file>

<file path=ppt/tags/tag307.xml><?xml version="1.0" encoding="utf-8"?>
<p:tagLst xmlns:a="http://schemas.openxmlformats.org/drawingml/2006/main" xmlns:r="http://schemas.openxmlformats.org/officeDocument/2006/relationships" xmlns:p="http://schemas.openxmlformats.org/presentationml/2006/main">
  <p:tag name="VEVOX.QRDOT" val="(13,10)"/>
  <p:tag name="VEVOX.ACCESSIBILITY.DECORATIVE" val="1"/>
</p:tagLst>
</file>

<file path=ppt/tags/tag308.xml><?xml version="1.0" encoding="utf-8"?>
<p:tagLst xmlns:a="http://schemas.openxmlformats.org/drawingml/2006/main" xmlns:r="http://schemas.openxmlformats.org/officeDocument/2006/relationships" xmlns:p="http://schemas.openxmlformats.org/presentationml/2006/main">
  <p:tag name="VEVOX.QRDOT" val="(14,10)"/>
  <p:tag name="VEVOX.ACCESSIBILITY.DECORATIVE" val="1"/>
</p:tagLst>
</file>

<file path=ppt/tags/tag309.xml><?xml version="1.0" encoding="utf-8"?>
<p:tagLst xmlns:a="http://schemas.openxmlformats.org/drawingml/2006/main" xmlns:r="http://schemas.openxmlformats.org/officeDocument/2006/relationships" xmlns:p="http://schemas.openxmlformats.org/presentationml/2006/main">
  <p:tag name="VEVOX.QRDOT" val="(15,10)"/>
  <p:tag name="VEVOX.ACCESSIBILITY.DECORATIVE" val="1"/>
</p:tagLst>
</file>

<file path=ppt/tags/tag310.xml><?xml version="1.0" encoding="utf-8"?>
<p:tagLst xmlns:a="http://schemas.openxmlformats.org/drawingml/2006/main" xmlns:r="http://schemas.openxmlformats.org/officeDocument/2006/relationships" xmlns:p="http://schemas.openxmlformats.org/presentationml/2006/main">
  <p:tag name="VEVOX.QRDOT" val="(16,10)"/>
  <p:tag name="VEVOX.ACCESSIBILITY.DECORATIVE" val="1"/>
</p:tagLst>
</file>

<file path=ppt/tags/tag311.xml><?xml version="1.0" encoding="utf-8"?>
<p:tagLst xmlns:a="http://schemas.openxmlformats.org/drawingml/2006/main" xmlns:r="http://schemas.openxmlformats.org/officeDocument/2006/relationships" xmlns:p="http://schemas.openxmlformats.org/presentationml/2006/main">
  <p:tag name="VEVOX.QRDOT" val="(17,10)"/>
  <p:tag name="VEVOX.ACCESSIBILITY.DECORATIVE" val="1"/>
</p:tagLst>
</file>

<file path=ppt/tags/tag312.xml><?xml version="1.0" encoding="utf-8"?>
<p:tagLst xmlns:a="http://schemas.openxmlformats.org/drawingml/2006/main" xmlns:r="http://schemas.openxmlformats.org/officeDocument/2006/relationships" xmlns:p="http://schemas.openxmlformats.org/presentationml/2006/main">
  <p:tag name="VEVOX.QRDOT" val="(18,10)"/>
  <p:tag name="VEVOX.ACCESSIBILITY.DECORATIVE" val="1"/>
</p:tagLst>
</file>

<file path=ppt/tags/tag313.xml><?xml version="1.0" encoding="utf-8"?>
<p:tagLst xmlns:a="http://schemas.openxmlformats.org/drawingml/2006/main" xmlns:r="http://schemas.openxmlformats.org/officeDocument/2006/relationships" xmlns:p="http://schemas.openxmlformats.org/presentationml/2006/main">
  <p:tag name="VEVOX.QRDOT" val="(19,10)"/>
  <p:tag name="VEVOX.ACCESSIBILITY.DECORATIVE" val="1"/>
</p:tagLst>
</file>

<file path=ppt/tags/tag314.xml><?xml version="1.0" encoding="utf-8"?>
<p:tagLst xmlns:a="http://schemas.openxmlformats.org/drawingml/2006/main" xmlns:r="http://schemas.openxmlformats.org/officeDocument/2006/relationships" xmlns:p="http://schemas.openxmlformats.org/presentationml/2006/main">
  <p:tag name="VEVOX.QRDOT" val="(20,10)"/>
  <p:tag name="VEVOX.ACCESSIBILITY.DECORATIVE" val="1"/>
</p:tagLst>
</file>

<file path=ppt/tags/tag315.xml><?xml version="1.0" encoding="utf-8"?>
<p:tagLst xmlns:a="http://schemas.openxmlformats.org/drawingml/2006/main" xmlns:r="http://schemas.openxmlformats.org/officeDocument/2006/relationships" xmlns:p="http://schemas.openxmlformats.org/presentationml/2006/main">
  <p:tag name="VEVOX.QRDOT" val="(21,10)"/>
  <p:tag name="VEVOX.ACCESSIBILITY.DECORATIVE" val="1"/>
</p:tagLst>
</file>

<file path=ppt/tags/tag316.xml><?xml version="1.0" encoding="utf-8"?>
<p:tagLst xmlns:a="http://schemas.openxmlformats.org/drawingml/2006/main" xmlns:r="http://schemas.openxmlformats.org/officeDocument/2006/relationships" xmlns:p="http://schemas.openxmlformats.org/presentationml/2006/main">
  <p:tag name="VEVOX.QRDOT" val="(22,10)"/>
  <p:tag name="VEVOX.ACCESSIBILITY.DECORATIVE" val="1"/>
</p:tagLst>
</file>

<file path=ppt/tags/tag317.xml><?xml version="1.0" encoding="utf-8"?>
<p:tagLst xmlns:a="http://schemas.openxmlformats.org/drawingml/2006/main" xmlns:r="http://schemas.openxmlformats.org/officeDocument/2006/relationships" xmlns:p="http://schemas.openxmlformats.org/presentationml/2006/main">
  <p:tag name="VEVOX.QRDOT" val="(23,10)"/>
  <p:tag name="VEVOX.ACCESSIBILITY.DECORATIVE" val="1"/>
</p:tagLst>
</file>

<file path=ppt/tags/tag318.xml><?xml version="1.0" encoding="utf-8"?>
<p:tagLst xmlns:a="http://schemas.openxmlformats.org/drawingml/2006/main" xmlns:r="http://schemas.openxmlformats.org/officeDocument/2006/relationships" xmlns:p="http://schemas.openxmlformats.org/presentationml/2006/main">
  <p:tag name="VEVOX.QRDOT" val="(24,10)"/>
  <p:tag name="VEVOX.ACCESSIBILITY.DECORATIVE" val="1"/>
</p:tagLst>
</file>

<file path=ppt/tags/tag319.xml><?xml version="1.0" encoding="utf-8"?>
<p:tagLst xmlns:a="http://schemas.openxmlformats.org/drawingml/2006/main" xmlns:r="http://schemas.openxmlformats.org/officeDocument/2006/relationships" xmlns:p="http://schemas.openxmlformats.org/presentationml/2006/main">
  <p:tag name="VEVOX.QRDOT" val="(25,10)"/>
  <p:tag name="VEVOX.ACCESSIBILITY.DECORATIVE" val="1"/>
</p:tagLst>
</file>

<file path=ppt/tags/tag320.xml><?xml version="1.0" encoding="utf-8"?>
<p:tagLst xmlns:a="http://schemas.openxmlformats.org/drawingml/2006/main" xmlns:r="http://schemas.openxmlformats.org/officeDocument/2006/relationships" xmlns:p="http://schemas.openxmlformats.org/presentationml/2006/main">
  <p:tag name="VEVOX.QRDOT" val="(26,10)"/>
  <p:tag name="VEVOX.ACCESSIBILITY.DECORATIVE" val="1"/>
</p:tagLst>
</file>

<file path=ppt/tags/tag321.xml><?xml version="1.0" encoding="utf-8"?>
<p:tagLst xmlns:a="http://schemas.openxmlformats.org/drawingml/2006/main" xmlns:r="http://schemas.openxmlformats.org/officeDocument/2006/relationships" xmlns:p="http://schemas.openxmlformats.org/presentationml/2006/main">
  <p:tag name="VEVOX.QRDOT" val="(27,10)"/>
  <p:tag name="VEVOX.ACCESSIBILITY.DECORATIVE" val="1"/>
</p:tagLst>
</file>

<file path=ppt/tags/tag322.xml><?xml version="1.0" encoding="utf-8"?>
<p:tagLst xmlns:a="http://schemas.openxmlformats.org/drawingml/2006/main" xmlns:r="http://schemas.openxmlformats.org/officeDocument/2006/relationships" xmlns:p="http://schemas.openxmlformats.org/presentationml/2006/main">
  <p:tag name="VEVOX.QRDOT" val="(28,10)"/>
  <p:tag name="VEVOX.ACCESSIBILITY.DECORATIVE" val="1"/>
</p:tagLst>
</file>

<file path=ppt/tags/tag323.xml><?xml version="1.0" encoding="utf-8"?>
<p:tagLst xmlns:a="http://schemas.openxmlformats.org/drawingml/2006/main" xmlns:r="http://schemas.openxmlformats.org/officeDocument/2006/relationships" xmlns:p="http://schemas.openxmlformats.org/presentationml/2006/main">
  <p:tag name="VEVOX.QRDOT" val="(0,11)"/>
  <p:tag name="VEVOX.ACCESSIBILITY.DECORATIVE" val="1"/>
</p:tagLst>
</file>

<file path=ppt/tags/tag324.xml><?xml version="1.0" encoding="utf-8"?>
<p:tagLst xmlns:a="http://schemas.openxmlformats.org/drawingml/2006/main" xmlns:r="http://schemas.openxmlformats.org/officeDocument/2006/relationships" xmlns:p="http://schemas.openxmlformats.org/presentationml/2006/main">
  <p:tag name="VEVOX.QRDOT" val="(1,11)"/>
  <p:tag name="VEVOX.ACCESSIBILITY.DECORATIVE" val="1"/>
</p:tagLst>
</file>

<file path=ppt/tags/tag325.xml><?xml version="1.0" encoding="utf-8"?>
<p:tagLst xmlns:a="http://schemas.openxmlformats.org/drawingml/2006/main" xmlns:r="http://schemas.openxmlformats.org/officeDocument/2006/relationships" xmlns:p="http://schemas.openxmlformats.org/presentationml/2006/main">
  <p:tag name="VEVOX.QRDOT" val="(2,11)"/>
  <p:tag name="VEVOX.ACCESSIBILITY.DECORATIVE" val="1"/>
</p:tagLst>
</file>

<file path=ppt/tags/tag326.xml><?xml version="1.0" encoding="utf-8"?>
<p:tagLst xmlns:a="http://schemas.openxmlformats.org/drawingml/2006/main" xmlns:r="http://schemas.openxmlformats.org/officeDocument/2006/relationships" xmlns:p="http://schemas.openxmlformats.org/presentationml/2006/main">
  <p:tag name="VEVOX.QRDOT" val="(3,11)"/>
  <p:tag name="VEVOX.ACCESSIBILITY.DECORATIVE" val="1"/>
</p:tagLst>
</file>

<file path=ppt/tags/tag327.xml><?xml version="1.0" encoding="utf-8"?>
<p:tagLst xmlns:a="http://schemas.openxmlformats.org/drawingml/2006/main" xmlns:r="http://schemas.openxmlformats.org/officeDocument/2006/relationships" xmlns:p="http://schemas.openxmlformats.org/presentationml/2006/main">
  <p:tag name="VEVOX.QRDOT" val="(4,11)"/>
  <p:tag name="VEVOX.ACCESSIBILITY.DECORATIVE" val="1"/>
</p:tagLst>
</file>

<file path=ppt/tags/tag328.xml><?xml version="1.0" encoding="utf-8"?>
<p:tagLst xmlns:a="http://schemas.openxmlformats.org/drawingml/2006/main" xmlns:r="http://schemas.openxmlformats.org/officeDocument/2006/relationships" xmlns:p="http://schemas.openxmlformats.org/presentationml/2006/main">
  <p:tag name="VEVOX.QRDOT" val="(5,11)"/>
  <p:tag name="VEVOX.ACCESSIBILITY.DECORATIVE" val="1"/>
</p:tagLst>
</file>

<file path=ppt/tags/tag329.xml><?xml version="1.0" encoding="utf-8"?>
<p:tagLst xmlns:a="http://schemas.openxmlformats.org/drawingml/2006/main" xmlns:r="http://schemas.openxmlformats.org/officeDocument/2006/relationships" xmlns:p="http://schemas.openxmlformats.org/presentationml/2006/main">
  <p:tag name="VEVOX.QRDOT" val="(6,11)"/>
  <p:tag name="VEVOX.ACCESSIBILITY.DECORATIVE" val="1"/>
</p:tagLst>
</file>

<file path=ppt/tags/tag330.xml><?xml version="1.0" encoding="utf-8"?>
<p:tagLst xmlns:a="http://schemas.openxmlformats.org/drawingml/2006/main" xmlns:r="http://schemas.openxmlformats.org/officeDocument/2006/relationships" xmlns:p="http://schemas.openxmlformats.org/presentationml/2006/main">
  <p:tag name="VEVOX.QRDOT" val="(7,11)"/>
  <p:tag name="VEVOX.ACCESSIBILITY.DECORATIVE" val="1"/>
</p:tagLst>
</file>

<file path=ppt/tags/tag331.xml><?xml version="1.0" encoding="utf-8"?>
<p:tagLst xmlns:a="http://schemas.openxmlformats.org/drawingml/2006/main" xmlns:r="http://schemas.openxmlformats.org/officeDocument/2006/relationships" xmlns:p="http://schemas.openxmlformats.org/presentationml/2006/main">
  <p:tag name="VEVOX.QRDOT" val="(8,11)"/>
  <p:tag name="VEVOX.ACCESSIBILITY.DECORATIVE" val="1"/>
</p:tagLst>
</file>

<file path=ppt/tags/tag332.xml><?xml version="1.0" encoding="utf-8"?>
<p:tagLst xmlns:a="http://schemas.openxmlformats.org/drawingml/2006/main" xmlns:r="http://schemas.openxmlformats.org/officeDocument/2006/relationships" xmlns:p="http://schemas.openxmlformats.org/presentationml/2006/main">
  <p:tag name="VEVOX.QRDOT" val="(9,11)"/>
  <p:tag name="VEVOX.ACCESSIBILITY.DECORATIVE" val="1"/>
</p:tagLst>
</file>

<file path=ppt/tags/tag333.xml><?xml version="1.0" encoding="utf-8"?>
<p:tagLst xmlns:a="http://schemas.openxmlformats.org/drawingml/2006/main" xmlns:r="http://schemas.openxmlformats.org/officeDocument/2006/relationships" xmlns:p="http://schemas.openxmlformats.org/presentationml/2006/main">
  <p:tag name="VEVOX.QRDOT" val="(10,11)"/>
  <p:tag name="VEVOX.ACCESSIBILITY.DECORATIVE" val="1"/>
</p:tagLst>
</file>

<file path=ppt/tags/tag334.xml><?xml version="1.0" encoding="utf-8"?>
<p:tagLst xmlns:a="http://schemas.openxmlformats.org/drawingml/2006/main" xmlns:r="http://schemas.openxmlformats.org/officeDocument/2006/relationships" xmlns:p="http://schemas.openxmlformats.org/presentationml/2006/main">
  <p:tag name="VEVOX.QRDOT" val="(11,11)"/>
  <p:tag name="VEVOX.ACCESSIBILITY.DECORATIVE" val="1"/>
</p:tagLst>
</file>

<file path=ppt/tags/tag335.xml><?xml version="1.0" encoding="utf-8"?>
<p:tagLst xmlns:a="http://schemas.openxmlformats.org/drawingml/2006/main" xmlns:r="http://schemas.openxmlformats.org/officeDocument/2006/relationships" xmlns:p="http://schemas.openxmlformats.org/presentationml/2006/main">
  <p:tag name="VEVOX.QRDOT" val="(12,11)"/>
  <p:tag name="VEVOX.ACCESSIBILITY.DECORATIVE" val="1"/>
</p:tagLst>
</file>

<file path=ppt/tags/tag336.xml><?xml version="1.0" encoding="utf-8"?>
<p:tagLst xmlns:a="http://schemas.openxmlformats.org/drawingml/2006/main" xmlns:r="http://schemas.openxmlformats.org/officeDocument/2006/relationships" xmlns:p="http://schemas.openxmlformats.org/presentationml/2006/main">
  <p:tag name="VEVOX.QRDOT" val="(13,11)"/>
  <p:tag name="VEVOX.ACCESSIBILITY.DECORATIVE" val="1"/>
</p:tagLst>
</file>

<file path=ppt/tags/tag337.xml><?xml version="1.0" encoding="utf-8"?>
<p:tagLst xmlns:a="http://schemas.openxmlformats.org/drawingml/2006/main" xmlns:r="http://schemas.openxmlformats.org/officeDocument/2006/relationships" xmlns:p="http://schemas.openxmlformats.org/presentationml/2006/main">
  <p:tag name="VEVOX.QRDOT" val="(14,11)"/>
  <p:tag name="VEVOX.ACCESSIBILITY.DECORATIVE" val="1"/>
</p:tagLst>
</file>

<file path=ppt/tags/tag338.xml><?xml version="1.0" encoding="utf-8"?>
<p:tagLst xmlns:a="http://schemas.openxmlformats.org/drawingml/2006/main" xmlns:r="http://schemas.openxmlformats.org/officeDocument/2006/relationships" xmlns:p="http://schemas.openxmlformats.org/presentationml/2006/main">
  <p:tag name="VEVOX.QRDOT" val="(15,11)"/>
  <p:tag name="VEVOX.ACCESSIBILITY.DECORATIVE" val="1"/>
</p:tagLst>
</file>

<file path=ppt/tags/tag339.xml><?xml version="1.0" encoding="utf-8"?>
<p:tagLst xmlns:a="http://schemas.openxmlformats.org/drawingml/2006/main" xmlns:r="http://schemas.openxmlformats.org/officeDocument/2006/relationships" xmlns:p="http://schemas.openxmlformats.org/presentationml/2006/main">
  <p:tag name="VEVOX.QRDOT" val="(16,11)"/>
  <p:tag name="VEVOX.ACCESSIBILITY.DECORATIVE" val="1"/>
</p:tagLst>
</file>

<file path=ppt/tags/tag340.xml><?xml version="1.0" encoding="utf-8"?>
<p:tagLst xmlns:a="http://schemas.openxmlformats.org/drawingml/2006/main" xmlns:r="http://schemas.openxmlformats.org/officeDocument/2006/relationships" xmlns:p="http://schemas.openxmlformats.org/presentationml/2006/main">
  <p:tag name="VEVOX.QRDOT" val="(17,11)"/>
  <p:tag name="VEVOX.ACCESSIBILITY.DECORATIVE" val="1"/>
</p:tagLst>
</file>

<file path=ppt/tags/tag341.xml><?xml version="1.0" encoding="utf-8"?>
<p:tagLst xmlns:a="http://schemas.openxmlformats.org/drawingml/2006/main" xmlns:r="http://schemas.openxmlformats.org/officeDocument/2006/relationships" xmlns:p="http://schemas.openxmlformats.org/presentationml/2006/main">
  <p:tag name="VEVOX.QRDOT" val="(18,11)"/>
  <p:tag name="VEVOX.ACCESSIBILITY.DECORATIVE" val="1"/>
</p:tagLst>
</file>

<file path=ppt/tags/tag342.xml><?xml version="1.0" encoding="utf-8"?>
<p:tagLst xmlns:a="http://schemas.openxmlformats.org/drawingml/2006/main" xmlns:r="http://schemas.openxmlformats.org/officeDocument/2006/relationships" xmlns:p="http://schemas.openxmlformats.org/presentationml/2006/main">
  <p:tag name="VEVOX.QRDOT" val="(19,11)"/>
  <p:tag name="VEVOX.ACCESSIBILITY.DECORATIVE" val="1"/>
</p:tagLst>
</file>

<file path=ppt/tags/tag343.xml><?xml version="1.0" encoding="utf-8"?>
<p:tagLst xmlns:a="http://schemas.openxmlformats.org/drawingml/2006/main" xmlns:r="http://schemas.openxmlformats.org/officeDocument/2006/relationships" xmlns:p="http://schemas.openxmlformats.org/presentationml/2006/main">
  <p:tag name="VEVOX.QRDOT" val="(20,11)"/>
  <p:tag name="VEVOX.ACCESSIBILITY.DECORATIVE" val="1"/>
</p:tagLst>
</file>

<file path=ppt/tags/tag344.xml><?xml version="1.0" encoding="utf-8"?>
<p:tagLst xmlns:a="http://schemas.openxmlformats.org/drawingml/2006/main" xmlns:r="http://schemas.openxmlformats.org/officeDocument/2006/relationships" xmlns:p="http://schemas.openxmlformats.org/presentationml/2006/main">
  <p:tag name="VEVOX.QRDOT" val="(21,11)"/>
  <p:tag name="VEVOX.ACCESSIBILITY.DECORATIVE" val="1"/>
</p:tagLst>
</file>

<file path=ppt/tags/tag345.xml><?xml version="1.0" encoding="utf-8"?>
<p:tagLst xmlns:a="http://schemas.openxmlformats.org/drawingml/2006/main" xmlns:r="http://schemas.openxmlformats.org/officeDocument/2006/relationships" xmlns:p="http://schemas.openxmlformats.org/presentationml/2006/main">
  <p:tag name="VEVOX.QRDOT" val="(22,11)"/>
  <p:tag name="VEVOX.ACCESSIBILITY.DECORATIVE" val="1"/>
</p:tagLst>
</file>

<file path=ppt/tags/tag346.xml><?xml version="1.0" encoding="utf-8"?>
<p:tagLst xmlns:a="http://schemas.openxmlformats.org/drawingml/2006/main" xmlns:r="http://schemas.openxmlformats.org/officeDocument/2006/relationships" xmlns:p="http://schemas.openxmlformats.org/presentationml/2006/main">
  <p:tag name="VEVOX.QRDOT" val="(23,11)"/>
  <p:tag name="VEVOX.ACCESSIBILITY.DECORATIVE" val="1"/>
</p:tagLst>
</file>

<file path=ppt/tags/tag347.xml><?xml version="1.0" encoding="utf-8"?>
<p:tagLst xmlns:a="http://schemas.openxmlformats.org/drawingml/2006/main" xmlns:r="http://schemas.openxmlformats.org/officeDocument/2006/relationships" xmlns:p="http://schemas.openxmlformats.org/presentationml/2006/main">
  <p:tag name="VEVOX.QRDOT" val="(24,11)"/>
  <p:tag name="VEVOX.ACCESSIBILITY.DECORATIVE" val="1"/>
</p:tagLst>
</file>

<file path=ppt/tags/tag348.xml><?xml version="1.0" encoding="utf-8"?>
<p:tagLst xmlns:a="http://schemas.openxmlformats.org/drawingml/2006/main" xmlns:r="http://schemas.openxmlformats.org/officeDocument/2006/relationships" xmlns:p="http://schemas.openxmlformats.org/presentationml/2006/main">
  <p:tag name="VEVOX.QRDOT" val="(25,11)"/>
  <p:tag name="VEVOX.ACCESSIBILITY.DECORATIVE" val="1"/>
</p:tagLst>
</file>

<file path=ppt/tags/tag349.xml><?xml version="1.0" encoding="utf-8"?>
<p:tagLst xmlns:a="http://schemas.openxmlformats.org/drawingml/2006/main" xmlns:r="http://schemas.openxmlformats.org/officeDocument/2006/relationships" xmlns:p="http://schemas.openxmlformats.org/presentationml/2006/main">
  <p:tag name="VEVOX.QRDOT" val="(26,11)"/>
  <p:tag name="VEVOX.ACCESSIBILITY.DECORATIVE" val="1"/>
</p:tagLst>
</file>

<file path=ppt/tags/tag350.xml><?xml version="1.0" encoding="utf-8"?>
<p:tagLst xmlns:a="http://schemas.openxmlformats.org/drawingml/2006/main" xmlns:r="http://schemas.openxmlformats.org/officeDocument/2006/relationships" xmlns:p="http://schemas.openxmlformats.org/presentationml/2006/main">
  <p:tag name="VEVOX.QRDOT" val="(27,11)"/>
  <p:tag name="VEVOX.ACCESSIBILITY.DECORATIVE" val="1"/>
</p:tagLst>
</file>

<file path=ppt/tags/tag351.xml><?xml version="1.0" encoding="utf-8"?>
<p:tagLst xmlns:a="http://schemas.openxmlformats.org/drawingml/2006/main" xmlns:r="http://schemas.openxmlformats.org/officeDocument/2006/relationships" xmlns:p="http://schemas.openxmlformats.org/presentationml/2006/main">
  <p:tag name="VEVOX.QRDOT" val="(28,11)"/>
  <p:tag name="VEVOX.ACCESSIBILITY.DECORATIVE" val="1"/>
</p:tagLst>
</file>

<file path=ppt/tags/tag352.xml><?xml version="1.0" encoding="utf-8"?>
<p:tagLst xmlns:a="http://schemas.openxmlformats.org/drawingml/2006/main" xmlns:r="http://schemas.openxmlformats.org/officeDocument/2006/relationships" xmlns:p="http://schemas.openxmlformats.org/presentationml/2006/main">
  <p:tag name="VEVOX.QRDOT" val="(29,11)"/>
  <p:tag name="VEVOX.ACCESSIBILITY.DECORATIVE" val="1"/>
</p:tagLst>
</file>

<file path=ppt/tags/tag353.xml><?xml version="1.0" encoding="utf-8"?>
<p:tagLst xmlns:a="http://schemas.openxmlformats.org/drawingml/2006/main" xmlns:r="http://schemas.openxmlformats.org/officeDocument/2006/relationships" xmlns:p="http://schemas.openxmlformats.org/presentationml/2006/main">
  <p:tag name="VEVOX.QRDOT" val="(0,12)"/>
  <p:tag name="VEVOX.ACCESSIBILITY.DECORATIVE" val="1"/>
</p:tagLst>
</file>

<file path=ppt/tags/tag354.xml><?xml version="1.0" encoding="utf-8"?>
<p:tagLst xmlns:a="http://schemas.openxmlformats.org/drawingml/2006/main" xmlns:r="http://schemas.openxmlformats.org/officeDocument/2006/relationships" xmlns:p="http://schemas.openxmlformats.org/presentationml/2006/main">
  <p:tag name="VEVOX.QRDOT" val="(1,12)"/>
  <p:tag name="VEVOX.ACCESSIBILITY.DECORATIVE" val="1"/>
</p:tagLst>
</file>

<file path=ppt/tags/tag355.xml><?xml version="1.0" encoding="utf-8"?>
<p:tagLst xmlns:a="http://schemas.openxmlformats.org/drawingml/2006/main" xmlns:r="http://schemas.openxmlformats.org/officeDocument/2006/relationships" xmlns:p="http://schemas.openxmlformats.org/presentationml/2006/main">
  <p:tag name="VEVOX.QRDOT" val="(2,12)"/>
  <p:tag name="VEVOX.ACCESSIBILITY.DECORATIVE" val="1"/>
</p:tagLst>
</file>

<file path=ppt/tags/tag356.xml><?xml version="1.0" encoding="utf-8"?>
<p:tagLst xmlns:a="http://schemas.openxmlformats.org/drawingml/2006/main" xmlns:r="http://schemas.openxmlformats.org/officeDocument/2006/relationships" xmlns:p="http://schemas.openxmlformats.org/presentationml/2006/main">
  <p:tag name="VEVOX.QRDOT" val="(3,12)"/>
  <p:tag name="VEVOX.ACCESSIBILITY.DECORATIVE" val="1"/>
</p:tagLst>
</file>

<file path=ppt/tags/tag357.xml><?xml version="1.0" encoding="utf-8"?>
<p:tagLst xmlns:a="http://schemas.openxmlformats.org/drawingml/2006/main" xmlns:r="http://schemas.openxmlformats.org/officeDocument/2006/relationships" xmlns:p="http://schemas.openxmlformats.org/presentationml/2006/main">
  <p:tag name="VEVOX.QRDOT" val="(4,12)"/>
  <p:tag name="VEVOX.ACCESSIBILITY.DECORATIVE" val="1"/>
</p:tagLst>
</file>

<file path=ppt/tags/tag358.xml><?xml version="1.0" encoding="utf-8"?>
<p:tagLst xmlns:a="http://schemas.openxmlformats.org/drawingml/2006/main" xmlns:r="http://schemas.openxmlformats.org/officeDocument/2006/relationships" xmlns:p="http://schemas.openxmlformats.org/presentationml/2006/main">
  <p:tag name="VEVOX.QRDOT" val="(5,12)"/>
  <p:tag name="VEVOX.ACCESSIBILITY.DECORATIVE" val="1"/>
</p:tagLst>
</file>

<file path=ppt/tags/tag359.xml><?xml version="1.0" encoding="utf-8"?>
<p:tagLst xmlns:a="http://schemas.openxmlformats.org/drawingml/2006/main" xmlns:r="http://schemas.openxmlformats.org/officeDocument/2006/relationships" xmlns:p="http://schemas.openxmlformats.org/presentationml/2006/main">
  <p:tag name="VEVOX.QRDOT" val="(6,12)"/>
  <p:tag name="VEVOX.ACCESSIBILITY.DECORATIVE" val="1"/>
</p:tagLst>
</file>

<file path=ppt/tags/tag360.xml><?xml version="1.0" encoding="utf-8"?>
<p:tagLst xmlns:a="http://schemas.openxmlformats.org/drawingml/2006/main" xmlns:r="http://schemas.openxmlformats.org/officeDocument/2006/relationships" xmlns:p="http://schemas.openxmlformats.org/presentationml/2006/main">
  <p:tag name="VEVOX.QRDOT" val="(7,12)"/>
  <p:tag name="VEVOX.ACCESSIBILITY.DECORATIVE" val="1"/>
</p:tagLst>
</file>

<file path=ppt/tags/tag361.xml><?xml version="1.0" encoding="utf-8"?>
<p:tagLst xmlns:a="http://schemas.openxmlformats.org/drawingml/2006/main" xmlns:r="http://schemas.openxmlformats.org/officeDocument/2006/relationships" xmlns:p="http://schemas.openxmlformats.org/presentationml/2006/main">
  <p:tag name="VEVOX.QRDOT" val="(8,12)"/>
  <p:tag name="VEVOX.ACCESSIBILITY.DECORATIVE" val="1"/>
</p:tagLst>
</file>

<file path=ppt/tags/tag362.xml><?xml version="1.0" encoding="utf-8"?>
<p:tagLst xmlns:a="http://schemas.openxmlformats.org/drawingml/2006/main" xmlns:r="http://schemas.openxmlformats.org/officeDocument/2006/relationships" xmlns:p="http://schemas.openxmlformats.org/presentationml/2006/main">
  <p:tag name="VEVOX.QRDOT" val="(9,12)"/>
  <p:tag name="VEVOX.ACCESSIBILITY.DECORATIVE" val="1"/>
</p:tagLst>
</file>

<file path=ppt/tags/tag363.xml><?xml version="1.0" encoding="utf-8"?>
<p:tagLst xmlns:a="http://schemas.openxmlformats.org/drawingml/2006/main" xmlns:r="http://schemas.openxmlformats.org/officeDocument/2006/relationships" xmlns:p="http://schemas.openxmlformats.org/presentationml/2006/main">
  <p:tag name="VEVOX.QRDOT" val="(10,12)"/>
  <p:tag name="VEVOX.ACCESSIBILITY.DECORATIVE" val="1"/>
</p:tagLst>
</file>

<file path=ppt/tags/tag364.xml><?xml version="1.0" encoding="utf-8"?>
<p:tagLst xmlns:a="http://schemas.openxmlformats.org/drawingml/2006/main" xmlns:r="http://schemas.openxmlformats.org/officeDocument/2006/relationships" xmlns:p="http://schemas.openxmlformats.org/presentationml/2006/main">
  <p:tag name="VEVOX.QRDOT" val="(11,12)"/>
  <p:tag name="VEVOX.ACCESSIBILITY.DECORATIVE" val="1"/>
</p:tagLst>
</file>

<file path=ppt/tags/tag365.xml><?xml version="1.0" encoding="utf-8"?>
<p:tagLst xmlns:a="http://schemas.openxmlformats.org/drawingml/2006/main" xmlns:r="http://schemas.openxmlformats.org/officeDocument/2006/relationships" xmlns:p="http://schemas.openxmlformats.org/presentationml/2006/main">
  <p:tag name="VEVOX.QRDOT" val="(12,12)"/>
  <p:tag name="VEVOX.ACCESSIBILITY.DECORATIVE" val="1"/>
</p:tagLst>
</file>

<file path=ppt/tags/tag366.xml><?xml version="1.0" encoding="utf-8"?>
<p:tagLst xmlns:a="http://schemas.openxmlformats.org/drawingml/2006/main" xmlns:r="http://schemas.openxmlformats.org/officeDocument/2006/relationships" xmlns:p="http://schemas.openxmlformats.org/presentationml/2006/main">
  <p:tag name="VEVOX.QRDOT" val="(13,12)"/>
  <p:tag name="VEVOX.ACCESSIBILITY.DECORATIVE" val="1"/>
</p:tagLst>
</file>

<file path=ppt/tags/tag367.xml><?xml version="1.0" encoding="utf-8"?>
<p:tagLst xmlns:a="http://schemas.openxmlformats.org/drawingml/2006/main" xmlns:r="http://schemas.openxmlformats.org/officeDocument/2006/relationships" xmlns:p="http://schemas.openxmlformats.org/presentationml/2006/main">
  <p:tag name="VEVOX.QRDOT" val="(14,12)"/>
  <p:tag name="VEVOX.ACCESSIBILITY.DECORATIVE" val="1"/>
</p:tagLst>
</file>

<file path=ppt/tags/tag368.xml><?xml version="1.0" encoding="utf-8"?>
<p:tagLst xmlns:a="http://schemas.openxmlformats.org/drawingml/2006/main" xmlns:r="http://schemas.openxmlformats.org/officeDocument/2006/relationships" xmlns:p="http://schemas.openxmlformats.org/presentationml/2006/main">
  <p:tag name="VEVOX.QRDOT" val="(15,12)"/>
  <p:tag name="VEVOX.ACCESSIBILITY.DECORATIVE" val="1"/>
</p:tagLst>
</file>

<file path=ppt/tags/tag369.xml><?xml version="1.0" encoding="utf-8"?>
<p:tagLst xmlns:a="http://schemas.openxmlformats.org/drawingml/2006/main" xmlns:r="http://schemas.openxmlformats.org/officeDocument/2006/relationships" xmlns:p="http://schemas.openxmlformats.org/presentationml/2006/main">
  <p:tag name="VEVOX.QRDOT" val="(16,12)"/>
  <p:tag name="VEVOX.ACCESSIBILITY.DECORATIVE" val="1"/>
</p:tagLst>
</file>

<file path=ppt/tags/tag370.xml><?xml version="1.0" encoding="utf-8"?>
<p:tagLst xmlns:a="http://schemas.openxmlformats.org/drawingml/2006/main" xmlns:r="http://schemas.openxmlformats.org/officeDocument/2006/relationships" xmlns:p="http://schemas.openxmlformats.org/presentationml/2006/main">
  <p:tag name="VEVOX.QRDOT" val="(17,12)"/>
  <p:tag name="VEVOX.ACCESSIBILITY.DECORATIVE" val="1"/>
</p:tagLst>
</file>

<file path=ppt/tags/tag371.xml><?xml version="1.0" encoding="utf-8"?>
<p:tagLst xmlns:a="http://schemas.openxmlformats.org/drawingml/2006/main" xmlns:r="http://schemas.openxmlformats.org/officeDocument/2006/relationships" xmlns:p="http://schemas.openxmlformats.org/presentationml/2006/main">
  <p:tag name="VEVOX.QRDOT" val="(18,12)"/>
  <p:tag name="VEVOX.ACCESSIBILITY.DECORATIVE" val="1"/>
</p:tagLst>
</file>

<file path=ppt/tags/tag372.xml><?xml version="1.0" encoding="utf-8"?>
<p:tagLst xmlns:a="http://schemas.openxmlformats.org/drawingml/2006/main" xmlns:r="http://schemas.openxmlformats.org/officeDocument/2006/relationships" xmlns:p="http://schemas.openxmlformats.org/presentationml/2006/main">
  <p:tag name="VEVOX.QRDOT" val="(19,12)"/>
  <p:tag name="VEVOX.ACCESSIBILITY.DECORATIVE" val="1"/>
</p:tagLst>
</file>

<file path=ppt/tags/tag373.xml><?xml version="1.0" encoding="utf-8"?>
<p:tagLst xmlns:a="http://schemas.openxmlformats.org/drawingml/2006/main" xmlns:r="http://schemas.openxmlformats.org/officeDocument/2006/relationships" xmlns:p="http://schemas.openxmlformats.org/presentationml/2006/main">
  <p:tag name="VEVOX.QRDOT" val="(20,12)"/>
  <p:tag name="VEVOX.ACCESSIBILITY.DECORATIVE" val="1"/>
</p:tagLst>
</file>

<file path=ppt/tags/tag374.xml><?xml version="1.0" encoding="utf-8"?>
<p:tagLst xmlns:a="http://schemas.openxmlformats.org/drawingml/2006/main" xmlns:r="http://schemas.openxmlformats.org/officeDocument/2006/relationships" xmlns:p="http://schemas.openxmlformats.org/presentationml/2006/main">
  <p:tag name="VEVOX.QRDOT" val="(21,12)"/>
  <p:tag name="VEVOX.ACCESSIBILITY.DECORATIVE" val="1"/>
</p:tagLst>
</file>

<file path=ppt/tags/tag375.xml><?xml version="1.0" encoding="utf-8"?>
<p:tagLst xmlns:a="http://schemas.openxmlformats.org/drawingml/2006/main" xmlns:r="http://schemas.openxmlformats.org/officeDocument/2006/relationships" xmlns:p="http://schemas.openxmlformats.org/presentationml/2006/main">
  <p:tag name="VEVOX.QRDOT" val="(22,12)"/>
  <p:tag name="VEVOX.ACCESSIBILITY.DECORATIVE" val="1"/>
</p:tagLst>
</file>

<file path=ppt/tags/tag376.xml><?xml version="1.0" encoding="utf-8"?>
<p:tagLst xmlns:a="http://schemas.openxmlformats.org/drawingml/2006/main" xmlns:r="http://schemas.openxmlformats.org/officeDocument/2006/relationships" xmlns:p="http://schemas.openxmlformats.org/presentationml/2006/main">
  <p:tag name="VEVOX.QRDOT" val="(23,12)"/>
  <p:tag name="VEVOX.ACCESSIBILITY.DECORATIVE" val="1"/>
</p:tagLst>
</file>

<file path=ppt/tags/tag377.xml><?xml version="1.0" encoding="utf-8"?>
<p:tagLst xmlns:a="http://schemas.openxmlformats.org/drawingml/2006/main" xmlns:r="http://schemas.openxmlformats.org/officeDocument/2006/relationships" xmlns:p="http://schemas.openxmlformats.org/presentationml/2006/main">
  <p:tag name="VEVOX.QRDOT" val="(24,12)"/>
  <p:tag name="VEVOX.ACCESSIBILITY.DECORATIVE" val="1"/>
</p:tagLst>
</file>

<file path=ppt/tags/tag378.xml><?xml version="1.0" encoding="utf-8"?>
<p:tagLst xmlns:a="http://schemas.openxmlformats.org/drawingml/2006/main" xmlns:r="http://schemas.openxmlformats.org/officeDocument/2006/relationships" xmlns:p="http://schemas.openxmlformats.org/presentationml/2006/main">
  <p:tag name="VEVOX.QRDOT" val="(25,12)"/>
  <p:tag name="VEVOX.ACCESSIBILITY.DECORATIVE" val="1"/>
</p:tagLst>
</file>

<file path=ppt/tags/tag379.xml><?xml version="1.0" encoding="utf-8"?>
<p:tagLst xmlns:a="http://schemas.openxmlformats.org/drawingml/2006/main" xmlns:r="http://schemas.openxmlformats.org/officeDocument/2006/relationships" xmlns:p="http://schemas.openxmlformats.org/presentationml/2006/main">
  <p:tag name="VEVOX.QRDOT" val="(26,12)"/>
  <p:tag name="VEVOX.ACCESSIBILITY.DECORATIVE" val="1"/>
</p:tagLst>
</file>

<file path=ppt/tags/tag380.xml><?xml version="1.0" encoding="utf-8"?>
<p:tagLst xmlns:a="http://schemas.openxmlformats.org/drawingml/2006/main" xmlns:r="http://schemas.openxmlformats.org/officeDocument/2006/relationships" xmlns:p="http://schemas.openxmlformats.org/presentationml/2006/main">
  <p:tag name="VEVOX.QRDOT" val="(27,12)"/>
  <p:tag name="VEVOX.ACCESSIBILITY.DECORATIVE" val="1"/>
</p:tagLst>
</file>

<file path=ppt/tags/tag381.xml><?xml version="1.0" encoding="utf-8"?>
<p:tagLst xmlns:a="http://schemas.openxmlformats.org/drawingml/2006/main" xmlns:r="http://schemas.openxmlformats.org/officeDocument/2006/relationships" xmlns:p="http://schemas.openxmlformats.org/presentationml/2006/main">
  <p:tag name="VEVOX.QRDOT" val="(0,13)"/>
  <p:tag name="VEVOX.ACCESSIBILITY.DECORATIVE" val="1"/>
</p:tagLst>
</file>

<file path=ppt/tags/tag382.xml><?xml version="1.0" encoding="utf-8"?>
<p:tagLst xmlns:a="http://schemas.openxmlformats.org/drawingml/2006/main" xmlns:r="http://schemas.openxmlformats.org/officeDocument/2006/relationships" xmlns:p="http://schemas.openxmlformats.org/presentationml/2006/main">
  <p:tag name="VEVOX.QRDOT" val="(1,13)"/>
  <p:tag name="VEVOX.ACCESSIBILITY.DECORATIVE" val="1"/>
</p:tagLst>
</file>

<file path=ppt/tags/tag383.xml><?xml version="1.0" encoding="utf-8"?>
<p:tagLst xmlns:a="http://schemas.openxmlformats.org/drawingml/2006/main" xmlns:r="http://schemas.openxmlformats.org/officeDocument/2006/relationships" xmlns:p="http://schemas.openxmlformats.org/presentationml/2006/main">
  <p:tag name="VEVOX.QRDOT" val="(2,13)"/>
  <p:tag name="VEVOX.ACCESSIBILITY.DECORATIVE" val="1"/>
</p:tagLst>
</file>

<file path=ppt/tags/tag384.xml><?xml version="1.0" encoding="utf-8"?>
<p:tagLst xmlns:a="http://schemas.openxmlformats.org/drawingml/2006/main" xmlns:r="http://schemas.openxmlformats.org/officeDocument/2006/relationships" xmlns:p="http://schemas.openxmlformats.org/presentationml/2006/main">
  <p:tag name="VEVOX.QRDOT" val="(3,13)"/>
  <p:tag name="VEVOX.ACCESSIBILITY.DECORATIVE" val="1"/>
</p:tagLst>
</file>

<file path=ppt/tags/tag385.xml><?xml version="1.0" encoding="utf-8"?>
<p:tagLst xmlns:a="http://schemas.openxmlformats.org/drawingml/2006/main" xmlns:r="http://schemas.openxmlformats.org/officeDocument/2006/relationships" xmlns:p="http://schemas.openxmlformats.org/presentationml/2006/main">
  <p:tag name="VEVOX.QRDOT" val="(4,13)"/>
  <p:tag name="VEVOX.ACCESSIBILITY.DECORATIVE" val="1"/>
</p:tagLst>
</file>

<file path=ppt/tags/tag386.xml><?xml version="1.0" encoding="utf-8"?>
<p:tagLst xmlns:a="http://schemas.openxmlformats.org/drawingml/2006/main" xmlns:r="http://schemas.openxmlformats.org/officeDocument/2006/relationships" xmlns:p="http://schemas.openxmlformats.org/presentationml/2006/main">
  <p:tag name="VEVOX.QRDOT" val="(5,13)"/>
  <p:tag name="VEVOX.ACCESSIBILITY.DECORATIVE" val="1"/>
</p:tagLst>
</file>

<file path=ppt/tags/tag387.xml><?xml version="1.0" encoding="utf-8"?>
<p:tagLst xmlns:a="http://schemas.openxmlformats.org/drawingml/2006/main" xmlns:r="http://schemas.openxmlformats.org/officeDocument/2006/relationships" xmlns:p="http://schemas.openxmlformats.org/presentationml/2006/main">
  <p:tag name="VEVOX.QRDOT" val="(6,13)"/>
  <p:tag name="VEVOX.ACCESSIBILITY.DECORATIVE" val="1"/>
</p:tagLst>
</file>

<file path=ppt/tags/tag388.xml><?xml version="1.0" encoding="utf-8"?>
<p:tagLst xmlns:a="http://schemas.openxmlformats.org/drawingml/2006/main" xmlns:r="http://schemas.openxmlformats.org/officeDocument/2006/relationships" xmlns:p="http://schemas.openxmlformats.org/presentationml/2006/main">
  <p:tag name="VEVOX.QRDOT" val="(7,13)"/>
  <p:tag name="VEVOX.ACCESSIBILITY.DECORATIVE" val="1"/>
</p:tagLst>
</file>

<file path=ppt/tags/tag389.xml><?xml version="1.0" encoding="utf-8"?>
<p:tagLst xmlns:a="http://schemas.openxmlformats.org/drawingml/2006/main" xmlns:r="http://schemas.openxmlformats.org/officeDocument/2006/relationships" xmlns:p="http://schemas.openxmlformats.org/presentationml/2006/main">
  <p:tag name="VEVOX.QRDOT" val="(8,13)"/>
  <p:tag name="VEVOX.ACCESSIBILITY.DECORATIVE" val="1"/>
</p:tagLst>
</file>

<file path=ppt/tags/tag390.xml><?xml version="1.0" encoding="utf-8"?>
<p:tagLst xmlns:a="http://schemas.openxmlformats.org/drawingml/2006/main" xmlns:r="http://schemas.openxmlformats.org/officeDocument/2006/relationships" xmlns:p="http://schemas.openxmlformats.org/presentationml/2006/main">
  <p:tag name="VEVOX.QRDOT" val="(9,13)"/>
  <p:tag name="VEVOX.ACCESSIBILITY.DECORATIVE" val="1"/>
</p:tagLst>
</file>

<file path=ppt/tags/tag391.xml><?xml version="1.0" encoding="utf-8"?>
<p:tagLst xmlns:a="http://schemas.openxmlformats.org/drawingml/2006/main" xmlns:r="http://schemas.openxmlformats.org/officeDocument/2006/relationships" xmlns:p="http://schemas.openxmlformats.org/presentationml/2006/main">
  <p:tag name="VEVOX.QRDOT" val="(10,13)"/>
  <p:tag name="VEVOX.ACCESSIBILITY.DECORATIVE" val="1"/>
</p:tagLst>
</file>

<file path=ppt/tags/tag392.xml><?xml version="1.0" encoding="utf-8"?>
<p:tagLst xmlns:a="http://schemas.openxmlformats.org/drawingml/2006/main" xmlns:r="http://schemas.openxmlformats.org/officeDocument/2006/relationships" xmlns:p="http://schemas.openxmlformats.org/presentationml/2006/main">
  <p:tag name="VEVOX.QRDOT" val="(11,13)"/>
  <p:tag name="VEVOX.ACCESSIBILITY.DECORATIVE" val="1"/>
</p:tagLst>
</file>

<file path=ppt/tags/tag393.xml><?xml version="1.0" encoding="utf-8"?>
<p:tagLst xmlns:a="http://schemas.openxmlformats.org/drawingml/2006/main" xmlns:r="http://schemas.openxmlformats.org/officeDocument/2006/relationships" xmlns:p="http://schemas.openxmlformats.org/presentationml/2006/main">
  <p:tag name="VEVOX.QRDOT" val="(12,13)"/>
  <p:tag name="VEVOX.ACCESSIBILITY.DECORATIVE" val="1"/>
</p:tagLst>
</file>

<file path=ppt/tags/tag394.xml><?xml version="1.0" encoding="utf-8"?>
<p:tagLst xmlns:a="http://schemas.openxmlformats.org/drawingml/2006/main" xmlns:r="http://schemas.openxmlformats.org/officeDocument/2006/relationships" xmlns:p="http://schemas.openxmlformats.org/presentationml/2006/main">
  <p:tag name="VEVOX.QRDOT" val="(13,13)"/>
  <p:tag name="VEVOX.ACCESSIBILITY.DECORATIVE" val="1"/>
</p:tagLst>
</file>

<file path=ppt/tags/tag395.xml><?xml version="1.0" encoding="utf-8"?>
<p:tagLst xmlns:a="http://schemas.openxmlformats.org/drawingml/2006/main" xmlns:r="http://schemas.openxmlformats.org/officeDocument/2006/relationships" xmlns:p="http://schemas.openxmlformats.org/presentationml/2006/main">
  <p:tag name="VEVOX.QRDOT" val="(14,13)"/>
  <p:tag name="VEVOX.ACCESSIBILITY.DECORATIVE" val="1"/>
</p:tagLst>
</file>

<file path=ppt/tags/tag396.xml><?xml version="1.0" encoding="utf-8"?>
<p:tagLst xmlns:a="http://schemas.openxmlformats.org/drawingml/2006/main" xmlns:r="http://schemas.openxmlformats.org/officeDocument/2006/relationships" xmlns:p="http://schemas.openxmlformats.org/presentationml/2006/main">
  <p:tag name="VEVOX.QRDOT" val="(15,13)"/>
  <p:tag name="VEVOX.ACCESSIBILITY.DECORATIVE" val="1"/>
</p:tagLst>
</file>

<file path=ppt/tags/tag397.xml><?xml version="1.0" encoding="utf-8"?>
<p:tagLst xmlns:a="http://schemas.openxmlformats.org/drawingml/2006/main" xmlns:r="http://schemas.openxmlformats.org/officeDocument/2006/relationships" xmlns:p="http://schemas.openxmlformats.org/presentationml/2006/main">
  <p:tag name="VEVOX.QRDOT" val="(16,13)"/>
  <p:tag name="VEVOX.ACCESSIBILITY.DECORATIVE" val="1"/>
</p:tagLst>
</file>

<file path=ppt/tags/tag398.xml><?xml version="1.0" encoding="utf-8"?>
<p:tagLst xmlns:a="http://schemas.openxmlformats.org/drawingml/2006/main" xmlns:r="http://schemas.openxmlformats.org/officeDocument/2006/relationships" xmlns:p="http://schemas.openxmlformats.org/presentationml/2006/main">
  <p:tag name="VEVOX.QRDOT" val="(17,13)"/>
  <p:tag name="VEVOX.ACCESSIBILITY.DECORATIVE" val="1"/>
</p:tagLst>
</file>

<file path=ppt/tags/tag399.xml><?xml version="1.0" encoding="utf-8"?>
<p:tagLst xmlns:a="http://schemas.openxmlformats.org/drawingml/2006/main" xmlns:r="http://schemas.openxmlformats.org/officeDocument/2006/relationships" xmlns:p="http://schemas.openxmlformats.org/presentationml/2006/main">
  <p:tag name="VEVOX.QRDOT" val="(18,13)"/>
  <p:tag name="VEVOX.ACCESSIBILITY.DECORATIVE" val="1"/>
</p:tagLst>
</file>

<file path=ppt/tags/tag400.xml><?xml version="1.0" encoding="utf-8"?>
<p:tagLst xmlns:a="http://schemas.openxmlformats.org/drawingml/2006/main" xmlns:r="http://schemas.openxmlformats.org/officeDocument/2006/relationships" xmlns:p="http://schemas.openxmlformats.org/presentationml/2006/main">
  <p:tag name="VEVOX.QRDOT" val="(19,13)"/>
  <p:tag name="VEVOX.ACCESSIBILITY.DECORATIVE" val="1"/>
</p:tagLst>
</file>

<file path=ppt/tags/tag401.xml><?xml version="1.0" encoding="utf-8"?>
<p:tagLst xmlns:a="http://schemas.openxmlformats.org/drawingml/2006/main" xmlns:r="http://schemas.openxmlformats.org/officeDocument/2006/relationships" xmlns:p="http://schemas.openxmlformats.org/presentationml/2006/main">
  <p:tag name="VEVOX.QRDOT" val="(20,13)"/>
  <p:tag name="VEVOX.ACCESSIBILITY.DECORATIVE" val="1"/>
</p:tagLst>
</file>

<file path=ppt/tags/tag402.xml><?xml version="1.0" encoding="utf-8"?>
<p:tagLst xmlns:a="http://schemas.openxmlformats.org/drawingml/2006/main" xmlns:r="http://schemas.openxmlformats.org/officeDocument/2006/relationships" xmlns:p="http://schemas.openxmlformats.org/presentationml/2006/main">
  <p:tag name="VEVOX.QRDOT" val="(21,13)"/>
  <p:tag name="VEVOX.ACCESSIBILITY.DECORATIVE" val="1"/>
</p:tagLst>
</file>

<file path=ppt/tags/tag403.xml><?xml version="1.0" encoding="utf-8"?>
<p:tagLst xmlns:a="http://schemas.openxmlformats.org/drawingml/2006/main" xmlns:r="http://schemas.openxmlformats.org/officeDocument/2006/relationships" xmlns:p="http://schemas.openxmlformats.org/presentationml/2006/main">
  <p:tag name="VEVOX.QRDOT" val="(22,13)"/>
  <p:tag name="VEVOX.ACCESSIBILITY.DECORATIVE" val="1"/>
</p:tagLst>
</file>

<file path=ppt/tags/tag404.xml><?xml version="1.0" encoding="utf-8"?>
<p:tagLst xmlns:a="http://schemas.openxmlformats.org/drawingml/2006/main" xmlns:r="http://schemas.openxmlformats.org/officeDocument/2006/relationships" xmlns:p="http://schemas.openxmlformats.org/presentationml/2006/main">
  <p:tag name="VEVOX.QRDOT" val="(23,13)"/>
  <p:tag name="VEVOX.ACCESSIBILITY.DECORATIVE" val="1"/>
</p:tagLst>
</file>

<file path=ppt/tags/tag405.xml><?xml version="1.0" encoding="utf-8"?>
<p:tagLst xmlns:a="http://schemas.openxmlformats.org/drawingml/2006/main" xmlns:r="http://schemas.openxmlformats.org/officeDocument/2006/relationships" xmlns:p="http://schemas.openxmlformats.org/presentationml/2006/main">
  <p:tag name="VEVOX.QRDOT" val="(24,13)"/>
  <p:tag name="VEVOX.ACCESSIBILITY.DECORATIVE" val="1"/>
</p:tagLst>
</file>

<file path=ppt/tags/tag406.xml><?xml version="1.0" encoding="utf-8"?>
<p:tagLst xmlns:a="http://schemas.openxmlformats.org/drawingml/2006/main" xmlns:r="http://schemas.openxmlformats.org/officeDocument/2006/relationships" xmlns:p="http://schemas.openxmlformats.org/presentationml/2006/main">
  <p:tag name="VEVOX.QRDOT" val="(25,13)"/>
  <p:tag name="VEVOX.ACCESSIBILITY.DECORATIVE" val="1"/>
</p:tagLst>
</file>

<file path=ppt/tags/tag407.xml><?xml version="1.0" encoding="utf-8"?>
<p:tagLst xmlns:a="http://schemas.openxmlformats.org/drawingml/2006/main" xmlns:r="http://schemas.openxmlformats.org/officeDocument/2006/relationships" xmlns:p="http://schemas.openxmlformats.org/presentationml/2006/main">
  <p:tag name="VEVOX.QRDOT" val="(26,13)"/>
  <p:tag name="VEVOX.ACCESSIBILITY.DECORATIVE" val="1"/>
</p:tagLst>
</file>

<file path=ppt/tags/tag408.xml><?xml version="1.0" encoding="utf-8"?>
<p:tagLst xmlns:a="http://schemas.openxmlformats.org/drawingml/2006/main" xmlns:r="http://schemas.openxmlformats.org/officeDocument/2006/relationships" xmlns:p="http://schemas.openxmlformats.org/presentationml/2006/main">
  <p:tag name="VEVOX.QRDOT" val="(27,13)"/>
  <p:tag name="VEVOX.ACCESSIBILITY.DECORATIVE" val="1"/>
</p:tagLst>
</file>

<file path=ppt/tags/tag409.xml><?xml version="1.0" encoding="utf-8"?>
<p:tagLst xmlns:a="http://schemas.openxmlformats.org/drawingml/2006/main" xmlns:r="http://schemas.openxmlformats.org/officeDocument/2006/relationships" xmlns:p="http://schemas.openxmlformats.org/presentationml/2006/main">
  <p:tag name="VEVOX.QRDOT" val="(28,13)"/>
  <p:tag name="VEVOX.ACCESSIBILITY.DECORATIVE" val="1"/>
</p:tagLst>
</file>

<file path=ppt/tags/tag410.xml><?xml version="1.0" encoding="utf-8"?>
<p:tagLst xmlns:a="http://schemas.openxmlformats.org/drawingml/2006/main" xmlns:r="http://schemas.openxmlformats.org/officeDocument/2006/relationships" xmlns:p="http://schemas.openxmlformats.org/presentationml/2006/main">
  <p:tag name="VEVOX.QRDOT" val="(29,13)"/>
  <p:tag name="VEVOX.ACCESSIBILITY.DECORATIVE" val="1"/>
</p:tagLst>
</file>

<file path=ppt/tags/tag411.xml><?xml version="1.0" encoding="utf-8"?>
<p:tagLst xmlns:a="http://schemas.openxmlformats.org/drawingml/2006/main" xmlns:r="http://schemas.openxmlformats.org/officeDocument/2006/relationships" xmlns:p="http://schemas.openxmlformats.org/presentationml/2006/main">
  <p:tag name="VEVOX.QRDOT" val="(0,14)"/>
  <p:tag name="VEVOX.ACCESSIBILITY.DECORATIVE" val="1"/>
</p:tagLst>
</file>

<file path=ppt/tags/tag412.xml><?xml version="1.0" encoding="utf-8"?>
<p:tagLst xmlns:a="http://schemas.openxmlformats.org/drawingml/2006/main" xmlns:r="http://schemas.openxmlformats.org/officeDocument/2006/relationships" xmlns:p="http://schemas.openxmlformats.org/presentationml/2006/main">
  <p:tag name="VEVOX.QRDOT" val="(1,14)"/>
  <p:tag name="VEVOX.ACCESSIBILITY.DECORATIVE" val="1"/>
</p:tagLst>
</file>

<file path=ppt/tags/tag413.xml><?xml version="1.0" encoding="utf-8"?>
<p:tagLst xmlns:a="http://schemas.openxmlformats.org/drawingml/2006/main" xmlns:r="http://schemas.openxmlformats.org/officeDocument/2006/relationships" xmlns:p="http://schemas.openxmlformats.org/presentationml/2006/main">
  <p:tag name="VEVOX.QRDOT" val="(2,14)"/>
  <p:tag name="VEVOX.ACCESSIBILITY.DECORATIVE" val="1"/>
</p:tagLst>
</file>

<file path=ppt/tags/tag414.xml><?xml version="1.0" encoding="utf-8"?>
<p:tagLst xmlns:a="http://schemas.openxmlformats.org/drawingml/2006/main" xmlns:r="http://schemas.openxmlformats.org/officeDocument/2006/relationships" xmlns:p="http://schemas.openxmlformats.org/presentationml/2006/main">
  <p:tag name="VEVOX.QRDOT" val="(3,14)"/>
  <p:tag name="VEVOX.ACCESSIBILITY.DECORATIVE" val="1"/>
</p:tagLst>
</file>

<file path=ppt/tags/tag415.xml><?xml version="1.0" encoding="utf-8"?>
<p:tagLst xmlns:a="http://schemas.openxmlformats.org/drawingml/2006/main" xmlns:r="http://schemas.openxmlformats.org/officeDocument/2006/relationships" xmlns:p="http://schemas.openxmlformats.org/presentationml/2006/main">
  <p:tag name="VEVOX.QRDOT" val="(4,14)"/>
  <p:tag name="VEVOX.ACCESSIBILITY.DECORATIVE" val="1"/>
</p:tagLst>
</file>

<file path=ppt/tags/tag416.xml><?xml version="1.0" encoding="utf-8"?>
<p:tagLst xmlns:a="http://schemas.openxmlformats.org/drawingml/2006/main" xmlns:r="http://schemas.openxmlformats.org/officeDocument/2006/relationships" xmlns:p="http://schemas.openxmlformats.org/presentationml/2006/main">
  <p:tag name="VEVOX.QRDOT" val="(5,14)"/>
  <p:tag name="VEVOX.ACCESSIBILITY.DECORATIVE" val="1"/>
</p:tagLst>
</file>

<file path=ppt/tags/tag417.xml><?xml version="1.0" encoding="utf-8"?>
<p:tagLst xmlns:a="http://schemas.openxmlformats.org/drawingml/2006/main" xmlns:r="http://schemas.openxmlformats.org/officeDocument/2006/relationships" xmlns:p="http://schemas.openxmlformats.org/presentationml/2006/main">
  <p:tag name="VEVOX.QRDOT" val="(6,14)"/>
  <p:tag name="VEVOX.ACCESSIBILITY.DECORATIVE" val="1"/>
</p:tagLst>
</file>

<file path=ppt/tags/tag418.xml><?xml version="1.0" encoding="utf-8"?>
<p:tagLst xmlns:a="http://schemas.openxmlformats.org/drawingml/2006/main" xmlns:r="http://schemas.openxmlformats.org/officeDocument/2006/relationships" xmlns:p="http://schemas.openxmlformats.org/presentationml/2006/main">
  <p:tag name="VEVOX.QRDOT" val="(7,14)"/>
  <p:tag name="VEVOX.ACCESSIBILITY.DECORATIVE" val="1"/>
</p:tagLst>
</file>

<file path=ppt/tags/tag419.xml><?xml version="1.0" encoding="utf-8"?>
<p:tagLst xmlns:a="http://schemas.openxmlformats.org/drawingml/2006/main" xmlns:r="http://schemas.openxmlformats.org/officeDocument/2006/relationships" xmlns:p="http://schemas.openxmlformats.org/presentationml/2006/main">
  <p:tag name="VEVOX.QRDOT" val="(8,14)"/>
  <p:tag name="VEVOX.ACCESSIBILITY.DECORATIVE" val="1"/>
</p:tagLst>
</file>

<file path=ppt/tags/tag420.xml><?xml version="1.0" encoding="utf-8"?>
<p:tagLst xmlns:a="http://schemas.openxmlformats.org/drawingml/2006/main" xmlns:r="http://schemas.openxmlformats.org/officeDocument/2006/relationships" xmlns:p="http://schemas.openxmlformats.org/presentationml/2006/main">
  <p:tag name="VEVOX.QRDOT" val="(9,14)"/>
  <p:tag name="VEVOX.ACCESSIBILITY.DECORATIVE" val="1"/>
</p:tagLst>
</file>

<file path=ppt/tags/tag421.xml><?xml version="1.0" encoding="utf-8"?>
<p:tagLst xmlns:a="http://schemas.openxmlformats.org/drawingml/2006/main" xmlns:r="http://schemas.openxmlformats.org/officeDocument/2006/relationships" xmlns:p="http://schemas.openxmlformats.org/presentationml/2006/main">
  <p:tag name="VEVOX.QRDOT" val="(10,14)"/>
  <p:tag name="VEVOX.ACCESSIBILITY.DECORATIVE" val="1"/>
</p:tagLst>
</file>

<file path=ppt/tags/tag422.xml><?xml version="1.0" encoding="utf-8"?>
<p:tagLst xmlns:a="http://schemas.openxmlformats.org/drawingml/2006/main" xmlns:r="http://schemas.openxmlformats.org/officeDocument/2006/relationships" xmlns:p="http://schemas.openxmlformats.org/presentationml/2006/main">
  <p:tag name="VEVOX.QRDOT" val="(11,14)"/>
  <p:tag name="VEVOX.ACCESSIBILITY.DECORATIVE" val="1"/>
</p:tagLst>
</file>

<file path=ppt/tags/tag423.xml><?xml version="1.0" encoding="utf-8"?>
<p:tagLst xmlns:a="http://schemas.openxmlformats.org/drawingml/2006/main" xmlns:r="http://schemas.openxmlformats.org/officeDocument/2006/relationships" xmlns:p="http://schemas.openxmlformats.org/presentationml/2006/main">
  <p:tag name="VEVOX.QRDOT" val="(12,14)"/>
  <p:tag name="VEVOX.ACCESSIBILITY.DECORATIVE" val="1"/>
</p:tagLst>
</file>

<file path=ppt/tags/tag424.xml><?xml version="1.0" encoding="utf-8"?>
<p:tagLst xmlns:a="http://schemas.openxmlformats.org/drawingml/2006/main" xmlns:r="http://schemas.openxmlformats.org/officeDocument/2006/relationships" xmlns:p="http://schemas.openxmlformats.org/presentationml/2006/main">
  <p:tag name="VEVOX.QRDOT" val="(13,14)"/>
  <p:tag name="VEVOX.ACCESSIBILITY.DECORATIVE" val="1"/>
</p:tagLst>
</file>

<file path=ppt/tags/tag425.xml><?xml version="1.0" encoding="utf-8"?>
<p:tagLst xmlns:a="http://schemas.openxmlformats.org/drawingml/2006/main" xmlns:r="http://schemas.openxmlformats.org/officeDocument/2006/relationships" xmlns:p="http://schemas.openxmlformats.org/presentationml/2006/main">
  <p:tag name="VEVOX.QRDOT" val="(14,14)"/>
  <p:tag name="VEVOX.ACCESSIBILITY.DECORATIVE" val="1"/>
</p:tagLst>
</file>

<file path=ppt/tags/tag426.xml><?xml version="1.0" encoding="utf-8"?>
<p:tagLst xmlns:a="http://schemas.openxmlformats.org/drawingml/2006/main" xmlns:r="http://schemas.openxmlformats.org/officeDocument/2006/relationships" xmlns:p="http://schemas.openxmlformats.org/presentationml/2006/main">
  <p:tag name="VEVOX.QRDOT" val="(15,14)"/>
  <p:tag name="VEVOX.ACCESSIBILITY.DECORATIVE" val="1"/>
</p:tagLst>
</file>

<file path=ppt/tags/tag427.xml><?xml version="1.0" encoding="utf-8"?>
<p:tagLst xmlns:a="http://schemas.openxmlformats.org/drawingml/2006/main" xmlns:r="http://schemas.openxmlformats.org/officeDocument/2006/relationships" xmlns:p="http://schemas.openxmlformats.org/presentationml/2006/main">
  <p:tag name="VEVOX.QRDOT" val="(16,14)"/>
  <p:tag name="VEVOX.ACCESSIBILITY.DECORATIVE" val="1"/>
</p:tagLst>
</file>

<file path=ppt/tags/tag428.xml><?xml version="1.0" encoding="utf-8"?>
<p:tagLst xmlns:a="http://schemas.openxmlformats.org/drawingml/2006/main" xmlns:r="http://schemas.openxmlformats.org/officeDocument/2006/relationships" xmlns:p="http://schemas.openxmlformats.org/presentationml/2006/main">
  <p:tag name="VEVOX.QRDOT" val="(17,14)"/>
  <p:tag name="VEVOX.ACCESSIBILITY.DECORATIVE" val="1"/>
</p:tagLst>
</file>

<file path=ppt/tags/tag429.xml><?xml version="1.0" encoding="utf-8"?>
<p:tagLst xmlns:a="http://schemas.openxmlformats.org/drawingml/2006/main" xmlns:r="http://schemas.openxmlformats.org/officeDocument/2006/relationships" xmlns:p="http://schemas.openxmlformats.org/presentationml/2006/main">
  <p:tag name="VEVOX.QRDOT" val="(18,14)"/>
  <p:tag name="VEVOX.ACCESSIBILITY.DECORATIVE" val="1"/>
</p:tagLst>
</file>

<file path=ppt/tags/tag430.xml><?xml version="1.0" encoding="utf-8"?>
<p:tagLst xmlns:a="http://schemas.openxmlformats.org/drawingml/2006/main" xmlns:r="http://schemas.openxmlformats.org/officeDocument/2006/relationships" xmlns:p="http://schemas.openxmlformats.org/presentationml/2006/main">
  <p:tag name="VEVOX.QRDOT" val="(19,14)"/>
  <p:tag name="VEVOX.ACCESSIBILITY.DECORATIVE" val="1"/>
</p:tagLst>
</file>

<file path=ppt/tags/tag431.xml><?xml version="1.0" encoding="utf-8"?>
<p:tagLst xmlns:a="http://schemas.openxmlformats.org/drawingml/2006/main" xmlns:r="http://schemas.openxmlformats.org/officeDocument/2006/relationships" xmlns:p="http://schemas.openxmlformats.org/presentationml/2006/main">
  <p:tag name="VEVOX.QRDOT" val="(20,14)"/>
  <p:tag name="VEVOX.ACCESSIBILITY.DECORATIVE" val="1"/>
</p:tagLst>
</file>

<file path=ppt/tags/tag432.xml><?xml version="1.0" encoding="utf-8"?>
<p:tagLst xmlns:a="http://schemas.openxmlformats.org/drawingml/2006/main" xmlns:r="http://schemas.openxmlformats.org/officeDocument/2006/relationships" xmlns:p="http://schemas.openxmlformats.org/presentationml/2006/main">
  <p:tag name="VEVOX.QRDOT" val="(21,14)"/>
  <p:tag name="VEVOX.ACCESSIBILITY.DECORATIVE" val="1"/>
</p:tagLst>
</file>

<file path=ppt/tags/tag433.xml><?xml version="1.0" encoding="utf-8"?>
<p:tagLst xmlns:a="http://schemas.openxmlformats.org/drawingml/2006/main" xmlns:r="http://schemas.openxmlformats.org/officeDocument/2006/relationships" xmlns:p="http://schemas.openxmlformats.org/presentationml/2006/main">
  <p:tag name="VEVOX.QRDOT" val="(22,14)"/>
  <p:tag name="VEVOX.ACCESSIBILITY.DECORATIVE" val="1"/>
</p:tagLst>
</file>

<file path=ppt/tags/tag434.xml><?xml version="1.0" encoding="utf-8"?>
<p:tagLst xmlns:a="http://schemas.openxmlformats.org/drawingml/2006/main" xmlns:r="http://schemas.openxmlformats.org/officeDocument/2006/relationships" xmlns:p="http://schemas.openxmlformats.org/presentationml/2006/main">
  <p:tag name="VEVOX.QRDOT" val="(23,14)"/>
  <p:tag name="VEVOX.ACCESSIBILITY.DECORATIVE" val="1"/>
</p:tagLst>
</file>

<file path=ppt/tags/tag435.xml><?xml version="1.0" encoding="utf-8"?>
<p:tagLst xmlns:a="http://schemas.openxmlformats.org/drawingml/2006/main" xmlns:r="http://schemas.openxmlformats.org/officeDocument/2006/relationships" xmlns:p="http://schemas.openxmlformats.org/presentationml/2006/main">
  <p:tag name="VEVOX.QRDOT" val="(24,14)"/>
  <p:tag name="VEVOX.ACCESSIBILITY.DECORATIVE" val="1"/>
</p:tagLst>
</file>

<file path=ppt/tags/tag436.xml><?xml version="1.0" encoding="utf-8"?>
<p:tagLst xmlns:a="http://schemas.openxmlformats.org/drawingml/2006/main" xmlns:r="http://schemas.openxmlformats.org/officeDocument/2006/relationships" xmlns:p="http://schemas.openxmlformats.org/presentationml/2006/main">
  <p:tag name="VEVOX.QRDOT" val="(25,14)"/>
  <p:tag name="VEVOX.ACCESSIBILITY.DECORATIVE" val="1"/>
</p:tagLst>
</file>

<file path=ppt/tags/tag437.xml><?xml version="1.0" encoding="utf-8"?>
<p:tagLst xmlns:a="http://schemas.openxmlformats.org/drawingml/2006/main" xmlns:r="http://schemas.openxmlformats.org/officeDocument/2006/relationships" xmlns:p="http://schemas.openxmlformats.org/presentationml/2006/main">
  <p:tag name="VEVOX.QRDOT" val="(26,14)"/>
  <p:tag name="VEVOX.ACCESSIBILITY.DECORATIVE" val="1"/>
</p:tagLst>
</file>

<file path=ppt/tags/tag438.xml><?xml version="1.0" encoding="utf-8"?>
<p:tagLst xmlns:a="http://schemas.openxmlformats.org/drawingml/2006/main" xmlns:r="http://schemas.openxmlformats.org/officeDocument/2006/relationships" xmlns:p="http://schemas.openxmlformats.org/presentationml/2006/main">
  <p:tag name="VEVOX.QRDOT" val="(27,14)"/>
  <p:tag name="VEVOX.ACCESSIBILITY.DECORATIVE" val="1"/>
</p:tagLst>
</file>

<file path=ppt/tags/tag439.xml><?xml version="1.0" encoding="utf-8"?>
<p:tagLst xmlns:a="http://schemas.openxmlformats.org/drawingml/2006/main" xmlns:r="http://schemas.openxmlformats.org/officeDocument/2006/relationships" xmlns:p="http://schemas.openxmlformats.org/presentationml/2006/main">
  <p:tag name="VEVOX.QRDOT" val="(28,14)"/>
  <p:tag name="VEVOX.ACCESSIBILITY.DECORATIVE" val="1"/>
</p:tagLst>
</file>

<file path=ppt/tags/tag440.xml><?xml version="1.0" encoding="utf-8"?>
<p:tagLst xmlns:a="http://schemas.openxmlformats.org/drawingml/2006/main" xmlns:r="http://schemas.openxmlformats.org/officeDocument/2006/relationships" xmlns:p="http://schemas.openxmlformats.org/presentationml/2006/main">
  <p:tag name="VEVOX.QRDOT" val="(29,14)"/>
  <p:tag name="VEVOX.ACCESSIBILITY.DECORATIVE" val="1"/>
</p:tagLst>
</file>

<file path=ppt/tags/tag441.xml><?xml version="1.0" encoding="utf-8"?>
<p:tagLst xmlns:a="http://schemas.openxmlformats.org/drawingml/2006/main" xmlns:r="http://schemas.openxmlformats.org/officeDocument/2006/relationships" xmlns:p="http://schemas.openxmlformats.org/presentationml/2006/main">
  <p:tag name="VEVOX.QRDOT" val="(0,15)"/>
  <p:tag name="VEVOX.ACCESSIBILITY.DECORATIVE" val="1"/>
</p:tagLst>
</file>

<file path=ppt/tags/tag442.xml><?xml version="1.0" encoding="utf-8"?>
<p:tagLst xmlns:a="http://schemas.openxmlformats.org/drawingml/2006/main" xmlns:r="http://schemas.openxmlformats.org/officeDocument/2006/relationships" xmlns:p="http://schemas.openxmlformats.org/presentationml/2006/main">
  <p:tag name="VEVOX.QRDOT" val="(1,15)"/>
  <p:tag name="VEVOX.ACCESSIBILITY.DECORATIVE" val="1"/>
</p:tagLst>
</file>

<file path=ppt/tags/tag443.xml><?xml version="1.0" encoding="utf-8"?>
<p:tagLst xmlns:a="http://schemas.openxmlformats.org/drawingml/2006/main" xmlns:r="http://schemas.openxmlformats.org/officeDocument/2006/relationships" xmlns:p="http://schemas.openxmlformats.org/presentationml/2006/main">
  <p:tag name="VEVOX.QRDOT" val="(2,15)"/>
  <p:tag name="VEVOX.ACCESSIBILITY.DECORATIVE" val="1"/>
</p:tagLst>
</file>

<file path=ppt/tags/tag444.xml><?xml version="1.0" encoding="utf-8"?>
<p:tagLst xmlns:a="http://schemas.openxmlformats.org/drawingml/2006/main" xmlns:r="http://schemas.openxmlformats.org/officeDocument/2006/relationships" xmlns:p="http://schemas.openxmlformats.org/presentationml/2006/main">
  <p:tag name="VEVOX.QRDOT" val="(3,15)"/>
  <p:tag name="VEVOX.ACCESSIBILITY.DECORATIVE" val="1"/>
</p:tagLst>
</file>

<file path=ppt/tags/tag445.xml><?xml version="1.0" encoding="utf-8"?>
<p:tagLst xmlns:a="http://schemas.openxmlformats.org/drawingml/2006/main" xmlns:r="http://schemas.openxmlformats.org/officeDocument/2006/relationships" xmlns:p="http://schemas.openxmlformats.org/presentationml/2006/main">
  <p:tag name="VEVOX.QRDOT" val="(4,15)"/>
  <p:tag name="VEVOX.ACCESSIBILITY.DECORATIVE" val="1"/>
</p:tagLst>
</file>

<file path=ppt/tags/tag446.xml><?xml version="1.0" encoding="utf-8"?>
<p:tagLst xmlns:a="http://schemas.openxmlformats.org/drawingml/2006/main" xmlns:r="http://schemas.openxmlformats.org/officeDocument/2006/relationships" xmlns:p="http://schemas.openxmlformats.org/presentationml/2006/main">
  <p:tag name="VEVOX.QRDOT" val="(5,15)"/>
  <p:tag name="VEVOX.ACCESSIBILITY.DECORATIVE" val="1"/>
</p:tagLst>
</file>

<file path=ppt/tags/tag447.xml><?xml version="1.0" encoding="utf-8"?>
<p:tagLst xmlns:a="http://schemas.openxmlformats.org/drawingml/2006/main" xmlns:r="http://schemas.openxmlformats.org/officeDocument/2006/relationships" xmlns:p="http://schemas.openxmlformats.org/presentationml/2006/main">
  <p:tag name="VEVOX.QRDOT" val="(6,15)"/>
  <p:tag name="VEVOX.ACCESSIBILITY.DECORATIVE" val="1"/>
</p:tagLst>
</file>

<file path=ppt/tags/tag448.xml><?xml version="1.0" encoding="utf-8"?>
<p:tagLst xmlns:a="http://schemas.openxmlformats.org/drawingml/2006/main" xmlns:r="http://schemas.openxmlformats.org/officeDocument/2006/relationships" xmlns:p="http://schemas.openxmlformats.org/presentationml/2006/main">
  <p:tag name="VEVOX.QRDOT" val="(7,15)"/>
  <p:tag name="VEVOX.ACCESSIBILITY.DECORATIVE" val="1"/>
</p:tagLst>
</file>

<file path=ppt/tags/tag449.xml><?xml version="1.0" encoding="utf-8"?>
<p:tagLst xmlns:a="http://schemas.openxmlformats.org/drawingml/2006/main" xmlns:r="http://schemas.openxmlformats.org/officeDocument/2006/relationships" xmlns:p="http://schemas.openxmlformats.org/presentationml/2006/main">
  <p:tag name="VEVOX.QRDOT" val="(8,15)"/>
  <p:tag name="VEVOX.ACCESSIBILITY.DECORATIVE" val="1"/>
</p:tagLst>
</file>

<file path=ppt/tags/tag450.xml><?xml version="1.0" encoding="utf-8"?>
<p:tagLst xmlns:a="http://schemas.openxmlformats.org/drawingml/2006/main" xmlns:r="http://schemas.openxmlformats.org/officeDocument/2006/relationships" xmlns:p="http://schemas.openxmlformats.org/presentationml/2006/main">
  <p:tag name="VEVOX.QRDOT" val="(9,15)"/>
  <p:tag name="VEVOX.ACCESSIBILITY.DECORATIVE" val="1"/>
</p:tagLst>
</file>

<file path=ppt/tags/tag451.xml><?xml version="1.0" encoding="utf-8"?>
<p:tagLst xmlns:a="http://schemas.openxmlformats.org/drawingml/2006/main" xmlns:r="http://schemas.openxmlformats.org/officeDocument/2006/relationships" xmlns:p="http://schemas.openxmlformats.org/presentationml/2006/main">
  <p:tag name="VEVOX.QRDOT" val="(10,15)"/>
  <p:tag name="VEVOX.ACCESSIBILITY.DECORATIVE" val="1"/>
</p:tagLst>
</file>

<file path=ppt/tags/tag452.xml><?xml version="1.0" encoding="utf-8"?>
<p:tagLst xmlns:a="http://schemas.openxmlformats.org/drawingml/2006/main" xmlns:r="http://schemas.openxmlformats.org/officeDocument/2006/relationships" xmlns:p="http://schemas.openxmlformats.org/presentationml/2006/main">
  <p:tag name="VEVOX.QRDOT" val="(11,15)"/>
  <p:tag name="VEVOX.ACCESSIBILITY.DECORATIVE" val="1"/>
</p:tagLst>
</file>

<file path=ppt/tags/tag453.xml><?xml version="1.0" encoding="utf-8"?>
<p:tagLst xmlns:a="http://schemas.openxmlformats.org/drawingml/2006/main" xmlns:r="http://schemas.openxmlformats.org/officeDocument/2006/relationships" xmlns:p="http://schemas.openxmlformats.org/presentationml/2006/main">
  <p:tag name="VEVOX.QRDOT" val="(12,15)"/>
  <p:tag name="VEVOX.ACCESSIBILITY.DECORATIVE" val="1"/>
</p:tagLst>
</file>

<file path=ppt/tags/tag454.xml><?xml version="1.0" encoding="utf-8"?>
<p:tagLst xmlns:a="http://schemas.openxmlformats.org/drawingml/2006/main" xmlns:r="http://schemas.openxmlformats.org/officeDocument/2006/relationships" xmlns:p="http://schemas.openxmlformats.org/presentationml/2006/main">
  <p:tag name="VEVOX.QRDOT" val="(13,15)"/>
  <p:tag name="VEVOX.ACCESSIBILITY.DECORATIVE" val="1"/>
</p:tagLst>
</file>

<file path=ppt/tags/tag455.xml><?xml version="1.0" encoding="utf-8"?>
<p:tagLst xmlns:a="http://schemas.openxmlformats.org/drawingml/2006/main" xmlns:r="http://schemas.openxmlformats.org/officeDocument/2006/relationships" xmlns:p="http://schemas.openxmlformats.org/presentationml/2006/main">
  <p:tag name="VEVOX.QRDOT" val="(14,15)"/>
  <p:tag name="VEVOX.ACCESSIBILITY.DECORATIVE" val="1"/>
</p:tagLst>
</file>

<file path=ppt/tags/tag456.xml><?xml version="1.0" encoding="utf-8"?>
<p:tagLst xmlns:a="http://schemas.openxmlformats.org/drawingml/2006/main" xmlns:r="http://schemas.openxmlformats.org/officeDocument/2006/relationships" xmlns:p="http://schemas.openxmlformats.org/presentationml/2006/main">
  <p:tag name="VEVOX.QRDOT" val="(15,15)"/>
  <p:tag name="VEVOX.ACCESSIBILITY.DECORATIVE" val="1"/>
</p:tagLst>
</file>

<file path=ppt/tags/tag457.xml><?xml version="1.0" encoding="utf-8"?>
<p:tagLst xmlns:a="http://schemas.openxmlformats.org/drawingml/2006/main" xmlns:r="http://schemas.openxmlformats.org/officeDocument/2006/relationships" xmlns:p="http://schemas.openxmlformats.org/presentationml/2006/main">
  <p:tag name="VEVOX.QRDOT" val="(16,15)"/>
  <p:tag name="VEVOX.ACCESSIBILITY.DECORATIVE" val="1"/>
</p:tagLst>
</file>

<file path=ppt/tags/tag458.xml><?xml version="1.0" encoding="utf-8"?>
<p:tagLst xmlns:a="http://schemas.openxmlformats.org/drawingml/2006/main" xmlns:r="http://schemas.openxmlformats.org/officeDocument/2006/relationships" xmlns:p="http://schemas.openxmlformats.org/presentationml/2006/main">
  <p:tag name="VEVOX.QRDOT" val="(17,15)"/>
  <p:tag name="VEVOX.ACCESSIBILITY.DECORATIVE" val="1"/>
</p:tagLst>
</file>

<file path=ppt/tags/tag459.xml><?xml version="1.0" encoding="utf-8"?>
<p:tagLst xmlns:a="http://schemas.openxmlformats.org/drawingml/2006/main" xmlns:r="http://schemas.openxmlformats.org/officeDocument/2006/relationships" xmlns:p="http://schemas.openxmlformats.org/presentationml/2006/main">
  <p:tag name="VEVOX.QRDOT" val="(18,15)"/>
  <p:tag name="VEVOX.ACCESSIBILITY.DECORATIVE" val="1"/>
</p:tagLst>
</file>

<file path=ppt/tags/tag460.xml><?xml version="1.0" encoding="utf-8"?>
<p:tagLst xmlns:a="http://schemas.openxmlformats.org/drawingml/2006/main" xmlns:r="http://schemas.openxmlformats.org/officeDocument/2006/relationships" xmlns:p="http://schemas.openxmlformats.org/presentationml/2006/main">
  <p:tag name="VEVOX.QRDOT" val="(19,15)"/>
  <p:tag name="VEVOX.ACCESSIBILITY.DECORATIVE" val="1"/>
</p:tagLst>
</file>

<file path=ppt/tags/tag461.xml><?xml version="1.0" encoding="utf-8"?>
<p:tagLst xmlns:a="http://schemas.openxmlformats.org/drawingml/2006/main" xmlns:r="http://schemas.openxmlformats.org/officeDocument/2006/relationships" xmlns:p="http://schemas.openxmlformats.org/presentationml/2006/main">
  <p:tag name="VEVOX.QRDOT" val="(20,15)"/>
  <p:tag name="VEVOX.ACCESSIBILITY.DECORATIVE" val="1"/>
</p:tagLst>
</file>

<file path=ppt/tags/tag462.xml><?xml version="1.0" encoding="utf-8"?>
<p:tagLst xmlns:a="http://schemas.openxmlformats.org/drawingml/2006/main" xmlns:r="http://schemas.openxmlformats.org/officeDocument/2006/relationships" xmlns:p="http://schemas.openxmlformats.org/presentationml/2006/main">
  <p:tag name="VEVOX.QRDOT" val="(21,15)"/>
  <p:tag name="VEVOX.ACCESSIBILITY.DECORATIVE" val="1"/>
</p:tagLst>
</file>

<file path=ppt/tags/tag463.xml><?xml version="1.0" encoding="utf-8"?>
<p:tagLst xmlns:a="http://schemas.openxmlformats.org/drawingml/2006/main" xmlns:r="http://schemas.openxmlformats.org/officeDocument/2006/relationships" xmlns:p="http://schemas.openxmlformats.org/presentationml/2006/main">
  <p:tag name="VEVOX.QRDOT" val="(22,15)"/>
  <p:tag name="VEVOX.ACCESSIBILITY.DECORATIVE" val="1"/>
</p:tagLst>
</file>

<file path=ppt/tags/tag464.xml><?xml version="1.0" encoding="utf-8"?>
<p:tagLst xmlns:a="http://schemas.openxmlformats.org/drawingml/2006/main" xmlns:r="http://schemas.openxmlformats.org/officeDocument/2006/relationships" xmlns:p="http://schemas.openxmlformats.org/presentationml/2006/main">
  <p:tag name="VEVOX.QRDOT" val="(23,15)"/>
  <p:tag name="VEVOX.ACCESSIBILITY.DECORATIVE" val="1"/>
</p:tagLst>
</file>

<file path=ppt/tags/tag465.xml><?xml version="1.0" encoding="utf-8"?>
<p:tagLst xmlns:a="http://schemas.openxmlformats.org/drawingml/2006/main" xmlns:r="http://schemas.openxmlformats.org/officeDocument/2006/relationships" xmlns:p="http://schemas.openxmlformats.org/presentationml/2006/main">
  <p:tag name="VEVOX.QRDOT" val="(24,15)"/>
  <p:tag name="VEVOX.ACCESSIBILITY.DECORATIVE" val="1"/>
</p:tagLst>
</file>

<file path=ppt/tags/tag466.xml><?xml version="1.0" encoding="utf-8"?>
<p:tagLst xmlns:a="http://schemas.openxmlformats.org/drawingml/2006/main" xmlns:r="http://schemas.openxmlformats.org/officeDocument/2006/relationships" xmlns:p="http://schemas.openxmlformats.org/presentationml/2006/main">
  <p:tag name="VEVOX.QRDOT" val="(25,15)"/>
  <p:tag name="VEVOX.ACCESSIBILITY.DECORATIVE" val="1"/>
</p:tagLst>
</file>

<file path=ppt/tags/tag467.xml><?xml version="1.0" encoding="utf-8"?>
<p:tagLst xmlns:a="http://schemas.openxmlformats.org/drawingml/2006/main" xmlns:r="http://schemas.openxmlformats.org/officeDocument/2006/relationships" xmlns:p="http://schemas.openxmlformats.org/presentationml/2006/main">
  <p:tag name="VEVOX.QRDOT" val="(26,15)"/>
  <p:tag name="VEVOX.ACCESSIBILITY.DECORATIVE" val="1"/>
</p:tagLst>
</file>

<file path=ppt/tags/tag468.xml><?xml version="1.0" encoding="utf-8"?>
<p:tagLst xmlns:a="http://schemas.openxmlformats.org/drawingml/2006/main" xmlns:r="http://schemas.openxmlformats.org/officeDocument/2006/relationships" xmlns:p="http://schemas.openxmlformats.org/presentationml/2006/main">
  <p:tag name="VEVOX.QRDOT" val="(27,15)"/>
  <p:tag name="VEVOX.ACCESSIBILITY.DECORATIVE" val="1"/>
</p:tagLst>
</file>

<file path=ppt/tags/tag469.xml><?xml version="1.0" encoding="utf-8"?>
<p:tagLst xmlns:a="http://schemas.openxmlformats.org/drawingml/2006/main" xmlns:r="http://schemas.openxmlformats.org/officeDocument/2006/relationships" xmlns:p="http://schemas.openxmlformats.org/presentationml/2006/main">
  <p:tag name="VEVOX.QRDOT" val="(28,15)"/>
  <p:tag name="VEVOX.ACCESSIBILITY.DECORATIVE" val="1"/>
</p:tagLst>
</file>

<file path=ppt/tags/tag470.xml><?xml version="1.0" encoding="utf-8"?>
<p:tagLst xmlns:a="http://schemas.openxmlformats.org/drawingml/2006/main" xmlns:r="http://schemas.openxmlformats.org/officeDocument/2006/relationships" xmlns:p="http://schemas.openxmlformats.org/presentationml/2006/main">
  <p:tag name="VEVOX.QRDOT" val="(0,16)"/>
  <p:tag name="VEVOX.ACCESSIBILITY.DECORATIVE" val="1"/>
</p:tagLst>
</file>

<file path=ppt/tags/tag471.xml><?xml version="1.0" encoding="utf-8"?>
<p:tagLst xmlns:a="http://schemas.openxmlformats.org/drawingml/2006/main" xmlns:r="http://schemas.openxmlformats.org/officeDocument/2006/relationships" xmlns:p="http://schemas.openxmlformats.org/presentationml/2006/main">
  <p:tag name="VEVOX.QRDOT" val="(1,16)"/>
  <p:tag name="VEVOX.ACCESSIBILITY.DECORATIVE" val="1"/>
</p:tagLst>
</file>

<file path=ppt/tags/tag472.xml><?xml version="1.0" encoding="utf-8"?>
<p:tagLst xmlns:a="http://schemas.openxmlformats.org/drawingml/2006/main" xmlns:r="http://schemas.openxmlformats.org/officeDocument/2006/relationships" xmlns:p="http://schemas.openxmlformats.org/presentationml/2006/main">
  <p:tag name="VEVOX.QRDOT" val="(2,16)"/>
  <p:tag name="VEVOX.ACCESSIBILITY.DECORATIVE" val="1"/>
</p:tagLst>
</file>

<file path=ppt/tags/tag473.xml><?xml version="1.0" encoding="utf-8"?>
<p:tagLst xmlns:a="http://schemas.openxmlformats.org/drawingml/2006/main" xmlns:r="http://schemas.openxmlformats.org/officeDocument/2006/relationships" xmlns:p="http://schemas.openxmlformats.org/presentationml/2006/main">
  <p:tag name="VEVOX.QRDOT" val="(3,16)"/>
  <p:tag name="VEVOX.ACCESSIBILITY.DECORATIVE" val="1"/>
</p:tagLst>
</file>

<file path=ppt/tags/tag474.xml><?xml version="1.0" encoding="utf-8"?>
<p:tagLst xmlns:a="http://schemas.openxmlformats.org/drawingml/2006/main" xmlns:r="http://schemas.openxmlformats.org/officeDocument/2006/relationships" xmlns:p="http://schemas.openxmlformats.org/presentationml/2006/main">
  <p:tag name="VEVOX.QRDOT" val="(4,16)"/>
  <p:tag name="VEVOX.ACCESSIBILITY.DECORATIVE" val="1"/>
</p:tagLst>
</file>

<file path=ppt/tags/tag475.xml><?xml version="1.0" encoding="utf-8"?>
<p:tagLst xmlns:a="http://schemas.openxmlformats.org/drawingml/2006/main" xmlns:r="http://schemas.openxmlformats.org/officeDocument/2006/relationships" xmlns:p="http://schemas.openxmlformats.org/presentationml/2006/main">
  <p:tag name="VEVOX.QRDOT" val="(5,16)"/>
  <p:tag name="VEVOX.ACCESSIBILITY.DECORATIVE" val="1"/>
</p:tagLst>
</file>

<file path=ppt/tags/tag476.xml><?xml version="1.0" encoding="utf-8"?>
<p:tagLst xmlns:a="http://schemas.openxmlformats.org/drawingml/2006/main" xmlns:r="http://schemas.openxmlformats.org/officeDocument/2006/relationships" xmlns:p="http://schemas.openxmlformats.org/presentationml/2006/main">
  <p:tag name="VEVOX.QRDOT" val="(6,16)"/>
  <p:tag name="VEVOX.ACCESSIBILITY.DECORATIVE" val="1"/>
</p:tagLst>
</file>

<file path=ppt/tags/tag477.xml><?xml version="1.0" encoding="utf-8"?>
<p:tagLst xmlns:a="http://schemas.openxmlformats.org/drawingml/2006/main" xmlns:r="http://schemas.openxmlformats.org/officeDocument/2006/relationships" xmlns:p="http://schemas.openxmlformats.org/presentationml/2006/main">
  <p:tag name="VEVOX.QRDOT" val="(7,16)"/>
  <p:tag name="VEVOX.ACCESSIBILITY.DECORATIVE" val="1"/>
</p:tagLst>
</file>

<file path=ppt/tags/tag478.xml><?xml version="1.0" encoding="utf-8"?>
<p:tagLst xmlns:a="http://schemas.openxmlformats.org/drawingml/2006/main" xmlns:r="http://schemas.openxmlformats.org/officeDocument/2006/relationships" xmlns:p="http://schemas.openxmlformats.org/presentationml/2006/main">
  <p:tag name="VEVOX.QRDOT" val="(8,16)"/>
  <p:tag name="VEVOX.ACCESSIBILITY.DECORATIVE" val="1"/>
</p:tagLst>
</file>

<file path=ppt/tags/tag479.xml><?xml version="1.0" encoding="utf-8"?>
<p:tagLst xmlns:a="http://schemas.openxmlformats.org/drawingml/2006/main" xmlns:r="http://schemas.openxmlformats.org/officeDocument/2006/relationships" xmlns:p="http://schemas.openxmlformats.org/presentationml/2006/main">
  <p:tag name="VEVOX.QRDOT" val="(9,16)"/>
  <p:tag name="VEVOX.ACCESSIBILITY.DECORATIVE" val="1"/>
</p:tagLst>
</file>

<file path=ppt/tags/tag480.xml><?xml version="1.0" encoding="utf-8"?>
<p:tagLst xmlns:a="http://schemas.openxmlformats.org/drawingml/2006/main" xmlns:r="http://schemas.openxmlformats.org/officeDocument/2006/relationships" xmlns:p="http://schemas.openxmlformats.org/presentationml/2006/main">
  <p:tag name="VEVOX.QRDOT" val="(10,16)"/>
  <p:tag name="VEVOX.ACCESSIBILITY.DECORATIVE" val="1"/>
</p:tagLst>
</file>

<file path=ppt/tags/tag481.xml><?xml version="1.0" encoding="utf-8"?>
<p:tagLst xmlns:a="http://schemas.openxmlformats.org/drawingml/2006/main" xmlns:r="http://schemas.openxmlformats.org/officeDocument/2006/relationships" xmlns:p="http://schemas.openxmlformats.org/presentationml/2006/main">
  <p:tag name="VEVOX.QRDOT" val="(11,16)"/>
  <p:tag name="VEVOX.ACCESSIBILITY.DECORATIVE" val="1"/>
</p:tagLst>
</file>

<file path=ppt/tags/tag482.xml><?xml version="1.0" encoding="utf-8"?>
<p:tagLst xmlns:a="http://schemas.openxmlformats.org/drawingml/2006/main" xmlns:r="http://schemas.openxmlformats.org/officeDocument/2006/relationships" xmlns:p="http://schemas.openxmlformats.org/presentationml/2006/main">
  <p:tag name="VEVOX.QRDOT" val="(12,16)"/>
  <p:tag name="VEVOX.ACCESSIBILITY.DECORATIVE" val="1"/>
</p:tagLst>
</file>

<file path=ppt/tags/tag483.xml><?xml version="1.0" encoding="utf-8"?>
<p:tagLst xmlns:a="http://schemas.openxmlformats.org/drawingml/2006/main" xmlns:r="http://schemas.openxmlformats.org/officeDocument/2006/relationships" xmlns:p="http://schemas.openxmlformats.org/presentationml/2006/main">
  <p:tag name="VEVOX.QRDOT" val="(13,16)"/>
  <p:tag name="VEVOX.ACCESSIBILITY.DECORATIVE" val="1"/>
</p:tagLst>
</file>

<file path=ppt/tags/tag484.xml><?xml version="1.0" encoding="utf-8"?>
<p:tagLst xmlns:a="http://schemas.openxmlformats.org/drawingml/2006/main" xmlns:r="http://schemas.openxmlformats.org/officeDocument/2006/relationships" xmlns:p="http://schemas.openxmlformats.org/presentationml/2006/main">
  <p:tag name="VEVOX.QRDOT" val="(14,16)"/>
  <p:tag name="VEVOX.ACCESSIBILITY.DECORATIVE" val="1"/>
</p:tagLst>
</file>

<file path=ppt/tags/tag485.xml><?xml version="1.0" encoding="utf-8"?>
<p:tagLst xmlns:a="http://schemas.openxmlformats.org/drawingml/2006/main" xmlns:r="http://schemas.openxmlformats.org/officeDocument/2006/relationships" xmlns:p="http://schemas.openxmlformats.org/presentationml/2006/main">
  <p:tag name="VEVOX.QRDOT" val="(15,16)"/>
  <p:tag name="VEVOX.ACCESSIBILITY.DECORATIVE" val="1"/>
</p:tagLst>
</file>

<file path=ppt/tags/tag486.xml><?xml version="1.0" encoding="utf-8"?>
<p:tagLst xmlns:a="http://schemas.openxmlformats.org/drawingml/2006/main" xmlns:r="http://schemas.openxmlformats.org/officeDocument/2006/relationships" xmlns:p="http://schemas.openxmlformats.org/presentationml/2006/main">
  <p:tag name="VEVOX.QRDOT" val="(16,16)"/>
  <p:tag name="VEVOX.ACCESSIBILITY.DECORATIVE" val="1"/>
</p:tagLst>
</file>

<file path=ppt/tags/tag487.xml><?xml version="1.0" encoding="utf-8"?>
<p:tagLst xmlns:a="http://schemas.openxmlformats.org/drawingml/2006/main" xmlns:r="http://schemas.openxmlformats.org/officeDocument/2006/relationships" xmlns:p="http://schemas.openxmlformats.org/presentationml/2006/main">
  <p:tag name="VEVOX.QRDOT" val="(17,16)"/>
  <p:tag name="VEVOX.ACCESSIBILITY.DECORATIVE" val="1"/>
</p:tagLst>
</file>

<file path=ppt/tags/tag488.xml><?xml version="1.0" encoding="utf-8"?>
<p:tagLst xmlns:a="http://schemas.openxmlformats.org/drawingml/2006/main" xmlns:r="http://schemas.openxmlformats.org/officeDocument/2006/relationships" xmlns:p="http://schemas.openxmlformats.org/presentationml/2006/main">
  <p:tag name="VEVOX.QRDOT" val="(18,16)"/>
  <p:tag name="VEVOX.ACCESSIBILITY.DECORATIVE" val="1"/>
</p:tagLst>
</file>

<file path=ppt/tags/tag489.xml><?xml version="1.0" encoding="utf-8"?>
<p:tagLst xmlns:a="http://schemas.openxmlformats.org/drawingml/2006/main" xmlns:r="http://schemas.openxmlformats.org/officeDocument/2006/relationships" xmlns:p="http://schemas.openxmlformats.org/presentationml/2006/main">
  <p:tag name="VEVOX.QRDOT" val="(19,16)"/>
  <p:tag name="VEVOX.ACCESSIBILITY.DECORATIVE" val="1"/>
</p:tagLst>
</file>

<file path=ppt/tags/tag490.xml><?xml version="1.0" encoding="utf-8"?>
<p:tagLst xmlns:a="http://schemas.openxmlformats.org/drawingml/2006/main" xmlns:r="http://schemas.openxmlformats.org/officeDocument/2006/relationships" xmlns:p="http://schemas.openxmlformats.org/presentationml/2006/main">
  <p:tag name="VEVOX.QRDOT" val="(20,16)"/>
  <p:tag name="VEVOX.ACCESSIBILITY.DECORATIVE" val="1"/>
</p:tagLst>
</file>

<file path=ppt/tags/tag491.xml><?xml version="1.0" encoding="utf-8"?>
<p:tagLst xmlns:a="http://schemas.openxmlformats.org/drawingml/2006/main" xmlns:r="http://schemas.openxmlformats.org/officeDocument/2006/relationships" xmlns:p="http://schemas.openxmlformats.org/presentationml/2006/main">
  <p:tag name="VEVOX.QRDOT" val="(21,16)"/>
  <p:tag name="VEVOX.ACCESSIBILITY.DECORATIVE" val="1"/>
</p:tagLst>
</file>

<file path=ppt/tags/tag492.xml><?xml version="1.0" encoding="utf-8"?>
<p:tagLst xmlns:a="http://schemas.openxmlformats.org/drawingml/2006/main" xmlns:r="http://schemas.openxmlformats.org/officeDocument/2006/relationships" xmlns:p="http://schemas.openxmlformats.org/presentationml/2006/main">
  <p:tag name="VEVOX.QRDOT" val="(22,16)"/>
  <p:tag name="VEVOX.ACCESSIBILITY.DECORATIVE" val="1"/>
</p:tagLst>
</file>

<file path=ppt/tags/tag493.xml><?xml version="1.0" encoding="utf-8"?>
<p:tagLst xmlns:a="http://schemas.openxmlformats.org/drawingml/2006/main" xmlns:r="http://schemas.openxmlformats.org/officeDocument/2006/relationships" xmlns:p="http://schemas.openxmlformats.org/presentationml/2006/main">
  <p:tag name="VEVOX.QRDOT" val="(23,16)"/>
  <p:tag name="VEVOX.ACCESSIBILITY.DECORATIVE" val="1"/>
</p:tagLst>
</file>

<file path=ppt/tags/tag494.xml><?xml version="1.0" encoding="utf-8"?>
<p:tagLst xmlns:a="http://schemas.openxmlformats.org/drawingml/2006/main" xmlns:r="http://schemas.openxmlformats.org/officeDocument/2006/relationships" xmlns:p="http://schemas.openxmlformats.org/presentationml/2006/main">
  <p:tag name="VEVOX.QRDOT" val="(24,16)"/>
  <p:tag name="VEVOX.ACCESSIBILITY.DECORATIVE" val="1"/>
</p:tagLst>
</file>

<file path=ppt/tags/tag495.xml><?xml version="1.0" encoding="utf-8"?>
<p:tagLst xmlns:a="http://schemas.openxmlformats.org/drawingml/2006/main" xmlns:r="http://schemas.openxmlformats.org/officeDocument/2006/relationships" xmlns:p="http://schemas.openxmlformats.org/presentationml/2006/main">
  <p:tag name="VEVOX.QRDOT" val="(25,16)"/>
  <p:tag name="VEVOX.ACCESSIBILITY.DECORATIVE" val="1"/>
</p:tagLst>
</file>

<file path=ppt/tags/tag496.xml><?xml version="1.0" encoding="utf-8"?>
<p:tagLst xmlns:a="http://schemas.openxmlformats.org/drawingml/2006/main" xmlns:r="http://schemas.openxmlformats.org/officeDocument/2006/relationships" xmlns:p="http://schemas.openxmlformats.org/presentationml/2006/main">
  <p:tag name="VEVOX.QRDOT" val="(26,16)"/>
  <p:tag name="VEVOX.ACCESSIBILITY.DECORATIVE" val="1"/>
</p:tagLst>
</file>

<file path=ppt/tags/tag497.xml><?xml version="1.0" encoding="utf-8"?>
<p:tagLst xmlns:a="http://schemas.openxmlformats.org/drawingml/2006/main" xmlns:r="http://schemas.openxmlformats.org/officeDocument/2006/relationships" xmlns:p="http://schemas.openxmlformats.org/presentationml/2006/main">
  <p:tag name="VEVOX.QRDOT" val="(27,16)"/>
  <p:tag name="VEVOX.ACCESSIBILITY.DECORATIVE" val="1"/>
</p:tagLst>
</file>

<file path=ppt/tags/tag498.xml><?xml version="1.0" encoding="utf-8"?>
<p:tagLst xmlns:a="http://schemas.openxmlformats.org/drawingml/2006/main" xmlns:r="http://schemas.openxmlformats.org/officeDocument/2006/relationships" xmlns:p="http://schemas.openxmlformats.org/presentationml/2006/main">
  <p:tag name="VEVOX.QRDOT" val="(28,16)"/>
  <p:tag name="VEVOX.ACCESSIBILITY.DECORATIVE" val="1"/>
</p:tagLst>
</file>

<file path=ppt/tags/tag499.xml><?xml version="1.0" encoding="utf-8"?>
<p:tagLst xmlns:a="http://schemas.openxmlformats.org/drawingml/2006/main" xmlns:r="http://schemas.openxmlformats.org/officeDocument/2006/relationships" xmlns:p="http://schemas.openxmlformats.org/presentationml/2006/main">
  <p:tag name="VEVOX.QRDOT" val="(0,17)"/>
  <p:tag name="VEVOX.ACCESSIBILITY.DECORATIVE" val="1"/>
</p:tagLst>
</file>

<file path=ppt/tags/tag500.xml><?xml version="1.0" encoding="utf-8"?>
<p:tagLst xmlns:a="http://schemas.openxmlformats.org/drawingml/2006/main" xmlns:r="http://schemas.openxmlformats.org/officeDocument/2006/relationships" xmlns:p="http://schemas.openxmlformats.org/presentationml/2006/main">
  <p:tag name="VEVOX.QRDOT" val="(1,17)"/>
  <p:tag name="VEVOX.ACCESSIBILITY.DECORATIVE" val="1"/>
</p:tagLst>
</file>

<file path=ppt/tags/tag501.xml><?xml version="1.0" encoding="utf-8"?>
<p:tagLst xmlns:a="http://schemas.openxmlformats.org/drawingml/2006/main" xmlns:r="http://schemas.openxmlformats.org/officeDocument/2006/relationships" xmlns:p="http://schemas.openxmlformats.org/presentationml/2006/main">
  <p:tag name="VEVOX.QRDOT" val="(2,17)"/>
  <p:tag name="VEVOX.ACCESSIBILITY.DECORATIVE" val="1"/>
</p:tagLst>
</file>

<file path=ppt/tags/tag502.xml><?xml version="1.0" encoding="utf-8"?>
<p:tagLst xmlns:a="http://schemas.openxmlformats.org/drawingml/2006/main" xmlns:r="http://schemas.openxmlformats.org/officeDocument/2006/relationships" xmlns:p="http://schemas.openxmlformats.org/presentationml/2006/main">
  <p:tag name="VEVOX.QRDOT" val="(3,17)"/>
  <p:tag name="VEVOX.ACCESSIBILITY.DECORATIVE" val="1"/>
</p:tagLst>
</file>

<file path=ppt/tags/tag503.xml><?xml version="1.0" encoding="utf-8"?>
<p:tagLst xmlns:a="http://schemas.openxmlformats.org/drawingml/2006/main" xmlns:r="http://schemas.openxmlformats.org/officeDocument/2006/relationships" xmlns:p="http://schemas.openxmlformats.org/presentationml/2006/main">
  <p:tag name="VEVOX.QRDOT" val="(4,17)"/>
  <p:tag name="VEVOX.ACCESSIBILITY.DECORATIVE" val="1"/>
</p:tagLst>
</file>

<file path=ppt/tags/tag504.xml><?xml version="1.0" encoding="utf-8"?>
<p:tagLst xmlns:a="http://schemas.openxmlformats.org/drawingml/2006/main" xmlns:r="http://schemas.openxmlformats.org/officeDocument/2006/relationships" xmlns:p="http://schemas.openxmlformats.org/presentationml/2006/main">
  <p:tag name="VEVOX.QRDOT" val="(5,17)"/>
  <p:tag name="VEVOX.ACCESSIBILITY.DECORATIVE" val="1"/>
</p:tagLst>
</file>

<file path=ppt/tags/tag505.xml><?xml version="1.0" encoding="utf-8"?>
<p:tagLst xmlns:a="http://schemas.openxmlformats.org/drawingml/2006/main" xmlns:r="http://schemas.openxmlformats.org/officeDocument/2006/relationships" xmlns:p="http://schemas.openxmlformats.org/presentationml/2006/main">
  <p:tag name="VEVOX.QRDOT" val="(6,17)"/>
  <p:tag name="VEVOX.ACCESSIBILITY.DECORATIVE" val="1"/>
</p:tagLst>
</file>

<file path=ppt/tags/tag506.xml><?xml version="1.0" encoding="utf-8"?>
<p:tagLst xmlns:a="http://schemas.openxmlformats.org/drawingml/2006/main" xmlns:r="http://schemas.openxmlformats.org/officeDocument/2006/relationships" xmlns:p="http://schemas.openxmlformats.org/presentationml/2006/main">
  <p:tag name="VEVOX.QRDOT" val="(7,17)"/>
  <p:tag name="VEVOX.ACCESSIBILITY.DECORATIVE" val="1"/>
</p:tagLst>
</file>

<file path=ppt/tags/tag507.xml><?xml version="1.0" encoding="utf-8"?>
<p:tagLst xmlns:a="http://schemas.openxmlformats.org/drawingml/2006/main" xmlns:r="http://schemas.openxmlformats.org/officeDocument/2006/relationships" xmlns:p="http://schemas.openxmlformats.org/presentationml/2006/main">
  <p:tag name="VEVOX.QRDOT" val="(8,17)"/>
  <p:tag name="VEVOX.ACCESSIBILITY.DECORATIVE" val="1"/>
</p:tagLst>
</file>

<file path=ppt/tags/tag508.xml><?xml version="1.0" encoding="utf-8"?>
<p:tagLst xmlns:a="http://schemas.openxmlformats.org/drawingml/2006/main" xmlns:r="http://schemas.openxmlformats.org/officeDocument/2006/relationships" xmlns:p="http://schemas.openxmlformats.org/presentationml/2006/main">
  <p:tag name="VEVOX.QRDOT" val="(9,17)"/>
  <p:tag name="VEVOX.ACCESSIBILITY.DECORATIVE" val="1"/>
</p:tagLst>
</file>

<file path=ppt/tags/tag509.xml><?xml version="1.0" encoding="utf-8"?>
<p:tagLst xmlns:a="http://schemas.openxmlformats.org/drawingml/2006/main" xmlns:r="http://schemas.openxmlformats.org/officeDocument/2006/relationships" xmlns:p="http://schemas.openxmlformats.org/presentationml/2006/main">
  <p:tag name="VEVOX.QRDOT" val="(10,17)"/>
  <p:tag name="VEVOX.ACCESSIBILITY.DECORATIVE" val="1"/>
</p:tagLst>
</file>

<file path=ppt/tags/tag510.xml><?xml version="1.0" encoding="utf-8"?>
<p:tagLst xmlns:a="http://schemas.openxmlformats.org/drawingml/2006/main" xmlns:r="http://schemas.openxmlformats.org/officeDocument/2006/relationships" xmlns:p="http://schemas.openxmlformats.org/presentationml/2006/main">
  <p:tag name="VEVOX.QRDOT" val="(11,17)"/>
  <p:tag name="VEVOX.ACCESSIBILITY.DECORATIVE" val="1"/>
</p:tagLst>
</file>

<file path=ppt/tags/tag511.xml><?xml version="1.0" encoding="utf-8"?>
<p:tagLst xmlns:a="http://schemas.openxmlformats.org/drawingml/2006/main" xmlns:r="http://schemas.openxmlformats.org/officeDocument/2006/relationships" xmlns:p="http://schemas.openxmlformats.org/presentationml/2006/main">
  <p:tag name="VEVOX.QRDOT" val="(12,17)"/>
  <p:tag name="VEVOX.ACCESSIBILITY.DECORATIVE" val="1"/>
</p:tagLst>
</file>

<file path=ppt/tags/tag512.xml><?xml version="1.0" encoding="utf-8"?>
<p:tagLst xmlns:a="http://schemas.openxmlformats.org/drawingml/2006/main" xmlns:r="http://schemas.openxmlformats.org/officeDocument/2006/relationships" xmlns:p="http://schemas.openxmlformats.org/presentationml/2006/main">
  <p:tag name="VEVOX.QRDOT" val="(13,17)"/>
  <p:tag name="VEVOX.ACCESSIBILITY.DECORATIVE" val="1"/>
</p:tagLst>
</file>

<file path=ppt/tags/tag513.xml><?xml version="1.0" encoding="utf-8"?>
<p:tagLst xmlns:a="http://schemas.openxmlformats.org/drawingml/2006/main" xmlns:r="http://schemas.openxmlformats.org/officeDocument/2006/relationships" xmlns:p="http://schemas.openxmlformats.org/presentationml/2006/main">
  <p:tag name="VEVOX.QRDOT" val="(14,17)"/>
  <p:tag name="VEVOX.ACCESSIBILITY.DECORATIVE" val="1"/>
</p:tagLst>
</file>

<file path=ppt/tags/tag514.xml><?xml version="1.0" encoding="utf-8"?>
<p:tagLst xmlns:a="http://schemas.openxmlformats.org/drawingml/2006/main" xmlns:r="http://schemas.openxmlformats.org/officeDocument/2006/relationships" xmlns:p="http://schemas.openxmlformats.org/presentationml/2006/main">
  <p:tag name="VEVOX.QRDOT" val="(15,17)"/>
  <p:tag name="VEVOX.ACCESSIBILITY.DECORATIVE" val="1"/>
</p:tagLst>
</file>

<file path=ppt/tags/tag515.xml><?xml version="1.0" encoding="utf-8"?>
<p:tagLst xmlns:a="http://schemas.openxmlformats.org/drawingml/2006/main" xmlns:r="http://schemas.openxmlformats.org/officeDocument/2006/relationships" xmlns:p="http://schemas.openxmlformats.org/presentationml/2006/main">
  <p:tag name="VEVOX.QRDOT" val="(16,17)"/>
  <p:tag name="VEVOX.ACCESSIBILITY.DECORATIVE" val="1"/>
</p:tagLst>
</file>

<file path=ppt/tags/tag516.xml><?xml version="1.0" encoding="utf-8"?>
<p:tagLst xmlns:a="http://schemas.openxmlformats.org/drawingml/2006/main" xmlns:r="http://schemas.openxmlformats.org/officeDocument/2006/relationships" xmlns:p="http://schemas.openxmlformats.org/presentationml/2006/main">
  <p:tag name="VEVOX.QRDOT" val="(17,17)"/>
  <p:tag name="VEVOX.ACCESSIBILITY.DECORATIVE" val="1"/>
</p:tagLst>
</file>

<file path=ppt/tags/tag517.xml><?xml version="1.0" encoding="utf-8"?>
<p:tagLst xmlns:a="http://schemas.openxmlformats.org/drawingml/2006/main" xmlns:r="http://schemas.openxmlformats.org/officeDocument/2006/relationships" xmlns:p="http://schemas.openxmlformats.org/presentationml/2006/main">
  <p:tag name="VEVOX.QRDOT" val="(18,17)"/>
  <p:tag name="VEVOX.ACCESSIBILITY.DECORATIVE" val="1"/>
</p:tagLst>
</file>

<file path=ppt/tags/tag518.xml><?xml version="1.0" encoding="utf-8"?>
<p:tagLst xmlns:a="http://schemas.openxmlformats.org/drawingml/2006/main" xmlns:r="http://schemas.openxmlformats.org/officeDocument/2006/relationships" xmlns:p="http://schemas.openxmlformats.org/presentationml/2006/main">
  <p:tag name="VEVOX.QRDOT" val="(19,17)"/>
  <p:tag name="VEVOX.ACCESSIBILITY.DECORATIVE" val="1"/>
</p:tagLst>
</file>

<file path=ppt/tags/tag519.xml><?xml version="1.0" encoding="utf-8"?>
<p:tagLst xmlns:a="http://schemas.openxmlformats.org/drawingml/2006/main" xmlns:r="http://schemas.openxmlformats.org/officeDocument/2006/relationships" xmlns:p="http://schemas.openxmlformats.org/presentationml/2006/main">
  <p:tag name="VEVOX.QRDOT" val="(20,17)"/>
  <p:tag name="VEVOX.ACCESSIBILITY.DECORATIVE" val="1"/>
</p:tagLst>
</file>

<file path=ppt/tags/tag520.xml><?xml version="1.0" encoding="utf-8"?>
<p:tagLst xmlns:a="http://schemas.openxmlformats.org/drawingml/2006/main" xmlns:r="http://schemas.openxmlformats.org/officeDocument/2006/relationships" xmlns:p="http://schemas.openxmlformats.org/presentationml/2006/main">
  <p:tag name="VEVOX.QRDOT" val="(21,17)"/>
  <p:tag name="VEVOX.ACCESSIBILITY.DECORATIVE" val="1"/>
</p:tagLst>
</file>

<file path=ppt/tags/tag521.xml><?xml version="1.0" encoding="utf-8"?>
<p:tagLst xmlns:a="http://schemas.openxmlformats.org/drawingml/2006/main" xmlns:r="http://schemas.openxmlformats.org/officeDocument/2006/relationships" xmlns:p="http://schemas.openxmlformats.org/presentationml/2006/main">
  <p:tag name="VEVOX.QRDOT" val="(22,17)"/>
  <p:tag name="VEVOX.ACCESSIBILITY.DECORATIVE" val="1"/>
</p:tagLst>
</file>

<file path=ppt/tags/tag522.xml><?xml version="1.0" encoding="utf-8"?>
<p:tagLst xmlns:a="http://schemas.openxmlformats.org/drawingml/2006/main" xmlns:r="http://schemas.openxmlformats.org/officeDocument/2006/relationships" xmlns:p="http://schemas.openxmlformats.org/presentationml/2006/main">
  <p:tag name="VEVOX.QRDOT" val="(23,17)"/>
  <p:tag name="VEVOX.ACCESSIBILITY.DECORATIVE" val="1"/>
</p:tagLst>
</file>

<file path=ppt/tags/tag523.xml><?xml version="1.0" encoding="utf-8"?>
<p:tagLst xmlns:a="http://schemas.openxmlformats.org/drawingml/2006/main" xmlns:r="http://schemas.openxmlformats.org/officeDocument/2006/relationships" xmlns:p="http://schemas.openxmlformats.org/presentationml/2006/main">
  <p:tag name="VEVOX.QRDOT" val="(24,17)"/>
  <p:tag name="VEVOX.ACCESSIBILITY.DECORATIVE" val="1"/>
</p:tagLst>
</file>

<file path=ppt/tags/tag524.xml><?xml version="1.0" encoding="utf-8"?>
<p:tagLst xmlns:a="http://schemas.openxmlformats.org/drawingml/2006/main" xmlns:r="http://schemas.openxmlformats.org/officeDocument/2006/relationships" xmlns:p="http://schemas.openxmlformats.org/presentationml/2006/main">
  <p:tag name="VEVOX.QRDOT" val="(25,17)"/>
  <p:tag name="VEVOX.ACCESSIBILITY.DECORATIVE" val="1"/>
</p:tagLst>
</file>

<file path=ppt/tags/tag525.xml><?xml version="1.0" encoding="utf-8"?>
<p:tagLst xmlns:a="http://schemas.openxmlformats.org/drawingml/2006/main" xmlns:r="http://schemas.openxmlformats.org/officeDocument/2006/relationships" xmlns:p="http://schemas.openxmlformats.org/presentationml/2006/main">
  <p:tag name="VEVOX.QRDOT" val="(26,17)"/>
  <p:tag name="VEVOX.ACCESSIBILITY.DECORATIVE" val="1"/>
</p:tagLst>
</file>

<file path=ppt/tags/tag526.xml><?xml version="1.0" encoding="utf-8"?>
<p:tagLst xmlns:a="http://schemas.openxmlformats.org/drawingml/2006/main" xmlns:r="http://schemas.openxmlformats.org/officeDocument/2006/relationships" xmlns:p="http://schemas.openxmlformats.org/presentationml/2006/main">
  <p:tag name="VEVOX.QRDOT" val="(27,17)"/>
  <p:tag name="VEVOX.ACCESSIBILITY.DECORATIVE" val="1"/>
</p:tagLst>
</file>

<file path=ppt/tags/tag527.xml><?xml version="1.0" encoding="utf-8"?>
<p:tagLst xmlns:a="http://schemas.openxmlformats.org/drawingml/2006/main" xmlns:r="http://schemas.openxmlformats.org/officeDocument/2006/relationships" xmlns:p="http://schemas.openxmlformats.org/presentationml/2006/main">
  <p:tag name="VEVOX.QRDOT" val="(28,17)"/>
  <p:tag name="VEVOX.ACCESSIBILITY.DECORATIVE" val="1"/>
</p:tagLst>
</file>

<file path=ppt/tags/tag528.xml><?xml version="1.0" encoding="utf-8"?>
<p:tagLst xmlns:a="http://schemas.openxmlformats.org/drawingml/2006/main" xmlns:r="http://schemas.openxmlformats.org/officeDocument/2006/relationships" xmlns:p="http://schemas.openxmlformats.org/presentationml/2006/main">
  <p:tag name="VEVOX.QRDOT" val="(0,18)"/>
  <p:tag name="VEVOX.ACCESSIBILITY.DECORATIVE" val="1"/>
</p:tagLst>
</file>

<file path=ppt/tags/tag529.xml><?xml version="1.0" encoding="utf-8"?>
<p:tagLst xmlns:a="http://schemas.openxmlformats.org/drawingml/2006/main" xmlns:r="http://schemas.openxmlformats.org/officeDocument/2006/relationships" xmlns:p="http://schemas.openxmlformats.org/presentationml/2006/main">
  <p:tag name="VEVOX.QRDOT" val="(1,18)"/>
  <p:tag name="VEVOX.ACCESSIBILITY.DECORATIVE" val="1"/>
</p:tagLst>
</file>

<file path=ppt/tags/tag530.xml><?xml version="1.0" encoding="utf-8"?>
<p:tagLst xmlns:a="http://schemas.openxmlformats.org/drawingml/2006/main" xmlns:r="http://schemas.openxmlformats.org/officeDocument/2006/relationships" xmlns:p="http://schemas.openxmlformats.org/presentationml/2006/main">
  <p:tag name="VEVOX.QRDOT" val="(2,18)"/>
  <p:tag name="VEVOX.ACCESSIBILITY.DECORATIVE" val="1"/>
</p:tagLst>
</file>

<file path=ppt/tags/tag531.xml><?xml version="1.0" encoding="utf-8"?>
<p:tagLst xmlns:a="http://schemas.openxmlformats.org/drawingml/2006/main" xmlns:r="http://schemas.openxmlformats.org/officeDocument/2006/relationships" xmlns:p="http://schemas.openxmlformats.org/presentationml/2006/main">
  <p:tag name="VEVOX.QRDOT" val="(3,18)"/>
  <p:tag name="VEVOX.ACCESSIBILITY.DECORATIVE" val="1"/>
</p:tagLst>
</file>

<file path=ppt/tags/tag532.xml><?xml version="1.0" encoding="utf-8"?>
<p:tagLst xmlns:a="http://schemas.openxmlformats.org/drawingml/2006/main" xmlns:r="http://schemas.openxmlformats.org/officeDocument/2006/relationships" xmlns:p="http://schemas.openxmlformats.org/presentationml/2006/main">
  <p:tag name="VEVOX.QRDOT" val="(4,18)"/>
  <p:tag name="VEVOX.ACCESSIBILITY.DECORATIVE" val="1"/>
</p:tagLst>
</file>

<file path=ppt/tags/tag533.xml><?xml version="1.0" encoding="utf-8"?>
<p:tagLst xmlns:a="http://schemas.openxmlformats.org/drawingml/2006/main" xmlns:r="http://schemas.openxmlformats.org/officeDocument/2006/relationships" xmlns:p="http://schemas.openxmlformats.org/presentationml/2006/main">
  <p:tag name="VEVOX.QRDOT" val="(5,18)"/>
  <p:tag name="VEVOX.ACCESSIBILITY.DECORATIVE" val="1"/>
</p:tagLst>
</file>

<file path=ppt/tags/tag534.xml><?xml version="1.0" encoding="utf-8"?>
<p:tagLst xmlns:a="http://schemas.openxmlformats.org/drawingml/2006/main" xmlns:r="http://schemas.openxmlformats.org/officeDocument/2006/relationships" xmlns:p="http://schemas.openxmlformats.org/presentationml/2006/main">
  <p:tag name="VEVOX.QRDOT" val="(6,18)"/>
  <p:tag name="VEVOX.ACCESSIBILITY.DECORATIVE" val="1"/>
</p:tagLst>
</file>

<file path=ppt/tags/tag535.xml><?xml version="1.0" encoding="utf-8"?>
<p:tagLst xmlns:a="http://schemas.openxmlformats.org/drawingml/2006/main" xmlns:r="http://schemas.openxmlformats.org/officeDocument/2006/relationships" xmlns:p="http://schemas.openxmlformats.org/presentationml/2006/main">
  <p:tag name="VEVOX.QRDOT" val="(7,18)"/>
  <p:tag name="VEVOX.ACCESSIBILITY.DECORATIVE" val="1"/>
</p:tagLst>
</file>

<file path=ppt/tags/tag536.xml><?xml version="1.0" encoding="utf-8"?>
<p:tagLst xmlns:a="http://schemas.openxmlformats.org/drawingml/2006/main" xmlns:r="http://schemas.openxmlformats.org/officeDocument/2006/relationships" xmlns:p="http://schemas.openxmlformats.org/presentationml/2006/main">
  <p:tag name="VEVOX.QRDOT" val="(8,18)"/>
  <p:tag name="VEVOX.ACCESSIBILITY.DECORATIVE" val="1"/>
</p:tagLst>
</file>

<file path=ppt/tags/tag537.xml><?xml version="1.0" encoding="utf-8"?>
<p:tagLst xmlns:a="http://schemas.openxmlformats.org/drawingml/2006/main" xmlns:r="http://schemas.openxmlformats.org/officeDocument/2006/relationships" xmlns:p="http://schemas.openxmlformats.org/presentationml/2006/main">
  <p:tag name="VEVOX.QRDOT" val="(9,18)"/>
  <p:tag name="VEVOX.ACCESSIBILITY.DECORATIVE" val="1"/>
</p:tagLst>
</file>

<file path=ppt/tags/tag538.xml><?xml version="1.0" encoding="utf-8"?>
<p:tagLst xmlns:a="http://schemas.openxmlformats.org/drawingml/2006/main" xmlns:r="http://schemas.openxmlformats.org/officeDocument/2006/relationships" xmlns:p="http://schemas.openxmlformats.org/presentationml/2006/main">
  <p:tag name="VEVOX.QRDOT" val="(10,18)"/>
  <p:tag name="VEVOX.ACCESSIBILITY.DECORATIVE" val="1"/>
</p:tagLst>
</file>

<file path=ppt/tags/tag539.xml><?xml version="1.0" encoding="utf-8"?>
<p:tagLst xmlns:a="http://schemas.openxmlformats.org/drawingml/2006/main" xmlns:r="http://schemas.openxmlformats.org/officeDocument/2006/relationships" xmlns:p="http://schemas.openxmlformats.org/presentationml/2006/main">
  <p:tag name="VEVOX.QRDOT" val="(11,18)"/>
  <p:tag name="VEVOX.ACCESSIBILITY.DECORATIVE" val="1"/>
</p:tagLst>
</file>

<file path=ppt/tags/tag540.xml><?xml version="1.0" encoding="utf-8"?>
<p:tagLst xmlns:a="http://schemas.openxmlformats.org/drawingml/2006/main" xmlns:r="http://schemas.openxmlformats.org/officeDocument/2006/relationships" xmlns:p="http://schemas.openxmlformats.org/presentationml/2006/main">
  <p:tag name="VEVOX.QRDOT" val="(12,18)"/>
  <p:tag name="VEVOX.ACCESSIBILITY.DECORATIVE" val="1"/>
</p:tagLst>
</file>

<file path=ppt/tags/tag541.xml><?xml version="1.0" encoding="utf-8"?>
<p:tagLst xmlns:a="http://schemas.openxmlformats.org/drawingml/2006/main" xmlns:r="http://schemas.openxmlformats.org/officeDocument/2006/relationships" xmlns:p="http://schemas.openxmlformats.org/presentationml/2006/main">
  <p:tag name="VEVOX.QRDOT" val="(13,18)"/>
  <p:tag name="VEVOX.ACCESSIBILITY.DECORATIVE" val="1"/>
</p:tagLst>
</file>

<file path=ppt/tags/tag542.xml><?xml version="1.0" encoding="utf-8"?>
<p:tagLst xmlns:a="http://schemas.openxmlformats.org/drawingml/2006/main" xmlns:r="http://schemas.openxmlformats.org/officeDocument/2006/relationships" xmlns:p="http://schemas.openxmlformats.org/presentationml/2006/main">
  <p:tag name="VEVOX.QRDOT" val="(14,18)"/>
  <p:tag name="VEVOX.ACCESSIBILITY.DECORATIVE" val="1"/>
</p:tagLst>
</file>

<file path=ppt/tags/tag543.xml><?xml version="1.0" encoding="utf-8"?>
<p:tagLst xmlns:a="http://schemas.openxmlformats.org/drawingml/2006/main" xmlns:r="http://schemas.openxmlformats.org/officeDocument/2006/relationships" xmlns:p="http://schemas.openxmlformats.org/presentationml/2006/main">
  <p:tag name="VEVOX.QRDOT" val="(15,18)"/>
  <p:tag name="VEVOX.ACCESSIBILITY.DECORATIVE" val="1"/>
</p:tagLst>
</file>

<file path=ppt/tags/tag544.xml><?xml version="1.0" encoding="utf-8"?>
<p:tagLst xmlns:a="http://schemas.openxmlformats.org/drawingml/2006/main" xmlns:r="http://schemas.openxmlformats.org/officeDocument/2006/relationships" xmlns:p="http://schemas.openxmlformats.org/presentationml/2006/main">
  <p:tag name="VEVOX.QRDOT" val="(16,18)"/>
  <p:tag name="VEVOX.ACCESSIBILITY.DECORATIVE" val="1"/>
</p:tagLst>
</file>

<file path=ppt/tags/tag545.xml><?xml version="1.0" encoding="utf-8"?>
<p:tagLst xmlns:a="http://schemas.openxmlformats.org/drawingml/2006/main" xmlns:r="http://schemas.openxmlformats.org/officeDocument/2006/relationships" xmlns:p="http://schemas.openxmlformats.org/presentationml/2006/main">
  <p:tag name="VEVOX.QRDOT" val="(17,18)"/>
  <p:tag name="VEVOX.ACCESSIBILITY.DECORATIVE" val="1"/>
</p:tagLst>
</file>

<file path=ppt/tags/tag546.xml><?xml version="1.0" encoding="utf-8"?>
<p:tagLst xmlns:a="http://schemas.openxmlformats.org/drawingml/2006/main" xmlns:r="http://schemas.openxmlformats.org/officeDocument/2006/relationships" xmlns:p="http://schemas.openxmlformats.org/presentationml/2006/main">
  <p:tag name="VEVOX.QRDOT" val="(18,18)"/>
  <p:tag name="VEVOX.ACCESSIBILITY.DECORATIVE" val="1"/>
</p:tagLst>
</file>

<file path=ppt/tags/tag547.xml><?xml version="1.0" encoding="utf-8"?>
<p:tagLst xmlns:a="http://schemas.openxmlformats.org/drawingml/2006/main" xmlns:r="http://schemas.openxmlformats.org/officeDocument/2006/relationships" xmlns:p="http://schemas.openxmlformats.org/presentationml/2006/main">
  <p:tag name="VEVOX.QRDOT" val="(19,18)"/>
  <p:tag name="VEVOX.ACCESSIBILITY.DECORATIVE" val="1"/>
</p:tagLst>
</file>

<file path=ppt/tags/tag548.xml><?xml version="1.0" encoding="utf-8"?>
<p:tagLst xmlns:a="http://schemas.openxmlformats.org/drawingml/2006/main" xmlns:r="http://schemas.openxmlformats.org/officeDocument/2006/relationships" xmlns:p="http://schemas.openxmlformats.org/presentationml/2006/main">
  <p:tag name="VEVOX.QRDOT" val="(20,18)"/>
  <p:tag name="VEVOX.ACCESSIBILITY.DECORATIVE" val="1"/>
</p:tagLst>
</file>

<file path=ppt/tags/tag549.xml><?xml version="1.0" encoding="utf-8"?>
<p:tagLst xmlns:a="http://schemas.openxmlformats.org/drawingml/2006/main" xmlns:r="http://schemas.openxmlformats.org/officeDocument/2006/relationships" xmlns:p="http://schemas.openxmlformats.org/presentationml/2006/main">
  <p:tag name="VEVOX.QRDOT" val="(21,18)"/>
  <p:tag name="VEVOX.ACCESSIBILITY.DECORATIVE" val="1"/>
</p:tagLst>
</file>

<file path=ppt/tags/tag550.xml><?xml version="1.0" encoding="utf-8"?>
<p:tagLst xmlns:a="http://schemas.openxmlformats.org/drawingml/2006/main" xmlns:r="http://schemas.openxmlformats.org/officeDocument/2006/relationships" xmlns:p="http://schemas.openxmlformats.org/presentationml/2006/main">
  <p:tag name="VEVOX.QRDOT" val="(22,18)"/>
  <p:tag name="VEVOX.ACCESSIBILITY.DECORATIVE" val="1"/>
</p:tagLst>
</file>

<file path=ppt/tags/tag551.xml><?xml version="1.0" encoding="utf-8"?>
<p:tagLst xmlns:a="http://schemas.openxmlformats.org/drawingml/2006/main" xmlns:r="http://schemas.openxmlformats.org/officeDocument/2006/relationships" xmlns:p="http://schemas.openxmlformats.org/presentationml/2006/main">
  <p:tag name="VEVOX.QRDOT" val="(23,18)"/>
  <p:tag name="VEVOX.ACCESSIBILITY.DECORATIVE" val="1"/>
</p:tagLst>
</file>

<file path=ppt/tags/tag552.xml><?xml version="1.0" encoding="utf-8"?>
<p:tagLst xmlns:a="http://schemas.openxmlformats.org/drawingml/2006/main" xmlns:r="http://schemas.openxmlformats.org/officeDocument/2006/relationships" xmlns:p="http://schemas.openxmlformats.org/presentationml/2006/main">
  <p:tag name="VEVOX.QRDOT" val="(24,18)"/>
  <p:tag name="VEVOX.ACCESSIBILITY.DECORATIVE" val="1"/>
</p:tagLst>
</file>

<file path=ppt/tags/tag553.xml><?xml version="1.0" encoding="utf-8"?>
<p:tagLst xmlns:a="http://schemas.openxmlformats.org/drawingml/2006/main" xmlns:r="http://schemas.openxmlformats.org/officeDocument/2006/relationships" xmlns:p="http://schemas.openxmlformats.org/presentationml/2006/main">
  <p:tag name="VEVOX.QRDOT" val="(25,18)"/>
  <p:tag name="VEVOX.ACCESSIBILITY.DECORATIVE" val="1"/>
</p:tagLst>
</file>

<file path=ppt/tags/tag554.xml><?xml version="1.0" encoding="utf-8"?>
<p:tagLst xmlns:a="http://schemas.openxmlformats.org/drawingml/2006/main" xmlns:r="http://schemas.openxmlformats.org/officeDocument/2006/relationships" xmlns:p="http://schemas.openxmlformats.org/presentationml/2006/main">
  <p:tag name="VEVOX.QRDOT" val="(26,18)"/>
  <p:tag name="VEVOX.ACCESSIBILITY.DECORATIVE" val="1"/>
</p:tagLst>
</file>

<file path=ppt/tags/tag555.xml><?xml version="1.0" encoding="utf-8"?>
<p:tagLst xmlns:a="http://schemas.openxmlformats.org/drawingml/2006/main" xmlns:r="http://schemas.openxmlformats.org/officeDocument/2006/relationships" xmlns:p="http://schemas.openxmlformats.org/presentationml/2006/main">
  <p:tag name="VEVOX.QRDOT" val="(27,18)"/>
  <p:tag name="VEVOX.ACCESSIBILITY.DECORATIVE" val="1"/>
</p:tagLst>
</file>

<file path=ppt/tags/tag556.xml><?xml version="1.0" encoding="utf-8"?>
<p:tagLst xmlns:a="http://schemas.openxmlformats.org/drawingml/2006/main" xmlns:r="http://schemas.openxmlformats.org/officeDocument/2006/relationships" xmlns:p="http://schemas.openxmlformats.org/presentationml/2006/main">
  <p:tag name="VEVOX.QRDOT" val="(0,19)"/>
  <p:tag name="VEVOX.ACCESSIBILITY.DECORATIVE" val="1"/>
</p:tagLst>
</file>

<file path=ppt/tags/tag557.xml><?xml version="1.0" encoding="utf-8"?>
<p:tagLst xmlns:a="http://schemas.openxmlformats.org/drawingml/2006/main" xmlns:r="http://schemas.openxmlformats.org/officeDocument/2006/relationships" xmlns:p="http://schemas.openxmlformats.org/presentationml/2006/main">
  <p:tag name="VEVOX.QRDOT" val="(1,19)"/>
  <p:tag name="VEVOX.ACCESSIBILITY.DECORATIVE" val="1"/>
</p:tagLst>
</file>

<file path=ppt/tags/tag558.xml><?xml version="1.0" encoding="utf-8"?>
<p:tagLst xmlns:a="http://schemas.openxmlformats.org/drawingml/2006/main" xmlns:r="http://schemas.openxmlformats.org/officeDocument/2006/relationships" xmlns:p="http://schemas.openxmlformats.org/presentationml/2006/main">
  <p:tag name="VEVOX.QRDOT" val="(2,19)"/>
  <p:tag name="VEVOX.ACCESSIBILITY.DECORATIVE" val="1"/>
</p:tagLst>
</file>

<file path=ppt/tags/tag559.xml><?xml version="1.0" encoding="utf-8"?>
<p:tagLst xmlns:a="http://schemas.openxmlformats.org/drawingml/2006/main" xmlns:r="http://schemas.openxmlformats.org/officeDocument/2006/relationships" xmlns:p="http://schemas.openxmlformats.org/presentationml/2006/main">
  <p:tag name="VEVOX.QRDOT" val="(3,19)"/>
  <p:tag name="VEVOX.ACCESSIBILITY.DECORATIVE" val="1"/>
</p:tagLst>
</file>

<file path=ppt/tags/tag560.xml><?xml version="1.0" encoding="utf-8"?>
<p:tagLst xmlns:a="http://schemas.openxmlformats.org/drawingml/2006/main" xmlns:r="http://schemas.openxmlformats.org/officeDocument/2006/relationships" xmlns:p="http://schemas.openxmlformats.org/presentationml/2006/main">
  <p:tag name="VEVOX.QRDOT" val="(4,19)"/>
  <p:tag name="VEVOX.ACCESSIBILITY.DECORATIVE" val="1"/>
</p:tagLst>
</file>

<file path=ppt/tags/tag561.xml><?xml version="1.0" encoding="utf-8"?>
<p:tagLst xmlns:a="http://schemas.openxmlformats.org/drawingml/2006/main" xmlns:r="http://schemas.openxmlformats.org/officeDocument/2006/relationships" xmlns:p="http://schemas.openxmlformats.org/presentationml/2006/main">
  <p:tag name="VEVOX.QRDOT" val="(5,19)"/>
  <p:tag name="VEVOX.ACCESSIBILITY.DECORATIVE" val="1"/>
</p:tagLst>
</file>

<file path=ppt/tags/tag562.xml><?xml version="1.0" encoding="utf-8"?>
<p:tagLst xmlns:a="http://schemas.openxmlformats.org/drawingml/2006/main" xmlns:r="http://schemas.openxmlformats.org/officeDocument/2006/relationships" xmlns:p="http://schemas.openxmlformats.org/presentationml/2006/main">
  <p:tag name="VEVOX.QRDOT" val="(6,19)"/>
  <p:tag name="VEVOX.ACCESSIBILITY.DECORATIVE" val="1"/>
</p:tagLst>
</file>

<file path=ppt/tags/tag563.xml><?xml version="1.0" encoding="utf-8"?>
<p:tagLst xmlns:a="http://schemas.openxmlformats.org/drawingml/2006/main" xmlns:r="http://schemas.openxmlformats.org/officeDocument/2006/relationships" xmlns:p="http://schemas.openxmlformats.org/presentationml/2006/main">
  <p:tag name="VEVOX.QRDOT" val="(7,19)"/>
  <p:tag name="VEVOX.ACCESSIBILITY.DECORATIVE" val="1"/>
</p:tagLst>
</file>

<file path=ppt/tags/tag564.xml><?xml version="1.0" encoding="utf-8"?>
<p:tagLst xmlns:a="http://schemas.openxmlformats.org/drawingml/2006/main" xmlns:r="http://schemas.openxmlformats.org/officeDocument/2006/relationships" xmlns:p="http://schemas.openxmlformats.org/presentationml/2006/main">
  <p:tag name="VEVOX.QRDOT" val="(8,19)"/>
  <p:tag name="VEVOX.ACCESSIBILITY.DECORATIVE" val="1"/>
</p:tagLst>
</file>

<file path=ppt/tags/tag565.xml><?xml version="1.0" encoding="utf-8"?>
<p:tagLst xmlns:a="http://schemas.openxmlformats.org/drawingml/2006/main" xmlns:r="http://schemas.openxmlformats.org/officeDocument/2006/relationships" xmlns:p="http://schemas.openxmlformats.org/presentationml/2006/main">
  <p:tag name="VEVOX.QRDOT" val="(9,19)"/>
  <p:tag name="VEVOX.ACCESSIBILITY.DECORATIVE" val="1"/>
</p:tagLst>
</file>

<file path=ppt/tags/tag566.xml><?xml version="1.0" encoding="utf-8"?>
<p:tagLst xmlns:a="http://schemas.openxmlformats.org/drawingml/2006/main" xmlns:r="http://schemas.openxmlformats.org/officeDocument/2006/relationships" xmlns:p="http://schemas.openxmlformats.org/presentationml/2006/main">
  <p:tag name="VEVOX.QRDOT" val="(10,19)"/>
  <p:tag name="VEVOX.ACCESSIBILITY.DECORATIVE" val="1"/>
</p:tagLst>
</file>

<file path=ppt/tags/tag567.xml><?xml version="1.0" encoding="utf-8"?>
<p:tagLst xmlns:a="http://schemas.openxmlformats.org/drawingml/2006/main" xmlns:r="http://schemas.openxmlformats.org/officeDocument/2006/relationships" xmlns:p="http://schemas.openxmlformats.org/presentationml/2006/main">
  <p:tag name="VEVOX.QRDOT" val="(11,19)"/>
  <p:tag name="VEVOX.ACCESSIBILITY.DECORATIVE" val="1"/>
</p:tagLst>
</file>

<file path=ppt/tags/tag568.xml><?xml version="1.0" encoding="utf-8"?>
<p:tagLst xmlns:a="http://schemas.openxmlformats.org/drawingml/2006/main" xmlns:r="http://schemas.openxmlformats.org/officeDocument/2006/relationships" xmlns:p="http://schemas.openxmlformats.org/presentationml/2006/main">
  <p:tag name="VEVOX.QRDOT" val="(12,19)"/>
  <p:tag name="VEVOX.ACCESSIBILITY.DECORATIVE" val="1"/>
</p:tagLst>
</file>

<file path=ppt/tags/tag569.xml><?xml version="1.0" encoding="utf-8"?>
<p:tagLst xmlns:a="http://schemas.openxmlformats.org/drawingml/2006/main" xmlns:r="http://schemas.openxmlformats.org/officeDocument/2006/relationships" xmlns:p="http://schemas.openxmlformats.org/presentationml/2006/main">
  <p:tag name="VEVOX.QRDOT" val="(13,19)"/>
  <p:tag name="VEVOX.ACCESSIBILITY.DECORATIVE" val="1"/>
</p:tagLst>
</file>

<file path=ppt/tags/tag570.xml><?xml version="1.0" encoding="utf-8"?>
<p:tagLst xmlns:a="http://schemas.openxmlformats.org/drawingml/2006/main" xmlns:r="http://schemas.openxmlformats.org/officeDocument/2006/relationships" xmlns:p="http://schemas.openxmlformats.org/presentationml/2006/main">
  <p:tag name="VEVOX.QRDOT" val="(14,19)"/>
  <p:tag name="VEVOX.ACCESSIBILITY.DECORATIVE" val="1"/>
</p:tagLst>
</file>

<file path=ppt/tags/tag571.xml><?xml version="1.0" encoding="utf-8"?>
<p:tagLst xmlns:a="http://schemas.openxmlformats.org/drawingml/2006/main" xmlns:r="http://schemas.openxmlformats.org/officeDocument/2006/relationships" xmlns:p="http://schemas.openxmlformats.org/presentationml/2006/main">
  <p:tag name="VEVOX.QRDOT" val="(15,19)"/>
  <p:tag name="VEVOX.ACCESSIBILITY.DECORATIVE" val="1"/>
</p:tagLst>
</file>

<file path=ppt/tags/tag572.xml><?xml version="1.0" encoding="utf-8"?>
<p:tagLst xmlns:a="http://schemas.openxmlformats.org/drawingml/2006/main" xmlns:r="http://schemas.openxmlformats.org/officeDocument/2006/relationships" xmlns:p="http://schemas.openxmlformats.org/presentationml/2006/main">
  <p:tag name="VEVOX.QRDOT" val="(16,19)"/>
  <p:tag name="VEVOX.ACCESSIBILITY.DECORATIVE" val="1"/>
</p:tagLst>
</file>

<file path=ppt/tags/tag573.xml><?xml version="1.0" encoding="utf-8"?>
<p:tagLst xmlns:a="http://schemas.openxmlformats.org/drawingml/2006/main" xmlns:r="http://schemas.openxmlformats.org/officeDocument/2006/relationships" xmlns:p="http://schemas.openxmlformats.org/presentationml/2006/main">
  <p:tag name="VEVOX.QRDOT" val="(17,19)"/>
  <p:tag name="VEVOX.ACCESSIBILITY.DECORATIVE" val="1"/>
</p:tagLst>
</file>

<file path=ppt/tags/tag574.xml><?xml version="1.0" encoding="utf-8"?>
<p:tagLst xmlns:a="http://schemas.openxmlformats.org/drawingml/2006/main" xmlns:r="http://schemas.openxmlformats.org/officeDocument/2006/relationships" xmlns:p="http://schemas.openxmlformats.org/presentationml/2006/main">
  <p:tag name="VEVOX.QRDOT" val="(18,19)"/>
  <p:tag name="VEVOX.ACCESSIBILITY.DECORATIVE" val="1"/>
</p:tagLst>
</file>

<file path=ppt/tags/tag575.xml><?xml version="1.0" encoding="utf-8"?>
<p:tagLst xmlns:a="http://schemas.openxmlformats.org/drawingml/2006/main" xmlns:r="http://schemas.openxmlformats.org/officeDocument/2006/relationships" xmlns:p="http://schemas.openxmlformats.org/presentationml/2006/main">
  <p:tag name="VEVOX.QRDOT" val="(19,19)"/>
  <p:tag name="VEVOX.ACCESSIBILITY.DECORATIVE" val="1"/>
</p:tagLst>
</file>

<file path=ppt/tags/tag576.xml><?xml version="1.0" encoding="utf-8"?>
<p:tagLst xmlns:a="http://schemas.openxmlformats.org/drawingml/2006/main" xmlns:r="http://schemas.openxmlformats.org/officeDocument/2006/relationships" xmlns:p="http://schemas.openxmlformats.org/presentationml/2006/main">
  <p:tag name="VEVOX.QRDOT" val="(20,19)"/>
  <p:tag name="VEVOX.ACCESSIBILITY.DECORATIVE" val="1"/>
</p:tagLst>
</file>

<file path=ppt/tags/tag577.xml><?xml version="1.0" encoding="utf-8"?>
<p:tagLst xmlns:a="http://schemas.openxmlformats.org/drawingml/2006/main" xmlns:r="http://schemas.openxmlformats.org/officeDocument/2006/relationships" xmlns:p="http://schemas.openxmlformats.org/presentationml/2006/main">
  <p:tag name="VEVOX.QRDOT" val="(21,19)"/>
  <p:tag name="VEVOX.ACCESSIBILITY.DECORATIVE" val="1"/>
</p:tagLst>
</file>

<file path=ppt/tags/tag578.xml><?xml version="1.0" encoding="utf-8"?>
<p:tagLst xmlns:a="http://schemas.openxmlformats.org/drawingml/2006/main" xmlns:r="http://schemas.openxmlformats.org/officeDocument/2006/relationships" xmlns:p="http://schemas.openxmlformats.org/presentationml/2006/main">
  <p:tag name="VEVOX.QRDOT" val="(22,19)"/>
  <p:tag name="VEVOX.ACCESSIBILITY.DECORATIVE" val="1"/>
</p:tagLst>
</file>

<file path=ppt/tags/tag579.xml><?xml version="1.0" encoding="utf-8"?>
<p:tagLst xmlns:a="http://schemas.openxmlformats.org/drawingml/2006/main" xmlns:r="http://schemas.openxmlformats.org/officeDocument/2006/relationships" xmlns:p="http://schemas.openxmlformats.org/presentationml/2006/main">
  <p:tag name="VEVOX.QRDOT" val="(23,19)"/>
  <p:tag name="VEVOX.ACCESSIBILITY.DECORATIVE" val="1"/>
</p:tagLst>
</file>

<file path=ppt/tags/tag580.xml><?xml version="1.0" encoding="utf-8"?>
<p:tagLst xmlns:a="http://schemas.openxmlformats.org/drawingml/2006/main" xmlns:r="http://schemas.openxmlformats.org/officeDocument/2006/relationships" xmlns:p="http://schemas.openxmlformats.org/presentationml/2006/main">
  <p:tag name="VEVOX.QRDOT" val="(24,19)"/>
  <p:tag name="VEVOX.ACCESSIBILITY.DECORATIVE" val="1"/>
</p:tagLst>
</file>

<file path=ppt/tags/tag581.xml><?xml version="1.0" encoding="utf-8"?>
<p:tagLst xmlns:a="http://schemas.openxmlformats.org/drawingml/2006/main" xmlns:r="http://schemas.openxmlformats.org/officeDocument/2006/relationships" xmlns:p="http://schemas.openxmlformats.org/presentationml/2006/main">
  <p:tag name="VEVOX.QRDOT" val="(25,19)"/>
  <p:tag name="VEVOX.ACCESSIBILITY.DECORATIVE" val="1"/>
</p:tagLst>
</file>

<file path=ppt/tags/tag582.xml><?xml version="1.0" encoding="utf-8"?>
<p:tagLst xmlns:a="http://schemas.openxmlformats.org/drawingml/2006/main" xmlns:r="http://schemas.openxmlformats.org/officeDocument/2006/relationships" xmlns:p="http://schemas.openxmlformats.org/presentationml/2006/main">
  <p:tag name="VEVOX.QRDOT" val="(26,19)"/>
  <p:tag name="VEVOX.ACCESSIBILITY.DECORATIVE" val="1"/>
</p:tagLst>
</file>

<file path=ppt/tags/tag583.xml><?xml version="1.0" encoding="utf-8"?>
<p:tagLst xmlns:a="http://schemas.openxmlformats.org/drawingml/2006/main" xmlns:r="http://schemas.openxmlformats.org/officeDocument/2006/relationships" xmlns:p="http://schemas.openxmlformats.org/presentationml/2006/main">
  <p:tag name="VEVOX.QRDOT" val="(27,19)"/>
  <p:tag name="VEVOX.ACCESSIBILITY.DECORATIVE" val="1"/>
</p:tagLst>
</file>

<file path=ppt/tags/tag584.xml><?xml version="1.0" encoding="utf-8"?>
<p:tagLst xmlns:a="http://schemas.openxmlformats.org/drawingml/2006/main" xmlns:r="http://schemas.openxmlformats.org/officeDocument/2006/relationships" xmlns:p="http://schemas.openxmlformats.org/presentationml/2006/main">
  <p:tag name="VEVOX.QRDOT" val="(0,20)"/>
  <p:tag name="VEVOX.ACCESSIBILITY.DECORATIVE" val="1"/>
</p:tagLst>
</file>

<file path=ppt/tags/tag585.xml><?xml version="1.0" encoding="utf-8"?>
<p:tagLst xmlns:a="http://schemas.openxmlformats.org/drawingml/2006/main" xmlns:r="http://schemas.openxmlformats.org/officeDocument/2006/relationships" xmlns:p="http://schemas.openxmlformats.org/presentationml/2006/main">
  <p:tag name="VEVOX.QRDOT" val="(1,20)"/>
  <p:tag name="VEVOX.ACCESSIBILITY.DECORATIVE" val="1"/>
</p:tagLst>
</file>

<file path=ppt/tags/tag586.xml><?xml version="1.0" encoding="utf-8"?>
<p:tagLst xmlns:a="http://schemas.openxmlformats.org/drawingml/2006/main" xmlns:r="http://schemas.openxmlformats.org/officeDocument/2006/relationships" xmlns:p="http://schemas.openxmlformats.org/presentationml/2006/main">
  <p:tag name="VEVOX.QRDOT" val="(2,20)"/>
  <p:tag name="VEVOX.ACCESSIBILITY.DECORATIVE" val="1"/>
</p:tagLst>
</file>

<file path=ppt/tags/tag587.xml><?xml version="1.0" encoding="utf-8"?>
<p:tagLst xmlns:a="http://schemas.openxmlformats.org/drawingml/2006/main" xmlns:r="http://schemas.openxmlformats.org/officeDocument/2006/relationships" xmlns:p="http://schemas.openxmlformats.org/presentationml/2006/main">
  <p:tag name="VEVOX.QRDOT" val="(3,20)"/>
  <p:tag name="VEVOX.ACCESSIBILITY.DECORATIVE" val="1"/>
</p:tagLst>
</file>

<file path=ppt/tags/tag588.xml><?xml version="1.0" encoding="utf-8"?>
<p:tagLst xmlns:a="http://schemas.openxmlformats.org/drawingml/2006/main" xmlns:r="http://schemas.openxmlformats.org/officeDocument/2006/relationships" xmlns:p="http://schemas.openxmlformats.org/presentationml/2006/main">
  <p:tag name="VEVOX.QRDOT" val="(4,20)"/>
  <p:tag name="VEVOX.ACCESSIBILITY.DECORATIVE" val="1"/>
</p:tagLst>
</file>

<file path=ppt/tags/tag589.xml><?xml version="1.0" encoding="utf-8"?>
<p:tagLst xmlns:a="http://schemas.openxmlformats.org/drawingml/2006/main" xmlns:r="http://schemas.openxmlformats.org/officeDocument/2006/relationships" xmlns:p="http://schemas.openxmlformats.org/presentationml/2006/main">
  <p:tag name="VEVOX.QRDOT" val="(5,20)"/>
  <p:tag name="VEVOX.ACCESSIBILITY.DECORATIVE" val="1"/>
</p:tagLst>
</file>

<file path=ppt/tags/tag590.xml><?xml version="1.0" encoding="utf-8"?>
<p:tagLst xmlns:a="http://schemas.openxmlformats.org/drawingml/2006/main" xmlns:r="http://schemas.openxmlformats.org/officeDocument/2006/relationships" xmlns:p="http://schemas.openxmlformats.org/presentationml/2006/main">
  <p:tag name="VEVOX.QRDOT" val="(6,20)"/>
  <p:tag name="VEVOX.ACCESSIBILITY.DECORATIVE" val="1"/>
</p:tagLst>
</file>

<file path=ppt/tags/tag591.xml><?xml version="1.0" encoding="utf-8"?>
<p:tagLst xmlns:a="http://schemas.openxmlformats.org/drawingml/2006/main" xmlns:r="http://schemas.openxmlformats.org/officeDocument/2006/relationships" xmlns:p="http://schemas.openxmlformats.org/presentationml/2006/main">
  <p:tag name="VEVOX.QRDOT" val="(7,20)"/>
  <p:tag name="VEVOX.ACCESSIBILITY.DECORATIVE" val="1"/>
</p:tagLst>
</file>

<file path=ppt/tags/tag592.xml><?xml version="1.0" encoding="utf-8"?>
<p:tagLst xmlns:a="http://schemas.openxmlformats.org/drawingml/2006/main" xmlns:r="http://schemas.openxmlformats.org/officeDocument/2006/relationships" xmlns:p="http://schemas.openxmlformats.org/presentationml/2006/main">
  <p:tag name="VEVOX.QRDOT" val="(8,20)"/>
  <p:tag name="VEVOX.ACCESSIBILITY.DECORATIVE" val="1"/>
</p:tagLst>
</file>

<file path=ppt/tags/tag593.xml><?xml version="1.0" encoding="utf-8"?>
<p:tagLst xmlns:a="http://schemas.openxmlformats.org/drawingml/2006/main" xmlns:r="http://schemas.openxmlformats.org/officeDocument/2006/relationships" xmlns:p="http://schemas.openxmlformats.org/presentationml/2006/main">
  <p:tag name="VEVOX.QRDOT" val="(9,20)"/>
  <p:tag name="VEVOX.ACCESSIBILITY.DECORATIVE" val="1"/>
</p:tagLst>
</file>

<file path=ppt/tags/tag594.xml><?xml version="1.0" encoding="utf-8"?>
<p:tagLst xmlns:a="http://schemas.openxmlformats.org/drawingml/2006/main" xmlns:r="http://schemas.openxmlformats.org/officeDocument/2006/relationships" xmlns:p="http://schemas.openxmlformats.org/presentationml/2006/main">
  <p:tag name="VEVOX.QRDOT" val="(10,20)"/>
  <p:tag name="VEVOX.ACCESSIBILITY.DECORATIVE" val="1"/>
</p:tagLst>
</file>

<file path=ppt/tags/tag595.xml><?xml version="1.0" encoding="utf-8"?>
<p:tagLst xmlns:a="http://schemas.openxmlformats.org/drawingml/2006/main" xmlns:r="http://schemas.openxmlformats.org/officeDocument/2006/relationships" xmlns:p="http://schemas.openxmlformats.org/presentationml/2006/main">
  <p:tag name="VEVOX.QRDOT" val="(11,20)"/>
  <p:tag name="VEVOX.ACCESSIBILITY.DECORATIVE" val="1"/>
</p:tagLst>
</file>

<file path=ppt/tags/tag596.xml><?xml version="1.0" encoding="utf-8"?>
<p:tagLst xmlns:a="http://schemas.openxmlformats.org/drawingml/2006/main" xmlns:r="http://schemas.openxmlformats.org/officeDocument/2006/relationships" xmlns:p="http://schemas.openxmlformats.org/presentationml/2006/main">
  <p:tag name="VEVOX.QRDOT" val="(12,20)"/>
  <p:tag name="VEVOX.ACCESSIBILITY.DECORATIVE" val="1"/>
</p:tagLst>
</file>

<file path=ppt/tags/tag597.xml><?xml version="1.0" encoding="utf-8"?>
<p:tagLst xmlns:a="http://schemas.openxmlformats.org/drawingml/2006/main" xmlns:r="http://schemas.openxmlformats.org/officeDocument/2006/relationships" xmlns:p="http://schemas.openxmlformats.org/presentationml/2006/main">
  <p:tag name="VEVOX.QRDOT" val="(13,20)"/>
  <p:tag name="VEVOX.ACCESSIBILITY.DECORATIVE" val="1"/>
</p:tagLst>
</file>

<file path=ppt/tags/tag598.xml><?xml version="1.0" encoding="utf-8"?>
<p:tagLst xmlns:a="http://schemas.openxmlformats.org/drawingml/2006/main" xmlns:r="http://schemas.openxmlformats.org/officeDocument/2006/relationships" xmlns:p="http://schemas.openxmlformats.org/presentationml/2006/main">
  <p:tag name="VEVOX.QRDOT" val="(14,20)"/>
  <p:tag name="VEVOX.ACCESSIBILITY.DECORATIVE" val="1"/>
</p:tagLst>
</file>

<file path=ppt/tags/tag599.xml><?xml version="1.0" encoding="utf-8"?>
<p:tagLst xmlns:a="http://schemas.openxmlformats.org/drawingml/2006/main" xmlns:r="http://schemas.openxmlformats.org/officeDocument/2006/relationships" xmlns:p="http://schemas.openxmlformats.org/presentationml/2006/main">
  <p:tag name="VEVOX.QRDOT" val="(15,20)"/>
  <p:tag name="VEVOX.ACCESSIBILITY.DECORATIVE" val="1"/>
</p:tagLst>
</file>

<file path=ppt/tags/tag600.xml><?xml version="1.0" encoding="utf-8"?>
<p:tagLst xmlns:a="http://schemas.openxmlformats.org/drawingml/2006/main" xmlns:r="http://schemas.openxmlformats.org/officeDocument/2006/relationships" xmlns:p="http://schemas.openxmlformats.org/presentationml/2006/main">
  <p:tag name="VEVOX.QRDOT" val="(16,20)"/>
  <p:tag name="VEVOX.ACCESSIBILITY.DECORATIVE" val="1"/>
</p:tagLst>
</file>

<file path=ppt/tags/tag601.xml><?xml version="1.0" encoding="utf-8"?>
<p:tagLst xmlns:a="http://schemas.openxmlformats.org/drawingml/2006/main" xmlns:r="http://schemas.openxmlformats.org/officeDocument/2006/relationships" xmlns:p="http://schemas.openxmlformats.org/presentationml/2006/main">
  <p:tag name="VEVOX.QRDOT" val="(17,20)"/>
  <p:tag name="VEVOX.ACCESSIBILITY.DECORATIVE" val="1"/>
</p:tagLst>
</file>

<file path=ppt/tags/tag602.xml><?xml version="1.0" encoding="utf-8"?>
<p:tagLst xmlns:a="http://schemas.openxmlformats.org/drawingml/2006/main" xmlns:r="http://schemas.openxmlformats.org/officeDocument/2006/relationships" xmlns:p="http://schemas.openxmlformats.org/presentationml/2006/main">
  <p:tag name="VEVOX.QRDOT" val="(18,20)"/>
  <p:tag name="VEVOX.ACCESSIBILITY.DECORATIVE" val="1"/>
</p:tagLst>
</file>

<file path=ppt/tags/tag603.xml><?xml version="1.0" encoding="utf-8"?>
<p:tagLst xmlns:a="http://schemas.openxmlformats.org/drawingml/2006/main" xmlns:r="http://schemas.openxmlformats.org/officeDocument/2006/relationships" xmlns:p="http://schemas.openxmlformats.org/presentationml/2006/main">
  <p:tag name="VEVOX.QRDOT" val="(19,20)"/>
  <p:tag name="VEVOX.ACCESSIBILITY.DECORATIVE" val="1"/>
</p:tagLst>
</file>

<file path=ppt/tags/tag604.xml><?xml version="1.0" encoding="utf-8"?>
<p:tagLst xmlns:a="http://schemas.openxmlformats.org/drawingml/2006/main" xmlns:r="http://schemas.openxmlformats.org/officeDocument/2006/relationships" xmlns:p="http://schemas.openxmlformats.org/presentationml/2006/main">
  <p:tag name="VEVOX.QRDOT" val="(20,20)"/>
  <p:tag name="VEVOX.ACCESSIBILITY.DECORATIVE" val="1"/>
</p:tagLst>
</file>

<file path=ppt/tags/tag605.xml><?xml version="1.0" encoding="utf-8"?>
<p:tagLst xmlns:a="http://schemas.openxmlformats.org/drawingml/2006/main" xmlns:r="http://schemas.openxmlformats.org/officeDocument/2006/relationships" xmlns:p="http://schemas.openxmlformats.org/presentationml/2006/main">
  <p:tag name="VEVOX.QRDOT" val="(21,20)"/>
  <p:tag name="VEVOX.ACCESSIBILITY.DECORATIVE" val="1"/>
</p:tagLst>
</file>

<file path=ppt/tags/tag606.xml><?xml version="1.0" encoding="utf-8"?>
<p:tagLst xmlns:a="http://schemas.openxmlformats.org/drawingml/2006/main" xmlns:r="http://schemas.openxmlformats.org/officeDocument/2006/relationships" xmlns:p="http://schemas.openxmlformats.org/presentationml/2006/main">
  <p:tag name="VEVOX.QRDOT" val="(22,20)"/>
  <p:tag name="VEVOX.ACCESSIBILITY.DECORATIVE" val="1"/>
</p:tagLst>
</file>

<file path=ppt/tags/tag607.xml><?xml version="1.0" encoding="utf-8"?>
<p:tagLst xmlns:a="http://schemas.openxmlformats.org/drawingml/2006/main" xmlns:r="http://schemas.openxmlformats.org/officeDocument/2006/relationships" xmlns:p="http://schemas.openxmlformats.org/presentationml/2006/main">
  <p:tag name="VEVOX.QRDOT" val="(23,20)"/>
  <p:tag name="VEVOX.ACCESSIBILITY.DECORATIVE" val="1"/>
</p:tagLst>
</file>

<file path=ppt/tags/tag608.xml><?xml version="1.0" encoding="utf-8"?>
<p:tagLst xmlns:a="http://schemas.openxmlformats.org/drawingml/2006/main" xmlns:r="http://schemas.openxmlformats.org/officeDocument/2006/relationships" xmlns:p="http://schemas.openxmlformats.org/presentationml/2006/main">
  <p:tag name="VEVOX.QRDOT" val="(24,20)"/>
  <p:tag name="VEVOX.ACCESSIBILITY.DECORATIVE" val="1"/>
</p:tagLst>
</file>

<file path=ppt/tags/tag609.xml><?xml version="1.0" encoding="utf-8"?>
<p:tagLst xmlns:a="http://schemas.openxmlformats.org/drawingml/2006/main" xmlns:r="http://schemas.openxmlformats.org/officeDocument/2006/relationships" xmlns:p="http://schemas.openxmlformats.org/presentationml/2006/main">
  <p:tag name="VEVOX.QRDOT" val="(25,20)"/>
  <p:tag name="VEVOX.ACCESSIBILITY.DECORATIVE" val="1"/>
</p:tagLst>
</file>

<file path=ppt/tags/tag610.xml><?xml version="1.0" encoding="utf-8"?>
<p:tagLst xmlns:a="http://schemas.openxmlformats.org/drawingml/2006/main" xmlns:r="http://schemas.openxmlformats.org/officeDocument/2006/relationships" xmlns:p="http://schemas.openxmlformats.org/presentationml/2006/main">
  <p:tag name="VEVOX.QRDOT" val="(26,20)"/>
  <p:tag name="VEVOX.ACCESSIBILITY.DECORATIVE" val="1"/>
</p:tagLst>
</file>

<file path=ppt/tags/tag611.xml><?xml version="1.0" encoding="utf-8"?>
<p:tagLst xmlns:a="http://schemas.openxmlformats.org/drawingml/2006/main" xmlns:r="http://schemas.openxmlformats.org/officeDocument/2006/relationships" xmlns:p="http://schemas.openxmlformats.org/presentationml/2006/main">
  <p:tag name="VEVOX.QRDOT" val="(27,20)"/>
  <p:tag name="VEVOX.ACCESSIBILITY.DECORATIVE" val="1"/>
</p:tagLst>
</file>

<file path=ppt/tags/tag612.xml><?xml version="1.0" encoding="utf-8"?>
<p:tagLst xmlns:a="http://schemas.openxmlformats.org/drawingml/2006/main" xmlns:r="http://schemas.openxmlformats.org/officeDocument/2006/relationships" xmlns:p="http://schemas.openxmlformats.org/presentationml/2006/main">
  <p:tag name="VEVOX.QRDOT" val="(0,21)"/>
  <p:tag name="VEVOX.ACCESSIBILITY.DECORATIVE" val="1"/>
</p:tagLst>
</file>

<file path=ppt/tags/tag613.xml><?xml version="1.0" encoding="utf-8"?>
<p:tagLst xmlns:a="http://schemas.openxmlformats.org/drawingml/2006/main" xmlns:r="http://schemas.openxmlformats.org/officeDocument/2006/relationships" xmlns:p="http://schemas.openxmlformats.org/presentationml/2006/main">
  <p:tag name="VEVOX.QRDOT" val="(1,21)"/>
  <p:tag name="VEVOX.ACCESSIBILITY.DECORATIVE" val="1"/>
</p:tagLst>
</file>

<file path=ppt/tags/tag614.xml><?xml version="1.0" encoding="utf-8"?>
<p:tagLst xmlns:a="http://schemas.openxmlformats.org/drawingml/2006/main" xmlns:r="http://schemas.openxmlformats.org/officeDocument/2006/relationships" xmlns:p="http://schemas.openxmlformats.org/presentationml/2006/main">
  <p:tag name="VEVOX.QRDOT" val="(2,21)"/>
  <p:tag name="VEVOX.ACCESSIBILITY.DECORATIVE" val="1"/>
</p:tagLst>
</file>

<file path=ppt/tags/tag615.xml><?xml version="1.0" encoding="utf-8"?>
<p:tagLst xmlns:a="http://schemas.openxmlformats.org/drawingml/2006/main" xmlns:r="http://schemas.openxmlformats.org/officeDocument/2006/relationships" xmlns:p="http://schemas.openxmlformats.org/presentationml/2006/main">
  <p:tag name="VEVOX.QRDOT" val="(3,21)"/>
  <p:tag name="VEVOX.ACCESSIBILITY.DECORATIVE" val="1"/>
</p:tagLst>
</file>

<file path=ppt/tags/tag616.xml><?xml version="1.0" encoding="utf-8"?>
<p:tagLst xmlns:a="http://schemas.openxmlformats.org/drawingml/2006/main" xmlns:r="http://schemas.openxmlformats.org/officeDocument/2006/relationships" xmlns:p="http://schemas.openxmlformats.org/presentationml/2006/main">
  <p:tag name="VEVOX.QRDOT" val="(4,21)"/>
  <p:tag name="VEVOX.ACCESSIBILITY.DECORATIVE" val="1"/>
</p:tagLst>
</file>

<file path=ppt/tags/tag617.xml><?xml version="1.0" encoding="utf-8"?>
<p:tagLst xmlns:a="http://schemas.openxmlformats.org/drawingml/2006/main" xmlns:r="http://schemas.openxmlformats.org/officeDocument/2006/relationships" xmlns:p="http://schemas.openxmlformats.org/presentationml/2006/main">
  <p:tag name="VEVOX.QRDOT" val="(5,21)"/>
  <p:tag name="VEVOX.ACCESSIBILITY.DECORATIVE" val="1"/>
</p:tagLst>
</file>

<file path=ppt/tags/tag618.xml><?xml version="1.0" encoding="utf-8"?>
<p:tagLst xmlns:a="http://schemas.openxmlformats.org/drawingml/2006/main" xmlns:r="http://schemas.openxmlformats.org/officeDocument/2006/relationships" xmlns:p="http://schemas.openxmlformats.org/presentationml/2006/main">
  <p:tag name="VEVOX.QRDOT" val="(6,21)"/>
  <p:tag name="VEVOX.ACCESSIBILITY.DECORATIVE" val="1"/>
</p:tagLst>
</file>

<file path=ppt/tags/tag619.xml><?xml version="1.0" encoding="utf-8"?>
<p:tagLst xmlns:a="http://schemas.openxmlformats.org/drawingml/2006/main" xmlns:r="http://schemas.openxmlformats.org/officeDocument/2006/relationships" xmlns:p="http://schemas.openxmlformats.org/presentationml/2006/main">
  <p:tag name="VEVOX.QRDOT" val="(7,21)"/>
  <p:tag name="VEVOX.ACCESSIBILITY.DECORATIVE" val="1"/>
</p:tagLst>
</file>

<file path=ppt/tags/tag620.xml><?xml version="1.0" encoding="utf-8"?>
<p:tagLst xmlns:a="http://schemas.openxmlformats.org/drawingml/2006/main" xmlns:r="http://schemas.openxmlformats.org/officeDocument/2006/relationships" xmlns:p="http://schemas.openxmlformats.org/presentationml/2006/main">
  <p:tag name="VEVOX.QRDOT" val="(8,21)"/>
  <p:tag name="VEVOX.ACCESSIBILITY.DECORATIVE" val="1"/>
</p:tagLst>
</file>

<file path=ppt/tags/tag621.xml><?xml version="1.0" encoding="utf-8"?>
<p:tagLst xmlns:a="http://schemas.openxmlformats.org/drawingml/2006/main" xmlns:r="http://schemas.openxmlformats.org/officeDocument/2006/relationships" xmlns:p="http://schemas.openxmlformats.org/presentationml/2006/main">
  <p:tag name="VEVOX.QRDOT" val="(9,21)"/>
  <p:tag name="VEVOX.ACCESSIBILITY.DECORATIVE" val="1"/>
</p:tagLst>
</file>

<file path=ppt/tags/tag622.xml><?xml version="1.0" encoding="utf-8"?>
<p:tagLst xmlns:a="http://schemas.openxmlformats.org/drawingml/2006/main" xmlns:r="http://schemas.openxmlformats.org/officeDocument/2006/relationships" xmlns:p="http://schemas.openxmlformats.org/presentationml/2006/main">
  <p:tag name="VEVOX.QRDOT" val="(10,21)"/>
  <p:tag name="VEVOX.ACCESSIBILITY.DECORATIVE" val="1"/>
</p:tagLst>
</file>

<file path=ppt/tags/tag623.xml><?xml version="1.0" encoding="utf-8"?>
<p:tagLst xmlns:a="http://schemas.openxmlformats.org/drawingml/2006/main" xmlns:r="http://schemas.openxmlformats.org/officeDocument/2006/relationships" xmlns:p="http://schemas.openxmlformats.org/presentationml/2006/main">
  <p:tag name="VEVOX.QRDOT" val="(11,21)"/>
  <p:tag name="VEVOX.ACCESSIBILITY.DECORATIVE" val="1"/>
</p:tagLst>
</file>

<file path=ppt/tags/tag624.xml><?xml version="1.0" encoding="utf-8"?>
<p:tagLst xmlns:a="http://schemas.openxmlformats.org/drawingml/2006/main" xmlns:r="http://schemas.openxmlformats.org/officeDocument/2006/relationships" xmlns:p="http://schemas.openxmlformats.org/presentationml/2006/main">
  <p:tag name="VEVOX.QRDOT" val="(12,21)"/>
  <p:tag name="VEVOX.ACCESSIBILITY.DECORATIVE" val="1"/>
</p:tagLst>
</file>

<file path=ppt/tags/tag625.xml><?xml version="1.0" encoding="utf-8"?>
<p:tagLst xmlns:a="http://schemas.openxmlformats.org/drawingml/2006/main" xmlns:r="http://schemas.openxmlformats.org/officeDocument/2006/relationships" xmlns:p="http://schemas.openxmlformats.org/presentationml/2006/main">
  <p:tag name="VEVOX.QRDOT" val="(13,21)"/>
  <p:tag name="VEVOX.ACCESSIBILITY.DECORATIVE" val="1"/>
</p:tagLst>
</file>

<file path=ppt/tags/tag626.xml><?xml version="1.0" encoding="utf-8"?>
<p:tagLst xmlns:a="http://schemas.openxmlformats.org/drawingml/2006/main" xmlns:r="http://schemas.openxmlformats.org/officeDocument/2006/relationships" xmlns:p="http://schemas.openxmlformats.org/presentationml/2006/main">
  <p:tag name="VEVOX.QRDOT" val="(14,21)"/>
  <p:tag name="VEVOX.ACCESSIBILITY.DECORATIVE" val="1"/>
</p:tagLst>
</file>

<file path=ppt/tags/tag627.xml><?xml version="1.0" encoding="utf-8"?>
<p:tagLst xmlns:a="http://schemas.openxmlformats.org/drawingml/2006/main" xmlns:r="http://schemas.openxmlformats.org/officeDocument/2006/relationships" xmlns:p="http://schemas.openxmlformats.org/presentationml/2006/main">
  <p:tag name="VEVOX.QRDOT" val="(15,21)"/>
  <p:tag name="VEVOX.ACCESSIBILITY.DECORATIVE" val="1"/>
</p:tagLst>
</file>

<file path=ppt/tags/tag628.xml><?xml version="1.0" encoding="utf-8"?>
<p:tagLst xmlns:a="http://schemas.openxmlformats.org/drawingml/2006/main" xmlns:r="http://schemas.openxmlformats.org/officeDocument/2006/relationships" xmlns:p="http://schemas.openxmlformats.org/presentationml/2006/main">
  <p:tag name="VEVOX.QRDOT" val="(16,21)"/>
  <p:tag name="VEVOX.ACCESSIBILITY.DECORATIVE" val="1"/>
</p:tagLst>
</file>

<file path=ppt/tags/tag629.xml><?xml version="1.0" encoding="utf-8"?>
<p:tagLst xmlns:a="http://schemas.openxmlformats.org/drawingml/2006/main" xmlns:r="http://schemas.openxmlformats.org/officeDocument/2006/relationships" xmlns:p="http://schemas.openxmlformats.org/presentationml/2006/main">
  <p:tag name="VEVOX.QRDOT" val="(17,21)"/>
  <p:tag name="VEVOX.ACCESSIBILITY.DECORATIVE" val="1"/>
</p:tagLst>
</file>

<file path=ppt/tags/tag630.xml><?xml version="1.0" encoding="utf-8"?>
<p:tagLst xmlns:a="http://schemas.openxmlformats.org/drawingml/2006/main" xmlns:r="http://schemas.openxmlformats.org/officeDocument/2006/relationships" xmlns:p="http://schemas.openxmlformats.org/presentationml/2006/main">
  <p:tag name="VEVOX.QRDOT" val="(18,21)"/>
  <p:tag name="VEVOX.ACCESSIBILITY.DECORATIVE" val="1"/>
</p:tagLst>
</file>

<file path=ppt/tags/tag631.xml><?xml version="1.0" encoding="utf-8"?>
<p:tagLst xmlns:a="http://schemas.openxmlformats.org/drawingml/2006/main" xmlns:r="http://schemas.openxmlformats.org/officeDocument/2006/relationships" xmlns:p="http://schemas.openxmlformats.org/presentationml/2006/main">
  <p:tag name="VEVOX.QRDOT" val="(19,21)"/>
  <p:tag name="VEVOX.ACCESSIBILITY.DECORATIVE" val="1"/>
</p:tagLst>
</file>

<file path=ppt/tags/tag632.xml><?xml version="1.0" encoding="utf-8"?>
<p:tagLst xmlns:a="http://schemas.openxmlformats.org/drawingml/2006/main" xmlns:r="http://schemas.openxmlformats.org/officeDocument/2006/relationships" xmlns:p="http://schemas.openxmlformats.org/presentationml/2006/main">
  <p:tag name="VEVOX.QRDOT" val="(20,21)"/>
  <p:tag name="VEVOX.ACCESSIBILITY.DECORATIVE" val="1"/>
</p:tagLst>
</file>

<file path=ppt/tags/tag633.xml><?xml version="1.0" encoding="utf-8"?>
<p:tagLst xmlns:a="http://schemas.openxmlformats.org/drawingml/2006/main" xmlns:r="http://schemas.openxmlformats.org/officeDocument/2006/relationships" xmlns:p="http://schemas.openxmlformats.org/presentationml/2006/main">
  <p:tag name="VEVOX.QRDOT" val="(21,21)"/>
  <p:tag name="VEVOX.ACCESSIBILITY.DECORATIVE" val="1"/>
</p:tagLst>
</file>

<file path=ppt/tags/tag634.xml><?xml version="1.0" encoding="utf-8"?>
<p:tagLst xmlns:a="http://schemas.openxmlformats.org/drawingml/2006/main" xmlns:r="http://schemas.openxmlformats.org/officeDocument/2006/relationships" xmlns:p="http://schemas.openxmlformats.org/presentationml/2006/main">
  <p:tag name="VEVOX.QRDOT" val="(22,21)"/>
  <p:tag name="VEVOX.ACCESSIBILITY.DECORATIVE" val="1"/>
</p:tagLst>
</file>

<file path=ppt/tags/tag635.xml><?xml version="1.0" encoding="utf-8"?>
<p:tagLst xmlns:a="http://schemas.openxmlformats.org/drawingml/2006/main" xmlns:r="http://schemas.openxmlformats.org/officeDocument/2006/relationships" xmlns:p="http://schemas.openxmlformats.org/presentationml/2006/main">
  <p:tag name="VEVOX.QRDOT" val="(23,21)"/>
  <p:tag name="VEVOX.ACCESSIBILITY.DECORATIVE" val="1"/>
</p:tagLst>
</file>

<file path=ppt/tags/tag636.xml><?xml version="1.0" encoding="utf-8"?>
<p:tagLst xmlns:a="http://schemas.openxmlformats.org/drawingml/2006/main" xmlns:r="http://schemas.openxmlformats.org/officeDocument/2006/relationships" xmlns:p="http://schemas.openxmlformats.org/presentationml/2006/main">
  <p:tag name="VEVOX.QRDOT" val="(24,21)"/>
  <p:tag name="VEVOX.ACCESSIBILITY.DECORATIVE" val="1"/>
</p:tagLst>
</file>

<file path=ppt/tags/tag637.xml><?xml version="1.0" encoding="utf-8"?>
<p:tagLst xmlns:a="http://schemas.openxmlformats.org/drawingml/2006/main" xmlns:r="http://schemas.openxmlformats.org/officeDocument/2006/relationships" xmlns:p="http://schemas.openxmlformats.org/presentationml/2006/main">
  <p:tag name="VEVOX.QRDOT" val="(25,21)"/>
  <p:tag name="VEVOX.ACCESSIBILITY.DECORATIVE" val="1"/>
</p:tagLst>
</file>

<file path=ppt/tags/tag638.xml><?xml version="1.0" encoding="utf-8"?>
<p:tagLst xmlns:a="http://schemas.openxmlformats.org/drawingml/2006/main" xmlns:r="http://schemas.openxmlformats.org/officeDocument/2006/relationships" xmlns:p="http://schemas.openxmlformats.org/presentationml/2006/main">
  <p:tag name="VEVOX.QRDOT" val="(26,21)"/>
  <p:tag name="VEVOX.ACCESSIBILITY.DECORATIVE" val="1"/>
</p:tagLst>
</file>

<file path=ppt/tags/tag639.xml><?xml version="1.0" encoding="utf-8"?>
<p:tagLst xmlns:a="http://schemas.openxmlformats.org/drawingml/2006/main" xmlns:r="http://schemas.openxmlformats.org/officeDocument/2006/relationships" xmlns:p="http://schemas.openxmlformats.org/presentationml/2006/main">
  <p:tag name="VEVOX.QRDOT" val="(27,21)"/>
  <p:tag name="VEVOX.ACCESSIBILITY.DECORATIVE" val="1"/>
</p:tagLst>
</file>

<file path=ppt/tags/tag640.xml><?xml version="1.0" encoding="utf-8"?>
<p:tagLst xmlns:a="http://schemas.openxmlformats.org/drawingml/2006/main" xmlns:r="http://schemas.openxmlformats.org/officeDocument/2006/relationships" xmlns:p="http://schemas.openxmlformats.org/presentationml/2006/main">
  <p:tag name="VEVOX.QRDOT" val="(28,21)"/>
  <p:tag name="VEVOX.ACCESSIBILITY.DECORATIVE" val="1"/>
</p:tagLst>
</file>

<file path=ppt/tags/tag641.xml><?xml version="1.0" encoding="utf-8"?>
<p:tagLst xmlns:a="http://schemas.openxmlformats.org/drawingml/2006/main" xmlns:r="http://schemas.openxmlformats.org/officeDocument/2006/relationships" xmlns:p="http://schemas.openxmlformats.org/presentationml/2006/main">
  <p:tag name="VEVOX.QRDOT" val="(29,21)"/>
  <p:tag name="VEVOX.ACCESSIBILITY.DECORATIVE" val="1"/>
</p:tagLst>
</file>

<file path=ppt/tags/tag642.xml><?xml version="1.0" encoding="utf-8"?>
<p:tagLst xmlns:a="http://schemas.openxmlformats.org/drawingml/2006/main" xmlns:r="http://schemas.openxmlformats.org/officeDocument/2006/relationships" xmlns:p="http://schemas.openxmlformats.org/presentationml/2006/main">
  <p:tag name="VEVOX.QRDOT" val="(0,22)"/>
  <p:tag name="VEVOX.ACCESSIBILITY.DECORATIVE" val="1"/>
</p:tagLst>
</file>

<file path=ppt/tags/tag643.xml><?xml version="1.0" encoding="utf-8"?>
<p:tagLst xmlns:a="http://schemas.openxmlformats.org/drawingml/2006/main" xmlns:r="http://schemas.openxmlformats.org/officeDocument/2006/relationships" xmlns:p="http://schemas.openxmlformats.org/presentationml/2006/main">
  <p:tag name="VEVOX.QRDOT" val="(1,22)"/>
  <p:tag name="VEVOX.ACCESSIBILITY.DECORATIVE" val="1"/>
</p:tagLst>
</file>

<file path=ppt/tags/tag644.xml><?xml version="1.0" encoding="utf-8"?>
<p:tagLst xmlns:a="http://schemas.openxmlformats.org/drawingml/2006/main" xmlns:r="http://schemas.openxmlformats.org/officeDocument/2006/relationships" xmlns:p="http://schemas.openxmlformats.org/presentationml/2006/main">
  <p:tag name="VEVOX.QRDOT" val="(2,22)"/>
  <p:tag name="VEVOX.ACCESSIBILITY.DECORATIVE" val="1"/>
</p:tagLst>
</file>

<file path=ppt/tags/tag645.xml><?xml version="1.0" encoding="utf-8"?>
<p:tagLst xmlns:a="http://schemas.openxmlformats.org/drawingml/2006/main" xmlns:r="http://schemas.openxmlformats.org/officeDocument/2006/relationships" xmlns:p="http://schemas.openxmlformats.org/presentationml/2006/main">
  <p:tag name="VEVOX.QRDOT" val="(3,22)"/>
  <p:tag name="VEVOX.ACCESSIBILITY.DECORATIVE" val="1"/>
</p:tagLst>
</file>

<file path=ppt/tags/tag646.xml><?xml version="1.0" encoding="utf-8"?>
<p:tagLst xmlns:a="http://schemas.openxmlformats.org/drawingml/2006/main" xmlns:r="http://schemas.openxmlformats.org/officeDocument/2006/relationships" xmlns:p="http://schemas.openxmlformats.org/presentationml/2006/main">
  <p:tag name="VEVOX.QRDOT" val="(4,22)"/>
  <p:tag name="VEVOX.ACCESSIBILITY.DECORATIVE" val="1"/>
</p:tagLst>
</file>

<file path=ppt/tags/tag647.xml><?xml version="1.0" encoding="utf-8"?>
<p:tagLst xmlns:a="http://schemas.openxmlformats.org/drawingml/2006/main" xmlns:r="http://schemas.openxmlformats.org/officeDocument/2006/relationships" xmlns:p="http://schemas.openxmlformats.org/presentationml/2006/main">
  <p:tag name="VEVOX.QRDOT" val="(5,22)"/>
  <p:tag name="VEVOX.ACCESSIBILITY.DECORATIVE" val="1"/>
</p:tagLst>
</file>

<file path=ppt/tags/tag648.xml><?xml version="1.0" encoding="utf-8"?>
<p:tagLst xmlns:a="http://schemas.openxmlformats.org/drawingml/2006/main" xmlns:r="http://schemas.openxmlformats.org/officeDocument/2006/relationships" xmlns:p="http://schemas.openxmlformats.org/presentationml/2006/main">
  <p:tag name="VEVOX.QRDOT" val="(6,22)"/>
  <p:tag name="VEVOX.ACCESSIBILITY.DECORATIVE" val="1"/>
</p:tagLst>
</file>

<file path=ppt/tags/tag649.xml><?xml version="1.0" encoding="utf-8"?>
<p:tagLst xmlns:a="http://schemas.openxmlformats.org/drawingml/2006/main" xmlns:r="http://schemas.openxmlformats.org/officeDocument/2006/relationships" xmlns:p="http://schemas.openxmlformats.org/presentationml/2006/main">
  <p:tag name="VEVOX.QRDOT" val="(7,22)"/>
  <p:tag name="VEVOX.ACCESSIBILITY.DECORATIVE" val="1"/>
</p:tagLst>
</file>

<file path=ppt/tags/tag650.xml><?xml version="1.0" encoding="utf-8"?>
<p:tagLst xmlns:a="http://schemas.openxmlformats.org/drawingml/2006/main" xmlns:r="http://schemas.openxmlformats.org/officeDocument/2006/relationships" xmlns:p="http://schemas.openxmlformats.org/presentationml/2006/main">
  <p:tag name="VEVOX.QRDOT" val="(8,22)"/>
  <p:tag name="VEVOX.ACCESSIBILITY.DECORATIVE" val="1"/>
</p:tagLst>
</file>

<file path=ppt/tags/tag651.xml><?xml version="1.0" encoding="utf-8"?>
<p:tagLst xmlns:a="http://schemas.openxmlformats.org/drawingml/2006/main" xmlns:r="http://schemas.openxmlformats.org/officeDocument/2006/relationships" xmlns:p="http://schemas.openxmlformats.org/presentationml/2006/main">
  <p:tag name="VEVOX.QRDOT" val="(9,22)"/>
  <p:tag name="VEVOX.ACCESSIBILITY.DECORATIVE" val="1"/>
</p:tagLst>
</file>

<file path=ppt/tags/tag652.xml><?xml version="1.0" encoding="utf-8"?>
<p:tagLst xmlns:a="http://schemas.openxmlformats.org/drawingml/2006/main" xmlns:r="http://schemas.openxmlformats.org/officeDocument/2006/relationships" xmlns:p="http://schemas.openxmlformats.org/presentationml/2006/main">
  <p:tag name="VEVOX.QRDOT" val="(10,22)"/>
  <p:tag name="VEVOX.ACCESSIBILITY.DECORATIVE" val="1"/>
</p:tagLst>
</file>

<file path=ppt/tags/tag653.xml><?xml version="1.0" encoding="utf-8"?>
<p:tagLst xmlns:a="http://schemas.openxmlformats.org/drawingml/2006/main" xmlns:r="http://schemas.openxmlformats.org/officeDocument/2006/relationships" xmlns:p="http://schemas.openxmlformats.org/presentationml/2006/main">
  <p:tag name="VEVOX.QRDOT" val="(11,22)"/>
  <p:tag name="VEVOX.ACCESSIBILITY.DECORATIVE" val="1"/>
</p:tagLst>
</file>

<file path=ppt/tags/tag654.xml><?xml version="1.0" encoding="utf-8"?>
<p:tagLst xmlns:a="http://schemas.openxmlformats.org/drawingml/2006/main" xmlns:r="http://schemas.openxmlformats.org/officeDocument/2006/relationships" xmlns:p="http://schemas.openxmlformats.org/presentationml/2006/main">
  <p:tag name="VEVOX.QRDOT" val="(12,22)"/>
  <p:tag name="VEVOX.ACCESSIBILITY.DECORATIVE" val="1"/>
</p:tagLst>
</file>

<file path=ppt/tags/tag655.xml><?xml version="1.0" encoding="utf-8"?>
<p:tagLst xmlns:a="http://schemas.openxmlformats.org/drawingml/2006/main" xmlns:r="http://schemas.openxmlformats.org/officeDocument/2006/relationships" xmlns:p="http://schemas.openxmlformats.org/presentationml/2006/main">
  <p:tag name="VEVOX.QRDOT" val="(13,22)"/>
  <p:tag name="VEVOX.ACCESSIBILITY.DECORATIVE" val="1"/>
</p:tagLst>
</file>

<file path=ppt/tags/tag656.xml><?xml version="1.0" encoding="utf-8"?>
<p:tagLst xmlns:a="http://schemas.openxmlformats.org/drawingml/2006/main" xmlns:r="http://schemas.openxmlformats.org/officeDocument/2006/relationships" xmlns:p="http://schemas.openxmlformats.org/presentationml/2006/main">
  <p:tag name="VEVOX.QRDOT" val="(14,22)"/>
  <p:tag name="VEVOX.ACCESSIBILITY.DECORATIVE" val="1"/>
</p:tagLst>
</file>

<file path=ppt/tags/tag657.xml><?xml version="1.0" encoding="utf-8"?>
<p:tagLst xmlns:a="http://schemas.openxmlformats.org/drawingml/2006/main" xmlns:r="http://schemas.openxmlformats.org/officeDocument/2006/relationships" xmlns:p="http://schemas.openxmlformats.org/presentationml/2006/main">
  <p:tag name="VEVOX.QRDOT" val="(15,22)"/>
  <p:tag name="VEVOX.ACCESSIBILITY.DECORATIVE" val="1"/>
</p:tagLst>
</file>

<file path=ppt/tags/tag658.xml><?xml version="1.0" encoding="utf-8"?>
<p:tagLst xmlns:a="http://schemas.openxmlformats.org/drawingml/2006/main" xmlns:r="http://schemas.openxmlformats.org/officeDocument/2006/relationships" xmlns:p="http://schemas.openxmlformats.org/presentationml/2006/main">
  <p:tag name="VEVOX.QRDOT" val="(16,22)"/>
  <p:tag name="VEVOX.ACCESSIBILITY.DECORATIVE" val="1"/>
</p:tagLst>
</file>

<file path=ppt/tags/tag659.xml><?xml version="1.0" encoding="utf-8"?>
<p:tagLst xmlns:a="http://schemas.openxmlformats.org/drawingml/2006/main" xmlns:r="http://schemas.openxmlformats.org/officeDocument/2006/relationships" xmlns:p="http://schemas.openxmlformats.org/presentationml/2006/main">
  <p:tag name="VEVOX.QRDOT" val="(17,22)"/>
  <p:tag name="VEVOX.ACCESSIBILITY.DECORATIVE" val="1"/>
</p:tagLst>
</file>

<file path=ppt/tags/tag660.xml><?xml version="1.0" encoding="utf-8"?>
<p:tagLst xmlns:a="http://schemas.openxmlformats.org/drawingml/2006/main" xmlns:r="http://schemas.openxmlformats.org/officeDocument/2006/relationships" xmlns:p="http://schemas.openxmlformats.org/presentationml/2006/main">
  <p:tag name="VEVOX.QRDOT" val="(18,22)"/>
  <p:tag name="VEVOX.ACCESSIBILITY.DECORATIVE" val="1"/>
</p:tagLst>
</file>

<file path=ppt/tags/tag661.xml><?xml version="1.0" encoding="utf-8"?>
<p:tagLst xmlns:a="http://schemas.openxmlformats.org/drawingml/2006/main" xmlns:r="http://schemas.openxmlformats.org/officeDocument/2006/relationships" xmlns:p="http://schemas.openxmlformats.org/presentationml/2006/main">
  <p:tag name="VEVOX.QRDOT" val="(19,22)"/>
  <p:tag name="VEVOX.ACCESSIBILITY.DECORATIVE" val="1"/>
</p:tagLst>
</file>

<file path=ppt/tags/tag662.xml><?xml version="1.0" encoding="utf-8"?>
<p:tagLst xmlns:a="http://schemas.openxmlformats.org/drawingml/2006/main" xmlns:r="http://schemas.openxmlformats.org/officeDocument/2006/relationships" xmlns:p="http://schemas.openxmlformats.org/presentationml/2006/main">
  <p:tag name="VEVOX.QRDOT" val="(20,22)"/>
  <p:tag name="VEVOX.ACCESSIBILITY.DECORATIVE" val="1"/>
</p:tagLst>
</file>

<file path=ppt/tags/tag663.xml><?xml version="1.0" encoding="utf-8"?>
<p:tagLst xmlns:a="http://schemas.openxmlformats.org/drawingml/2006/main" xmlns:r="http://schemas.openxmlformats.org/officeDocument/2006/relationships" xmlns:p="http://schemas.openxmlformats.org/presentationml/2006/main">
  <p:tag name="VEVOX.QRDOT" val="(21,22)"/>
  <p:tag name="VEVOX.ACCESSIBILITY.DECORATIVE" val="1"/>
</p:tagLst>
</file>

<file path=ppt/tags/tag664.xml><?xml version="1.0" encoding="utf-8"?>
<p:tagLst xmlns:a="http://schemas.openxmlformats.org/drawingml/2006/main" xmlns:r="http://schemas.openxmlformats.org/officeDocument/2006/relationships" xmlns:p="http://schemas.openxmlformats.org/presentationml/2006/main">
  <p:tag name="VEVOX.QRDOT" val="(22,22)"/>
  <p:tag name="VEVOX.ACCESSIBILITY.DECORATIVE" val="1"/>
</p:tagLst>
</file>

<file path=ppt/tags/tag665.xml><?xml version="1.0" encoding="utf-8"?>
<p:tagLst xmlns:a="http://schemas.openxmlformats.org/drawingml/2006/main" xmlns:r="http://schemas.openxmlformats.org/officeDocument/2006/relationships" xmlns:p="http://schemas.openxmlformats.org/presentationml/2006/main">
  <p:tag name="VEVOX.QRDOT" val="(23,22)"/>
  <p:tag name="VEVOX.ACCESSIBILITY.DECORATIVE" val="1"/>
</p:tagLst>
</file>

<file path=ppt/tags/tag666.xml><?xml version="1.0" encoding="utf-8"?>
<p:tagLst xmlns:a="http://schemas.openxmlformats.org/drawingml/2006/main" xmlns:r="http://schemas.openxmlformats.org/officeDocument/2006/relationships" xmlns:p="http://schemas.openxmlformats.org/presentationml/2006/main">
  <p:tag name="VEVOX.QRDOT" val="(24,22)"/>
  <p:tag name="VEVOX.ACCESSIBILITY.DECORATIVE" val="1"/>
</p:tagLst>
</file>

<file path=ppt/tags/tag667.xml><?xml version="1.0" encoding="utf-8"?>
<p:tagLst xmlns:a="http://schemas.openxmlformats.org/drawingml/2006/main" xmlns:r="http://schemas.openxmlformats.org/officeDocument/2006/relationships" xmlns:p="http://schemas.openxmlformats.org/presentationml/2006/main">
  <p:tag name="VEVOX.QRDOT" val="(25,22)"/>
  <p:tag name="VEVOX.ACCESSIBILITY.DECORATIVE" val="1"/>
</p:tagLst>
</file>

<file path=ppt/tags/tag668.xml><?xml version="1.0" encoding="utf-8"?>
<p:tagLst xmlns:a="http://schemas.openxmlformats.org/drawingml/2006/main" xmlns:r="http://schemas.openxmlformats.org/officeDocument/2006/relationships" xmlns:p="http://schemas.openxmlformats.org/presentationml/2006/main">
  <p:tag name="VEVOX.QRDOT" val="(26,22)"/>
  <p:tag name="VEVOX.ACCESSIBILITY.DECORATIVE" val="1"/>
</p:tagLst>
</file>

<file path=ppt/tags/tag669.xml><?xml version="1.0" encoding="utf-8"?>
<p:tagLst xmlns:a="http://schemas.openxmlformats.org/drawingml/2006/main" xmlns:r="http://schemas.openxmlformats.org/officeDocument/2006/relationships" xmlns:p="http://schemas.openxmlformats.org/presentationml/2006/main">
  <p:tag name="VEVOX.QRDOT" val="(27,22)"/>
  <p:tag name="VEVOX.ACCESSIBILITY.DECORATIVE" val="1"/>
</p:tagLst>
</file>

<file path=ppt/tags/tag670.xml><?xml version="1.0" encoding="utf-8"?>
<p:tagLst xmlns:a="http://schemas.openxmlformats.org/drawingml/2006/main" xmlns:r="http://schemas.openxmlformats.org/officeDocument/2006/relationships" xmlns:p="http://schemas.openxmlformats.org/presentationml/2006/main">
  <p:tag name="VEVOX.QRDOT" val="(28,22)"/>
  <p:tag name="VEVOX.ACCESSIBILITY.DECORATIVE" val="1"/>
</p:tagLst>
</file>

<file path=ppt/tags/tag671.xml><?xml version="1.0" encoding="utf-8"?>
<p:tagLst xmlns:a="http://schemas.openxmlformats.org/drawingml/2006/main" xmlns:r="http://schemas.openxmlformats.org/officeDocument/2006/relationships" xmlns:p="http://schemas.openxmlformats.org/presentationml/2006/main">
  <p:tag name="VEVOX.QRDOT" val="(0,23)"/>
  <p:tag name="VEVOX.ACCESSIBILITY.DECORATIVE" val="1"/>
</p:tagLst>
</file>

<file path=ppt/tags/tag672.xml><?xml version="1.0" encoding="utf-8"?>
<p:tagLst xmlns:a="http://schemas.openxmlformats.org/drawingml/2006/main" xmlns:r="http://schemas.openxmlformats.org/officeDocument/2006/relationships" xmlns:p="http://schemas.openxmlformats.org/presentationml/2006/main">
  <p:tag name="VEVOX.QRDOT" val="(1,23)"/>
  <p:tag name="VEVOX.ACCESSIBILITY.DECORATIVE" val="1"/>
</p:tagLst>
</file>

<file path=ppt/tags/tag673.xml><?xml version="1.0" encoding="utf-8"?>
<p:tagLst xmlns:a="http://schemas.openxmlformats.org/drawingml/2006/main" xmlns:r="http://schemas.openxmlformats.org/officeDocument/2006/relationships" xmlns:p="http://schemas.openxmlformats.org/presentationml/2006/main">
  <p:tag name="VEVOX.QRDOT" val="(2,23)"/>
  <p:tag name="VEVOX.ACCESSIBILITY.DECORATIVE" val="1"/>
</p:tagLst>
</file>

<file path=ppt/tags/tag674.xml><?xml version="1.0" encoding="utf-8"?>
<p:tagLst xmlns:a="http://schemas.openxmlformats.org/drawingml/2006/main" xmlns:r="http://schemas.openxmlformats.org/officeDocument/2006/relationships" xmlns:p="http://schemas.openxmlformats.org/presentationml/2006/main">
  <p:tag name="VEVOX.QRDOT" val="(3,23)"/>
  <p:tag name="VEVOX.ACCESSIBILITY.DECORATIVE" val="1"/>
</p:tagLst>
</file>

<file path=ppt/tags/tag675.xml><?xml version="1.0" encoding="utf-8"?>
<p:tagLst xmlns:a="http://schemas.openxmlformats.org/drawingml/2006/main" xmlns:r="http://schemas.openxmlformats.org/officeDocument/2006/relationships" xmlns:p="http://schemas.openxmlformats.org/presentationml/2006/main">
  <p:tag name="VEVOX.QRDOT" val="(4,23)"/>
  <p:tag name="VEVOX.ACCESSIBILITY.DECORATIVE" val="1"/>
</p:tagLst>
</file>

<file path=ppt/tags/tag676.xml><?xml version="1.0" encoding="utf-8"?>
<p:tagLst xmlns:a="http://schemas.openxmlformats.org/drawingml/2006/main" xmlns:r="http://schemas.openxmlformats.org/officeDocument/2006/relationships" xmlns:p="http://schemas.openxmlformats.org/presentationml/2006/main">
  <p:tag name="VEVOX.QRDOT" val="(5,23)"/>
  <p:tag name="VEVOX.ACCESSIBILITY.DECORATIVE" val="1"/>
</p:tagLst>
</file>

<file path=ppt/tags/tag677.xml><?xml version="1.0" encoding="utf-8"?>
<p:tagLst xmlns:a="http://schemas.openxmlformats.org/drawingml/2006/main" xmlns:r="http://schemas.openxmlformats.org/officeDocument/2006/relationships" xmlns:p="http://schemas.openxmlformats.org/presentationml/2006/main">
  <p:tag name="VEVOX.QRDOT" val="(6,23)"/>
  <p:tag name="VEVOX.ACCESSIBILITY.DECORATIVE" val="1"/>
</p:tagLst>
</file>

<file path=ppt/tags/tag678.xml><?xml version="1.0" encoding="utf-8"?>
<p:tagLst xmlns:a="http://schemas.openxmlformats.org/drawingml/2006/main" xmlns:r="http://schemas.openxmlformats.org/officeDocument/2006/relationships" xmlns:p="http://schemas.openxmlformats.org/presentationml/2006/main">
  <p:tag name="VEVOX.QRDOT" val="(7,23)"/>
  <p:tag name="VEVOX.ACCESSIBILITY.DECORATIVE" val="1"/>
</p:tagLst>
</file>

<file path=ppt/tags/tag679.xml><?xml version="1.0" encoding="utf-8"?>
<p:tagLst xmlns:a="http://schemas.openxmlformats.org/drawingml/2006/main" xmlns:r="http://schemas.openxmlformats.org/officeDocument/2006/relationships" xmlns:p="http://schemas.openxmlformats.org/presentationml/2006/main">
  <p:tag name="VEVOX.QRDOT" val="(8,23)"/>
  <p:tag name="VEVOX.ACCESSIBILITY.DECORATIVE" val="1"/>
</p:tagLst>
</file>

<file path=ppt/tags/tag680.xml><?xml version="1.0" encoding="utf-8"?>
<p:tagLst xmlns:a="http://schemas.openxmlformats.org/drawingml/2006/main" xmlns:r="http://schemas.openxmlformats.org/officeDocument/2006/relationships" xmlns:p="http://schemas.openxmlformats.org/presentationml/2006/main">
  <p:tag name="VEVOX.QRDOT" val="(9,23)"/>
  <p:tag name="VEVOX.ACCESSIBILITY.DECORATIVE" val="1"/>
</p:tagLst>
</file>

<file path=ppt/tags/tag681.xml><?xml version="1.0" encoding="utf-8"?>
<p:tagLst xmlns:a="http://schemas.openxmlformats.org/drawingml/2006/main" xmlns:r="http://schemas.openxmlformats.org/officeDocument/2006/relationships" xmlns:p="http://schemas.openxmlformats.org/presentationml/2006/main">
  <p:tag name="VEVOX.QRDOT" val="(10,23)"/>
  <p:tag name="VEVOX.ACCESSIBILITY.DECORATIVE" val="1"/>
</p:tagLst>
</file>

<file path=ppt/tags/tag682.xml><?xml version="1.0" encoding="utf-8"?>
<p:tagLst xmlns:a="http://schemas.openxmlformats.org/drawingml/2006/main" xmlns:r="http://schemas.openxmlformats.org/officeDocument/2006/relationships" xmlns:p="http://schemas.openxmlformats.org/presentationml/2006/main">
  <p:tag name="VEVOX.QRDOT" val="(11,23)"/>
  <p:tag name="VEVOX.ACCESSIBILITY.DECORATIVE" val="1"/>
</p:tagLst>
</file>

<file path=ppt/tags/tag683.xml><?xml version="1.0" encoding="utf-8"?>
<p:tagLst xmlns:a="http://schemas.openxmlformats.org/drawingml/2006/main" xmlns:r="http://schemas.openxmlformats.org/officeDocument/2006/relationships" xmlns:p="http://schemas.openxmlformats.org/presentationml/2006/main">
  <p:tag name="VEVOX.QRDOT" val="(12,23)"/>
  <p:tag name="VEVOX.ACCESSIBILITY.DECORATIVE" val="1"/>
</p:tagLst>
</file>

<file path=ppt/tags/tag684.xml><?xml version="1.0" encoding="utf-8"?>
<p:tagLst xmlns:a="http://schemas.openxmlformats.org/drawingml/2006/main" xmlns:r="http://schemas.openxmlformats.org/officeDocument/2006/relationships" xmlns:p="http://schemas.openxmlformats.org/presentationml/2006/main">
  <p:tag name="VEVOX.QRDOT" val="(13,23)"/>
  <p:tag name="VEVOX.ACCESSIBILITY.DECORATIVE" val="1"/>
</p:tagLst>
</file>

<file path=ppt/tags/tag685.xml><?xml version="1.0" encoding="utf-8"?>
<p:tagLst xmlns:a="http://schemas.openxmlformats.org/drawingml/2006/main" xmlns:r="http://schemas.openxmlformats.org/officeDocument/2006/relationships" xmlns:p="http://schemas.openxmlformats.org/presentationml/2006/main">
  <p:tag name="VEVOX.QRDOT" val="(14,23)"/>
  <p:tag name="VEVOX.ACCESSIBILITY.DECORATIVE" val="1"/>
</p:tagLst>
</file>

<file path=ppt/tags/tag686.xml><?xml version="1.0" encoding="utf-8"?>
<p:tagLst xmlns:a="http://schemas.openxmlformats.org/drawingml/2006/main" xmlns:r="http://schemas.openxmlformats.org/officeDocument/2006/relationships" xmlns:p="http://schemas.openxmlformats.org/presentationml/2006/main">
  <p:tag name="VEVOX.QRDOT" val="(15,23)"/>
  <p:tag name="VEVOX.ACCESSIBILITY.DECORATIVE" val="1"/>
</p:tagLst>
</file>

<file path=ppt/tags/tag687.xml><?xml version="1.0" encoding="utf-8"?>
<p:tagLst xmlns:a="http://schemas.openxmlformats.org/drawingml/2006/main" xmlns:r="http://schemas.openxmlformats.org/officeDocument/2006/relationships" xmlns:p="http://schemas.openxmlformats.org/presentationml/2006/main">
  <p:tag name="VEVOX.QRDOT" val="(16,23)"/>
  <p:tag name="VEVOX.ACCESSIBILITY.DECORATIVE" val="1"/>
</p:tagLst>
</file>

<file path=ppt/tags/tag688.xml><?xml version="1.0" encoding="utf-8"?>
<p:tagLst xmlns:a="http://schemas.openxmlformats.org/drawingml/2006/main" xmlns:r="http://schemas.openxmlformats.org/officeDocument/2006/relationships" xmlns:p="http://schemas.openxmlformats.org/presentationml/2006/main">
  <p:tag name="VEVOX.QRDOT" val="(17,23)"/>
  <p:tag name="VEVOX.ACCESSIBILITY.DECORATIVE" val="1"/>
</p:tagLst>
</file>

<file path=ppt/tags/tag689.xml><?xml version="1.0" encoding="utf-8"?>
<p:tagLst xmlns:a="http://schemas.openxmlformats.org/drawingml/2006/main" xmlns:r="http://schemas.openxmlformats.org/officeDocument/2006/relationships" xmlns:p="http://schemas.openxmlformats.org/presentationml/2006/main">
  <p:tag name="VEVOX.QRDOT" val="(18,23)"/>
  <p:tag name="VEVOX.ACCESSIBILITY.DECORATIVE" val="1"/>
</p:tagLst>
</file>

<file path=ppt/tags/tag690.xml><?xml version="1.0" encoding="utf-8"?>
<p:tagLst xmlns:a="http://schemas.openxmlformats.org/drawingml/2006/main" xmlns:r="http://schemas.openxmlformats.org/officeDocument/2006/relationships" xmlns:p="http://schemas.openxmlformats.org/presentationml/2006/main">
  <p:tag name="VEVOX.QRDOT" val="(19,23)"/>
  <p:tag name="VEVOX.ACCESSIBILITY.DECORATIVE" val="1"/>
</p:tagLst>
</file>

<file path=ppt/tags/tag691.xml><?xml version="1.0" encoding="utf-8"?>
<p:tagLst xmlns:a="http://schemas.openxmlformats.org/drawingml/2006/main" xmlns:r="http://schemas.openxmlformats.org/officeDocument/2006/relationships" xmlns:p="http://schemas.openxmlformats.org/presentationml/2006/main">
  <p:tag name="VEVOX.QRDOT" val="(20,23)"/>
  <p:tag name="VEVOX.ACCESSIBILITY.DECORATIVE" val="1"/>
</p:tagLst>
</file>

<file path=ppt/tags/tag692.xml><?xml version="1.0" encoding="utf-8"?>
<p:tagLst xmlns:a="http://schemas.openxmlformats.org/drawingml/2006/main" xmlns:r="http://schemas.openxmlformats.org/officeDocument/2006/relationships" xmlns:p="http://schemas.openxmlformats.org/presentationml/2006/main">
  <p:tag name="VEVOX.QRDOT" val="(21,23)"/>
  <p:tag name="VEVOX.ACCESSIBILITY.DECORATIVE" val="1"/>
</p:tagLst>
</file>

<file path=ppt/tags/tag693.xml><?xml version="1.0" encoding="utf-8"?>
<p:tagLst xmlns:a="http://schemas.openxmlformats.org/drawingml/2006/main" xmlns:r="http://schemas.openxmlformats.org/officeDocument/2006/relationships" xmlns:p="http://schemas.openxmlformats.org/presentationml/2006/main">
  <p:tag name="VEVOX.QRDOT" val="(22,23)"/>
  <p:tag name="VEVOX.ACCESSIBILITY.DECORATIVE" val="1"/>
</p:tagLst>
</file>

<file path=ppt/tags/tag694.xml><?xml version="1.0" encoding="utf-8"?>
<p:tagLst xmlns:a="http://schemas.openxmlformats.org/drawingml/2006/main" xmlns:r="http://schemas.openxmlformats.org/officeDocument/2006/relationships" xmlns:p="http://schemas.openxmlformats.org/presentationml/2006/main">
  <p:tag name="VEVOX.QRDOT" val="(23,23)"/>
  <p:tag name="VEVOX.ACCESSIBILITY.DECORATIVE" val="1"/>
</p:tagLst>
</file>

<file path=ppt/tags/tag695.xml><?xml version="1.0" encoding="utf-8"?>
<p:tagLst xmlns:a="http://schemas.openxmlformats.org/drawingml/2006/main" xmlns:r="http://schemas.openxmlformats.org/officeDocument/2006/relationships" xmlns:p="http://schemas.openxmlformats.org/presentationml/2006/main">
  <p:tag name="VEVOX.QRDOT" val="(24,23)"/>
  <p:tag name="VEVOX.ACCESSIBILITY.DECORATIVE" val="1"/>
</p:tagLst>
</file>

<file path=ppt/tags/tag696.xml><?xml version="1.0" encoding="utf-8"?>
<p:tagLst xmlns:a="http://schemas.openxmlformats.org/drawingml/2006/main" xmlns:r="http://schemas.openxmlformats.org/officeDocument/2006/relationships" xmlns:p="http://schemas.openxmlformats.org/presentationml/2006/main">
  <p:tag name="VEVOX.QRDOT" val="(25,23)"/>
  <p:tag name="VEVOX.ACCESSIBILITY.DECORATIVE" val="1"/>
</p:tagLst>
</file>

<file path=ppt/tags/tag697.xml><?xml version="1.0" encoding="utf-8"?>
<p:tagLst xmlns:a="http://schemas.openxmlformats.org/drawingml/2006/main" xmlns:r="http://schemas.openxmlformats.org/officeDocument/2006/relationships" xmlns:p="http://schemas.openxmlformats.org/presentationml/2006/main">
  <p:tag name="VEVOX.QRDOT" val="(26,23)"/>
  <p:tag name="VEVOX.ACCESSIBILITY.DECORATIVE" val="1"/>
</p:tagLst>
</file>

<file path=ppt/tags/tag698.xml><?xml version="1.0" encoding="utf-8"?>
<p:tagLst xmlns:a="http://schemas.openxmlformats.org/drawingml/2006/main" xmlns:r="http://schemas.openxmlformats.org/officeDocument/2006/relationships" xmlns:p="http://schemas.openxmlformats.org/presentationml/2006/main">
  <p:tag name="VEVOX.QRDOT" val="(0,24)"/>
  <p:tag name="VEVOX.ACCESSIBILITY.DECORATIVE" val="1"/>
</p:tagLst>
</file>

<file path=ppt/tags/tag699.xml><?xml version="1.0" encoding="utf-8"?>
<p:tagLst xmlns:a="http://schemas.openxmlformats.org/drawingml/2006/main" xmlns:r="http://schemas.openxmlformats.org/officeDocument/2006/relationships" xmlns:p="http://schemas.openxmlformats.org/presentationml/2006/main">
  <p:tag name="VEVOX.QRDOT" val="(1,24)"/>
  <p:tag name="VEVOX.ACCESSIBILITY.DECORATIVE" val="1"/>
</p:tagLst>
</file>

<file path=ppt/tags/tag700.xml><?xml version="1.0" encoding="utf-8"?>
<p:tagLst xmlns:a="http://schemas.openxmlformats.org/drawingml/2006/main" xmlns:r="http://schemas.openxmlformats.org/officeDocument/2006/relationships" xmlns:p="http://schemas.openxmlformats.org/presentationml/2006/main">
  <p:tag name="VEVOX.QRDOT" val="(2,24)"/>
  <p:tag name="VEVOX.ACCESSIBILITY.DECORATIVE" val="1"/>
</p:tagLst>
</file>

<file path=ppt/tags/tag701.xml><?xml version="1.0" encoding="utf-8"?>
<p:tagLst xmlns:a="http://schemas.openxmlformats.org/drawingml/2006/main" xmlns:r="http://schemas.openxmlformats.org/officeDocument/2006/relationships" xmlns:p="http://schemas.openxmlformats.org/presentationml/2006/main">
  <p:tag name="VEVOX.QRDOT" val="(3,24)"/>
  <p:tag name="VEVOX.ACCESSIBILITY.DECORATIVE" val="1"/>
</p:tagLst>
</file>

<file path=ppt/tags/tag702.xml><?xml version="1.0" encoding="utf-8"?>
<p:tagLst xmlns:a="http://schemas.openxmlformats.org/drawingml/2006/main" xmlns:r="http://schemas.openxmlformats.org/officeDocument/2006/relationships" xmlns:p="http://schemas.openxmlformats.org/presentationml/2006/main">
  <p:tag name="VEVOX.QRDOT" val="(4,24)"/>
  <p:tag name="VEVOX.ACCESSIBILITY.DECORATIVE" val="1"/>
</p:tagLst>
</file>

<file path=ppt/tags/tag703.xml><?xml version="1.0" encoding="utf-8"?>
<p:tagLst xmlns:a="http://schemas.openxmlformats.org/drawingml/2006/main" xmlns:r="http://schemas.openxmlformats.org/officeDocument/2006/relationships" xmlns:p="http://schemas.openxmlformats.org/presentationml/2006/main">
  <p:tag name="VEVOX.QRDOT" val="(5,24)"/>
  <p:tag name="VEVOX.ACCESSIBILITY.DECORATIVE" val="1"/>
</p:tagLst>
</file>

<file path=ppt/tags/tag704.xml><?xml version="1.0" encoding="utf-8"?>
<p:tagLst xmlns:a="http://schemas.openxmlformats.org/drawingml/2006/main" xmlns:r="http://schemas.openxmlformats.org/officeDocument/2006/relationships" xmlns:p="http://schemas.openxmlformats.org/presentationml/2006/main">
  <p:tag name="VEVOX.QRDOT" val="(6,24)"/>
  <p:tag name="VEVOX.ACCESSIBILITY.DECORATIVE" val="1"/>
</p:tagLst>
</file>

<file path=ppt/tags/tag705.xml><?xml version="1.0" encoding="utf-8"?>
<p:tagLst xmlns:a="http://schemas.openxmlformats.org/drawingml/2006/main" xmlns:r="http://schemas.openxmlformats.org/officeDocument/2006/relationships" xmlns:p="http://schemas.openxmlformats.org/presentationml/2006/main">
  <p:tag name="VEVOX.QRDOT" val="(7,24)"/>
  <p:tag name="VEVOX.ACCESSIBILITY.DECORATIVE" val="1"/>
</p:tagLst>
</file>

<file path=ppt/tags/tag706.xml><?xml version="1.0" encoding="utf-8"?>
<p:tagLst xmlns:a="http://schemas.openxmlformats.org/drawingml/2006/main" xmlns:r="http://schemas.openxmlformats.org/officeDocument/2006/relationships" xmlns:p="http://schemas.openxmlformats.org/presentationml/2006/main">
  <p:tag name="VEVOX.QRDOT" val="(8,24)"/>
  <p:tag name="VEVOX.ACCESSIBILITY.DECORATIVE" val="1"/>
</p:tagLst>
</file>

<file path=ppt/tags/tag707.xml><?xml version="1.0" encoding="utf-8"?>
<p:tagLst xmlns:a="http://schemas.openxmlformats.org/drawingml/2006/main" xmlns:r="http://schemas.openxmlformats.org/officeDocument/2006/relationships" xmlns:p="http://schemas.openxmlformats.org/presentationml/2006/main">
  <p:tag name="VEVOX.QRDOT" val="(9,24)"/>
  <p:tag name="VEVOX.ACCESSIBILITY.DECORATIVE" val="1"/>
</p:tagLst>
</file>

<file path=ppt/tags/tag708.xml><?xml version="1.0" encoding="utf-8"?>
<p:tagLst xmlns:a="http://schemas.openxmlformats.org/drawingml/2006/main" xmlns:r="http://schemas.openxmlformats.org/officeDocument/2006/relationships" xmlns:p="http://schemas.openxmlformats.org/presentationml/2006/main">
  <p:tag name="VEVOX.QRDOT" val="(10,24)"/>
  <p:tag name="VEVOX.ACCESSIBILITY.DECORATIVE" val="1"/>
</p:tagLst>
</file>

<file path=ppt/tags/tag709.xml><?xml version="1.0" encoding="utf-8"?>
<p:tagLst xmlns:a="http://schemas.openxmlformats.org/drawingml/2006/main" xmlns:r="http://schemas.openxmlformats.org/officeDocument/2006/relationships" xmlns:p="http://schemas.openxmlformats.org/presentationml/2006/main">
  <p:tag name="VEVOX.QRDOT" val="(11,24)"/>
  <p:tag name="VEVOX.ACCESSIBILITY.DECORATIVE" val="1"/>
</p:tagLst>
</file>

<file path=ppt/tags/tag710.xml><?xml version="1.0" encoding="utf-8"?>
<p:tagLst xmlns:a="http://schemas.openxmlformats.org/drawingml/2006/main" xmlns:r="http://schemas.openxmlformats.org/officeDocument/2006/relationships" xmlns:p="http://schemas.openxmlformats.org/presentationml/2006/main">
  <p:tag name="VEVOX.QRDOT" val="(12,24)"/>
  <p:tag name="VEVOX.ACCESSIBILITY.DECORATIVE" val="1"/>
</p:tagLst>
</file>

<file path=ppt/tags/tag711.xml><?xml version="1.0" encoding="utf-8"?>
<p:tagLst xmlns:a="http://schemas.openxmlformats.org/drawingml/2006/main" xmlns:r="http://schemas.openxmlformats.org/officeDocument/2006/relationships" xmlns:p="http://schemas.openxmlformats.org/presentationml/2006/main">
  <p:tag name="VEVOX.QRDOT" val="(13,24)"/>
  <p:tag name="VEVOX.ACCESSIBILITY.DECORATIVE" val="1"/>
</p:tagLst>
</file>

<file path=ppt/tags/tag712.xml><?xml version="1.0" encoding="utf-8"?>
<p:tagLst xmlns:a="http://schemas.openxmlformats.org/drawingml/2006/main" xmlns:r="http://schemas.openxmlformats.org/officeDocument/2006/relationships" xmlns:p="http://schemas.openxmlformats.org/presentationml/2006/main">
  <p:tag name="VEVOX.QRDOT" val="(14,24)"/>
  <p:tag name="VEVOX.ACCESSIBILITY.DECORATIVE" val="1"/>
</p:tagLst>
</file>

<file path=ppt/tags/tag713.xml><?xml version="1.0" encoding="utf-8"?>
<p:tagLst xmlns:a="http://schemas.openxmlformats.org/drawingml/2006/main" xmlns:r="http://schemas.openxmlformats.org/officeDocument/2006/relationships" xmlns:p="http://schemas.openxmlformats.org/presentationml/2006/main">
  <p:tag name="VEVOX.QRDOT" val="(15,24)"/>
  <p:tag name="VEVOX.ACCESSIBILITY.DECORATIVE" val="1"/>
</p:tagLst>
</file>

<file path=ppt/tags/tag714.xml><?xml version="1.0" encoding="utf-8"?>
<p:tagLst xmlns:a="http://schemas.openxmlformats.org/drawingml/2006/main" xmlns:r="http://schemas.openxmlformats.org/officeDocument/2006/relationships" xmlns:p="http://schemas.openxmlformats.org/presentationml/2006/main">
  <p:tag name="VEVOX.QRDOT" val="(16,24)"/>
  <p:tag name="VEVOX.ACCESSIBILITY.DECORATIVE" val="1"/>
</p:tagLst>
</file>

<file path=ppt/tags/tag715.xml><?xml version="1.0" encoding="utf-8"?>
<p:tagLst xmlns:a="http://schemas.openxmlformats.org/drawingml/2006/main" xmlns:r="http://schemas.openxmlformats.org/officeDocument/2006/relationships" xmlns:p="http://schemas.openxmlformats.org/presentationml/2006/main">
  <p:tag name="VEVOX.QRDOT" val="(17,24)"/>
  <p:tag name="VEVOX.ACCESSIBILITY.DECORATIVE" val="1"/>
</p:tagLst>
</file>

<file path=ppt/tags/tag716.xml><?xml version="1.0" encoding="utf-8"?>
<p:tagLst xmlns:a="http://schemas.openxmlformats.org/drawingml/2006/main" xmlns:r="http://schemas.openxmlformats.org/officeDocument/2006/relationships" xmlns:p="http://schemas.openxmlformats.org/presentationml/2006/main">
  <p:tag name="VEVOX.QRDOT" val="(18,24)"/>
  <p:tag name="VEVOX.ACCESSIBILITY.DECORATIVE" val="1"/>
</p:tagLst>
</file>

<file path=ppt/tags/tag717.xml><?xml version="1.0" encoding="utf-8"?>
<p:tagLst xmlns:a="http://schemas.openxmlformats.org/drawingml/2006/main" xmlns:r="http://schemas.openxmlformats.org/officeDocument/2006/relationships" xmlns:p="http://schemas.openxmlformats.org/presentationml/2006/main">
  <p:tag name="VEVOX.QRDOT" val="(19,24)"/>
  <p:tag name="VEVOX.ACCESSIBILITY.DECORATIVE" val="1"/>
</p:tagLst>
</file>

<file path=ppt/tags/tag718.xml><?xml version="1.0" encoding="utf-8"?>
<p:tagLst xmlns:a="http://schemas.openxmlformats.org/drawingml/2006/main" xmlns:r="http://schemas.openxmlformats.org/officeDocument/2006/relationships" xmlns:p="http://schemas.openxmlformats.org/presentationml/2006/main">
  <p:tag name="VEVOX.QRDOT" val="(20,24)"/>
  <p:tag name="VEVOX.ACCESSIBILITY.DECORATIVE" val="1"/>
</p:tagLst>
</file>

<file path=ppt/tags/tag719.xml><?xml version="1.0" encoding="utf-8"?>
<p:tagLst xmlns:a="http://schemas.openxmlformats.org/drawingml/2006/main" xmlns:r="http://schemas.openxmlformats.org/officeDocument/2006/relationships" xmlns:p="http://schemas.openxmlformats.org/presentationml/2006/main">
  <p:tag name="VEVOX.QRDOT" val="(21,24)"/>
  <p:tag name="VEVOX.ACCESSIBILITY.DECORATIVE" val="1"/>
</p:tagLst>
</file>

<file path=ppt/tags/tag720.xml><?xml version="1.0" encoding="utf-8"?>
<p:tagLst xmlns:a="http://schemas.openxmlformats.org/drawingml/2006/main" xmlns:r="http://schemas.openxmlformats.org/officeDocument/2006/relationships" xmlns:p="http://schemas.openxmlformats.org/presentationml/2006/main">
  <p:tag name="VEVOX.QRDOT" val="(22,24)"/>
  <p:tag name="VEVOX.ACCESSIBILITY.DECORATIVE" val="1"/>
</p:tagLst>
</file>

<file path=ppt/tags/tag721.xml><?xml version="1.0" encoding="utf-8"?>
<p:tagLst xmlns:a="http://schemas.openxmlformats.org/drawingml/2006/main" xmlns:r="http://schemas.openxmlformats.org/officeDocument/2006/relationships" xmlns:p="http://schemas.openxmlformats.org/presentationml/2006/main">
  <p:tag name="VEVOX.QRDOT" val="(23,24)"/>
  <p:tag name="VEVOX.ACCESSIBILITY.DECORATIVE" val="1"/>
</p:tagLst>
</file>

<file path=ppt/tags/tag722.xml><?xml version="1.0" encoding="utf-8"?>
<p:tagLst xmlns:a="http://schemas.openxmlformats.org/drawingml/2006/main" xmlns:r="http://schemas.openxmlformats.org/officeDocument/2006/relationships" xmlns:p="http://schemas.openxmlformats.org/presentationml/2006/main">
  <p:tag name="VEVOX.QRDOT" val="(24,24)"/>
  <p:tag name="VEVOX.ACCESSIBILITY.DECORATIVE" val="1"/>
</p:tagLst>
</file>

<file path=ppt/tags/tag723.xml><?xml version="1.0" encoding="utf-8"?>
<p:tagLst xmlns:a="http://schemas.openxmlformats.org/drawingml/2006/main" xmlns:r="http://schemas.openxmlformats.org/officeDocument/2006/relationships" xmlns:p="http://schemas.openxmlformats.org/presentationml/2006/main">
  <p:tag name="VEVOX.QRDOT" val="(25,24)"/>
  <p:tag name="VEVOX.ACCESSIBILITY.DECORATIVE" val="1"/>
</p:tagLst>
</file>

<file path=ppt/tags/tag724.xml><?xml version="1.0" encoding="utf-8"?>
<p:tagLst xmlns:a="http://schemas.openxmlformats.org/drawingml/2006/main" xmlns:r="http://schemas.openxmlformats.org/officeDocument/2006/relationships" xmlns:p="http://schemas.openxmlformats.org/presentationml/2006/main">
  <p:tag name="VEVOX.QRDOT" val="(26,24)"/>
  <p:tag name="VEVOX.ACCESSIBILITY.DECORATIVE" val="1"/>
</p:tagLst>
</file>

<file path=ppt/tags/tag725.xml><?xml version="1.0" encoding="utf-8"?>
<p:tagLst xmlns:a="http://schemas.openxmlformats.org/drawingml/2006/main" xmlns:r="http://schemas.openxmlformats.org/officeDocument/2006/relationships" xmlns:p="http://schemas.openxmlformats.org/presentationml/2006/main">
  <p:tag name="VEVOX.QRDOT" val="(27,24)"/>
  <p:tag name="VEVOX.ACCESSIBILITY.DECORATIVE" val="1"/>
</p:tagLst>
</file>

<file path=ppt/tags/tag726.xml><?xml version="1.0" encoding="utf-8"?>
<p:tagLst xmlns:a="http://schemas.openxmlformats.org/drawingml/2006/main" xmlns:r="http://schemas.openxmlformats.org/officeDocument/2006/relationships" xmlns:p="http://schemas.openxmlformats.org/presentationml/2006/main">
  <p:tag name="VEVOX.QRDOT" val="(0,25)"/>
  <p:tag name="VEVOX.ACCESSIBILITY.DECORATIVE" val="1"/>
</p:tagLst>
</file>

<file path=ppt/tags/tag727.xml><?xml version="1.0" encoding="utf-8"?>
<p:tagLst xmlns:a="http://schemas.openxmlformats.org/drawingml/2006/main" xmlns:r="http://schemas.openxmlformats.org/officeDocument/2006/relationships" xmlns:p="http://schemas.openxmlformats.org/presentationml/2006/main">
  <p:tag name="VEVOX.QRDOT" val="(1,25)"/>
  <p:tag name="VEVOX.ACCESSIBILITY.DECORATIVE" val="1"/>
</p:tagLst>
</file>

<file path=ppt/tags/tag728.xml><?xml version="1.0" encoding="utf-8"?>
<p:tagLst xmlns:a="http://schemas.openxmlformats.org/drawingml/2006/main" xmlns:r="http://schemas.openxmlformats.org/officeDocument/2006/relationships" xmlns:p="http://schemas.openxmlformats.org/presentationml/2006/main">
  <p:tag name="VEVOX.QRDOT" val="(2,25)"/>
  <p:tag name="VEVOX.ACCESSIBILITY.DECORATIVE" val="1"/>
</p:tagLst>
</file>

<file path=ppt/tags/tag729.xml><?xml version="1.0" encoding="utf-8"?>
<p:tagLst xmlns:a="http://schemas.openxmlformats.org/drawingml/2006/main" xmlns:r="http://schemas.openxmlformats.org/officeDocument/2006/relationships" xmlns:p="http://schemas.openxmlformats.org/presentationml/2006/main">
  <p:tag name="VEVOX.QRDOT" val="(3,25)"/>
  <p:tag name="VEVOX.ACCESSIBILITY.DECORATIVE" val="1"/>
</p:tagLst>
</file>

<file path=ppt/tags/tag730.xml><?xml version="1.0" encoding="utf-8"?>
<p:tagLst xmlns:a="http://schemas.openxmlformats.org/drawingml/2006/main" xmlns:r="http://schemas.openxmlformats.org/officeDocument/2006/relationships" xmlns:p="http://schemas.openxmlformats.org/presentationml/2006/main">
  <p:tag name="VEVOX.QRDOT" val="(4,25)"/>
  <p:tag name="VEVOX.ACCESSIBILITY.DECORATIVE" val="1"/>
</p:tagLst>
</file>

<file path=ppt/tags/tag731.xml><?xml version="1.0" encoding="utf-8"?>
<p:tagLst xmlns:a="http://schemas.openxmlformats.org/drawingml/2006/main" xmlns:r="http://schemas.openxmlformats.org/officeDocument/2006/relationships" xmlns:p="http://schemas.openxmlformats.org/presentationml/2006/main">
  <p:tag name="VEVOX.QRDOT" val="(5,25)"/>
  <p:tag name="VEVOX.ACCESSIBILITY.DECORATIVE" val="1"/>
</p:tagLst>
</file>

<file path=ppt/tags/tag732.xml><?xml version="1.0" encoding="utf-8"?>
<p:tagLst xmlns:a="http://schemas.openxmlformats.org/drawingml/2006/main" xmlns:r="http://schemas.openxmlformats.org/officeDocument/2006/relationships" xmlns:p="http://schemas.openxmlformats.org/presentationml/2006/main">
  <p:tag name="VEVOX.QRDOT" val="(6,25)"/>
  <p:tag name="VEVOX.ACCESSIBILITY.DECORATIVE" val="1"/>
</p:tagLst>
</file>

<file path=ppt/tags/tag733.xml><?xml version="1.0" encoding="utf-8"?>
<p:tagLst xmlns:a="http://schemas.openxmlformats.org/drawingml/2006/main" xmlns:r="http://schemas.openxmlformats.org/officeDocument/2006/relationships" xmlns:p="http://schemas.openxmlformats.org/presentationml/2006/main">
  <p:tag name="VEVOX.QRDOT" val="(7,25)"/>
  <p:tag name="VEVOX.ACCESSIBILITY.DECORATIVE" val="1"/>
</p:tagLst>
</file>

<file path=ppt/tags/tag734.xml><?xml version="1.0" encoding="utf-8"?>
<p:tagLst xmlns:a="http://schemas.openxmlformats.org/drawingml/2006/main" xmlns:r="http://schemas.openxmlformats.org/officeDocument/2006/relationships" xmlns:p="http://schemas.openxmlformats.org/presentationml/2006/main">
  <p:tag name="VEVOX.QRDOT" val="(8,25)"/>
  <p:tag name="VEVOX.ACCESSIBILITY.DECORATIVE" val="1"/>
</p:tagLst>
</file>

<file path=ppt/tags/tag735.xml><?xml version="1.0" encoding="utf-8"?>
<p:tagLst xmlns:a="http://schemas.openxmlformats.org/drawingml/2006/main" xmlns:r="http://schemas.openxmlformats.org/officeDocument/2006/relationships" xmlns:p="http://schemas.openxmlformats.org/presentationml/2006/main">
  <p:tag name="VEVOX.QRDOT" val="(9,25)"/>
  <p:tag name="VEVOX.ACCESSIBILITY.DECORATIVE" val="1"/>
</p:tagLst>
</file>

<file path=ppt/tags/tag736.xml><?xml version="1.0" encoding="utf-8"?>
<p:tagLst xmlns:a="http://schemas.openxmlformats.org/drawingml/2006/main" xmlns:r="http://schemas.openxmlformats.org/officeDocument/2006/relationships" xmlns:p="http://schemas.openxmlformats.org/presentationml/2006/main">
  <p:tag name="VEVOX.QRDOT" val="(10,25)"/>
  <p:tag name="VEVOX.ACCESSIBILITY.DECORATIVE" val="1"/>
</p:tagLst>
</file>

<file path=ppt/tags/tag737.xml><?xml version="1.0" encoding="utf-8"?>
<p:tagLst xmlns:a="http://schemas.openxmlformats.org/drawingml/2006/main" xmlns:r="http://schemas.openxmlformats.org/officeDocument/2006/relationships" xmlns:p="http://schemas.openxmlformats.org/presentationml/2006/main">
  <p:tag name="VEVOX.QRDOT" val="(11,25)"/>
  <p:tag name="VEVOX.ACCESSIBILITY.DECORATIVE" val="1"/>
</p:tagLst>
</file>

<file path=ppt/tags/tag738.xml><?xml version="1.0" encoding="utf-8"?>
<p:tagLst xmlns:a="http://schemas.openxmlformats.org/drawingml/2006/main" xmlns:r="http://schemas.openxmlformats.org/officeDocument/2006/relationships" xmlns:p="http://schemas.openxmlformats.org/presentationml/2006/main">
  <p:tag name="VEVOX.QRDOT" val="(12,25)"/>
  <p:tag name="VEVOX.ACCESSIBILITY.DECORATIVE" val="1"/>
</p:tagLst>
</file>

<file path=ppt/tags/tag739.xml><?xml version="1.0" encoding="utf-8"?>
<p:tagLst xmlns:a="http://schemas.openxmlformats.org/drawingml/2006/main" xmlns:r="http://schemas.openxmlformats.org/officeDocument/2006/relationships" xmlns:p="http://schemas.openxmlformats.org/presentationml/2006/main">
  <p:tag name="VEVOX.QRDOT" val="(13,25)"/>
  <p:tag name="VEVOX.ACCESSIBILITY.DECORATIVE" val="1"/>
</p:tagLst>
</file>

<file path=ppt/tags/tag740.xml><?xml version="1.0" encoding="utf-8"?>
<p:tagLst xmlns:a="http://schemas.openxmlformats.org/drawingml/2006/main" xmlns:r="http://schemas.openxmlformats.org/officeDocument/2006/relationships" xmlns:p="http://schemas.openxmlformats.org/presentationml/2006/main">
  <p:tag name="VEVOX.QRDOT" val="(14,25)"/>
  <p:tag name="VEVOX.ACCESSIBILITY.DECORATIVE" val="1"/>
</p:tagLst>
</file>

<file path=ppt/tags/tag741.xml><?xml version="1.0" encoding="utf-8"?>
<p:tagLst xmlns:a="http://schemas.openxmlformats.org/drawingml/2006/main" xmlns:r="http://schemas.openxmlformats.org/officeDocument/2006/relationships" xmlns:p="http://schemas.openxmlformats.org/presentationml/2006/main">
  <p:tag name="VEVOX.QRDOT" val="(15,25)"/>
  <p:tag name="VEVOX.ACCESSIBILITY.DECORATIVE" val="1"/>
</p:tagLst>
</file>

<file path=ppt/tags/tag742.xml><?xml version="1.0" encoding="utf-8"?>
<p:tagLst xmlns:a="http://schemas.openxmlformats.org/drawingml/2006/main" xmlns:r="http://schemas.openxmlformats.org/officeDocument/2006/relationships" xmlns:p="http://schemas.openxmlformats.org/presentationml/2006/main">
  <p:tag name="VEVOX.QRDOT" val="(16,25)"/>
  <p:tag name="VEVOX.ACCESSIBILITY.DECORATIVE" val="1"/>
</p:tagLst>
</file>

<file path=ppt/tags/tag743.xml><?xml version="1.0" encoding="utf-8"?>
<p:tagLst xmlns:a="http://schemas.openxmlformats.org/drawingml/2006/main" xmlns:r="http://schemas.openxmlformats.org/officeDocument/2006/relationships" xmlns:p="http://schemas.openxmlformats.org/presentationml/2006/main">
  <p:tag name="VEVOX.QRDOT" val="(17,25)"/>
  <p:tag name="VEVOX.ACCESSIBILITY.DECORATIVE" val="1"/>
</p:tagLst>
</file>

<file path=ppt/tags/tag744.xml><?xml version="1.0" encoding="utf-8"?>
<p:tagLst xmlns:a="http://schemas.openxmlformats.org/drawingml/2006/main" xmlns:r="http://schemas.openxmlformats.org/officeDocument/2006/relationships" xmlns:p="http://schemas.openxmlformats.org/presentationml/2006/main">
  <p:tag name="VEVOX.QRDOT" val="(18,25)"/>
  <p:tag name="VEVOX.ACCESSIBILITY.DECORATIVE" val="1"/>
</p:tagLst>
</file>

<file path=ppt/tags/tag745.xml><?xml version="1.0" encoding="utf-8"?>
<p:tagLst xmlns:a="http://schemas.openxmlformats.org/drawingml/2006/main" xmlns:r="http://schemas.openxmlformats.org/officeDocument/2006/relationships" xmlns:p="http://schemas.openxmlformats.org/presentationml/2006/main">
  <p:tag name="VEVOX.QRDOT" val="(19,25)"/>
  <p:tag name="VEVOX.ACCESSIBILITY.DECORATIVE" val="1"/>
</p:tagLst>
</file>

<file path=ppt/tags/tag746.xml><?xml version="1.0" encoding="utf-8"?>
<p:tagLst xmlns:a="http://schemas.openxmlformats.org/drawingml/2006/main" xmlns:r="http://schemas.openxmlformats.org/officeDocument/2006/relationships" xmlns:p="http://schemas.openxmlformats.org/presentationml/2006/main">
  <p:tag name="VEVOX.QRDOT" val="(20,25)"/>
  <p:tag name="VEVOX.ACCESSIBILITY.DECORATIVE" val="1"/>
</p:tagLst>
</file>

<file path=ppt/tags/tag747.xml><?xml version="1.0" encoding="utf-8"?>
<p:tagLst xmlns:a="http://schemas.openxmlformats.org/drawingml/2006/main" xmlns:r="http://schemas.openxmlformats.org/officeDocument/2006/relationships" xmlns:p="http://schemas.openxmlformats.org/presentationml/2006/main">
  <p:tag name="VEVOX.QRDOT" val="(21,25)"/>
  <p:tag name="VEVOX.ACCESSIBILITY.DECORATIVE" val="1"/>
</p:tagLst>
</file>

<file path=ppt/tags/tag748.xml><?xml version="1.0" encoding="utf-8"?>
<p:tagLst xmlns:a="http://schemas.openxmlformats.org/drawingml/2006/main" xmlns:r="http://schemas.openxmlformats.org/officeDocument/2006/relationships" xmlns:p="http://schemas.openxmlformats.org/presentationml/2006/main">
  <p:tag name="VEVOX.QRDOT" val="(22,25)"/>
  <p:tag name="VEVOX.ACCESSIBILITY.DECORATIVE" val="1"/>
</p:tagLst>
</file>

<file path=ppt/tags/tag749.xml><?xml version="1.0" encoding="utf-8"?>
<p:tagLst xmlns:a="http://schemas.openxmlformats.org/drawingml/2006/main" xmlns:r="http://schemas.openxmlformats.org/officeDocument/2006/relationships" xmlns:p="http://schemas.openxmlformats.org/presentationml/2006/main">
  <p:tag name="VEVOX.QRDOT" val="(23,25)"/>
  <p:tag name="VEVOX.ACCESSIBILITY.DECORATIVE" val="1"/>
</p:tagLst>
</file>

<file path=ppt/tags/tag750.xml><?xml version="1.0" encoding="utf-8"?>
<p:tagLst xmlns:a="http://schemas.openxmlformats.org/drawingml/2006/main" xmlns:r="http://schemas.openxmlformats.org/officeDocument/2006/relationships" xmlns:p="http://schemas.openxmlformats.org/presentationml/2006/main">
  <p:tag name="VEVOX.QRDOT" val="(24,25)"/>
  <p:tag name="VEVOX.ACCESSIBILITY.DECORATIVE" val="1"/>
</p:tagLst>
</file>

<file path=ppt/tags/tag751.xml><?xml version="1.0" encoding="utf-8"?>
<p:tagLst xmlns:a="http://schemas.openxmlformats.org/drawingml/2006/main" xmlns:r="http://schemas.openxmlformats.org/officeDocument/2006/relationships" xmlns:p="http://schemas.openxmlformats.org/presentationml/2006/main">
  <p:tag name="VEVOX.QRDOT" val="(25,25)"/>
  <p:tag name="VEVOX.ACCESSIBILITY.DECORATIVE" val="1"/>
</p:tagLst>
</file>

<file path=ppt/tags/tag752.xml><?xml version="1.0" encoding="utf-8"?>
<p:tagLst xmlns:a="http://schemas.openxmlformats.org/drawingml/2006/main" xmlns:r="http://schemas.openxmlformats.org/officeDocument/2006/relationships" xmlns:p="http://schemas.openxmlformats.org/presentationml/2006/main">
  <p:tag name="VEVOX.QRDOT" val="(26,25)"/>
  <p:tag name="VEVOX.ACCESSIBILITY.DECORATIVE" val="1"/>
</p:tagLst>
</file>

<file path=ppt/tags/tag753.xml><?xml version="1.0" encoding="utf-8"?>
<p:tagLst xmlns:a="http://schemas.openxmlformats.org/drawingml/2006/main" xmlns:r="http://schemas.openxmlformats.org/officeDocument/2006/relationships" xmlns:p="http://schemas.openxmlformats.org/presentationml/2006/main">
  <p:tag name="VEVOX.QRDOT" val="(27,25)"/>
  <p:tag name="VEVOX.ACCESSIBILITY.DECORATIVE" val="1"/>
</p:tagLst>
</file>

<file path=ppt/tags/tag754.xml><?xml version="1.0" encoding="utf-8"?>
<p:tagLst xmlns:a="http://schemas.openxmlformats.org/drawingml/2006/main" xmlns:r="http://schemas.openxmlformats.org/officeDocument/2006/relationships" xmlns:p="http://schemas.openxmlformats.org/presentationml/2006/main">
  <p:tag name="VEVOX.QRDOT" val="(28,25)"/>
  <p:tag name="VEVOX.ACCESSIBILITY.DECORATIVE" val="1"/>
</p:tagLst>
</file>

<file path=ppt/tags/tag755.xml><?xml version="1.0" encoding="utf-8"?>
<p:tagLst xmlns:a="http://schemas.openxmlformats.org/drawingml/2006/main" xmlns:r="http://schemas.openxmlformats.org/officeDocument/2006/relationships" xmlns:p="http://schemas.openxmlformats.org/presentationml/2006/main">
  <p:tag name="VEVOX.QRDOT" val="(0,26)"/>
  <p:tag name="VEVOX.ACCESSIBILITY.DECORATIVE" val="1"/>
</p:tagLst>
</file>

<file path=ppt/tags/tag756.xml><?xml version="1.0" encoding="utf-8"?>
<p:tagLst xmlns:a="http://schemas.openxmlformats.org/drawingml/2006/main" xmlns:r="http://schemas.openxmlformats.org/officeDocument/2006/relationships" xmlns:p="http://schemas.openxmlformats.org/presentationml/2006/main">
  <p:tag name="VEVOX.QRDOT" val="(1,26)"/>
  <p:tag name="VEVOX.ACCESSIBILITY.DECORATIVE" val="1"/>
</p:tagLst>
</file>

<file path=ppt/tags/tag757.xml><?xml version="1.0" encoding="utf-8"?>
<p:tagLst xmlns:a="http://schemas.openxmlformats.org/drawingml/2006/main" xmlns:r="http://schemas.openxmlformats.org/officeDocument/2006/relationships" xmlns:p="http://schemas.openxmlformats.org/presentationml/2006/main">
  <p:tag name="VEVOX.QRDOT" val="(2,26)"/>
  <p:tag name="VEVOX.ACCESSIBILITY.DECORATIVE" val="1"/>
</p:tagLst>
</file>

<file path=ppt/tags/tag758.xml><?xml version="1.0" encoding="utf-8"?>
<p:tagLst xmlns:a="http://schemas.openxmlformats.org/drawingml/2006/main" xmlns:r="http://schemas.openxmlformats.org/officeDocument/2006/relationships" xmlns:p="http://schemas.openxmlformats.org/presentationml/2006/main">
  <p:tag name="VEVOX.QRDOT" val="(3,26)"/>
  <p:tag name="VEVOX.ACCESSIBILITY.DECORATIVE" val="1"/>
</p:tagLst>
</file>

<file path=ppt/tags/tag759.xml><?xml version="1.0" encoding="utf-8"?>
<p:tagLst xmlns:a="http://schemas.openxmlformats.org/drawingml/2006/main" xmlns:r="http://schemas.openxmlformats.org/officeDocument/2006/relationships" xmlns:p="http://schemas.openxmlformats.org/presentationml/2006/main">
  <p:tag name="VEVOX.QRDOT" val="(4,26)"/>
  <p:tag name="VEVOX.ACCESSIBILITY.DECORATIVE" val="1"/>
</p:tagLst>
</file>

<file path=ppt/tags/tag760.xml><?xml version="1.0" encoding="utf-8"?>
<p:tagLst xmlns:a="http://schemas.openxmlformats.org/drawingml/2006/main" xmlns:r="http://schemas.openxmlformats.org/officeDocument/2006/relationships" xmlns:p="http://schemas.openxmlformats.org/presentationml/2006/main">
  <p:tag name="VEVOX.QRDOT" val="(5,26)"/>
  <p:tag name="VEVOX.ACCESSIBILITY.DECORATIVE" val="1"/>
</p:tagLst>
</file>

<file path=ppt/tags/tag761.xml><?xml version="1.0" encoding="utf-8"?>
<p:tagLst xmlns:a="http://schemas.openxmlformats.org/drawingml/2006/main" xmlns:r="http://schemas.openxmlformats.org/officeDocument/2006/relationships" xmlns:p="http://schemas.openxmlformats.org/presentationml/2006/main">
  <p:tag name="VEVOX.QRDOT" val="(6,26)"/>
  <p:tag name="VEVOX.ACCESSIBILITY.DECORATIVE" val="1"/>
</p:tagLst>
</file>

<file path=ppt/tags/tag762.xml><?xml version="1.0" encoding="utf-8"?>
<p:tagLst xmlns:a="http://schemas.openxmlformats.org/drawingml/2006/main" xmlns:r="http://schemas.openxmlformats.org/officeDocument/2006/relationships" xmlns:p="http://schemas.openxmlformats.org/presentationml/2006/main">
  <p:tag name="VEVOX.QRDOT" val="(7,26)"/>
  <p:tag name="VEVOX.ACCESSIBILITY.DECORATIVE" val="1"/>
</p:tagLst>
</file>

<file path=ppt/tags/tag763.xml><?xml version="1.0" encoding="utf-8"?>
<p:tagLst xmlns:a="http://schemas.openxmlformats.org/drawingml/2006/main" xmlns:r="http://schemas.openxmlformats.org/officeDocument/2006/relationships" xmlns:p="http://schemas.openxmlformats.org/presentationml/2006/main">
  <p:tag name="VEVOX.QRDOT" val="(8,26)"/>
  <p:tag name="VEVOX.ACCESSIBILITY.DECORATIVE" val="1"/>
</p:tagLst>
</file>

<file path=ppt/tags/tag764.xml><?xml version="1.0" encoding="utf-8"?>
<p:tagLst xmlns:a="http://schemas.openxmlformats.org/drawingml/2006/main" xmlns:r="http://schemas.openxmlformats.org/officeDocument/2006/relationships" xmlns:p="http://schemas.openxmlformats.org/presentationml/2006/main">
  <p:tag name="VEVOX.QRDOT" val="(9,26)"/>
  <p:tag name="VEVOX.ACCESSIBILITY.DECORATIVE" val="1"/>
</p:tagLst>
</file>

<file path=ppt/tags/tag765.xml><?xml version="1.0" encoding="utf-8"?>
<p:tagLst xmlns:a="http://schemas.openxmlformats.org/drawingml/2006/main" xmlns:r="http://schemas.openxmlformats.org/officeDocument/2006/relationships" xmlns:p="http://schemas.openxmlformats.org/presentationml/2006/main">
  <p:tag name="VEVOX.QRDOT" val="(10,26)"/>
  <p:tag name="VEVOX.ACCESSIBILITY.DECORATIVE" val="1"/>
</p:tagLst>
</file>

<file path=ppt/tags/tag766.xml><?xml version="1.0" encoding="utf-8"?>
<p:tagLst xmlns:a="http://schemas.openxmlformats.org/drawingml/2006/main" xmlns:r="http://schemas.openxmlformats.org/officeDocument/2006/relationships" xmlns:p="http://schemas.openxmlformats.org/presentationml/2006/main">
  <p:tag name="VEVOX.QRDOT" val="(11,26)"/>
  <p:tag name="VEVOX.ACCESSIBILITY.DECORATIVE" val="1"/>
</p:tagLst>
</file>

<file path=ppt/tags/tag767.xml><?xml version="1.0" encoding="utf-8"?>
<p:tagLst xmlns:a="http://schemas.openxmlformats.org/drawingml/2006/main" xmlns:r="http://schemas.openxmlformats.org/officeDocument/2006/relationships" xmlns:p="http://schemas.openxmlformats.org/presentationml/2006/main">
  <p:tag name="VEVOX.QRDOT" val="(12,26)"/>
  <p:tag name="VEVOX.ACCESSIBILITY.DECORATIVE" val="1"/>
</p:tagLst>
</file>

<file path=ppt/tags/tag768.xml><?xml version="1.0" encoding="utf-8"?>
<p:tagLst xmlns:a="http://schemas.openxmlformats.org/drawingml/2006/main" xmlns:r="http://schemas.openxmlformats.org/officeDocument/2006/relationships" xmlns:p="http://schemas.openxmlformats.org/presentationml/2006/main">
  <p:tag name="VEVOX.QRDOT" val="(13,26)"/>
  <p:tag name="VEVOX.ACCESSIBILITY.DECORATIVE" val="1"/>
</p:tagLst>
</file>

<file path=ppt/tags/tag769.xml><?xml version="1.0" encoding="utf-8"?>
<p:tagLst xmlns:a="http://schemas.openxmlformats.org/drawingml/2006/main" xmlns:r="http://schemas.openxmlformats.org/officeDocument/2006/relationships" xmlns:p="http://schemas.openxmlformats.org/presentationml/2006/main">
  <p:tag name="VEVOX.QRDOT" val="(14,26)"/>
  <p:tag name="VEVOX.ACCESSIBILITY.DECORATIVE" val="1"/>
</p:tagLst>
</file>

<file path=ppt/tags/tag770.xml><?xml version="1.0" encoding="utf-8"?>
<p:tagLst xmlns:a="http://schemas.openxmlformats.org/drawingml/2006/main" xmlns:r="http://schemas.openxmlformats.org/officeDocument/2006/relationships" xmlns:p="http://schemas.openxmlformats.org/presentationml/2006/main">
  <p:tag name="VEVOX.QRDOT" val="(15,26)"/>
  <p:tag name="VEVOX.ACCESSIBILITY.DECORATIVE" val="1"/>
</p:tagLst>
</file>

<file path=ppt/tags/tag771.xml><?xml version="1.0" encoding="utf-8"?>
<p:tagLst xmlns:a="http://schemas.openxmlformats.org/drawingml/2006/main" xmlns:r="http://schemas.openxmlformats.org/officeDocument/2006/relationships" xmlns:p="http://schemas.openxmlformats.org/presentationml/2006/main">
  <p:tag name="VEVOX.QRDOT" val="(16,26)"/>
  <p:tag name="VEVOX.ACCESSIBILITY.DECORATIVE" val="1"/>
</p:tagLst>
</file>

<file path=ppt/tags/tag772.xml><?xml version="1.0" encoding="utf-8"?>
<p:tagLst xmlns:a="http://schemas.openxmlformats.org/drawingml/2006/main" xmlns:r="http://schemas.openxmlformats.org/officeDocument/2006/relationships" xmlns:p="http://schemas.openxmlformats.org/presentationml/2006/main">
  <p:tag name="VEVOX.QRDOT" val="(17,26)"/>
  <p:tag name="VEVOX.ACCESSIBILITY.DECORATIVE" val="1"/>
</p:tagLst>
</file>

<file path=ppt/tags/tag773.xml><?xml version="1.0" encoding="utf-8"?>
<p:tagLst xmlns:a="http://schemas.openxmlformats.org/drawingml/2006/main" xmlns:r="http://schemas.openxmlformats.org/officeDocument/2006/relationships" xmlns:p="http://schemas.openxmlformats.org/presentationml/2006/main">
  <p:tag name="VEVOX.QRDOT" val="(18,26)"/>
  <p:tag name="VEVOX.ACCESSIBILITY.DECORATIVE" val="1"/>
</p:tagLst>
</file>

<file path=ppt/tags/tag774.xml><?xml version="1.0" encoding="utf-8"?>
<p:tagLst xmlns:a="http://schemas.openxmlformats.org/drawingml/2006/main" xmlns:r="http://schemas.openxmlformats.org/officeDocument/2006/relationships" xmlns:p="http://schemas.openxmlformats.org/presentationml/2006/main">
  <p:tag name="VEVOX.QRDOT" val="(19,26)"/>
  <p:tag name="VEVOX.ACCESSIBILITY.DECORATIVE" val="1"/>
</p:tagLst>
</file>

<file path=ppt/tags/tag775.xml><?xml version="1.0" encoding="utf-8"?>
<p:tagLst xmlns:a="http://schemas.openxmlformats.org/drawingml/2006/main" xmlns:r="http://schemas.openxmlformats.org/officeDocument/2006/relationships" xmlns:p="http://schemas.openxmlformats.org/presentationml/2006/main">
  <p:tag name="VEVOX.QRDOT" val="(20,26)"/>
  <p:tag name="VEVOX.ACCESSIBILITY.DECORATIVE" val="1"/>
</p:tagLst>
</file>

<file path=ppt/tags/tag776.xml><?xml version="1.0" encoding="utf-8"?>
<p:tagLst xmlns:a="http://schemas.openxmlformats.org/drawingml/2006/main" xmlns:r="http://schemas.openxmlformats.org/officeDocument/2006/relationships" xmlns:p="http://schemas.openxmlformats.org/presentationml/2006/main">
  <p:tag name="VEVOX.QRDOT" val="(21,26)"/>
  <p:tag name="VEVOX.ACCESSIBILITY.DECORATIVE" val="1"/>
</p:tagLst>
</file>

<file path=ppt/tags/tag777.xml><?xml version="1.0" encoding="utf-8"?>
<p:tagLst xmlns:a="http://schemas.openxmlformats.org/drawingml/2006/main" xmlns:r="http://schemas.openxmlformats.org/officeDocument/2006/relationships" xmlns:p="http://schemas.openxmlformats.org/presentationml/2006/main">
  <p:tag name="VEVOX.QRDOT" val="(22,26)"/>
  <p:tag name="VEVOX.ACCESSIBILITY.DECORATIVE" val="1"/>
</p:tagLst>
</file>

<file path=ppt/tags/tag778.xml><?xml version="1.0" encoding="utf-8"?>
<p:tagLst xmlns:a="http://schemas.openxmlformats.org/drawingml/2006/main" xmlns:r="http://schemas.openxmlformats.org/officeDocument/2006/relationships" xmlns:p="http://schemas.openxmlformats.org/presentationml/2006/main">
  <p:tag name="VEVOX.QRDOT" val="(23,26)"/>
  <p:tag name="VEVOX.ACCESSIBILITY.DECORATIVE" val="1"/>
</p:tagLst>
</file>

<file path=ppt/tags/tag779.xml><?xml version="1.0" encoding="utf-8"?>
<p:tagLst xmlns:a="http://schemas.openxmlformats.org/drawingml/2006/main" xmlns:r="http://schemas.openxmlformats.org/officeDocument/2006/relationships" xmlns:p="http://schemas.openxmlformats.org/presentationml/2006/main">
  <p:tag name="VEVOX.QRDOT" val="(24,26)"/>
  <p:tag name="VEVOX.ACCESSIBILITY.DECORATIVE" val="1"/>
</p:tagLst>
</file>

<file path=ppt/tags/tag780.xml><?xml version="1.0" encoding="utf-8"?>
<p:tagLst xmlns:a="http://schemas.openxmlformats.org/drawingml/2006/main" xmlns:r="http://schemas.openxmlformats.org/officeDocument/2006/relationships" xmlns:p="http://schemas.openxmlformats.org/presentationml/2006/main">
  <p:tag name="VEVOX.QRDOT" val="(25,26)"/>
  <p:tag name="VEVOX.ACCESSIBILITY.DECORATIVE" val="1"/>
</p:tagLst>
</file>

<file path=ppt/tags/tag781.xml><?xml version="1.0" encoding="utf-8"?>
<p:tagLst xmlns:a="http://schemas.openxmlformats.org/drawingml/2006/main" xmlns:r="http://schemas.openxmlformats.org/officeDocument/2006/relationships" xmlns:p="http://schemas.openxmlformats.org/presentationml/2006/main">
  <p:tag name="VEVOX.QRDOT" val="(26,26)"/>
  <p:tag name="VEVOX.ACCESSIBILITY.DECORATIVE" val="1"/>
</p:tagLst>
</file>

<file path=ppt/tags/tag782.xml><?xml version="1.0" encoding="utf-8"?>
<p:tagLst xmlns:a="http://schemas.openxmlformats.org/drawingml/2006/main" xmlns:r="http://schemas.openxmlformats.org/officeDocument/2006/relationships" xmlns:p="http://schemas.openxmlformats.org/presentationml/2006/main">
  <p:tag name="VEVOX.QRDOT" val="(27,26)"/>
  <p:tag name="VEVOX.ACCESSIBILITY.DECORATIVE" val="1"/>
</p:tagLst>
</file>

<file path=ppt/tags/tag783.xml><?xml version="1.0" encoding="utf-8"?>
<p:tagLst xmlns:a="http://schemas.openxmlformats.org/drawingml/2006/main" xmlns:r="http://schemas.openxmlformats.org/officeDocument/2006/relationships" xmlns:p="http://schemas.openxmlformats.org/presentationml/2006/main">
  <p:tag name="VEVOX.QRDOT" val="(28,26)"/>
  <p:tag name="VEVOX.ACCESSIBILITY.DECORATIVE" val="1"/>
</p:tagLst>
</file>

<file path=ppt/tags/tag784.xml><?xml version="1.0" encoding="utf-8"?>
<p:tagLst xmlns:a="http://schemas.openxmlformats.org/drawingml/2006/main" xmlns:r="http://schemas.openxmlformats.org/officeDocument/2006/relationships" xmlns:p="http://schemas.openxmlformats.org/presentationml/2006/main">
  <p:tag name="VEVOX.QRDOT" val="(29,26)"/>
  <p:tag name="VEVOX.ACCESSIBILITY.DECORATIVE" val="1"/>
</p:tagLst>
</file>

<file path=ppt/tags/tag785.xml><?xml version="1.0" encoding="utf-8"?>
<p:tagLst xmlns:a="http://schemas.openxmlformats.org/drawingml/2006/main" xmlns:r="http://schemas.openxmlformats.org/officeDocument/2006/relationships" xmlns:p="http://schemas.openxmlformats.org/presentationml/2006/main">
  <p:tag name="VEVOX.QRDOT" val="(0,27)"/>
  <p:tag name="VEVOX.ACCESSIBILITY.DECORATIVE" val="1"/>
</p:tagLst>
</file>

<file path=ppt/tags/tag786.xml><?xml version="1.0" encoding="utf-8"?>
<p:tagLst xmlns:a="http://schemas.openxmlformats.org/drawingml/2006/main" xmlns:r="http://schemas.openxmlformats.org/officeDocument/2006/relationships" xmlns:p="http://schemas.openxmlformats.org/presentationml/2006/main">
  <p:tag name="VEVOX.QRDOT" val="(1,27)"/>
  <p:tag name="VEVOX.ACCESSIBILITY.DECORATIVE" val="1"/>
</p:tagLst>
</file>

<file path=ppt/tags/tag787.xml><?xml version="1.0" encoding="utf-8"?>
<p:tagLst xmlns:a="http://schemas.openxmlformats.org/drawingml/2006/main" xmlns:r="http://schemas.openxmlformats.org/officeDocument/2006/relationships" xmlns:p="http://schemas.openxmlformats.org/presentationml/2006/main">
  <p:tag name="VEVOX.QRDOT" val="(2,27)"/>
  <p:tag name="VEVOX.ACCESSIBILITY.DECORATIVE" val="1"/>
</p:tagLst>
</file>

<file path=ppt/tags/tag788.xml><?xml version="1.0" encoding="utf-8"?>
<p:tagLst xmlns:a="http://schemas.openxmlformats.org/drawingml/2006/main" xmlns:r="http://schemas.openxmlformats.org/officeDocument/2006/relationships" xmlns:p="http://schemas.openxmlformats.org/presentationml/2006/main">
  <p:tag name="VEVOX.QRDOT" val="(3,27)"/>
  <p:tag name="VEVOX.ACCESSIBILITY.DECORATIVE" val="1"/>
</p:tagLst>
</file>

<file path=ppt/tags/tag789.xml><?xml version="1.0" encoding="utf-8"?>
<p:tagLst xmlns:a="http://schemas.openxmlformats.org/drawingml/2006/main" xmlns:r="http://schemas.openxmlformats.org/officeDocument/2006/relationships" xmlns:p="http://schemas.openxmlformats.org/presentationml/2006/main">
  <p:tag name="VEVOX.QRDOT" val="(4,27)"/>
  <p:tag name="VEVOX.ACCESSIBILITY.DECORATIVE" val="1"/>
</p:tagLst>
</file>

<file path=ppt/tags/tag790.xml><?xml version="1.0" encoding="utf-8"?>
<p:tagLst xmlns:a="http://schemas.openxmlformats.org/drawingml/2006/main" xmlns:r="http://schemas.openxmlformats.org/officeDocument/2006/relationships" xmlns:p="http://schemas.openxmlformats.org/presentationml/2006/main">
  <p:tag name="VEVOX.QRDOT" val="(5,27)"/>
  <p:tag name="VEVOX.ACCESSIBILITY.DECORATIVE" val="1"/>
</p:tagLst>
</file>

<file path=ppt/tags/tag791.xml><?xml version="1.0" encoding="utf-8"?>
<p:tagLst xmlns:a="http://schemas.openxmlformats.org/drawingml/2006/main" xmlns:r="http://schemas.openxmlformats.org/officeDocument/2006/relationships" xmlns:p="http://schemas.openxmlformats.org/presentationml/2006/main">
  <p:tag name="VEVOX.QRDOT" val="(6,27)"/>
  <p:tag name="VEVOX.ACCESSIBILITY.DECORATIVE" val="1"/>
</p:tagLst>
</file>

<file path=ppt/tags/tag792.xml><?xml version="1.0" encoding="utf-8"?>
<p:tagLst xmlns:a="http://schemas.openxmlformats.org/drawingml/2006/main" xmlns:r="http://schemas.openxmlformats.org/officeDocument/2006/relationships" xmlns:p="http://schemas.openxmlformats.org/presentationml/2006/main">
  <p:tag name="VEVOX.QRDOT" val="(7,27)"/>
  <p:tag name="VEVOX.ACCESSIBILITY.DECORATIVE" val="1"/>
</p:tagLst>
</file>

<file path=ppt/tags/tag793.xml><?xml version="1.0" encoding="utf-8"?>
<p:tagLst xmlns:a="http://schemas.openxmlformats.org/drawingml/2006/main" xmlns:r="http://schemas.openxmlformats.org/officeDocument/2006/relationships" xmlns:p="http://schemas.openxmlformats.org/presentationml/2006/main">
  <p:tag name="VEVOX.QRDOT" val="(8,27)"/>
  <p:tag name="VEVOX.ACCESSIBILITY.DECORATIVE" val="1"/>
</p:tagLst>
</file>

<file path=ppt/tags/tag794.xml><?xml version="1.0" encoding="utf-8"?>
<p:tagLst xmlns:a="http://schemas.openxmlformats.org/drawingml/2006/main" xmlns:r="http://schemas.openxmlformats.org/officeDocument/2006/relationships" xmlns:p="http://schemas.openxmlformats.org/presentationml/2006/main">
  <p:tag name="VEVOX.QRDOT" val="(9,27)"/>
  <p:tag name="VEVOX.ACCESSIBILITY.DECORATIVE" val="1"/>
</p:tagLst>
</file>

<file path=ppt/tags/tag795.xml><?xml version="1.0" encoding="utf-8"?>
<p:tagLst xmlns:a="http://schemas.openxmlformats.org/drawingml/2006/main" xmlns:r="http://schemas.openxmlformats.org/officeDocument/2006/relationships" xmlns:p="http://schemas.openxmlformats.org/presentationml/2006/main">
  <p:tag name="VEVOX.QRDOT" val="(10,27)"/>
  <p:tag name="VEVOX.ACCESSIBILITY.DECORATIVE" val="1"/>
</p:tagLst>
</file>

<file path=ppt/tags/tag796.xml><?xml version="1.0" encoding="utf-8"?>
<p:tagLst xmlns:a="http://schemas.openxmlformats.org/drawingml/2006/main" xmlns:r="http://schemas.openxmlformats.org/officeDocument/2006/relationships" xmlns:p="http://schemas.openxmlformats.org/presentationml/2006/main">
  <p:tag name="VEVOX.QRDOT" val="(11,27)"/>
  <p:tag name="VEVOX.ACCESSIBILITY.DECORATIVE" val="1"/>
</p:tagLst>
</file>

<file path=ppt/tags/tag797.xml><?xml version="1.0" encoding="utf-8"?>
<p:tagLst xmlns:a="http://schemas.openxmlformats.org/drawingml/2006/main" xmlns:r="http://schemas.openxmlformats.org/officeDocument/2006/relationships" xmlns:p="http://schemas.openxmlformats.org/presentationml/2006/main">
  <p:tag name="VEVOX.QRDOT" val="(12,27)"/>
  <p:tag name="VEVOX.ACCESSIBILITY.DECORATIVE" val="1"/>
</p:tagLst>
</file>

<file path=ppt/tags/tag798.xml><?xml version="1.0" encoding="utf-8"?>
<p:tagLst xmlns:a="http://schemas.openxmlformats.org/drawingml/2006/main" xmlns:r="http://schemas.openxmlformats.org/officeDocument/2006/relationships" xmlns:p="http://schemas.openxmlformats.org/presentationml/2006/main">
  <p:tag name="VEVOX.QRDOT" val="(13,27)"/>
  <p:tag name="VEVOX.ACCESSIBILITY.DECORATIVE" val="1"/>
</p:tagLst>
</file>

<file path=ppt/tags/tag799.xml><?xml version="1.0" encoding="utf-8"?>
<p:tagLst xmlns:a="http://schemas.openxmlformats.org/drawingml/2006/main" xmlns:r="http://schemas.openxmlformats.org/officeDocument/2006/relationships" xmlns:p="http://schemas.openxmlformats.org/presentationml/2006/main">
  <p:tag name="VEVOX.QRDOT" val="(14,27)"/>
  <p:tag name="VEVOX.ACCESSIBILITY.DECORATIVE" val="1"/>
</p:tagLst>
</file>

<file path=ppt/tags/tag800.xml><?xml version="1.0" encoding="utf-8"?>
<p:tagLst xmlns:a="http://schemas.openxmlformats.org/drawingml/2006/main" xmlns:r="http://schemas.openxmlformats.org/officeDocument/2006/relationships" xmlns:p="http://schemas.openxmlformats.org/presentationml/2006/main">
  <p:tag name="VEVOX.QRDOT" val="(15,27)"/>
  <p:tag name="VEVOX.ACCESSIBILITY.DECORATIVE" val="1"/>
</p:tagLst>
</file>

<file path=ppt/tags/tag801.xml><?xml version="1.0" encoding="utf-8"?>
<p:tagLst xmlns:a="http://schemas.openxmlformats.org/drawingml/2006/main" xmlns:r="http://schemas.openxmlformats.org/officeDocument/2006/relationships" xmlns:p="http://schemas.openxmlformats.org/presentationml/2006/main">
  <p:tag name="VEVOX.QRDOT" val="(16,27)"/>
  <p:tag name="VEVOX.ACCESSIBILITY.DECORATIVE" val="1"/>
</p:tagLst>
</file>

<file path=ppt/tags/tag802.xml><?xml version="1.0" encoding="utf-8"?>
<p:tagLst xmlns:a="http://schemas.openxmlformats.org/drawingml/2006/main" xmlns:r="http://schemas.openxmlformats.org/officeDocument/2006/relationships" xmlns:p="http://schemas.openxmlformats.org/presentationml/2006/main">
  <p:tag name="VEVOX.QRDOT" val="(17,27)"/>
  <p:tag name="VEVOX.ACCESSIBILITY.DECORATIVE" val="1"/>
</p:tagLst>
</file>

<file path=ppt/tags/tag803.xml><?xml version="1.0" encoding="utf-8"?>
<p:tagLst xmlns:a="http://schemas.openxmlformats.org/drawingml/2006/main" xmlns:r="http://schemas.openxmlformats.org/officeDocument/2006/relationships" xmlns:p="http://schemas.openxmlformats.org/presentationml/2006/main">
  <p:tag name="VEVOX.QRDOT" val="(18,27)"/>
  <p:tag name="VEVOX.ACCESSIBILITY.DECORATIVE" val="1"/>
</p:tagLst>
</file>

<file path=ppt/tags/tag804.xml><?xml version="1.0" encoding="utf-8"?>
<p:tagLst xmlns:a="http://schemas.openxmlformats.org/drawingml/2006/main" xmlns:r="http://schemas.openxmlformats.org/officeDocument/2006/relationships" xmlns:p="http://schemas.openxmlformats.org/presentationml/2006/main">
  <p:tag name="VEVOX.QRDOT" val="(19,27)"/>
  <p:tag name="VEVOX.ACCESSIBILITY.DECORATIVE" val="1"/>
</p:tagLst>
</file>

<file path=ppt/tags/tag805.xml><?xml version="1.0" encoding="utf-8"?>
<p:tagLst xmlns:a="http://schemas.openxmlformats.org/drawingml/2006/main" xmlns:r="http://schemas.openxmlformats.org/officeDocument/2006/relationships" xmlns:p="http://schemas.openxmlformats.org/presentationml/2006/main">
  <p:tag name="VEVOX.QRDOT" val="(20,27)"/>
  <p:tag name="VEVOX.ACCESSIBILITY.DECORATIVE" val="1"/>
</p:tagLst>
</file>

<file path=ppt/tags/tag806.xml><?xml version="1.0" encoding="utf-8"?>
<p:tagLst xmlns:a="http://schemas.openxmlformats.org/drawingml/2006/main" xmlns:r="http://schemas.openxmlformats.org/officeDocument/2006/relationships" xmlns:p="http://schemas.openxmlformats.org/presentationml/2006/main">
  <p:tag name="VEVOX.QRDOT" val="(21,27)"/>
  <p:tag name="VEVOX.ACCESSIBILITY.DECORATIVE" val="1"/>
</p:tagLst>
</file>

<file path=ppt/tags/tag807.xml><?xml version="1.0" encoding="utf-8"?>
<p:tagLst xmlns:a="http://schemas.openxmlformats.org/drawingml/2006/main" xmlns:r="http://schemas.openxmlformats.org/officeDocument/2006/relationships" xmlns:p="http://schemas.openxmlformats.org/presentationml/2006/main">
  <p:tag name="VEVOX.QRDOT" val="(22,27)"/>
  <p:tag name="VEVOX.ACCESSIBILITY.DECORATIVE" val="1"/>
</p:tagLst>
</file>

<file path=ppt/tags/tag808.xml><?xml version="1.0" encoding="utf-8"?>
<p:tagLst xmlns:a="http://schemas.openxmlformats.org/drawingml/2006/main" xmlns:r="http://schemas.openxmlformats.org/officeDocument/2006/relationships" xmlns:p="http://schemas.openxmlformats.org/presentationml/2006/main">
  <p:tag name="VEVOX.QRDOT" val="(23,27)"/>
  <p:tag name="VEVOX.ACCESSIBILITY.DECORATIVE" val="1"/>
</p:tagLst>
</file>

<file path=ppt/tags/tag809.xml><?xml version="1.0" encoding="utf-8"?>
<p:tagLst xmlns:a="http://schemas.openxmlformats.org/drawingml/2006/main" xmlns:r="http://schemas.openxmlformats.org/officeDocument/2006/relationships" xmlns:p="http://schemas.openxmlformats.org/presentationml/2006/main">
  <p:tag name="VEVOX.QRDOT" val="(24,27)"/>
  <p:tag name="VEVOX.ACCESSIBILITY.DECORATIVE" val="1"/>
</p:tagLst>
</file>

<file path=ppt/tags/tag810.xml><?xml version="1.0" encoding="utf-8"?>
<p:tagLst xmlns:a="http://schemas.openxmlformats.org/drawingml/2006/main" xmlns:r="http://schemas.openxmlformats.org/officeDocument/2006/relationships" xmlns:p="http://schemas.openxmlformats.org/presentationml/2006/main">
  <p:tag name="VEVOX.QRDOT" val="(25,27)"/>
  <p:tag name="VEVOX.ACCESSIBILITY.DECORATIVE" val="1"/>
</p:tagLst>
</file>

<file path=ppt/tags/tag811.xml><?xml version="1.0" encoding="utf-8"?>
<p:tagLst xmlns:a="http://schemas.openxmlformats.org/drawingml/2006/main" xmlns:r="http://schemas.openxmlformats.org/officeDocument/2006/relationships" xmlns:p="http://schemas.openxmlformats.org/presentationml/2006/main">
  <p:tag name="VEVOX.QRDOT" val="(26,27)"/>
  <p:tag name="VEVOX.ACCESSIBILITY.DECORATIVE" val="1"/>
</p:tagLst>
</file>

<file path=ppt/tags/tag812.xml><?xml version="1.0" encoding="utf-8"?>
<p:tagLst xmlns:a="http://schemas.openxmlformats.org/drawingml/2006/main" xmlns:r="http://schemas.openxmlformats.org/officeDocument/2006/relationships" xmlns:p="http://schemas.openxmlformats.org/presentationml/2006/main">
  <p:tag name="VEVOX.QRDOT" val="(27,27)"/>
  <p:tag name="VEVOX.ACCESSIBILITY.DECORATIVE" val="1"/>
</p:tagLst>
</file>

<file path=ppt/tags/tag813.xml><?xml version="1.0" encoding="utf-8"?>
<p:tagLst xmlns:a="http://schemas.openxmlformats.org/drawingml/2006/main" xmlns:r="http://schemas.openxmlformats.org/officeDocument/2006/relationships" xmlns:p="http://schemas.openxmlformats.org/presentationml/2006/main">
  <p:tag name="VEVOX.QRDOT" val="(28,27)"/>
  <p:tag name="VEVOX.ACCESSIBILITY.DECORATIVE" val="1"/>
</p:tagLst>
</file>

<file path=ppt/tags/tag814.xml><?xml version="1.0" encoding="utf-8"?>
<p:tagLst xmlns:a="http://schemas.openxmlformats.org/drawingml/2006/main" xmlns:r="http://schemas.openxmlformats.org/officeDocument/2006/relationships" xmlns:p="http://schemas.openxmlformats.org/presentationml/2006/main">
  <p:tag name="VEVOX.QRDOT" val="(0,28)"/>
  <p:tag name="VEVOX.ACCESSIBILITY.DECORATIVE" val="1"/>
</p:tagLst>
</file>

<file path=ppt/tags/tag815.xml><?xml version="1.0" encoding="utf-8"?>
<p:tagLst xmlns:a="http://schemas.openxmlformats.org/drawingml/2006/main" xmlns:r="http://schemas.openxmlformats.org/officeDocument/2006/relationships" xmlns:p="http://schemas.openxmlformats.org/presentationml/2006/main">
  <p:tag name="VEVOX.QRDOT" val="(1,28)"/>
  <p:tag name="VEVOX.ACCESSIBILITY.DECORATIVE" val="1"/>
</p:tagLst>
</file>

<file path=ppt/tags/tag816.xml><?xml version="1.0" encoding="utf-8"?>
<p:tagLst xmlns:a="http://schemas.openxmlformats.org/drawingml/2006/main" xmlns:r="http://schemas.openxmlformats.org/officeDocument/2006/relationships" xmlns:p="http://schemas.openxmlformats.org/presentationml/2006/main">
  <p:tag name="VEVOX.QRDOT" val="(2,28)"/>
  <p:tag name="VEVOX.ACCESSIBILITY.DECORATIVE" val="1"/>
</p:tagLst>
</file>

<file path=ppt/tags/tag817.xml><?xml version="1.0" encoding="utf-8"?>
<p:tagLst xmlns:a="http://schemas.openxmlformats.org/drawingml/2006/main" xmlns:r="http://schemas.openxmlformats.org/officeDocument/2006/relationships" xmlns:p="http://schemas.openxmlformats.org/presentationml/2006/main">
  <p:tag name="VEVOX.QRDOT" val="(3,28)"/>
  <p:tag name="VEVOX.ACCESSIBILITY.DECORATIVE" val="1"/>
</p:tagLst>
</file>

<file path=ppt/tags/tag818.xml><?xml version="1.0" encoding="utf-8"?>
<p:tagLst xmlns:a="http://schemas.openxmlformats.org/drawingml/2006/main" xmlns:r="http://schemas.openxmlformats.org/officeDocument/2006/relationships" xmlns:p="http://schemas.openxmlformats.org/presentationml/2006/main">
  <p:tag name="VEVOX.QRDOT" val="(4,28)"/>
  <p:tag name="VEVOX.ACCESSIBILITY.DECORATIVE" val="1"/>
</p:tagLst>
</file>

<file path=ppt/tags/tag819.xml><?xml version="1.0" encoding="utf-8"?>
<p:tagLst xmlns:a="http://schemas.openxmlformats.org/drawingml/2006/main" xmlns:r="http://schemas.openxmlformats.org/officeDocument/2006/relationships" xmlns:p="http://schemas.openxmlformats.org/presentationml/2006/main">
  <p:tag name="VEVOX.QRDOT" val="(5,28)"/>
  <p:tag name="VEVOX.ACCESSIBILITY.DECORATIVE" val="1"/>
</p:tagLst>
</file>

<file path=ppt/tags/tag820.xml><?xml version="1.0" encoding="utf-8"?>
<p:tagLst xmlns:a="http://schemas.openxmlformats.org/drawingml/2006/main" xmlns:r="http://schemas.openxmlformats.org/officeDocument/2006/relationships" xmlns:p="http://schemas.openxmlformats.org/presentationml/2006/main">
  <p:tag name="VEVOX.QRDOT" val="(6,28)"/>
  <p:tag name="VEVOX.ACCESSIBILITY.DECORATIVE" val="1"/>
</p:tagLst>
</file>

<file path=ppt/tags/tag821.xml><?xml version="1.0" encoding="utf-8"?>
<p:tagLst xmlns:a="http://schemas.openxmlformats.org/drawingml/2006/main" xmlns:r="http://schemas.openxmlformats.org/officeDocument/2006/relationships" xmlns:p="http://schemas.openxmlformats.org/presentationml/2006/main">
  <p:tag name="VEVOX.QRDOT" val="(7,28)"/>
  <p:tag name="VEVOX.ACCESSIBILITY.DECORATIVE" val="1"/>
</p:tagLst>
</file>

<file path=ppt/tags/tag822.xml><?xml version="1.0" encoding="utf-8"?>
<p:tagLst xmlns:a="http://schemas.openxmlformats.org/drawingml/2006/main" xmlns:r="http://schemas.openxmlformats.org/officeDocument/2006/relationships" xmlns:p="http://schemas.openxmlformats.org/presentationml/2006/main">
  <p:tag name="VEVOX.QRDOT" val="(8,28)"/>
  <p:tag name="VEVOX.ACCESSIBILITY.DECORATIVE" val="1"/>
</p:tagLst>
</file>

<file path=ppt/tags/tag823.xml><?xml version="1.0" encoding="utf-8"?>
<p:tagLst xmlns:a="http://schemas.openxmlformats.org/drawingml/2006/main" xmlns:r="http://schemas.openxmlformats.org/officeDocument/2006/relationships" xmlns:p="http://schemas.openxmlformats.org/presentationml/2006/main">
  <p:tag name="VEVOX.QRDOT" val="(9,28)"/>
  <p:tag name="VEVOX.ACCESSIBILITY.DECORATIVE" val="1"/>
</p:tagLst>
</file>

<file path=ppt/tags/tag824.xml><?xml version="1.0" encoding="utf-8"?>
<p:tagLst xmlns:a="http://schemas.openxmlformats.org/drawingml/2006/main" xmlns:r="http://schemas.openxmlformats.org/officeDocument/2006/relationships" xmlns:p="http://schemas.openxmlformats.org/presentationml/2006/main">
  <p:tag name="VEVOX.QRDOT" val="(10,28)"/>
  <p:tag name="VEVOX.ACCESSIBILITY.DECORATIVE" val="1"/>
</p:tagLst>
</file>

<file path=ppt/tags/tag825.xml><?xml version="1.0" encoding="utf-8"?>
<p:tagLst xmlns:a="http://schemas.openxmlformats.org/drawingml/2006/main" xmlns:r="http://schemas.openxmlformats.org/officeDocument/2006/relationships" xmlns:p="http://schemas.openxmlformats.org/presentationml/2006/main">
  <p:tag name="VEVOX.QRDOT" val="(11,28)"/>
  <p:tag name="VEVOX.ACCESSIBILITY.DECORATIVE" val="1"/>
</p:tagLst>
</file>

<file path=ppt/tags/tag826.xml><?xml version="1.0" encoding="utf-8"?>
<p:tagLst xmlns:a="http://schemas.openxmlformats.org/drawingml/2006/main" xmlns:r="http://schemas.openxmlformats.org/officeDocument/2006/relationships" xmlns:p="http://schemas.openxmlformats.org/presentationml/2006/main">
  <p:tag name="VEVOX.QRDOT" val="(12,28)"/>
  <p:tag name="VEVOX.ACCESSIBILITY.DECORATIVE" val="1"/>
</p:tagLst>
</file>

<file path=ppt/tags/tag827.xml><?xml version="1.0" encoding="utf-8"?>
<p:tagLst xmlns:a="http://schemas.openxmlformats.org/drawingml/2006/main" xmlns:r="http://schemas.openxmlformats.org/officeDocument/2006/relationships" xmlns:p="http://schemas.openxmlformats.org/presentationml/2006/main">
  <p:tag name="VEVOX.QRDOT" val="(13,28)"/>
  <p:tag name="VEVOX.ACCESSIBILITY.DECORATIVE" val="1"/>
</p:tagLst>
</file>

<file path=ppt/tags/tag828.xml><?xml version="1.0" encoding="utf-8"?>
<p:tagLst xmlns:a="http://schemas.openxmlformats.org/drawingml/2006/main" xmlns:r="http://schemas.openxmlformats.org/officeDocument/2006/relationships" xmlns:p="http://schemas.openxmlformats.org/presentationml/2006/main">
  <p:tag name="VEVOX.QRDOT" val="(14,28)"/>
  <p:tag name="VEVOX.ACCESSIBILITY.DECORATIVE" val="1"/>
</p:tagLst>
</file>

<file path=ppt/tags/tag829.xml><?xml version="1.0" encoding="utf-8"?>
<p:tagLst xmlns:a="http://schemas.openxmlformats.org/drawingml/2006/main" xmlns:r="http://schemas.openxmlformats.org/officeDocument/2006/relationships" xmlns:p="http://schemas.openxmlformats.org/presentationml/2006/main">
  <p:tag name="VEVOX.QRDOT" val="(15,28)"/>
  <p:tag name="VEVOX.ACCESSIBILITY.DECORATIVE" val="1"/>
</p:tagLst>
</file>

<file path=ppt/tags/tag830.xml><?xml version="1.0" encoding="utf-8"?>
<p:tagLst xmlns:a="http://schemas.openxmlformats.org/drawingml/2006/main" xmlns:r="http://schemas.openxmlformats.org/officeDocument/2006/relationships" xmlns:p="http://schemas.openxmlformats.org/presentationml/2006/main">
  <p:tag name="VEVOX.QRDOT" val="(16,28)"/>
  <p:tag name="VEVOX.ACCESSIBILITY.DECORATIVE" val="1"/>
</p:tagLst>
</file>

<file path=ppt/tags/tag831.xml><?xml version="1.0" encoding="utf-8"?>
<p:tagLst xmlns:a="http://schemas.openxmlformats.org/drawingml/2006/main" xmlns:r="http://schemas.openxmlformats.org/officeDocument/2006/relationships" xmlns:p="http://schemas.openxmlformats.org/presentationml/2006/main">
  <p:tag name="VEVOX.QRDOT" val="(17,28)"/>
  <p:tag name="VEVOX.ACCESSIBILITY.DECORATIVE" val="1"/>
</p:tagLst>
</file>

<file path=ppt/tags/tag832.xml><?xml version="1.0" encoding="utf-8"?>
<p:tagLst xmlns:a="http://schemas.openxmlformats.org/drawingml/2006/main" xmlns:r="http://schemas.openxmlformats.org/officeDocument/2006/relationships" xmlns:p="http://schemas.openxmlformats.org/presentationml/2006/main">
  <p:tag name="VEVOX.QRDOT" val="(18,28)"/>
  <p:tag name="VEVOX.ACCESSIBILITY.DECORATIVE" val="1"/>
</p:tagLst>
</file>

<file path=ppt/tags/tag833.xml><?xml version="1.0" encoding="utf-8"?>
<p:tagLst xmlns:a="http://schemas.openxmlformats.org/drawingml/2006/main" xmlns:r="http://schemas.openxmlformats.org/officeDocument/2006/relationships" xmlns:p="http://schemas.openxmlformats.org/presentationml/2006/main">
  <p:tag name="VEVOX.QRDOT" val="(19,28)"/>
  <p:tag name="VEVOX.ACCESSIBILITY.DECORATIVE" val="1"/>
</p:tagLst>
</file>

<file path=ppt/tags/tag834.xml><?xml version="1.0" encoding="utf-8"?>
<p:tagLst xmlns:a="http://schemas.openxmlformats.org/drawingml/2006/main" xmlns:r="http://schemas.openxmlformats.org/officeDocument/2006/relationships" xmlns:p="http://schemas.openxmlformats.org/presentationml/2006/main">
  <p:tag name="VEVOX.QRDOT" val="(20,28)"/>
  <p:tag name="VEVOX.ACCESSIBILITY.DECORATIVE" val="1"/>
</p:tagLst>
</file>

<file path=ppt/tags/tag835.xml><?xml version="1.0" encoding="utf-8"?>
<p:tagLst xmlns:a="http://schemas.openxmlformats.org/drawingml/2006/main" xmlns:r="http://schemas.openxmlformats.org/officeDocument/2006/relationships" xmlns:p="http://schemas.openxmlformats.org/presentationml/2006/main">
  <p:tag name="VEVOX.QRDOT" val="(21,28)"/>
  <p:tag name="VEVOX.ACCESSIBILITY.DECORATIVE" val="1"/>
</p:tagLst>
</file>

<file path=ppt/tags/tag836.xml><?xml version="1.0" encoding="utf-8"?>
<p:tagLst xmlns:a="http://schemas.openxmlformats.org/drawingml/2006/main" xmlns:r="http://schemas.openxmlformats.org/officeDocument/2006/relationships" xmlns:p="http://schemas.openxmlformats.org/presentationml/2006/main">
  <p:tag name="VEVOX.QRDOT" val="(22,28)"/>
  <p:tag name="VEVOX.ACCESSIBILITY.DECORATIVE" val="1"/>
</p:tagLst>
</file>

<file path=ppt/tags/tag837.xml><?xml version="1.0" encoding="utf-8"?>
<p:tagLst xmlns:a="http://schemas.openxmlformats.org/drawingml/2006/main" xmlns:r="http://schemas.openxmlformats.org/officeDocument/2006/relationships" xmlns:p="http://schemas.openxmlformats.org/presentationml/2006/main">
  <p:tag name="VEVOX.QRDOT" val="(23,28)"/>
  <p:tag name="VEVOX.ACCESSIBILITY.DECORATIVE" val="1"/>
</p:tagLst>
</file>

<file path=ppt/tags/tag838.xml><?xml version="1.0" encoding="utf-8"?>
<p:tagLst xmlns:a="http://schemas.openxmlformats.org/drawingml/2006/main" xmlns:r="http://schemas.openxmlformats.org/officeDocument/2006/relationships" xmlns:p="http://schemas.openxmlformats.org/presentationml/2006/main">
  <p:tag name="VEVOX.QRDOT" val="(24,28)"/>
  <p:tag name="VEVOX.ACCESSIBILITY.DECORATIVE" val="1"/>
</p:tagLst>
</file>

<file path=ppt/tags/tag839.xml><?xml version="1.0" encoding="utf-8"?>
<p:tagLst xmlns:a="http://schemas.openxmlformats.org/drawingml/2006/main" xmlns:r="http://schemas.openxmlformats.org/officeDocument/2006/relationships" xmlns:p="http://schemas.openxmlformats.org/presentationml/2006/main">
  <p:tag name="VEVOX.QRDOT" val="(25,28)"/>
  <p:tag name="VEVOX.ACCESSIBILITY.DECORATIVE" val="1"/>
</p:tagLst>
</file>

<file path=ppt/tags/tag840.xml><?xml version="1.0" encoding="utf-8"?>
<p:tagLst xmlns:a="http://schemas.openxmlformats.org/drawingml/2006/main" xmlns:r="http://schemas.openxmlformats.org/officeDocument/2006/relationships" xmlns:p="http://schemas.openxmlformats.org/presentationml/2006/main">
  <p:tag name="VEVOX.QRDOT" val="(26,28)"/>
  <p:tag name="VEVOX.ACCESSIBILITY.DECORATIVE" val="1"/>
</p:tagLst>
</file>

<file path=ppt/tags/tag841.xml><?xml version="1.0" encoding="utf-8"?>
<p:tagLst xmlns:a="http://schemas.openxmlformats.org/drawingml/2006/main" xmlns:r="http://schemas.openxmlformats.org/officeDocument/2006/relationships" xmlns:p="http://schemas.openxmlformats.org/presentationml/2006/main">
  <p:tag name="VEVOX.QRDOT" val="(27,28)"/>
  <p:tag name="VEVOX.ACCESSIBILITY.DECORATIVE" val="1"/>
</p:tagLst>
</file>

<file path=ppt/tags/tag842.xml><?xml version="1.0" encoding="utf-8"?>
<p:tagLst xmlns:a="http://schemas.openxmlformats.org/drawingml/2006/main" xmlns:r="http://schemas.openxmlformats.org/officeDocument/2006/relationships" xmlns:p="http://schemas.openxmlformats.org/presentationml/2006/main">
  <p:tag name="VEVOX.QRDOT" val="(28,28)"/>
  <p:tag name="VEVOX.ACCESSIBILITY.DECORATIVE" val="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110</TotalTime>
  <Words>1742</Words>
  <Application>Microsoft Office PowerPoint</Application>
  <PresentationFormat>Widescreen</PresentationFormat>
  <Paragraphs>211</Paragraphs>
  <Slides>23</Slides>
  <Notes>10</Notes>
  <HiddenSlides>2</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Aptos</vt:lpstr>
      <vt:lpstr>Aptos Display</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Investigation &amp; Building blocks </vt:lpstr>
      <vt:lpstr>PowerPoint Presentation</vt:lpstr>
      <vt:lpstr>Initial attendance group activity  Operation Juniper</vt:lpstr>
      <vt:lpstr>PowerPoint Presentation</vt:lpstr>
      <vt:lpstr>Group Task 10 minutes – initial investigation</vt:lpstr>
      <vt:lpstr>Group Task Review the Victim’s code. 15 mins What rights do victims have? </vt:lpstr>
      <vt:lpstr> The Initial Investigation of Crime</vt:lpstr>
      <vt:lpstr>The ‘Scene’</vt:lpstr>
      <vt:lpstr>The Victim</vt:lpstr>
      <vt:lpstr>Suspect/Subject</vt:lpstr>
      <vt:lpstr>Investigative Enquiries?</vt:lpstr>
      <vt:lpstr>Critical reflection………</vt:lpstr>
      <vt:lpstr>Operation Threshold </vt:lpstr>
      <vt:lpstr>Map of 18 Rowan Close</vt:lpstr>
      <vt:lpstr>The Victim’s code &amp; investigation</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Justin Evans</dc:creator>
  <cp:lastModifiedBy>Justin Evans</cp:lastModifiedBy>
  <cp:revision>1</cp:revision>
  <dcterms:created xsi:type="dcterms:W3CDTF">2026-10-19T13:20:17Z</dcterms:created>
  <dcterms:modified xsi:type="dcterms:W3CDTF">2026-10-20T07:57:59Z</dcterms:modified>
</cp:coreProperties>
</file>