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7EE81B-A3C5-8216-DA66-0EBE102991AF}" v="23" dt="2026-02-15T20:07:03.109"/>
    <p1510:client id="{5A9032C7-31B1-37A8-6A4A-0017EEB6F223}" v="2109" dt="2026-02-13T21:41:51.542"/>
    <p1510:client id="{BE499253-58AE-6A2A-4112-597BDBDAE8FA}" v="504" dt="2026-02-14T18:55:38.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ha Kolesnyk (2506003)" userId="S::2506003@student.uwtsd.ac.uk::654d4c4c-44f9-4c51-9aeb-e870299ea741" providerId="AD" clId="Web-{D651E660-3BD7-A9AD-ECD8-BE8A4648B0D0}"/>
    <pc:docChg chg="modSld">
      <pc:chgData name="Olha Kolesnyk (2506003)" userId="S::2506003@student.uwtsd.ac.uk::654d4c4c-44f9-4c51-9aeb-e870299ea741" providerId="AD" clId="Web-{D651E660-3BD7-A9AD-ECD8-BE8A4648B0D0}" dt="2026-01-31T17:24:59.094" v="113"/>
      <pc:docMkLst>
        <pc:docMk/>
      </pc:docMkLst>
      <pc:sldChg chg="modSp">
        <pc:chgData name="Olha Kolesnyk (2506003)" userId="S::2506003@student.uwtsd.ac.uk::654d4c4c-44f9-4c51-9aeb-e870299ea741" providerId="AD" clId="Web-{D651E660-3BD7-A9AD-ECD8-BE8A4648B0D0}" dt="2026-01-31T17:24:59.094" v="113"/>
        <pc:sldMkLst>
          <pc:docMk/>
          <pc:sldMk cId="764605052" sldId="261"/>
        </pc:sldMkLst>
        <pc:graphicFrameChg chg="mod modGraphic">
          <ac:chgData name="Olha Kolesnyk (2506003)" userId="S::2506003@student.uwtsd.ac.uk::654d4c4c-44f9-4c51-9aeb-e870299ea741" providerId="AD" clId="Web-{D651E660-3BD7-A9AD-ECD8-BE8A4648B0D0}" dt="2026-01-31T17:24:59.094" v="113"/>
          <ac:graphicFrameMkLst>
            <pc:docMk/>
            <pc:sldMk cId="764605052" sldId="261"/>
            <ac:graphicFrameMk id="7" creationId="{108D2D3F-BBD3-F859-AF29-5BEF174F1637}"/>
          </ac:graphicFrameMkLst>
        </pc:graphicFrameChg>
      </pc:sldChg>
      <pc:sldChg chg="modSp">
        <pc:chgData name="Olha Kolesnyk (2506003)" userId="S::2506003@student.uwtsd.ac.uk::654d4c4c-44f9-4c51-9aeb-e870299ea741" providerId="AD" clId="Web-{D651E660-3BD7-A9AD-ECD8-BE8A4648B0D0}" dt="2026-01-31T14:36:22.098" v="64" actId="20577"/>
        <pc:sldMkLst>
          <pc:docMk/>
          <pc:sldMk cId="3321023050" sldId="271"/>
        </pc:sldMkLst>
        <pc:spChg chg="mod">
          <ac:chgData name="Olha Kolesnyk (2506003)" userId="S::2506003@student.uwtsd.ac.uk::654d4c4c-44f9-4c51-9aeb-e870299ea741" providerId="AD" clId="Web-{D651E660-3BD7-A9AD-ECD8-BE8A4648B0D0}" dt="2026-01-31T14:35:44.082" v="49" actId="20577"/>
          <ac:spMkLst>
            <pc:docMk/>
            <pc:sldMk cId="3321023050" sldId="271"/>
            <ac:spMk id="2" creationId="{23379A11-1CF0-5125-F775-02C08085203B}"/>
          </ac:spMkLst>
        </pc:spChg>
        <pc:spChg chg="mod">
          <ac:chgData name="Olha Kolesnyk (2506003)" userId="S::2506003@student.uwtsd.ac.uk::654d4c4c-44f9-4c51-9aeb-e870299ea741" providerId="AD" clId="Web-{D651E660-3BD7-A9AD-ECD8-BE8A4648B0D0}" dt="2026-01-31T14:36:22.098" v="64" actId="20577"/>
          <ac:spMkLst>
            <pc:docMk/>
            <pc:sldMk cId="3321023050" sldId="271"/>
            <ac:spMk id="3" creationId="{04A3744F-9B08-5DB9-23DC-76B7A65F7E67}"/>
          </ac:spMkLst>
        </pc:spChg>
      </pc:sldChg>
      <pc:sldChg chg="modSp">
        <pc:chgData name="Olha Kolesnyk (2506003)" userId="S::2506003@student.uwtsd.ac.uk::654d4c4c-44f9-4c51-9aeb-e870299ea741" providerId="AD" clId="Web-{D651E660-3BD7-A9AD-ECD8-BE8A4648B0D0}" dt="2026-01-31T14:45:51.714" v="75" actId="20577"/>
        <pc:sldMkLst>
          <pc:docMk/>
          <pc:sldMk cId="860344735" sldId="274"/>
        </pc:sldMkLst>
        <pc:spChg chg="mod">
          <ac:chgData name="Olha Kolesnyk (2506003)" userId="S::2506003@student.uwtsd.ac.uk::654d4c4c-44f9-4c51-9aeb-e870299ea741" providerId="AD" clId="Web-{D651E660-3BD7-A9AD-ECD8-BE8A4648B0D0}" dt="2026-01-31T14:45:51.714" v="75" actId="20577"/>
          <ac:spMkLst>
            <pc:docMk/>
            <pc:sldMk cId="860344735" sldId="274"/>
            <ac:spMk id="2" creationId="{A4625D9A-89A8-7973-B86A-02BB98C95A4B}"/>
          </ac:spMkLst>
        </pc:spChg>
      </pc:sldChg>
    </pc:docChg>
  </pc:docChgLst>
  <pc:docChgLst>
    <pc:chgData name="Olha Kolesnyk (2506003)" userId="S::2506003@student.uwtsd.ac.uk::654d4c4c-44f9-4c51-9aeb-e870299ea741" providerId="AD" clId="Web-{BE499253-58AE-6A2A-4112-597BDBDAE8FA}"/>
    <pc:docChg chg="modSld">
      <pc:chgData name="Olha Kolesnyk (2506003)" userId="S::2506003@student.uwtsd.ac.uk::654d4c4c-44f9-4c51-9aeb-e870299ea741" providerId="AD" clId="Web-{BE499253-58AE-6A2A-4112-597BDBDAE8FA}" dt="2026-02-14T18:55:38.642" v="479"/>
      <pc:docMkLst>
        <pc:docMk/>
      </pc:docMkLst>
      <pc:sldChg chg="addSp delSp modSp">
        <pc:chgData name="Olha Kolesnyk (2506003)" userId="S::2506003@student.uwtsd.ac.uk::654d4c4c-44f9-4c51-9aeb-e870299ea741" providerId="AD" clId="Web-{BE499253-58AE-6A2A-4112-597BDBDAE8FA}" dt="2026-02-14T18:47:09.684" v="424" actId="20577"/>
        <pc:sldMkLst>
          <pc:docMk/>
          <pc:sldMk cId="2451324015" sldId="263"/>
        </pc:sldMkLst>
        <pc:spChg chg="add del mod">
          <ac:chgData name="Olha Kolesnyk (2506003)" userId="S::2506003@student.uwtsd.ac.uk::654d4c4c-44f9-4c51-9aeb-e870299ea741" providerId="AD" clId="Web-{BE499253-58AE-6A2A-4112-597BDBDAE8FA}" dt="2026-02-14T18:47:09.684" v="424" actId="20577"/>
          <ac:spMkLst>
            <pc:docMk/>
            <pc:sldMk cId="2451324015" sldId="263"/>
            <ac:spMk id="3" creationId="{E04C29E1-0FF6-7114-4118-5B68E71110F6}"/>
          </ac:spMkLst>
        </pc:spChg>
        <pc:spChg chg="add del mod">
          <ac:chgData name="Olha Kolesnyk (2506003)" userId="S::2506003@student.uwtsd.ac.uk::654d4c4c-44f9-4c51-9aeb-e870299ea741" providerId="AD" clId="Web-{BE499253-58AE-6A2A-4112-597BDBDAE8FA}" dt="2026-02-14T18:18:10.191" v="243"/>
          <ac:spMkLst>
            <pc:docMk/>
            <pc:sldMk cId="2451324015" sldId="263"/>
            <ac:spMk id="5" creationId="{42875455-C354-6D06-1695-044773CA9632}"/>
          </ac:spMkLst>
        </pc:spChg>
      </pc:sldChg>
      <pc:sldChg chg="modSp">
        <pc:chgData name="Olha Kolesnyk (2506003)" userId="S::2506003@student.uwtsd.ac.uk::654d4c4c-44f9-4c51-9aeb-e870299ea741" providerId="AD" clId="Web-{BE499253-58AE-6A2A-4112-597BDBDAE8FA}" dt="2026-02-14T18:53:24.261" v="467" actId="20577"/>
        <pc:sldMkLst>
          <pc:docMk/>
          <pc:sldMk cId="1037257886" sldId="265"/>
        </pc:sldMkLst>
        <pc:spChg chg="mod">
          <ac:chgData name="Olha Kolesnyk (2506003)" userId="S::2506003@student.uwtsd.ac.uk::654d4c4c-44f9-4c51-9aeb-e870299ea741" providerId="AD" clId="Web-{BE499253-58AE-6A2A-4112-597BDBDAE8FA}" dt="2026-02-14T18:52:26.398" v="461" actId="20577"/>
          <ac:spMkLst>
            <pc:docMk/>
            <pc:sldMk cId="1037257886" sldId="265"/>
            <ac:spMk id="2" creationId="{68A8AF1C-86E0-7043-44A2-DA950ED42D52}"/>
          </ac:spMkLst>
        </pc:spChg>
        <pc:spChg chg="mod">
          <ac:chgData name="Olha Kolesnyk (2506003)" userId="S::2506003@student.uwtsd.ac.uk::654d4c4c-44f9-4c51-9aeb-e870299ea741" providerId="AD" clId="Web-{BE499253-58AE-6A2A-4112-597BDBDAE8FA}" dt="2026-02-14T18:53:24.261" v="467" actId="20577"/>
          <ac:spMkLst>
            <pc:docMk/>
            <pc:sldMk cId="1037257886" sldId="265"/>
            <ac:spMk id="3" creationId="{E04C29E1-0FF6-7114-4118-5B68E71110F6}"/>
          </ac:spMkLst>
        </pc:spChg>
      </pc:sldChg>
      <pc:sldChg chg="addSp modSp mod setBg">
        <pc:chgData name="Olha Kolesnyk (2506003)" userId="S::2506003@student.uwtsd.ac.uk::654d4c4c-44f9-4c51-9aeb-e870299ea741" providerId="AD" clId="Web-{BE499253-58AE-6A2A-4112-597BDBDAE8FA}" dt="2026-02-14T16:51:39.138" v="27" actId="20577"/>
        <pc:sldMkLst>
          <pc:docMk/>
          <pc:sldMk cId="3258301802" sldId="266"/>
        </pc:sldMkLst>
        <pc:spChg chg="mod">
          <ac:chgData name="Olha Kolesnyk (2506003)" userId="S::2506003@student.uwtsd.ac.uk::654d4c4c-44f9-4c51-9aeb-e870299ea741" providerId="AD" clId="Web-{BE499253-58AE-6A2A-4112-597BDBDAE8FA}" dt="2026-02-14T16:50:10.919" v="26"/>
          <ac:spMkLst>
            <pc:docMk/>
            <pc:sldMk cId="3258301802" sldId="266"/>
            <ac:spMk id="2" creationId="{68A8AF1C-86E0-7043-44A2-DA950ED42D52}"/>
          </ac:spMkLst>
        </pc:spChg>
        <pc:spChg chg="mod">
          <ac:chgData name="Olha Kolesnyk (2506003)" userId="S::2506003@student.uwtsd.ac.uk::654d4c4c-44f9-4c51-9aeb-e870299ea741" providerId="AD" clId="Web-{BE499253-58AE-6A2A-4112-597BDBDAE8FA}" dt="2026-02-14T16:51:39.138" v="27" actId="20577"/>
          <ac:spMkLst>
            <pc:docMk/>
            <pc:sldMk cId="3258301802" sldId="266"/>
            <ac:spMk id="3" creationId="{E04C29E1-0FF6-7114-4118-5B68E71110F6}"/>
          </ac:spMkLst>
        </pc:spChg>
        <pc:spChg chg="add">
          <ac:chgData name="Olha Kolesnyk (2506003)" userId="S::2506003@student.uwtsd.ac.uk::654d4c4c-44f9-4c51-9aeb-e870299ea741" providerId="AD" clId="Web-{BE499253-58AE-6A2A-4112-597BDBDAE8FA}" dt="2026-02-14T16:50:10.919" v="26"/>
          <ac:spMkLst>
            <pc:docMk/>
            <pc:sldMk cId="3258301802" sldId="266"/>
            <ac:spMk id="9" creationId="{12609869-9E80-471B-A487-A53288E0E791}"/>
          </ac:spMkLst>
        </pc:spChg>
        <pc:spChg chg="add">
          <ac:chgData name="Olha Kolesnyk (2506003)" userId="S::2506003@student.uwtsd.ac.uk::654d4c4c-44f9-4c51-9aeb-e870299ea741" providerId="AD" clId="Web-{BE499253-58AE-6A2A-4112-597BDBDAE8FA}" dt="2026-02-14T16:50:10.919" v="26"/>
          <ac:spMkLst>
            <pc:docMk/>
            <pc:sldMk cId="3258301802" sldId="266"/>
            <ac:spMk id="11" creationId="{7004738A-9D34-43E8-97D2-CA0EED4F8BE0}"/>
          </ac:spMkLst>
        </pc:spChg>
        <pc:spChg chg="add">
          <ac:chgData name="Olha Kolesnyk (2506003)" userId="S::2506003@student.uwtsd.ac.uk::654d4c4c-44f9-4c51-9aeb-e870299ea741" providerId="AD" clId="Web-{BE499253-58AE-6A2A-4112-597BDBDAE8FA}" dt="2026-02-14T16:50:10.919" v="26"/>
          <ac:spMkLst>
            <pc:docMk/>
            <pc:sldMk cId="3258301802" sldId="266"/>
            <ac:spMk id="13" creationId="{B8B8D07F-F13E-443E-BA68-2D26672D76B9}"/>
          </ac:spMkLst>
        </pc:spChg>
        <pc:spChg chg="add">
          <ac:chgData name="Olha Kolesnyk (2506003)" userId="S::2506003@student.uwtsd.ac.uk::654d4c4c-44f9-4c51-9aeb-e870299ea741" providerId="AD" clId="Web-{BE499253-58AE-6A2A-4112-597BDBDAE8FA}" dt="2026-02-14T16:50:10.919" v="26"/>
          <ac:spMkLst>
            <pc:docMk/>
            <pc:sldMk cId="3258301802" sldId="266"/>
            <ac:spMk id="15" creationId="{2813A4FA-24A5-41ED-A534-3807D1B2F344}"/>
          </ac:spMkLst>
        </pc:spChg>
        <pc:spChg chg="add">
          <ac:chgData name="Olha Kolesnyk (2506003)" userId="S::2506003@student.uwtsd.ac.uk::654d4c4c-44f9-4c51-9aeb-e870299ea741" providerId="AD" clId="Web-{BE499253-58AE-6A2A-4112-597BDBDAE8FA}" dt="2026-02-14T16:50:10.919" v="26"/>
          <ac:spMkLst>
            <pc:docMk/>
            <pc:sldMk cId="3258301802" sldId="266"/>
            <ac:spMk id="17" creationId="{C3944F27-CA70-4E84-A51A-E6BF89558979}"/>
          </ac:spMkLst>
        </pc:spChg>
        <pc:picChg chg="add mod">
          <ac:chgData name="Olha Kolesnyk (2506003)" userId="S::2506003@student.uwtsd.ac.uk::654d4c4c-44f9-4c51-9aeb-e870299ea741" providerId="AD" clId="Web-{BE499253-58AE-6A2A-4112-597BDBDAE8FA}" dt="2026-02-14T16:50:10.919" v="26"/>
          <ac:picMkLst>
            <pc:docMk/>
            <pc:sldMk cId="3258301802" sldId="266"/>
            <ac:picMk id="4" creationId="{53397AAD-4EBD-E6A5-AE10-8498DE31F818}"/>
          </ac:picMkLst>
        </pc:picChg>
      </pc:sldChg>
      <pc:sldChg chg="modSp">
        <pc:chgData name="Olha Kolesnyk (2506003)" userId="S::2506003@student.uwtsd.ac.uk::654d4c4c-44f9-4c51-9aeb-e870299ea741" providerId="AD" clId="Web-{BE499253-58AE-6A2A-4112-597BDBDAE8FA}" dt="2026-02-14T16:45:00.746" v="13" actId="20577"/>
        <pc:sldMkLst>
          <pc:docMk/>
          <pc:sldMk cId="3321023050" sldId="271"/>
        </pc:sldMkLst>
        <pc:spChg chg="mod">
          <ac:chgData name="Olha Kolesnyk (2506003)" userId="S::2506003@student.uwtsd.ac.uk::654d4c4c-44f9-4c51-9aeb-e870299ea741" providerId="AD" clId="Web-{BE499253-58AE-6A2A-4112-597BDBDAE8FA}" dt="2026-02-14T16:45:00.746" v="13" actId="20577"/>
          <ac:spMkLst>
            <pc:docMk/>
            <pc:sldMk cId="3321023050" sldId="271"/>
            <ac:spMk id="3" creationId="{04A3744F-9B08-5DB9-23DC-76B7A65F7E67}"/>
          </ac:spMkLst>
        </pc:spChg>
      </pc:sldChg>
      <pc:sldChg chg="modSp">
        <pc:chgData name="Olha Kolesnyk (2506003)" userId="S::2506003@student.uwtsd.ac.uk::654d4c4c-44f9-4c51-9aeb-e870299ea741" providerId="AD" clId="Web-{BE499253-58AE-6A2A-4112-597BDBDAE8FA}" dt="2026-02-14T18:50:13.096" v="452" actId="20577"/>
        <pc:sldMkLst>
          <pc:docMk/>
          <pc:sldMk cId="1027608494" sldId="272"/>
        </pc:sldMkLst>
        <pc:spChg chg="mod">
          <ac:chgData name="Olha Kolesnyk (2506003)" userId="S::2506003@student.uwtsd.ac.uk::654d4c4c-44f9-4c51-9aeb-e870299ea741" providerId="AD" clId="Web-{BE499253-58AE-6A2A-4112-597BDBDAE8FA}" dt="2026-02-14T18:50:13.096" v="452" actId="20577"/>
          <ac:spMkLst>
            <pc:docMk/>
            <pc:sldMk cId="1027608494" sldId="272"/>
            <ac:spMk id="2" creationId="{8A50C2D0-4F0F-32FA-368C-29CAACE5786E}"/>
          </ac:spMkLst>
        </pc:spChg>
      </pc:sldChg>
      <pc:sldChg chg="addSp delSp modSp">
        <pc:chgData name="Olha Kolesnyk (2506003)" userId="S::2506003@student.uwtsd.ac.uk::654d4c4c-44f9-4c51-9aeb-e870299ea741" providerId="AD" clId="Web-{BE499253-58AE-6A2A-4112-597BDBDAE8FA}" dt="2026-02-14T18:48:34.905" v="440" actId="20577"/>
        <pc:sldMkLst>
          <pc:docMk/>
          <pc:sldMk cId="2661610389" sldId="273"/>
        </pc:sldMkLst>
        <pc:spChg chg="mod">
          <ac:chgData name="Olha Kolesnyk (2506003)" userId="S::2506003@student.uwtsd.ac.uk::654d4c4c-44f9-4c51-9aeb-e870299ea741" providerId="AD" clId="Web-{BE499253-58AE-6A2A-4112-597BDBDAE8FA}" dt="2026-02-14T18:48:31.763" v="436" actId="20577"/>
          <ac:spMkLst>
            <pc:docMk/>
            <pc:sldMk cId="2661610389" sldId="273"/>
            <ac:spMk id="3" creationId="{881B820E-B9B3-5CF2-E1AE-F54AA3FA003E}"/>
          </ac:spMkLst>
        </pc:spChg>
        <pc:spChg chg="add del mod">
          <ac:chgData name="Olha Kolesnyk (2506003)" userId="S::2506003@student.uwtsd.ac.uk::654d4c4c-44f9-4c51-9aeb-e870299ea741" providerId="AD" clId="Web-{BE499253-58AE-6A2A-4112-597BDBDAE8FA}" dt="2026-02-14T18:48:34.905" v="440" actId="20577"/>
          <ac:spMkLst>
            <pc:docMk/>
            <pc:sldMk cId="2661610389" sldId="273"/>
            <ac:spMk id="5" creationId="{EF01DF79-6A6A-BA50-4722-FF4B95BC5503}"/>
          </ac:spMkLst>
        </pc:spChg>
      </pc:sldChg>
      <pc:sldChg chg="modSp">
        <pc:chgData name="Olha Kolesnyk (2506003)" userId="S::2506003@student.uwtsd.ac.uk::654d4c4c-44f9-4c51-9aeb-e870299ea741" providerId="AD" clId="Web-{BE499253-58AE-6A2A-4112-597BDBDAE8FA}" dt="2026-02-14T18:53:57.167" v="469" actId="20577"/>
        <pc:sldMkLst>
          <pc:docMk/>
          <pc:sldMk cId="860344735" sldId="274"/>
        </pc:sldMkLst>
        <pc:spChg chg="mod">
          <ac:chgData name="Olha Kolesnyk (2506003)" userId="S::2506003@student.uwtsd.ac.uk::654d4c4c-44f9-4c51-9aeb-e870299ea741" providerId="AD" clId="Web-{BE499253-58AE-6A2A-4112-597BDBDAE8FA}" dt="2026-02-14T18:53:57.167" v="469" actId="20577"/>
          <ac:spMkLst>
            <pc:docMk/>
            <pc:sldMk cId="860344735" sldId="274"/>
            <ac:spMk id="2" creationId="{A4625D9A-89A8-7973-B86A-02BB98C95A4B}"/>
          </ac:spMkLst>
        </pc:spChg>
        <pc:spChg chg="mod">
          <ac:chgData name="Olha Kolesnyk (2506003)" userId="S::2506003@student.uwtsd.ac.uk::654d4c4c-44f9-4c51-9aeb-e870299ea741" providerId="AD" clId="Web-{BE499253-58AE-6A2A-4112-597BDBDAE8FA}" dt="2026-02-14T17:46:40.706" v="221" actId="20577"/>
          <ac:spMkLst>
            <pc:docMk/>
            <pc:sldMk cId="860344735" sldId="274"/>
            <ac:spMk id="3" creationId="{5A83545D-6FBE-2985-5F35-4C84283CFC53}"/>
          </ac:spMkLst>
        </pc:spChg>
      </pc:sldChg>
      <pc:sldChg chg="modSp">
        <pc:chgData name="Olha Kolesnyk (2506003)" userId="S::2506003@student.uwtsd.ac.uk::654d4c4c-44f9-4c51-9aeb-e870299ea741" providerId="AD" clId="Web-{BE499253-58AE-6A2A-4112-597BDBDAE8FA}" dt="2026-02-14T18:16:07.766" v="224"/>
        <pc:sldMkLst>
          <pc:docMk/>
          <pc:sldMk cId="2496961718" sldId="336"/>
        </pc:sldMkLst>
        <pc:spChg chg="mod">
          <ac:chgData name="Olha Kolesnyk (2506003)" userId="S::2506003@student.uwtsd.ac.uk::654d4c4c-44f9-4c51-9aeb-e870299ea741" providerId="AD" clId="Web-{BE499253-58AE-6A2A-4112-597BDBDAE8FA}" dt="2026-02-14T18:16:07.766" v="224"/>
          <ac:spMkLst>
            <pc:docMk/>
            <pc:sldMk cId="2496961718" sldId="336"/>
            <ac:spMk id="611" creationId="{BEBF5407-A6D1-413F-7EE8-A93B62B5B918}"/>
          </ac:spMkLst>
        </pc:spChg>
      </pc:sldChg>
      <pc:sldChg chg="modSp">
        <pc:chgData name="Olha Kolesnyk (2506003)" userId="S::2506003@student.uwtsd.ac.uk::654d4c4c-44f9-4c51-9aeb-e870299ea741" providerId="AD" clId="Web-{BE499253-58AE-6A2A-4112-597BDBDAE8FA}" dt="2026-02-14T18:48:19.404" v="432" actId="20577"/>
        <pc:sldMkLst>
          <pc:docMk/>
          <pc:sldMk cId="2319079123" sldId="337"/>
        </pc:sldMkLst>
        <pc:spChg chg="mod">
          <ac:chgData name="Olha Kolesnyk (2506003)" userId="S::2506003@student.uwtsd.ac.uk::654d4c4c-44f9-4c51-9aeb-e870299ea741" providerId="AD" clId="Web-{BE499253-58AE-6A2A-4112-597BDBDAE8FA}" dt="2026-02-14T18:48:19.404" v="432" actId="20577"/>
          <ac:spMkLst>
            <pc:docMk/>
            <pc:sldMk cId="2319079123" sldId="337"/>
            <ac:spMk id="4" creationId="{67BD4795-D8A2-9F05-2003-70FD776B11E3}"/>
          </ac:spMkLst>
        </pc:spChg>
      </pc:sldChg>
      <pc:sldChg chg="delSp modSp">
        <pc:chgData name="Olha Kolesnyk (2506003)" userId="S::2506003@student.uwtsd.ac.uk::654d4c4c-44f9-4c51-9aeb-e870299ea741" providerId="AD" clId="Web-{BE499253-58AE-6A2A-4112-597BDBDAE8FA}" dt="2026-02-14T18:55:38.642" v="479"/>
        <pc:sldMkLst>
          <pc:docMk/>
          <pc:sldMk cId="642852813" sldId="363"/>
        </pc:sldMkLst>
        <pc:spChg chg="mod">
          <ac:chgData name="Olha Kolesnyk (2506003)" userId="S::2506003@student.uwtsd.ac.uk::654d4c4c-44f9-4c51-9aeb-e870299ea741" providerId="AD" clId="Web-{BE499253-58AE-6A2A-4112-597BDBDAE8FA}" dt="2026-02-14T18:48:04.138" v="429" actId="20577"/>
          <ac:spMkLst>
            <pc:docMk/>
            <pc:sldMk cId="642852813" sldId="363"/>
            <ac:spMk id="3" creationId="{36855CCB-4CE5-013D-22E4-4FCF0991569C}"/>
          </ac:spMkLst>
        </pc:spChg>
        <pc:spChg chg="del mod">
          <ac:chgData name="Olha Kolesnyk (2506003)" userId="S::2506003@student.uwtsd.ac.uk::654d4c4c-44f9-4c51-9aeb-e870299ea741" providerId="AD" clId="Web-{BE499253-58AE-6A2A-4112-597BDBDAE8FA}" dt="2026-02-14T18:55:38.642" v="479"/>
          <ac:spMkLst>
            <pc:docMk/>
            <pc:sldMk cId="642852813" sldId="363"/>
            <ac:spMk id="22" creationId="{280A6708-DF3B-47D7-80AD-BED7584E4872}"/>
          </ac:spMkLst>
        </pc:spChg>
        <pc:spChg chg="del mod">
          <ac:chgData name="Olha Kolesnyk (2506003)" userId="S::2506003@student.uwtsd.ac.uk::654d4c4c-44f9-4c51-9aeb-e870299ea741" providerId="AD" clId="Web-{BE499253-58AE-6A2A-4112-597BDBDAE8FA}" dt="2026-02-14T18:55:17.423" v="473"/>
          <ac:spMkLst>
            <pc:docMk/>
            <pc:sldMk cId="642852813" sldId="363"/>
            <ac:spMk id="26" creationId="{19E1DBE5-167E-78C1-BCD0-8D2DCE9A4F68}"/>
          </ac:spMkLst>
        </pc:spChg>
        <pc:spChg chg="del">
          <ac:chgData name="Olha Kolesnyk (2506003)" userId="S::2506003@student.uwtsd.ac.uk::654d4c4c-44f9-4c51-9aeb-e870299ea741" providerId="AD" clId="Web-{BE499253-58AE-6A2A-4112-597BDBDAE8FA}" dt="2026-02-14T18:55:24.923" v="474"/>
          <ac:spMkLst>
            <pc:docMk/>
            <pc:sldMk cId="642852813" sldId="363"/>
            <ac:spMk id="28" creationId="{44AB04F4-8499-0CBD-C2DD-C750D2568FD9}"/>
          </ac:spMkLst>
        </pc:spChg>
      </pc:sldChg>
    </pc:docChg>
  </pc:docChgLst>
  <pc:docChgLst>
    <pc:chgData name="Olha Kolesnyk (2506003)" userId="S::2506003@student.uwtsd.ac.uk::654d4c4c-44f9-4c51-9aeb-e870299ea741" providerId="AD" clId="Web-{5A9032C7-31B1-37A8-6A4A-0017EEB6F223}"/>
    <pc:docChg chg="modSld">
      <pc:chgData name="Olha Kolesnyk (2506003)" userId="S::2506003@student.uwtsd.ac.uk::654d4c4c-44f9-4c51-9aeb-e870299ea741" providerId="AD" clId="Web-{5A9032C7-31B1-37A8-6A4A-0017EEB6F223}" dt="2026-02-13T21:41:51.542" v="3316" actId="20577"/>
      <pc:docMkLst>
        <pc:docMk/>
      </pc:docMkLst>
      <pc:sldChg chg="addSp delSp modSp">
        <pc:chgData name="Olha Kolesnyk (2506003)" userId="S::2506003@student.uwtsd.ac.uk::654d4c4c-44f9-4c51-9aeb-e870299ea741" providerId="AD" clId="Web-{5A9032C7-31B1-37A8-6A4A-0017EEB6F223}" dt="2026-02-13T21:31:27.198" v="3244"/>
        <pc:sldMkLst>
          <pc:docMk/>
          <pc:sldMk cId="764605052" sldId="261"/>
        </pc:sldMkLst>
        <pc:spChg chg="add del mod">
          <ac:chgData name="Olha Kolesnyk (2506003)" userId="S::2506003@student.uwtsd.ac.uk::654d4c4c-44f9-4c51-9aeb-e870299ea741" providerId="AD" clId="Web-{5A9032C7-31B1-37A8-6A4A-0017EEB6F223}" dt="2026-02-13T21:30:03.915" v="3196" actId="20577"/>
          <ac:spMkLst>
            <pc:docMk/>
            <pc:sldMk cId="764605052" sldId="261"/>
            <ac:spMk id="2" creationId="{68A8AF1C-86E0-7043-44A2-DA950ED42D52}"/>
          </ac:spMkLst>
        </pc:spChg>
        <pc:spChg chg="mod">
          <ac:chgData name="Olha Kolesnyk (2506003)" userId="S::2506003@student.uwtsd.ac.uk::654d4c4c-44f9-4c51-9aeb-e870299ea741" providerId="AD" clId="Web-{5A9032C7-31B1-37A8-6A4A-0017EEB6F223}" dt="2026-02-13T21:30:49.947" v="3236" actId="20577"/>
          <ac:spMkLst>
            <pc:docMk/>
            <pc:sldMk cId="764605052" sldId="261"/>
            <ac:spMk id="3" creationId="{E04C29E1-0FF6-7114-4118-5B68E71110F6}"/>
          </ac:spMkLst>
        </pc:spChg>
        <pc:graphicFrameChg chg="mod modGraphic">
          <ac:chgData name="Olha Kolesnyk (2506003)" userId="S::2506003@student.uwtsd.ac.uk::654d4c4c-44f9-4c51-9aeb-e870299ea741" providerId="AD" clId="Web-{5A9032C7-31B1-37A8-6A4A-0017EEB6F223}" dt="2026-02-13T21:31:27.198" v="3244"/>
          <ac:graphicFrameMkLst>
            <pc:docMk/>
            <pc:sldMk cId="764605052" sldId="261"/>
            <ac:graphicFrameMk id="7" creationId="{108D2D3F-BBD3-F859-AF29-5BEF174F1637}"/>
          </ac:graphicFrameMkLst>
        </pc:graphicFrameChg>
      </pc:sldChg>
      <pc:sldChg chg="modSp">
        <pc:chgData name="Olha Kolesnyk (2506003)" userId="S::2506003@student.uwtsd.ac.uk::654d4c4c-44f9-4c51-9aeb-e870299ea741" providerId="AD" clId="Web-{5A9032C7-31B1-37A8-6A4A-0017EEB6F223}" dt="2026-02-13T21:41:51.542" v="3316" actId="20577"/>
        <pc:sldMkLst>
          <pc:docMk/>
          <pc:sldMk cId="1037257886" sldId="265"/>
        </pc:sldMkLst>
        <pc:spChg chg="mod">
          <ac:chgData name="Olha Kolesnyk (2506003)" userId="S::2506003@student.uwtsd.ac.uk::654d4c4c-44f9-4c51-9aeb-e870299ea741" providerId="AD" clId="Web-{5A9032C7-31B1-37A8-6A4A-0017EEB6F223}" dt="2026-02-13T21:40:39.570" v="3302" actId="20577"/>
          <ac:spMkLst>
            <pc:docMk/>
            <pc:sldMk cId="1037257886" sldId="265"/>
            <ac:spMk id="2" creationId="{68A8AF1C-86E0-7043-44A2-DA950ED42D52}"/>
          </ac:spMkLst>
        </pc:spChg>
        <pc:spChg chg="mod">
          <ac:chgData name="Olha Kolesnyk (2506003)" userId="S::2506003@student.uwtsd.ac.uk::654d4c4c-44f9-4c51-9aeb-e870299ea741" providerId="AD" clId="Web-{5A9032C7-31B1-37A8-6A4A-0017EEB6F223}" dt="2026-02-13T21:41:51.542" v="3316" actId="20577"/>
          <ac:spMkLst>
            <pc:docMk/>
            <pc:sldMk cId="1037257886" sldId="265"/>
            <ac:spMk id="3" creationId="{E04C29E1-0FF6-7114-4118-5B68E71110F6}"/>
          </ac:spMkLst>
        </pc:spChg>
      </pc:sldChg>
      <pc:sldChg chg="modSp">
        <pc:chgData name="Olha Kolesnyk (2506003)" userId="S::2506003@student.uwtsd.ac.uk::654d4c4c-44f9-4c51-9aeb-e870299ea741" providerId="AD" clId="Web-{5A9032C7-31B1-37A8-6A4A-0017EEB6F223}" dt="2026-02-13T21:21:42.626" v="3133" actId="20577"/>
        <pc:sldMkLst>
          <pc:docMk/>
          <pc:sldMk cId="3321023050" sldId="271"/>
        </pc:sldMkLst>
        <pc:spChg chg="mod">
          <ac:chgData name="Olha Kolesnyk (2506003)" userId="S::2506003@student.uwtsd.ac.uk::654d4c4c-44f9-4c51-9aeb-e870299ea741" providerId="AD" clId="Web-{5A9032C7-31B1-37A8-6A4A-0017EEB6F223}" dt="2026-02-13T21:21:42.626" v="3133" actId="20577"/>
          <ac:spMkLst>
            <pc:docMk/>
            <pc:sldMk cId="3321023050" sldId="271"/>
            <ac:spMk id="2" creationId="{23379A11-1CF0-5125-F775-02C08085203B}"/>
          </ac:spMkLst>
        </pc:spChg>
        <pc:spChg chg="mod">
          <ac:chgData name="Olha Kolesnyk (2506003)" userId="S::2506003@student.uwtsd.ac.uk::654d4c4c-44f9-4c51-9aeb-e870299ea741" providerId="AD" clId="Web-{5A9032C7-31B1-37A8-6A4A-0017EEB6F223}" dt="2026-02-13T19:58:19.930" v="2965" actId="20577"/>
          <ac:spMkLst>
            <pc:docMk/>
            <pc:sldMk cId="3321023050" sldId="271"/>
            <ac:spMk id="3" creationId="{04A3744F-9B08-5DB9-23DC-76B7A65F7E67}"/>
          </ac:spMkLst>
        </pc:spChg>
      </pc:sldChg>
      <pc:sldChg chg="modSp">
        <pc:chgData name="Olha Kolesnyk (2506003)" userId="S::2506003@student.uwtsd.ac.uk::654d4c4c-44f9-4c51-9aeb-e870299ea741" providerId="AD" clId="Web-{5A9032C7-31B1-37A8-6A4A-0017EEB6F223}" dt="2026-02-13T21:21:53.626" v="3134" actId="20577"/>
        <pc:sldMkLst>
          <pc:docMk/>
          <pc:sldMk cId="1027608494" sldId="272"/>
        </pc:sldMkLst>
        <pc:spChg chg="mod">
          <ac:chgData name="Olha Kolesnyk (2506003)" userId="S::2506003@student.uwtsd.ac.uk::654d4c4c-44f9-4c51-9aeb-e870299ea741" providerId="AD" clId="Web-{5A9032C7-31B1-37A8-6A4A-0017EEB6F223}" dt="2026-02-13T21:21:53.626" v="3134" actId="20577"/>
          <ac:spMkLst>
            <pc:docMk/>
            <pc:sldMk cId="1027608494" sldId="272"/>
            <ac:spMk id="2" creationId="{8A50C2D0-4F0F-32FA-368C-29CAACE5786E}"/>
          </ac:spMkLst>
        </pc:spChg>
        <pc:spChg chg="mod">
          <ac:chgData name="Olha Kolesnyk (2506003)" userId="S::2506003@student.uwtsd.ac.uk::654d4c4c-44f9-4c51-9aeb-e870299ea741" providerId="AD" clId="Web-{5A9032C7-31B1-37A8-6A4A-0017EEB6F223}" dt="2026-02-13T20:09:55.773" v="2982" actId="14100"/>
          <ac:spMkLst>
            <pc:docMk/>
            <pc:sldMk cId="1027608494" sldId="272"/>
            <ac:spMk id="3" creationId="{E292113E-450D-CB08-601E-E45AB99509E7}"/>
          </ac:spMkLst>
        </pc:spChg>
      </pc:sldChg>
      <pc:sldChg chg="modSp">
        <pc:chgData name="Olha Kolesnyk (2506003)" userId="S::2506003@student.uwtsd.ac.uk::654d4c4c-44f9-4c51-9aeb-e870299ea741" providerId="AD" clId="Web-{5A9032C7-31B1-37A8-6A4A-0017EEB6F223}" dt="2026-02-13T21:35:13.155" v="3266" actId="20577"/>
        <pc:sldMkLst>
          <pc:docMk/>
          <pc:sldMk cId="2661610389" sldId="273"/>
        </pc:sldMkLst>
        <pc:spChg chg="mod">
          <ac:chgData name="Olha Kolesnyk (2506003)" userId="S::2506003@student.uwtsd.ac.uk::654d4c4c-44f9-4c51-9aeb-e870299ea741" providerId="AD" clId="Web-{5A9032C7-31B1-37A8-6A4A-0017EEB6F223}" dt="2026-02-13T21:22:28.222" v="3137" actId="20577"/>
          <ac:spMkLst>
            <pc:docMk/>
            <pc:sldMk cId="2661610389" sldId="273"/>
            <ac:spMk id="2" creationId="{F1DF348C-F75E-75E9-74BA-22A65FB9E02F}"/>
          </ac:spMkLst>
        </pc:spChg>
        <pc:spChg chg="mod">
          <ac:chgData name="Olha Kolesnyk (2506003)" userId="S::2506003@student.uwtsd.ac.uk::654d4c4c-44f9-4c51-9aeb-e870299ea741" providerId="AD" clId="Web-{5A9032C7-31B1-37A8-6A4A-0017EEB6F223}" dt="2026-02-09T20:42:04.753" v="1242" actId="20577"/>
          <ac:spMkLst>
            <pc:docMk/>
            <pc:sldMk cId="2661610389" sldId="273"/>
            <ac:spMk id="3" creationId="{881B820E-B9B3-5CF2-E1AE-F54AA3FA003E}"/>
          </ac:spMkLst>
        </pc:spChg>
        <pc:spChg chg="mod">
          <ac:chgData name="Olha Kolesnyk (2506003)" userId="S::2506003@student.uwtsd.ac.uk::654d4c4c-44f9-4c51-9aeb-e870299ea741" providerId="AD" clId="Web-{5A9032C7-31B1-37A8-6A4A-0017EEB6F223}" dt="2026-02-13T21:35:13.155" v="3266" actId="20577"/>
          <ac:spMkLst>
            <pc:docMk/>
            <pc:sldMk cId="2661610389" sldId="273"/>
            <ac:spMk id="5" creationId="{EF01DF79-6A6A-BA50-4722-FF4B95BC5503}"/>
          </ac:spMkLst>
        </pc:spChg>
      </pc:sldChg>
      <pc:sldChg chg="modSp">
        <pc:chgData name="Olha Kolesnyk (2506003)" userId="S::2506003@student.uwtsd.ac.uk::654d4c4c-44f9-4c51-9aeb-e870299ea741" providerId="AD" clId="Web-{5A9032C7-31B1-37A8-6A4A-0017EEB6F223}" dt="2026-02-13T21:22:13.268" v="3136" actId="20577"/>
        <pc:sldMkLst>
          <pc:docMk/>
          <pc:sldMk cId="860344735" sldId="274"/>
        </pc:sldMkLst>
        <pc:spChg chg="mod">
          <ac:chgData name="Olha Kolesnyk (2506003)" userId="S::2506003@student.uwtsd.ac.uk::654d4c4c-44f9-4c51-9aeb-e870299ea741" providerId="AD" clId="Web-{5A9032C7-31B1-37A8-6A4A-0017EEB6F223}" dt="2026-02-13T21:22:13.268" v="3136" actId="20577"/>
          <ac:spMkLst>
            <pc:docMk/>
            <pc:sldMk cId="860344735" sldId="274"/>
            <ac:spMk id="2" creationId="{A4625D9A-89A8-7973-B86A-02BB98C95A4B}"/>
          </ac:spMkLst>
        </pc:spChg>
        <pc:spChg chg="mod">
          <ac:chgData name="Olha Kolesnyk (2506003)" userId="S::2506003@student.uwtsd.ac.uk::654d4c4c-44f9-4c51-9aeb-e870299ea741" providerId="AD" clId="Web-{5A9032C7-31B1-37A8-6A4A-0017EEB6F223}" dt="2026-02-13T20:14:45.625" v="2986" actId="20577"/>
          <ac:spMkLst>
            <pc:docMk/>
            <pc:sldMk cId="860344735" sldId="274"/>
            <ac:spMk id="3" creationId="{5A83545D-6FBE-2985-5F35-4C84283CFC53}"/>
          </ac:spMkLst>
        </pc:spChg>
      </pc:sldChg>
      <pc:sldChg chg="addSp delSp modSp">
        <pc:chgData name="Olha Kolesnyk (2506003)" userId="S::2506003@student.uwtsd.ac.uk::654d4c4c-44f9-4c51-9aeb-e870299ea741" providerId="AD" clId="Web-{5A9032C7-31B1-37A8-6A4A-0017EEB6F223}" dt="2026-02-13T21:36:18.162" v="3271" actId="20577"/>
        <pc:sldMkLst>
          <pc:docMk/>
          <pc:sldMk cId="2496961718" sldId="336"/>
        </pc:sldMkLst>
        <pc:spChg chg="mod">
          <ac:chgData name="Olha Kolesnyk (2506003)" userId="S::2506003@student.uwtsd.ac.uk::654d4c4c-44f9-4c51-9aeb-e870299ea741" providerId="AD" clId="Web-{5A9032C7-31B1-37A8-6A4A-0017EEB6F223}" dt="2026-02-13T21:21:16.341" v="3132" actId="20577"/>
          <ac:spMkLst>
            <pc:docMk/>
            <pc:sldMk cId="2496961718" sldId="336"/>
            <ac:spMk id="6" creationId="{BF06D522-2E79-CDE6-025D-40436EF041A1}"/>
          </ac:spMkLst>
        </pc:spChg>
        <pc:spChg chg="add mod">
          <ac:chgData name="Olha Kolesnyk (2506003)" userId="S::2506003@student.uwtsd.ac.uk::654d4c4c-44f9-4c51-9aeb-e870299ea741" providerId="AD" clId="Web-{5A9032C7-31B1-37A8-6A4A-0017EEB6F223}" dt="2026-02-13T21:36:18.162" v="3271" actId="20577"/>
          <ac:spMkLst>
            <pc:docMk/>
            <pc:sldMk cId="2496961718" sldId="336"/>
            <ac:spMk id="611" creationId="{BEBF5407-A6D1-413F-7EE8-A93B62B5B918}"/>
          </ac:spMkLst>
        </pc:spChg>
        <pc:graphicFrameChg chg="add mod modGraphic">
          <ac:chgData name="Olha Kolesnyk (2506003)" userId="S::2506003@student.uwtsd.ac.uk::654d4c4c-44f9-4c51-9aeb-e870299ea741" providerId="AD" clId="Web-{5A9032C7-31B1-37A8-6A4A-0017EEB6F223}" dt="2026-02-13T21:12:13.248" v="3107" actId="1076"/>
          <ac:graphicFrameMkLst>
            <pc:docMk/>
            <pc:sldMk cId="2496961718" sldId="336"/>
            <ac:graphicFrameMk id="511" creationId="{C6411209-F99D-504A-1DD9-58500F3B6333}"/>
          </ac:graphicFrameMkLst>
        </pc:graphicFrameChg>
      </pc:sldChg>
      <pc:sldChg chg="addSp delSp modSp">
        <pc:chgData name="Olha Kolesnyk (2506003)" userId="S::2506003@student.uwtsd.ac.uk::654d4c4c-44f9-4c51-9aeb-e870299ea741" providerId="AD" clId="Web-{5A9032C7-31B1-37A8-6A4A-0017EEB6F223}" dt="2026-02-13T21:37:55.920" v="3277" actId="20577"/>
        <pc:sldMkLst>
          <pc:docMk/>
          <pc:sldMk cId="2319079123" sldId="337"/>
        </pc:sldMkLst>
        <pc:spChg chg="mod">
          <ac:chgData name="Olha Kolesnyk (2506003)" userId="S::2506003@student.uwtsd.ac.uk::654d4c4c-44f9-4c51-9aeb-e870299ea741" providerId="AD" clId="Web-{5A9032C7-31B1-37A8-6A4A-0017EEB6F223}" dt="2026-02-13T21:31:56.279" v="3248" actId="20577"/>
          <ac:spMkLst>
            <pc:docMk/>
            <pc:sldMk cId="2319079123" sldId="337"/>
            <ac:spMk id="2" creationId="{F6A380E8-2AC0-F0B7-9432-FB8903B92FD6}"/>
          </ac:spMkLst>
        </pc:spChg>
        <pc:spChg chg="mod">
          <ac:chgData name="Olha Kolesnyk (2506003)" userId="S::2506003@student.uwtsd.ac.uk::654d4c4c-44f9-4c51-9aeb-e870299ea741" providerId="AD" clId="Web-{5A9032C7-31B1-37A8-6A4A-0017EEB6F223}" dt="2026-02-13T21:37:55.920" v="3277" actId="20577"/>
          <ac:spMkLst>
            <pc:docMk/>
            <pc:sldMk cId="2319079123" sldId="337"/>
            <ac:spMk id="3" creationId="{1B4D8426-20C5-630E-80E5-EAB06B11CCD5}"/>
          </ac:spMkLst>
        </pc:spChg>
        <pc:spChg chg="add mod">
          <ac:chgData name="Olha Kolesnyk (2506003)" userId="S::2506003@student.uwtsd.ac.uk::654d4c4c-44f9-4c51-9aeb-e870299ea741" providerId="AD" clId="Web-{5A9032C7-31B1-37A8-6A4A-0017EEB6F223}" dt="2026-02-13T21:34:50.058" v="3261" actId="14100"/>
          <ac:spMkLst>
            <pc:docMk/>
            <pc:sldMk cId="2319079123" sldId="337"/>
            <ac:spMk id="4" creationId="{67BD4795-D8A2-9F05-2003-70FD776B11E3}"/>
          </ac:spMkLst>
        </pc:spChg>
      </pc:sldChg>
      <pc:sldChg chg="addSp delSp modSp">
        <pc:chgData name="Olha Kolesnyk (2506003)" userId="S::2506003@student.uwtsd.ac.uk::654d4c4c-44f9-4c51-9aeb-e870299ea741" providerId="AD" clId="Web-{5A9032C7-31B1-37A8-6A4A-0017EEB6F223}" dt="2026-02-13T21:39:51.896" v="3287"/>
        <pc:sldMkLst>
          <pc:docMk/>
          <pc:sldMk cId="642852813" sldId="363"/>
        </pc:sldMkLst>
        <pc:spChg chg="add mod">
          <ac:chgData name="Olha Kolesnyk (2506003)" userId="S::2506003@student.uwtsd.ac.uk::654d4c4c-44f9-4c51-9aeb-e870299ea741" providerId="AD" clId="Web-{5A9032C7-31B1-37A8-6A4A-0017EEB6F223}" dt="2026-02-13T21:39:44.208" v="3286" actId="20577"/>
          <ac:spMkLst>
            <pc:docMk/>
            <pc:sldMk cId="642852813" sldId="363"/>
            <ac:spMk id="3" creationId="{36855CCB-4CE5-013D-22E4-4FCF0991569C}"/>
          </ac:spMkLst>
        </pc:spChg>
        <pc:spChg chg="mod">
          <ac:chgData name="Olha Kolesnyk (2506003)" userId="S::2506003@student.uwtsd.ac.uk::654d4c4c-44f9-4c51-9aeb-e870299ea741" providerId="AD" clId="Web-{5A9032C7-31B1-37A8-6A4A-0017EEB6F223}" dt="2026-02-12T20:10:14.079" v="2584" actId="20577"/>
          <ac:spMkLst>
            <pc:docMk/>
            <pc:sldMk cId="642852813" sldId="363"/>
            <ac:spMk id="23" creationId="{8F167E83-1CE4-F3CA-7557-1CDDF3628DBE}"/>
          </ac:spMkLst>
        </pc:spChg>
        <pc:spChg chg="mod">
          <ac:chgData name="Olha Kolesnyk (2506003)" userId="S::2506003@student.uwtsd.ac.uk::654d4c4c-44f9-4c51-9aeb-e870299ea741" providerId="AD" clId="Web-{5A9032C7-31B1-37A8-6A4A-0017EEB6F223}" dt="2026-02-12T20:08:58.636" v="2535" actId="20577"/>
          <ac:spMkLst>
            <pc:docMk/>
            <pc:sldMk cId="642852813" sldId="363"/>
            <ac:spMk id="30" creationId="{93894965-CBAF-C3E0-3A1E-98F25A8DA3BD}"/>
          </ac:spMkLst>
        </pc:spChg>
        <pc:spChg chg="mod">
          <ac:chgData name="Olha Kolesnyk (2506003)" userId="S::2506003@student.uwtsd.ac.uk::654d4c4c-44f9-4c51-9aeb-e870299ea741" providerId="AD" clId="Web-{5A9032C7-31B1-37A8-6A4A-0017EEB6F223}" dt="2026-02-12T20:07:14.486" v="2527" actId="20577"/>
          <ac:spMkLst>
            <pc:docMk/>
            <pc:sldMk cId="642852813" sldId="363"/>
            <ac:spMk id="37" creationId="{B1E4133F-2751-3952-C07B-9EBB9CE035BD}"/>
          </ac:spMkLst>
        </pc:spChg>
      </pc:sldChg>
    </pc:docChg>
  </pc:docChgLst>
  <pc:docChgLst>
    <pc:chgData name="Olha Kolesnyk (2506003)" userId="S::2506003@student.uwtsd.ac.uk::654d4c4c-44f9-4c51-9aeb-e870299ea741" providerId="AD" clId="Web-{377EE81B-A3C5-8216-DA66-0EBE102991AF}"/>
    <pc:docChg chg="modSld">
      <pc:chgData name="Olha Kolesnyk (2506003)" userId="S::2506003@student.uwtsd.ac.uk::654d4c4c-44f9-4c51-9aeb-e870299ea741" providerId="AD" clId="Web-{377EE81B-A3C5-8216-DA66-0EBE102991AF}" dt="2026-02-15T20:07:00.171" v="12" actId="20577"/>
      <pc:docMkLst>
        <pc:docMk/>
      </pc:docMkLst>
      <pc:sldChg chg="modSp">
        <pc:chgData name="Olha Kolesnyk (2506003)" userId="S::2506003@student.uwtsd.ac.uk::654d4c4c-44f9-4c51-9aeb-e870299ea741" providerId="AD" clId="Web-{377EE81B-A3C5-8216-DA66-0EBE102991AF}" dt="2026-02-14T18:26:52.999" v="3" actId="20577"/>
        <pc:sldMkLst>
          <pc:docMk/>
          <pc:sldMk cId="2451324015" sldId="263"/>
        </pc:sldMkLst>
        <pc:spChg chg="mod">
          <ac:chgData name="Olha Kolesnyk (2506003)" userId="S::2506003@student.uwtsd.ac.uk::654d4c4c-44f9-4c51-9aeb-e870299ea741" providerId="AD" clId="Web-{377EE81B-A3C5-8216-DA66-0EBE102991AF}" dt="2026-02-14T18:26:52.999" v="3" actId="20577"/>
          <ac:spMkLst>
            <pc:docMk/>
            <pc:sldMk cId="2451324015" sldId="263"/>
            <ac:spMk id="3" creationId="{E04C29E1-0FF6-7114-4118-5B68E71110F6}"/>
          </ac:spMkLst>
        </pc:spChg>
      </pc:sldChg>
      <pc:sldChg chg="modSp">
        <pc:chgData name="Olha Kolesnyk (2506003)" userId="S::2506003@student.uwtsd.ac.uk::654d4c4c-44f9-4c51-9aeb-e870299ea741" providerId="AD" clId="Web-{377EE81B-A3C5-8216-DA66-0EBE102991AF}" dt="2026-02-14T18:18:51.089" v="1" actId="14100"/>
        <pc:sldMkLst>
          <pc:docMk/>
          <pc:sldMk cId="3321023050" sldId="271"/>
        </pc:sldMkLst>
        <pc:spChg chg="mod">
          <ac:chgData name="Olha Kolesnyk (2506003)" userId="S::2506003@student.uwtsd.ac.uk::654d4c4c-44f9-4c51-9aeb-e870299ea741" providerId="AD" clId="Web-{377EE81B-A3C5-8216-DA66-0EBE102991AF}" dt="2026-02-14T18:18:51.089" v="1" actId="14100"/>
          <ac:spMkLst>
            <pc:docMk/>
            <pc:sldMk cId="3321023050" sldId="271"/>
            <ac:spMk id="3" creationId="{04A3744F-9B08-5DB9-23DC-76B7A65F7E67}"/>
          </ac:spMkLst>
        </pc:spChg>
      </pc:sldChg>
      <pc:sldChg chg="modSp">
        <pc:chgData name="Olha Kolesnyk (2506003)" userId="S::2506003@student.uwtsd.ac.uk::654d4c4c-44f9-4c51-9aeb-e870299ea741" providerId="AD" clId="Web-{377EE81B-A3C5-8216-DA66-0EBE102991AF}" dt="2026-02-15T20:07:00.171" v="12" actId="20577"/>
        <pc:sldMkLst>
          <pc:docMk/>
          <pc:sldMk cId="642852813" sldId="363"/>
        </pc:sldMkLst>
        <pc:spChg chg="mod">
          <ac:chgData name="Olha Kolesnyk (2506003)" userId="S::2506003@student.uwtsd.ac.uk::654d4c4c-44f9-4c51-9aeb-e870299ea741" providerId="AD" clId="Web-{377EE81B-A3C5-8216-DA66-0EBE102991AF}" dt="2026-02-15T20:07:00.171" v="12" actId="20577"/>
          <ac:spMkLst>
            <pc:docMk/>
            <pc:sldMk cId="642852813" sldId="363"/>
            <ac:spMk id="5" creationId="{180A04F2-4F22-A08C-F5B4-F30F002E227B}"/>
          </ac:spMkLst>
        </pc:spChg>
      </pc:sldChg>
    </pc:docChg>
  </pc:docChgLst>
  <pc:docChgLst>
    <pc:chgData name="Olha Kolesnyk (2506003)" userId="S::2506003@student.uwtsd.ac.uk::654d4c4c-44f9-4c51-9aeb-e870299ea741" providerId="AD" clId="Web-{EC863B1A-0B63-CD16-185E-48DDB319DC7A}"/>
    <pc:docChg chg="modSld">
      <pc:chgData name="Olha Kolesnyk (2506003)" userId="S::2506003@student.uwtsd.ac.uk::654d4c4c-44f9-4c51-9aeb-e870299ea741" providerId="AD" clId="Web-{EC863B1A-0B63-CD16-185E-48DDB319DC7A}" dt="2026-01-24T17:17:58.190" v="165"/>
      <pc:docMkLst>
        <pc:docMk/>
      </pc:docMkLst>
      <pc:sldChg chg="delSp modSp">
        <pc:chgData name="Olha Kolesnyk (2506003)" userId="S::2506003@student.uwtsd.ac.uk::654d4c4c-44f9-4c51-9aeb-e870299ea741" providerId="AD" clId="Web-{EC863B1A-0B63-CD16-185E-48DDB319DC7A}" dt="2026-01-24T17:17:58.190" v="165"/>
        <pc:sldMkLst>
          <pc:docMk/>
          <pc:sldMk cId="2496961718" sldId="336"/>
        </pc:sldMkLst>
      </pc:sldChg>
    </pc:docChg>
  </pc:docChgLst>
  <pc:docChgLst>
    <pc:chgData name="Olha Kolesnyk (2506003)" userId="S::2506003@student.uwtsd.ac.uk::654d4c4c-44f9-4c51-9aeb-e870299ea741" providerId="AD" clId="Web-{817E7B4C-667E-FF80-82BB-568A513A72B1}"/>
    <pc:docChg chg="modSld">
      <pc:chgData name="Olha Kolesnyk (2506003)" userId="S::2506003@student.uwtsd.ac.uk::654d4c4c-44f9-4c51-9aeb-e870299ea741" providerId="AD" clId="Web-{817E7B4C-667E-FF80-82BB-568A513A72B1}" dt="2026-02-07T17:11:43.452" v="1149" actId="20577"/>
      <pc:docMkLst>
        <pc:docMk/>
      </pc:docMkLst>
      <pc:sldChg chg="modSp">
        <pc:chgData name="Olha Kolesnyk (2506003)" userId="S::2506003@student.uwtsd.ac.uk::654d4c4c-44f9-4c51-9aeb-e870299ea741" providerId="AD" clId="Web-{817E7B4C-667E-FF80-82BB-568A513A72B1}" dt="2026-02-05T19:45:55.071" v="0" actId="20577"/>
        <pc:sldMkLst>
          <pc:docMk/>
          <pc:sldMk cId="3321023050" sldId="271"/>
        </pc:sldMkLst>
        <pc:spChg chg="mod">
          <ac:chgData name="Olha Kolesnyk (2506003)" userId="S::2506003@student.uwtsd.ac.uk::654d4c4c-44f9-4c51-9aeb-e870299ea741" providerId="AD" clId="Web-{817E7B4C-667E-FF80-82BB-568A513A72B1}" dt="2026-02-05T19:45:55.071" v="0" actId="20577"/>
          <ac:spMkLst>
            <pc:docMk/>
            <pc:sldMk cId="3321023050" sldId="271"/>
            <ac:spMk id="3" creationId="{04A3744F-9B08-5DB9-23DC-76B7A65F7E67}"/>
          </ac:spMkLst>
        </pc:spChg>
      </pc:sldChg>
      <pc:sldChg chg="modSp">
        <pc:chgData name="Olha Kolesnyk (2506003)" userId="S::2506003@student.uwtsd.ac.uk::654d4c4c-44f9-4c51-9aeb-e870299ea741" providerId="AD" clId="Web-{817E7B4C-667E-FF80-82BB-568A513A72B1}" dt="2026-02-05T20:03:28.561" v="348" actId="20577"/>
        <pc:sldMkLst>
          <pc:docMk/>
          <pc:sldMk cId="1027608494" sldId="272"/>
        </pc:sldMkLst>
        <pc:spChg chg="mod">
          <ac:chgData name="Olha Kolesnyk (2506003)" userId="S::2506003@student.uwtsd.ac.uk::654d4c4c-44f9-4c51-9aeb-e870299ea741" providerId="AD" clId="Web-{817E7B4C-667E-FF80-82BB-568A513A72B1}" dt="2026-02-05T20:03:28.561" v="348" actId="20577"/>
          <ac:spMkLst>
            <pc:docMk/>
            <pc:sldMk cId="1027608494" sldId="272"/>
            <ac:spMk id="3" creationId="{E292113E-450D-CB08-601E-E45AB99509E7}"/>
          </ac:spMkLst>
        </pc:spChg>
      </pc:sldChg>
      <pc:sldChg chg="modSp">
        <pc:chgData name="Olha Kolesnyk (2506003)" userId="S::2506003@student.uwtsd.ac.uk::654d4c4c-44f9-4c51-9aeb-e870299ea741" providerId="AD" clId="Web-{817E7B4C-667E-FF80-82BB-568A513A72B1}" dt="2026-02-05T20:53:31.529" v="1063" actId="20577"/>
        <pc:sldMkLst>
          <pc:docMk/>
          <pc:sldMk cId="860344735" sldId="274"/>
        </pc:sldMkLst>
        <pc:spChg chg="mod">
          <ac:chgData name="Olha Kolesnyk (2506003)" userId="S::2506003@student.uwtsd.ac.uk::654d4c4c-44f9-4c51-9aeb-e870299ea741" providerId="AD" clId="Web-{817E7B4C-667E-FF80-82BB-568A513A72B1}" dt="2026-02-05T20:53:31.529" v="1063" actId="20577"/>
          <ac:spMkLst>
            <pc:docMk/>
            <pc:sldMk cId="860344735" sldId="274"/>
            <ac:spMk id="3" creationId="{5A83545D-6FBE-2985-5F35-4C84283CFC53}"/>
          </ac:spMkLst>
        </pc:spChg>
      </pc:sldChg>
      <pc:sldChg chg="modSp">
        <pc:chgData name="Olha Kolesnyk (2506003)" userId="S::2506003@student.uwtsd.ac.uk::654d4c4c-44f9-4c51-9aeb-e870299ea741" providerId="AD" clId="Web-{817E7B4C-667E-FF80-82BB-568A513A72B1}" dt="2026-02-07T17:11:43.452" v="1149" actId="20577"/>
        <pc:sldMkLst>
          <pc:docMk/>
          <pc:sldMk cId="642852813" sldId="363"/>
        </pc:sldMkLst>
        <pc:spChg chg="mod">
          <ac:chgData name="Olha Kolesnyk (2506003)" userId="S::2506003@student.uwtsd.ac.uk::654d4c4c-44f9-4c51-9aeb-e870299ea741" providerId="AD" clId="Web-{817E7B4C-667E-FF80-82BB-568A513A72B1}" dt="2026-02-07T16:53:56.776" v="1070" actId="20577"/>
          <ac:spMkLst>
            <pc:docMk/>
            <pc:sldMk cId="642852813" sldId="363"/>
            <ac:spMk id="23" creationId="{8F167E83-1CE4-F3CA-7557-1CDDF3628DBE}"/>
          </ac:spMkLst>
        </pc:spChg>
        <pc:spChg chg="mod">
          <ac:chgData name="Olha Kolesnyk (2506003)" userId="S::2506003@student.uwtsd.ac.uk::654d4c4c-44f9-4c51-9aeb-e870299ea741" providerId="AD" clId="Web-{817E7B4C-667E-FF80-82BB-568A513A72B1}" dt="2026-02-07T17:05:26.987" v="1115" actId="20577"/>
          <ac:spMkLst>
            <pc:docMk/>
            <pc:sldMk cId="642852813" sldId="363"/>
            <ac:spMk id="24" creationId="{B2F0A62B-BCD1-8AD8-F315-6F09A31F7FFE}"/>
          </ac:spMkLst>
        </pc:spChg>
        <pc:spChg chg="mod">
          <ac:chgData name="Olha Kolesnyk (2506003)" userId="S::2506003@student.uwtsd.ac.uk::654d4c4c-44f9-4c51-9aeb-e870299ea741" providerId="AD" clId="Web-{817E7B4C-667E-FF80-82BB-568A513A72B1}" dt="2026-02-07T17:00:58.603" v="1112" actId="20577"/>
          <ac:spMkLst>
            <pc:docMk/>
            <pc:sldMk cId="642852813" sldId="363"/>
            <ac:spMk id="27" creationId="{BDD08689-6B7D-0F8F-480D-F4AAD7FE2D5B}"/>
          </ac:spMkLst>
        </pc:spChg>
        <pc:spChg chg="mod">
          <ac:chgData name="Olha Kolesnyk (2506003)" userId="S::2506003@student.uwtsd.ac.uk::654d4c4c-44f9-4c51-9aeb-e870299ea741" providerId="AD" clId="Web-{817E7B4C-667E-FF80-82BB-568A513A72B1}" dt="2026-02-07T16:54:58.876" v="1095" actId="20577"/>
          <ac:spMkLst>
            <pc:docMk/>
            <pc:sldMk cId="642852813" sldId="363"/>
            <ac:spMk id="29" creationId="{327A92EC-E2CD-E0BC-131F-C601B5DE7C4F}"/>
          </ac:spMkLst>
        </pc:spChg>
        <pc:spChg chg="mod">
          <ac:chgData name="Olha Kolesnyk (2506003)" userId="S::2506003@student.uwtsd.ac.uk::654d4c4c-44f9-4c51-9aeb-e870299ea741" providerId="AD" clId="Web-{817E7B4C-667E-FF80-82BB-568A513A72B1}" dt="2026-02-07T16:51:04.074" v="1069" actId="20577"/>
          <ac:spMkLst>
            <pc:docMk/>
            <pc:sldMk cId="642852813" sldId="363"/>
            <ac:spMk id="38" creationId="{CE1BD776-63C4-D3EE-069C-C9BBE2DC4B45}"/>
          </ac:spMkLst>
        </pc:spChg>
        <pc:spChg chg="mod">
          <ac:chgData name="Olha Kolesnyk (2506003)" userId="S::2506003@student.uwtsd.ac.uk::654d4c4c-44f9-4c51-9aeb-e870299ea741" providerId="AD" clId="Web-{817E7B4C-667E-FF80-82BB-568A513A72B1}" dt="2026-02-07T17:11:43.452" v="1149" actId="20577"/>
          <ac:spMkLst>
            <pc:docMk/>
            <pc:sldMk cId="642852813" sldId="363"/>
            <ac:spMk id="39" creationId="{D9B946EB-160F-14E8-6E65-A3ACFE53BA8E}"/>
          </ac:spMkLst>
        </pc:spChg>
        <pc:spChg chg="mod">
          <ac:chgData name="Olha Kolesnyk (2506003)" userId="S::2506003@student.uwtsd.ac.uk::654d4c4c-44f9-4c51-9aeb-e870299ea741" providerId="AD" clId="Web-{817E7B4C-667E-FF80-82BB-568A513A72B1}" dt="2026-02-07T17:06:08.659" v="1139" actId="20577"/>
          <ac:spMkLst>
            <pc:docMk/>
            <pc:sldMk cId="642852813" sldId="363"/>
            <ac:spMk id="40" creationId="{1A129B97-8AB0-A07D-27D5-16E805A4DFB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465529-DD3B-4E0A-8991-6212174234A1}"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GB"/>
        </a:p>
      </dgm:t>
    </dgm:pt>
    <dgm:pt modelId="{3F6577C5-CBE0-4C1B-8A6C-3DB20FE02B8A}">
      <dgm:prSet phldrT="[Text]" phldr="0"/>
      <dgm:spPr/>
      <dgm:t>
        <a:bodyPr/>
        <a:lstStyle/>
        <a:p>
          <a:pPr rtl="0"/>
          <a:r>
            <a:rPr lang="en-GB">
              <a:latin typeface="Calibri Light" panose="020F0302020204030204"/>
            </a:rPr>
            <a:t>WHAT effect is it having?</a:t>
          </a:r>
          <a:endParaRPr lang="en-GB"/>
        </a:p>
      </dgm:t>
    </dgm:pt>
    <dgm:pt modelId="{B624C961-2559-4200-AEAE-514FE24589AB}" type="parTrans" cxnId="{6EE07446-3682-4FF3-B396-39646342723C}">
      <dgm:prSet/>
      <dgm:spPr/>
      <dgm:t>
        <a:bodyPr/>
        <a:lstStyle/>
        <a:p>
          <a:endParaRPr lang="en-GB"/>
        </a:p>
      </dgm:t>
    </dgm:pt>
    <dgm:pt modelId="{396A477A-9E7C-40CB-A964-7D15F6F9F284}" type="sibTrans" cxnId="{6EE07446-3682-4FF3-B396-39646342723C}">
      <dgm:prSet/>
      <dgm:spPr/>
      <dgm:t>
        <a:bodyPr/>
        <a:lstStyle/>
        <a:p>
          <a:endParaRPr lang="en-GB"/>
        </a:p>
      </dgm:t>
    </dgm:pt>
    <dgm:pt modelId="{D1BB2CAB-5E45-4107-B643-E2E965257B99}">
      <dgm:prSet phldrT="[Text]" phldr="0"/>
      <dgm:spPr/>
      <dgm:t>
        <a:bodyPr/>
        <a:lstStyle/>
        <a:p>
          <a:pPr rtl="0"/>
          <a:r>
            <a:rPr lang="en-GB">
              <a:latin typeface="Calibri Light" panose="020F0302020204030204"/>
            </a:rPr>
            <a:t>Lost money</a:t>
          </a:r>
          <a:endParaRPr lang="en-GB"/>
        </a:p>
      </dgm:t>
    </dgm:pt>
    <dgm:pt modelId="{8B6D0ADF-2C77-4714-8418-733E6F11880B}" type="parTrans" cxnId="{61F9F731-0649-40A6-BF90-DA6007B78046}">
      <dgm:prSet/>
      <dgm:spPr/>
      <dgm:t>
        <a:bodyPr/>
        <a:lstStyle/>
        <a:p>
          <a:endParaRPr lang="en-GB"/>
        </a:p>
      </dgm:t>
    </dgm:pt>
    <dgm:pt modelId="{29F6074D-5416-4868-A330-26931627A3D4}" type="sibTrans" cxnId="{61F9F731-0649-40A6-BF90-DA6007B78046}">
      <dgm:prSet/>
      <dgm:spPr/>
      <dgm:t>
        <a:bodyPr/>
        <a:lstStyle/>
        <a:p>
          <a:endParaRPr lang="en-GB"/>
        </a:p>
      </dgm:t>
    </dgm:pt>
    <dgm:pt modelId="{FD5B9ADA-B8CB-4CD4-80B0-B4622986BD2E}">
      <dgm:prSet phldrT="[Text]" phldr="0"/>
      <dgm:spPr/>
      <dgm:t>
        <a:bodyPr/>
        <a:lstStyle/>
        <a:p>
          <a:pPr rtl="0"/>
          <a:r>
            <a:rPr lang="en-GB" sz="2200">
              <a:latin typeface="Calibri Light" panose="020F0302020204030204"/>
            </a:rPr>
            <a:t>WHERE is the problem occurring?</a:t>
          </a:r>
          <a:endParaRPr lang="en-GB" sz="2200"/>
        </a:p>
      </dgm:t>
    </dgm:pt>
    <dgm:pt modelId="{FB8B326A-424A-4DEC-9F9B-336A006810AF}" type="parTrans" cxnId="{DC28EE3F-71F5-413D-9343-2CF937BB740D}">
      <dgm:prSet/>
      <dgm:spPr/>
      <dgm:t>
        <a:bodyPr/>
        <a:lstStyle/>
        <a:p>
          <a:endParaRPr lang="en-GB"/>
        </a:p>
      </dgm:t>
    </dgm:pt>
    <dgm:pt modelId="{0E2A1FF1-57B2-4C98-803D-1B744E49C4E3}" type="sibTrans" cxnId="{DC28EE3F-71F5-413D-9343-2CF937BB740D}">
      <dgm:prSet/>
      <dgm:spPr/>
      <dgm:t>
        <a:bodyPr/>
        <a:lstStyle/>
        <a:p>
          <a:endParaRPr lang="en-GB"/>
        </a:p>
      </dgm:t>
    </dgm:pt>
    <dgm:pt modelId="{EBFEB02C-4816-4BEB-A9D7-335AA6F0BEB5}">
      <dgm:prSet phldrT="[Text]" phldr="0"/>
      <dgm:spPr/>
      <dgm:t>
        <a:bodyPr/>
        <a:lstStyle/>
        <a:p>
          <a:pPr rtl="0"/>
          <a:r>
            <a:rPr lang="en-GB">
              <a:latin typeface="Calibri Light" panose="020F0302020204030204"/>
            </a:rPr>
            <a:t>At Green Haven Florists</a:t>
          </a:r>
          <a:endParaRPr lang="en-GB"/>
        </a:p>
      </dgm:t>
    </dgm:pt>
    <dgm:pt modelId="{81A9A611-E934-49C4-AC51-D46FCB3446D5}" type="parTrans" cxnId="{D0EA55CA-7B5E-4115-B858-71016406B84A}">
      <dgm:prSet/>
      <dgm:spPr/>
      <dgm:t>
        <a:bodyPr/>
        <a:lstStyle/>
        <a:p>
          <a:endParaRPr lang="en-GB"/>
        </a:p>
      </dgm:t>
    </dgm:pt>
    <dgm:pt modelId="{6DCBC773-CBE2-4E5C-AA02-BE7DB95458F7}" type="sibTrans" cxnId="{D0EA55CA-7B5E-4115-B858-71016406B84A}">
      <dgm:prSet/>
      <dgm:spPr/>
      <dgm:t>
        <a:bodyPr/>
        <a:lstStyle/>
        <a:p>
          <a:endParaRPr lang="en-GB"/>
        </a:p>
      </dgm:t>
    </dgm:pt>
    <dgm:pt modelId="{C2292ECA-345D-473C-8FCB-CC20E96A926A}">
      <dgm:prSet phldrT="[Text]" phldr="0"/>
      <dgm:spPr/>
      <dgm:t>
        <a:bodyPr/>
        <a:lstStyle/>
        <a:p>
          <a:pPr rtl="0"/>
          <a:r>
            <a:rPr lang="en-GB" sz="2200">
              <a:latin typeface="Calibri Light" panose="020F0302020204030204"/>
            </a:rPr>
            <a:t>WHEN was the problem first noticed?</a:t>
          </a:r>
          <a:endParaRPr lang="en-GB" sz="2200"/>
        </a:p>
      </dgm:t>
    </dgm:pt>
    <dgm:pt modelId="{C8D28CFF-B7E9-49B2-B184-E049F073CDD5}" type="parTrans" cxnId="{F983F811-28C5-48CC-BE60-CADB7A3E6C5A}">
      <dgm:prSet/>
      <dgm:spPr/>
      <dgm:t>
        <a:bodyPr/>
        <a:lstStyle/>
        <a:p>
          <a:endParaRPr lang="en-GB"/>
        </a:p>
      </dgm:t>
    </dgm:pt>
    <dgm:pt modelId="{426A9C6C-F40A-49FD-949F-B45F226F529B}" type="sibTrans" cxnId="{F983F811-28C5-48CC-BE60-CADB7A3E6C5A}">
      <dgm:prSet/>
      <dgm:spPr/>
      <dgm:t>
        <a:bodyPr/>
        <a:lstStyle/>
        <a:p>
          <a:endParaRPr lang="en-GB"/>
        </a:p>
      </dgm:t>
    </dgm:pt>
    <dgm:pt modelId="{3C4B76F6-5061-41D8-985C-FD8F99F2CF27}">
      <dgm:prSet phldrT="[Text]" phldr="0"/>
      <dgm:spPr/>
      <dgm:t>
        <a:bodyPr/>
        <a:lstStyle/>
        <a:p>
          <a:pPr rtl="0"/>
          <a:r>
            <a:rPr lang="en-GB">
              <a:latin typeface="Calibri Light" panose="020F0302020204030204"/>
            </a:rPr>
            <a:t>12 month ago</a:t>
          </a:r>
          <a:endParaRPr lang="en-GB"/>
        </a:p>
      </dgm:t>
    </dgm:pt>
    <dgm:pt modelId="{C3CDE402-D556-4DB5-99D4-CCBDA1B8C083}" type="parTrans" cxnId="{B3D4A935-4041-4866-AC77-5135C7337D41}">
      <dgm:prSet/>
      <dgm:spPr/>
      <dgm:t>
        <a:bodyPr/>
        <a:lstStyle/>
        <a:p>
          <a:endParaRPr lang="en-GB"/>
        </a:p>
      </dgm:t>
    </dgm:pt>
    <dgm:pt modelId="{CB8C25F0-3359-4101-8CFC-C5CFC8948C80}" type="sibTrans" cxnId="{B3D4A935-4041-4866-AC77-5135C7337D41}">
      <dgm:prSet/>
      <dgm:spPr/>
      <dgm:t>
        <a:bodyPr/>
        <a:lstStyle/>
        <a:p>
          <a:endParaRPr lang="en-GB"/>
        </a:p>
      </dgm:t>
    </dgm:pt>
    <dgm:pt modelId="{14B0D792-E50A-4C30-855F-F1FD10E1DB7D}">
      <dgm:prSet phldrT="[Text]" phldr="0"/>
      <dgm:spPr/>
      <dgm:t>
        <a:bodyPr/>
        <a:lstStyle/>
        <a:p>
          <a:pPr rtl="0"/>
          <a:r>
            <a:rPr lang="en-GB" sz="2200">
              <a:latin typeface="Calibri Light" panose="020F0302020204030204"/>
            </a:rPr>
            <a:t>WHO is impacted by the problem?  </a:t>
          </a:r>
        </a:p>
      </dgm:t>
    </dgm:pt>
    <dgm:pt modelId="{486F351F-DC5E-4219-B76D-DE663D11C3A7}" type="parTrans" cxnId="{360A4C96-E2C2-49C6-AF05-86C8196D1146}">
      <dgm:prSet/>
      <dgm:spPr/>
      <dgm:t>
        <a:bodyPr/>
        <a:lstStyle/>
        <a:p>
          <a:endParaRPr lang="en-GB"/>
        </a:p>
      </dgm:t>
    </dgm:pt>
    <dgm:pt modelId="{7D8A011B-DE62-47A9-AADD-F7F796061763}" type="sibTrans" cxnId="{360A4C96-E2C2-49C6-AF05-86C8196D1146}">
      <dgm:prSet/>
      <dgm:spPr/>
      <dgm:t>
        <a:bodyPr/>
        <a:lstStyle/>
        <a:p>
          <a:endParaRPr lang="en-GB"/>
        </a:p>
      </dgm:t>
    </dgm:pt>
    <dgm:pt modelId="{D3FB320A-6A3E-4AC0-9024-1C66F23C8175}">
      <dgm:prSet phldr="0"/>
      <dgm:spPr/>
      <dgm:t>
        <a:bodyPr/>
        <a:lstStyle/>
        <a:p>
          <a:pPr rtl="0"/>
          <a:r>
            <a:rPr lang="en-GB" sz="1800">
              <a:latin typeface="Calibri Light" panose="020F0302020204030204"/>
            </a:rPr>
            <a:t>The owners (Liam and Priya)</a:t>
          </a:r>
        </a:p>
      </dgm:t>
    </dgm:pt>
    <dgm:pt modelId="{C2450DD5-DE76-4810-8DF5-022D5945C382}" type="parTrans" cxnId="{EEC29638-C681-4846-8528-334322B46113}">
      <dgm:prSet/>
      <dgm:spPr/>
    </dgm:pt>
    <dgm:pt modelId="{36B4A026-3682-4102-8379-C555438088AE}" type="sibTrans" cxnId="{EEC29638-C681-4846-8528-334322B46113}">
      <dgm:prSet/>
      <dgm:spPr/>
    </dgm:pt>
    <dgm:pt modelId="{E26DC8F8-5A89-4D9C-9D20-72324E9CB4F1}">
      <dgm:prSet phldr="0"/>
      <dgm:spPr/>
      <dgm:t>
        <a:bodyPr/>
        <a:lstStyle/>
        <a:p>
          <a:pPr rtl="0"/>
          <a:r>
            <a:rPr lang="en-GB" sz="1800">
              <a:latin typeface="Calibri Light" panose="020F0302020204030204"/>
            </a:rPr>
            <a:t>The business overall</a:t>
          </a:r>
        </a:p>
      </dgm:t>
    </dgm:pt>
    <dgm:pt modelId="{397B32B2-8DEA-4664-B6C3-6C4EB171152C}" type="parTrans" cxnId="{C5F5404A-B59D-4A65-A847-9F9937B3ACC7}">
      <dgm:prSet/>
      <dgm:spPr/>
    </dgm:pt>
    <dgm:pt modelId="{2B070335-E0D1-4ABB-97F3-F2EC32C30226}" type="sibTrans" cxnId="{C5F5404A-B59D-4A65-A847-9F9937B3ACC7}">
      <dgm:prSet/>
      <dgm:spPr/>
    </dgm:pt>
    <dgm:pt modelId="{8212AF04-CEA8-4822-813B-C444B30EBD3A}">
      <dgm:prSet phldr="0"/>
      <dgm:spPr/>
      <dgm:t>
        <a:bodyPr/>
        <a:lstStyle/>
        <a:p>
          <a:pPr rtl="0"/>
          <a:r>
            <a:rPr lang="en-GB" sz="1800">
              <a:latin typeface="Calibri Light" panose="020F0302020204030204"/>
            </a:rPr>
            <a:t>Customers</a:t>
          </a:r>
        </a:p>
      </dgm:t>
    </dgm:pt>
    <dgm:pt modelId="{65A34ACF-1D09-44E3-8EFC-92A857D32259}" type="parTrans" cxnId="{E31211ED-3ED9-42C5-B73E-A28D76B6AFD2}">
      <dgm:prSet/>
      <dgm:spPr/>
    </dgm:pt>
    <dgm:pt modelId="{AB437BC7-4506-47DD-ABB2-637656E47347}" type="sibTrans" cxnId="{E31211ED-3ED9-42C5-B73E-A28D76B6AFD2}">
      <dgm:prSet/>
      <dgm:spPr/>
    </dgm:pt>
    <dgm:pt modelId="{C11F3D9D-BADA-403A-B94A-23B3E3ECFCB4}">
      <dgm:prSet phldr="0"/>
      <dgm:spPr/>
      <dgm:t>
        <a:bodyPr/>
        <a:lstStyle/>
        <a:p>
          <a:pPr rtl="0"/>
          <a:r>
            <a:rPr lang="en-GB" sz="2200">
              <a:latin typeface="Calibri Light" panose="020F0302020204030204"/>
            </a:rPr>
            <a:t>WHY is the problem happening?</a:t>
          </a:r>
        </a:p>
      </dgm:t>
    </dgm:pt>
    <dgm:pt modelId="{49A2E678-6A10-440E-BD44-BB67C9197CFC}" type="parTrans" cxnId="{D07C67AB-2407-4F57-A993-E932BE5603A4}">
      <dgm:prSet/>
      <dgm:spPr/>
    </dgm:pt>
    <dgm:pt modelId="{3BF0DA39-BDD6-4179-8124-00749D7F773E}" type="sibTrans" cxnId="{D07C67AB-2407-4F57-A993-E932BE5603A4}">
      <dgm:prSet/>
      <dgm:spPr/>
    </dgm:pt>
    <dgm:pt modelId="{5FD37FCE-1EAA-4BF3-AECE-75A8F11670E8}">
      <dgm:prSet phldr="0"/>
      <dgm:spPr/>
      <dgm:t>
        <a:bodyPr/>
        <a:lstStyle/>
        <a:p>
          <a:pPr rtl="0"/>
          <a:r>
            <a:rPr lang="en-GB" sz="1800">
              <a:latin typeface="Calibri Light" panose="020F0302020204030204"/>
            </a:rPr>
            <a:t>High-street activity has been reduced</a:t>
          </a:r>
        </a:p>
      </dgm:t>
    </dgm:pt>
    <dgm:pt modelId="{2E9F0D26-6E99-4E59-9EE2-AA8A770EF4E4}" type="parTrans" cxnId="{C9398B44-DB36-44C6-894C-17AC7DF9B19C}">
      <dgm:prSet/>
      <dgm:spPr/>
    </dgm:pt>
    <dgm:pt modelId="{089F8D4E-6734-449E-B214-DDA33235228B}" type="sibTrans" cxnId="{C9398B44-DB36-44C6-894C-17AC7DF9B19C}">
      <dgm:prSet/>
      <dgm:spPr/>
    </dgm:pt>
    <dgm:pt modelId="{2CCB9D13-9F91-4DE6-85B2-7DD5B570376B}">
      <dgm:prSet phldr="0"/>
      <dgm:spPr/>
      <dgm:t>
        <a:bodyPr/>
        <a:lstStyle/>
        <a:p>
          <a:pPr rtl="0"/>
          <a:r>
            <a:rPr lang="en-GB" sz="1800">
              <a:latin typeface="Calibri Light" panose="020F0302020204030204"/>
            </a:rPr>
            <a:t>Rising flower and packaging costs</a:t>
          </a:r>
        </a:p>
      </dgm:t>
    </dgm:pt>
    <dgm:pt modelId="{39398D89-DA23-494E-BEB7-272119E6504F}" type="parTrans" cxnId="{D10D9304-A771-42B5-A931-73B06A423069}">
      <dgm:prSet/>
      <dgm:spPr/>
    </dgm:pt>
    <dgm:pt modelId="{B8BDD839-7914-43C3-8902-99FE6D859CE8}" type="sibTrans" cxnId="{D10D9304-A771-42B5-A931-73B06A423069}">
      <dgm:prSet/>
      <dgm:spPr/>
    </dgm:pt>
    <dgm:pt modelId="{CF6A2788-59A5-40C1-A44F-9F3FAD62D6D5}">
      <dgm:prSet phldr="0"/>
      <dgm:spPr/>
      <dgm:t>
        <a:bodyPr/>
        <a:lstStyle/>
        <a:p>
          <a:pPr rtl="0"/>
          <a:r>
            <a:rPr lang="en-GB" sz="1800">
              <a:latin typeface="Calibri Light" panose="020F0302020204030204"/>
            </a:rPr>
            <a:t>Limited digital marketing</a:t>
          </a:r>
        </a:p>
      </dgm:t>
    </dgm:pt>
    <dgm:pt modelId="{4490DFF0-3987-46C2-B4DC-B8DF3060F212}" type="parTrans" cxnId="{2CE81944-DF40-48E9-A60C-9FE4B76EA81E}">
      <dgm:prSet/>
      <dgm:spPr/>
    </dgm:pt>
    <dgm:pt modelId="{BAD51690-8228-4E33-A74E-A4BA8E73B21F}" type="sibTrans" cxnId="{2CE81944-DF40-48E9-A60C-9FE4B76EA81E}">
      <dgm:prSet/>
      <dgm:spPr/>
    </dgm:pt>
    <dgm:pt modelId="{DC25F046-19DC-4DAD-8524-F7298796931F}">
      <dgm:prSet phldr="0"/>
      <dgm:spPr/>
      <dgm:t>
        <a:bodyPr/>
        <a:lstStyle/>
        <a:p>
          <a:pPr rtl="0"/>
          <a:r>
            <a:rPr lang="en-GB" sz="1800">
              <a:latin typeface="Calibri Light" panose="020F0302020204030204"/>
            </a:rPr>
            <a:t>Increased competition from online business</a:t>
          </a:r>
        </a:p>
      </dgm:t>
    </dgm:pt>
    <dgm:pt modelId="{6DA51CD2-9A70-4B95-B3CE-78DCC3931E12}" type="parTrans" cxnId="{5968E368-C16A-4CEF-B7E6-F9DE5378575F}">
      <dgm:prSet/>
      <dgm:spPr/>
    </dgm:pt>
    <dgm:pt modelId="{59FBEE5D-DEE1-4028-930B-B4338FB0A3AC}" type="sibTrans" cxnId="{5968E368-C16A-4CEF-B7E6-F9DE5378575F}">
      <dgm:prSet/>
      <dgm:spPr/>
    </dgm:pt>
    <dgm:pt modelId="{C4783D92-16B7-4FD4-B048-C136C5C7DE5D}">
      <dgm:prSet phldr="0"/>
      <dgm:spPr/>
      <dgm:t>
        <a:bodyPr/>
        <a:lstStyle/>
        <a:p>
          <a:pPr rtl="0"/>
          <a:r>
            <a:rPr lang="en-GB" sz="2200">
              <a:latin typeface="Calibri Light" panose="020F0302020204030204"/>
            </a:rPr>
            <a:t>HOW MUCH?</a:t>
          </a:r>
        </a:p>
      </dgm:t>
    </dgm:pt>
    <dgm:pt modelId="{3D356DDA-8B9F-4BC3-AA7D-84C650B5A409}" type="parTrans" cxnId="{32A97A37-78EF-43C2-8100-FE3EC73B533D}">
      <dgm:prSet/>
      <dgm:spPr/>
    </dgm:pt>
    <dgm:pt modelId="{6783BFE9-36C1-467C-9095-2E0CC26E130C}" type="sibTrans" cxnId="{32A97A37-78EF-43C2-8100-FE3EC73B533D}">
      <dgm:prSet/>
      <dgm:spPr/>
    </dgm:pt>
    <dgm:pt modelId="{BD1B633F-049B-4350-840F-F17001B0E676}">
      <dgm:prSet phldr="0"/>
      <dgm:spPr/>
      <dgm:t>
        <a:bodyPr/>
        <a:lstStyle/>
        <a:p>
          <a:pPr rtl="0"/>
          <a:r>
            <a:rPr lang="en-GB" sz="1800">
              <a:latin typeface="Calibri Light" panose="020F0302020204030204"/>
            </a:rPr>
            <a:t>30% decrease in in store sales</a:t>
          </a:r>
        </a:p>
      </dgm:t>
    </dgm:pt>
    <dgm:pt modelId="{73C28FE2-3AC9-4755-BAE7-07305F9EDA74}" type="parTrans" cxnId="{85220226-8A4C-4E6E-8323-7C173B171904}">
      <dgm:prSet/>
      <dgm:spPr/>
    </dgm:pt>
    <dgm:pt modelId="{5BA1789B-C6EB-4C65-9C51-B5ECC96281AC}" type="sibTrans" cxnId="{85220226-8A4C-4E6E-8323-7C173B171904}">
      <dgm:prSet/>
      <dgm:spPr/>
    </dgm:pt>
    <dgm:pt modelId="{024B1C8B-2148-4DD3-8B9C-E9C253DBF52F}">
      <dgm:prSet phldr="0"/>
      <dgm:spPr/>
      <dgm:t>
        <a:bodyPr/>
        <a:lstStyle/>
        <a:p>
          <a:pPr rtl="0"/>
          <a:r>
            <a:rPr lang="en-GB" sz="2200">
              <a:latin typeface="Calibri Light" panose="020F0302020204030204"/>
            </a:rPr>
            <a:t>HOW does the problem effect the business?</a:t>
          </a:r>
        </a:p>
      </dgm:t>
    </dgm:pt>
    <dgm:pt modelId="{74D61BE7-C781-4777-95B8-01D26E2F83B9}" type="parTrans" cxnId="{14B1811A-EB53-4CD0-AF8C-8A75F8C111DD}">
      <dgm:prSet/>
      <dgm:spPr/>
    </dgm:pt>
    <dgm:pt modelId="{9AC98B6A-D2C8-4A08-91A5-BBD2251AEDAA}" type="sibTrans" cxnId="{14B1811A-EB53-4CD0-AF8C-8A75F8C111DD}">
      <dgm:prSet/>
      <dgm:spPr/>
    </dgm:pt>
    <dgm:pt modelId="{6530CBE2-91EF-44FB-AF9A-0E48C9C14138}">
      <dgm:prSet phldr="0"/>
      <dgm:spPr/>
      <dgm:t>
        <a:bodyPr/>
        <a:lstStyle/>
        <a:p>
          <a:pPr rtl="0"/>
          <a:r>
            <a:rPr lang="en-GB" sz="1800">
              <a:latin typeface="Calibri Light" panose="020F0302020204030204"/>
            </a:rPr>
            <a:t>Reduced customer traffic</a:t>
          </a:r>
        </a:p>
      </dgm:t>
    </dgm:pt>
    <dgm:pt modelId="{EACC4C0B-8EE4-4A27-AA17-F30A0D899CE6}" type="parTrans" cxnId="{6E6A334A-1219-49B1-9034-3BD0C07ADAC9}">
      <dgm:prSet/>
      <dgm:spPr/>
    </dgm:pt>
    <dgm:pt modelId="{E34ED6B5-6546-4FB3-8546-883F72DD4A49}" type="sibTrans" cxnId="{6E6A334A-1219-49B1-9034-3BD0C07ADAC9}">
      <dgm:prSet/>
      <dgm:spPr/>
    </dgm:pt>
    <dgm:pt modelId="{FCB4FD60-88B1-47E7-86D9-FD94BEB183D4}">
      <dgm:prSet phldr="0"/>
      <dgm:spPr/>
      <dgm:t>
        <a:bodyPr/>
        <a:lstStyle/>
        <a:p>
          <a:pPr rtl="0"/>
          <a:r>
            <a:rPr lang="en-GB" sz="1800">
              <a:latin typeface="Calibri Light" panose="020F0302020204030204"/>
            </a:rPr>
            <a:t>Increased costs</a:t>
          </a:r>
        </a:p>
      </dgm:t>
    </dgm:pt>
    <dgm:pt modelId="{B94C3E90-7BE0-46A2-B743-20DCBB04B9A7}" type="parTrans" cxnId="{DF2E7A42-24A0-43E2-9E43-6427E08BF1FE}">
      <dgm:prSet/>
      <dgm:spPr/>
    </dgm:pt>
    <dgm:pt modelId="{8981BB6E-95BA-48AA-A344-032B800465C2}" type="sibTrans" cxnId="{DF2E7A42-24A0-43E2-9E43-6427E08BF1FE}">
      <dgm:prSet/>
      <dgm:spPr/>
    </dgm:pt>
    <dgm:pt modelId="{1D2BB9C7-A92F-4F7F-90E7-D603244E2EB2}">
      <dgm:prSet phldr="0"/>
      <dgm:spPr/>
      <dgm:t>
        <a:bodyPr/>
        <a:lstStyle/>
        <a:p>
          <a:pPr rtl="0"/>
          <a:r>
            <a:rPr lang="en-GB" sz="1800">
              <a:latin typeface="Calibri Light" panose="020F0302020204030204"/>
            </a:rPr>
            <a:t>Limited online engagement</a:t>
          </a:r>
        </a:p>
      </dgm:t>
    </dgm:pt>
    <dgm:pt modelId="{149EA3B8-0020-4B85-B9A3-D1418F5ECBD2}" type="parTrans" cxnId="{A444D61E-5985-4153-B73F-5CEE38036CFA}">
      <dgm:prSet/>
      <dgm:spPr/>
    </dgm:pt>
    <dgm:pt modelId="{C868AB3B-F9E5-4A55-B378-6E5F0B82B974}" type="sibTrans" cxnId="{A444D61E-5985-4153-B73F-5CEE38036CFA}">
      <dgm:prSet/>
      <dgm:spPr/>
    </dgm:pt>
    <dgm:pt modelId="{28E952CD-105D-45C9-BB19-604C23472511}" type="pres">
      <dgm:prSet presAssocID="{C9465529-DD3B-4E0A-8991-6212174234A1}" presName="Name0" presStyleCnt="0">
        <dgm:presLayoutVars>
          <dgm:chPref val="3"/>
          <dgm:dir/>
          <dgm:animLvl val="lvl"/>
          <dgm:resizeHandles/>
        </dgm:presLayoutVars>
      </dgm:prSet>
      <dgm:spPr/>
    </dgm:pt>
    <dgm:pt modelId="{BE659656-2636-452A-9CBF-0DADFA7DF4FB}" type="pres">
      <dgm:prSet presAssocID="{3F6577C5-CBE0-4C1B-8A6C-3DB20FE02B8A}" presName="horFlow" presStyleCnt="0"/>
      <dgm:spPr/>
    </dgm:pt>
    <dgm:pt modelId="{8BA0C71D-6AA5-4BEA-81BE-B3C7C56B4B9E}" type="pres">
      <dgm:prSet presAssocID="{3F6577C5-CBE0-4C1B-8A6C-3DB20FE02B8A}" presName="bigChev" presStyleLbl="node1" presStyleIdx="0" presStyleCnt="7"/>
      <dgm:spPr/>
    </dgm:pt>
    <dgm:pt modelId="{78566CC9-31BF-40E5-81B8-3BFF0D2F9C18}" type="pres">
      <dgm:prSet presAssocID="{8B6D0ADF-2C77-4714-8418-733E6F11880B}" presName="parTrans" presStyleCnt="0"/>
      <dgm:spPr/>
    </dgm:pt>
    <dgm:pt modelId="{D8ECDF93-B363-4C51-9FBA-5EDCB775457E}" type="pres">
      <dgm:prSet presAssocID="{D1BB2CAB-5E45-4107-B643-E2E965257B99}" presName="node" presStyleLbl="alignAccFollowNode1" presStyleIdx="0" presStyleCnt="14">
        <dgm:presLayoutVars>
          <dgm:bulletEnabled val="1"/>
        </dgm:presLayoutVars>
      </dgm:prSet>
      <dgm:spPr/>
    </dgm:pt>
    <dgm:pt modelId="{0DB71F02-82CF-4281-8DBD-F5F77CB25480}" type="pres">
      <dgm:prSet presAssocID="{3F6577C5-CBE0-4C1B-8A6C-3DB20FE02B8A}" presName="vSp" presStyleCnt="0"/>
      <dgm:spPr/>
    </dgm:pt>
    <dgm:pt modelId="{D250CC60-B540-4490-AA72-474BA1BB3F79}" type="pres">
      <dgm:prSet presAssocID="{FD5B9ADA-B8CB-4CD4-80B0-B4622986BD2E}" presName="horFlow" presStyleCnt="0"/>
      <dgm:spPr/>
    </dgm:pt>
    <dgm:pt modelId="{47321683-4A7E-4CBB-A726-E2C19A723B17}" type="pres">
      <dgm:prSet presAssocID="{FD5B9ADA-B8CB-4CD4-80B0-B4622986BD2E}" presName="bigChev" presStyleLbl="node1" presStyleIdx="1" presStyleCnt="7"/>
      <dgm:spPr/>
    </dgm:pt>
    <dgm:pt modelId="{AF16B45B-A4DE-49F4-A146-B244EA814F77}" type="pres">
      <dgm:prSet presAssocID="{81A9A611-E934-49C4-AC51-D46FCB3446D5}" presName="parTrans" presStyleCnt="0"/>
      <dgm:spPr/>
    </dgm:pt>
    <dgm:pt modelId="{A51475AA-57A7-429A-AF7F-2B7BA9D37957}" type="pres">
      <dgm:prSet presAssocID="{EBFEB02C-4816-4BEB-A9D7-335AA6F0BEB5}" presName="node" presStyleLbl="alignAccFollowNode1" presStyleIdx="1" presStyleCnt="14">
        <dgm:presLayoutVars>
          <dgm:bulletEnabled val="1"/>
        </dgm:presLayoutVars>
      </dgm:prSet>
      <dgm:spPr/>
    </dgm:pt>
    <dgm:pt modelId="{0F182A41-1A28-48CF-B2C6-A1CC41F828C4}" type="pres">
      <dgm:prSet presAssocID="{FD5B9ADA-B8CB-4CD4-80B0-B4622986BD2E}" presName="vSp" presStyleCnt="0"/>
      <dgm:spPr/>
    </dgm:pt>
    <dgm:pt modelId="{E2485D32-F17A-4B3D-9165-15A4F5C86303}" type="pres">
      <dgm:prSet presAssocID="{C2292ECA-345D-473C-8FCB-CC20E96A926A}" presName="horFlow" presStyleCnt="0"/>
      <dgm:spPr/>
    </dgm:pt>
    <dgm:pt modelId="{D8364BD8-1D2C-4873-B6B8-E34F600672EB}" type="pres">
      <dgm:prSet presAssocID="{C2292ECA-345D-473C-8FCB-CC20E96A926A}" presName="bigChev" presStyleLbl="node1" presStyleIdx="2" presStyleCnt="7"/>
      <dgm:spPr/>
    </dgm:pt>
    <dgm:pt modelId="{E331A4C9-8DFF-4817-9883-803479CF99C6}" type="pres">
      <dgm:prSet presAssocID="{C3CDE402-D556-4DB5-99D4-CCBDA1B8C083}" presName="parTrans" presStyleCnt="0"/>
      <dgm:spPr/>
    </dgm:pt>
    <dgm:pt modelId="{95B2EB2B-89B0-401B-BD00-4135FCC3B36C}" type="pres">
      <dgm:prSet presAssocID="{3C4B76F6-5061-41D8-985C-FD8F99F2CF27}" presName="node" presStyleLbl="alignAccFollowNode1" presStyleIdx="2" presStyleCnt="14">
        <dgm:presLayoutVars>
          <dgm:bulletEnabled val="1"/>
        </dgm:presLayoutVars>
      </dgm:prSet>
      <dgm:spPr/>
    </dgm:pt>
    <dgm:pt modelId="{819CB1E6-5AE1-44E6-9A0E-907DDD417D63}" type="pres">
      <dgm:prSet presAssocID="{C2292ECA-345D-473C-8FCB-CC20E96A926A}" presName="vSp" presStyleCnt="0"/>
      <dgm:spPr/>
    </dgm:pt>
    <dgm:pt modelId="{6F8F814F-57CE-4265-93BE-4A1106B2CC03}" type="pres">
      <dgm:prSet presAssocID="{14B0D792-E50A-4C30-855F-F1FD10E1DB7D}" presName="horFlow" presStyleCnt="0"/>
      <dgm:spPr/>
    </dgm:pt>
    <dgm:pt modelId="{AF565474-1ACF-46EC-AF6A-4D61F9597860}" type="pres">
      <dgm:prSet presAssocID="{14B0D792-E50A-4C30-855F-F1FD10E1DB7D}" presName="bigChev" presStyleLbl="node1" presStyleIdx="3" presStyleCnt="7"/>
      <dgm:spPr/>
    </dgm:pt>
    <dgm:pt modelId="{5D0BBC8C-AC25-47DC-BB0C-4DD52D256D0A}" type="pres">
      <dgm:prSet presAssocID="{C2450DD5-DE76-4810-8DF5-022D5945C382}" presName="parTrans" presStyleCnt="0"/>
      <dgm:spPr/>
    </dgm:pt>
    <dgm:pt modelId="{8BD2F1E1-38C7-4B12-ADAC-92AAFEFBE4CD}" type="pres">
      <dgm:prSet presAssocID="{D3FB320A-6A3E-4AC0-9024-1C66F23C8175}" presName="node" presStyleLbl="alignAccFollowNode1" presStyleIdx="3" presStyleCnt="14">
        <dgm:presLayoutVars>
          <dgm:bulletEnabled val="1"/>
        </dgm:presLayoutVars>
      </dgm:prSet>
      <dgm:spPr/>
    </dgm:pt>
    <dgm:pt modelId="{B35D46CB-B2CD-47E6-8F5F-592409A15E4C}" type="pres">
      <dgm:prSet presAssocID="{36B4A026-3682-4102-8379-C555438088AE}" presName="sibTrans" presStyleCnt="0"/>
      <dgm:spPr/>
    </dgm:pt>
    <dgm:pt modelId="{A4899A37-7713-4C8F-83EB-F0708903ABCB}" type="pres">
      <dgm:prSet presAssocID="{8212AF04-CEA8-4822-813B-C444B30EBD3A}" presName="node" presStyleLbl="alignAccFollowNode1" presStyleIdx="4" presStyleCnt="14">
        <dgm:presLayoutVars>
          <dgm:bulletEnabled val="1"/>
        </dgm:presLayoutVars>
      </dgm:prSet>
      <dgm:spPr/>
    </dgm:pt>
    <dgm:pt modelId="{96840E7B-3A50-4FE4-A7C8-F3CD7B108B2E}" type="pres">
      <dgm:prSet presAssocID="{AB437BC7-4506-47DD-ABB2-637656E47347}" presName="sibTrans" presStyleCnt="0"/>
      <dgm:spPr/>
    </dgm:pt>
    <dgm:pt modelId="{9872BF9D-7452-4BB4-A09A-D22A94935978}" type="pres">
      <dgm:prSet presAssocID="{E26DC8F8-5A89-4D9C-9D20-72324E9CB4F1}" presName="node" presStyleLbl="alignAccFollowNode1" presStyleIdx="5" presStyleCnt="14">
        <dgm:presLayoutVars>
          <dgm:bulletEnabled val="1"/>
        </dgm:presLayoutVars>
      </dgm:prSet>
      <dgm:spPr/>
    </dgm:pt>
    <dgm:pt modelId="{75AEBC0E-4BAF-45E8-9CF2-421D96AEC6FB}" type="pres">
      <dgm:prSet presAssocID="{14B0D792-E50A-4C30-855F-F1FD10E1DB7D}" presName="vSp" presStyleCnt="0"/>
      <dgm:spPr/>
    </dgm:pt>
    <dgm:pt modelId="{EF11FD7E-6630-4463-9CBC-233C3C1EB401}" type="pres">
      <dgm:prSet presAssocID="{C11F3D9D-BADA-403A-B94A-23B3E3ECFCB4}" presName="horFlow" presStyleCnt="0"/>
      <dgm:spPr/>
    </dgm:pt>
    <dgm:pt modelId="{806F2041-2852-4F95-90AB-3D43E21171C9}" type="pres">
      <dgm:prSet presAssocID="{C11F3D9D-BADA-403A-B94A-23B3E3ECFCB4}" presName="bigChev" presStyleLbl="node1" presStyleIdx="4" presStyleCnt="7"/>
      <dgm:spPr/>
    </dgm:pt>
    <dgm:pt modelId="{E6920CBF-B081-42AC-92F4-9C96B387AEDD}" type="pres">
      <dgm:prSet presAssocID="{2E9F0D26-6E99-4E59-9EE2-AA8A770EF4E4}" presName="parTrans" presStyleCnt="0"/>
      <dgm:spPr/>
    </dgm:pt>
    <dgm:pt modelId="{6823A9E4-B302-4EE8-9D35-1AB100DCB270}" type="pres">
      <dgm:prSet presAssocID="{5FD37FCE-1EAA-4BF3-AECE-75A8F11670E8}" presName="node" presStyleLbl="alignAccFollowNode1" presStyleIdx="6" presStyleCnt="14">
        <dgm:presLayoutVars>
          <dgm:bulletEnabled val="1"/>
        </dgm:presLayoutVars>
      </dgm:prSet>
      <dgm:spPr/>
    </dgm:pt>
    <dgm:pt modelId="{08F4AB7F-5F77-4649-882C-3EF1404A006E}" type="pres">
      <dgm:prSet presAssocID="{089F8D4E-6734-449E-B214-DDA33235228B}" presName="sibTrans" presStyleCnt="0"/>
      <dgm:spPr/>
    </dgm:pt>
    <dgm:pt modelId="{F28A41AF-FCF1-4BCC-AD2E-9142A7DC3E73}" type="pres">
      <dgm:prSet presAssocID="{2CCB9D13-9F91-4DE6-85B2-7DD5B570376B}" presName="node" presStyleLbl="alignAccFollowNode1" presStyleIdx="7" presStyleCnt="14">
        <dgm:presLayoutVars>
          <dgm:bulletEnabled val="1"/>
        </dgm:presLayoutVars>
      </dgm:prSet>
      <dgm:spPr/>
    </dgm:pt>
    <dgm:pt modelId="{A140AA1A-C71E-4BEE-A40F-8FB19B1240E3}" type="pres">
      <dgm:prSet presAssocID="{B8BDD839-7914-43C3-8902-99FE6D859CE8}" presName="sibTrans" presStyleCnt="0"/>
      <dgm:spPr/>
    </dgm:pt>
    <dgm:pt modelId="{80739744-29A1-49B9-9BDD-8F52E59E2275}" type="pres">
      <dgm:prSet presAssocID="{CF6A2788-59A5-40C1-A44F-9F3FAD62D6D5}" presName="node" presStyleLbl="alignAccFollowNode1" presStyleIdx="8" presStyleCnt="14">
        <dgm:presLayoutVars>
          <dgm:bulletEnabled val="1"/>
        </dgm:presLayoutVars>
      </dgm:prSet>
      <dgm:spPr/>
    </dgm:pt>
    <dgm:pt modelId="{6FBBF484-DE61-497B-AAFC-B7AFACD001E6}" type="pres">
      <dgm:prSet presAssocID="{BAD51690-8228-4E33-A74E-A4BA8E73B21F}" presName="sibTrans" presStyleCnt="0"/>
      <dgm:spPr/>
    </dgm:pt>
    <dgm:pt modelId="{31CCA0A5-8D3E-401E-8E8A-E30C9A653304}" type="pres">
      <dgm:prSet presAssocID="{DC25F046-19DC-4DAD-8524-F7298796931F}" presName="node" presStyleLbl="alignAccFollowNode1" presStyleIdx="9" presStyleCnt="14">
        <dgm:presLayoutVars>
          <dgm:bulletEnabled val="1"/>
        </dgm:presLayoutVars>
      </dgm:prSet>
      <dgm:spPr/>
    </dgm:pt>
    <dgm:pt modelId="{C8D4E53D-055F-479D-A29E-058172A364F1}" type="pres">
      <dgm:prSet presAssocID="{C11F3D9D-BADA-403A-B94A-23B3E3ECFCB4}" presName="vSp" presStyleCnt="0"/>
      <dgm:spPr/>
    </dgm:pt>
    <dgm:pt modelId="{8D923D8F-5357-4B64-9953-4352DC364392}" type="pres">
      <dgm:prSet presAssocID="{024B1C8B-2148-4DD3-8B9C-E9C253DBF52F}" presName="horFlow" presStyleCnt="0"/>
      <dgm:spPr/>
    </dgm:pt>
    <dgm:pt modelId="{80EF30AD-0A06-4EDC-BDA6-C6BFF3A5EB40}" type="pres">
      <dgm:prSet presAssocID="{024B1C8B-2148-4DD3-8B9C-E9C253DBF52F}" presName="bigChev" presStyleLbl="node1" presStyleIdx="5" presStyleCnt="7"/>
      <dgm:spPr/>
    </dgm:pt>
    <dgm:pt modelId="{1F689A04-E9AF-4A8F-AA15-5ED6998E86B3}" type="pres">
      <dgm:prSet presAssocID="{EACC4C0B-8EE4-4A27-AA17-F30A0D899CE6}" presName="parTrans" presStyleCnt="0"/>
      <dgm:spPr/>
    </dgm:pt>
    <dgm:pt modelId="{A412F132-6A0E-4824-B0C3-CC174A1CC841}" type="pres">
      <dgm:prSet presAssocID="{6530CBE2-91EF-44FB-AF9A-0E48C9C14138}" presName="node" presStyleLbl="alignAccFollowNode1" presStyleIdx="10" presStyleCnt="14">
        <dgm:presLayoutVars>
          <dgm:bulletEnabled val="1"/>
        </dgm:presLayoutVars>
      </dgm:prSet>
      <dgm:spPr/>
    </dgm:pt>
    <dgm:pt modelId="{DAF18628-1C1F-4A35-9ED1-AF8FE2CF7E62}" type="pres">
      <dgm:prSet presAssocID="{E34ED6B5-6546-4FB3-8546-883F72DD4A49}" presName="sibTrans" presStyleCnt="0"/>
      <dgm:spPr/>
    </dgm:pt>
    <dgm:pt modelId="{F434A2DE-3381-4FA2-9399-9A19FD109309}" type="pres">
      <dgm:prSet presAssocID="{FCB4FD60-88B1-47E7-86D9-FD94BEB183D4}" presName="node" presStyleLbl="alignAccFollowNode1" presStyleIdx="11" presStyleCnt="14">
        <dgm:presLayoutVars>
          <dgm:bulletEnabled val="1"/>
        </dgm:presLayoutVars>
      </dgm:prSet>
      <dgm:spPr/>
    </dgm:pt>
    <dgm:pt modelId="{2B56FBBE-E211-42F3-972B-CB0317FECF2E}" type="pres">
      <dgm:prSet presAssocID="{8981BB6E-95BA-48AA-A344-032B800465C2}" presName="sibTrans" presStyleCnt="0"/>
      <dgm:spPr/>
    </dgm:pt>
    <dgm:pt modelId="{56A148B1-2C13-402F-98E2-43711A6A6F01}" type="pres">
      <dgm:prSet presAssocID="{1D2BB9C7-A92F-4F7F-90E7-D603244E2EB2}" presName="node" presStyleLbl="alignAccFollowNode1" presStyleIdx="12" presStyleCnt="14">
        <dgm:presLayoutVars>
          <dgm:bulletEnabled val="1"/>
        </dgm:presLayoutVars>
      </dgm:prSet>
      <dgm:spPr/>
    </dgm:pt>
    <dgm:pt modelId="{5F6E98D1-047A-4D1D-977A-AA694208D613}" type="pres">
      <dgm:prSet presAssocID="{024B1C8B-2148-4DD3-8B9C-E9C253DBF52F}" presName="vSp" presStyleCnt="0"/>
      <dgm:spPr/>
    </dgm:pt>
    <dgm:pt modelId="{BB115AE6-2A73-492C-BCB0-0AC82C0ABCDB}" type="pres">
      <dgm:prSet presAssocID="{C4783D92-16B7-4FD4-B048-C136C5C7DE5D}" presName="horFlow" presStyleCnt="0"/>
      <dgm:spPr/>
    </dgm:pt>
    <dgm:pt modelId="{BB36BE84-1A14-4FEF-9BB3-6FEB412B14EA}" type="pres">
      <dgm:prSet presAssocID="{C4783D92-16B7-4FD4-B048-C136C5C7DE5D}" presName="bigChev" presStyleLbl="node1" presStyleIdx="6" presStyleCnt="7"/>
      <dgm:spPr/>
    </dgm:pt>
    <dgm:pt modelId="{D0BF92AF-C2B6-4011-B7E7-D93B4837CE8B}" type="pres">
      <dgm:prSet presAssocID="{73C28FE2-3AC9-4755-BAE7-07305F9EDA74}" presName="parTrans" presStyleCnt="0"/>
      <dgm:spPr/>
    </dgm:pt>
    <dgm:pt modelId="{A033D547-352D-4A3D-A58A-9054A022A357}" type="pres">
      <dgm:prSet presAssocID="{BD1B633F-049B-4350-840F-F17001B0E676}" presName="node" presStyleLbl="alignAccFollowNode1" presStyleIdx="13" presStyleCnt="14">
        <dgm:presLayoutVars>
          <dgm:bulletEnabled val="1"/>
        </dgm:presLayoutVars>
      </dgm:prSet>
      <dgm:spPr/>
    </dgm:pt>
  </dgm:ptLst>
  <dgm:cxnLst>
    <dgm:cxn modelId="{D10D9304-A771-42B5-A931-73B06A423069}" srcId="{C11F3D9D-BADA-403A-B94A-23B3E3ECFCB4}" destId="{2CCB9D13-9F91-4DE6-85B2-7DD5B570376B}" srcOrd="1" destOrd="0" parTransId="{39398D89-DA23-494E-BEB7-272119E6504F}" sibTransId="{B8BDD839-7914-43C3-8902-99FE6D859CE8}"/>
    <dgm:cxn modelId="{65F22207-D7AB-45D1-B0AE-B30093CEAA7F}" type="presOf" srcId="{3C4B76F6-5061-41D8-985C-FD8F99F2CF27}" destId="{95B2EB2B-89B0-401B-BD00-4135FCC3B36C}" srcOrd="0" destOrd="0" presId="urn:microsoft.com/office/officeart/2005/8/layout/lProcess3"/>
    <dgm:cxn modelId="{F983F811-28C5-48CC-BE60-CADB7A3E6C5A}" srcId="{C9465529-DD3B-4E0A-8991-6212174234A1}" destId="{C2292ECA-345D-473C-8FCB-CC20E96A926A}" srcOrd="2" destOrd="0" parTransId="{C8D28CFF-B7E9-49B2-B184-E049F073CDD5}" sibTransId="{426A9C6C-F40A-49FD-949F-B45F226F529B}"/>
    <dgm:cxn modelId="{14B1811A-EB53-4CD0-AF8C-8A75F8C111DD}" srcId="{C9465529-DD3B-4E0A-8991-6212174234A1}" destId="{024B1C8B-2148-4DD3-8B9C-E9C253DBF52F}" srcOrd="5" destOrd="0" parTransId="{74D61BE7-C781-4777-95B8-01D26E2F83B9}" sibTransId="{9AC98B6A-D2C8-4A08-91A5-BBD2251AEDAA}"/>
    <dgm:cxn modelId="{A444D61E-5985-4153-B73F-5CEE38036CFA}" srcId="{024B1C8B-2148-4DD3-8B9C-E9C253DBF52F}" destId="{1D2BB9C7-A92F-4F7F-90E7-D603244E2EB2}" srcOrd="2" destOrd="0" parTransId="{149EA3B8-0020-4B85-B9A3-D1418F5ECBD2}" sibTransId="{C868AB3B-F9E5-4A55-B378-6E5F0B82B974}"/>
    <dgm:cxn modelId="{75BCAE24-E34B-47A4-9B77-332B781FC511}" type="presOf" srcId="{C2292ECA-345D-473C-8FCB-CC20E96A926A}" destId="{D8364BD8-1D2C-4873-B6B8-E34F600672EB}" srcOrd="0" destOrd="0" presId="urn:microsoft.com/office/officeart/2005/8/layout/lProcess3"/>
    <dgm:cxn modelId="{85220226-8A4C-4E6E-8323-7C173B171904}" srcId="{C4783D92-16B7-4FD4-B048-C136C5C7DE5D}" destId="{BD1B633F-049B-4350-840F-F17001B0E676}" srcOrd="0" destOrd="0" parTransId="{73C28FE2-3AC9-4755-BAE7-07305F9EDA74}" sibTransId="{5BA1789B-C6EB-4C65-9C51-B5ECC96281AC}"/>
    <dgm:cxn modelId="{61F9F731-0649-40A6-BF90-DA6007B78046}" srcId="{3F6577C5-CBE0-4C1B-8A6C-3DB20FE02B8A}" destId="{D1BB2CAB-5E45-4107-B643-E2E965257B99}" srcOrd="0" destOrd="0" parTransId="{8B6D0ADF-2C77-4714-8418-733E6F11880B}" sibTransId="{29F6074D-5416-4868-A330-26931627A3D4}"/>
    <dgm:cxn modelId="{B3D4A935-4041-4866-AC77-5135C7337D41}" srcId="{C2292ECA-345D-473C-8FCB-CC20E96A926A}" destId="{3C4B76F6-5061-41D8-985C-FD8F99F2CF27}" srcOrd="0" destOrd="0" parTransId="{C3CDE402-D556-4DB5-99D4-CCBDA1B8C083}" sibTransId="{CB8C25F0-3359-4101-8CFC-C5CFC8948C80}"/>
    <dgm:cxn modelId="{32A97A37-78EF-43C2-8100-FE3EC73B533D}" srcId="{C9465529-DD3B-4E0A-8991-6212174234A1}" destId="{C4783D92-16B7-4FD4-B048-C136C5C7DE5D}" srcOrd="6" destOrd="0" parTransId="{3D356DDA-8B9F-4BC3-AA7D-84C650B5A409}" sibTransId="{6783BFE9-36C1-467C-9095-2E0CC26E130C}"/>
    <dgm:cxn modelId="{EEC29638-C681-4846-8528-334322B46113}" srcId="{14B0D792-E50A-4C30-855F-F1FD10E1DB7D}" destId="{D3FB320A-6A3E-4AC0-9024-1C66F23C8175}" srcOrd="0" destOrd="0" parTransId="{C2450DD5-DE76-4810-8DF5-022D5945C382}" sibTransId="{36B4A026-3682-4102-8379-C555438088AE}"/>
    <dgm:cxn modelId="{6936C338-B7B2-40AF-BC44-851D78181501}" type="presOf" srcId="{C4783D92-16B7-4FD4-B048-C136C5C7DE5D}" destId="{BB36BE84-1A14-4FEF-9BB3-6FEB412B14EA}" srcOrd="0" destOrd="0" presId="urn:microsoft.com/office/officeart/2005/8/layout/lProcess3"/>
    <dgm:cxn modelId="{6667D63C-6387-45CF-9332-88D0B3E1C1E5}" type="presOf" srcId="{1D2BB9C7-A92F-4F7F-90E7-D603244E2EB2}" destId="{56A148B1-2C13-402F-98E2-43711A6A6F01}" srcOrd="0" destOrd="0" presId="urn:microsoft.com/office/officeart/2005/8/layout/lProcess3"/>
    <dgm:cxn modelId="{DC28EE3F-71F5-413D-9343-2CF937BB740D}" srcId="{C9465529-DD3B-4E0A-8991-6212174234A1}" destId="{FD5B9ADA-B8CB-4CD4-80B0-B4622986BD2E}" srcOrd="1" destOrd="0" parTransId="{FB8B326A-424A-4DEC-9F9B-336A006810AF}" sibTransId="{0E2A1FF1-57B2-4C98-803D-1B744E49C4E3}"/>
    <dgm:cxn modelId="{DF2E7A42-24A0-43E2-9E43-6427E08BF1FE}" srcId="{024B1C8B-2148-4DD3-8B9C-E9C253DBF52F}" destId="{FCB4FD60-88B1-47E7-86D9-FD94BEB183D4}" srcOrd="1" destOrd="0" parTransId="{B94C3E90-7BE0-46A2-B743-20DCBB04B9A7}" sibTransId="{8981BB6E-95BA-48AA-A344-032B800465C2}"/>
    <dgm:cxn modelId="{2CE81944-DF40-48E9-A60C-9FE4B76EA81E}" srcId="{C11F3D9D-BADA-403A-B94A-23B3E3ECFCB4}" destId="{CF6A2788-59A5-40C1-A44F-9F3FAD62D6D5}" srcOrd="2" destOrd="0" parTransId="{4490DFF0-3987-46C2-B4DC-B8DF3060F212}" sibTransId="{BAD51690-8228-4E33-A74E-A4BA8E73B21F}"/>
    <dgm:cxn modelId="{C9398B44-DB36-44C6-894C-17AC7DF9B19C}" srcId="{C11F3D9D-BADA-403A-B94A-23B3E3ECFCB4}" destId="{5FD37FCE-1EAA-4BF3-AECE-75A8F11670E8}" srcOrd="0" destOrd="0" parTransId="{2E9F0D26-6E99-4E59-9EE2-AA8A770EF4E4}" sibTransId="{089F8D4E-6734-449E-B214-DDA33235228B}"/>
    <dgm:cxn modelId="{6EE07446-3682-4FF3-B396-39646342723C}" srcId="{C9465529-DD3B-4E0A-8991-6212174234A1}" destId="{3F6577C5-CBE0-4C1B-8A6C-3DB20FE02B8A}" srcOrd="0" destOrd="0" parTransId="{B624C961-2559-4200-AEAE-514FE24589AB}" sibTransId="{396A477A-9E7C-40CB-A964-7D15F6F9F284}"/>
    <dgm:cxn modelId="{5968E368-C16A-4CEF-B7E6-F9DE5378575F}" srcId="{C11F3D9D-BADA-403A-B94A-23B3E3ECFCB4}" destId="{DC25F046-19DC-4DAD-8524-F7298796931F}" srcOrd="3" destOrd="0" parTransId="{6DA51CD2-9A70-4B95-B3CE-78DCC3931E12}" sibTransId="{59FBEE5D-DEE1-4028-930B-B4338FB0A3AC}"/>
    <dgm:cxn modelId="{6E6A334A-1219-49B1-9034-3BD0C07ADAC9}" srcId="{024B1C8B-2148-4DD3-8B9C-E9C253DBF52F}" destId="{6530CBE2-91EF-44FB-AF9A-0E48C9C14138}" srcOrd="0" destOrd="0" parTransId="{EACC4C0B-8EE4-4A27-AA17-F30A0D899CE6}" sibTransId="{E34ED6B5-6546-4FB3-8546-883F72DD4A49}"/>
    <dgm:cxn modelId="{C5F5404A-B59D-4A65-A847-9F9937B3ACC7}" srcId="{14B0D792-E50A-4C30-855F-F1FD10E1DB7D}" destId="{E26DC8F8-5A89-4D9C-9D20-72324E9CB4F1}" srcOrd="2" destOrd="0" parTransId="{397B32B2-8DEA-4664-B6C3-6C4EB171152C}" sibTransId="{2B070335-E0D1-4ABB-97F3-F2EC32C30226}"/>
    <dgm:cxn modelId="{04F45452-5776-4119-A362-22F5A4E85B81}" type="presOf" srcId="{D1BB2CAB-5E45-4107-B643-E2E965257B99}" destId="{D8ECDF93-B363-4C51-9FBA-5EDCB775457E}" srcOrd="0" destOrd="0" presId="urn:microsoft.com/office/officeart/2005/8/layout/lProcess3"/>
    <dgm:cxn modelId="{10E55A52-109E-414E-A1E8-632427E2FE83}" type="presOf" srcId="{C11F3D9D-BADA-403A-B94A-23B3E3ECFCB4}" destId="{806F2041-2852-4F95-90AB-3D43E21171C9}" srcOrd="0" destOrd="0" presId="urn:microsoft.com/office/officeart/2005/8/layout/lProcess3"/>
    <dgm:cxn modelId="{2FBB1656-D370-4D45-94D1-8F9EE652DCAE}" type="presOf" srcId="{CF6A2788-59A5-40C1-A44F-9F3FAD62D6D5}" destId="{80739744-29A1-49B9-9BDD-8F52E59E2275}" srcOrd="0" destOrd="0" presId="urn:microsoft.com/office/officeart/2005/8/layout/lProcess3"/>
    <dgm:cxn modelId="{60827676-3578-4539-AA6C-193EBB9CAE06}" type="presOf" srcId="{EBFEB02C-4816-4BEB-A9D7-335AA6F0BEB5}" destId="{A51475AA-57A7-429A-AF7F-2B7BA9D37957}" srcOrd="0" destOrd="0" presId="urn:microsoft.com/office/officeart/2005/8/layout/lProcess3"/>
    <dgm:cxn modelId="{7FD1A879-7B8D-46E9-B1E4-7A69277F488A}" type="presOf" srcId="{2CCB9D13-9F91-4DE6-85B2-7DD5B570376B}" destId="{F28A41AF-FCF1-4BCC-AD2E-9142A7DC3E73}" srcOrd="0" destOrd="0" presId="urn:microsoft.com/office/officeart/2005/8/layout/lProcess3"/>
    <dgm:cxn modelId="{F6139983-7169-4A3D-A7D1-0331359A4126}" type="presOf" srcId="{024B1C8B-2148-4DD3-8B9C-E9C253DBF52F}" destId="{80EF30AD-0A06-4EDC-BDA6-C6BFF3A5EB40}" srcOrd="0" destOrd="0" presId="urn:microsoft.com/office/officeart/2005/8/layout/lProcess3"/>
    <dgm:cxn modelId="{58E25D8F-7177-4606-AA14-E7B20ED9FC30}" type="presOf" srcId="{D3FB320A-6A3E-4AC0-9024-1C66F23C8175}" destId="{8BD2F1E1-38C7-4B12-ADAC-92AAFEFBE4CD}" srcOrd="0" destOrd="0" presId="urn:microsoft.com/office/officeart/2005/8/layout/lProcess3"/>
    <dgm:cxn modelId="{331C7292-3404-4F49-96A2-865E0BC2F28C}" type="presOf" srcId="{5FD37FCE-1EAA-4BF3-AECE-75A8F11670E8}" destId="{6823A9E4-B302-4EE8-9D35-1AB100DCB270}" srcOrd="0" destOrd="0" presId="urn:microsoft.com/office/officeart/2005/8/layout/lProcess3"/>
    <dgm:cxn modelId="{360A4C96-E2C2-49C6-AF05-86C8196D1146}" srcId="{C9465529-DD3B-4E0A-8991-6212174234A1}" destId="{14B0D792-E50A-4C30-855F-F1FD10E1DB7D}" srcOrd="3" destOrd="0" parTransId="{486F351F-DC5E-4219-B76D-DE663D11C3A7}" sibTransId="{7D8A011B-DE62-47A9-AADD-F7F796061763}"/>
    <dgm:cxn modelId="{D07C67AB-2407-4F57-A993-E932BE5603A4}" srcId="{C9465529-DD3B-4E0A-8991-6212174234A1}" destId="{C11F3D9D-BADA-403A-B94A-23B3E3ECFCB4}" srcOrd="4" destOrd="0" parTransId="{49A2E678-6A10-440E-BD44-BB67C9197CFC}" sibTransId="{3BF0DA39-BDD6-4179-8124-00749D7F773E}"/>
    <dgm:cxn modelId="{B2D8DBBB-3AC6-49D6-84C4-7A999EC4B759}" type="presOf" srcId="{3F6577C5-CBE0-4C1B-8A6C-3DB20FE02B8A}" destId="{8BA0C71D-6AA5-4BEA-81BE-B3C7C56B4B9E}" srcOrd="0" destOrd="0" presId="urn:microsoft.com/office/officeart/2005/8/layout/lProcess3"/>
    <dgm:cxn modelId="{0E6B59C2-0D48-40FE-9BF2-B34BCE7CCCCB}" type="presOf" srcId="{BD1B633F-049B-4350-840F-F17001B0E676}" destId="{A033D547-352D-4A3D-A58A-9054A022A357}" srcOrd="0" destOrd="0" presId="urn:microsoft.com/office/officeart/2005/8/layout/lProcess3"/>
    <dgm:cxn modelId="{D0EA55CA-7B5E-4115-B858-71016406B84A}" srcId="{FD5B9ADA-B8CB-4CD4-80B0-B4622986BD2E}" destId="{EBFEB02C-4816-4BEB-A9D7-335AA6F0BEB5}" srcOrd="0" destOrd="0" parTransId="{81A9A611-E934-49C4-AC51-D46FCB3446D5}" sibTransId="{6DCBC773-CBE2-4E5C-AA02-BE7DB95458F7}"/>
    <dgm:cxn modelId="{D8A0D4D2-DFF1-47F3-B0F6-12305D77C41C}" type="presOf" srcId="{8212AF04-CEA8-4822-813B-C444B30EBD3A}" destId="{A4899A37-7713-4C8F-83EB-F0708903ABCB}" srcOrd="0" destOrd="0" presId="urn:microsoft.com/office/officeart/2005/8/layout/lProcess3"/>
    <dgm:cxn modelId="{E8FAFAD6-ED7D-44B1-9285-6D6203DBE4E7}" type="presOf" srcId="{C9465529-DD3B-4E0A-8991-6212174234A1}" destId="{28E952CD-105D-45C9-BB19-604C23472511}" srcOrd="0" destOrd="0" presId="urn:microsoft.com/office/officeart/2005/8/layout/lProcess3"/>
    <dgm:cxn modelId="{748B90D9-7F93-4C67-A06C-7FE578FBBA3A}" type="presOf" srcId="{6530CBE2-91EF-44FB-AF9A-0E48C9C14138}" destId="{A412F132-6A0E-4824-B0C3-CC174A1CC841}" srcOrd="0" destOrd="0" presId="urn:microsoft.com/office/officeart/2005/8/layout/lProcess3"/>
    <dgm:cxn modelId="{DF2583DB-00D9-4B21-8C4B-47B66DDE6F59}" type="presOf" srcId="{FCB4FD60-88B1-47E7-86D9-FD94BEB183D4}" destId="{F434A2DE-3381-4FA2-9399-9A19FD109309}" srcOrd="0" destOrd="0" presId="urn:microsoft.com/office/officeart/2005/8/layout/lProcess3"/>
    <dgm:cxn modelId="{FA9447DD-1F2A-4F4E-BA5E-1ADD31175283}" type="presOf" srcId="{DC25F046-19DC-4DAD-8524-F7298796931F}" destId="{31CCA0A5-8D3E-401E-8E8A-E30C9A653304}" srcOrd="0" destOrd="0" presId="urn:microsoft.com/office/officeart/2005/8/layout/lProcess3"/>
    <dgm:cxn modelId="{7685BFDE-16E8-43B0-BCBE-2745A63C4B5C}" type="presOf" srcId="{14B0D792-E50A-4C30-855F-F1FD10E1DB7D}" destId="{AF565474-1ACF-46EC-AF6A-4D61F9597860}" srcOrd="0" destOrd="0" presId="urn:microsoft.com/office/officeart/2005/8/layout/lProcess3"/>
    <dgm:cxn modelId="{E31211ED-3ED9-42C5-B73E-A28D76B6AFD2}" srcId="{14B0D792-E50A-4C30-855F-F1FD10E1DB7D}" destId="{8212AF04-CEA8-4822-813B-C444B30EBD3A}" srcOrd="1" destOrd="0" parTransId="{65A34ACF-1D09-44E3-8EFC-92A857D32259}" sibTransId="{AB437BC7-4506-47DD-ABB2-637656E47347}"/>
    <dgm:cxn modelId="{208193F4-91E3-408C-98F1-C744D516D6CE}" type="presOf" srcId="{FD5B9ADA-B8CB-4CD4-80B0-B4622986BD2E}" destId="{47321683-4A7E-4CBB-A726-E2C19A723B17}" srcOrd="0" destOrd="0" presId="urn:microsoft.com/office/officeart/2005/8/layout/lProcess3"/>
    <dgm:cxn modelId="{09A987F8-904F-444F-B994-51EC52C2211D}" type="presOf" srcId="{E26DC8F8-5A89-4D9C-9D20-72324E9CB4F1}" destId="{9872BF9D-7452-4BB4-A09A-D22A94935978}" srcOrd="0" destOrd="0" presId="urn:microsoft.com/office/officeart/2005/8/layout/lProcess3"/>
    <dgm:cxn modelId="{42B52D35-5F14-4A70-89DC-BE7A015FBE8F}" type="presParOf" srcId="{28E952CD-105D-45C9-BB19-604C23472511}" destId="{BE659656-2636-452A-9CBF-0DADFA7DF4FB}" srcOrd="0" destOrd="0" presId="urn:microsoft.com/office/officeart/2005/8/layout/lProcess3"/>
    <dgm:cxn modelId="{7CA50D72-DBF4-447E-8FC7-AFF9914598E0}" type="presParOf" srcId="{BE659656-2636-452A-9CBF-0DADFA7DF4FB}" destId="{8BA0C71D-6AA5-4BEA-81BE-B3C7C56B4B9E}" srcOrd="0" destOrd="0" presId="urn:microsoft.com/office/officeart/2005/8/layout/lProcess3"/>
    <dgm:cxn modelId="{4F7CD756-E222-4D6C-A25A-3D9AD28BC48B}" type="presParOf" srcId="{BE659656-2636-452A-9CBF-0DADFA7DF4FB}" destId="{78566CC9-31BF-40E5-81B8-3BFF0D2F9C18}" srcOrd="1" destOrd="0" presId="urn:microsoft.com/office/officeart/2005/8/layout/lProcess3"/>
    <dgm:cxn modelId="{189DF385-2D89-4769-8A42-EDA932243576}" type="presParOf" srcId="{BE659656-2636-452A-9CBF-0DADFA7DF4FB}" destId="{D8ECDF93-B363-4C51-9FBA-5EDCB775457E}" srcOrd="2" destOrd="0" presId="urn:microsoft.com/office/officeart/2005/8/layout/lProcess3"/>
    <dgm:cxn modelId="{7AD56F43-248E-45BA-A010-DDB8BBB2C062}" type="presParOf" srcId="{28E952CD-105D-45C9-BB19-604C23472511}" destId="{0DB71F02-82CF-4281-8DBD-F5F77CB25480}" srcOrd="1" destOrd="0" presId="urn:microsoft.com/office/officeart/2005/8/layout/lProcess3"/>
    <dgm:cxn modelId="{A65C71F6-683A-4E78-BB6F-F61B87154A24}" type="presParOf" srcId="{28E952CD-105D-45C9-BB19-604C23472511}" destId="{D250CC60-B540-4490-AA72-474BA1BB3F79}" srcOrd="2" destOrd="0" presId="urn:microsoft.com/office/officeart/2005/8/layout/lProcess3"/>
    <dgm:cxn modelId="{2F47FCA2-EA3F-4E0A-BA71-57A2F0595F9F}" type="presParOf" srcId="{D250CC60-B540-4490-AA72-474BA1BB3F79}" destId="{47321683-4A7E-4CBB-A726-E2C19A723B17}" srcOrd="0" destOrd="0" presId="urn:microsoft.com/office/officeart/2005/8/layout/lProcess3"/>
    <dgm:cxn modelId="{E2F4D944-491F-42C0-A84F-B4592DB64422}" type="presParOf" srcId="{D250CC60-B540-4490-AA72-474BA1BB3F79}" destId="{AF16B45B-A4DE-49F4-A146-B244EA814F77}" srcOrd="1" destOrd="0" presId="urn:microsoft.com/office/officeart/2005/8/layout/lProcess3"/>
    <dgm:cxn modelId="{29B96AE6-7F74-4659-B0FF-D00C67819D82}" type="presParOf" srcId="{D250CC60-B540-4490-AA72-474BA1BB3F79}" destId="{A51475AA-57A7-429A-AF7F-2B7BA9D37957}" srcOrd="2" destOrd="0" presId="urn:microsoft.com/office/officeart/2005/8/layout/lProcess3"/>
    <dgm:cxn modelId="{52AFF55F-13E5-4C95-A0ED-8B212E0E2BDB}" type="presParOf" srcId="{28E952CD-105D-45C9-BB19-604C23472511}" destId="{0F182A41-1A28-48CF-B2C6-A1CC41F828C4}" srcOrd="3" destOrd="0" presId="urn:microsoft.com/office/officeart/2005/8/layout/lProcess3"/>
    <dgm:cxn modelId="{B2F79E82-CF1E-4061-B516-71A1406586CE}" type="presParOf" srcId="{28E952CD-105D-45C9-BB19-604C23472511}" destId="{E2485D32-F17A-4B3D-9165-15A4F5C86303}" srcOrd="4" destOrd="0" presId="urn:microsoft.com/office/officeart/2005/8/layout/lProcess3"/>
    <dgm:cxn modelId="{961E32BF-2566-4D4C-904E-274205284D11}" type="presParOf" srcId="{E2485D32-F17A-4B3D-9165-15A4F5C86303}" destId="{D8364BD8-1D2C-4873-B6B8-E34F600672EB}" srcOrd="0" destOrd="0" presId="urn:microsoft.com/office/officeart/2005/8/layout/lProcess3"/>
    <dgm:cxn modelId="{E29B98B1-7A0C-4138-9D4F-674FC67D6740}" type="presParOf" srcId="{E2485D32-F17A-4B3D-9165-15A4F5C86303}" destId="{E331A4C9-8DFF-4817-9883-803479CF99C6}" srcOrd="1" destOrd="0" presId="urn:microsoft.com/office/officeart/2005/8/layout/lProcess3"/>
    <dgm:cxn modelId="{6A4CF196-5959-42E9-A785-8EFCF23A90E6}" type="presParOf" srcId="{E2485D32-F17A-4B3D-9165-15A4F5C86303}" destId="{95B2EB2B-89B0-401B-BD00-4135FCC3B36C}" srcOrd="2" destOrd="0" presId="urn:microsoft.com/office/officeart/2005/8/layout/lProcess3"/>
    <dgm:cxn modelId="{2FA4E041-D25A-4AC3-947A-E73C85B5728F}" type="presParOf" srcId="{28E952CD-105D-45C9-BB19-604C23472511}" destId="{819CB1E6-5AE1-44E6-9A0E-907DDD417D63}" srcOrd="5" destOrd="0" presId="urn:microsoft.com/office/officeart/2005/8/layout/lProcess3"/>
    <dgm:cxn modelId="{120BACF9-E945-4D1F-BDF2-A25A530F5402}" type="presParOf" srcId="{28E952CD-105D-45C9-BB19-604C23472511}" destId="{6F8F814F-57CE-4265-93BE-4A1106B2CC03}" srcOrd="6" destOrd="0" presId="urn:microsoft.com/office/officeart/2005/8/layout/lProcess3"/>
    <dgm:cxn modelId="{89100B79-BA42-4753-9DF8-270AF2B0C6A8}" type="presParOf" srcId="{6F8F814F-57CE-4265-93BE-4A1106B2CC03}" destId="{AF565474-1ACF-46EC-AF6A-4D61F9597860}" srcOrd="0" destOrd="0" presId="urn:microsoft.com/office/officeart/2005/8/layout/lProcess3"/>
    <dgm:cxn modelId="{3783A140-5ADB-47DF-827B-3FB06AC82DC0}" type="presParOf" srcId="{6F8F814F-57CE-4265-93BE-4A1106B2CC03}" destId="{5D0BBC8C-AC25-47DC-BB0C-4DD52D256D0A}" srcOrd="1" destOrd="0" presId="urn:microsoft.com/office/officeart/2005/8/layout/lProcess3"/>
    <dgm:cxn modelId="{4EDE0F10-33A8-466A-B89C-E26D27EC3272}" type="presParOf" srcId="{6F8F814F-57CE-4265-93BE-4A1106B2CC03}" destId="{8BD2F1E1-38C7-4B12-ADAC-92AAFEFBE4CD}" srcOrd="2" destOrd="0" presId="urn:microsoft.com/office/officeart/2005/8/layout/lProcess3"/>
    <dgm:cxn modelId="{D0F21F2D-3CD8-4D21-9DFA-B88F0806C7A7}" type="presParOf" srcId="{6F8F814F-57CE-4265-93BE-4A1106B2CC03}" destId="{B35D46CB-B2CD-47E6-8F5F-592409A15E4C}" srcOrd="3" destOrd="0" presId="urn:microsoft.com/office/officeart/2005/8/layout/lProcess3"/>
    <dgm:cxn modelId="{37283304-B2BD-4076-8077-D967673D61AA}" type="presParOf" srcId="{6F8F814F-57CE-4265-93BE-4A1106B2CC03}" destId="{A4899A37-7713-4C8F-83EB-F0708903ABCB}" srcOrd="4" destOrd="0" presId="urn:microsoft.com/office/officeart/2005/8/layout/lProcess3"/>
    <dgm:cxn modelId="{99677535-91B0-4A86-BE4D-F732B4B9BAA1}" type="presParOf" srcId="{6F8F814F-57CE-4265-93BE-4A1106B2CC03}" destId="{96840E7B-3A50-4FE4-A7C8-F3CD7B108B2E}" srcOrd="5" destOrd="0" presId="urn:microsoft.com/office/officeart/2005/8/layout/lProcess3"/>
    <dgm:cxn modelId="{05E43BCF-4E3D-48D5-8FAF-7FE89EB03741}" type="presParOf" srcId="{6F8F814F-57CE-4265-93BE-4A1106B2CC03}" destId="{9872BF9D-7452-4BB4-A09A-D22A94935978}" srcOrd="6" destOrd="0" presId="urn:microsoft.com/office/officeart/2005/8/layout/lProcess3"/>
    <dgm:cxn modelId="{E7F9A665-9586-4FB2-8B54-79E5D381A929}" type="presParOf" srcId="{28E952CD-105D-45C9-BB19-604C23472511}" destId="{75AEBC0E-4BAF-45E8-9CF2-421D96AEC6FB}" srcOrd="7" destOrd="0" presId="urn:microsoft.com/office/officeart/2005/8/layout/lProcess3"/>
    <dgm:cxn modelId="{7F8B171C-15A0-4962-971E-6F71E2E073DB}" type="presParOf" srcId="{28E952CD-105D-45C9-BB19-604C23472511}" destId="{EF11FD7E-6630-4463-9CBC-233C3C1EB401}" srcOrd="8" destOrd="0" presId="urn:microsoft.com/office/officeart/2005/8/layout/lProcess3"/>
    <dgm:cxn modelId="{A6930F50-7AED-4C0B-86BA-A370FF376FF3}" type="presParOf" srcId="{EF11FD7E-6630-4463-9CBC-233C3C1EB401}" destId="{806F2041-2852-4F95-90AB-3D43E21171C9}" srcOrd="0" destOrd="0" presId="urn:microsoft.com/office/officeart/2005/8/layout/lProcess3"/>
    <dgm:cxn modelId="{B99D189C-372F-49F7-A069-F1BC2D8222E1}" type="presParOf" srcId="{EF11FD7E-6630-4463-9CBC-233C3C1EB401}" destId="{E6920CBF-B081-42AC-92F4-9C96B387AEDD}" srcOrd="1" destOrd="0" presId="urn:microsoft.com/office/officeart/2005/8/layout/lProcess3"/>
    <dgm:cxn modelId="{6D4761D4-E7A6-4076-9D47-E0000D4DCA63}" type="presParOf" srcId="{EF11FD7E-6630-4463-9CBC-233C3C1EB401}" destId="{6823A9E4-B302-4EE8-9D35-1AB100DCB270}" srcOrd="2" destOrd="0" presId="urn:microsoft.com/office/officeart/2005/8/layout/lProcess3"/>
    <dgm:cxn modelId="{7F9E55B2-EE96-4820-A78E-D9210AEFB5B8}" type="presParOf" srcId="{EF11FD7E-6630-4463-9CBC-233C3C1EB401}" destId="{08F4AB7F-5F77-4649-882C-3EF1404A006E}" srcOrd="3" destOrd="0" presId="urn:microsoft.com/office/officeart/2005/8/layout/lProcess3"/>
    <dgm:cxn modelId="{4357C820-636C-4E4D-962E-49E79A24A0D5}" type="presParOf" srcId="{EF11FD7E-6630-4463-9CBC-233C3C1EB401}" destId="{F28A41AF-FCF1-4BCC-AD2E-9142A7DC3E73}" srcOrd="4" destOrd="0" presId="urn:microsoft.com/office/officeart/2005/8/layout/lProcess3"/>
    <dgm:cxn modelId="{E94D9DFD-1841-4528-91C5-4315D75317E9}" type="presParOf" srcId="{EF11FD7E-6630-4463-9CBC-233C3C1EB401}" destId="{A140AA1A-C71E-4BEE-A40F-8FB19B1240E3}" srcOrd="5" destOrd="0" presId="urn:microsoft.com/office/officeart/2005/8/layout/lProcess3"/>
    <dgm:cxn modelId="{89087E66-A33F-4C24-853E-3B172E650E88}" type="presParOf" srcId="{EF11FD7E-6630-4463-9CBC-233C3C1EB401}" destId="{80739744-29A1-49B9-9BDD-8F52E59E2275}" srcOrd="6" destOrd="0" presId="urn:microsoft.com/office/officeart/2005/8/layout/lProcess3"/>
    <dgm:cxn modelId="{039B1B21-1D20-4D28-A690-050DB6F7FF00}" type="presParOf" srcId="{EF11FD7E-6630-4463-9CBC-233C3C1EB401}" destId="{6FBBF484-DE61-497B-AAFC-B7AFACD001E6}" srcOrd="7" destOrd="0" presId="urn:microsoft.com/office/officeart/2005/8/layout/lProcess3"/>
    <dgm:cxn modelId="{C20CE35F-EF54-4DA4-9CA5-22FCE11A6863}" type="presParOf" srcId="{EF11FD7E-6630-4463-9CBC-233C3C1EB401}" destId="{31CCA0A5-8D3E-401E-8E8A-E30C9A653304}" srcOrd="8" destOrd="0" presId="urn:microsoft.com/office/officeart/2005/8/layout/lProcess3"/>
    <dgm:cxn modelId="{A6C90A88-2409-4B9D-BCA3-4047D9FC7B4A}" type="presParOf" srcId="{28E952CD-105D-45C9-BB19-604C23472511}" destId="{C8D4E53D-055F-479D-A29E-058172A364F1}" srcOrd="9" destOrd="0" presId="urn:microsoft.com/office/officeart/2005/8/layout/lProcess3"/>
    <dgm:cxn modelId="{E02CCF98-3F3E-47DA-BEBF-716848665342}" type="presParOf" srcId="{28E952CD-105D-45C9-BB19-604C23472511}" destId="{8D923D8F-5357-4B64-9953-4352DC364392}" srcOrd="10" destOrd="0" presId="urn:microsoft.com/office/officeart/2005/8/layout/lProcess3"/>
    <dgm:cxn modelId="{592DABCE-D6F8-4300-A263-1038567EF678}" type="presParOf" srcId="{8D923D8F-5357-4B64-9953-4352DC364392}" destId="{80EF30AD-0A06-4EDC-BDA6-C6BFF3A5EB40}" srcOrd="0" destOrd="0" presId="urn:microsoft.com/office/officeart/2005/8/layout/lProcess3"/>
    <dgm:cxn modelId="{E9CCD58D-6C50-45A4-A542-79EC60872E6B}" type="presParOf" srcId="{8D923D8F-5357-4B64-9953-4352DC364392}" destId="{1F689A04-E9AF-4A8F-AA15-5ED6998E86B3}" srcOrd="1" destOrd="0" presId="urn:microsoft.com/office/officeart/2005/8/layout/lProcess3"/>
    <dgm:cxn modelId="{F3EEE9D7-55A1-4905-8E28-37491BB60E50}" type="presParOf" srcId="{8D923D8F-5357-4B64-9953-4352DC364392}" destId="{A412F132-6A0E-4824-B0C3-CC174A1CC841}" srcOrd="2" destOrd="0" presId="urn:microsoft.com/office/officeart/2005/8/layout/lProcess3"/>
    <dgm:cxn modelId="{D1C61A0B-214F-40C3-ADB0-50AE5678AA69}" type="presParOf" srcId="{8D923D8F-5357-4B64-9953-4352DC364392}" destId="{DAF18628-1C1F-4A35-9ED1-AF8FE2CF7E62}" srcOrd="3" destOrd="0" presId="urn:microsoft.com/office/officeart/2005/8/layout/lProcess3"/>
    <dgm:cxn modelId="{EF4329B6-CF9B-4D18-B524-BA35355900AF}" type="presParOf" srcId="{8D923D8F-5357-4B64-9953-4352DC364392}" destId="{F434A2DE-3381-4FA2-9399-9A19FD109309}" srcOrd="4" destOrd="0" presId="urn:microsoft.com/office/officeart/2005/8/layout/lProcess3"/>
    <dgm:cxn modelId="{FB42FDD1-3F72-4177-BC6F-1C2E3C02C300}" type="presParOf" srcId="{8D923D8F-5357-4B64-9953-4352DC364392}" destId="{2B56FBBE-E211-42F3-972B-CB0317FECF2E}" srcOrd="5" destOrd="0" presId="urn:microsoft.com/office/officeart/2005/8/layout/lProcess3"/>
    <dgm:cxn modelId="{3FEA5341-2F71-4EF1-B08F-D2EC60B01D4A}" type="presParOf" srcId="{8D923D8F-5357-4B64-9953-4352DC364392}" destId="{56A148B1-2C13-402F-98E2-43711A6A6F01}" srcOrd="6" destOrd="0" presId="urn:microsoft.com/office/officeart/2005/8/layout/lProcess3"/>
    <dgm:cxn modelId="{24BE28B4-33F1-472A-A8A8-6297D63F1741}" type="presParOf" srcId="{28E952CD-105D-45C9-BB19-604C23472511}" destId="{5F6E98D1-047A-4D1D-977A-AA694208D613}" srcOrd="11" destOrd="0" presId="urn:microsoft.com/office/officeart/2005/8/layout/lProcess3"/>
    <dgm:cxn modelId="{A8424382-05CF-4BE1-902B-A5CE1ADE0C81}" type="presParOf" srcId="{28E952CD-105D-45C9-BB19-604C23472511}" destId="{BB115AE6-2A73-492C-BCB0-0AC82C0ABCDB}" srcOrd="12" destOrd="0" presId="urn:microsoft.com/office/officeart/2005/8/layout/lProcess3"/>
    <dgm:cxn modelId="{9C029F43-8B92-43EC-8633-5FC2064570F5}" type="presParOf" srcId="{BB115AE6-2A73-492C-BCB0-0AC82C0ABCDB}" destId="{BB36BE84-1A14-4FEF-9BB3-6FEB412B14EA}" srcOrd="0" destOrd="0" presId="urn:microsoft.com/office/officeart/2005/8/layout/lProcess3"/>
    <dgm:cxn modelId="{1C0EA530-7933-4633-A2BB-47A747E7CD2F}" type="presParOf" srcId="{BB115AE6-2A73-492C-BCB0-0AC82C0ABCDB}" destId="{D0BF92AF-C2B6-4011-B7E7-D93B4837CE8B}" srcOrd="1" destOrd="0" presId="urn:microsoft.com/office/officeart/2005/8/layout/lProcess3"/>
    <dgm:cxn modelId="{E5C431E0-CCA6-4123-A833-44D90A40DC08}" type="presParOf" srcId="{BB115AE6-2A73-492C-BCB0-0AC82C0ABCDB}" destId="{A033D547-352D-4A3D-A58A-9054A022A357}" srcOrd="2"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A0C71D-6AA5-4BEA-81BE-B3C7C56B4B9E}">
      <dsp:nvSpPr>
        <dsp:cNvPr id="0" name=""/>
        <dsp:cNvSpPr/>
      </dsp:nvSpPr>
      <dsp:spPr>
        <a:xfrm>
          <a:off x="2858069" y="818"/>
          <a:ext cx="1313873" cy="5255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6350" rIns="0" bIns="635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Calibri Light" panose="020F0302020204030204"/>
            </a:rPr>
            <a:t>WHAT effect is it having?</a:t>
          </a:r>
          <a:endParaRPr lang="en-GB" sz="1000" kern="1200"/>
        </a:p>
      </dsp:txBody>
      <dsp:txXfrm>
        <a:off x="3120844" y="818"/>
        <a:ext cx="788324" cy="525549"/>
      </dsp:txXfrm>
    </dsp:sp>
    <dsp:sp modelId="{D8ECDF93-B363-4C51-9FBA-5EDCB775457E}">
      <dsp:nvSpPr>
        <dsp:cNvPr id="0" name=""/>
        <dsp:cNvSpPr/>
      </dsp:nvSpPr>
      <dsp:spPr>
        <a:xfrm>
          <a:off x="4001139" y="45490"/>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Lost money</a:t>
          </a:r>
          <a:endParaRPr lang="en-GB" sz="700" kern="1200"/>
        </a:p>
      </dsp:txBody>
      <dsp:txXfrm>
        <a:off x="4219242" y="45490"/>
        <a:ext cx="654309" cy="436206"/>
      </dsp:txXfrm>
    </dsp:sp>
    <dsp:sp modelId="{47321683-4A7E-4CBB-A726-E2C19A723B17}">
      <dsp:nvSpPr>
        <dsp:cNvPr id="0" name=""/>
        <dsp:cNvSpPr/>
      </dsp:nvSpPr>
      <dsp:spPr>
        <a:xfrm>
          <a:off x="2858069" y="599944"/>
          <a:ext cx="1313873" cy="5255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6350" rIns="0" bIns="635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Calibri Light" panose="020F0302020204030204"/>
            </a:rPr>
            <a:t>WHERE is the problem occurring?</a:t>
          </a:r>
          <a:endParaRPr lang="en-GB" sz="1000" kern="1200"/>
        </a:p>
      </dsp:txBody>
      <dsp:txXfrm>
        <a:off x="3120844" y="599944"/>
        <a:ext cx="788324" cy="525549"/>
      </dsp:txXfrm>
    </dsp:sp>
    <dsp:sp modelId="{A51475AA-57A7-429A-AF7F-2B7BA9D37957}">
      <dsp:nvSpPr>
        <dsp:cNvPr id="0" name=""/>
        <dsp:cNvSpPr/>
      </dsp:nvSpPr>
      <dsp:spPr>
        <a:xfrm>
          <a:off x="4001139" y="644616"/>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At Green Haven Florists</a:t>
          </a:r>
          <a:endParaRPr lang="en-GB" sz="700" kern="1200"/>
        </a:p>
      </dsp:txBody>
      <dsp:txXfrm>
        <a:off x="4219242" y="644616"/>
        <a:ext cx="654309" cy="436206"/>
      </dsp:txXfrm>
    </dsp:sp>
    <dsp:sp modelId="{D8364BD8-1D2C-4873-B6B8-E34F600672EB}">
      <dsp:nvSpPr>
        <dsp:cNvPr id="0" name=""/>
        <dsp:cNvSpPr/>
      </dsp:nvSpPr>
      <dsp:spPr>
        <a:xfrm>
          <a:off x="2858069" y="1199071"/>
          <a:ext cx="1313873" cy="5255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6350" rIns="0" bIns="635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Calibri Light" panose="020F0302020204030204"/>
            </a:rPr>
            <a:t>WHEN was the problem first noticed?</a:t>
          </a:r>
          <a:endParaRPr lang="en-GB" sz="1000" kern="1200"/>
        </a:p>
      </dsp:txBody>
      <dsp:txXfrm>
        <a:off x="3120844" y="1199071"/>
        <a:ext cx="788324" cy="525549"/>
      </dsp:txXfrm>
    </dsp:sp>
    <dsp:sp modelId="{95B2EB2B-89B0-401B-BD00-4135FCC3B36C}">
      <dsp:nvSpPr>
        <dsp:cNvPr id="0" name=""/>
        <dsp:cNvSpPr/>
      </dsp:nvSpPr>
      <dsp:spPr>
        <a:xfrm>
          <a:off x="4001139" y="1243743"/>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12 month ago</a:t>
          </a:r>
          <a:endParaRPr lang="en-GB" sz="700" kern="1200"/>
        </a:p>
      </dsp:txBody>
      <dsp:txXfrm>
        <a:off x="4219242" y="1243743"/>
        <a:ext cx="654309" cy="436206"/>
      </dsp:txXfrm>
    </dsp:sp>
    <dsp:sp modelId="{AF565474-1ACF-46EC-AF6A-4D61F9597860}">
      <dsp:nvSpPr>
        <dsp:cNvPr id="0" name=""/>
        <dsp:cNvSpPr/>
      </dsp:nvSpPr>
      <dsp:spPr>
        <a:xfrm>
          <a:off x="2858069" y="1798197"/>
          <a:ext cx="1313873" cy="5255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6350" rIns="0" bIns="635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Calibri Light" panose="020F0302020204030204"/>
            </a:rPr>
            <a:t>WHO is impacted by the problem?  </a:t>
          </a:r>
        </a:p>
      </dsp:txBody>
      <dsp:txXfrm>
        <a:off x="3120844" y="1798197"/>
        <a:ext cx="788324" cy="525549"/>
      </dsp:txXfrm>
    </dsp:sp>
    <dsp:sp modelId="{8BD2F1E1-38C7-4B12-ADAC-92AAFEFBE4CD}">
      <dsp:nvSpPr>
        <dsp:cNvPr id="0" name=""/>
        <dsp:cNvSpPr/>
      </dsp:nvSpPr>
      <dsp:spPr>
        <a:xfrm>
          <a:off x="4001139" y="1842869"/>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The owners (Liam and Priya)</a:t>
          </a:r>
        </a:p>
      </dsp:txBody>
      <dsp:txXfrm>
        <a:off x="4219242" y="1842869"/>
        <a:ext cx="654309" cy="436206"/>
      </dsp:txXfrm>
    </dsp:sp>
    <dsp:sp modelId="{A4899A37-7713-4C8F-83EB-F0708903ABCB}">
      <dsp:nvSpPr>
        <dsp:cNvPr id="0" name=""/>
        <dsp:cNvSpPr/>
      </dsp:nvSpPr>
      <dsp:spPr>
        <a:xfrm>
          <a:off x="4938982" y="1842869"/>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Customers</a:t>
          </a:r>
        </a:p>
      </dsp:txBody>
      <dsp:txXfrm>
        <a:off x="5157085" y="1842869"/>
        <a:ext cx="654309" cy="436206"/>
      </dsp:txXfrm>
    </dsp:sp>
    <dsp:sp modelId="{9872BF9D-7452-4BB4-A09A-D22A94935978}">
      <dsp:nvSpPr>
        <dsp:cNvPr id="0" name=""/>
        <dsp:cNvSpPr/>
      </dsp:nvSpPr>
      <dsp:spPr>
        <a:xfrm>
          <a:off x="5876826" y="1842869"/>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The business overall</a:t>
          </a:r>
        </a:p>
      </dsp:txBody>
      <dsp:txXfrm>
        <a:off x="6094929" y="1842869"/>
        <a:ext cx="654309" cy="436206"/>
      </dsp:txXfrm>
    </dsp:sp>
    <dsp:sp modelId="{806F2041-2852-4F95-90AB-3D43E21171C9}">
      <dsp:nvSpPr>
        <dsp:cNvPr id="0" name=""/>
        <dsp:cNvSpPr/>
      </dsp:nvSpPr>
      <dsp:spPr>
        <a:xfrm>
          <a:off x="2858069" y="2397324"/>
          <a:ext cx="1313873" cy="5255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6350" rIns="0" bIns="635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Calibri Light" panose="020F0302020204030204"/>
            </a:rPr>
            <a:t>WHY is the problem happening?</a:t>
          </a:r>
        </a:p>
      </dsp:txBody>
      <dsp:txXfrm>
        <a:off x="3120844" y="2397324"/>
        <a:ext cx="788324" cy="525549"/>
      </dsp:txXfrm>
    </dsp:sp>
    <dsp:sp modelId="{6823A9E4-B302-4EE8-9D35-1AB100DCB270}">
      <dsp:nvSpPr>
        <dsp:cNvPr id="0" name=""/>
        <dsp:cNvSpPr/>
      </dsp:nvSpPr>
      <dsp:spPr>
        <a:xfrm>
          <a:off x="4001139" y="2441995"/>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High-street activity has been reduced</a:t>
          </a:r>
        </a:p>
      </dsp:txBody>
      <dsp:txXfrm>
        <a:off x="4219242" y="2441995"/>
        <a:ext cx="654309" cy="436206"/>
      </dsp:txXfrm>
    </dsp:sp>
    <dsp:sp modelId="{F28A41AF-FCF1-4BCC-AD2E-9142A7DC3E73}">
      <dsp:nvSpPr>
        <dsp:cNvPr id="0" name=""/>
        <dsp:cNvSpPr/>
      </dsp:nvSpPr>
      <dsp:spPr>
        <a:xfrm>
          <a:off x="4938982" y="2441995"/>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Rising flower and packaging costs</a:t>
          </a:r>
        </a:p>
      </dsp:txBody>
      <dsp:txXfrm>
        <a:off x="5157085" y="2441995"/>
        <a:ext cx="654309" cy="436206"/>
      </dsp:txXfrm>
    </dsp:sp>
    <dsp:sp modelId="{80739744-29A1-49B9-9BDD-8F52E59E2275}">
      <dsp:nvSpPr>
        <dsp:cNvPr id="0" name=""/>
        <dsp:cNvSpPr/>
      </dsp:nvSpPr>
      <dsp:spPr>
        <a:xfrm>
          <a:off x="5876826" y="2441995"/>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Limited digital marketing</a:t>
          </a:r>
        </a:p>
      </dsp:txBody>
      <dsp:txXfrm>
        <a:off x="6094929" y="2441995"/>
        <a:ext cx="654309" cy="436206"/>
      </dsp:txXfrm>
    </dsp:sp>
    <dsp:sp modelId="{31CCA0A5-8D3E-401E-8E8A-E30C9A653304}">
      <dsp:nvSpPr>
        <dsp:cNvPr id="0" name=""/>
        <dsp:cNvSpPr/>
      </dsp:nvSpPr>
      <dsp:spPr>
        <a:xfrm>
          <a:off x="6814669" y="2441995"/>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Increased competition from online business</a:t>
          </a:r>
        </a:p>
      </dsp:txBody>
      <dsp:txXfrm>
        <a:off x="7032772" y="2441995"/>
        <a:ext cx="654309" cy="436206"/>
      </dsp:txXfrm>
    </dsp:sp>
    <dsp:sp modelId="{80EF30AD-0A06-4EDC-BDA6-C6BFF3A5EB40}">
      <dsp:nvSpPr>
        <dsp:cNvPr id="0" name=""/>
        <dsp:cNvSpPr/>
      </dsp:nvSpPr>
      <dsp:spPr>
        <a:xfrm>
          <a:off x="2858069" y="2996450"/>
          <a:ext cx="1313873" cy="5255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6350" rIns="0" bIns="635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Calibri Light" panose="020F0302020204030204"/>
            </a:rPr>
            <a:t>HOW does the problem effect the business?</a:t>
          </a:r>
        </a:p>
      </dsp:txBody>
      <dsp:txXfrm>
        <a:off x="3120844" y="2996450"/>
        <a:ext cx="788324" cy="525549"/>
      </dsp:txXfrm>
    </dsp:sp>
    <dsp:sp modelId="{A412F132-6A0E-4824-B0C3-CC174A1CC841}">
      <dsp:nvSpPr>
        <dsp:cNvPr id="0" name=""/>
        <dsp:cNvSpPr/>
      </dsp:nvSpPr>
      <dsp:spPr>
        <a:xfrm>
          <a:off x="4001139" y="3041122"/>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Reduced customer traffic</a:t>
          </a:r>
        </a:p>
      </dsp:txBody>
      <dsp:txXfrm>
        <a:off x="4219242" y="3041122"/>
        <a:ext cx="654309" cy="436206"/>
      </dsp:txXfrm>
    </dsp:sp>
    <dsp:sp modelId="{F434A2DE-3381-4FA2-9399-9A19FD109309}">
      <dsp:nvSpPr>
        <dsp:cNvPr id="0" name=""/>
        <dsp:cNvSpPr/>
      </dsp:nvSpPr>
      <dsp:spPr>
        <a:xfrm>
          <a:off x="4938982" y="3041122"/>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Increased costs</a:t>
          </a:r>
        </a:p>
      </dsp:txBody>
      <dsp:txXfrm>
        <a:off x="5157085" y="3041122"/>
        <a:ext cx="654309" cy="436206"/>
      </dsp:txXfrm>
    </dsp:sp>
    <dsp:sp modelId="{56A148B1-2C13-402F-98E2-43711A6A6F01}">
      <dsp:nvSpPr>
        <dsp:cNvPr id="0" name=""/>
        <dsp:cNvSpPr/>
      </dsp:nvSpPr>
      <dsp:spPr>
        <a:xfrm>
          <a:off x="5876826" y="3041122"/>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Limited online engagement</a:t>
          </a:r>
        </a:p>
      </dsp:txBody>
      <dsp:txXfrm>
        <a:off x="6094929" y="3041122"/>
        <a:ext cx="654309" cy="436206"/>
      </dsp:txXfrm>
    </dsp:sp>
    <dsp:sp modelId="{BB36BE84-1A14-4FEF-9BB3-6FEB412B14EA}">
      <dsp:nvSpPr>
        <dsp:cNvPr id="0" name=""/>
        <dsp:cNvSpPr/>
      </dsp:nvSpPr>
      <dsp:spPr>
        <a:xfrm>
          <a:off x="2858069" y="3595577"/>
          <a:ext cx="1313873" cy="525549"/>
        </a:xfrm>
        <a:prstGeom prst="chevr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6350" rIns="0" bIns="6350" numCol="1" spcCol="1270" anchor="ctr" anchorCtr="0">
          <a:noAutofit/>
        </a:bodyPr>
        <a:lstStyle/>
        <a:p>
          <a:pPr marL="0" lvl="0" indent="0" algn="ctr" defTabSz="444500" rtl="0">
            <a:lnSpc>
              <a:spcPct val="90000"/>
            </a:lnSpc>
            <a:spcBef>
              <a:spcPct val="0"/>
            </a:spcBef>
            <a:spcAft>
              <a:spcPct val="35000"/>
            </a:spcAft>
            <a:buNone/>
          </a:pPr>
          <a:r>
            <a:rPr lang="en-GB" sz="1000" kern="1200">
              <a:latin typeface="Calibri Light" panose="020F0302020204030204"/>
            </a:rPr>
            <a:t>HOW MUCH?</a:t>
          </a:r>
        </a:p>
      </dsp:txBody>
      <dsp:txXfrm>
        <a:off x="3120844" y="3595577"/>
        <a:ext cx="788324" cy="525549"/>
      </dsp:txXfrm>
    </dsp:sp>
    <dsp:sp modelId="{A033D547-352D-4A3D-A58A-9054A022A357}">
      <dsp:nvSpPr>
        <dsp:cNvPr id="0" name=""/>
        <dsp:cNvSpPr/>
      </dsp:nvSpPr>
      <dsp:spPr>
        <a:xfrm>
          <a:off x="4001139" y="3640248"/>
          <a:ext cx="1090515" cy="436206"/>
        </a:xfrm>
        <a:prstGeom prst="chevron">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GB" sz="700" kern="1200">
              <a:latin typeface="Calibri Light" panose="020F0302020204030204"/>
            </a:rPr>
            <a:t>30% decrease in in store sales</a:t>
          </a:r>
        </a:p>
      </dsp:txBody>
      <dsp:txXfrm>
        <a:off x="4219242" y="3640248"/>
        <a:ext cx="654309" cy="43620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ndeed.com/career-advice/career-development/5w2h-analysis?utm_source=chatgpt.com" TargetMode="External"/><Relationship Id="rId2" Type="http://schemas.openxmlformats.org/officeDocument/2006/relationships/hyperlink" Target="https://www.freshproduce.com/resources/floral/2025-floral-industry-trend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a:latin typeface="Arial" panose="020B0604020202020204" pitchFamily="34" charset="0"/>
                <a:cs typeface="Arial" panose="020B0604020202020204" pitchFamily="34" charset="0"/>
              </a:rPr>
              <a:t>Student Name:	Olha Kolesnyk</a:t>
            </a:r>
            <a:endParaRPr lang="en-GB" sz="32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Student ID:		2506003</a:t>
            </a:r>
            <a:endParaRPr lang="en-GB" sz="32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Lecturer’s Name:	Chijioke Uba</a:t>
            </a:r>
          </a:p>
          <a:p>
            <a:endParaRPr lang="en-GB" sz="32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Module Code: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LCLM 4004</a:t>
            </a:r>
          </a:p>
          <a:p>
            <a:endParaRPr lang="en-GB" sz="28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Module Name: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Problem Solving and Decision-Making</a:t>
            </a:r>
          </a:p>
          <a:p>
            <a:endParaRPr lang="en-GB" sz="2800">
              <a:latin typeface="Arial" panose="020B0604020202020204" pitchFamily="34" charset="0"/>
              <a:cs typeface="Arial" panose="020B0604020202020204" pitchFamily="34" charset="0"/>
            </a:endParaRPr>
          </a:p>
          <a:p>
            <a:r>
              <a:rPr lang="en-GB" sz="3200" b="1">
                <a:latin typeface="Arial" panose="020B0604020202020204" pitchFamily="34" charset="0"/>
                <a:cs typeface="Arial" panose="020B0604020202020204" pitchFamily="34" charset="0"/>
              </a:rPr>
              <a:t>Component 1: </a:t>
            </a:r>
            <a:r>
              <a:rPr lang="en-GB" sz="2800" b="1">
                <a:latin typeface="Arial" panose="020B0604020202020204" pitchFamily="34" charset="0"/>
                <a:cs typeface="Arial" panose="020B0604020202020204" pitchFamily="34" charset="0"/>
              </a:rPr>
              <a:t>	</a:t>
            </a:r>
            <a:r>
              <a:rPr lang="en-GB" sz="280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2800" b="1" u="sng">
                <a:latin typeface="Arial"/>
                <a:cs typeface="Arial"/>
              </a:rPr>
              <a:t>Overview of the presentation.</a:t>
            </a:r>
            <a:endParaRPr lang="en-GB" sz="2800" b="1" u="sng">
              <a:solidFill>
                <a:srgbClr val="FF0000"/>
              </a:solidFill>
              <a:latin typeface="Arial"/>
              <a:cs typeface="Arial"/>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637877"/>
            <a:ext cx="11102197" cy="5975767"/>
          </a:xfrm>
        </p:spPr>
        <p:txBody>
          <a:bodyPr vert="horz" lIns="91440" tIns="45720" rIns="91440" bIns="45720" rtlCol="0" anchor="t">
            <a:normAutofit fontScale="92500"/>
          </a:bodyPr>
          <a:lstStyle/>
          <a:p>
            <a:pPr marL="0" indent="0">
              <a:buNone/>
            </a:pPr>
            <a:endParaRPr lang="en-GB">
              <a:latin typeface="Arial"/>
              <a:cs typeface="Arial"/>
            </a:endParaRPr>
          </a:p>
          <a:p>
            <a:pPr marL="0" indent="0">
              <a:lnSpc>
                <a:spcPct val="120000"/>
              </a:lnSpc>
              <a:buNone/>
            </a:pPr>
            <a:r>
              <a:rPr lang="en-GB">
                <a:latin typeface="Arial"/>
                <a:cs typeface="Arial"/>
              </a:rPr>
              <a:t>Good afternoon. </a:t>
            </a:r>
          </a:p>
          <a:p>
            <a:pPr>
              <a:lnSpc>
                <a:spcPct val="120000"/>
              </a:lnSpc>
            </a:pPr>
            <a:r>
              <a:rPr lang="en-GB">
                <a:latin typeface="Arial"/>
                <a:cs typeface="Arial"/>
              </a:rPr>
              <a:t>In my presentation I'm going to:</a:t>
            </a:r>
            <a:endParaRPr lang="en-GB"/>
          </a:p>
          <a:p>
            <a:pPr lvl="1">
              <a:lnSpc>
                <a:spcPct val="120000"/>
              </a:lnSpc>
            </a:pPr>
            <a:r>
              <a:rPr lang="en-GB" sz="2800">
                <a:latin typeface="Arial"/>
                <a:cs typeface="Arial"/>
              </a:rPr>
              <a:t>Provide an overview Green Havan Florists  and scope of the problems they are encountering.</a:t>
            </a:r>
          </a:p>
          <a:p>
            <a:pPr lvl="1">
              <a:lnSpc>
                <a:spcPct val="120000"/>
              </a:lnSpc>
            </a:pPr>
            <a:r>
              <a:rPr lang="en-GB" sz="2800">
                <a:latin typeface="Arial"/>
                <a:cs typeface="Arial"/>
              </a:rPr>
              <a:t>Provide an application of the 5W2H model that summarises these issues.</a:t>
            </a:r>
          </a:p>
          <a:p>
            <a:pPr lvl="1">
              <a:lnSpc>
                <a:spcPct val="120000"/>
              </a:lnSpc>
            </a:pPr>
            <a:r>
              <a:rPr lang="en-GB" sz="2800">
                <a:latin typeface="Arial"/>
                <a:cs typeface="Arial"/>
              </a:rPr>
              <a:t>Provide a critique and application of the PESTEL framework to the Green Haven  Florists case.</a:t>
            </a:r>
          </a:p>
          <a:p>
            <a:pPr lvl="1">
              <a:lnSpc>
                <a:spcPct val="120000"/>
              </a:lnSpc>
            </a:pPr>
            <a:r>
              <a:rPr lang="en-GB" sz="2800">
                <a:latin typeface="Arial"/>
                <a:cs typeface="Arial"/>
              </a:rPr>
              <a:t>Provide a critique and application of the Cause-and-Effect model.</a:t>
            </a:r>
          </a:p>
          <a:p>
            <a:pPr lvl="1">
              <a:lnSpc>
                <a:spcPct val="120000"/>
              </a:lnSpc>
            </a:pPr>
            <a:r>
              <a:rPr lang="en-GB" sz="2800">
                <a:latin typeface="Arial"/>
                <a:cs typeface="Arial"/>
              </a:rPr>
              <a:t>And, finally, provide a summary of the key findings.</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a:p>
            <a:endParaRPr lang="en-GB"/>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pPr indent="400050"/>
            <a:r>
              <a:rPr lang="en-GB" sz="2800" b="1" u="sng">
                <a:latin typeface="Arial"/>
                <a:cs typeface="Arial"/>
              </a:rPr>
              <a:t>An overview of Green Havan Florists.</a:t>
            </a:r>
            <a:endParaRPr lang="en-GB" sz="2800" b="1" u="sng">
              <a:solidFill>
                <a:srgbClr val="FF0000"/>
              </a:solidFill>
              <a:latin typeface="Arial"/>
              <a:cs typeface="Arial"/>
            </a:endParaRP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715684"/>
            <a:ext cx="10515600" cy="4948220"/>
          </a:xfrm>
        </p:spPr>
        <p:txBody>
          <a:bodyPr vert="horz" lIns="91440" tIns="45720" rIns="91440" bIns="45720" rtlCol="0" anchor="t">
            <a:normAutofit lnSpcReduction="10000"/>
          </a:bodyPr>
          <a:lstStyle/>
          <a:p>
            <a:r>
              <a:rPr lang="en-GB">
                <a:latin typeface="Arial"/>
                <a:cs typeface="Arial"/>
              </a:rPr>
              <a:t>Green Havan  Florists is a small independent flower shop located in Norwich, UK, founded in 2016.</a:t>
            </a:r>
            <a:endParaRPr lang="en-GB">
              <a:latin typeface="Arial" panose="020B0604020202020204" pitchFamily="34" charset="0"/>
              <a:cs typeface="Arial" panose="020B0604020202020204" pitchFamily="34" charset="0"/>
            </a:endParaRPr>
          </a:p>
          <a:p>
            <a:r>
              <a:rPr lang="en-GB">
                <a:latin typeface="Arial"/>
                <a:cs typeface="Arial"/>
              </a:rPr>
              <a:t>Business had built a good reputation through personalized services, eco-friendly approach and close community relationships.</a:t>
            </a:r>
            <a:endParaRPr lang="en-GB">
              <a:latin typeface="Arial" panose="020B0604020202020204" pitchFamily="34" charset="0"/>
              <a:cs typeface="Arial" panose="020B0604020202020204" pitchFamily="34" charset="0"/>
            </a:endParaRPr>
          </a:p>
          <a:p>
            <a:r>
              <a:rPr lang="en-GB">
                <a:latin typeface="Arial"/>
                <a:cs typeface="Arial"/>
              </a:rPr>
              <a:t>Over the past year business has faced serious challenges. In store sales have fallen about 30% and the increase in online orders has not been enough to replace lost foot traffic.</a:t>
            </a:r>
            <a:endParaRPr lang="en-GB">
              <a:latin typeface="Arial" panose="020B0604020202020204" pitchFamily="34" charset="0"/>
              <a:cs typeface="Arial" panose="020B0604020202020204" pitchFamily="34" charset="0"/>
            </a:endParaRPr>
          </a:p>
          <a:p>
            <a:r>
              <a:rPr lang="en-GB">
                <a:latin typeface="Arial"/>
                <a:cs typeface="Arial"/>
              </a:rPr>
              <a:t>Rising costs and strong competition from online flower delivery companies have reduced profits and the owners now need to change their business model to survive in the current market.</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pPr indent="342900"/>
            <a:r>
              <a:rPr lang="en-GB" sz="2800" b="1" u="sng">
                <a:latin typeface="Arial"/>
                <a:cs typeface="Arial"/>
              </a:rPr>
              <a:t>Overview of the issues Green Haven Florists are facing.</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vert="horz" lIns="91440" tIns="45720" rIns="91440" bIns="45720" rtlCol="0" anchor="t">
            <a:normAutofit fontScale="62500" lnSpcReduction="20000"/>
          </a:bodyPr>
          <a:lstStyle/>
          <a:p>
            <a:pPr marL="0" indent="0">
              <a:lnSpc>
                <a:spcPct val="120000"/>
              </a:lnSpc>
              <a:buNone/>
            </a:pPr>
            <a:r>
              <a:rPr lang="en-GB">
                <a:latin typeface="Arial"/>
                <a:cs typeface="Arial"/>
              </a:rPr>
              <a:t>The root problem facing Green Haven Florists is a 30% decline in-store sales the last 12 months, which has significantly reduced revenue and profitability.</a:t>
            </a:r>
            <a:endParaRPr lang="en-GB" err="1">
              <a:latin typeface="Arial" panose="020B0604020202020204" pitchFamily="34" charset="0"/>
              <a:cs typeface="Arial" panose="020B0604020202020204" pitchFamily="34" charset="0"/>
            </a:endParaRPr>
          </a:p>
          <a:p>
            <a:pPr marL="0" indent="0">
              <a:lnSpc>
                <a:spcPct val="120000"/>
              </a:lnSpc>
              <a:buNone/>
            </a:pPr>
            <a:r>
              <a:rPr lang="en-GB">
                <a:latin typeface="Arial"/>
                <a:cs typeface="Arial"/>
              </a:rPr>
              <a:t> Several factors have contributed to this decline. External factors include increased competition from large online flower delivery services that offer lower prices and same-day delivery, a shift in consumer behaviour towards online shopping,  rising costs of fresh flowers and operating expenses (International Fresh Produce Association, 2025).</a:t>
            </a:r>
            <a:endParaRPr lang="en-GB">
              <a:latin typeface="Calibri" panose="020F0502020204030204"/>
              <a:ea typeface="Calibri" panose="020F0502020204030204"/>
              <a:cs typeface="Calibri" panose="020F0502020204030204"/>
            </a:endParaRPr>
          </a:p>
          <a:p>
            <a:pPr marL="0" indent="0">
              <a:lnSpc>
                <a:spcPct val="120000"/>
              </a:lnSpc>
              <a:buNone/>
            </a:pPr>
            <a:r>
              <a:rPr lang="en-GB">
                <a:latin typeface="Arial"/>
                <a:cs typeface="Arial"/>
              </a:rPr>
              <a:t>Besides, there are internal factors that have made it more difficult for the Green Heaven Florists  business to respond effectively. These include a strong reliance on in-store sales and a limited online presence, meaning that the growth in online orders has not been sufficient to offset the loss of walk-in customers.</a:t>
            </a:r>
            <a:endParaRPr lang="en-GB">
              <a:ea typeface="Calibri"/>
              <a:cs typeface="Calibri"/>
            </a:endParaRPr>
          </a:p>
          <a:p>
            <a:pPr marL="0" indent="0">
              <a:lnSpc>
                <a:spcPct val="120000"/>
              </a:lnSpc>
              <a:buNone/>
            </a:pPr>
            <a:r>
              <a:rPr lang="en-GB">
                <a:latin typeface="Arial"/>
                <a:cs typeface="Arial"/>
              </a:rPr>
              <a:t>Overall, the scope of the problem is significant, as it affects both short-term revenue and long-term sustainability. While Green Haven Florists has little control over external factors, it does have control over internal issues and can take action by adapting its business model, strengthening its online strategy and differentiating through personalized and sustainable services.</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a:p>
          <a:p>
            <a:pPr marL="0" indent="0">
              <a:buNone/>
            </a:pPr>
            <a:endParaRPr lang="en-GB"/>
          </a:p>
        </p:txBody>
      </p:sp>
      <p:sp>
        <p:nvSpPr>
          <p:cNvPr id="6" name="TextBox 5">
            <a:extLst>
              <a:ext uri="{FF2B5EF4-FFF2-40B4-BE49-F238E27FC236}">
                <a16:creationId xmlns:a16="http://schemas.microsoft.com/office/drawing/2014/main" id="{BF06D522-2E79-CDE6-025D-40436EF041A1}"/>
              </a:ext>
            </a:extLst>
          </p:cNvPr>
          <p:cNvSpPr txBox="1"/>
          <p:nvPr/>
        </p:nvSpPr>
        <p:spPr>
          <a:xfrm>
            <a:off x="496828" y="332045"/>
            <a:ext cx="10965610" cy="1015663"/>
          </a:xfrm>
          <a:prstGeom prst="rect">
            <a:avLst/>
          </a:prstGeom>
          <a:noFill/>
        </p:spPr>
        <p:txBody>
          <a:bodyPr wrap="square" lIns="91440" tIns="45720" rIns="91440" bIns="45720" anchor="t">
            <a:spAutoFit/>
          </a:bodyPr>
          <a:lstStyle/>
          <a:p>
            <a:r>
              <a:rPr lang="en-GB" sz="2800" b="1" u="sng">
                <a:latin typeface="Arial"/>
                <a:cs typeface="Arial"/>
              </a:rPr>
              <a:t>The 5W2H model  for The Green Haven Florists to explain the main findings</a:t>
            </a:r>
            <a:r>
              <a:rPr lang="en-GB" sz="3200" b="1" u="sng">
                <a:latin typeface="Arial"/>
                <a:cs typeface="Arial"/>
              </a:rPr>
              <a:t>.</a:t>
            </a:r>
          </a:p>
        </p:txBody>
      </p:sp>
      <p:graphicFrame>
        <p:nvGraphicFramePr>
          <p:cNvPr id="511" name="Diagram 510">
            <a:extLst>
              <a:ext uri="{FF2B5EF4-FFF2-40B4-BE49-F238E27FC236}">
                <a16:creationId xmlns:a16="http://schemas.microsoft.com/office/drawing/2014/main" id="{C6411209-F99D-504A-1DD9-58500F3B6333}"/>
              </a:ext>
            </a:extLst>
          </p:cNvPr>
          <p:cNvGraphicFramePr/>
          <p:nvPr>
            <p:extLst>
              <p:ext uri="{D42A27DB-BD31-4B8C-83A1-F6EECF244321}">
                <p14:modId xmlns:p14="http://schemas.microsoft.com/office/powerpoint/2010/main" val="1282645216"/>
              </p:ext>
            </p:extLst>
          </p:nvPr>
        </p:nvGraphicFramePr>
        <p:xfrm>
          <a:off x="714372" y="1278731"/>
          <a:ext cx="10763254" cy="41219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11" name="TextBox 610">
            <a:extLst>
              <a:ext uri="{FF2B5EF4-FFF2-40B4-BE49-F238E27FC236}">
                <a16:creationId xmlns:a16="http://schemas.microsoft.com/office/drawing/2014/main" id="{BEBF5407-A6D1-413F-7EE8-A93B62B5B918}"/>
              </a:ext>
            </a:extLst>
          </p:cNvPr>
          <p:cNvSpPr txBox="1"/>
          <p:nvPr/>
        </p:nvSpPr>
        <p:spPr>
          <a:xfrm>
            <a:off x="7981155" y="6165673"/>
            <a:ext cx="369711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Calibri"/>
                <a:cs typeface="Arial"/>
              </a:rPr>
              <a:t>                            </a:t>
            </a:r>
            <a:r>
              <a:rPr lang="en-GB">
                <a:latin typeface="Arial"/>
                <a:ea typeface="+mn-lt"/>
                <a:cs typeface="Arial"/>
              </a:rPr>
              <a:t>(Indeed, 2025)</a:t>
            </a: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2800" b="1" u="sng">
                <a:latin typeface="Arial"/>
                <a:cs typeface="Arial"/>
              </a:rPr>
              <a:t>The 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vert="horz" lIns="91440" tIns="45720" rIns="91440" bIns="45720" rtlCol="0" anchor="t">
            <a:normAutofit/>
          </a:bodyPr>
          <a:lstStyle/>
          <a:p>
            <a:pPr marL="0" indent="0">
              <a:lnSpc>
                <a:spcPct val="100000"/>
              </a:lnSpc>
              <a:buNone/>
            </a:pPr>
            <a:r>
              <a:rPr lang="en-GB">
                <a:latin typeface="Arial"/>
                <a:cs typeface="Arial"/>
              </a:rPr>
              <a:t>The</a:t>
            </a:r>
            <a:r>
              <a:rPr lang="en-GB" sz="2800">
                <a:latin typeface="Arial"/>
                <a:cs typeface="Arial"/>
              </a:rPr>
              <a:t> PESTEL framework is a strategic tool used to analyse external factors that effects a business</a:t>
            </a:r>
            <a:r>
              <a:rPr lang="en-GB">
                <a:latin typeface="Arial"/>
                <a:cs typeface="Arial"/>
              </a:rPr>
              <a:t> </a:t>
            </a:r>
            <a:r>
              <a:rPr lang="en-GB" sz="2800">
                <a:latin typeface="Arial"/>
                <a:cs typeface="Arial"/>
              </a:rPr>
              <a:t>including political, economical, social ,technological ,environmental and legal influences. It is usable in strategic planning to identify risks and opportunities in the external environment. One benefit of PESTEL is that it provides a simple and structured way to understand complex external conditions.</a:t>
            </a:r>
            <a:r>
              <a:rPr lang="en-GB">
                <a:latin typeface="Arial"/>
                <a:cs typeface="Arial"/>
              </a:rPr>
              <a:t> </a:t>
            </a:r>
            <a:r>
              <a:rPr lang="en-GB" sz="2800">
                <a:latin typeface="Arial"/>
                <a:cs typeface="Arial"/>
              </a:rPr>
              <a:t>However,</a:t>
            </a:r>
            <a:r>
              <a:rPr lang="en-GB">
                <a:latin typeface="Arial"/>
                <a:cs typeface="Arial"/>
              </a:rPr>
              <a:t> </a:t>
            </a:r>
            <a:r>
              <a:rPr lang="en-GB" sz="2800">
                <a:latin typeface="Arial"/>
                <a:cs typeface="Arial"/>
              </a:rPr>
              <a:t>it is also </a:t>
            </a:r>
            <a:r>
              <a:rPr lang="en-GB">
                <a:latin typeface="Arial"/>
                <a:cs typeface="Arial"/>
              </a:rPr>
              <a:t> </a:t>
            </a:r>
            <a:r>
              <a:rPr lang="en-GB" sz="2800">
                <a:latin typeface="Arial"/>
                <a:cs typeface="Arial"/>
              </a:rPr>
              <a:t>has limitations.</a:t>
            </a:r>
            <a:r>
              <a:rPr lang="en-GB">
                <a:latin typeface="Arial"/>
                <a:cs typeface="Arial"/>
              </a:rPr>
              <a:t> </a:t>
            </a:r>
            <a:r>
              <a:rPr lang="en-GB" sz="2800">
                <a:latin typeface="Arial"/>
                <a:cs typeface="Arial"/>
              </a:rPr>
              <a:t>The framework can </a:t>
            </a:r>
            <a:r>
              <a:rPr lang="en-GB">
                <a:latin typeface="Arial"/>
                <a:cs typeface="Arial"/>
              </a:rPr>
              <a:t>be</a:t>
            </a:r>
            <a:r>
              <a:rPr lang="en-GB" sz="2800">
                <a:latin typeface="Arial"/>
                <a:cs typeface="Arial"/>
              </a:rPr>
              <a:t> too general</a:t>
            </a:r>
            <a:r>
              <a:rPr lang="en-GB">
                <a:latin typeface="Arial"/>
                <a:cs typeface="Arial"/>
              </a:rPr>
              <a:t>; </a:t>
            </a:r>
            <a:r>
              <a:rPr lang="en-GB" sz="2800">
                <a:latin typeface="Arial"/>
                <a:cs typeface="Arial"/>
              </a:rPr>
              <a:t>it doesn’t prioritise issues and it doesn’t provide </a:t>
            </a:r>
            <a:r>
              <a:rPr lang="en-GB">
                <a:latin typeface="Arial"/>
                <a:cs typeface="Arial"/>
              </a:rPr>
              <a:t>solutions.</a:t>
            </a:r>
            <a:endParaRPr lang="en-US"/>
          </a:p>
        </p:txBody>
      </p:sp>
      <p:sp>
        <p:nvSpPr>
          <p:cNvPr id="5" name="TextBox 4">
            <a:extLst>
              <a:ext uri="{FF2B5EF4-FFF2-40B4-BE49-F238E27FC236}">
                <a16:creationId xmlns:a16="http://schemas.microsoft.com/office/drawing/2014/main" id="{EF01DF79-6A6A-BA50-4722-FF4B95BC5503}"/>
              </a:ext>
            </a:extLst>
          </p:cNvPr>
          <p:cNvSpPr txBox="1"/>
          <p:nvPr/>
        </p:nvSpPr>
        <p:spPr>
          <a:xfrm>
            <a:off x="7517605" y="5853797"/>
            <a:ext cx="3489701" cy="646331"/>
          </a:xfrm>
          <a:prstGeom prst="rect">
            <a:avLst/>
          </a:prstGeom>
          <a:noFill/>
        </p:spPr>
        <p:txBody>
          <a:bodyPr wrap="square" lIns="91440" tIns="45720" rIns="91440" bIns="45720" anchor="t">
            <a:spAutoFit/>
          </a:bodyPr>
          <a:lstStyle/>
          <a:p>
            <a:r>
              <a:rPr lang="en-GB">
                <a:solidFill>
                  <a:srgbClr val="000000"/>
                </a:solidFill>
                <a:latin typeface="Arial"/>
                <a:cs typeface="Arial"/>
              </a:rPr>
              <a:t>(Brooks (2010 ), pp 1 – 6)</a:t>
            </a:r>
            <a:endParaRPr lang="en-US">
              <a:latin typeface="Arial"/>
              <a:cs typeface="Arial"/>
            </a:endParaRPr>
          </a:p>
          <a:p>
            <a:endParaRPr lang="en-GB" b="1">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97731" y="489116"/>
            <a:ext cx="10456069" cy="750378"/>
          </a:xfrm>
        </p:spPr>
        <p:txBody>
          <a:bodyPr>
            <a:normAutofit fontScale="90000"/>
          </a:bodyPr>
          <a:lstStyle/>
          <a:p>
            <a:br>
              <a:rPr lang="en-GB" b="1" u="sng">
                <a:latin typeface="Arial" panose="020B0604020202020204" pitchFamily="34" charset="0"/>
                <a:cs typeface="Arial" panose="020B0604020202020204" pitchFamily="34" charset="0"/>
              </a:rPr>
            </a:br>
            <a:br>
              <a:rPr lang="en-GB" b="1" u="sng">
                <a:latin typeface="Arial" panose="020B0604020202020204" pitchFamily="34" charset="0"/>
                <a:cs typeface="Arial" panose="020B0604020202020204" pitchFamily="34" charset="0"/>
              </a:rPr>
            </a:br>
            <a:r>
              <a:rPr lang="en-GB" sz="2800" b="1" u="sng">
                <a:latin typeface="Arial"/>
                <a:cs typeface="Arial"/>
              </a:rPr>
              <a:t>Discuss the information provided in my PESTEL Framework.</a:t>
            </a:r>
            <a:endParaRPr lang="en-GB" sz="2800" b="1">
              <a:latin typeface="Arial"/>
              <a:cs typeface="Arial"/>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39366" y="1715728"/>
            <a:ext cx="10671496" cy="4974328"/>
          </a:xfrm>
        </p:spPr>
        <p:txBody>
          <a:bodyPr vert="horz" lIns="91440" tIns="45720" rIns="91440" bIns="45720" rtlCol="0" anchor="t">
            <a:normAutofit/>
          </a:bodyPr>
          <a:lstStyle/>
          <a:p>
            <a:pPr marL="0" indent="0">
              <a:buNone/>
            </a:pPr>
            <a:endParaRPr lang="en-GB" sz="1800" b="1">
              <a:solidFill>
                <a:srgbClr val="FF0000"/>
              </a:solidFill>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331490116"/>
              </p:ext>
            </p:extLst>
          </p:nvPr>
        </p:nvGraphicFramePr>
        <p:xfrm>
          <a:off x="948904" y="2123386"/>
          <a:ext cx="9782355" cy="3462896"/>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a:p>
                    <a:p>
                      <a:pPr algn="ctr"/>
                      <a:r>
                        <a:rPr lang="en-GB" sz="2400">
                          <a:solidFill>
                            <a:schemeClr val="tx1"/>
                          </a:solidFill>
                        </a:rPr>
                        <a:t>Political  Factors</a:t>
                      </a:r>
                    </a:p>
                  </a:txBody>
                  <a:tcPr>
                    <a:pattFill prst="pct40">
                      <a:fgClr>
                        <a:srgbClr val="FF0000"/>
                      </a:fgClr>
                      <a:bgClr>
                        <a:schemeClr val="bg1"/>
                      </a:bgClr>
                    </a:pattFill>
                  </a:tcPr>
                </a:tc>
                <a:tc>
                  <a:txBody>
                    <a:bodyPr/>
                    <a:lstStyle/>
                    <a:p>
                      <a:endParaRPr lang="en-GB" sz="1600"/>
                    </a:p>
                    <a:p>
                      <a:pPr algn="ctr"/>
                      <a:r>
                        <a:rPr lang="en-GB" sz="2400">
                          <a:solidFill>
                            <a:schemeClr val="tx1"/>
                          </a:solidFill>
                        </a:rPr>
                        <a:t>Economic Factors</a:t>
                      </a:r>
                    </a:p>
                  </a:txBody>
                  <a:tcPr>
                    <a:pattFill prst="pct40">
                      <a:fgClr>
                        <a:srgbClr val="FFC000"/>
                      </a:fgClr>
                      <a:bgClr>
                        <a:schemeClr val="bg1"/>
                      </a:bgClr>
                    </a:pattFill>
                  </a:tcPr>
                </a:tc>
                <a:tc>
                  <a:txBody>
                    <a:bodyPr/>
                    <a:lstStyle/>
                    <a:p>
                      <a:endParaRPr lang="en-GB" sz="1600"/>
                    </a:p>
                    <a:p>
                      <a:pPr algn="ctr"/>
                      <a:r>
                        <a:rPr lang="en-GB" sz="2400">
                          <a:solidFill>
                            <a:schemeClr val="tx1"/>
                          </a:solidFill>
                        </a:rPr>
                        <a:t>Social Factors</a:t>
                      </a:r>
                    </a:p>
                  </a:txBody>
                  <a:tcPr>
                    <a:pattFill prst="pct40">
                      <a:fgClr>
                        <a:srgbClr val="FFFF00"/>
                      </a:fgClr>
                      <a:bgClr>
                        <a:schemeClr val="bg1"/>
                      </a:bgClr>
                    </a:pattFill>
                  </a:tcPr>
                </a:tc>
                <a:tc>
                  <a:txBody>
                    <a:bodyPr/>
                    <a:lstStyle/>
                    <a:p>
                      <a:endParaRPr lang="en-GB" sz="1600"/>
                    </a:p>
                    <a:p>
                      <a:pPr algn="ctr"/>
                      <a:r>
                        <a:rPr lang="en-GB" sz="2000">
                          <a:solidFill>
                            <a:schemeClr val="tx1"/>
                          </a:solidFill>
                        </a:rPr>
                        <a:t>Technological </a:t>
                      </a:r>
                    </a:p>
                    <a:p>
                      <a:pPr algn="ctr"/>
                      <a:r>
                        <a:rPr lang="en-GB" sz="2000">
                          <a:solidFill>
                            <a:schemeClr val="tx1"/>
                          </a:solidFill>
                        </a:rPr>
                        <a:t>Factors</a:t>
                      </a:r>
                    </a:p>
                  </a:txBody>
                  <a:tcPr>
                    <a:pattFill prst="pct40">
                      <a:fgClr>
                        <a:srgbClr val="92D050"/>
                      </a:fgClr>
                      <a:bgClr>
                        <a:schemeClr val="bg1"/>
                      </a:bgClr>
                    </a:pattFill>
                  </a:tcPr>
                </a:tc>
                <a:tc>
                  <a:txBody>
                    <a:bodyPr/>
                    <a:lstStyle/>
                    <a:p>
                      <a:endParaRPr lang="en-GB" sz="1600"/>
                    </a:p>
                    <a:p>
                      <a:pPr algn="ctr"/>
                      <a:r>
                        <a:rPr lang="en-GB" sz="2400">
                          <a:solidFill>
                            <a:schemeClr val="tx1"/>
                          </a:solidFill>
                        </a:rPr>
                        <a:t>Legal Factors</a:t>
                      </a:r>
                    </a:p>
                  </a:txBody>
                  <a:tcPr>
                    <a:pattFill prst="pct40">
                      <a:fgClr>
                        <a:srgbClr val="00B0F0"/>
                      </a:fgClr>
                      <a:bgClr>
                        <a:schemeClr val="bg1"/>
                      </a:bgClr>
                    </a:pattFill>
                  </a:tcPr>
                </a:tc>
                <a:tc>
                  <a:txBody>
                    <a:bodyPr/>
                    <a:lstStyle/>
                    <a:p>
                      <a:endParaRPr lang="en-GB" sz="1600"/>
                    </a:p>
                    <a:p>
                      <a:pPr algn="ctr"/>
                      <a:r>
                        <a:rPr lang="en-GB" sz="200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a:t>Rising import regulations and trade costs may increased the price of imported flowers</a:t>
                      </a:r>
                    </a:p>
                    <a:p>
                      <a:pPr marL="0" indent="0">
                        <a:buNone/>
                      </a:pPr>
                      <a:endParaRPr lang="en-GB" sz="1400" b="1"/>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a:t>Inflation and higher operating costs have reduced customer spending, contributing to the reported 30% decline in in-store sales</a:t>
                      </a:r>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a:t>Customer preference for online shopping</a:t>
                      </a:r>
                    </a:p>
                    <a:p>
                      <a:pPr marL="0" indent="0">
                        <a:buNone/>
                      </a:pPr>
                      <a:endParaRPr lang="en-GB" sz="1400" b="1"/>
                    </a:p>
                    <a:p>
                      <a:endParaRPr lang="en-GB" sz="1400" b="1"/>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a:t>Outdated website </a:t>
                      </a:r>
                    </a:p>
                    <a:p>
                      <a:pPr marL="285750" lvl="0" indent="-285750">
                        <a:buFont typeface="Wingdings" panose="05000000000000000000" pitchFamily="2" charset="2"/>
                        <a:buChar char="§"/>
                      </a:pPr>
                      <a:r>
                        <a:rPr lang="en-GB" sz="1400" b="1"/>
                        <a:t>Limited use of digital marketing and social media</a:t>
                      </a:r>
                    </a:p>
                    <a:p>
                      <a:endParaRPr lang="en-GB" sz="1400" b="1"/>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a:t>Consumer protection regulations</a:t>
                      </a:r>
                    </a:p>
                    <a:p>
                      <a:pPr marL="285750" lvl="0" indent="-285750">
                        <a:buFont typeface="Wingdings" panose="05000000000000000000" pitchFamily="2" charset="2"/>
                        <a:buChar char="§"/>
                      </a:pPr>
                      <a:r>
                        <a:rPr lang="en-GB" sz="1400" b="1"/>
                        <a:t>Environmental packaging requirements</a:t>
                      </a:r>
                    </a:p>
                    <a:p>
                      <a:endParaRPr lang="en-GB" sz="1400" b="1"/>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a:t>Sustainable packaging</a:t>
                      </a: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2800" b="1" u="sng">
                <a:latin typeface="Arial"/>
                <a:cs typeface="Arial"/>
              </a:rPr>
              <a:t> Cause-and-Effect model.</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vert="horz" lIns="91440" tIns="45720" rIns="91440" bIns="45720" rtlCol="0" anchor="t">
            <a:normAutofit fontScale="92500" lnSpcReduction="20000"/>
          </a:bodyPr>
          <a:lstStyle/>
          <a:p>
            <a:pPr marL="0" indent="0">
              <a:lnSpc>
                <a:spcPct val="100000"/>
              </a:lnSpc>
              <a:buNone/>
            </a:pPr>
            <a:r>
              <a:rPr lang="en-GB">
                <a:latin typeface="Arial"/>
                <a:cs typeface="Arial"/>
              </a:rPr>
              <a:t>The Caused-and- Effect Model( Fishbone diagram),is a model used to find the causes of problem.</a:t>
            </a:r>
          </a:p>
          <a:p>
            <a:pPr marL="0" indent="0">
              <a:lnSpc>
                <a:spcPct val="100000"/>
              </a:lnSpc>
              <a:buNone/>
            </a:pPr>
            <a:r>
              <a:rPr lang="en-GB">
                <a:latin typeface="Arial"/>
                <a:cs typeface="Arial"/>
              </a:rPr>
              <a:t>This model used to help businesses understand why something is happening. This model helps organise ideas clearly and encourages teamwork and discussion.</a:t>
            </a:r>
          </a:p>
          <a:p>
            <a:pPr marL="0" indent="0">
              <a:lnSpc>
                <a:spcPct val="100000"/>
              </a:lnSpc>
              <a:buNone/>
            </a:pPr>
            <a:r>
              <a:rPr lang="en-GB">
                <a:latin typeface="Arial"/>
                <a:cs typeface="Arial"/>
              </a:rPr>
              <a:t>Green Haven Florists can use this model to analyse the reasons for the decline in in-store sales, such as competition, high prices, marketing, changes in customer behaviour.</a:t>
            </a:r>
          </a:p>
          <a:p>
            <a:pPr marL="0" indent="0">
              <a:lnSpc>
                <a:spcPct val="100000"/>
              </a:lnSpc>
              <a:buNone/>
            </a:pPr>
            <a:r>
              <a:rPr lang="en-GB">
                <a:latin typeface="Arial"/>
                <a:cs typeface="Arial"/>
              </a:rPr>
              <a:t>However, there are some limitations. The Fishbone model doesn't show which cause is the most important, doesn’t give solutions. This model should be used together with other tools.</a:t>
            </a:r>
            <a:endParaRPr lang="en-GB">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7BD4795-D8A2-9F05-2003-70FD776B11E3}"/>
              </a:ext>
            </a:extLst>
          </p:cNvPr>
          <p:cNvSpPr txBox="1"/>
          <p:nvPr/>
        </p:nvSpPr>
        <p:spPr>
          <a:xfrm>
            <a:off x="7792861" y="5898444"/>
            <a:ext cx="318558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(Sproull, 2018, pp 22 - 25)</a:t>
            </a:r>
            <a:endParaRPr lang="en-US">
              <a:ea typeface="Calibri"/>
              <a:cs typeface="Calibri"/>
            </a:endParaRP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769441"/>
          </a:xfrm>
          <a:prstGeom prst="rect">
            <a:avLst/>
          </a:prstGeom>
          <a:noFill/>
          <a:ln w="57150">
            <a:solidFill>
              <a:schemeClr val="tx1"/>
            </a:solidFill>
          </a:ln>
        </p:spPr>
        <p:txBody>
          <a:bodyPr wrap="square" lIns="91440" tIns="45720" rIns="91440" bIns="45720" rtlCol="0" anchor="t">
            <a:spAutoFit/>
          </a:bodyPr>
          <a:lstStyle/>
          <a:p>
            <a:r>
              <a:rPr lang="en-GB" sz="2200">
                <a:latin typeface="Arial"/>
                <a:cs typeface="Arial"/>
              </a:rPr>
              <a:t>30% decline in-store sales</a:t>
            </a:r>
            <a:endParaRPr lang="en-US">
              <a:latin typeface="Arial"/>
              <a:cs typeface="Arial"/>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646331"/>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Competition  from new florists and online retailers has </a:t>
            </a:r>
            <a:r>
              <a:rPr lang="en-GB" sz="1200" err="1">
                <a:latin typeface="Arial"/>
                <a:cs typeface="Arial"/>
              </a:rPr>
              <a:t>redused</a:t>
            </a:r>
            <a:r>
              <a:rPr lang="en-GB" sz="1200">
                <a:latin typeface="Arial"/>
                <a:cs typeface="Arial"/>
              </a:rPr>
              <a:t> foot traffic.</a:t>
            </a:r>
            <a:endParaRPr lang="en-GB" sz="120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Customer </a:t>
            </a:r>
            <a:r>
              <a:rPr lang="en-GB" sz="1200" err="1">
                <a:latin typeface="Arial"/>
                <a:cs typeface="Arial"/>
              </a:rPr>
              <a:t>prefereces</a:t>
            </a:r>
            <a:r>
              <a:rPr lang="en-GB" sz="1200">
                <a:latin typeface="Arial"/>
                <a:cs typeface="Arial"/>
              </a:rPr>
              <a:t> </a:t>
            </a:r>
            <a:endParaRPr lang="en-GB" sz="120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inflation</a:t>
            </a:r>
            <a:endParaRPr lang="en-GB" sz="1200" err="1">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The prise of fresh flowers</a:t>
            </a:r>
            <a:endParaRPr lang="en-GB" sz="120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Limited  </a:t>
            </a:r>
            <a:r>
              <a:rPr lang="en-GB" sz="1200" err="1">
                <a:latin typeface="Arial"/>
                <a:cs typeface="Arial"/>
              </a:rPr>
              <a:t>tehnology</a:t>
            </a:r>
            <a:r>
              <a:rPr lang="en-GB" sz="1200">
                <a:latin typeface="Arial"/>
                <a:cs typeface="Arial"/>
              </a:rPr>
              <a:t> </a:t>
            </a:r>
            <a:endParaRPr lang="en-GB" sz="120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Outdated website</a:t>
            </a:r>
            <a:endParaRPr lang="en-GB" sz="120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Supply chain</a:t>
            </a:r>
            <a:endParaRPr lang="en-GB" sz="120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461665"/>
          </a:xfrm>
          <a:prstGeom prst="rect">
            <a:avLst/>
          </a:prstGeom>
          <a:noFill/>
          <a:ln w="12700">
            <a:solidFill>
              <a:schemeClr val="tx1"/>
            </a:solidFill>
          </a:ln>
        </p:spPr>
        <p:txBody>
          <a:bodyPr wrap="square" lIns="91440" tIns="45720" rIns="91440" bIns="45720" rtlCol="0" anchor="t">
            <a:spAutoFit/>
          </a:bodyPr>
          <a:lstStyle/>
          <a:p>
            <a:r>
              <a:rPr lang="en-GB" sz="1200">
                <a:latin typeface="Arial"/>
                <a:cs typeface="Arial"/>
              </a:rPr>
              <a:t>Increasing adoption of online shopping</a:t>
            </a:r>
            <a:endParaRPr lang="en-GB" sz="12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80A04F2-4F22-A08C-F5B4-F30F002E227B}"/>
              </a:ext>
            </a:extLst>
          </p:cNvPr>
          <p:cNvSpPr txBox="1"/>
          <p:nvPr/>
        </p:nvSpPr>
        <p:spPr>
          <a:xfrm>
            <a:off x="393116" y="80128"/>
            <a:ext cx="10920760" cy="523220"/>
          </a:xfrm>
          <a:prstGeom prst="rect">
            <a:avLst/>
          </a:prstGeom>
          <a:noFill/>
        </p:spPr>
        <p:txBody>
          <a:bodyPr wrap="square" lIns="91440" tIns="45720" rIns="91440" bIns="45720" rtlCol="0" anchor="t">
            <a:spAutoFit/>
          </a:bodyPr>
          <a:lstStyle/>
          <a:p>
            <a:r>
              <a:rPr lang="en-GB" sz="2800" b="1" dirty="0"/>
              <a:t> Cause-and-Effect diagram.</a:t>
            </a:r>
          </a:p>
        </p:txBody>
      </p:sp>
      <p:sp>
        <p:nvSpPr>
          <p:cNvPr id="3" name="TextBox 2">
            <a:extLst>
              <a:ext uri="{FF2B5EF4-FFF2-40B4-BE49-F238E27FC236}">
                <a16:creationId xmlns:a16="http://schemas.microsoft.com/office/drawing/2014/main" id="{36855CCB-4CE5-013D-22E4-4FCF0991569C}"/>
              </a:ext>
            </a:extLst>
          </p:cNvPr>
          <p:cNvSpPr txBox="1"/>
          <p:nvPr/>
        </p:nvSpPr>
        <p:spPr>
          <a:xfrm>
            <a:off x="8005411" y="5926666"/>
            <a:ext cx="3215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(Sproull, 2018, pp 22 - 25)</a:t>
            </a:r>
            <a:endParaRPr lang="en-US">
              <a:latin typeface="Arial"/>
              <a:cs typeface="Arial"/>
            </a:endParaRPr>
          </a:p>
          <a:p>
            <a:pPr algn="l"/>
            <a:endParaRPr lang="en-GB">
              <a:latin typeface="Arial"/>
              <a:ea typeface="Calibri"/>
              <a:cs typeface="Arial"/>
            </a:endParaRP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242064"/>
            <a:ext cx="10515600" cy="930275"/>
          </a:xfrm>
        </p:spPr>
        <p:txBody>
          <a:bodyPr>
            <a:noAutofit/>
          </a:bodyPr>
          <a:lstStyle/>
          <a:p>
            <a:pPr indent="1028700"/>
            <a:r>
              <a:rPr lang="en-GB" sz="3200" b="1" u="sng">
                <a:latin typeface="Arial"/>
                <a:cs typeface="Arial"/>
              </a:rPr>
              <a:t>Summary of your Key Findings.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1153319"/>
            <a:ext cx="10515600" cy="5339556"/>
          </a:xfrm>
        </p:spPr>
        <p:txBody>
          <a:bodyPr vert="horz" lIns="91440" tIns="45720" rIns="91440" bIns="45720" rtlCol="0" anchor="t">
            <a:normAutofit fontScale="92500" lnSpcReduction="20000"/>
          </a:bodyPr>
          <a:lstStyle/>
          <a:p>
            <a:pPr marL="0" indent="857250">
              <a:buNone/>
            </a:pPr>
            <a:r>
              <a:rPr lang="en-GB">
                <a:latin typeface="Arial"/>
                <a:cs typeface="Arial"/>
              </a:rPr>
              <a:t>  In summary ,there are several key findings from this analysis:</a:t>
            </a:r>
            <a:endParaRPr lang="en-US">
              <a:ea typeface="Calibri" panose="020F0502020204030204"/>
              <a:cs typeface="Calibri" panose="020F0502020204030204"/>
            </a:endParaRPr>
          </a:p>
          <a:p>
            <a:pPr marL="0" indent="0">
              <a:buNone/>
            </a:pPr>
            <a:endParaRPr lang="en-GB">
              <a:latin typeface="Arial" panose="020B0604020202020204" pitchFamily="34" charset="0"/>
              <a:cs typeface="Arial" panose="020B0604020202020204" pitchFamily="34" charset="0"/>
            </a:endParaRPr>
          </a:p>
          <a:p>
            <a:pPr marL="1200150" indent="-285750"/>
            <a:r>
              <a:rPr lang="en-GB" b="1">
                <a:latin typeface="Arial"/>
                <a:cs typeface="Arial"/>
              </a:rPr>
              <a:t>Key Finding 1 </a:t>
            </a:r>
            <a:r>
              <a:rPr lang="en-GB">
                <a:latin typeface="Arial"/>
                <a:cs typeface="Arial"/>
              </a:rPr>
              <a:t>:Green Haven Florists is facing strong competition from online flower delivery companies and new local competitors.</a:t>
            </a:r>
            <a:endParaRPr lang="en-GB">
              <a:latin typeface="Arial" panose="020B0604020202020204" pitchFamily="34" charset="0"/>
              <a:cs typeface="Arial" panose="020B0604020202020204" pitchFamily="34" charset="0"/>
            </a:endParaRPr>
          </a:p>
          <a:p>
            <a:pPr marL="914400" indent="0">
              <a:buNone/>
            </a:pPr>
            <a:endParaRPr lang="en-GB">
              <a:latin typeface="Arial"/>
              <a:cs typeface="Arial"/>
            </a:endParaRPr>
          </a:p>
          <a:p>
            <a:pPr lvl="2"/>
            <a:r>
              <a:rPr lang="en-GB" sz="2800" b="1">
                <a:latin typeface="Arial"/>
                <a:cs typeface="Arial"/>
              </a:rPr>
              <a:t>Key Finding 2: </a:t>
            </a:r>
            <a:r>
              <a:rPr lang="en-GB" sz="2800">
                <a:latin typeface="Arial"/>
                <a:cs typeface="Arial"/>
              </a:rPr>
              <a:t>Rising costs, including inflation and higher flower prices are affecting profitability.</a:t>
            </a:r>
          </a:p>
          <a:p>
            <a:endParaRPr lang="en-GB">
              <a:latin typeface="Arial" panose="020B0604020202020204" pitchFamily="34" charset="0"/>
              <a:cs typeface="Arial" panose="020B0604020202020204" pitchFamily="34" charset="0"/>
            </a:endParaRPr>
          </a:p>
          <a:p>
            <a:pPr lvl="2"/>
            <a:r>
              <a:rPr lang="en-GB" sz="2800" b="1">
                <a:latin typeface="Arial"/>
                <a:cs typeface="Arial"/>
              </a:rPr>
              <a:t>Key Finding 3</a:t>
            </a:r>
            <a:r>
              <a:rPr lang="en-GB" sz="2800">
                <a:latin typeface="Arial"/>
                <a:cs typeface="Arial"/>
              </a:rPr>
              <a:t>:Customer behaviour is changing and more people prefer online shopping and delivery services. </a:t>
            </a:r>
            <a:endParaRPr lang="en-GB" sz="28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a:p>
            <a:pPr lvl="2"/>
            <a:r>
              <a:rPr lang="en-GB" sz="2800" b="1">
                <a:latin typeface="Arial"/>
                <a:cs typeface="Arial"/>
              </a:rPr>
              <a:t>Key Finding 4</a:t>
            </a:r>
            <a:r>
              <a:rPr lang="en-GB" sz="2800">
                <a:latin typeface="Arial"/>
                <a:cs typeface="Arial"/>
              </a:rPr>
              <a:t>: The business needs to improve its digital presence, including its website and social media marketing, to stay competitive.</a:t>
            </a:r>
          </a:p>
          <a:p>
            <a:pPr marL="914400" lvl="2" indent="0">
              <a:buNone/>
            </a:pPr>
            <a:endParaRPr lang="en-GB" sz="2400">
              <a:latin typeface="Arial" panose="020B0604020202020204" pitchFamily="34" charset="0"/>
              <a:cs typeface="Arial" panose="020B0604020202020204" pitchFamily="34" charset="0"/>
            </a:endParaRPr>
          </a:p>
          <a:p>
            <a:pPr marL="914400" lvl="2" indent="0">
              <a:buNone/>
            </a:pPr>
            <a:endParaRPr lang="en-GB"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a:latin typeface="Arial" panose="020B0604020202020204" pitchFamily="34" charset="0"/>
                <a:cs typeface="Arial" panose="020B0604020202020204" pitchFamily="34" charset="0"/>
              </a:rPr>
              <a:t>Reference List:</a:t>
            </a:r>
            <a:endParaRPr lang="en-GB"/>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vert="horz" lIns="91440" tIns="45720" rIns="91440" bIns="45720" rtlCol="0" anchor="t">
            <a:normAutofit fontScale="92500" lnSpcReduction="10000"/>
          </a:bodyPr>
          <a:lstStyle/>
          <a:p>
            <a:pPr algn="just"/>
            <a:r>
              <a:rPr lang="en-GB">
                <a:solidFill>
                  <a:srgbClr val="000000"/>
                </a:solidFill>
                <a:latin typeface="Arial"/>
                <a:ea typeface="DengXian"/>
                <a:cs typeface="Arial"/>
              </a:rPr>
              <a:t>International Fresh Produce Association (2025) </a:t>
            </a:r>
            <a:r>
              <a:rPr lang="en-GB" i="1">
                <a:solidFill>
                  <a:srgbClr val="000000"/>
                </a:solidFill>
                <a:latin typeface="Arial"/>
                <a:ea typeface="DengXian"/>
                <a:cs typeface="Arial"/>
              </a:rPr>
              <a:t>Floral Industry Trends.</a:t>
            </a:r>
            <a:r>
              <a:rPr lang="en-GB">
                <a:solidFill>
                  <a:srgbClr val="000000"/>
                </a:solidFill>
                <a:latin typeface="Arial"/>
                <a:ea typeface="DengXian"/>
                <a:cs typeface="Arial"/>
              </a:rPr>
              <a:t> Available at: </a:t>
            </a:r>
            <a:r>
              <a:rPr lang="en-GB">
                <a:solidFill>
                  <a:srgbClr val="000000"/>
                </a:solidFill>
                <a:latin typeface="Arial"/>
                <a:ea typeface="+mn-lt"/>
                <a:cs typeface="+mn-lt"/>
                <a:hlinkClick r:id="rId2"/>
              </a:rPr>
              <a:t>https://www.freshproduce.com/resources/floral/2025-floral-industry-trends</a:t>
            </a:r>
            <a:r>
              <a:rPr lang="en-GB">
                <a:solidFill>
                  <a:srgbClr val="000000"/>
                </a:solidFill>
                <a:latin typeface="Arial"/>
                <a:ea typeface="+mn-lt"/>
                <a:cs typeface="+mn-lt"/>
              </a:rPr>
              <a:t> (Accessed:14 </a:t>
            </a:r>
            <a:r>
              <a:rPr lang="en-GB" err="1">
                <a:solidFill>
                  <a:srgbClr val="000000"/>
                </a:solidFill>
                <a:latin typeface="Arial"/>
                <a:ea typeface="+mn-lt"/>
                <a:cs typeface="+mn-lt"/>
              </a:rPr>
              <a:t>Fabruary</a:t>
            </a:r>
            <a:r>
              <a:rPr lang="en-GB">
                <a:solidFill>
                  <a:srgbClr val="000000"/>
                </a:solidFill>
                <a:latin typeface="Arial"/>
                <a:ea typeface="+mn-lt"/>
                <a:cs typeface="+mn-lt"/>
              </a:rPr>
              <a:t> 2026)</a:t>
            </a:r>
          </a:p>
          <a:p>
            <a:pPr algn="just"/>
            <a:r>
              <a:rPr lang="en-GB">
                <a:solidFill>
                  <a:srgbClr val="000000"/>
                </a:solidFill>
                <a:latin typeface="Arial"/>
                <a:ea typeface="+mn-lt"/>
                <a:cs typeface="+mn-lt"/>
              </a:rPr>
              <a:t>Indeed (2025) </a:t>
            </a:r>
            <a:r>
              <a:rPr lang="en-GB" i="1">
                <a:solidFill>
                  <a:srgbClr val="000000"/>
                </a:solidFill>
                <a:latin typeface="Arial"/>
                <a:ea typeface="+mn-lt"/>
                <a:cs typeface="+mn-lt"/>
              </a:rPr>
              <a:t>What is a 5W2H analysis? (And how to use one effectively)</a:t>
            </a:r>
            <a:r>
              <a:rPr lang="en-GB">
                <a:solidFill>
                  <a:srgbClr val="000000"/>
                </a:solidFill>
                <a:latin typeface="Arial"/>
                <a:ea typeface="+mn-lt"/>
                <a:cs typeface="+mn-lt"/>
              </a:rPr>
              <a:t>. Available at: </a:t>
            </a:r>
            <a:r>
              <a:rPr lang="en-GB">
                <a:solidFill>
                  <a:srgbClr val="000000"/>
                </a:solidFill>
                <a:latin typeface="Arial"/>
                <a:ea typeface="+mn-lt"/>
                <a:cs typeface="+mn-lt"/>
                <a:hlinkClick r:id="rId3"/>
              </a:rPr>
              <a:t>https://www.indeed.com/career-advice/career-development/5w2h-analysis</a:t>
            </a:r>
            <a:r>
              <a:rPr lang="en-GB">
                <a:solidFill>
                  <a:srgbClr val="000000"/>
                </a:solidFill>
                <a:latin typeface="Arial"/>
                <a:ea typeface="+mn-lt"/>
                <a:cs typeface="+mn-lt"/>
              </a:rPr>
              <a:t> (Accessed: 14 </a:t>
            </a:r>
            <a:r>
              <a:rPr lang="en-GB" err="1">
                <a:solidFill>
                  <a:srgbClr val="000000"/>
                </a:solidFill>
                <a:latin typeface="Arial"/>
                <a:ea typeface="+mn-lt"/>
                <a:cs typeface="+mn-lt"/>
              </a:rPr>
              <a:t>Fabruary</a:t>
            </a:r>
            <a:r>
              <a:rPr lang="en-GB">
                <a:solidFill>
                  <a:srgbClr val="000000"/>
                </a:solidFill>
                <a:latin typeface="Arial"/>
                <a:ea typeface="+mn-lt"/>
                <a:cs typeface="+mn-lt"/>
              </a:rPr>
              <a:t> 2026). </a:t>
            </a:r>
            <a:endParaRPr lang="en-GB">
              <a:solidFill>
                <a:srgbClr val="000000"/>
              </a:solidFill>
              <a:latin typeface="Arial"/>
              <a:ea typeface="Calibri"/>
              <a:cs typeface="Calibri"/>
            </a:endParaRPr>
          </a:p>
          <a:p>
            <a:pPr algn="just"/>
            <a:r>
              <a:rPr lang="en-GB">
                <a:latin typeface="Arial"/>
                <a:ea typeface="Calibri"/>
                <a:cs typeface="Calibri"/>
              </a:rPr>
              <a:t>Brooks I.(2010) </a:t>
            </a:r>
            <a:r>
              <a:rPr lang="en-GB" i="1">
                <a:latin typeface="Arial"/>
                <a:ea typeface="Calibri"/>
                <a:cs typeface="Calibri"/>
              </a:rPr>
              <a:t>The International Business Environment. Challenges and Changes.</a:t>
            </a:r>
            <a:r>
              <a:rPr lang="en-GB">
                <a:latin typeface="Arial"/>
                <a:ea typeface="Calibri"/>
                <a:cs typeface="Calibri"/>
              </a:rPr>
              <a:t>2nd </a:t>
            </a:r>
            <a:r>
              <a:rPr lang="en-GB" err="1">
                <a:latin typeface="Arial"/>
                <a:ea typeface="Calibri"/>
                <a:cs typeface="Calibri"/>
              </a:rPr>
              <a:t>edn.</a:t>
            </a:r>
            <a:r>
              <a:rPr lang="en-GB" err="1">
                <a:latin typeface="Arial"/>
                <a:ea typeface="+mn-lt"/>
                <a:cs typeface="+mn-lt"/>
              </a:rPr>
              <a:t>Harlow</a:t>
            </a:r>
            <a:r>
              <a:rPr lang="en-GB">
                <a:latin typeface="Arial"/>
                <a:ea typeface="+mn-lt"/>
                <a:cs typeface="+mn-lt"/>
              </a:rPr>
              <a:t>: Pearson Education. </a:t>
            </a:r>
            <a:endParaRPr lang="en-GB">
              <a:latin typeface="Arial"/>
              <a:ea typeface="Calibri"/>
              <a:cs typeface="Calibri"/>
            </a:endParaRPr>
          </a:p>
          <a:p>
            <a:pPr algn="just"/>
            <a:r>
              <a:rPr lang="en-GB">
                <a:latin typeface="Arial"/>
                <a:ea typeface="Calibri"/>
                <a:cs typeface="Calibri"/>
              </a:rPr>
              <a:t>Sproull B. (2018) </a:t>
            </a:r>
            <a:r>
              <a:rPr lang="en-GB" i="1">
                <a:latin typeface="Arial"/>
                <a:ea typeface="+mn-lt"/>
                <a:cs typeface="+mn-lt"/>
              </a:rPr>
              <a:t>The Problem-Solving, Problem-Prevention, and Decision-Making Guide. 1st </a:t>
            </a:r>
            <a:r>
              <a:rPr lang="en-GB" i="1" err="1">
                <a:latin typeface="Arial"/>
                <a:ea typeface="+mn-lt"/>
                <a:cs typeface="+mn-lt"/>
              </a:rPr>
              <a:t>edn</a:t>
            </a:r>
            <a:r>
              <a:rPr lang="en-GB" i="1">
                <a:latin typeface="Arial"/>
                <a:ea typeface="+mn-lt"/>
                <a:cs typeface="+mn-lt"/>
              </a:rPr>
              <a:t>. </a:t>
            </a:r>
            <a:r>
              <a:rPr lang="en-GB">
                <a:latin typeface="Arial"/>
                <a:ea typeface="+mn-lt"/>
                <a:cs typeface="+mn-lt"/>
              </a:rPr>
              <a:t>Taylor &amp; Francis Group, LLC</a:t>
            </a:r>
            <a:endParaRPr lang="en-GB">
              <a:latin typeface="Arial"/>
              <a:ea typeface="Calibri"/>
              <a:cs typeface="Calibri"/>
            </a:endParaRPr>
          </a:p>
          <a:p>
            <a:pPr marL="0" indent="0" algn="just">
              <a:buNone/>
            </a:pPr>
            <a:endParaRPr lang="en-GB" sz="160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136397" y="502020"/>
            <a:ext cx="5323715" cy="1642970"/>
          </a:xfrm>
        </p:spPr>
        <p:txBody>
          <a:bodyPr anchor="b">
            <a:normAutofit/>
          </a:bodyPr>
          <a:lstStyle/>
          <a:p>
            <a:br>
              <a:rPr lang="en-GB" sz="4000" b="1">
                <a:latin typeface="Arial" panose="020B0604020202020204" pitchFamily="34" charset="0"/>
                <a:cs typeface="Arial" panose="020B0604020202020204" pitchFamily="34" charset="0"/>
              </a:rPr>
            </a:br>
            <a:endParaRPr lang="en-GB" sz="40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144923" y="2405894"/>
            <a:ext cx="5315189" cy="3535083"/>
          </a:xfrm>
        </p:spPr>
        <p:txBody>
          <a:bodyPr vert="horz" lIns="91440" tIns="45720" rIns="91440" bIns="45720" rtlCol="0" anchor="t">
            <a:normAutofit/>
          </a:bodyPr>
          <a:lstStyle/>
          <a:p>
            <a:endParaRPr lang="en-GB">
              <a:latin typeface="Arial" panose="020B0604020202020204" pitchFamily="34" charset="0"/>
              <a:cs typeface="Arial" panose="020B0604020202020204" pitchFamily="34" charset="0"/>
            </a:endParaRPr>
          </a:p>
          <a:p>
            <a:pPr marL="0" indent="0">
              <a:buNone/>
            </a:pPr>
            <a:r>
              <a:rPr lang="en-GB" b="1">
                <a:latin typeface="Arial"/>
                <a:cs typeface="Arial"/>
              </a:rPr>
              <a:t>Thank you for listening </a:t>
            </a:r>
            <a:endParaRPr lang="en-GB" b="1">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artoon of a cat with a bow tie&#10;&#10;AI-generated content may be incorrect.">
            <a:extLst>
              <a:ext uri="{FF2B5EF4-FFF2-40B4-BE49-F238E27FC236}">
                <a16:creationId xmlns:a16="http://schemas.microsoft.com/office/drawing/2014/main" id="{53397AAD-4EBD-E6A5-AE10-8498DE31F818}"/>
              </a:ext>
            </a:extLst>
          </p:cNvPr>
          <p:cNvPicPr>
            <a:picLocks noChangeAspect="1"/>
          </p:cNvPicPr>
          <p:nvPr/>
        </p:nvPicPr>
        <p:blipFill>
          <a:blip r:embed="rId2"/>
          <a:stretch>
            <a:fillRect/>
          </a:stretch>
        </p:blipFill>
        <p:spPr>
          <a:xfrm>
            <a:off x="7075967" y="1359681"/>
            <a:ext cx="4170530" cy="4170530"/>
          </a:xfrm>
          <a:prstGeom prst="rect">
            <a:avLst/>
          </a:prstGeom>
        </p:spPr>
      </p:pic>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a:latin typeface="Arial" panose="020B0604020202020204" pitchFamily="34" charset="0"/>
              <a:cs typeface="Arial" panose="020B0604020202020204" pitchFamily="34" charset="0"/>
            </a:endParaRPr>
          </a:p>
          <a:p>
            <a:pPr marL="0" indent="0" algn="ctr">
              <a:buNone/>
            </a:pPr>
            <a:endParaRPr lang="en-GB" sz="480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8A555A84-5542-4C22-B1A5-EDBFC0292EFA}">
  <ds:schemaRefs>
    <ds:schemaRef ds:uri="3e4d8a5d-01f3-43bc-a8af-65fd9717c73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Overview of the presentation.</vt:lpstr>
      <vt:lpstr>An overview of Green Havan Florists.</vt:lpstr>
      <vt:lpstr>Overview of the issues Green Haven Florists are facing.</vt:lpstr>
      <vt:lpstr>PowerPoint Presentation</vt:lpstr>
      <vt:lpstr>The PESTEL Framework.</vt:lpstr>
      <vt:lpstr>  Discuss the information provided in my PESTEL Framework.</vt:lpstr>
      <vt:lpstr> Cause-and-Effect model.</vt:lpstr>
      <vt:lpstr>PowerPoint Presentation</vt:lpstr>
      <vt:lpstr>Summary of your 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revision>7</cp:revision>
  <dcterms:created xsi:type="dcterms:W3CDTF">2024-01-29T11:42:05Z</dcterms:created>
  <dcterms:modified xsi:type="dcterms:W3CDTF">2026-02-15T20:07:05Z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