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6"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243"/>
    <p:restoredTop sz="96327"/>
  </p:normalViewPr>
  <p:slideViewPr>
    <p:cSldViewPr snapToGrid="0" snapToObjects="1">
      <p:cViewPr varScale="1">
        <p:scale>
          <a:sx n="67" d="100"/>
          <a:sy n="67" d="100"/>
        </p:scale>
        <p:origin x="48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1219DA-41C9-48CE-A6D2-48539F083E9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E607A25-7200-475D-80AF-E78239C84706}">
      <dgm:prSet/>
      <dgm:spPr/>
      <dgm:t>
        <a:bodyPr/>
        <a:lstStyle/>
        <a:p>
          <a:r>
            <a:rPr lang="en-GB"/>
            <a:t>Political: because of the Brexit more and more people have went back to their countries and automatically this has affected more industries including the Health and Wellbeing as so many foreign people were working in hospitals, mental health care homes and so on. </a:t>
          </a:r>
          <a:endParaRPr lang="en-US"/>
        </a:p>
      </dgm:t>
    </dgm:pt>
    <dgm:pt modelId="{D30C08B7-33CD-414B-BB54-5AC8CA3CE785}" type="parTrans" cxnId="{C52CF1B5-DAF4-48A7-8D97-C4715AAD657E}">
      <dgm:prSet/>
      <dgm:spPr/>
      <dgm:t>
        <a:bodyPr/>
        <a:lstStyle/>
        <a:p>
          <a:endParaRPr lang="en-US"/>
        </a:p>
      </dgm:t>
    </dgm:pt>
    <dgm:pt modelId="{E82A3628-4BAF-4797-8C94-9B621A277D23}" type="sibTrans" cxnId="{C52CF1B5-DAF4-48A7-8D97-C4715AAD657E}">
      <dgm:prSet/>
      <dgm:spPr/>
      <dgm:t>
        <a:bodyPr/>
        <a:lstStyle/>
        <a:p>
          <a:endParaRPr lang="en-US"/>
        </a:p>
      </dgm:t>
    </dgm:pt>
    <dgm:pt modelId="{48A5023C-8D80-4487-B1D2-57B0D2C50CD5}">
      <dgm:prSet/>
      <dgm:spPr/>
      <dgm:t>
        <a:bodyPr/>
        <a:lstStyle/>
        <a:p>
          <a:r>
            <a:rPr lang="en-GB"/>
            <a:t>Economic: The salaries that the NHS workers are being paid for the very high amount of work that they do. </a:t>
          </a:r>
          <a:endParaRPr lang="en-US"/>
        </a:p>
      </dgm:t>
    </dgm:pt>
    <dgm:pt modelId="{E5DFDEFB-D970-4B67-A3F5-8712DF1A38BA}" type="parTrans" cxnId="{2CC214B7-0208-4681-9D70-EAE784D58D25}">
      <dgm:prSet/>
      <dgm:spPr/>
      <dgm:t>
        <a:bodyPr/>
        <a:lstStyle/>
        <a:p>
          <a:endParaRPr lang="en-US"/>
        </a:p>
      </dgm:t>
    </dgm:pt>
    <dgm:pt modelId="{813721AF-2BAC-47AD-87DD-C63D5EA06BE3}" type="sibTrans" cxnId="{2CC214B7-0208-4681-9D70-EAE784D58D25}">
      <dgm:prSet/>
      <dgm:spPr/>
      <dgm:t>
        <a:bodyPr/>
        <a:lstStyle/>
        <a:p>
          <a:endParaRPr lang="en-US"/>
        </a:p>
      </dgm:t>
    </dgm:pt>
    <dgm:pt modelId="{67136DDF-7B02-4597-925B-1CAF5979EA0E}">
      <dgm:prSet/>
      <dgm:spPr/>
      <dgm:t>
        <a:bodyPr/>
        <a:lstStyle/>
        <a:p>
          <a:r>
            <a:rPr lang="en-GB"/>
            <a:t>Social: People do change work preferences and automatically if they were not happy with the conditions they working in and the benefits that they were receiving, they have looked up something better </a:t>
          </a:r>
          <a:endParaRPr lang="en-US"/>
        </a:p>
      </dgm:t>
    </dgm:pt>
    <dgm:pt modelId="{8F5BF160-3B32-4340-86E6-7723CC4D4EFF}" type="parTrans" cxnId="{AD724B08-8D7C-4A44-BEFE-3925EB567A0E}">
      <dgm:prSet/>
      <dgm:spPr/>
      <dgm:t>
        <a:bodyPr/>
        <a:lstStyle/>
        <a:p>
          <a:endParaRPr lang="en-US"/>
        </a:p>
      </dgm:t>
    </dgm:pt>
    <dgm:pt modelId="{F77D69F1-FA3A-400F-B5AD-15F0BB13BFFB}" type="sibTrans" cxnId="{AD724B08-8D7C-4A44-BEFE-3925EB567A0E}">
      <dgm:prSet/>
      <dgm:spPr/>
      <dgm:t>
        <a:bodyPr/>
        <a:lstStyle/>
        <a:p>
          <a:endParaRPr lang="en-US"/>
        </a:p>
      </dgm:t>
    </dgm:pt>
    <dgm:pt modelId="{46103158-EB29-AC4F-AA47-30F9BD0F87AB}" type="pres">
      <dgm:prSet presAssocID="{001219DA-41C9-48CE-A6D2-48539F083E9D}" presName="linear" presStyleCnt="0">
        <dgm:presLayoutVars>
          <dgm:animLvl val="lvl"/>
          <dgm:resizeHandles val="exact"/>
        </dgm:presLayoutVars>
      </dgm:prSet>
      <dgm:spPr/>
    </dgm:pt>
    <dgm:pt modelId="{BBFE53F6-7F80-1646-9B6D-BE9EC9F36480}" type="pres">
      <dgm:prSet presAssocID="{8E607A25-7200-475D-80AF-E78239C84706}" presName="parentText" presStyleLbl="node1" presStyleIdx="0" presStyleCnt="3">
        <dgm:presLayoutVars>
          <dgm:chMax val="0"/>
          <dgm:bulletEnabled val="1"/>
        </dgm:presLayoutVars>
      </dgm:prSet>
      <dgm:spPr/>
    </dgm:pt>
    <dgm:pt modelId="{D978D6A5-B8CC-7A4E-A081-D09CEA2CA2A7}" type="pres">
      <dgm:prSet presAssocID="{E82A3628-4BAF-4797-8C94-9B621A277D23}" presName="spacer" presStyleCnt="0"/>
      <dgm:spPr/>
    </dgm:pt>
    <dgm:pt modelId="{78A0895A-6C86-434C-ABB4-F50D3E78A965}" type="pres">
      <dgm:prSet presAssocID="{48A5023C-8D80-4487-B1D2-57B0D2C50CD5}" presName="parentText" presStyleLbl="node1" presStyleIdx="1" presStyleCnt="3">
        <dgm:presLayoutVars>
          <dgm:chMax val="0"/>
          <dgm:bulletEnabled val="1"/>
        </dgm:presLayoutVars>
      </dgm:prSet>
      <dgm:spPr/>
    </dgm:pt>
    <dgm:pt modelId="{C9793EB7-AFAC-9949-9434-38763DB94BDA}" type="pres">
      <dgm:prSet presAssocID="{813721AF-2BAC-47AD-87DD-C63D5EA06BE3}" presName="spacer" presStyleCnt="0"/>
      <dgm:spPr/>
    </dgm:pt>
    <dgm:pt modelId="{2E8967DD-A714-6040-B23C-F0A5BF600AF6}" type="pres">
      <dgm:prSet presAssocID="{67136DDF-7B02-4597-925B-1CAF5979EA0E}" presName="parentText" presStyleLbl="node1" presStyleIdx="2" presStyleCnt="3">
        <dgm:presLayoutVars>
          <dgm:chMax val="0"/>
          <dgm:bulletEnabled val="1"/>
        </dgm:presLayoutVars>
      </dgm:prSet>
      <dgm:spPr/>
    </dgm:pt>
  </dgm:ptLst>
  <dgm:cxnLst>
    <dgm:cxn modelId="{AD724B08-8D7C-4A44-BEFE-3925EB567A0E}" srcId="{001219DA-41C9-48CE-A6D2-48539F083E9D}" destId="{67136DDF-7B02-4597-925B-1CAF5979EA0E}" srcOrd="2" destOrd="0" parTransId="{8F5BF160-3B32-4340-86E6-7723CC4D4EFF}" sibTransId="{F77D69F1-FA3A-400F-B5AD-15F0BB13BFFB}"/>
    <dgm:cxn modelId="{9FAE4C0B-DA3A-D24D-8CC5-3C869F521D34}" type="presOf" srcId="{67136DDF-7B02-4597-925B-1CAF5979EA0E}" destId="{2E8967DD-A714-6040-B23C-F0A5BF600AF6}" srcOrd="0" destOrd="0" presId="urn:microsoft.com/office/officeart/2005/8/layout/vList2"/>
    <dgm:cxn modelId="{7EE68F23-FE2B-9B40-9C2B-E572F860B83B}" type="presOf" srcId="{001219DA-41C9-48CE-A6D2-48539F083E9D}" destId="{46103158-EB29-AC4F-AA47-30F9BD0F87AB}" srcOrd="0" destOrd="0" presId="urn:microsoft.com/office/officeart/2005/8/layout/vList2"/>
    <dgm:cxn modelId="{7E92473A-B624-5F42-94B3-CC8F7FD9EFA6}" type="presOf" srcId="{48A5023C-8D80-4487-B1D2-57B0D2C50CD5}" destId="{78A0895A-6C86-434C-ABB4-F50D3E78A965}" srcOrd="0" destOrd="0" presId="urn:microsoft.com/office/officeart/2005/8/layout/vList2"/>
    <dgm:cxn modelId="{C52CF1B5-DAF4-48A7-8D97-C4715AAD657E}" srcId="{001219DA-41C9-48CE-A6D2-48539F083E9D}" destId="{8E607A25-7200-475D-80AF-E78239C84706}" srcOrd="0" destOrd="0" parTransId="{D30C08B7-33CD-414B-BB54-5AC8CA3CE785}" sibTransId="{E82A3628-4BAF-4797-8C94-9B621A277D23}"/>
    <dgm:cxn modelId="{2CC214B7-0208-4681-9D70-EAE784D58D25}" srcId="{001219DA-41C9-48CE-A6D2-48539F083E9D}" destId="{48A5023C-8D80-4487-B1D2-57B0D2C50CD5}" srcOrd="1" destOrd="0" parTransId="{E5DFDEFB-D970-4B67-A3F5-8712DF1A38BA}" sibTransId="{813721AF-2BAC-47AD-87DD-C63D5EA06BE3}"/>
    <dgm:cxn modelId="{A6481CE9-28CB-7C49-BC32-32EF0E0D99E3}" type="presOf" srcId="{8E607A25-7200-475D-80AF-E78239C84706}" destId="{BBFE53F6-7F80-1646-9B6D-BE9EC9F36480}" srcOrd="0" destOrd="0" presId="urn:microsoft.com/office/officeart/2005/8/layout/vList2"/>
    <dgm:cxn modelId="{D94F5531-8CFA-1F42-97B2-486354F172FC}" type="presParOf" srcId="{46103158-EB29-AC4F-AA47-30F9BD0F87AB}" destId="{BBFE53F6-7F80-1646-9B6D-BE9EC9F36480}" srcOrd="0" destOrd="0" presId="urn:microsoft.com/office/officeart/2005/8/layout/vList2"/>
    <dgm:cxn modelId="{3ACA9CE5-D3C2-6A44-97F4-B57250DF4D4B}" type="presParOf" srcId="{46103158-EB29-AC4F-AA47-30F9BD0F87AB}" destId="{D978D6A5-B8CC-7A4E-A081-D09CEA2CA2A7}" srcOrd="1" destOrd="0" presId="urn:microsoft.com/office/officeart/2005/8/layout/vList2"/>
    <dgm:cxn modelId="{75D98CC1-D9D8-D04D-895A-361F6F7EA628}" type="presParOf" srcId="{46103158-EB29-AC4F-AA47-30F9BD0F87AB}" destId="{78A0895A-6C86-434C-ABB4-F50D3E78A965}" srcOrd="2" destOrd="0" presId="urn:microsoft.com/office/officeart/2005/8/layout/vList2"/>
    <dgm:cxn modelId="{FEE66F7B-975F-AC48-B203-9B9DDEB83B63}" type="presParOf" srcId="{46103158-EB29-AC4F-AA47-30F9BD0F87AB}" destId="{C9793EB7-AFAC-9949-9434-38763DB94BDA}" srcOrd="3" destOrd="0" presId="urn:microsoft.com/office/officeart/2005/8/layout/vList2"/>
    <dgm:cxn modelId="{64BE9FC7-FA71-4242-A05D-39E429F84204}" type="presParOf" srcId="{46103158-EB29-AC4F-AA47-30F9BD0F87AB}" destId="{2E8967DD-A714-6040-B23C-F0A5BF600AF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7BCD213-7DCC-489A-8886-A771D1A2F0A4}"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D1866F3F-3500-4A5A-91A1-9B98BEAA8A83}">
      <dgm:prSet/>
      <dgm:spPr/>
      <dgm:t>
        <a:bodyPr/>
        <a:lstStyle/>
        <a:p>
          <a:r>
            <a:rPr lang="en-GB" b="1" dirty="0"/>
            <a:t>Strengths</a:t>
          </a:r>
          <a:r>
            <a:rPr lang="en-GB" dirty="0"/>
            <a:t>: The NHS has the right resources to attract new employees </a:t>
          </a:r>
          <a:endParaRPr lang="en-US" dirty="0"/>
        </a:p>
      </dgm:t>
    </dgm:pt>
    <dgm:pt modelId="{4DC8FCB7-6EDB-4835-8F07-EEF4B89D4C87}" type="parTrans" cxnId="{A238E677-6DF0-4594-9AC7-CBE18BCD1601}">
      <dgm:prSet/>
      <dgm:spPr/>
      <dgm:t>
        <a:bodyPr/>
        <a:lstStyle/>
        <a:p>
          <a:endParaRPr lang="en-US"/>
        </a:p>
      </dgm:t>
    </dgm:pt>
    <dgm:pt modelId="{6A44EA2B-B752-40DD-921A-4CC4A12E664E}" type="sibTrans" cxnId="{A238E677-6DF0-4594-9AC7-CBE18BCD1601}">
      <dgm:prSet/>
      <dgm:spPr/>
      <dgm:t>
        <a:bodyPr/>
        <a:lstStyle/>
        <a:p>
          <a:endParaRPr lang="en-US"/>
        </a:p>
      </dgm:t>
    </dgm:pt>
    <dgm:pt modelId="{2AC4E1D2-9F63-49C3-8893-818B0097D07C}">
      <dgm:prSet/>
      <dgm:spPr/>
      <dgm:t>
        <a:bodyPr/>
        <a:lstStyle/>
        <a:p>
          <a:r>
            <a:rPr lang="en-GB" b="1" dirty="0"/>
            <a:t>Weaknesses</a:t>
          </a:r>
          <a:r>
            <a:rPr lang="en-GB" dirty="0"/>
            <a:t>: People have been revolted for the amount of work they had to do so NHS HR does not have the best reputation </a:t>
          </a:r>
          <a:endParaRPr lang="en-US" dirty="0"/>
        </a:p>
      </dgm:t>
    </dgm:pt>
    <dgm:pt modelId="{3785D147-FC49-44E1-B17D-8B61781B9598}" type="parTrans" cxnId="{BC018DCF-302D-4F82-B6D9-603D100D8166}">
      <dgm:prSet/>
      <dgm:spPr/>
      <dgm:t>
        <a:bodyPr/>
        <a:lstStyle/>
        <a:p>
          <a:endParaRPr lang="en-US"/>
        </a:p>
      </dgm:t>
    </dgm:pt>
    <dgm:pt modelId="{D40B2D7A-9867-4A67-AD00-0B7B27081B2C}" type="sibTrans" cxnId="{BC018DCF-302D-4F82-B6D9-603D100D8166}">
      <dgm:prSet/>
      <dgm:spPr/>
      <dgm:t>
        <a:bodyPr/>
        <a:lstStyle/>
        <a:p>
          <a:endParaRPr lang="en-US"/>
        </a:p>
      </dgm:t>
    </dgm:pt>
    <dgm:pt modelId="{D6B1E893-7944-4226-AD4A-86131D7576D4}">
      <dgm:prSet/>
      <dgm:spPr/>
      <dgm:t>
        <a:bodyPr/>
        <a:lstStyle/>
        <a:p>
          <a:r>
            <a:rPr lang="en-GB" b="1" dirty="0"/>
            <a:t>Opportunities</a:t>
          </a:r>
          <a:r>
            <a:rPr lang="en-GB" dirty="0"/>
            <a:t>: Come up with potential benefits which to be fancied by potential applicants. </a:t>
          </a:r>
          <a:endParaRPr lang="en-US" dirty="0"/>
        </a:p>
      </dgm:t>
    </dgm:pt>
    <dgm:pt modelId="{05135913-285E-45B3-9BF4-6D115AFC00D5}" type="parTrans" cxnId="{8DA4355D-E748-4D75-8D17-77E613783693}">
      <dgm:prSet/>
      <dgm:spPr/>
      <dgm:t>
        <a:bodyPr/>
        <a:lstStyle/>
        <a:p>
          <a:endParaRPr lang="en-US"/>
        </a:p>
      </dgm:t>
    </dgm:pt>
    <dgm:pt modelId="{FB8936DC-9AD5-4E48-AA9E-CB7D36DD8402}" type="sibTrans" cxnId="{8DA4355D-E748-4D75-8D17-77E613783693}">
      <dgm:prSet/>
      <dgm:spPr/>
      <dgm:t>
        <a:bodyPr/>
        <a:lstStyle/>
        <a:p>
          <a:endParaRPr lang="en-US"/>
        </a:p>
      </dgm:t>
    </dgm:pt>
    <dgm:pt modelId="{6EA39DD9-A57F-4D92-9F5A-4F2BE5A50394}">
      <dgm:prSet/>
      <dgm:spPr/>
      <dgm:t>
        <a:bodyPr/>
        <a:lstStyle/>
        <a:p>
          <a:r>
            <a:rPr lang="en-GB" b="1" dirty="0"/>
            <a:t>Threats</a:t>
          </a:r>
          <a:r>
            <a:rPr lang="en-GB" dirty="0"/>
            <a:t>: There is high competition as a lot of professionals are going into private. </a:t>
          </a:r>
          <a:endParaRPr lang="en-US" dirty="0"/>
        </a:p>
      </dgm:t>
    </dgm:pt>
    <dgm:pt modelId="{D20D0A21-D596-4D49-B9CA-8EE87A918536}" type="parTrans" cxnId="{FFC4FD49-2161-4037-B837-3C7EF7ED2959}">
      <dgm:prSet/>
      <dgm:spPr/>
      <dgm:t>
        <a:bodyPr/>
        <a:lstStyle/>
        <a:p>
          <a:endParaRPr lang="en-US"/>
        </a:p>
      </dgm:t>
    </dgm:pt>
    <dgm:pt modelId="{029358C9-06F8-4DD5-BA17-1EA41DEA1993}" type="sibTrans" cxnId="{FFC4FD49-2161-4037-B837-3C7EF7ED2959}">
      <dgm:prSet/>
      <dgm:spPr/>
      <dgm:t>
        <a:bodyPr/>
        <a:lstStyle/>
        <a:p>
          <a:endParaRPr lang="en-US"/>
        </a:p>
      </dgm:t>
    </dgm:pt>
    <dgm:pt modelId="{AE3EF3FC-EA68-5A45-83DF-668FB8FF7A4B}" type="pres">
      <dgm:prSet presAssocID="{C7BCD213-7DCC-489A-8886-A771D1A2F0A4}" presName="vert0" presStyleCnt="0">
        <dgm:presLayoutVars>
          <dgm:dir/>
          <dgm:animOne val="branch"/>
          <dgm:animLvl val="lvl"/>
        </dgm:presLayoutVars>
      </dgm:prSet>
      <dgm:spPr/>
    </dgm:pt>
    <dgm:pt modelId="{732F7CC9-0537-E841-BC3F-58D1FB79DF58}" type="pres">
      <dgm:prSet presAssocID="{D1866F3F-3500-4A5A-91A1-9B98BEAA8A83}" presName="thickLine" presStyleLbl="alignNode1" presStyleIdx="0" presStyleCnt="4"/>
      <dgm:spPr/>
    </dgm:pt>
    <dgm:pt modelId="{D62AEB3A-8FB4-0F4E-B72F-36E477405AF2}" type="pres">
      <dgm:prSet presAssocID="{D1866F3F-3500-4A5A-91A1-9B98BEAA8A83}" presName="horz1" presStyleCnt="0"/>
      <dgm:spPr/>
    </dgm:pt>
    <dgm:pt modelId="{A63A68AE-F975-4742-BAFE-6118527FEB0D}" type="pres">
      <dgm:prSet presAssocID="{D1866F3F-3500-4A5A-91A1-9B98BEAA8A83}" presName="tx1" presStyleLbl="revTx" presStyleIdx="0" presStyleCnt="4"/>
      <dgm:spPr/>
    </dgm:pt>
    <dgm:pt modelId="{A36E271B-1227-2148-920A-A4D9FBEEF9DA}" type="pres">
      <dgm:prSet presAssocID="{D1866F3F-3500-4A5A-91A1-9B98BEAA8A83}" presName="vert1" presStyleCnt="0"/>
      <dgm:spPr/>
    </dgm:pt>
    <dgm:pt modelId="{2023B14F-9CCB-F54E-A767-5F1488EF7FB4}" type="pres">
      <dgm:prSet presAssocID="{2AC4E1D2-9F63-49C3-8893-818B0097D07C}" presName="thickLine" presStyleLbl="alignNode1" presStyleIdx="1" presStyleCnt="4"/>
      <dgm:spPr/>
    </dgm:pt>
    <dgm:pt modelId="{4630FB2E-AC65-914C-B0EC-D1660FC9469B}" type="pres">
      <dgm:prSet presAssocID="{2AC4E1D2-9F63-49C3-8893-818B0097D07C}" presName="horz1" presStyleCnt="0"/>
      <dgm:spPr/>
    </dgm:pt>
    <dgm:pt modelId="{FC806CE0-06C4-0544-A87F-8DABDF75BA9A}" type="pres">
      <dgm:prSet presAssocID="{2AC4E1D2-9F63-49C3-8893-818B0097D07C}" presName="tx1" presStyleLbl="revTx" presStyleIdx="1" presStyleCnt="4"/>
      <dgm:spPr/>
    </dgm:pt>
    <dgm:pt modelId="{CFAA89DF-030C-514C-A039-8F49DF86185F}" type="pres">
      <dgm:prSet presAssocID="{2AC4E1D2-9F63-49C3-8893-818B0097D07C}" presName="vert1" presStyleCnt="0"/>
      <dgm:spPr/>
    </dgm:pt>
    <dgm:pt modelId="{5E2AB7D8-DE73-DE40-B7AC-62ED982894C2}" type="pres">
      <dgm:prSet presAssocID="{D6B1E893-7944-4226-AD4A-86131D7576D4}" presName="thickLine" presStyleLbl="alignNode1" presStyleIdx="2" presStyleCnt="4"/>
      <dgm:spPr/>
    </dgm:pt>
    <dgm:pt modelId="{4E86C538-530A-7547-A01A-9ABB11EFA24D}" type="pres">
      <dgm:prSet presAssocID="{D6B1E893-7944-4226-AD4A-86131D7576D4}" presName="horz1" presStyleCnt="0"/>
      <dgm:spPr/>
    </dgm:pt>
    <dgm:pt modelId="{C973A792-9CBF-B341-BE4A-486AF0772BE1}" type="pres">
      <dgm:prSet presAssocID="{D6B1E893-7944-4226-AD4A-86131D7576D4}" presName="tx1" presStyleLbl="revTx" presStyleIdx="2" presStyleCnt="4"/>
      <dgm:spPr/>
    </dgm:pt>
    <dgm:pt modelId="{7DFD39F5-5AA4-F24D-9F35-344C6A20EC94}" type="pres">
      <dgm:prSet presAssocID="{D6B1E893-7944-4226-AD4A-86131D7576D4}" presName="vert1" presStyleCnt="0"/>
      <dgm:spPr/>
    </dgm:pt>
    <dgm:pt modelId="{D9E44347-B56C-6043-911A-8A1601A927F9}" type="pres">
      <dgm:prSet presAssocID="{6EA39DD9-A57F-4D92-9F5A-4F2BE5A50394}" presName="thickLine" presStyleLbl="alignNode1" presStyleIdx="3" presStyleCnt="4"/>
      <dgm:spPr/>
    </dgm:pt>
    <dgm:pt modelId="{5DF84D60-EA6E-804F-B473-6F97A9504E25}" type="pres">
      <dgm:prSet presAssocID="{6EA39DD9-A57F-4D92-9F5A-4F2BE5A50394}" presName="horz1" presStyleCnt="0"/>
      <dgm:spPr/>
    </dgm:pt>
    <dgm:pt modelId="{DBB9EE7B-1E44-7A4B-8559-C7AC2CDC01A2}" type="pres">
      <dgm:prSet presAssocID="{6EA39DD9-A57F-4D92-9F5A-4F2BE5A50394}" presName="tx1" presStyleLbl="revTx" presStyleIdx="3" presStyleCnt="4"/>
      <dgm:spPr/>
    </dgm:pt>
    <dgm:pt modelId="{8C451150-D754-1E44-AA61-7C7E374A78DB}" type="pres">
      <dgm:prSet presAssocID="{6EA39DD9-A57F-4D92-9F5A-4F2BE5A50394}" presName="vert1" presStyleCnt="0"/>
      <dgm:spPr/>
    </dgm:pt>
  </dgm:ptLst>
  <dgm:cxnLst>
    <dgm:cxn modelId="{FBA88B34-3610-454C-831F-D6060281BC3F}" type="presOf" srcId="{2AC4E1D2-9F63-49C3-8893-818B0097D07C}" destId="{FC806CE0-06C4-0544-A87F-8DABDF75BA9A}" srcOrd="0" destOrd="0" presId="urn:microsoft.com/office/officeart/2008/layout/LinedList"/>
    <dgm:cxn modelId="{8DA4355D-E748-4D75-8D17-77E613783693}" srcId="{C7BCD213-7DCC-489A-8886-A771D1A2F0A4}" destId="{D6B1E893-7944-4226-AD4A-86131D7576D4}" srcOrd="2" destOrd="0" parTransId="{05135913-285E-45B3-9BF4-6D115AFC00D5}" sibTransId="{FB8936DC-9AD5-4E48-AA9E-CB7D36DD8402}"/>
    <dgm:cxn modelId="{FFC4FD49-2161-4037-B837-3C7EF7ED2959}" srcId="{C7BCD213-7DCC-489A-8886-A771D1A2F0A4}" destId="{6EA39DD9-A57F-4D92-9F5A-4F2BE5A50394}" srcOrd="3" destOrd="0" parTransId="{D20D0A21-D596-4D49-B9CA-8EE87A918536}" sibTransId="{029358C9-06F8-4DD5-BA17-1EA41DEA1993}"/>
    <dgm:cxn modelId="{A238E677-6DF0-4594-9AC7-CBE18BCD1601}" srcId="{C7BCD213-7DCC-489A-8886-A771D1A2F0A4}" destId="{D1866F3F-3500-4A5A-91A1-9B98BEAA8A83}" srcOrd="0" destOrd="0" parTransId="{4DC8FCB7-6EDB-4835-8F07-EEF4B89D4C87}" sibTransId="{6A44EA2B-B752-40DD-921A-4CC4A12E664E}"/>
    <dgm:cxn modelId="{641F0299-418D-9742-864E-EE0C271A601A}" type="presOf" srcId="{C7BCD213-7DCC-489A-8886-A771D1A2F0A4}" destId="{AE3EF3FC-EA68-5A45-83DF-668FB8FF7A4B}" srcOrd="0" destOrd="0" presId="urn:microsoft.com/office/officeart/2008/layout/LinedList"/>
    <dgm:cxn modelId="{A2EB3AB8-85A0-CD4B-AEC6-59C649211F66}" type="presOf" srcId="{D1866F3F-3500-4A5A-91A1-9B98BEAA8A83}" destId="{A63A68AE-F975-4742-BAFE-6118527FEB0D}" srcOrd="0" destOrd="0" presId="urn:microsoft.com/office/officeart/2008/layout/LinedList"/>
    <dgm:cxn modelId="{27BC91CB-AF47-7A44-B722-CD5537AA2EA3}" type="presOf" srcId="{6EA39DD9-A57F-4D92-9F5A-4F2BE5A50394}" destId="{DBB9EE7B-1E44-7A4B-8559-C7AC2CDC01A2}" srcOrd="0" destOrd="0" presId="urn:microsoft.com/office/officeart/2008/layout/LinedList"/>
    <dgm:cxn modelId="{BC018DCF-302D-4F82-B6D9-603D100D8166}" srcId="{C7BCD213-7DCC-489A-8886-A771D1A2F0A4}" destId="{2AC4E1D2-9F63-49C3-8893-818B0097D07C}" srcOrd="1" destOrd="0" parTransId="{3785D147-FC49-44E1-B17D-8B61781B9598}" sibTransId="{D40B2D7A-9867-4A67-AD00-0B7B27081B2C}"/>
    <dgm:cxn modelId="{B3F58CF1-A8D0-EF47-BD4B-71A1118B1A31}" type="presOf" srcId="{D6B1E893-7944-4226-AD4A-86131D7576D4}" destId="{C973A792-9CBF-B341-BE4A-486AF0772BE1}" srcOrd="0" destOrd="0" presId="urn:microsoft.com/office/officeart/2008/layout/LinedList"/>
    <dgm:cxn modelId="{039233DB-6F5F-0A40-8B6F-DA555D57D7D2}" type="presParOf" srcId="{AE3EF3FC-EA68-5A45-83DF-668FB8FF7A4B}" destId="{732F7CC9-0537-E841-BC3F-58D1FB79DF58}" srcOrd="0" destOrd="0" presId="urn:microsoft.com/office/officeart/2008/layout/LinedList"/>
    <dgm:cxn modelId="{D6949745-9437-B74A-828A-00B0D1EEC6D1}" type="presParOf" srcId="{AE3EF3FC-EA68-5A45-83DF-668FB8FF7A4B}" destId="{D62AEB3A-8FB4-0F4E-B72F-36E477405AF2}" srcOrd="1" destOrd="0" presId="urn:microsoft.com/office/officeart/2008/layout/LinedList"/>
    <dgm:cxn modelId="{9E64ED92-F1DE-4B48-B373-54147472F8BE}" type="presParOf" srcId="{D62AEB3A-8FB4-0F4E-B72F-36E477405AF2}" destId="{A63A68AE-F975-4742-BAFE-6118527FEB0D}" srcOrd="0" destOrd="0" presId="urn:microsoft.com/office/officeart/2008/layout/LinedList"/>
    <dgm:cxn modelId="{4F6AC672-30FF-DE4B-B99A-8AF4CB824216}" type="presParOf" srcId="{D62AEB3A-8FB4-0F4E-B72F-36E477405AF2}" destId="{A36E271B-1227-2148-920A-A4D9FBEEF9DA}" srcOrd="1" destOrd="0" presId="urn:microsoft.com/office/officeart/2008/layout/LinedList"/>
    <dgm:cxn modelId="{D596EA0F-1D85-0547-A883-F653D14D3640}" type="presParOf" srcId="{AE3EF3FC-EA68-5A45-83DF-668FB8FF7A4B}" destId="{2023B14F-9CCB-F54E-A767-5F1488EF7FB4}" srcOrd="2" destOrd="0" presId="urn:microsoft.com/office/officeart/2008/layout/LinedList"/>
    <dgm:cxn modelId="{59BBFE75-4889-B54A-85D9-4011ED36EC00}" type="presParOf" srcId="{AE3EF3FC-EA68-5A45-83DF-668FB8FF7A4B}" destId="{4630FB2E-AC65-914C-B0EC-D1660FC9469B}" srcOrd="3" destOrd="0" presId="urn:microsoft.com/office/officeart/2008/layout/LinedList"/>
    <dgm:cxn modelId="{D769E166-2467-8E41-88A8-494F4C2553CA}" type="presParOf" srcId="{4630FB2E-AC65-914C-B0EC-D1660FC9469B}" destId="{FC806CE0-06C4-0544-A87F-8DABDF75BA9A}" srcOrd="0" destOrd="0" presId="urn:microsoft.com/office/officeart/2008/layout/LinedList"/>
    <dgm:cxn modelId="{63709D8C-2B2D-3046-885C-9A0055C877E3}" type="presParOf" srcId="{4630FB2E-AC65-914C-B0EC-D1660FC9469B}" destId="{CFAA89DF-030C-514C-A039-8F49DF86185F}" srcOrd="1" destOrd="0" presId="urn:microsoft.com/office/officeart/2008/layout/LinedList"/>
    <dgm:cxn modelId="{E1D0BA38-A8A2-5F43-9C19-49F228CC0A0E}" type="presParOf" srcId="{AE3EF3FC-EA68-5A45-83DF-668FB8FF7A4B}" destId="{5E2AB7D8-DE73-DE40-B7AC-62ED982894C2}" srcOrd="4" destOrd="0" presId="urn:microsoft.com/office/officeart/2008/layout/LinedList"/>
    <dgm:cxn modelId="{07914A09-4446-4E44-B328-B326CE8D2932}" type="presParOf" srcId="{AE3EF3FC-EA68-5A45-83DF-668FB8FF7A4B}" destId="{4E86C538-530A-7547-A01A-9ABB11EFA24D}" srcOrd="5" destOrd="0" presId="urn:microsoft.com/office/officeart/2008/layout/LinedList"/>
    <dgm:cxn modelId="{B9C5EBAA-F8D3-FC48-9F42-9D550F067A19}" type="presParOf" srcId="{4E86C538-530A-7547-A01A-9ABB11EFA24D}" destId="{C973A792-9CBF-B341-BE4A-486AF0772BE1}" srcOrd="0" destOrd="0" presId="urn:microsoft.com/office/officeart/2008/layout/LinedList"/>
    <dgm:cxn modelId="{949D52B6-B3DC-424F-9808-1F9DEAE74021}" type="presParOf" srcId="{4E86C538-530A-7547-A01A-9ABB11EFA24D}" destId="{7DFD39F5-5AA4-F24D-9F35-344C6A20EC94}" srcOrd="1" destOrd="0" presId="urn:microsoft.com/office/officeart/2008/layout/LinedList"/>
    <dgm:cxn modelId="{381F5F68-AA34-994D-8D14-E4BC38F9D080}" type="presParOf" srcId="{AE3EF3FC-EA68-5A45-83DF-668FB8FF7A4B}" destId="{D9E44347-B56C-6043-911A-8A1601A927F9}" srcOrd="6" destOrd="0" presId="urn:microsoft.com/office/officeart/2008/layout/LinedList"/>
    <dgm:cxn modelId="{2A362E4F-EB87-7442-919F-694C7A5906A2}" type="presParOf" srcId="{AE3EF3FC-EA68-5A45-83DF-668FB8FF7A4B}" destId="{5DF84D60-EA6E-804F-B473-6F97A9504E25}" srcOrd="7" destOrd="0" presId="urn:microsoft.com/office/officeart/2008/layout/LinedList"/>
    <dgm:cxn modelId="{7D45CA57-51B1-3C49-B649-FC12B48ECCDF}" type="presParOf" srcId="{5DF84D60-EA6E-804F-B473-6F97A9504E25}" destId="{DBB9EE7B-1E44-7A4B-8559-C7AC2CDC01A2}" srcOrd="0" destOrd="0" presId="urn:microsoft.com/office/officeart/2008/layout/LinedList"/>
    <dgm:cxn modelId="{1D3D7966-628F-494E-A99C-92526FF99E5B}" type="presParOf" srcId="{5DF84D60-EA6E-804F-B473-6F97A9504E25}" destId="{8C451150-D754-1E44-AA61-7C7E374A78D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BA8DB29-6F3F-40BA-8C8B-BE52BDCC211A}" type="doc">
      <dgm:prSet loTypeId="urn:microsoft.com/office/officeart/2016/7/layout/VerticalHollowActionList" loCatId="List" qsTypeId="urn:microsoft.com/office/officeart/2005/8/quickstyle/simple1" qsCatId="simple" csTypeId="urn:microsoft.com/office/officeart/2005/8/colors/colorful1" csCatId="colorful"/>
      <dgm:spPr/>
      <dgm:t>
        <a:bodyPr/>
        <a:lstStyle/>
        <a:p>
          <a:endParaRPr lang="en-US"/>
        </a:p>
      </dgm:t>
    </dgm:pt>
    <dgm:pt modelId="{037D3CEF-DC89-4A52-88F8-373BFA771D49}">
      <dgm:prSet/>
      <dgm:spPr/>
      <dgm:t>
        <a:bodyPr/>
        <a:lstStyle/>
        <a:p>
          <a:r>
            <a:rPr lang="en-US"/>
            <a:t>Introduce</a:t>
          </a:r>
        </a:p>
      </dgm:t>
    </dgm:pt>
    <dgm:pt modelId="{D275E4AD-7FBA-4095-9458-80CE59D18BCC}" type="parTrans" cxnId="{5690190B-D983-4F2C-AA3F-B97082DF1DE7}">
      <dgm:prSet/>
      <dgm:spPr/>
      <dgm:t>
        <a:bodyPr/>
        <a:lstStyle/>
        <a:p>
          <a:endParaRPr lang="en-US"/>
        </a:p>
      </dgm:t>
    </dgm:pt>
    <dgm:pt modelId="{30CE0834-6608-4B42-971F-4A3A45A353D1}" type="sibTrans" cxnId="{5690190B-D983-4F2C-AA3F-B97082DF1DE7}">
      <dgm:prSet/>
      <dgm:spPr/>
      <dgm:t>
        <a:bodyPr/>
        <a:lstStyle/>
        <a:p>
          <a:endParaRPr lang="en-US"/>
        </a:p>
      </dgm:t>
    </dgm:pt>
    <dgm:pt modelId="{B3581D98-F93B-4323-8C63-0C8651EAA3F3}">
      <dgm:prSet/>
      <dgm:spPr/>
      <dgm:t>
        <a:bodyPr/>
        <a:lstStyle/>
        <a:p>
          <a:r>
            <a:rPr lang="en-US"/>
            <a:t>Introduce support schemes which to be applied by the NHS Mental Health employees in situations in which they need a day off for example as NHS staff struggle to get a day off most of the time. </a:t>
          </a:r>
        </a:p>
      </dgm:t>
    </dgm:pt>
    <dgm:pt modelId="{AE172994-1F71-41F7-B406-18663E149E2B}" type="parTrans" cxnId="{D1113836-2BF6-42F9-B4BE-9E1AD45CBD6C}">
      <dgm:prSet/>
      <dgm:spPr/>
      <dgm:t>
        <a:bodyPr/>
        <a:lstStyle/>
        <a:p>
          <a:endParaRPr lang="en-US"/>
        </a:p>
      </dgm:t>
    </dgm:pt>
    <dgm:pt modelId="{4E33F453-A082-43C0-ABCB-0DF9D03A2B07}" type="sibTrans" cxnId="{D1113836-2BF6-42F9-B4BE-9E1AD45CBD6C}">
      <dgm:prSet/>
      <dgm:spPr/>
      <dgm:t>
        <a:bodyPr/>
        <a:lstStyle/>
        <a:p>
          <a:endParaRPr lang="en-US"/>
        </a:p>
      </dgm:t>
    </dgm:pt>
    <dgm:pt modelId="{2A1B9ACE-5429-43E0-BD74-6F4502DCEDF2}">
      <dgm:prSet/>
      <dgm:spPr/>
      <dgm:t>
        <a:bodyPr/>
        <a:lstStyle/>
        <a:p>
          <a:r>
            <a:rPr lang="en-US"/>
            <a:t>Increase</a:t>
          </a:r>
        </a:p>
      </dgm:t>
    </dgm:pt>
    <dgm:pt modelId="{527FE1FB-E777-49E2-B342-BF5048BAE0FF}" type="parTrans" cxnId="{39313CF4-7722-4B45-9A7F-2555AE28EFBF}">
      <dgm:prSet/>
      <dgm:spPr/>
      <dgm:t>
        <a:bodyPr/>
        <a:lstStyle/>
        <a:p>
          <a:endParaRPr lang="en-US"/>
        </a:p>
      </dgm:t>
    </dgm:pt>
    <dgm:pt modelId="{4AD251A2-5F6F-4637-A74B-936A82261DCA}" type="sibTrans" cxnId="{39313CF4-7722-4B45-9A7F-2555AE28EFBF}">
      <dgm:prSet/>
      <dgm:spPr/>
      <dgm:t>
        <a:bodyPr/>
        <a:lstStyle/>
        <a:p>
          <a:endParaRPr lang="en-US"/>
        </a:p>
      </dgm:t>
    </dgm:pt>
    <dgm:pt modelId="{2F8637BC-EBD1-40B6-A455-0C2829827AB9}">
      <dgm:prSet/>
      <dgm:spPr/>
      <dgm:t>
        <a:bodyPr/>
        <a:lstStyle/>
        <a:p>
          <a:r>
            <a:rPr lang="en-US"/>
            <a:t>Increase the salaries of the employees </a:t>
          </a:r>
        </a:p>
      </dgm:t>
    </dgm:pt>
    <dgm:pt modelId="{4C0DDDE0-22A4-44D0-BCFC-6481F3EE83D7}" type="parTrans" cxnId="{C9E30299-CA27-4B7D-B331-7D40A508F528}">
      <dgm:prSet/>
      <dgm:spPr/>
      <dgm:t>
        <a:bodyPr/>
        <a:lstStyle/>
        <a:p>
          <a:endParaRPr lang="en-US"/>
        </a:p>
      </dgm:t>
    </dgm:pt>
    <dgm:pt modelId="{A0DA55BB-6F7F-43FC-97DD-F7018B5C7866}" type="sibTrans" cxnId="{C9E30299-CA27-4B7D-B331-7D40A508F528}">
      <dgm:prSet/>
      <dgm:spPr/>
      <dgm:t>
        <a:bodyPr/>
        <a:lstStyle/>
        <a:p>
          <a:endParaRPr lang="en-US"/>
        </a:p>
      </dgm:t>
    </dgm:pt>
    <dgm:pt modelId="{88607C26-A805-492D-BB8B-278F4C8E6C44}">
      <dgm:prSet/>
      <dgm:spPr/>
      <dgm:t>
        <a:bodyPr/>
        <a:lstStyle/>
        <a:p>
          <a:r>
            <a:rPr lang="en-US"/>
            <a:t>Offer</a:t>
          </a:r>
        </a:p>
      </dgm:t>
    </dgm:pt>
    <dgm:pt modelId="{D144E03A-7D99-47C0-B3B1-0E037AF8B55C}" type="parTrans" cxnId="{308651DB-BC32-465E-8235-0EE4F23385EA}">
      <dgm:prSet/>
      <dgm:spPr/>
      <dgm:t>
        <a:bodyPr/>
        <a:lstStyle/>
        <a:p>
          <a:endParaRPr lang="en-US"/>
        </a:p>
      </dgm:t>
    </dgm:pt>
    <dgm:pt modelId="{CF46E763-61B4-43CB-9E6E-A928D596B657}" type="sibTrans" cxnId="{308651DB-BC32-465E-8235-0EE4F23385EA}">
      <dgm:prSet/>
      <dgm:spPr/>
      <dgm:t>
        <a:bodyPr/>
        <a:lstStyle/>
        <a:p>
          <a:endParaRPr lang="en-US"/>
        </a:p>
      </dgm:t>
    </dgm:pt>
    <dgm:pt modelId="{C7E8BCF6-C480-4401-A198-5A9E6B187D22}">
      <dgm:prSet/>
      <dgm:spPr/>
      <dgm:t>
        <a:bodyPr/>
        <a:lstStyle/>
        <a:p>
          <a:r>
            <a:rPr lang="en-US"/>
            <a:t>Offer better training and enhance the good atmosphere between employees and colleagues. </a:t>
          </a:r>
        </a:p>
      </dgm:t>
    </dgm:pt>
    <dgm:pt modelId="{14B8FD24-D198-4900-A8FE-066CDAA51F8A}" type="parTrans" cxnId="{F6643046-E10F-4FD2-BB75-20656C778F78}">
      <dgm:prSet/>
      <dgm:spPr/>
      <dgm:t>
        <a:bodyPr/>
        <a:lstStyle/>
        <a:p>
          <a:endParaRPr lang="en-US"/>
        </a:p>
      </dgm:t>
    </dgm:pt>
    <dgm:pt modelId="{04F481C7-8665-42A0-9521-7AF124ACBDB2}" type="sibTrans" cxnId="{F6643046-E10F-4FD2-BB75-20656C778F78}">
      <dgm:prSet/>
      <dgm:spPr/>
      <dgm:t>
        <a:bodyPr/>
        <a:lstStyle/>
        <a:p>
          <a:endParaRPr lang="en-US"/>
        </a:p>
      </dgm:t>
    </dgm:pt>
    <dgm:pt modelId="{7C4D327A-C133-3443-8702-918664215756}" type="pres">
      <dgm:prSet presAssocID="{BBA8DB29-6F3F-40BA-8C8B-BE52BDCC211A}" presName="Name0" presStyleCnt="0">
        <dgm:presLayoutVars>
          <dgm:dir/>
          <dgm:animLvl val="lvl"/>
          <dgm:resizeHandles val="exact"/>
        </dgm:presLayoutVars>
      </dgm:prSet>
      <dgm:spPr/>
    </dgm:pt>
    <dgm:pt modelId="{77DDFF2E-300A-E544-8341-A77B81595093}" type="pres">
      <dgm:prSet presAssocID="{037D3CEF-DC89-4A52-88F8-373BFA771D49}" presName="linNode" presStyleCnt="0"/>
      <dgm:spPr/>
    </dgm:pt>
    <dgm:pt modelId="{912826FD-DA31-1541-816A-4EEC5F4AC5A0}" type="pres">
      <dgm:prSet presAssocID="{037D3CEF-DC89-4A52-88F8-373BFA771D49}" presName="parentText" presStyleLbl="solidFgAcc1" presStyleIdx="0" presStyleCnt="3">
        <dgm:presLayoutVars>
          <dgm:chMax val="1"/>
          <dgm:bulletEnabled/>
        </dgm:presLayoutVars>
      </dgm:prSet>
      <dgm:spPr/>
    </dgm:pt>
    <dgm:pt modelId="{A1AEEABF-5DC4-8348-A40A-F28D7B59D3DE}" type="pres">
      <dgm:prSet presAssocID="{037D3CEF-DC89-4A52-88F8-373BFA771D49}" presName="descendantText" presStyleLbl="alignNode1" presStyleIdx="0" presStyleCnt="3">
        <dgm:presLayoutVars>
          <dgm:bulletEnabled/>
        </dgm:presLayoutVars>
      </dgm:prSet>
      <dgm:spPr/>
    </dgm:pt>
    <dgm:pt modelId="{75B860B7-8D29-8144-B666-506789C0B265}" type="pres">
      <dgm:prSet presAssocID="{30CE0834-6608-4B42-971F-4A3A45A353D1}" presName="sp" presStyleCnt="0"/>
      <dgm:spPr/>
    </dgm:pt>
    <dgm:pt modelId="{7C5B8878-C982-A146-B92B-6FF78DC647EA}" type="pres">
      <dgm:prSet presAssocID="{2A1B9ACE-5429-43E0-BD74-6F4502DCEDF2}" presName="linNode" presStyleCnt="0"/>
      <dgm:spPr/>
    </dgm:pt>
    <dgm:pt modelId="{64FE0236-C594-BB41-989F-97E2F30FB1D4}" type="pres">
      <dgm:prSet presAssocID="{2A1B9ACE-5429-43E0-BD74-6F4502DCEDF2}" presName="parentText" presStyleLbl="solidFgAcc1" presStyleIdx="1" presStyleCnt="3">
        <dgm:presLayoutVars>
          <dgm:chMax val="1"/>
          <dgm:bulletEnabled/>
        </dgm:presLayoutVars>
      </dgm:prSet>
      <dgm:spPr/>
    </dgm:pt>
    <dgm:pt modelId="{0DF01727-7D60-1745-AF2E-663335A7CE1E}" type="pres">
      <dgm:prSet presAssocID="{2A1B9ACE-5429-43E0-BD74-6F4502DCEDF2}" presName="descendantText" presStyleLbl="alignNode1" presStyleIdx="1" presStyleCnt="3">
        <dgm:presLayoutVars>
          <dgm:bulletEnabled/>
        </dgm:presLayoutVars>
      </dgm:prSet>
      <dgm:spPr/>
    </dgm:pt>
    <dgm:pt modelId="{4888794D-7E80-3B40-A00D-03AFA9ECEAFD}" type="pres">
      <dgm:prSet presAssocID="{4AD251A2-5F6F-4637-A74B-936A82261DCA}" presName="sp" presStyleCnt="0"/>
      <dgm:spPr/>
    </dgm:pt>
    <dgm:pt modelId="{C4B7D93F-DEF4-6343-8F50-90E08C2F2C11}" type="pres">
      <dgm:prSet presAssocID="{88607C26-A805-492D-BB8B-278F4C8E6C44}" presName="linNode" presStyleCnt="0"/>
      <dgm:spPr/>
    </dgm:pt>
    <dgm:pt modelId="{7098FCCB-F00A-A94F-8994-71B365D2F617}" type="pres">
      <dgm:prSet presAssocID="{88607C26-A805-492D-BB8B-278F4C8E6C44}" presName="parentText" presStyleLbl="solidFgAcc1" presStyleIdx="2" presStyleCnt="3">
        <dgm:presLayoutVars>
          <dgm:chMax val="1"/>
          <dgm:bulletEnabled/>
        </dgm:presLayoutVars>
      </dgm:prSet>
      <dgm:spPr/>
    </dgm:pt>
    <dgm:pt modelId="{A7CEE789-1926-7644-95A4-069ED4365B63}" type="pres">
      <dgm:prSet presAssocID="{88607C26-A805-492D-BB8B-278F4C8E6C44}" presName="descendantText" presStyleLbl="alignNode1" presStyleIdx="2" presStyleCnt="3">
        <dgm:presLayoutVars>
          <dgm:bulletEnabled/>
        </dgm:presLayoutVars>
      </dgm:prSet>
      <dgm:spPr/>
    </dgm:pt>
  </dgm:ptLst>
  <dgm:cxnLst>
    <dgm:cxn modelId="{4120F807-2BD4-6745-875C-08280A00A08A}" type="presOf" srcId="{88607C26-A805-492D-BB8B-278F4C8E6C44}" destId="{7098FCCB-F00A-A94F-8994-71B365D2F617}" srcOrd="0" destOrd="0" presId="urn:microsoft.com/office/officeart/2016/7/layout/VerticalHollowActionList"/>
    <dgm:cxn modelId="{5690190B-D983-4F2C-AA3F-B97082DF1DE7}" srcId="{BBA8DB29-6F3F-40BA-8C8B-BE52BDCC211A}" destId="{037D3CEF-DC89-4A52-88F8-373BFA771D49}" srcOrd="0" destOrd="0" parTransId="{D275E4AD-7FBA-4095-9458-80CE59D18BCC}" sibTransId="{30CE0834-6608-4B42-971F-4A3A45A353D1}"/>
    <dgm:cxn modelId="{D1113836-2BF6-42F9-B4BE-9E1AD45CBD6C}" srcId="{037D3CEF-DC89-4A52-88F8-373BFA771D49}" destId="{B3581D98-F93B-4323-8C63-0C8651EAA3F3}" srcOrd="0" destOrd="0" parTransId="{AE172994-1F71-41F7-B406-18663E149E2B}" sibTransId="{4E33F453-A082-43C0-ABCB-0DF9D03A2B07}"/>
    <dgm:cxn modelId="{52AFC53F-CE8F-4146-9A04-A2689D038B45}" type="presOf" srcId="{BBA8DB29-6F3F-40BA-8C8B-BE52BDCC211A}" destId="{7C4D327A-C133-3443-8702-918664215756}" srcOrd="0" destOrd="0" presId="urn:microsoft.com/office/officeart/2016/7/layout/VerticalHollowActionList"/>
    <dgm:cxn modelId="{E820A241-94A0-3940-AFB0-66B7F769E804}" type="presOf" srcId="{2A1B9ACE-5429-43E0-BD74-6F4502DCEDF2}" destId="{64FE0236-C594-BB41-989F-97E2F30FB1D4}" srcOrd="0" destOrd="0" presId="urn:microsoft.com/office/officeart/2016/7/layout/VerticalHollowActionList"/>
    <dgm:cxn modelId="{F6643046-E10F-4FD2-BB75-20656C778F78}" srcId="{88607C26-A805-492D-BB8B-278F4C8E6C44}" destId="{C7E8BCF6-C480-4401-A198-5A9E6B187D22}" srcOrd="0" destOrd="0" parTransId="{14B8FD24-D198-4900-A8FE-066CDAA51F8A}" sibTransId="{04F481C7-8665-42A0-9521-7AF124ACBDB2}"/>
    <dgm:cxn modelId="{0EAA7E80-42D3-FC4B-B181-9866CB427FC1}" type="presOf" srcId="{C7E8BCF6-C480-4401-A198-5A9E6B187D22}" destId="{A7CEE789-1926-7644-95A4-069ED4365B63}" srcOrd="0" destOrd="0" presId="urn:microsoft.com/office/officeart/2016/7/layout/VerticalHollowActionList"/>
    <dgm:cxn modelId="{C9E30299-CA27-4B7D-B331-7D40A508F528}" srcId="{2A1B9ACE-5429-43E0-BD74-6F4502DCEDF2}" destId="{2F8637BC-EBD1-40B6-A455-0C2829827AB9}" srcOrd="0" destOrd="0" parTransId="{4C0DDDE0-22A4-44D0-BCFC-6481F3EE83D7}" sibTransId="{A0DA55BB-6F7F-43FC-97DD-F7018B5C7866}"/>
    <dgm:cxn modelId="{228834B5-064A-B04C-9574-0F2C61A1170F}" type="presOf" srcId="{2F8637BC-EBD1-40B6-A455-0C2829827AB9}" destId="{0DF01727-7D60-1745-AF2E-663335A7CE1E}" srcOrd="0" destOrd="0" presId="urn:microsoft.com/office/officeart/2016/7/layout/VerticalHollowActionList"/>
    <dgm:cxn modelId="{CD8F77CA-0AD8-2549-BAA8-67EE3F0077E9}" type="presOf" srcId="{037D3CEF-DC89-4A52-88F8-373BFA771D49}" destId="{912826FD-DA31-1541-816A-4EEC5F4AC5A0}" srcOrd="0" destOrd="0" presId="urn:microsoft.com/office/officeart/2016/7/layout/VerticalHollowActionList"/>
    <dgm:cxn modelId="{308651DB-BC32-465E-8235-0EE4F23385EA}" srcId="{BBA8DB29-6F3F-40BA-8C8B-BE52BDCC211A}" destId="{88607C26-A805-492D-BB8B-278F4C8E6C44}" srcOrd="2" destOrd="0" parTransId="{D144E03A-7D99-47C0-B3B1-0E037AF8B55C}" sibTransId="{CF46E763-61B4-43CB-9E6E-A928D596B657}"/>
    <dgm:cxn modelId="{2C6D49F3-AB8D-F643-B4F1-5837AF1064F6}" type="presOf" srcId="{B3581D98-F93B-4323-8C63-0C8651EAA3F3}" destId="{A1AEEABF-5DC4-8348-A40A-F28D7B59D3DE}" srcOrd="0" destOrd="0" presId="urn:microsoft.com/office/officeart/2016/7/layout/VerticalHollowActionList"/>
    <dgm:cxn modelId="{39313CF4-7722-4B45-9A7F-2555AE28EFBF}" srcId="{BBA8DB29-6F3F-40BA-8C8B-BE52BDCC211A}" destId="{2A1B9ACE-5429-43E0-BD74-6F4502DCEDF2}" srcOrd="1" destOrd="0" parTransId="{527FE1FB-E777-49E2-B342-BF5048BAE0FF}" sibTransId="{4AD251A2-5F6F-4637-A74B-936A82261DCA}"/>
    <dgm:cxn modelId="{EA2A4453-ABE1-A646-817D-130E3922D4E1}" type="presParOf" srcId="{7C4D327A-C133-3443-8702-918664215756}" destId="{77DDFF2E-300A-E544-8341-A77B81595093}" srcOrd="0" destOrd="0" presId="urn:microsoft.com/office/officeart/2016/7/layout/VerticalHollowActionList"/>
    <dgm:cxn modelId="{D58BECEF-A4CB-6F46-87B9-9F89ABB82D09}" type="presParOf" srcId="{77DDFF2E-300A-E544-8341-A77B81595093}" destId="{912826FD-DA31-1541-816A-4EEC5F4AC5A0}" srcOrd="0" destOrd="0" presId="urn:microsoft.com/office/officeart/2016/7/layout/VerticalHollowActionList"/>
    <dgm:cxn modelId="{ACB43F4A-B05E-2A43-A9EA-381758348785}" type="presParOf" srcId="{77DDFF2E-300A-E544-8341-A77B81595093}" destId="{A1AEEABF-5DC4-8348-A40A-F28D7B59D3DE}" srcOrd="1" destOrd="0" presId="urn:microsoft.com/office/officeart/2016/7/layout/VerticalHollowActionList"/>
    <dgm:cxn modelId="{EA23EE1C-6929-BA43-B74E-65BCFDE372BC}" type="presParOf" srcId="{7C4D327A-C133-3443-8702-918664215756}" destId="{75B860B7-8D29-8144-B666-506789C0B265}" srcOrd="1" destOrd="0" presId="urn:microsoft.com/office/officeart/2016/7/layout/VerticalHollowActionList"/>
    <dgm:cxn modelId="{4AA236F3-4CF0-4942-B9FD-103AF424D364}" type="presParOf" srcId="{7C4D327A-C133-3443-8702-918664215756}" destId="{7C5B8878-C982-A146-B92B-6FF78DC647EA}" srcOrd="2" destOrd="0" presId="urn:microsoft.com/office/officeart/2016/7/layout/VerticalHollowActionList"/>
    <dgm:cxn modelId="{2EDC57C4-A522-A744-BD45-D7E41696A172}" type="presParOf" srcId="{7C5B8878-C982-A146-B92B-6FF78DC647EA}" destId="{64FE0236-C594-BB41-989F-97E2F30FB1D4}" srcOrd="0" destOrd="0" presId="urn:microsoft.com/office/officeart/2016/7/layout/VerticalHollowActionList"/>
    <dgm:cxn modelId="{CBE693D7-12D7-0E4A-86A7-0D970B8D6F62}" type="presParOf" srcId="{7C5B8878-C982-A146-B92B-6FF78DC647EA}" destId="{0DF01727-7D60-1745-AF2E-663335A7CE1E}" srcOrd="1" destOrd="0" presId="urn:microsoft.com/office/officeart/2016/7/layout/VerticalHollowActionList"/>
    <dgm:cxn modelId="{AE227BE2-0720-EA4A-B6AC-41B7687D6558}" type="presParOf" srcId="{7C4D327A-C133-3443-8702-918664215756}" destId="{4888794D-7E80-3B40-A00D-03AFA9ECEAFD}" srcOrd="3" destOrd="0" presId="urn:microsoft.com/office/officeart/2016/7/layout/VerticalHollowActionList"/>
    <dgm:cxn modelId="{040DCFA0-85B9-B249-A076-9A312D5BD3A6}" type="presParOf" srcId="{7C4D327A-C133-3443-8702-918664215756}" destId="{C4B7D93F-DEF4-6343-8F50-90E08C2F2C11}" srcOrd="4" destOrd="0" presId="urn:microsoft.com/office/officeart/2016/7/layout/VerticalHollowActionList"/>
    <dgm:cxn modelId="{83BE0F52-3816-B846-ABBA-928F3474D581}" type="presParOf" srcId="{C4B7D93F-DEF4-6343-8F50-90E08C2F2C11}" destId="{7098FCCB-F00A-A94F-8994-71B365D2F617}" srcOrd="0" destOrd="0" presId="urn:microsoft.com/office/officeart/2016/7/layout/VerticalHollowActionList"/>
    <dgm:cxn modelId="{8B6E1C02-92A5-8949-8205-8C94A6044106}" type="presParOf" srcId="{C4B7D93F-DEF4-6343-8F50-90E08C2F2C11}" destId="{A7CEE789-1926-7644-95A4-069ED4365B63}" srcOrd="1" destOrd="0" presId="urn:microsoft.com/office/officeart/2016/7/layout/VerticalHollow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FE53F6-7F80-1646-9B6D-BE9EC9F36480}">
      <dsp:nvSpPr>
        <dsp:cNvPr id="0" name=""/>
        <dsp:cNvSpPr/>
      </dsp:nvSpPr>
      <dsp:spPr>
        <a:xfrm>
          <a:off x="0" y="297127"/>
          <a:ext cx="6055450" cy="16450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Political: because of the Brexit more and more people have went back to their countries and automatically this has affected more industries including the Health and Wellbeing as so many foreign people were working in hospitals, mental health care homes and so on. </a:t>
          </a:r>
          <a:endParaRPr lang="en-US" sz="1900" kern="1200"/>
        </a:p>
      </dsp:txBody>
      <dsp:txXfrm>
        <a:off x="80303" y="377430"/>
        <a:ext cx="5894844" cy="1484414"/>
      </dsp:txXfrm>
    </dsp:sp>
    <dsp:sp modelId="{78A0895A-6C86-434C-ABB4-F50D3E78A965}">
      <dsp:nvSpPr>
        <dsp:cNvPr id="0" name=""/>
        <dsp:cNvSpPr/>
      </dsp:nvSpPr>
      <dsp:spPr>
        <a:xfrm>
          <a:off x="0" y="1996867"/>
          <a:ext cx="6055450" cy="1645020"/>
        </a:xfrm>
        <a:prstGeom prst="roundRect">
          <a:avLst/>
        </a:prstGeom>
        <a:solidFill>
          <a:schemeClr val="accent2">
            <a:hueOff val="-747886"/>
            <a:satOff val="-252"/>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Economic: The salaries that the NHS workers are being paid for the very high amount of work that they do. </a:t>
          </a:r>
          <a:endParaRPr lang="en-US" sz="1900" kern="1200"/>
        </a:p>
      </dsp:txBody>
      <dsp:txXfrm>
        <a:off x="80303" y="2077170"/>
        <a:ext cx="5894844" cy="1484414"/>
      </dsp:txXfrm>
    </dsp:sp>
    <dsp:sp modelId="{2E8967DD-A714-6040-B23C-F0A5BF600AF6}">
      <dsp:nvSpPr>
        <dsp:cNvPr id="0" name=""/>
        <dsp:cNvSpPr/>
      </dsp:nvSpPr>
      <dsp:spPr>
        <a:xfrm>
          <a:off x="0" y="3696607"/>
          <a:ext cx="6055450" cy="1645020"/>
        </a:xfrm>
        <a:prstGeom prst="roundRect">
          <a:avLst/>
        </a:prstGeom>
        <a:solidFill>
          <a:schemeClr val="accent2">
            <a:hueOff val="-1495772"/>
            <a:satOff val="-503"/>
            <a:lumOff val="70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Social: People do change work preferences and automatically if they were not happy with the conditions they working in and the benefits that they were receiving, they have looked up something better </a:t>
          </a:r>
          <a:endParaRPr lang="en-US" sz="1900" kern="1200"/>
        </a:p>
      </dsp:txBody>
      <dsp:txXfrm>
        <a:off x="80303" y="3776910"/>
        <a:ext cx="5894844" cy="14844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2F7CC9-0537-E841-BC3F-58D1FB79DF58}">
      <dsp:nvSpPr>
        <dsp:cNvPr id="0" name=""/>
        <dsp:cNvSpPr/>
      </dsp:nvSpPr>
      <dsp:spPr>
        <a:xfrm>
          <a:off x="0" y="0"/>
          <a:ext cx="99060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3A68AE-F975-4742-BAFE-6118527FEB0D}">
      <dsp:nvSpPr>
        <dsp:cNvPr id="0" name=""/>
        <dsp:cNvSpPr/>
      </dsp:nvSpPr>
      <dsp:spPr>
        <a:xfrm>
          <a:off x="0" y="0"/>
          <a:ext cx="9906000" cy="10205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kern="1200" dirty="0"/>
            <a:t>Strengths</a:t>
          </a:r>
          <a:r>
            <a:rPr lang="en-GB" sz="2700" kern="1200" dirty="0"/>
            <a:t>: The NHS has the right resources to attract new employees </a:t>
          </a:r>
          <a:endParaRPr lang="en-US" sz="2700" kern="1200" dirty="0"/>
        </a:p>
      </dsp:txBody>
      <dsp:txXfrm>
        <a:off x="0" y="0"/>
        <a:ext cx="9906000" cy="1020518"/>
      </dsp:txXfrm>
    </dsp:sp>
    <dsp:sp modelId="{2023B14F-9CCB-F54E-A767-5F1488EF7FB4}">
      <dsp:nvSpPr>
        <dsp:cNvPr id="0" name=""/>
        <dsp:cNvSpPr/>
      </dsp:nvSpPr>
      <dsp:spPr>
        <a:xfrm>
          <a:off x="0" y="1020518"/>
          <a:ext cx="9906000" cy="0"/>
        </a:xfrm>
        <a:prstGeom prst="line">
          <a:avLst/>
        </a:prstGeom>
        <a:solidFill>
          <a:schemeClr val="accent5">
            <a:hueOff val="-504192"/>
            <a:satOff val="349"/>
            <a:lumOff val="-3137"/>
            <a:alphaOff val="0"/>
          </a:schemeClr>
        </a:solidFill>
        <a:ln w="12700" cap="flat" cmpd="sng" algn="ctr">
          <a:solidFill>
            <a:schemeClr val="accent5">
              <a:hueOff val="-504192"/>
              <a:satOff val="349"/>
              <a:lumOff val="-31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806CE0-06C4-0544-A87F-8DABDF75BA9A}">
      <dsp:nvSpPr>
        <dsp:cNvPr id="0" name=""/>
        <dsp:cNvSpPr/>
      </dsp:nvSpPr>
      <dsp:spPr>
        <a:xfrm>
          <a:off x="0" y="1020518"/>
          <a:ext cx="9906000" cy="10205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kern="1200" dirty="0"/>
            <a:t>Weaknesses</a:t>
          </a:r>
          <a:r>
            <a:rPr lang="en-GB" sz="2700" kern="1200" dirty="0"/>
            <a:t>: People have been revolted for the amount of work they had to do so NHS HR does not have the best reputation </a:t>
          </a:r>
          <a:endParaRPr lang="en-US" sz="2700" kern="1200" dirty="0"/>
        </a:p>
      </dsp:txBody>
      <dsp:txXfrm>
        <a:off x="0" y="1020518"/>
        <a:ext cx="9906000" cy="1020518"/>
      </dsp:txXfrm>
    </dsp:sp>
    <dsp:sp modelId="{5E2AB7D8-DE73-DE40-B7AC-62ED982894C2}">
      <dsp:nvSpPr>
        <dsp:cNvPr id="0" name=""/>
        <dsp:cNvSpPr/>
      </dsp:nvSpPr>
      <dsp:spPr>
        <a:xfrm>
          <a:off x="0" y="2041037"/>
          <a:ext cx="9906000" cy="0"/>
        </a:xfrm>
        <a:prstGeom prst="line">
          <a:avLst/>
        </a:prstGeom>
        <a:solidFill>
          <a:schemeClr val="accent5">
            <a:hueOff val="-1008384"/>
            <a:satOff val="699"/>
            <a:lumOff val="-6274"/>
            <a:alphaOff val="0"/>
          </a:schemeClr>
        </a:solidFill>
        <a:ln w="12700" cap="flat" cmpd="sng" algn="ctr">
          <a:solidFill>
            <a:schemeClr val="accent5">
              <a:hueOff val="-1008384"/>
              <a:satOff val="699"/>
              <a:lumOff val="-627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73A792-9CBF-B341-BE4A-486AF0772BE1}">
      <dsp:nvSpPr>
        <dsp:cNvPr id="0" name=""/>
        <dsp:cNvSpPr/>
      </dsp:nvSpPr>
      <dsp:spPr>
        <a:xfrm>
          <a:off x="0" y="2041037"/>
          <a:ext cx="9906000" cy="10205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kern="1200" dirty="0"/>
            <a:t>Opportunities</a:t>
          </a:r>
          <a:r>
            <a:rPr lang="en-GB" sz="2700" kern="1200" dirty="0"/>
            <a:t>: Come up with potential benefits which to be fancied by potential applicants. </a:t>
          </a:r>
          <a:endParaRPr lang="en-US" sz="2700" kern="1200" dirty="0"/>
        </a:p>
      </dsp:txBody>
      <dsp:txXfrm>
        <a:off x="0" y="2041037"/>
        <a:ext cx="9906000" cy="1020518"/>
      </dsp:txXfrm>
    </dsp:sp>
    <dsp:sp modelId="{D9E44347-B56C-6043-911A-8A1601A927F9}">
      <dsp:nvSpPr>
        <dsp:cNvPr id="0" name=""/>
        <dsp:cNvSpPr/>
      </dsp:nvSpPr>
      <dsp:spPr>
        <a:xfrm>
          <a:off x="0" y="3061556"/>
          <a:ext cx="9906000" cy="0"/>
        </a:xfrm>
        <a:prstGeom prst="line">
          <a:avLst/>
        </a:prstGeom>
        <a:solidFill>
          <a:schemeClr val="accent5">
            <a:hueOff val="-1512577"/>
            <a:satOff val="1048"/>
            <a:lumOff val="-9411"/>
            <a:alphaOff val="0"/>
          </a:schemeClr>
        </a:solidFill>
        <a:ln w="12700" cap="flat" cmpd="sng" algn="ctr">
          <a:solidFill>
            <a:schemeClr val="accent5">
              <a:hueOff val="-1512577"/>
              <a:satOff val="1048"/>
              <a:lumOff val="-941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B9EE7B-1E44-7A4B-8559-C7AC2CDC01A2}">
      <dsp:nvSpPr>
        <dsp:cNvPr id="0" name=""/>
        <dsp:cNvSpPr/>
      </dsp:nvSpPr>
      <dsp:spPr>
        <a:xfrm>
          <a:off x="0" y="3061556"/>
          <a:ext cx="9906000" cy="10205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kern="1200" dirty="0"/>
            <a:t>Threats</a:t>
          </a:r>
          <a:r>
            <a:rPr lang="en-GB" sz="2700" kern="1200" dirty="0"/>
            <a:t>: There is high competition as a lot of professionals are going into private. </a:t>
          </a:r>
          <a:endParaRPr lang="en-US" sz="2700" kern="1200" dirty="0"/>
        </a:p>
      </dsp:txBody>
      <dsp:txXfrm>
        <a:off x="0" y="3061556"/>
        <a:ext cx="9906000" cy="10205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AEEABF-5DC4-8348-A40A-F28D7B59D3DE}">
      <dsp:nvSpPr>
        <dsp:cNvPr id="0" name=""/>
        <dsp:cNvSpPr/>
      </dsp:nvSpPr>
      <dsp:spPr>
        <a:xfrm>
          <a:off x="1211090" y="1762"/>
          <a:ext cx="4844360" cy="1806163"/>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994" tIns="458766" rIns="93994" bIns="458766" numCol="1" spcCol="1270" anchor="ctr" anchorCtr="0">
          <a:noAutofit/>
        </a:bodyPr>
        <a:lstStyle/>
        <a:p>
          <a:pPr marL="0" lvl="0" indent="0" algn="l" defTabSz="711200">
            <a:lnSpc>
              <a:spcPct val="90000"/>
            </a:lnSpc>
            <a:spcBef>
              <a:spcPct val="0"/>
            </a:spcBef>
            <a:spcAft>
              <a:spcPct val="35000"/>
            </a:spcAft>
            <a:buNone/>
          </a:pPr>
          <a:r>
            <a:rPr lang="en-US" sz="1600" kern="1200"/>
            <a:t>Introduce support schemes which to be applied by the NHS Mental Health employees in situations in which they need a day off for example as NHS staff struggle to get a day off most of the time. </a:t>
          </a:r>
        </a:p>
      </dsp:txBody>
      <dsp:txXfrm>
        <a:off x="1211090" y="1762"/>
        <a:ext cx="4844360" cy="1806163"/>
      </dsp:txXfrm>
    </dsp:sp>
    <dsp:sp modelId="{912826FD-DA31-1541-816A-4EEC5F4AC5A0}">
      <dsp:nvSpPr>
        <dsp:cNvPr id="0" name=""/>
        <dsp:cNvSpPr/>
      </dsp:nvSpPr>
      <dsp:spPr>
        <a:xfrm>
          <a:off x="0" y="1762"/>
          <a:ext cx="1211090" cy="1806163"/>
        </a:xfrm>
        <a:prstGeom prst="rect">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087" tIns="178409" rIns="64087" bIns="178409" numCol="1" spcCol="1270" anchor="ctr" anchorCtr="0">
          <a:noAutofit/>
        </a:bodyPr>
        <a:lstStyle/>
        <a:p>
          <a:pPr marL="0" lvl="0" indent="0" algn="ctr" defTabSz="889000">
            <a:lnSpc>
              <a:spcPct val="90000"/>
            </a:lnSpc>
            <a:spcBef>
              <a:spcPct val="0"/>
            </a:spcBef>
            <a:spcAft>
              <a:spcPct val="35000"/>
            </a:spcAft>
            <a:buNone/>
          </a:pPr>
          <a:r>
            <a:rPr lang="en-US" sz="2000" kern="1200"/>
            <a:t>Introduce</a:t>
          </a:r>
        </a:p>
      </dsp:txBody>
      <dsp:txXfrm>
        <a:off x="0" y="1762"/>
        <a:ext cx="1211090" cy="1806163"/>
      </dsp:txXfrm>
    </dsp:sp>
    <dsp:sp modelId="{0DF01727-7D60-1745-AF2E-663335A7CE1E}">
      <dsp:nvSpPr>
        <dsp:cNvPr id="0" name=""/>
        <dsp:cNvSpPr/>
      </dsp:nvSpPr>
      <dsp:spPr>
        <a:xfrm>
          <a:off x="1211090" y="1916295"/>
          <a:ext cx="4844360" cy="1806163"/>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994" tIns="458766" rIns="93994" bIns="458766" numCol="1" spcCol="1270" anchor="ctr" anchorCtr="0">
          <a:noAutofit/>
        </a:bodyPr>
        <a:lstStyle/>
        <a:p>
          <a:pPr marL="0" lvl="0" indent="0" algn="l" defTabSz="711200">
            <a:lnSpc>
              <a:spcPct val="90000"/>
            </a:lnSpc>
            <a:spcBef>
              <a:spcPct val="0"/>
            </a:spcBef>
            <a:spcAft>
              <a:spcPct val="35000"/>
            </a:spcAft>
            <a:buNone/>
          </a:pPr>
          <a:r>
            <a:rPr lang="en-US" sz="1600" kern="1200"/>
            <a:t>Increase the salaries of the employees </a:t>
          </a:r>
        </a:p>
      </dsp:txBody>
      <dsp:txXfrm>
        <a:off x="1211090" y="1916295"/>
        <a:ext cx="4844360" cy="1806163"/>
      </dsp:txXfrm>
    </dsp:sp>
    <dsp:sp modelId="{64FE0236-C594-BB41-989F-97E2F30FB1D4}">
      <dsp:nvSpPr>
        <dsp:cNvPr id="0" name=""/>
        <dsp:cNvSpPr/>
      </dsp:nvSpPr>
      <dsp:spPr>
        <a:xfrm>
          <a:off x="0" y="1916295"/>
          <a:ext cx="1211090" cy="1806163"/>
        </a:xfrm>
        <a:prstGeom prst="rect">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087" tIns="178409" rIns="64087" bIns="178409" numCol="1" spcCol="1270" anchor="ctr" anchorCtr="0">
          <a:noAutofit/>
        </a:bodyPr>
        <a:lstStyle/>
        <a:p>
          <a:pPr marL="0" lvl="0" indent="0" algn="ctr" defTabSz="889000">
            <a:lnSpc>
              <a:spcPct val="90000"/>
            </a:lnSpc>
            <a:spcBef>
              <a:spcPct val="0"/>
            </a:spcBef>
            <a:spcAft>
              <a:spcPct val="35000"/>
            </a:spcAft>
            <a:buNone/>
          </a:pPr>
          <a:r>
            <a:rPr lang="en-US" sz="2000" kern="1200"/>
            <a:t>Increase</a:t>
          </a:r>
        </a:p>
      </dsp:txBody>
      <dsp:txXfrm>
        <a:off x="0" y="1916295"/>
        <a:ext cx="1211090" cy="1806163"/>
      </dsp:txXfrm>
    </dsp:sp>
    <dsp:sp modelId="{A7CEE789-1926-7644-95A4-069ED4365B63}">
      <dsp:nvSpPr>
        <dsp:cNvPr id="0" name=""/>
        <dsp:cNvSpPr/>
      </dsp:nvSpPr>
      <dsp:spPr>
        <a:xfrm>
          <a:off x="1211090" y="3830829"/>
          <a:ext cx="4844360" cy="1806163"/>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3994" tIns="458766" rIns="93994" bIns="458766" numCol="1" spcCol="1270" anchor="ctr" anchorCtr="0">
          <a:noAutofit/>
        </a:bodyPr>
        <a:lstStyle/>
        <a:p>
          <a:pPr marL="0" lvl="0" indent="0" algn="l" defTabSz="711200">
            <a:lnSpc>
              <a:spcPct val="90000"/>
            </a:lnSpc>
            <a:spcBef>
              <a:spcPct val="0"/>
            </a:spcBef>
            <a:spcAft>
              <a:spcPct val="35000"/>
            </a:spcAft>
            <a:buNone/>
          </a:pPr>
          <a:r>
            <a:rPr lang="en-US" sz="1600" kern="1200"/>
            <a:t>Offer better training and enhance the good atmosphere between employees and colleagues. </a:t>
          </a:r>
        </a:p>
      </dsp:txBody>
      <dsp:txXfrm>
        <a:off x="1211090" y="3830829"/>
        <a:ext cx="4844360" cy="1806163"/>
      </dsp:txXfrm>
    </dsp:sp>
    <dsp:sp modelId="{7098FCCB-F00A-A94F-8994-71B365D2F617}">
      <dsp:nvSpPr>
        <dsp:cNvPr id="0" name=""/>
        <dsp:cNvSpPr/>
      </dsp:nvSpPr>
      <dsp:spPr>
        <a:xfrm>
          <a:off x="0" y="3830829"/>
          <a:ext cx="1211090" cy="1806163"/>
        </a:xfrm>
        <a:prstGeom prst="rect">
          <a:avLst/>
        </a:prstGeom>
        <a:solidFill>
          <a:schemeClr val="lt1">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087" tIns="178409" rIns="64087" bIns="178409" numCol="1" spcCol="1270" anchor="ctr" anchorCtr="0">
          <a:noAutofit/>
        </a:bodyPr>
        <a:lstStyle/>
        <a:p>
          <a:pPr marL="0" lvl="0" indent="0" algn="ctr" defTabSz="889000">
            <a:lnSpc>
              <a:spcPct val="90000"/>
            </a:lnSpc>
            <a:spcBef>
              <a:spcPct val="0"/>
            </a:spcBef>
            <a:spcAft>
              <a:spcPct val="35000"/>
            </a:spcAft>
            <a:buNone/>
          </a:pPr>
          <a:r>
            <a:rPr lang="en-US" sz="2000" kern="1200"/>
            <a:t>Offer</a:t>
          </a:r>
        </a:p>
      </dsp:txBody>
      <dsp:txXfrm>
        <a:off x="0" y="3830829"/>
        <a:ext cx="1211090" cy="180616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284A420-F50C-4C2C-B88E-E6F4EF504B6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893A6D2E-5228-4998-9E24-EFCCA024675E}"/>
              </a:ext>
            </a:extLst>
          </p:cNvPr>
          <p:cNvSpPr/>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59D878C-9930-44AF-AE18-FCA0DAE10D39}"/>
              </a:ext>
            </a:extLst>
          </p:cNvPr>
          <p:cNvSpPr>
            <a:spLocks noGrp="1"/>
          </p:cNvSpPr>
          <p:nvPr>
            <p:ph type="ctrTitle"/>
          </p:nvPr>
        </p:nvSpPr>
        <p:spPr>
          <a:xfrm>
            <a:off x="761802" y="852055"/>
            <a:ext cx="10380572" cy="2581463"/>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82D608-1F8D-47BB-B595-43B7BEACA90A}"/>
              </a:ext>
            </a:extLst>
          </p:cNvPr>
          <p:cNvSpPr>
            <a:spLocks noGrp="1"/>
          </p:cNvSpPr>
          <p:nvPr>
            <p:ph type="subTitle" idx="1"/>
          </p:nvPr>
        </p:nvSpPr>
        <p:spPr>
          <a:xfrm>
            <a:off x="761802" y="3754582"/>
            <a:ext cx="10380572" cy="2244436"/>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C2D3C1DA-DAC9-422B-9450-54A7E03B3DE0}"/>
              </a:ext>
            </a:extLst>
          </p:cNvPr>
          <p:cNvSpPr>
            <a:spLocks noGrp="1"/>
          </p:cNvSpPr>
          <p:nvPr>
            <p:ph type="dt" sz="half" idx="10"/>
          </p:nvPr>
        </p:nvSpPr>
        <p:spPr/>
        <p:txBody>
          <a:bodyPr/>
          <a:lstStyle/>
          <a:p>
            <a:fld id="{3341EE12-F28E-4B03-A404-A8FCAE0F6316}" type="datetime1">
              <a:rPr lang="en-US" smtClean="0"/>
              <a:t>7/10/2022</a:t>
            </a:fld>
            <a:endParaRPr lang="en-US" dirty="0"/>
          </a:p>
        </p:txBody>
      </p:sp>
      <p:sp>
        <p:nvSpPr>
          <p:cNvPr id="5" name="Footer Placeholder 4">
            <a:extLst>
              <a:ext uri="{FF2B5EF4-FFF2-40B4-BE49-F238E27FC236}">
                <a16:creationId xmlns:a16="http://schemas.microsoft.com/office/drawing/2014/main" id="{6739A2B9-3E23-4C08-A5CE-698861210A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2E61E-26F7-4369-8F2F-6D3CDF644D94}"/>
              </a:ext>
            </a:extLst>
          </p:cNvPr>
          <p:cNvSpPr>
            <a:spLocks noGrp="1"/>
          </p:cNvSpPr>
          <p:nvPr>
            <p:ph type="sldNum" sz="quarter" idx="12"/>
          </p:nvPr>
        </p:nvSpPr>
        <p:spPr/>
        <p:txBody>
          <a:bodyPr/>
          <a:lstStyle/>
          <a:p>
            <a:fld id="{B4A918BC-4D43-4B42-B3C0-E7EBE25E6AF0}" type="slidenum">
              <a:rPr lang="en-US" smtClean="0"/>
              <a:t>‹#›</a:t>
            </a:fld>
            <a:endParaRPr lang="en-US" dirty="0"/>
          </a:p>
        </p:txBody>
      </p:sp>
      <p:cxnSp>
        <p:nvCxnSpPr>
          <p:cNvPr id="23" name="Straight Connector 22">
            <a:extLst>
              <a:ext uri="{FF2B5EF4-FFF2-40B4-BE49-F238E27FC236}">
                <a16:creationId xmlns:a16="http://schemas.microsoft.com/office/drawing/2014/main" id="{3ADB48DB-8E25-4F2F-8C02-5B793937255F}"/>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32BA7E3-7313-49C8-A245-A85BDEB13EB3}"/>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54327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62CCA-8D32-44C3-809A-54D0245B8ABF}"/>
              </a:ext>
            </a:extLst>
          </p:cNvPr>
          <p:cNvSpPr>
            <a:spLocks noGrp="1"/>
          </p:cNvSpPr>
          <p:nvPr>
            <p:ph type="title"/>
          </p:nvPr>
        </p:nvSpPr>
        <p:spPr>
          <a:xfrm>
            <a:off x="761801" y="858982"/>
            <a:ext cx="10380573" cy="143227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0689041-349C-49F8-B155-6F5862873736}"/>
              </a:ext>
            </a:extLst>
          </p:cNvPr>
          <p:cNvSpPr>
            <a:spLocks noGrp="1"/>
          </p:cNvSpPr>
          <p:nvPr>
            <p:ph idx="1"/>
          </p:nvPr>
        </p:nvSpPr>
        <p:spPr>
          <a:xfrm>
            <a:off x="761799" y="2750126"/>
            <a:ext cx="10381205" cy="32617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35E088-72B1-425B-B53B-81B134826169}"/>
              </a:ext>
            </a:extLst>
          </p:cNvPr>
          <p:cNvSpPr>
            <a:spLocks noGrp="1"/>
          </p:cNvSpPr>
          <p:nvPr>
            <p:ph type="dt" sz="half" idx="10"/>
          </p:nvPr>
        </p:nvSpPr>
        <p:spPr/>
        <p:txBody>
          <a:bodyPr/>
          <a:lstStyle/>
          <a:p>
            <a:fld id="{1962799E-EB8E-4038-8063-81BB57C732D4}" type="datetime1">
              <a:rPr lang="en-US" smtClean="0"/>
              <a:t>7/10/2022</a:t>
            </a:fld>
            <a:endParaRPr lang="en-US"/>
          </a:p>
        </p:txBody>
      </p:sp>
      <p:sp>
        <p:nvSpPr>
          <p:cNvPr id="5" name="Footer Placeholder 4">
            <a:extLst>
              <a:ext uri="{FF2B5EF4-FFF2-40B4-BE49-F238E27FC236}">
                <a16:creationId xmlns:a16="http://schemas.microsoft.com/office/drawing/2014/main" id="{89180451-8BF9-48B2-8E6A-9E15C83357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68196E-3A76-4417-BFD8-4400D16E07EA}"/>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23027371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CFB183B-99B9-4420-AB2D-070568510522}"/>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76DF62B9-1876-4EEB-929D-B46F98265E34}"/>
              </a:ext>
            </a:extLst>
          </p:cNvPr>
          <p:cNvSpPr/>
          <p:nvPr/>
        </p:nvSpPr>
        <p:spPr>
          <a:xfrm>
            <a:off x="0" y="-2"/>
            <a:ext cx="12192000" cy="3862064"/>
          </a:xfrm>
          <a:prstGeom prst="rect">
            <a:avLst/>
          </a:prstGeom>
          <a:ln>
            <a:noFill/>
          </a:ln>
          <a:effectLst>
            <a:outerShdw blurRad="203200" dist="127000" dir="5460000" sx="96000" sy="96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4" name="Straight Connector 13">
            <a:extLst>
              <a:ext uri="{FF2B5EF4-FFF2-40B4-BE49-F238E27FC236}">
                <a16:creationId xmlns:a16="http://schemas.microsoft.com/office/drawing/2014/main" id="{B5F0E4DD-839A-4BD2-B5FA-FF319E87D037}"/>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692C2FB-E558-4132-AAF5-EFCED0144BA2}"/>
              </a:ext>
            </a:extLst>
          </p:cNvPr>
          <p:cNvSpPr>
            <a:spLocks noGrp="1"/>
          </p:cNvSpPr>
          <p:nvPr>
            <p:ph type="title"/>
          </p:nvPr>
        </p:nvSpPr>
        <p:spPr>
          <a:xfrm>
            <a:off x="761801" y="852056"/>
            <a:ext cx="10380572" cy="257694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AA20424-DA4E-467F-AC0A-D44192A54F64}"/>
              </a:ext>
            </a:extLst>
          </p:cNvPr>
          <p:cNvSpPr>
            <a:spLocks noGrp="1"/>
          </p:cNvSpPr>
          <p:nvPr>
            <p:ph type="body" idx="1"/>
          </p:nvPr>
        </p:nvSpPr>
        <p:spPr>
          <a:xfrm>
            <a:off x="761797" y="4202832"/>
            <a:ext cx="10395116" cy="1789260"/>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3B39F9C-ADA9-4225-9D74-193A8894ED7A}"/>
              </a:ext>
            </a:extLst>
          </p:cNvPr>
          <p:cNvSpPr>
            <a:spLocks noGrp="1"/>
          </p:cNvSpPr>
          <p:nvPr>
            <p:ph type="dt" sz="half" idx="10"/>
          </p:nvPr>
        </p:nvSpPr>
        <p:spPr>
          <a:xfrm>
            <a:off x="332481" y="6236208"/>
            <a:ext cx="3037459" cy="365125"/>
          </a:xfrm>
        </p:spPr>
        <p:txBody>
          <a:bodyPr/>
          <a:lstStyle/>
          <a:p>
            <a:fld id="{217A73C3-B243-44D3-809D-EF8FDFBD85D4}" type="datetime1">
              <a:rPr lang="en-US" smtClean="0"/>
              <a:t>7/10/2022</a:t>
            </a:fld>
            <a:endParaRPr lang="en-US" dirty="0"/>
          </a:p>
        </p:txBody>
      </p:sp>
      <p:sp>
        <p:nvSpPr>
          <p:cNvPr id="5" name="Footer Placeholder 4">
            <a:extLst>
              <a:ext uri="{FF2B5EF4-FFF2-40B4-BE49-F238E27FC236}">
                <a16:creationId xmlns:a16="http://schemas.microsoft.com/office/drawing/2014/main" id="{84057DEC-B96B-4D69-8B62-5156FDA6D9BB}"/>
              </a:ext>
            </a:extLst>
          </p:cNvPr>
          <p:cNvSpPr>
            <a:spLocks noGrp="1"/>
          </p:cNvSpPr>
          <p:nvPr>
            <p:ph type="ftr" sz="quarter" idx="11"/>
          </p:nvPr>
        </p:nvSpPr>
        <p:spPr>
          <a:xfrm>
            <a:off x="332481" y="237744"/>
            <a:ext cx="4114800" cy="365125"/>
          </a:xfrm>
        </p:spPr>
        <p:txBody>
          <a:bodyPr/>
          <a:lstStyle/>
          <a:p>
            <a:endParaRPr lang="en-US" dirty="0"/>
          </a:p>
        </p:txBody>
      </p:sp>
      <p:sp>
        <p:nvSpPr>
          <p:cNvPr id="6" name="Slide Number Placeholder 5">
            <a:extLst>
              <a:ext uri="{FF2B5EF4-FFF2-40B4-BE49-F238E27FC236}">
                <a16:creationId xmlns:a16="http://schemas.microsoft.com/office/drawing/2014/main" id="{A0BF4AC1-9934-43DC-B9AC-322612A74656}"/>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cxnSp>
        <p:nvCxnSpPr>
          <p:cNvPr id="11" name="Straight Connector 10">
            <a:extLst>
              <a:ext uri="{FF2B5EF4-FFF2-40B4-BE49-F238E27FC236}">
                <a16:creationId xmlns:a16="http://schemas.microsoft.com/office/drawing/2014/main" id="{4CBDA60A-39CD-41D4-8AE5-0FB7FD78559C}"/>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1508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CAF84-4A19-4D9A-9B82-46BCBED4F7BD}"/>
              </a:ext>
            </a:extLst>
          </p:cNvPr>
          <p:cNvSpPr>
            <a:spLocks noGrp="1"/>
          </p:cNvSpPr>
          <p:nvPr>
            <p:ph type="title"/>
          </p:nvPr>
        </p:nvSpPr>
        <p:spPr>
          <a:xfrm>
            <a:off x="761801" y="858982"/>
            <a:ext cx="10380573" cy="143227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5A373DD-26AC-4E69-A17C-538D9C7C6854}"/>
              </a:ext>
            </a:extLst>
          </p:cNvPr>
          <p:cNvSpPr>
            <a:spLocks noGrp="1"/>
          </p:cNvSpPr>
          <p:nvPr>
            <p:ph sz="half" idx="1"/>
          </p:nvPr>
        </p:nvSpPr>
        <p:spPr>
          <a:xfrm>
            <a:off x="761800"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AD30C23-A75F-45DF-BCCF-760C533AC7FA}"/>
              </a:ext>
            </a:extLst>
          </p:cNvPr>
          <p:cNvSpPr>
            <a:spLocks noGrp="1"/>
          </p:cNvSpPr>
          <p:nvPr>
            <p:ph sz="half" idx="2"/>
          </p:nvPr>
        </p:nvSpPr>
        <p:spPr>
          <a:xfrm>
            <a:off x="6097092"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82C3974-73EC-4F1B-9E92-0E279ABEE5CD}"/>
              </a:ext>
            </a:extLst>
          </p:cNvPr>
          <p:cNvSpPr>
            <a:spLocks noGrp="1"/>
          </p:cNvSpPr>
          <p:nvPr>
            <p:ph type="dt" sz="half" idx="10"/>
          </p:nvPr>
        </p:nvSpPr>
        <p:spPr>
          <a:xfrm>
            <a:off x="332481" y="6236208"/>
            <a:ext cx="3037459" cy="365125"/>
          </a:xfrm>
        </p:spPr>
        <p:txBody>
          <a:bodyPr/>
          <a:lstStyle/>
          <a:p>
            <a:fld id="{C9B6D3E3-28E2-4380-A113-67698215C5F8}" type="datetime1">
              <a:rPr lang="en-US" smtClean="0"/>
              <a:t>7/10/2022</a:t>
            </a:fld>
            <a:endParaRPr lang="en-US" dirty="0"/>
          </a:p>
        </p:txBody>
      </p:sp>
      <p:sp>
        <p:nvSpPr>
          <p:cNvPr id="6" name="Footer Placeholder 5">
            <a:extLst>
              <a:ext uri="{FF2B5EF4-FFF2-40B4-BE49-F238E27FC236}">
                <a16:creationId xmlns:a16="http://schemas.microsoft.com/office/drawing/2014/main" id="{CC70B3F2-3F28-42A3-9701-A6F01F1B185A}"/>
              </a:ext>
            </a:extLst>
          </p:cNvPr>
          <p:cNvSpPr>
            <a:spLocks noGrp="1"/>
          </p:cNvSpPr>
          <p:nvPr>
            <p:ph type="ftr" sz="quarter" idx="11"/>
          </p:nvPr>
        </p:nvSpPr>
        <p:spPr>
          <a:xfrm>
            <a:off x="332481" y="237744"/>
            <a:ext cx="4114800" cy="365125"/>
          </a:xfrm>
        </p:spPr>
        <p:txBody>
          <a:bodyPr/>
          <a:lstStyle/>
          <a:p>
            <a:endParaRPr lang="en-US" dirty="0"/>
          </a:p>
        </p:txBody>
      </p:sp>
      <p:sp>
        <p:nvSpPr>
          <p:cNvPr id="7" name="Slide Number Placeholder 6">
            <a:extLst>
              <a:ext uri="{FF2B5EF4-FFF2-40B4-BE49-F238E27FC236}">
                <a16:creationId xmlns:a16="http://schemas.microsoft.com/office/drawing/2014/main" id="{E5E7A2FC-50E7-4972-9F28-E3AC4EF93D44}"/>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41404367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65F85-77E6-4F6D-9FFA-5D76201B13E5}"/>
              </a:ext>
            </a:extLst>
          </p:cNvPr>
          <p:cNvSpPr>
            <a:spLocks noGrp="1"/>
          </p:cNvSpPr>
          <p:nvPr>
            <p:ph type="title"/>
          </p:nvPr>
        </p:nvSpPr>
        <p:spPr>
          <a:xfrm>
            <a:off x="761802" y="872836"/>
            <a:ext cx="10380572" cy="1427019"/>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C6C0DAE-58D1-45D9-9FC4-B0864E332C08}"/>
              </a:ext>
            </a:extLst>
          </p:cNvPr>
          <p:cNvSpPr>
            <a:spLocks noGrp="1"/>
          </p:cNvSpPr>
          <p:nvPr>
            <p:ph type="body" idx="1"/>
          </p:nvPr>
        </p:nvSpPr>
        <p:spPr>
          <a:xfrm>
            <a:off x="761801" y="2713326"/>
            <a:ext cx="5023424"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1E63D7-9812-4EA1-A0A2-14D974311FAD}"/>
              </a:ext>
            </a:extLst>
          </p:cNvPr>
          <p:cNvSpPr>
            <a:spLocks noGrp="1"/>
          </p:cNvSpPr>
          <p:nvPr>
            <p:ph sz="half" idx="2"/>
          </p:nvPr>
        </p:nvSpPr>
        <p:spPr>
          <a:xfrm>
            <a:off x="761801" y="3706091"/>
            <a:ext cx="5023424"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E4C5055B-04A0-47D3-90ED-135025F857F9}"/>
              </a:ext>
            </a:extLst>
          </p:cNvPr>
          <p:cNvSpPr>
            <a:spLocks noGrp="1"/>
          </p:cNvSpPr>
          <p:nvPr>
            <p:ph type="body" sz="quarter" idx="3"/>
          </p:nvPr>
        </p:nvSpPr>
        <p:spPr>
          <a:xfrm>
            <a:off x="6094211" y="2713326"/>
            <a:ext cx="5048163"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936E6E-8F64-49E6-B57C-86CF92D1689E}"/>
              </a:ext>
            </a:extLst>
          </p:cNvPr>
          <p:cNvSpPr>
            <a:spLocks noGrp="1"/>
          </p:cNvSpPr>
          <p:nvPr>
            <p:ph sz="quarter" idx="4"/>
          </p:nvPr>
        </p:nvSpPr>
        <p:spPr>
          <a:xfrm>
            <a:off x="6094211" y="3706091"/>
            <a:ext cx="5048163"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CFFBEAD-2827-40DA-8338-2D691325F1B3}"/>
              </a:ext>
            </a:extLst>
          </p:cNvPr>
          <p:cNvSpPr>
            <a:spLocks noGrp="1"/>
          </p:cNvSpPr>
          <p:nvPr>
            <p:ph type="dt" sz="half" idx="10"/>
          </p:nvPr>
        </p:nvSpPr>
        <p:spPr>
          <a:xfrm>
            <a:off x="332481" y="6236208"/>
            <a:ext cx="3037459" cy="365125"/>
          </a:xfrm>
        </p:spPr>
        <p:txBody>
          <a:bodyPr/>
          <a:lstStyle/>
          <a:p>
            <a:fld id="{A9EFCB61-04AD-47C9-BF79-2BD8B9CEC07A}" type="datetime1">
              <a:rPr lang="en-US" smtClean="0"/>
              <a:t>7/10/2022</a:t>
            </a:fld>
            <a:endParaRPr lang="en-US" dirty="0"/>
          </a:p>
        </p:txBody>
      </p:sp>
      <p:sp>
        <p:nvSpPr>
          <p:cNvPr id="8" name="Footer Placeholder 7">
            <a:extLst>
              <a:ext uri="{FF2B5EF4-FFF2-40B4-BE49-F238E27FC236}">
                <a16:creationId xmlns:a16="http://schemas.microsoft.com/office/drawing/2014/main" id="{DF34B88D-9C6E-4A88-985C-3ED5057A1F65}"/>
              </a:ext>
            </a:extLst>
          </p:cNvPr>
          <p:cNvSpPr>
            <a:spLocks noGrp="1"/>
          </p:cNvSpPr>
          <p:nvPr>
            <p:ph type="ftr" sz="quarter" idx="11"/>
          </p:nvPr>
        </p:nvSpPr>
        <p:spPr>
          <a:xfrm>
            <a:off x="332481" y="237744"/>
            <a:ext cx="4114800" cy="365125"/>
          </a:xfrm>
        </p:spPr>
        <p:txBody>
          <a:bodyPr/>
          <a:lstStyle/>
          <a:p>
            <a:endParaRPr lang="en-US" dirty="0"/>
          </a:p>
        </p:txBody>
      </p:sp>
      <p:sp>
        <p:nvSpPr>
          <p:cNvPr id="9" name="Slide Number Placeholder 8">
            <a:extLst>
              <a:ext uri="{FF2B5EF4-FFF2-40B4-BE49-F238E27FC236}">
                <a16:creationId xmlns:a16="http://schemas.microsoft.com/office/drawing/2014/main" id="{880B6A32-2D15-425F-B6A9-146AFB5C1ACB}"/>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25791621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81B7C-9BD5-4CF8-BAEB-A6CB78DA2F89}"/>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AD85F1D3-3353-4FC6-8854-51B0BFFD6D5A}"/>
              </a:ext>
            </a:extLst>
          </p:cNvPr>
          <p:cNvSpPr>
            <a:spLocks noGrp="1"/>
          </p:cNvSpPr>
          <p:nvPr>
            <p:ph type="dt" sz="half" idx="10"/>
          </p:nvPr>
        </p:nvSpPr>
        <p:spPr/>
        <p:txBody>
          <a:bodyPr/>
          <a:lstStyle/>
          <a:p>
            <a:fld id="{A4535E0C-D585-492F-8146-7493F4086301}" type="datetime1">
              <a:rPr lang="en-US" smtClean="0"/>
              <a:t>7/10/2022</a:t>
            </a:fld>
            <a:endParaRPr lang="en-US"/>
          </a:p>
        </p:txBody>
      </p:sp>
      <p:sp>
        <p:nvSpPr>
          <p:cNvPr id="4" name="Footer Placeholder 3">
            <a:extLst>
              <a:ext uri="{FF2B5EF4-FFF2-40B4-BE49-F238E27FC236}">
                <a16:creationId xmlns:a16="http://schemas.microsoft.com/office/drawing/2014/main" id="{F7226CE6-6BEB-46DB-BD4B-9B8AE89A1A8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181BCCC-8B3F-40B3-91D5-52E53B2AAE11}"/>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40984997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2C0FBB6-4CCA-4358-9DD5-CDF2173E63C8}"/>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8902559A-671A-4FDE-82C3-1CF8CFCF18EC}"/>
              </a:ext>
            </a:extLst>
          </p:cNvPr>
          <p:cNvSpPr>
            <a:spLocks noGrp="1"/>
          </p:cNvSpPr>
          <p:nvPr>
            <p:ph type="dt" sz="half" idx="10"/>
          </p:nvPr>
        </p:nvSpPr>
        <p:spPr/>
        <p:txBody>
          <a:bodyPr/>
          <a:lstStyle/>
          <a:p>
            <a:fld id="{8CE48390-48B5-49AB-B019-A7C8FB8C31F6}" type="datetime1">
              <a:rPr lang="en-US" smtClean="0"/>
              <a:t>7/10/2022</a:t>
            </a:fld>
            <a:endParaRPr lang="en-US"/>
          </a:p>
        </p:txBody>
      </p:sp>
      <p:sp>
        <p:nvSpPr>
          <p:cNvPr id="3" name="Footer Placeholder 2">
            <a:extLst>
              <a:ext uri="{FF2B5EF4-FFF2-40B4-BE49-F238E27FC236}">
                <a16:creationId xmlns:a16="http://schemas.microsoft.com/office/drawing/2014/main" id="{78A14275-250D-437E-BAF1-5BB3CDE64AC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FD93BDE-2A52-4AA7-B222-0F25570EBF77}"/>
              </a:ext>
            </a:extLst>
          </p:cNvPr>
          <p:cNvSpPr>
            <a:spLocks noGrp="1"/>
          </p:cNvSpPr>
          <p:nvPr>
            <p:ph type="sldNum" sz="quarter" idx="12"/>
          </p:nvPr>
        </p:nvSpPr>
        <p:spPr/>
        <p:txBody>
          <a:bodyPr/>
          <a:lstStyle/>
          <a:p>
            <a:fld id="{B4A918BC-4D43-4B42-B3C0-E7EBE25E6AF0}" type="slidenum">
              <a:rPr lang="en-US" smtClean="0"/>
              <a:t>‹#›</a:t>
            </a:fld>
            <a:endParaRPr lang="en-US"/>
          </a:p>
        </p:txBody>
      </p:sp>
      <p:cxnSp>
        <p:nvCxnSpPr>
          <p:cNvPr id="5" name="Straight Connector 4">
            <a:extLst>
              <a:ext uri="{FF2B5EF4-FFF2-40B4-BE49-F238E27FC236}">
                <a16:creationId xmlns:a16="http://schemas.microsoft.com/office/drawing/2014/main" id="{9E6B771E-DDF7-430C-9462-BA1D3742C84E}"/>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11224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F9A0B00-F6ED-4C3A-97DC-C2AF9D62EE8B}"/>
              </a:ext>
            </a:extLst>
          </p:cNvPr>
          <p:cNvSpPr/>
          <p:nvPr/>
        </p:nvSpPr>
        <p:spPr>
          <a:xfrm>
            <a:off x="79067" y="0"/>
            <a:ext cx="4998624" cy="6858000"/>
          </a:xfrm>
          <a:prstGeom prst="rect">
            <a:avLst/>
          </a:prstGeom>
          <a:ln>
            <a:noFill/>
          </a:ln>
          <a:effectLst>
            <a:outerShdw blurRad="228600" dist="1143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3" name="Rectangle 122">
            <a:extLst>
              <a:ext uri="{FF2B5EF4-FFF2-40B4-BE49-F238E27FC236}">
                <a16:creationId xmlns:a16="http://schemas.microsoft.com/office/drawing/2014/main" id="{3B025FD9-B9EF-4F5C-B67D-3485253B7A6A}"/>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47F545CD-A200-4C66-BF9A-9B839D0CE648}"/>
              </a:ext>
            </a:extLst>
          </p:cNvPr>
          <p:cNvSpPr/>
          <p:nvPr/>
        </p:nvSpPr>
        <p:spPr>
          <a:xfrm>
            <a:off x="0" y="0"/>
            <a:ext cx="6096000" cy="6858000"/>
          </a:xfrm>
          <a:prstGeom prst="rect">
            <a:avLst/>
          </a:prstGeom>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110916-EEE9-418C-B24A-EC09A6D22859}"/>
              </a:ext>
            </a:extLst>
          </p:cNvPr>
          <p:cNvSpPr>
            <a:spLocks noGrp="1"/>
          </p:cNvSpPr>
          <p:nvPr>
            <p:ph type="title"/>
          </p:nvPr>
        </p:nvSpPr>
        <p:spPr>
          <a:xfrm>
            <a:off x="770537" y="872836"/>
            <a:ext cx="4560525" cy="2281050"/>
          </a:xfrm>
        </p:spPr>
        <p:txBody>
          <a:bodyPr anchor="b">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9C3A0F4-FD98-409E-B41A-5F4352C6A8E5}"/>
              </a:ext>
            </a:extLst>
          </p:cNvPr>
          <p:cNvSpPr>
            <a:spLocks noGrp="1"/>
          </p:cNvSpPr>
          <p:nvPr>
            <p:ph idx="1"/>
          </p:nvPr>
        </p:nvSpPr>
        <p:spPr>
          <a:xfrm>
            <a:off x="6621781" y="872837"/>
            <a:ext cx="4520593" cy="5140036"/>
          </a:xfrm>
        </p:spPr>
        <p:txBody>
          <a:bodyPr>
            <a:normAutofit/>
          </a:bodyPr>
          <a:lstStyle>
            <a:lvl1pPr algn="l">
              <a:defRPr sz="2800"/>
            </a:lvl1pPr>
            <a:lvl2pPr algn="l">
              <a:defRPr sz="2400"/>
            </a:lvl2pPr>
            <a:lvl3pPr algn="l">
              <a:defRPr sz="2000"/>
            </a:lvl3pPr>
            <a:lvl4pPr algn="l">
              <a:defRPr sz="1800"/>
            </a:lvl4pPr>
            <a:lvl5pPr algn="l">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3EFABF6F-6E7C-4B3F-B205-09361DA5898B}"/>
              </a:ext>
            </a:extLst>
          </p:cNvPr>
          <p:cNvSpPr>
            <a:spLocks noGrp="1"/>
          </p:cNvSpPr>
          <p:nvPr>
            <p:ph type="body" sz="half" idx="2"/>
          </p:nvPr>
        </p:nvSpPr>
        <p:spPr>
          <a:xfrm>
            <a:off x="770537" y="3442854"/>
            <a:ext cx="4560525" cy="257694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25198D-8500-4277-AA5D-3C3D8FDDCF4B}"/>
              </a:ext>
            </a:extLst>
          </p:cNvPr>
          <p:cNvSpPr>
            <a:spLocks noGrp="1"/>
          </p:cNvSpPr>
          <p:nvPr>
            <p:ph type="dt" sz="half" idx="10"/>
          </p:nvPr>
        </p:nvSpPr>
        <p:spPr>
          <a:xfrm>
            <a:off x="329184" y="6236208"/>
            <a:ext cx="3037459" cy="365125"/>
          </a:xfrm>
        </p:spPr>
        <p:txBody>
          <a:bodyPr/>
          <a:lstStyle/>
          <a:p>
            <a:fld id="{962E767E-8A14-4E70-91B9-2101CBC4D7BD}" type="datetime1">
              <a:rPr lang="en-US" smtClean="0"/>
              <a:t>7/10/2022</a:t>
            </a:fld>
            <a:endParaRPr lang="en-US" dirty="0"/>
          </a:p>
        </p:txBody>
      </p:sp>
      <p:sp>
        <p:nvSpPr>
          <p:cNvPr id="6" name="Footer Placeholder 5">
            <a:extLst>
              <a:ext uri="{FF2B5EF4-FFF2-40B4-BE49-F238E27FC236}">
                <a16:creationId xmlns:a16="http://schemas.microsoft.com/office/drawing/2014/main" id="{F98D219F-027A-4632-9FB0-BD098D5693DB}"/>
              </a:ext>
            </a:extLst>
          </p:cNvPr>
          <p:cNvSpPr>
            <a:spLocks noGrp="1"/>
          </p:cNvSpPr>
          <p:nvPr>
            <p:ph type="ftr" sz="quarter" idx="11"/>
          </p:nvPr>
        </p:nvSpPr>
        <p:spPr>
          <a:xfrm>
            <a:off x="329184" y="237744"/>
            <a:ext cx="3792532" cy="365125"/>
          </a:xfrm>
        </p:spPr>
        <p:txBody>
          <a:bodyPr/>
          <a:lstStyle>
            <a:lvl1pPr algn="l">
              <a:defRPr/>
            </a:lvl1pPr>
          </a:lstStyle>
          <a:p>
            <a:endParaRPr lang="en-US" dirty="0"/>
          </a:p>
        </p:txBody>
      </p:sp>
      <p:sp>
        <p:nvSpPr>
          <p:cNvPr id="7" name="Slide Number Placeholder 6">
            <a:extLst>
              <a:ext uri="{FF2B5EF4-FFF2-40B4-BE49-F238E27FC236}">
                <a16:creationId xmlns:a16="http://schemas.microsoft.com/office/drawing/2014/main" id="{CA30C82B-C7DC-434D-8768-DE9D1176715B}"/>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dirty="0"/>
          </a:p>
        </p:txBody>
      </p:sp>
      <p:cxnSp>
        <p:nvCxnSpPr>
          <p:cNvPr id="129" name="Straight Connector 128">
            <a:extLst>
              <a:ext uri="{FF2B5EF4-FFF2-40B4-BE49-F238E27FC236}">
                <a16:creationId xmlns:a16="http://schemas.microsoft.com/office/drawing/2014/main" id="{A8CCC603-9605-46C8-9034-8DAE6AC40DD9}"/>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CBBF1D9-8F8F-45A3-BDB4-952D0FB20A4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903451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BEB8797-B080-41A6-B14E-8DC7F0F27E4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0C6C7272-A552-46B3-992F-F5ADD5AA2443}"/>
              </a:ext>
            </a:extLst>
          </p:cNvPr>
          <p:cNvSpPr/>
          <p:nvPr/>
        </p:nvSpPr>
        <p:spPr>
          <a:xfrm>
            <a:off x="-1" y="0"/>
            <a:ext cx="6087677" cy="6858000"/>
          </a:xfrm>
          <a:prstGeom prst="rect">
            <a:avLst/>
          </a:prstGeom>
          <a:solidFill>
            <a:schemeClr val="bg1"/>
          </a:solidFill>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C25F6AD1-1E6C-46AF-8431-6627180FFD2E}"/>
              </a:ext>
            </a:extLst>
          </p:cNvPr>
          <p:cNvSpPr>
            <a:spLocks noGrp="1"/>
          </p:cNvSpPr>
          <p:nvPr>
            <p:ph type="title"/>
          </p:nvPr>
        </p:nvSpPr>
        <p:spPr>
          <a:xfrm>
            <a:off x="768733" y="858981"/>
            <a:ext cx="4556749" cy="2281052"/>
          </a:xfrm>
        </p:spPr>
        <p:txBody>
          <a:bodyPr anchor="b"/>
          <a:lstStyle>
            <a:lvl1pPr>
              <a:defRPr lang="en-US" sz="3600" kern="1200" dirty="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88A91F9-760E-4CF4-8A03-FA1482C35EB7}"/>
              </a:ext>
            </a:extLst>
          </p:cNvPr>
          <p:cNvSpPr>
            <a:spLocks noGrp="1"/>
          </p:cNvSpPr>
          <p:nvPr>
            <p:ph type="pic" idx="1"/>
          </p:nvPr>
        </p:nvSpPr>
        <p:spPr>
          <a:xfrm>
            <a:off x="6559826" y="865909"/>
            <a:ext cx="4582548" cy="512618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149A9D5-BA6E-4C4A-88A0-5BB86958B8E6}"/>
              </a:ext>
            </a:extLst>
          </p:cNvPr>
          <p:cNvSpPr>
            <a:spLocks noGrp="1"/>
          </p:cNvSpPr>
          <p:nvPr>
            <p:ph type="body" sz="half" idx="2"/>
          </p:nvPr>
        </p:nvSpPr>
        <p:spPr>
          <a:xfrm>
            <a:off x="768733" y="3429000"/>
            <a:ext cx="4556749" cy="2590800"/>
          </a:xfrm>
        </p:spPr>
        <p:txBody>
          <a:bodyPr/>
          <a:lstStyle>
            <a:lvl1pPr marL="0" indent="0">
              <a:buNone/>
              <a:defRPr lang="en-US" sz="2400" kern="1200" dirty="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56899E-70A1-4EFB-87EC-6C4F3BC0360B}"/>
              </a:ext>
            </a:extLst>
          </p:cNvPr>
          <p:cNvSpPr>
            <a:spLocks noGrp="1"/>
          </p:cNvSpPr>
          <p:nvPr>
            <p:ph type="dt" sz="half" idx="10"/>
          </p:nvPr>
        </p:nvSpPr>
        <p:spPr>
          <a:xfrm>
            <a:off x="329184" y="6236208"/>
            <a:ext cx="3037459" cy="365125"/>
          </a:xfrm>
        </p:spPr>
        <p:txBody>
          <a:bodyPr/>
          <a:lstStyle/>
          <a:p>
            <a:fld id="{01AF0C4B-5A4A-45CA-ABEC-10F107160D33}" type="datetime1">
              <a:rPr lang="en-US" smtClean="0"/>
              <a:t>7/10/2022</a:t>
            </a:fld>
            <a:endParaRPr lang="en-US" dirty="0"/>
          </a:p>
        </p:txBody>
      </p:sp>
      <p:sp>
        <p:nvSpPr>
          <p:cNvPr id="6" name="Footer Placeholder 5">
            <a:extLst>
              <a:ext uri="{FF2B5EF4-FFF2-40B4-BE49-F238E27FC236}">
                <a16:creationId xmlns:a16="http://schemas.microsoft.com/office/drawing/2014/main" id="{5FC34B05-4931-4BC8-BD43-9E6B944B3069}"/>
              </a:ext>
            </a:extLst>
          </p:cNvPr>
          <p:cNvSpPr>
            <a:spLocks noGrp="1"/>
          </p:cNvSpPr>
          <p:nvPr>
            <p:ph type="ftr" sz="quarter" idx="11"/>
          </p:nvPr>
        </p:nvSpPr>
        <p:spPr>
          <a:xfrm>
            <a:off x="329184" y="237744"/>
            <a:ext cx="4114800" cy="365125"/>
          </a:xfrm>
        </p:spPr>
        <p:txBody>
          <a:bodyPr/>
          <a:lstStyle>
            <a:lvl1pPr algn="l">
              <a:defRPr/>
            </a:lvl1pPr>
          </a:lstStyle>
          <a:p>
            <a:endParaRPr lang="en-US" dirty="0"/>
          </a:p>
        </p:txBody>
      </p:sp>
      <p:sp>
        <p:nvSpPr>
          <p:cNvPr id="7" name="Slide Number Placeholder 6">
            <a:extLst>
              <a:ext uri="{FF2B5EF4-FFF2-40B4-BE49-F238E27FC236}">
                <a16:creationId xmlns:a16="http://schemas.microsoft.com/office/drawing/2014/main" id="{AD4ABE5D-7EA4-4D33-B23E-52E640CBF21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dirty="0"/>
          </a:p>
        </p:txBody>
      </p:sp>
      <p:cxnSp>
        <p:nvCxnSpPr>
          <p:cNvPr id="74" name="Straight Connector 73">
            <a:extLst>
              <a:ext uri="{FF2B5EF4-FFF2-40B4-BE49-F238E27FC236}">
                <a16:creationId xmlns:a16="http://schemas.microsoft.com/office/drawing/2014/main" id="{DF0DB5EA-94EC-4DB5-B8E5-B454005C1552}"/>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699FF82-B951-46E6-AEA7-0993C867FB6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26154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F69F7-12D5-40F0-88F0-33D60AEB0218}"/>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65BB511-E79D-41D8-AF91-14A5C803FC8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705DFA-4DAF-4B30-8032-503081AEA4BF}"/>
              </a:ext>
            </a:extLst>
          </p:cNvPr>
          <p:cNvSpPr>
            <a:spLocks noGrp="1"/>
          </p:cNvSpPr>
          <p:nvPr>
            <p:ph type="dt" sz="half" idx="10"/>
          </p:nvPr>
        </p:nvSpPr>
        <p:spPr/>
        <p:txBody>
          <a:bodyPr/>
          <a:lstStyle/>
          <a:p>
            <a:fld id="{B68B8189-0D9C-48A6-9FA3-862227B094CE}" type="datetime1">
              <a:rPr lang="en-US" smtClean="0"/>
              <a:t>7/10/2022</a:t>
            </a:fld>
            <a:endParaRPr lang="en-US"/>
          </a:p>
        </p:txBody>
      </p:sp>
      <p:sp>
        <p:nvSpPr>
          <p:cNvPr id="5" name="Footer Placeholder 4">
            <a:extLst>
              <a:ext uri="{FF2B5EF4-FFF2-40B4-BE49-F238E27FC236}">
                <a16:creationId xmlns:a16="http://schemas.microsoft.com/office/drawing/2014/main" id="{E034FBF5-16C0-46A0-916A-4910C1B615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626EA6-7E48-454C-887A-0EF3356F91D5}"/>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36541717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312BAB-A07B-4FEA-8EB5-A7BD8B24C6DA}"/>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F245A432-7E52-48B5-A8BB-13EED592E35A}"/>
              </a:ext>
            </a:extLst>
          </p:cNvPr>
          <p:cNvSpPr/>
          <p:nvPr/>
        </p:nvSpPr>
        <p:spPr>
          <a:xfrm>
            <a:off x="7813964" y="0"/>
            <a:ext cx="4378036" cy="6858000"/>
          </a:xfrm>
          <a:prstGeom prst="rect">
            <a:avLst/>
          </a:prstGeom>
          <a:ln>
            <a:noFill/>
          </a:ln>
          <a:effectLst>
            <a:outerShdw blurRad="254000" dist="152400" dir="10680000" sx="95000" sy="95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656288B6-16BD-4DEE-9187-C78963ED1D8A}"/>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Vertical Title 1">
            <a:extLst>
              <a:ext uri="{FF2B5EF4-FFF2-40B4-BE49-F238E27FC236}">
                <a16:creationId xmlns:a16="http://schemas.microsoft.com/office/drawing/2014/main" id="{F9259F7B-ED77-4251-A424-93712C6F57A0}"/>
              </a:ext>
            </a:extLst>
          </p:cNvPr>
          <p:cNvSpPr>
            <a:spLocks noGrp="1"/>
          </p:cNvSpPr>
          <p:nvPr>
            <p:ph type="title" orient="vert"/>
          </p:nvPr>
        </p:nvSpPr>
        <p:spPr>
          <a:xfrm>
            <a:off x="8139544" y="872836"/>
            <a:ext cx="2521527" cy="5119256"/>
          </a:xfrm>
        </p:spPr>
        <p:txBody>
          <a:bodyPr vert="eaVert" ancho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0295692-9BD0-4EB9-B344-9A6945DB0B81}"/>
              </a:ext>
            </a:extLst>
          </p:cNvPr>
          <p:cNvSpPr>
            <a:spLocks noGrp="1"/>
          </p:cNvSpPr>
          <p:nvPr>
            <p:ph type="body" orient="vert" idx="1"/>
          </p:nvPr>
        </p:nvSpPr>
        <p:spPr>
          <a:xfrm>
            <a:off x="756746" y="872836"/>
            <a:ext cx="6634169" cy="51192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B128527-7CED-4CF3-A260-649685D2E6D3}"/>
              </a:ext>
            </a:extLst>
          </p:cNvPr>
          <p:cNvSpPr>
            <a:spLocks noGrp="1"/>
          </p:cNvSpPr>
          <p:nvPr>
            <p:ph type="dt" sz="half" idx="10"/>
          </p:nvPr>
        </p:nvSpPr>
        <p:spPr>
          <a:xfrm>
            <a:off x="329184" y="6236208"/>
            <a:ext cx="3037459" cy="365125"/>
          </a:xfrm>
        </p:spPr>
        <p:txBody>
          <a:bodyPr/>
          <a:lstStyle/>
          <a:p>
            <a:fld id="{26ADDCAE-6443-42C3-9C19-F95985500186}" type="datetime1">
              <a:rPr lang="en-US" smtClean="0"/>
              <a:t>7/10/2022</a:t>
            </a:fld>
            <a:endParaRPr lang="en-US" dirty="0"/>
          </a:p>
        </p:txBody>
      </p:sp>
      <p:sp>
        <p:nvSpPr>
          <p:cNvPr id="5" name="Footer Placeholder 4">
            <a:extLst>
              <a:ext uri="{FF2B5EF4-FFF2-40B4-BE49-F238E27FC236}">
                <a16:creationId xmlns:a16="http://schemas.microsoft.com/office/drawing/2014/main" id="{20517F65-E517-4B50-B559-FD7D59F3E8B5}"/>
              </a:ext>
            </a:extLst>
          </p:cNvPr>
          <p:cNvSpPr>
            <a:spLocks noGrp="1"/>
          </p:cNvSpPr>
          <p:nvPr>
            <p:ph type="ftr" sz="quarter" idx="11"/>
          </p:nvPr>
        </p:nvSpPr>
        <p:spPr>
          <a:xfrm>
            <a:off x="329184" y="237744"/>
            <a:ext cx="3581400" cy="365125"/>
          </a:xfrm>
        </p:spPr>
        <p:txBody>
          <a:bodyPr/>
          <a:lstStyle/>
          <a:p>
            <a:endParaRPr lang="en-US" dirty="0"/>
          </a:p>
        </p:txBody>
      </p:sp>
      <p:sp>
        <p:nvSpPr>
          <p:cNvPr id="6" name="Slide Number Placeholder 5">
            <a:extLst>
              <a:ext uri="{FF2B5EF4-FFF2-40B4-BE49-F238E27FC236}">
                <a16:creationId xmlns:a16="http://schemas.microsoft.com/office/drawing/2014/main" id="{CAED40B7-46EE-49D9-BE89-7E101F80A49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dirty="0"/>
          </a:p>
        </p:txBody>
      </p:sp>
      <p:cxnSp>
        <p:nvCxnSpPr>
          <p:cNvPr id="16" name="Straight Connector 15">
            <a:extLst>
              <a:ext uri="{FF2B5EF4-FFF2-40B4-BE49-F238E27FC236}">
                <a16:creationId xmlns:a16="http://schemas.microsoft.com/office/drawing/2014/main" id="{E05031BF-2EA5-4128-B6AF-2D0F5A101095}"/>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204589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38E7D36-B1C9-463C-983F-AEA5810A60D0}"/>
              </a:ext>
            </a:extLst>
          </p:cNvPr>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37B9A221-B33F-47C2-85FF-2C8F363D797B}"/>
              </a:ext>
            </a:extLst>
          </p:cNvPr>
          <p:cNvSpPr/>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8" name="Rectangle 7">
            <a:extLst>
              <a:ext uri="{FF2B5EF4-FFF2-40B4-BE49-F238E27FC236}">
                <a16:creationId xmlns:a16="http://schemas.microsoft.com/office/drawing/2014/main" id="{CD0E0EF1-7626-4514-9337-271DD661B1EB}"/>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5" name="Rectangle 64">
            <a:extLst>
              <a:ext uri="{FF2B5EF4-FFF2-40B4-BE49-F238E27FC236}">
                <a16:creationId xmlns:a16="http://schemas.microsoft.com/office/drawing/2014/main" id="{5F0B1492-9A00-4F80-8771-0BB2C2C4353C}"/>
              </a:ext>
            </a:extLst>
          </p:cNvPr>
          <p:cNvSpPr/>
          <p:nvPr/>
        </p:nvSpPr>
        <p:spPr>
          <a:xfrm>
            <a:off x="0" y="-2"/>
            <a:ext cx="12188952" cy="2544415"/>
          </a:xfrm>
          <a:prstGeom prst="rect">
            <a:avLst/>
          </a:prstGeom>
          <a:ln>
            <a:noFill/>
          </a:ln>
          <a:effectLst>
            <a:outerShdw blurRad="190500" dist="1270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a:extLst>
              <a:ext uri="{FF2B5EF4-FFF2-40B4-BE49-F238E27FC236}">
                <a16:creationId xmlns:a16="http://schemas.microsoft.com/office/drawing/2014/main" id="{0F462805-4F8E-44FE-905C-2C3F1A2B3D44}"/>
              </a:ext>
            </a:extLst>
          </p:cNvPr>
          <p:cNvSpPr>
            <a:spLocks noGrp="1"/>
          </p:cNvSpPr>
          <p:nvPr>
            <p:ph type="title"/>
          </p:nvPr>
        </p:nvSpPr>
        <p:spPr>
          <a:xfrm>
            <a:off x="761801" y="858982"/>
            <a:ext cx="10380573" cy="143227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345021C-0380-49AA-ADA1-A8B473FBF572}"/>
              </a:ext>
            </a:extLst>
          </p:cNvPr>
          <p:cNvSpPr>
            <a:spLocks noGrp="1"/>
          </p:cNvSpPr>
          <p:nvPr>
            <p:ph type="body" idx="1"/>
          </p:nvPr>
        </p:nvSpPr>
        <p:spPr>
          <a:xfrm>
            <a:off x="761799" y="2750126"/>
            <a:ext cx="10381205" cy="326178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B7A2409-F298-40BF-BFAC-65A3E71D29E8}"/>
              </a:ext>
            </a:extLst>
          </p:cNvPr>
          <p:cNvSpPr>
            <a:spLocks noGrp="1"/>
          </p:cNvSpPr>
          <p:nvPr>
            <p:ph type="dt" sz="half" idx="2"/>
          </p:nvPr>
        </p:nvSpPr>
        <p:spPr>
          <a:xfrm>
            <a:off x="332481" y="6240079"/>
            <a:ext cx="4114800" cy="365125"/>
          </a:xfrm>
          <a:prstGeom prst="rect">
            <a:avLst/>
          </a:prstGeom>
        </p:spPr>
        <p:txBody>
          <a:bodyPr vert="horz" lIns="91440" tIns="45720" rIns="91440" bIns="45720" rtlCol="0" anchor="ctr"/>
          <a:lstStyle>
            <a:lvl1pPr algn="l">
              <a:defRPr sz="900">
                <a:solidFill>
                  <a:schemeClr val="tx1"/>
                </a:solidFill>
              </a:defRPr>
            </a:lvl1pPr>
          </a:lstStyle>
          <a:p>
            <a:fld id="{6989806E-8E94-473C-AEE7-BE6F15F85533}" type="datetime1">
              <a:rPr lang="en-US" smtClean="0"/>
              <a:t>7/10/2022</a:t>
            </a:fld>
            <a:endParaRPr lang="en-US" dirty="0"/>
          </a:p>
        </p:txBody>
      </p:sp>
      <p:sp>
        <p:nvSpPr>
          <p:cNvPr id="5" name="Footer Placeholder 4">
            <a:extLst>
              <a:ext uri="{FF2B5EF4-FFF2-40B4-BE49-F238E27FC236}">
                <a16:creationId xmlns:a16="http://schemas.microsoft.com/office/drawing/2014/main" id="{CB4799D8-4DBF-4BB2-8D2B-65592ADC9004}"/>
              </a:ext>
            </a:extLst>
          </p:cNvPr>
          <p:cNvSpPr>
            <a:spLocks noGrp="1"/>
          </p:cNvSpPr>
          <p:nvPr>
            <p:ph type="ftr" sz="quarter" idx="3"/>
          </p:nvPr>
        </p:nvSpPr>
        <p:spPr>
          <a:xfrm>
            <a:off x="332481" y="236199"/>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F9F99666-11C3-48A1-966C-439EBF9D9A01}"/>
              </a:ext>
            </a:extLst>
          </p:cNvPr>
          <p:cNvSpPr>
            <a:spLocks noGrp="1"/>
          </p:cNvSpPr>
          <p:nvPr>
            <p:ph type="sldNum" sz="quarter" idx="4"/>
          </p:nvPr>
        </p:nvSpPr>
        <p:spPr>
          <a:xfrm>
            <a:off x="11289782" y="235881"/>
            <a:ext cx="756746" cy="365760"/>
          </a:xfrm>
          <a:prstGeom prst="rect">
            <a:avLst/>
          </a:prstGeom>
        </p:spPr>
        <p:txBody>
          <a:bodyPr vert="horz" lIns="91440" tIns="45720" rIns="91440" bIns="45720" rtlCol="0" anchor="ctr"/>
          <a:lstStyle>
            <a:lvl1pPr algn="ctr">
              <a:defRPr lang="en-US" sz="1400" b="1" kern="1200" smtClean="0">
                <a:solidFill>
                  <a:schemeClr val="tx1"/>
                </a:solidFill>
                <a:latin typeface="Bierstadt" panose="020B0504020202020204" pitchFamily="34" charset="0"/>
                <a:ea typeface="+mn-ea"/>
                <a:cs typeface="+mn-cs"/>
              </a:defRPr>
            </a:lvl1pPr>
          </a:lstStyle>
          <a:p>
            <a:fld id="{B4A918BC-4D43-4B42-B3C0-E7EBE25E6AF0}" type="slidenum">
              <a:rPr lang="en-US" smtClean="0"/>
              <a:pPr/>
              <a:t>‹#›</a:t>
            </a:fld>
            <a:endParaRPr lang="en-US" dirty="0"/>
          </a:p>
        </p:txBody>
      </p:sp>
      <p:cxnSp>
        <p:nvCxnSpPr>
          <p:cNvPr id="119" name="Straight Connector 118">
            <a:extLst>
              <a:ext uri="{FF2B5EF4-FFF2-40B4-BE49-F238E27FC236}">
                <a16:creationId xmlns:a16="http://schemas.microsoft.com/office/drawing/2014/main" id="{7FAC7B62-8ACC-41ED-80AB-8D1CDF38B9E4}"/>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45FF525-9A83-4625-99D9-B267BDE077E7}"/>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71242011"/>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5" r:id="rId6"/>
    <p:sldLayoutId id="2147483680" r:id="rId7"/>
    <p:sldLayoutId id="2147483681" r:id="rId8"/>
    <p:sldLayoutId id="2147483682" r:id="rId9"/>
    <p:sldLayoutId id="2147483684" r:id="rId10"/>
    <p:sldLayoutId id="2147483683"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200" kern="1200">
          <a:solidFill>
            <a:schemeClr val="tx1"/>
          </a:solidFill>
          <a:latin typeface="+mn-lt"/>
          <a:ea typeface="+mn-ea"/>
          <a:cs typeface="+mn-cs"/>
        </a:defRPr>
      </a:lvl1pPr>
      <a:lvl2pPr marL="228600" indent="0" algn="l"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6858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CE82FC2-F860-45B2-A3D6-C0687566A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EFAE907D-B057-4259-A679-952AEED00D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148" y="0"/>
            <a:ext cx="1221114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9C7A5B-3677-734A-9380-4B72D5444B92}"/>
              </a:ext>
            </a:extLst>
          </p:cNvPr>
          <p:cNvSpPr>
            <a:spLocks noGrp="1"/>
          </p:cNvSpPr>
          <p:nvPr>
            <p:ph type="ctrTitle"/>
          </p:nvPr>
        </p:nvSpPr>
        <p:spPr>
          <a:xfrm>
            <a:off x="1097280" y="3092683"/>
            <a:ext cx="4129645" cy="2787805"/>
          </a:xfrm>
        </p:spPr>
        <p:txBody>
          <a:bodyPr anchor="ctr">
            <a:normAutofit/>
          </a:bodyPr>
          <a:lstStyle/>
          <a:p>
            <a:pPr>
              <a:lnSpc>
                <a:spcPct val="90000"/>
              </a:lnSpc>
            </a:pPr>
            <a:r>
              <a:rPr lang="en-GB" dirty="0"/>
              <a:t>Problem Solving and Decision Making</a:t>
            </a:r>
            <a:endParaRPr lang="en-GB"/>
          </a:p>
        </p:txBody>
      </p:sp>
      <p:sp useBgFill="1">
        <p:nvSpPr>
          <p:cNvPr id="13" name="Rectangle 12">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112905" cy="2787805"/>
          </a:xfrm>
          <a:prstGeom prst="rect">
            <a:avLst/>
          </a:prstGeom>
          <a:ln>
            <a:noFill/>
          </a:ln>
          <a:effectLst>
            <a:outerShdw blurRad="254000" dist="139700" dir="522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a:extLst>
              <a:ext uri="{FF2B5EF4-FFF2-40B4-BE49-F238E27FC236}">
                <a16:creationId xmlns:a16="http://schemas.microsoft.com/office/drawing/2014/main" id="{EA457C8F-4AD5-8245-A53F-69548362660C}"/>
              </a:ext>
            </a:extLst>
          </p:cNvPr>
          <p:cNvSpPr>
            <a:spLocks noGrp="1"/>
          </p:cNvSpPr>
          <p:nvPr>
            <p:ph type="subTitle" idx="1"/>
          </p:nvPr>
        </p:nvSpPr>
        <p:spPr>
          <a:xfrm>
            <a:off x="1097279" y="422365"/>
            <a:ext cx="4129645" cy="1684603"/>
          </a:xfrm>
        </p:spPr>
        <p:txBody>
          <a:bodyPr anchor="b">
            <a:normAutofit/>
          </a:bodyPr>
          <a:lstStyle/>
          <a:p>
            <a:r>
              <a:rPr lang="en-GB" dirty="0"/>
              <a:t>Student Name: </a:t>
            </a:r>
            <a:r>
              <a:rPr lang="en-GB" dirty="0" err="1"/>
              <a:t>Dorina</a:t>
            </a:r>
            <a:r>
              <a:rPr lang="en-GB" dirty="0"/>
              <a:t> Lemnrau</a:t>
            </a:r>
          </a:p>
          <a:p>
            <a:r>
              <a:rPr lang="en-GB" dirty="0"/>
              <a:t>ID Number: 2114178</a:t>
            </a:r>
          </a:p>
        </p:txBody>
      </p:sp>
      <p:cxnSp>
        <p:nvCxnSpPr>
          <p:cNvPr id="15" name="Straight Connector 14">
            <a:extLst>
              <a:ext uri="{FF2B5EF4-FFF2-40B4-BE49-F238E27FC236}">
                <a16:creationId xmlns:a16="http://schemas.microsoft.com/office/drawing/2014/main" id="{E8629BEE-13D1-4CDD-8A7D-0A9F9688BA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900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Person with idea concept">
            <a:extLst>
              <a:ext uri="{FF2B5EF4-FFF2-40B4-BE49-F238E27FC236}">
                <a16:creationId xmlns:a16="http://schemas.microsoft.com/office/drawing/2014/main" id="{8D93517A-D114-CA91-011E-175E42F36FDC}"/>
              </a:ext>
            </a:extLst>
          </p:cNvPr>
          <p:cNvPicPr>
            <a:picLocks noChangeAspect="1"/>
          </p:cNvPicPr>
          <p:nvPr/>
        </p:nvPicPr>
        <p:blipFill rotWithShape="1">
          <a:blip r:embed="rId2"/>
          <a:srcRect l="24564" r="16102" b="-1"/>
          <a:stretch/>
        </p:blipFill>
        <p:spPr>
          <a:xfrm>
            <a:off x="6096001" y="10"/>
            <a:ext cx="6095999" cy="6857992"/>
          </a:xfrm>
          <a:prstGeom prst="rect">
            <a:avLst/>
          </a:prstGeom>
        </p:spPr>
      </p:pic>
    </p:spTree>
    <p:extLst>
      <p:ext uri="{BB962C8B-B14F-4D97-AF65-F5344CB8AC3E}">
        <p14:creationId xmlns:p14="http://schemas.microsoft.com/office/powerpoint/2010/main" val="4064181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par>
                                <p:cTn id="13" presetID="10" presetClass="entr" presetSubtype="0" fill="hold" grpId="0" nodeType="withEffect">
                                  <p:stCondLst>
                                    <p:cond delay="1000"/>
                                  </p:stCondLst>
                                  <p:iterate>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Slide Background">
            <a:extLst>
              <a:ext uri="{FF2B5EF4-FFF2-40B4-BE49-F238E27FC236}">
                <a16:creationId xmlns:a16="http://schemas.microsoft.com/office/drawing/2014/main" id="{7DE220E6-BA55-4F04-B3C4-F4985F3E7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33" name="tint">
            <a:extLst>
              <a:ext uri="{FF2B5EF4-FFF2-40B4-BE49-F238E27FC236}">
                <a16:creationId xmlns:a16="http://schemas.microsoft.com/office/drawing/2014/main" id="{5AE190BC-D2FD-433E-AB89-0DF68EFD6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5644" y="0"/>
            <a:ext cx="1046356"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useBgFill="1">
        <p:nvSpPr>
          <p:cNvPr id="1035" name="Rectangle 1034">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6864" y="0"/>
            <a:ext cx="5815134" cy="6858000"/>
          </a:xfrm>
          <a:prstGeom prst="rect">
            <a:avLst/>
          </a:prstGeom>
          <a:ln>
            <a:noFill/>
          </a:ln>
          <a:effectLst>
            <a:outerShdw blurRad="508000" dist="1905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D95D4D-07C9-2240-A7CC-BD20907E3729}"/>
              </a:ext>
            </a:extLst>
          </p:cNvPr>
          <p:cNvSpPr>
            <a:spLocks noGrp="1"/>
          </p:cNvSpPr>
          <p:nvPr>
            <p:ph type="title"/>
          </p:nvPr>
        </p:nvSpPr>
        <p:spPr>
          <a:xfrm>
            <a:off x="6788582" y="858983"/>
            <a:ext cx="3968783" cy="2021378"/>
          </a:xfrm>
        </p:spPr>
        <p:txBody>
          <a:bodyPr>
            <a:normAutofit/>
          </a:bodyPr>
          <a:lstStyle/>
          <a:p>
            <a:r>
              <a:rPr lang="en-GB" sz="4800" b="1" u="sng" dirty="0"/>
              <a:t>Introduction</a:t>
            </a:r>
          </a:p>
        </p:txBody>
      </p:sp>
      <p:pic>
        <p:nvPicPr>
          <p:cNvPr id="1026" name="Picture 2" descr="Five key problem solving skills for professionals – Transport Futures  Institute">
            <a:extLst>
              <a:ext uri="{FF2B5EF4-FFF2-40B4-BE49-F238E27FC236}">
                <a16:creationId xmlns:a16="http://schemas.microsoft.com/office/drawing/2014/main" id="{5FAB125F-B3B0-DA44-A26B-84100BC3569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61367" y="966248"/>
            <a:ext cx="4950255" cy="492550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A8F7F41-278D-0C41-94A6-7248918D226E}"/>
              </a:ext>
            </a:extLst>
          </p:cNvPr>
          <p:cNvSpPr>
            <a:spLocks noGrp="1"/>
          </p:cNvSpPr>
          <p:nvPr>
            <p:ph idx="1"/>
          </p:nvPr>
        </p:nvSpPr>
        <p:spPr>
          <a:xfrm>
            <a:off x="6844240" y="2683627"/>
            <a:ext cx="3968783" cy="2957383"/>
          </a:xfrm>
        </p:spPr>
        <p:txBody>
          <a:bodyPr anchor="ctr">
            <a:normAutofit/>
          </a:bodyPr>
          <a:lstStyle/>
          <a:p>
            <a:pPr>
              <a:lnSpc>
                <a:spcPct val="100000"/>
              </a:lnSpc>
            </a:pPr>
            <a:r>
              <a:rPr lang="en-GB" sz="1600" dirty="0"/>
              <a:t>Problem solving is a key element in the success of an organisation and therefore this presentation is going to be based on the scenario </a:t>
            </a:r>
            <a:r>
              <a:rPr lang="en-GB" sz="1600" dirty="0" err="1"/>
              <a:t>probided</a:t>
            </a:r>
            <a:r>
              <a:rPr lang="en-GB" sz="1600" dirty="0"/>
              <a:t> about the mental health hospitals and communities. Throughout the presentation a PESTLE analysis is going to be used as well as a SWOT analysis, and further based on the results, some solutions are going to be proposed and checked using a cause and analysis model. </a:t>
            </a:r>
          </a:p>
        </p:txBody>
      </p:sp>
      <p:cxnSp>
        <p:nvCxnSpPr>
          <p:cNvPr id="1037" name="Straight Connector 1036">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Rectangle 3">
            <a:extLst>
              <a:ext uri="{FF2B5EF4-FFF2-40B4-BE49-F238E27FC236}">
                <a16:creationId xmlns:a16="http://schemas.microsoft.com/office/drawing/2014/main" id="{17901CBC-15C9-4B48-8CB5-40F3C4137927}"/>
              </a:ext>
            </a:extLst>
          </p:cNvPr>
          <p:cNvSpPr/>
          <p:nvPr/>
        </p:nvSpPr>
        <p:spPr>
          <a:xfrm>
            <a:off x="0" y="0"/>
            <a:ext cx="12191998" cy="6858000"/>
          </a:xfrm>
          <a:prstGeom prst="rect">
            <a:avLst/>
          </a:pr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026792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57" name="Rectangle 2056">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144310"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53EC4A-A187-C84D-BE22-646CFAB14354}"/>
              </a:ext>
            </a:extLst>
          </p:cNvPr>
          <p:cNvSpPr>
            <a:spLocks noGrp="1"/>
          </p:cNvSpPr>
          <p:nvPr>
            <p:ph type="title"/>
          </p:nvPr>
        </p:nvSpPr>
        <p:spPr>
          <a:xfrm>
            <a:off x="6788582" y="858983"/>
            <a:ext cx="3968783" cy="2021378"/>
          </a:xfrm>
        </p:spPr>
        <p:txBody>
          <a:bodyPr>
            <a:normAutofit/>
          </a:bodyPr>
          <a:lstStyle/>
          <a:p>
            <a:r>
              <a:rPr lang="en-GB" sz="4800"/>
              <a:t>The nature of the problem</a:t>
            </a:r>
          </a:p>
        </p:txBody>
      </p:sp>
      <p:pic>
        <p:nvPicPr>
          <p:cNvPr id="2050" name="Picture 2" descr="Hospital Staff Shortage Photos - Free &amp; Royalty-Free Stock Photos from  Dreamstime">
            <a:extLst>
              <a:ext uri="{FF2B5EF4-FFF2-40B4-BE49-F238E27FC236}">
                <a16:creationId xmlns:a16="http://schemas.microsoft.com/office/drawing/2014/main" id="{E0524D87-E3C3-7746-8CE9-FE2B806B2E1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7502" r="16266" b="-1"/>
          <a:stretch/>
        </p:blipFill>
        <p:spPr bwMode="auto">
          <a:xfrm>
            <a:off x="-1" y="-2"/>
            <a:ext cx="6374929" cy="685800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385C7F5-0727-6040-A36B-744B5AAE73FE}"/>
              </a:ext>
            </a:extLst>
          </p:cNvPr>
          <p:cNvSpPr>
            <a:spLocks noGrp="1"/>
          </p:cNvSpPr>
          <p:nvPr>
            <p:ph idx="1"/>
          </p:nvPr>
        </p:nvSpPr>
        <p:spPr>
          <a:xfrm>
            <a:off x="6788582" y="3282696"/>
            <a:ext cx="3968783" cy="2957383"/>
          </a:xfrm>
        </p:spPr>
        <p:txBody>
          <a:bodyPr anchor="ctr">
            <a:normAutofit/>
          </a:bodyPr>
          <a:lstStyle/>
          <a:p>
            <a:pPr>
              <a:lnSpc>
                <a:spcPct val="100000"/>
              </a:lnSpc>
            </a:pPr>
            <a:r>
              <a:rPr lang="en-GB" sz="1500"/>
              <a:t>Shortage of staff in the NHS Mental Health hospitals are starting to cause more and more issues and therefore the government works together with NHS to attract more people to join this profession and boost once with it the quality of work that is being delivered and provided. </a:t>
            </a:r>
          </a:p>
          <a:p>
            <a:pPr>
              <a:lnSpc>
                <a:spcPct val="100000"/>
              </a:lnSpc>
            </a:pPr>
            <a:r>
              <a:rPr lang="en-GB" sz="1500"/>
              <a:t>Therefore, in the provided scenario the problem stands into staffing issues which are part of management and Human Resources. </a:t>
            </a:r>
          </a:p>
        </p:txBody>
      </p:sp>
      <p:cxnSp>
        <p:nvCxnSpPr>
          <p:cNvPr id="2059" name="Straight Connector 2058">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30AD7EF0-57EC-F945-9F8A-07797CD32317}"/>
              </a:ext>
            </a:extLst>
          </p:cNvPr>
          <p:cNvSpPr/>
          <p:nvPr/>
        </p:nvSpPr>
        <p:spPr>
          <a:xfrm>
            <a:off x="0" y="0"/>
            <a:ext cx="12191998" cy="6858000"/>
          </a:xfrm>
          <a:prstGeom prst="rect">
            <a:avLst/>
          </a:prstGeom>
          <a:no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959736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165109B-7036-4613-93D4-579E77F6E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6CD393-FFC2-8E40-B995-A595CBEB18CE}"/>
              </a:ext>
            </a:extLst>
          </p:cNvPr>
          <p:cNvSpPr>
            <a:spLocks noGrp="1"/>
          </p:cNvSpPr>
          <p:nvPr>
            <p:ph type="title"/>
          </p:nvPr>
        </p:nvSpPr>
        <p:spPr>
          <a:xfrm>
            <a:off x="-785211" y="488077"/>
            <a:ext cx="6516328" cy="5152933"/>
          </a:xfrm>
        </p:spPr>
        <p:txBody>
          <a:bodyPr>
            <a:normAutofit/>
          </a:bodyPr>
          <a:lstStyle/>
          <a:p>
            <a:pPr algn="ctr"/>
            <a:r>
              <a:rPr lang="en-GB" sz="2800" b="1" u="sng" dirty="0"/>
              <a:t>The Macro-Environment</a:t>
            </a:r>
            <a:br>
              <a:rPr lang="en-GB" sz="2800" b="1" u="sng" dirty="0"/>
            </a:br>
            <a:r>
              <a:rPr lang="en-GB" sz="2800" b="1" u="sng" dirty="0"/>
              <a:t>of the problem</a:t>
            </a:r>
          </a:p>
        </p:txBody>
      </p:sp>
      <p:sp useBgFill="1">
        <p:nvSpPr>
          <p:cNvPr id="11" name="Rectangle 10">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6707" y="0"/>
            <a:ext cx="7455294" cy="6858000"/>
          </a:xfrm>
          <a:prstGeom prst="rect">
            <a:avLst/>
          </a:prstGeom>
          <a:ln>
            <a:noFill/>
          </a:ln>
          <a:effectLst>
            <a:outerShdw blurRad="660400" dist="279400" dir="798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26679ADD-995D-48C0-777B-D1A6EC30A438}"/>
              </a:ext>
            </a:extLst>
          </p:cNvPr>
          <p:cNvGraphicFramePr>
            <a:graphicFrameLocks noGrp="1"/>
          </p:cNvGraphicFramePr>
          <p:nvPr>
            <p:ph idx="1"/>
            <p:extLst>
              <p:ext uri="{D42A27DB-BD31-4B8C-83A1-F6EECF244321}">
                <p14:modId xmlns:p14="http://schemas.microsoft.com/office/powerpoint/2010/main" val="380039410"/>
              </p:ext>
            </p:extLst>
          </p:nvPr>
        </p:nvGraphicFramePr>
        <p:xfrm>
          <a:off x="5088860" y="601324"/>
          <a:ext cx="6055450" cy="56387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a:extLst>
              <a:ext uri="{FF2B5EF4-FFF2-40B4-BE49-F238E27FC236}">
                <a16:creationId xmlns:a16="http://schemas.microsoft.com/office/drawing/2014/main" id="{2936DC33-2694-DA4B-9DC1-7F133451B39D}"/>
              </a:ext>
            </a:extLst>
          </p:cNvPr>
          <p:cNvSpPr/>
          <p:nvPr/>
        </p:nvSpPr>
        <p:spPr>
          <a:xfrm>
            <a:off x="12046226" y="0"/>
            <a:ext cx="145774" cy="6858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B8110013-1C23-6E49-8788-D4F443AFFD2D}"/>
              </a:ext>
            </a:extLst>
          </p:cNvPr>
          <p:cNvSpPr/>
          <p:nvPr/>
        </p:nvSpPr>
        <p:spPr>
          <a:xfrm>
            <a:off x="-1" y="0"/>
            <a:ext cx="145774" cy="6858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668026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Slide Background">
            <a:extLst>
              <a:ext uri="{FF2B5EF4-FFF2-40B4-BE49-F238E27FC236}">
                <a16:creationId xmlns:a16="http://schemas.microsoft.com/office/drawing/2014/main" id="{10C92917-A828-4B36-95DE-11CA4F9C2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081" name="Rectangle 3080">
            <a:extLst>
              <a:ext uri="{FF2B5EF4-FFF2-40B4-BE49-F238E27FC236}">
                <a16:creationId xmlns:a16="http://schemas.microsoft.com/office/drawing/2014/main" id="{E335820B-3A29-42C5-AA8D-10ECA43CD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84809"/>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282A7F-A045-004C-8936-76646C7DA255}"/>
              </a:ext>
            </a:extLst>
          </p:cNvPr>
          <p:cNvSpPr>
            <a:spLocks noGrp="1"/>
          </p:cNvSpPr>
          <p:nvPr>
            <p:ph type="title"/>
          </p:nvPr>
        </p:nvSpPr>
        <p:spPr>
          <a:xfrm>
            <a:off x="761801" y="858983"/>
            <a:ext cx="9906799" cy="1161594"/>
          </a:xfrm>
        </p:spPr>
        <p:txBody>
          <a:bodyPr>
            <a:normAutofit fontScale="90000"/>
          </a:bodyPr>
          <a:lstStyle/>
          <a:p>
            <a:r>
              <a:rPr lang="en-GB" b="1" dirty="0"/>
              <a:t>The Macro-environment of the problem</a:t>
            </a:r>
          </a:p>
        </p:txBody>
      </p:sp>
      <p:pic>
        <p:nvPicPr>
          <p:cNvPr id="3074" name="Picture 2" descr="Chair of NHS England - HM Government Public Appointments">
            <a:extLst>
              <a:ext uri="{FF2B5EF4-FFF2-40B4-BE49-F238E27FC236}">
                <a16:creationId xmlns:a16="http://schemas.microsoft.com/office/drawing/2014/main" id="{2BEC8545-A3BF-E341-B111-DF9FFE89CFE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525182" y="2571501"/>
            <a:ext cx="3427516" cy="342751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0EF912B-1E61-AE41-8F7F-5293882BAD8A}"/>
              </a:ext>
            </a:extLst>
          </p:cNvPr>
          <p:cNvSpPr>
            <a:spLocks noGrp="1"/>
          </p:cNvSpPr>
          <p:nvPr>
            <p:ph idx="1"/>
          </p:nvPr>
        </p:nvSpPr>
        <p:spPr>
          <a:xfrm>
            <a:off x="5523472" y="2571501"/>
            <a:ext cx="6030089" cy="3668579"/>
          </a:xfrm>
        </p:spPr>
        <p:txBody>
          <a:bodyPr anchor="ctr">
            <a:normAutofit/>
          </a:bodyPr>
          <a:lstStyle/>
          <a:p>
            <a:pPr>
              <a:lnSpc>
                <a:spcPct val="100000"/>
              </a:lnSpc>
            </a:pPr>
            <a:r>
              <a:rPr lang="en-GB" sz="2000" b="1" dirty="0"/>
              <a:t>Technological</a:t>
            </a:r>
            <a:r>
              <a:rPr lang="en-GB" sz="2000" dirty="0"/>
              <a:t>: The NHS’s technology use is not innovated and automatically, some hospitals still have to work using pen and paper, which for a full hospital makes it harder to manage. </a:t>
            </a:r>
          </a:p>
          <a:p>
            <a:pPr>
              <a:lnSpc>
                <a:spcPct val="100000"/>
              </a:lnSpc>
            </a:pPr>
            <a:r>
              <a:rPr lang="en-GB" sz="2000" b="1" dirty="0"/>
              <a:t>Legal</a:t>
            </a:r>
            <a:r>
              <a:rPr lang="en-GB" sz="2000" dirty="0"/>
              <a:t>: The policies that are health related are not updated to different things that have happened recently in the industry e.g. the pandemic and people still think different. </a:t>
            </a:r>
          </a:p>
          <a:p>
            <a:pPr>
              <a:lnSpc>
                <a:spcPct val="100000"/>
              </a:lnSpc>
            </a:pPr>
            <a:r>
              <a:rPr lang="en-GB" sz="2000" b="1" dirty="0"/>
              <a:t>Environmental</a:t>
            </a:r>
            <a:r>
              <a:rPr lang="en-GB" sz="2000" dirty="0"/>
              <a:t>: - </a:t>
            </a:r>
          </a:p>
        </p:txBody>
      </p:sp>
      <p:cxnSp>
        <p:nvCxnSpPr>
          <p:cNvPr id="3083" name="Straight Connector 308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E847ECF7-7DAA-EF4B-8CA9-7BBBD872D0BF}"/>
              </a:ext>
            </a:extLst>
          </p:cNvPr>
          <p:cNvSpPr/>
          <p:nvPr/>
        </p:nvSpPr>
        <p:spPr>
          <a:xfrm rot="5400000">
            <a:off x="5642313" y="-1548307"/>
            <a:ext cx="145774" cy="6858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457725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24D84CD-5280-4B52-B96E-8EDAA2B20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641378"/>
          </a:xfrm>
          <a:prstGeom prst="rect">
            <a:avLst/>
          </a:prstGeom>
          <a:ln>
            <a:noFill/>
          </a:ln>
          <a:effectLst>
            <a:outerShdw blurRad="114300" dist="63500" dir="5460000" sx="95000" sy="95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E3ECEFF-C920-4B45-BED3-B3660CEFF0EE}"/>
              </a:ext>
            </a:extLst>
          </p:cNvPr>
          <p:cNvSpPr>
            <a:spLocks noGrp="1"/>
          </p:cNvSpPr>
          <p:nvPr>
            <p:ph type="title"/>
          </p:nvPr>
        </p:nvSpPr>
        <p:spPr>
          <a:xfrm>
            <a:off x="761801" y="296712"/>
            <a:ext cx="9906199" cy="1157242"/>
          </a:xfrm>
        </p:spPr>
        <p:txBody>
          <a:bodyPr>
            <a:normAutofit/>
          </a:bodyPr>
          <a:lstStyle/>
          <a:p>
            <a:pPr algn="ctr"/>
            <a:r>
              <a:rPr lang="en-GB" b="1" dirty="0"/>
              <a:t>The SWOT analysis </a:t>
            </a:r>
          </a:p>
        </p:txBody>
      </p:sp>
      <p:cxnSp>
        <p:nvCxnSpPr>
          <p:cNvPr id="13" name="Straight Connector 12">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751CF62-84FA-C6F7-D2D1-910AE7079063}"/>
              </a:ext>
            </a:extLst>
          </p:cNvPr>
          <p:cNvGraphicFramePr>
            <a:graphicFrameLocks noGrp="1"/>
          </p:cNvGraphicFramePr>
          <p:nvPr>
            <p:ph idx="1"/>
            <p:extLst>
              <p:ext uri="{D42A27DB-BD31-4B8C-83A1-F6EECF244321}">
                <p14:modId xmlns:p14="http://schemas.microsoft.com/office/powerpoint/2010/main" val="3056469585"/>
              </p:ext>
            </p:extLst>
          </p:nvPr>
        </p:nvGraphicFramePr>
        <p:xfrm>
          <a:off x="762000" y="1929788"/>
          <a:ext cx="9906000" cy="40820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Rectangle 7">
            <a:extLst>
              <a:ext uri="{FF2B5EF4-FFF2-40B4-BE49-F238E27FC236}">
                <a16:creationId xmlns:a16="http://schemas.microsoft.com/office/drawing/2014/main" id="{A7AC8F5E-AB32-E14F-8FAB-65482BD0D4F0}"/>
              </a:ext>
            </a:extLst>
          </p:cNvPr>
          <p:cNvSpPr/>
          <p:nvPr/>
        </p:nvSpPr>
        <p:spPr>
          <a:xfrm rot="5400000">
            <a:off x="5511113" y="-2120819"/>
            <a:ext cx="145774" cy="6858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775571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50B38-787E-CF4F-82F1-9AA68074A673}"/>
              </a:ext>
            </a:extLst>
          </p:cNvPr>
          <p:cNvSpPr>
            <a:spLocks noGrp="1"/>
          </p:cNvSpPr>
          <p:nvPr>
            <p:ph type="title"/>
          </p:nvPr>
        </p:nvSpPr>
        <p:spPr/>
        <p:txBody>
          <a:bodyPr/>
          <a:lstStyle/>
          <a:p>
            <a:r>
              <a:rPr lang="en-GB" dirty="0"/>
              <a:t>The cause and analysis discussion</a:t>
            </a:r>
          </a:p>
        </p:txBody>
      </p:sp>
      <p:pic>
        <p:nvPicPr>
          <p:cNvPr id="4" name="Content Placeholder 3">
            <a:extLst>
              <a:ext uri="{FF2B5EF4-FFF2-40B4-BE49-F238E27FC236}">
                <a16:creationId xmlns:a16="http://schemas.microsoft.com/office/drawing/2014/main" id="{877DD407-7238-4245-86DB-91EE1AF580BE}"/>
              </a:ext>
            </a:extLst>
          </p:cNvPr>
          <p:cNvPicPr>
            <a:picLocks noGrp="1" noChangeAspect="1"/>
          </p:cNvPicPr>
          <p:nvPr>
            <p:ph idx="1"/>
          </p:nvPr>
        </p:nvPicPr>
        <p:blipFill rotWithShape="1">
          <a:blip r:embed="rId2"/>
          <a:srcRect l="12313"/>
          <a:stretch/>
        </p:blipFill>
        <p:spPr>
          <a:xfrm>
            <a:off x="873469" y="2749550"/>
            <a:ext cx="10157725" cy="3262313"/>
          </a:xfrm>
          <a:prstGeom prst="rect">
            <a:avLst/>
          </a:prstGeom>
        </p:spPr>
      </p:pic>
    </p:spTree>
    <p:extLst>
      <p:ext uri="{BB962C8B-B14F-4D97-AF65-F5344CB8AC3E}">
        <p14:creationId xmlns:p14="http://schemas.microsoft.com/office/powerpoint/2010/main" val="41818570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165109B-7036-4613-93D4-579E77F6E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F755A7-3983-6440-B848-099748628CF5}"/>
              </a:ext>
            </a:extLst>
          </p:cNvPr>
          <p:cNvSpPr>
            <a:spLocks noGrp="1"/>
          </p:cNvSpPr>
          <p:nvPr>
            <p:ph type="title"/>
          </p:nvPr>
        </p:nvSpPr>
        <p:spPr>
          <a:xfrm>
            <a:off x="761802" y="858982"/>
            <a:ext cx="3451060" cy="5152933"/>
          </a:xfrm>
        </p:spPr>
        <p:txBody>
          <a:bodyPr>
            <a:normAutofit/>
          </a:bodyPr>
          <a:lstStyle/>
          <a:p>
            <a:r>
              <a:rPr lang="en-GB" b="1" u="sng" dirty="0"/>
              <a:t>Proposed solutions </a:t>
            </a:r>
          </a:p>
        </p:txBody>
      </p:sp>
      <p:sp useBgFill="1">
        <p:nvSpPr>
          <p:cNvPr id="11" name="Rectangle 10">
            <a:extLst>
              <a:ext uri="{FF2B5EF4-FFF2-40B4-BE49-F238E27FC236}">
                <a16:creationId xmlns:a16="http://schemas.microsoft.com/office/drawing/2014/main" id="{43E8FEA2-54EE-4F84-B5DB-A055A7D80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6707" y="0"/>
            <a:ext cx="7455294" cy="6858000"/>
          </a:xfrm>
          <a:prstGeom prst="rect">
            <a:avLst/>
          </a:prstGeom>
          <a:ln>
            <a:noFill/>
          </a:ln>
          <a:effectLst>
            <a:outerShdw blurRad="660400" dist="279400" dir="798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E58B1629-F209-47B0-BA59-6BD937DBB0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DC5735D-4BC1-69BA-6C96-7FCE5693A660}"/>
              </a:ext>
            </a:extLst>
          </p:cNvPr>
          <p:cNvGraphicFramePr>
            <a:graphicFrameLocks noGrp="1"/>
          </p:cNvGraphicFramePr>
          <p:nvPr>
            <p:ph idx="1"/>
            <p:extLst>
              <p:ext uri="{D42A27DB-BD31-4B8C-83A1-F6EECF244321}">
                <p14:modId xmlns:p14="http://schemas.microsoft.com/office/powerpoint/2010/main" val="3119865511"/>
              </p:ext>
            </p:extLst>
          </p:nvPr>
        </p:nvGraphicFramePr>
        <p:xfrm>
          <a:off x="5088860" y="601324"/>
          <a:ext cx="6055450" cy="56387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144990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Slide Background">
            <a:extLst>
              <a:ext uri="{FF2B5EF4-FFF2-40B4-BE49-F238E27FC236}">
                <a16:creationId xmlns:a16="http://schemas.microsoft.com/office/drawing/2014/main" id="{90D0877E-6CD0-4206-8A18-56CEE73EFB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5129" name="Rectangle 5128">
            <a:extLst>
              <a:ext uri="{FF2B5EF4-FFF2-40B4-BE49-F238E27FC236}">
                <a16:creationId xmlns:a16="http://schemas.microsoft.com/office/drawing/2014/main" id="{E18AC0D4-F32D-4067-9F63-E553F4AFF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2806021"/>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E50213-6269-3A41-B83F-B691D2863F3E}"/>
              </a:ext>
            </a:extLst>
          </p:cNvPr>
          <p:cNvSpPr>
            <a:spLocks noGrp="1"/>
          </p:cNvSpPr>
          <p:nvPr>
            <p:ph type="title"/>
          </p:nvPr>
        </p:nvSpPr>
        <p:spPr>
          <a:xfrm>
            <a:off x="761802" y="384048"/>
            <a:ext cx="4889190" cy="2121408"/>
          </a:xfrm>
        </p:spPr>
        <p:txBody>
          <a:bodyPr anchor="ctr">
            <a:normAutofit/>
          </a:bodyPr>
          <a:lstStyle/>
          <a:p>
            <a:r>
              <a:rPr lang="en-GB" sz="3600" dirty="0"/>
              <a:t>Conclusion</a:t>
            </a:r>
          </a:p>
        </p:txBody>
      </p:sp>
      <p:sp>
        <p:nvSpPr>
          <p:cNvPr id="3" name="Content Placeholder 2">
            <a:extLst>
              <a:ext uri="{FF2B5EF4-FFF2-40B4-BE49-F238E27FC236}">
                <a16:creationId xmlns:a16="http://schemas.microsoft.com/office/drawing/2014/main" id="{C4EC6026-26DC-9647-B05A-D6071A809EB2}"/>
              </a:ext>
            </a:extLst>
          </p:cNvPr>
          <p:cNvSpPr>
            <a:spLocks noGrp="1"/>
          </p:cNvSpPr>
          <p:nvPr>
            <p:ph idx="1"/>
          </p:nvPr>
        </p:nvSpPr>
        <p:spPr>
          <a:xfrm>
            <a:off x="6236209" y="384048"/>
            <a:ext cx="4492286" cy="2121407"/>
          </a:xfrm>
        </p:spPr>
        <p:txBody>
          <a:bodyPr anchor="ctr">
            <a:normAutofit/>
          </a:bodyPr>
          <a:lstStyle/>
          <a:p>
            <a:pPr>
              <a:lnSpc>
                <a:spcPct val="100000"/>
              </a:lnSpc>
            </a:pPr>
            <a:r>
              <a:rPr lang="en-GB" sz="1900"/>
              <a:t>Overall, NHS needs to focus on the attraction of employees and encouragement of more and more people to work towards becoming one of the NHS workers and contribute to making the British Society be healthy and well-being. </a:t>
            </a:r>
          </a:p>
        </p:txBody>
      </p:sp>
      <p:cxnSp>
        <p:nvCxnSpPr>
          <p:cNvPr id="5131" name="Straight Connector 5130">
            <a:extLst>
              <a:ext uri="{FF2B5EF4-FFF2-40B4-BE49-F238E27FC236}">
                <a16:creationId xmlns:a16="http://schemas.microsoft.com/office/drawing/2014/main" id="{9E499B2F-6D89-41AB-B19D-C0493939F7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98588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pic>
        <p:nvPicPr>
          <p:cNvPr id="5122" name="Picture 2" descr="Health &amp; Wellbeing - North Smethwick Development Trust">
            <a:extLst>
              <a:ext uri="{FF2B5EF4-FFF2-40B4-BE49-F238E27FC236}">
                <a16:creationId xmlns:a16="http://schemas.microsoft.com/office/drawing/2014/main" id="{CC81D187-F3D0-5F4A-A4D9-B25656A5CB2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501866" y="3142872"/>
            <a:ext cx="7187874" cy="2857180"/>
          </a:xfrm>
          <a:prstGeom prst="rect">
            <a:avLst/>
          </a:prstGeom>
          <a:noFill/>
          <a:effectLst>
            <a:outerShdw blurRad="596900" dist="330200" dir="8820000" sx="87000" sy="87000" algn="ctr" rotWithShape="0">
              <a:srgbClr val="000000">
                <a:alpha val="29000"/>
              </a:srgbClr>
            </a:outerShdw>
          </a:effectLst>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FD862EB2-A983-E44F-97AD-3DCA21BB95F4}"/>
              </a:ext>
            </a:extLst>
          </p:cNvPr>
          <p:cNvSpPr/>
          <p:nvPr/>
        </p:nvSpPr>
        <p:spPr>
          <a:xfrm rot="10800000">
            <a:off x="5128054" y="298312"/>
            <a:ext cx="114568" cy="229287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19132111"/>
      </p:ext>
    </p:extLst>
  </p:cSld>
  <p:clrMapOvr>
    <a:masterClrMapping/>
  </p:clrMapOvr>
</p:sld>
</file>

<file path=ppt/theme/theme1.xml><?xml version="1.0" encoding="utf-8"?>
<a:theme xmlns:a="http://schemas.openxmlformats.org/drawingml/2006/main" name="BevelVTI">
  <a:themeElements>
    <a:clrScheme name="AnalogousFromDarkSeedLeftStep">
      <a:dk1>
        <a:srgbClr val="000000"/>
      </a:dk1>
      <a:lt1>
        <a:srgbClr val="FFFFFF"/>
      </a:lt1>
      <a:dk2>
        <a:srgbClr val="1E2E35"/>
      </a:dk2>
      <a:lt2>
        <a:srgbClr val="E2E8E2"/>
      </a:lt2>
      <a:accent1>
        <a:srgbClr val="CC41CF"/>
      </a:accent1>
      <a:accent2>
        <a:srgbClr val="7E2FBD"/>
      </a:accent2>
      <a:accent3>
        <a:srgbClr val="5541CF"/>
      </a:accent3>
      <a:accent4>
        <a:srgbClr val="2F56BD"/>
      </a:accent4>
      <a:accent5>
        <a:srgbClr val="41A3CF"/>
      </a:accent5>
      <a:accent6>
        <a:srgbClr val="2CB4A5"/>
      </a:accent6>
      <a:hlink>
        <a:srgbClr val="3F82BF"/>
      </a:hlink>
      <a:folHlink>
        <a:srgbClr val="7F7F7F"/>
      </a:folHlink>
    </a:clrScheme>
    <a:fontScheme name="Custom 53">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evelVTI" id="{C9E5F598-602B-46C1-AA16-073CEB959654}" vid="{2AE1FD39-65AD-4D34-93E9-C7019D0ECBAC}"/>
    </a:ext>
  </a:extLst>
</a:theme>
</file>

<file path=docProps/app.xml><?xml version="1.0" encoding="utf-8"?>
<Properties xmlns="http://schemas.openxmlformats.org/officeDocument/2006/extended-properties" xmlns:vt="http://schemas.openxmlformats.org/officeDocument/2006/docPropsVTypes">
  <TotalTime>25</TotalTime>
  <Words>524</Words>
  <Application>Microsoft Office PowerPoint</Application>
  <PresentationFormat>Widescreen</PresentationFormat>
  <Paragraphs>31</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Bierstadt</vt:lpstr>
      <vt:lpstr>BevelVTI</vt:lpstr>
      <vt:lpstr>Problem Solving and Decision Making</vt:lpstr>
      <vt:lpstr>Introduction</vt:lpstr>
      <vt:lpstr>The nature of the problem</vt:lpstr>
      <vt:lpstr>The Macro-Environment of the problem</vt:lpstr>
      <vt:lpstr>The Macro-environment of the problem</vt:lpstr>
      <vt:lpstr>The SWOT analysis </vt:lpstr>
      <vt:lpstr>The cause and analysis discussion</vt:lpstr>
      <vt:lpstr>Proposed solutions </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Policica Dansatoarea</dc:creator>
  <cp:lastModifiedBy>Claudiu Lemnrau</cp:lastModifiedBy>
  <cp:revision>3</cp:revision>
  <dcterms:created xsi:type="dcterms:W3CDTF">2022-07-10T04:33:37Z</dcterms:created>
  <dcterms:modified xsi:type="dcterms:W3CDTF">2022-07-10T09:31:26Z</dcterms:modified>
</cp:coreProperties>
</file>