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8CA296-82FB-4C1B-8F17-336078E5586E}" v="560" dt="2020-03-11T17:32:33.3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n Buckley (1902338)" userId="S::1902338@student.uwtsd.ac.uk::caa335e1-1e03-45f3-908d-01079e6477c0" providerId="AD" clId="Web-{EE8CA296-82FB-4C1B-8F17-336078E5586E}"/>
    <pc:docChg chg="mod modSld addMainMaster delMainMaster modMainMaster setSldSz">
      <pc:chgData name="Ben Buckley (1902338)" userId="S::1902338@student.uwtsd.ac.uk::caa335e1-1e03-45f3-908d-01079e6477c0" providerId="AD" clId="Web-{EE8CA296-82FB-4C1B-8F17-336078E5586E}" dt="2020-03-11T17:32:33.237" v="550" actId="20577"/>
      <pc:docMkLst>
        <pc:docMk/>
      </pc:docMkLst>
      <pc:sldChg chg="addSp delSp modSp mod modClrScheme chgLayout">
        <pc:chgData name="Ben Buckley (1902338)" userId="S::1902338@student.uwtsd.ac.uk::caa335e1-1e03-45f3-908d-01079e6477c0" providerId="AD" clId="Web-{EE8CA296-82FB-4C1B-8F17-336078E5586E}" dt="2020-03-11T17:32:33.237" v="549" actId="20577"/>
        <pc:sldMkLst>
          <pc:docMk/>
          <pc:sldMk cId="109857222" sldId="256"/>
        </pc:sldMkLst>
        <pc:spChg chg="del mod ord">
          <ac:chgData name="Ben Buckley (1902338)" userId="S::1902338@student.uwtsd.ac.uk::caa335e1-1e03-45f3-908d-01079e6477c0" providerId="AD" clId="Web-{EE8CA296-82FB-4C1B-8F17-336078E5586E}" dt="2020-03-11T17:12:46.662" v="3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Ben Buckley (1902338)" userId="S::1902338@student.uwtsd.ac.uk::caa335e1-1e03-45f3-908d-01079e6477c0" providerId="AD" clId="Web-{EE8CA296-82FB-4C1B-8F17-336078E5586E}" dt="2020-03-11T17:12:46.662" v="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Ben Buckley (1902338)" userId="S::1902338@student.uwtsd.ac.uk::caa335e1-1e03-45f3-908d-01079e6477c0" providerId="AD" clId="Web-{EE8CA296-82FB-4C1B-8F17-336078E5586E}" dt="2020-03-11T17:25:50.072" v="314" actId="20577"/>
          <ac:spMkLst>
            <pc:docMk/>
            <pc:sldMk cId="109857222" sldId="256"/>
            <ac:spMk id="6" creationId="{C466427F-A8FC-42CF-807F-BB878481459D}"/>
          </ac:spMkLst>
        </pc:spChg>
        <pc:spChg chg="add mod">
          <ac:chgData name="Ben Buckley (1902338)" userId="S::1902338@student.uwtsd.ac.uk::caa335e1-1e03-45f3-908d-01079e6477c0" providerId="AD" clId="Web-{EE8CA296-82FB-4C1B-8F17-336078E5586E}" dt="2020-03-11T17:29:06.616" v="496" actId="1076"/>
          <ac:spMkLst>
            <pc:docMk/>
            <pc:sldMk cId="109857222" sldId="256"/>
            <ac:spMk id="7" creationId="{1497BF2A-CFFA-48A1-B6B5-B1FD5CE91A71}"/>
          </ac:spMkLst>
        </pc:spChg>
        <pc:spChg chg="add mod">
          <ac:chgData name="Ben Buckley (1902338)" userId="S::1902338@student.uwtsd.ac.uk::caa335e1-1e03-45f3-908d-01079e6477c0" providerId="AD" clId="Web-{EE8CA296-82FB-4C1B-8F17-336078E5586E}" dt="2020-03-11T17:32:33.237" v="549" actId="20577"/>
          <ac:spMkLst>
            <pc:docMk/>
            <pc:sldMk cId="109857222" sldId="256"/>
            <ac:spMk id="15" creationId="{74CD4800-DCE6-401C-8DB2-177B9DC8454B}"/>
          </ac:spMkLst>
        </pc:spChg>
        <pc:picChg chg="add mod modCrop">
          <ac:chgData name="Ben Buckley (1902338)" userId="S::1902338@student.uwtsd.ac.uk::caa335e1-1e03-45f3-908d-01079e6477c0" providerId="AD" clId="Web-{EE8CA296-82FB-4C1B-8F17-336078E5586E}" dt="2020-03-11T17:26:42.118" v="317" actId="1076"/>
          <ac:picMkLst>
            <pc:docMk/>
            <pc:sldMk cId="109857222" sldId="256"/>
            <ac:picMk id="4" creationId="{4AFE1D97-1BD9-461F-808D-EDEC931BBE8D}"/>
          </ac:picMkLst>
        </pc:picChg>
        <pc:picChg chg="add mod">
          <ac:chgData name="Ben Buckley (1902338)" userId="S::1902338@student.uwtsd.ac.uk::caa335e1-1e03-45f3-908d-01079e6477c0" providerId="AD" clId="Web-{EE8CA296-82FB-4C1B-8F17-336078E5586E}" dt="2020-03-11T17:29:01.616" v="495" actId="1076"/>
          <ac:picMkLst>
            <pc:docMk/>
            <pc:sldMk cId="109857222" sldId="256"/>
            <ac:picMk id="8" creationId="{58C75AC8-536B-4501-8858-B850107794F8}"/>
          </ac:picMkLst>
        </pc:picChg>
        <pc:picChg chg="add mod">
          <ac:chgData name="Ben Buckley (1902338)" userId="S::1902338@student.uwtsd.ac.uk::caa335e1-1e03-45f3-908d-01079e6477c0" providerId="AD" clId="Web-{EE8CA296-82FB-4C1B-8F17-336078E5586E}" dt="2020-03-11T17:29:44.349" v="501"/>
          <ac:picMkLst>
            <pc:docMk/>
            <pc:sldMk cId="109857222" sldId="256"/>
            <ac:picMk id="10" creationId="{3D1FD573-17A3-4998-89D8-56332788001F}"/>
          </ac:picMkLst>
        </pc:picChg>
        <pc:picChg chg="add mod">
          <ac:chgData name="Ben Buckley (1902338)" userId="S::1902338@student.uwtsd.ac.uk::caa335e1-1e03-45f3-908d-01079e6477c0" providerId="AD" clId="Web-{EE8CA296-82FB-4C1B-8F17-336078E5586E}" dt="2020-03-11T17:30:52.848" v="505" actId="1076"/>
          <ac:picMkLst>
            <pc:docMk/>
            <pc:sldMk cId="109857222" sldId="256"/>
            <ac:picMk id="12" creationId="{96E2C0F5-954A-465E-B987-4788FD64BAF6}"/>
          </ac:picMkLst>
        </pc:picChg>
        <pc:cxnChg chg="add mod">
          <ac:chgData name="Ben Buckley (1902338)" userId="S::1902338@student.uwtsd.ac.uk::caa335e1-1e03-45f3-908d-01079e6477c0" providerId="AD" clId="Web-{EE8CA296-82FB-4C1B-8F17-336078E5586E}" dt="2020-03-11T17:31:54.332" v="513"/>
          <ac:cxnSpMkLst>
            <pc:docMk/>
            <pc:sldMk cId="109857222" sldId="256"/>
            <ac:cxnSpMk id="14" creationId="{69863DB2-67CC-4F43-B4D1-28B476D43447}"/>
          </ac:cxnSpMkLst>
        </pc:cxnChg>
      </pc:sldChg>
      <pc:sldMasterChg chg="modSp del delSldLayout modSldLayout">
        <pc:chgData name="Ben Buckley (1902338)" userId="S::1902338@student.uwtsd.ac.uk::caa335e1-1e03-45f3-908d-01079e6477c0" providerId="AD" clId="Web-{EE8CA296-82FB-4C1B-8F17-336078E5586E}" dt="2020-03-11T17:12:34.584" v="1"/>
        <pc:sldMasterMkLst>
          <pc:docMk/>
          <pc:sldMasterMk cId="2460954070" sldId="2147483660"/>
        </pc:sldMasterMkLst>
        <pc:spChg chg="mod">
          <ac:chgData name="Ben Buckley (1902338)" userId="S::1902338@student.uwtsd.ac.uk::caa335e1-1e03-45f3-908d-01079e6477c0" providerId="AD" clId="Web-{EE8CA296-82FB-4C1B-8F17-336078E5586E}" dt="2020-03-11T17:12:34.506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EE8CA296-82FB-4C1B-8F17-336078E5586E}" dt="2020-03-11T17:12:34.506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EE8CA296-82FB-4C1B-8F17-336078E5586E}" dt="2020-03-11T17:12:34.506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EE8CA296-82FB-4C1B-8F17-336078E5586E}" dt="2020-03-11T17:12:34.506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Ben Buckley (1902338)" userId="S::1902338@student.uwtsd.ac.uk::caa335e1-1e03-45f3-908d-01079e6477c0" providerId="AD" clId="Web-{EE8CA296-82FB-4C1B-8F17-336078E5586E}" dt="2020-03-11T17:12:34.506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Ben Buckley (1902338)" userId="S::1902338@student.uwtsd.ac.uk::caa335e1-1e03-45f3-908d-01079e6477c0" providerId="AD" clId="Web-{EE8CA296-82FB-4C1B-8F17-336078E5586E}" dt="2020-03-11T17:12:34.506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Ben Buckley (1902338)" userId="S::1902338@student.uwtsd.ac.uk::caa335e1-1e03-45f3-908d-01079e6477c0" providerId="AD" clId="Web-{EE8CA296-82FB-4C1B-8F17-336078E5586E}" dt="2020-03-11T17:12:34.584" v="1"/>
        <pc:sldMasterMkLst>
          <pc:docMk/>
          <pc:sldMasterMk cId="3690091733" sldId="2147483672"/>
        </pc:sldMasterMkLst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1175038434" sldId="2147483673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3343564448" sldId="2147483674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3513933542" sldId="2147483675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3115902148" sldId="2147483676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3844214523" sldId="2147483677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2487510483" sldId="2147483678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606199276" sldId="2147483679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1861521436" sldId="2147483680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1467074768" sldId="2147483681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3652869305" sldId="2147483682"/>
          </pc:sldLayoutMkLst>
        </pc:sldLayoutChg>
        <pc:sldLayoutChg chg="add mod replId">
          <pc:chgData name="Ben Buckley (1902338)" userId="S::1902338@student.uwtsd.ac.uk::caa335e1-1e03-45f3-908d-01079e6477c0" providerId="AD" clId="Web-{EE8CA296-82FB-4C1B-8F17-336078E5586E}" dt="2020-03-11T17:12:34.584" v="1"/>
          <pc:sldLayoutMkLst>
            <pc:docMk/>
            <pc:sldMasterMk cId="3690091733" sldId="2147483672"/>
            <pc:sldLayoutMk cId="4015237298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038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564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933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902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214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510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199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521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074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869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237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091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4AFE1D97-1BD9-461F-808D-EDEC931BBE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9" b="6289"/>
          <a:stretch/>
        </p:blipFill>
        <p:spPr>
          <a:xfrm>
            <a:off x="-120" y="-1413"/>
            <a:ext cx="6863035" cy="99154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66427F-A8FC-42CF-807F-BB878481459D}"/>
              </a:ext>
            </a:extLst>
          </p:cNvPr>
          <p:cNvSpPr txBox="1"/>
          <p:nvPr/>
        </p:nvSpPr>
        <p:spPr>
          <a:xfrm>
            <a:off x="436417" y="55017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 err="1">
                <a:solidFill>
                  <a:srgbClr val="002060"/>
                </a:solidFill>
                <a:latin typeface="Calisto MT"/>
                <a:cs typeface="Calibri"/>
              </a:rPr>
              <a:t>Yr</a:t>
            </a:r>
            <a:r>
              <a:rPr lang="en-GB" sz="3200" b="1" u="sng" dirty="0">
                <a:solidFill>
                  <a:srgbClr val="002060"/>
                </a:solidFill>
                <a:latin typeface="Calisto MT"/>
                <a:cs typeface="Calibri"/>
              </a:rPr>
              <a:t> Wyddfa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97BF2A-CFFA-48A1-B6B5-B1FD5CE91A71}"/>
              </a:ext>
            </a:extLst>
          </p:cNvPr>
          <p:cNvSpPr txBox="1"/>
          <p:nvPr/>
        </p:nvSpPr>
        <p:spPr>
          <a:xfrm>
            <a:off x="433821" y="2042923"/>
            <a:ext cx="610985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err="1">
                <a:solidFill>
                  <a:srgbClr val="0070C0"/>
                </a:solidFill>
                <a:cs typeface="Calibri"/>
              </a:rPr>
              <a:t>Yr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Wyddfa </a:t>
            </a:r>
            <a:r>
              <a:rPr lang="en-GB" sz="2400" b="1" err="1">
                <a:solidFill>
                  <a:srgbClr val="0070C0"/>
                </a:solidFill>
                <a:cs typeface="Calibri"/>
              </a:rPr>
              <a:t>yw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70C0"/>
                </a:solidFill>
                <a:cs typeface="Calibri"/>
              </a:rPr>
              <a:t>mynydd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70C0"/>
                </a:solidFill>
                <a:cs typeface="Calibri"/>
              </a:rPr>
              <a:t>uchaf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70C0"/>
                </a:solidFill>
                <a:cs typeface="Calibri"/>
              </a:rPr>
              <a:t>yng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70C0"/>
                </a:solidFill>
                <a:cs typeface="Calibri"/>
              </a:rPr>
              <a:t>Nghymru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.</a:t>
            </a:r>
            <a:r>
              <a:rPr lang="en-GB" sz="2400" b="1" dirty="0">
                <a:cs typeface="Calibri"/>
              </a:rPr>
              <a:t>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Fydd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Yr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Wyddfa y 3ydd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mynydd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mwyaf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ym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Mhrydain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.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Bydd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Wyddfa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mesur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 1085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metr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mewn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uchder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! </a:t>
            </a:r>
          </a:p>
          <a:p>
            <a:r>
              <a:rPr lang="en-GB" sz="2400" b="1" dirty="0">
                <a:solidFill>
                  <a:srgbClr val="0070C0"/>
                </a:solidFill>
                <a:cs typeface="Calibri"/>
              </a:rPr>
              <a:t>Mi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fydd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y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mynydd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yma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o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fewn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parc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cenedlaethol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70C0"/>
                </a:solidFill>
                <a:cs typeface="Calibri"/>
              </a:rPr>
              <a:t>Eryri</a:t>
            </a:r>
            <a:r>
              <a:rPr lang="en-GB" sz="2400" b="1" dirty="0">
                <a:solidFill>
                  <a:srgbClr val="0070C0"/>
                </a:solidFill>
                <a:cs typeface="Calibri"/>
              </a:rPr>
              <a:t>.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Mi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fydd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o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amgylch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350,000 o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bobl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yn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dringo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Yr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Wyddfa </a:t>
            </a:r>
            <a:r>
              <a:rPr lang="en-GB" sz="2400" b="1" dirty="0" err="1">
                <a:solidFill>
                  <a:srgbClr val="00B0F0"/>
                </a:solidFill>
                <a:cs typeface="Calibri"/>
              </a:rPr>
              <a:t>pob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B0F0"/>
                </a:solidFill>
                <a:cs typeface="Calibri"/>
              </a:rPr>
              <a:t>blwyddyn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! 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Mi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fydd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rhai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pobl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dewis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cymryd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y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tren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bach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yr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holl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ffordd</a:t>
            </a:r>
            <a:r>
              <a:rPr lang="en-GB" sz="2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fyny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yr Wyddfa.</a:t>
            </a:r>
          </a:p>
        </p:txBody>
      </p:sp>
      <p:pic>
        <p:nvPicPr>
          <p:cNvPr id="8" name="Picture 8" descr="A person flying through the air on top of a mountain&#10;&#10;Description generated with high confidence">
            <a:extLst>
              <a:ext uri="{FF2B5EF4-FFF2-40B4-BE49-F238E27FC236}">
                <a16:creationId xmlns:a16="http://schemas.microsoft.com/office/drawing/2014/main" id="{58C75AC8-536B-4501-8858-B850107794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0000">
            <a:off x="3762948" y="311113"/>
            <a:ext cx="2745118" cy="16829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10" descr="A train is parked on the side of a mountain&#10;&#10;Description generated with very high confidence">
            <a:extLst>
              <a:ext uri="{FF2B5EF4-FFF2-40B4-BE49-F238E27FC236}">
                <a16:creationId xmlns:a16="http://schemas.microsoft.com/office/drawing/2014/main" id="{3D1FD573-17A3-4998-89D8-5633278800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-660000">
            <a:off x="292384" y="5715599"/>
            <a:ext cx="2745118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2" descr="A close up of a map&#10;&#10;Description generated with high confidence">
            <a:extLst>
              <a:ext uri="{FF2B5EF4-FFF2-40B4-BE49-F238E27FC236}">
                <a16:creationId xmlns:a16="http://schemas.microsoft.com/office/drawing/2014/main" id="{96E2C0F5-954A-465E-B987-4788FD64BA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0445" y="5459912"/>
            <a:ext cx="3150124" cy="2205107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9863DB2-67CC-4F43-B4D1-28B476D43447}"/>
              </a:ext>
            </a:extLst>
          </p:cNvPr>
          <p:cNvCxnSpPr/>
          <p:nvPr/>
        </p:nvCxnSpPr>
        <p:spPr>
          <a:xfrm flipV="1">
            <a:off x="3161152" y="6810375"/>
            <a:ext cx="1892146" cy="1039283"/>
          </a:xfrm>
          <a:prstGeom prst="straightConnector1">
            <a:avLst/>
          </a:prstGeom>
          <a:ln w="57150">
            <a:solidFill>
              <a:srgbClr val="FFC000"/>
            </a:solidFill>
            <a:prstDash val="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74CD4800-DCE6-401C-8DB2-177B9DC8454B}"/>
              </a:ext>
            </a:extLst>
          </p:cNvPr>
          <p:cNvSpPr txBox="1"/>
          <p:nvPr/>
        </p:nvSpPr>
        <p:spPr>
          <a:xfrm>
            <a:off x="1659760" y="79184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 err="1">
                <a:solidFill>
                  <a:srgbClr val="00B050"/>
                </a:solidFill>
                <a:cs typeface="Calibri"/>
              </a:rPr>
              <a:t>Dyma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</a:t>
            </a:r>
            <a:r>
              <a:rPr lang="en-GB" b="1" dirty="0" err="1">
                <a:solidFill>
                  <a:srgbClr val="00B050"/>
                </a:solidFill>
                <a:cs typeface="Calibri"/>
              </a:rPr>
              <a:t>ble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</a:t>
            </a:r>
            <a:r>
              <a:rPr lang="en-GB" b="1" dirty="0" err="1">
                <a:solidFill>
                  <a:srgbClr val="00B050"/>
                </a:solidFill>
                <a:cs typeface="Calibri"/>
              </a:rPr>
              <a:t>fydd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</a:t>
            </a:r>
            <a:r>
              <a:rPr lang="en-GB" b="1" dirty="0" err="1">
                <a:solidFill>
                  <a:srgbClr val="00B050"/>
                </a:solidFill>
                <a:cs typeface="Calibri"/>
              </a:rPr>
              <a:t>yr</a:t>
            </a:r>
            <a:r>
              <a:rPr lang="en-GB" b="1" dirty="0">
                <a:solidFill>
                  <a:srgbClr val="00B050"/>
                </a:solidFill>
                <a:cs typeface="Calibri"/>
              </a:rPr>
              <a:t> Wyddfa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105</cp:revision>
  <dcterms:created xsi:type="dcterms:W3CDTF">2020-03-11T17:11:39Z</dcterms:created>
  <dcterms:modified xsi:type="dcterms:W3CDTF">2020-03-11T17:32:34Z</dcterms:modified>
</cp:coreProperties>
</file>