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3"/>
  </p:notesMasterIdLst>
  <p:sldIdLst>
    <p:sldId id="256" r:id="rId2"/>
  </p:sldIdLst>
  <p:sldSz cx="21386800" cy="30279975"/>
  <p:notesSz cx="6797675" cy="9928225"/>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9537">
          <p15:clr>
            <a:srgbClr val="A4A3A4"/>
          </p15:clr>
        </p15:guide>
        <p15:guide id="2" pos="6736">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788053-E695-4900-9A5D-E7A72F76C400}" v="1" dt="2022-03-18T18:29:03.8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04" autoAdjust="0"/>
    <p:restoredTop sz="94660"/>
  </p:normalViewPr>
  <p:slideViewPr>
    <p:cSldViewPr snapToGrid="0">
      <p:cViewPr>
        <p:scale>
          <a:sx n="82" d="100"/>
          <a:sy n="82" d="100"/>
        </p:scale>
        <p:origin x="-4692" y="-2528"/>
      </p:cViewPr>
      <p:guideLst>
        <p:guide orient="horz" pos="9537"/>
        <p:guide pos="6736"/>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lilianag1969@gmail.com" userId="41acd5e59b88b6d7" providerId="LiveId" clId="{85788053-E695-4900-9A5D-E7A72F76C400}"/>
    <pc:docChg chg="custSel modSld">
      <pc:chgData name="glilianag1969@gmail.com" userId="41acd5e59b88b6d7" providerId="LiveId" clId="{85788053-E695-4900-9A5D-E7A72F76C400}" dt="2022-03-25T16:05:15.552" v="104" actId="1076"/>
      <pc:docMkLst>
        <pc:docMk/>
      </pc:docMkLst>
      <pc:sldChg chg="delSp modSp mod">
        <pc:chgData name="glilianag1969@gmail.com" userId="41acd5e59b88b6d7" providerId="LiveId" clId="{85788053-E695-4900-9A5D-E7A72F76C400}" dt="2022-03-25T16:05:15.552" v="104" actId="1076"/>
        <pc:sldMkLst>
          <pc:docMk/>
          <pc:sldMk cId="0" sldId="256"/>
        </pc:sldMkLst>
        <pc:spChg chg="mod">
          <ac:chgData name="glilianag1969@gmail.com" userId="41acd5e59b88b6d7" providerId="LiveId" clId="{85788053-E695-4900-9A5D-E7A72F76C400}" dt="2022-03-25T14:15:21.259" v="102" actId="20577"/>
          <ac:spMkLst>
            <pc:docMk/>
            <pc:sldMk cId="0" sldId="256"/>
            <ac:spMk id="84" creationId="{00000000-0000-0000-0000-000000000000}"/>
          </ac:spMkLst>
        </pc:spChg>
        <pc:spChg chg="mod">
          <ac:chgData name="glilianag1969@gmail.com" userId="41acd5e59b88b6d7" providerId="LiveId" clId="{85788053-E695-4900-9A5D-E7A72F76C400}" dt="2022-03-18T18:35:01.892" v="43" actId="20577"/>
          <ac:spMkLst>
            <pc:docMk/>
            <pc:sldMk cId="0" sldId="256"/>
            <ac:spMk id="85" creationId="{00000000-0000-0000-0000-000000000000}"/>
          </ac:spMkLst>
        </pc:spChg>
        <pc:spChg chg="del">
          <ac:chgData name="glilianag1969@gmail.com" userId="41acd5e59b88b6d7" providerId="LiveId" clId="{85788053-E695-4900-9A5D-E7A72F76C400}" dt="2022-03-18T18:28:32.729" v="5" actId="21"/>
          <ac:spMkLst>
            <pc:docMk/>
            <pc:sldMk cId="0" sldId="256"/>
            <ac:spMk id="86" creationId="{00000000-0000-0000-0000-000000000000}"/>
          </ac:spMkLst>
        </pc:spChg>
        <pc:spChg chg="mod">
          <ac:chgData name="glilianag1969@gmail.com" userId="41acd5e59b88b6d7" providerId="LiveId" clId="{85788053-E695-4900-9A5D-E7A72F76C400}" dt="2022-03-25T12:49:32.346" v="74" actId="255"/>
          <ac:spMkLst>
            <pc:docMk/>
            <pc:sldMk cId="0" sldId="256"/>
            <ac:spMk id="87" creationId="{00000000-0000-0000-0000-000000000000}"/>
          </ac:spMkLst>
        </pc:spChg>
        <pc:spChg chg="mod">
          <ac:chgData name="glilianag1969@gmail.com" userId="41acd5e59b88b6d7" providerId="LiveId" clId="{85788053-E695-4900-9A5D-E7A72F76C400}" dt="2022-03-18T18:28:08.595" v="3" actId="14100"/>
          <ac:spMkLst>
            <pc:docMk/>
            <pc:sldMk cId="0" sldId="256"/>
            <ac:spMk id="89" creationId="{00000000-0000-0000-0000-000000000000}"/>
          </ac:spMkLst>
        </pc:spChg>
        <pc:spChg chg="mod">
          <ac:chgData name="glilianag1969@gmail.com" userId="41acd5e59b88b6d7" providerId="LiveId" clId="{85788053-E695-4900-9A5D-E7A72F76C400}" dt="2022-03-18T18:34:10.211" v="39" actId="14100"/>
          <ac:spMkLst>
            <pc:docMk/>
            <pc:sldMk cId="0" sldId="256"/>
            <ac:spMk id="90" creationId="{00000000-0000-0000-0000-000000000000}"/>
          </ac:spMkLst>
        </pc:spChg>
        <pc:spChg chg="mod">
          <ac:chgData name="glilianag1969@gmail.com" userId="41acd5e59b88b6d7" providerId="LiveId" clId="{85788053-E695-4900-9A5D-E7A72F76C400}" dt="2022-03-18T18:31:01.056" v="29" actId="14100"/>
          <ac:spMkLst>
            <pc:docMk/>
            <pc:sldMk cId="0" sldId="256"/>
            <ac:spMk id="91" creationId="{00000000-0000-0000-0000-000000000000}"/>
          </ac:spMkLst>
        </pc:spChg>
        <pc:spChg chg="mod">
          <ac:chgData name="glilianag1969@gmail.com" userId="41acd5e59b88b6d7" providerId="LiveId" clId="{85788053-E695-4900-9A5D-E7A72F76C400}" dt="2022-03-18T18:34:02.415" v="37" actId="14100"/>
          <ac:spMkLst>
            <pc:docMk/>
            <pc:sldMk cId="0" sldId="256"/>
            <ac:spMk id="98" creationId="{00000000-0000-0000-0000-000000000000}"/>
          </ac:spMkLst>
        </pc:spChg>
        <pc:spChg chg="mod">
          <ac:chgData name="glilianag1969@gmail.com" userId="41acd5e59b88b6d7" providerId="LiveId" clId="{85788053-E695-4900-9A5D-E7A72F76C400}" dt="2022-03-18T18:28:15.678" v="4" actId="1076"/>
          <ac:spMkLst>
            <pc:docMk/>
            <pc:sldMk cId="0" sldId="256"/>
            <ac:spMk id="99" creationId="{00000000-0000-0000-0000-000000000000}"/>
          </ac:spMkLst>
        </pc:spChg>
        <pc:spChg chg="mod">
          <ac:chgData name="glilianag1969@gmail.com" userId="41acd5e59b88b6d7" providerId="LiveId" clId="{85788053-E695-4900-9A5D-E7A72F76C400}" dt="2022-03-18T18:30:14.085" v="22" actId="14100"/>
          <ac:spMkLst>
            <pc:docMk/>
            <pc:sldMk cId="0" sldId="256"/>
            <ac:spMk id="100" creationId="{00000000-0000-0000-0000-000000000000}"/>
          </ac:spMkLst>
        </pc:spChg>
        <pc:spChg chg="mod">
          <ac:chgData name="glilianag1969@gmail.com" userId="41acd5e59b88b6d7" providerId="LiveId" clId="{85788053-E695-4900-9A5D-E7A72F76C400}" dt="2022-03-18T18:33:18.694" v="35" actId="14100"/>
          <ac:spMkLst>
            <pc:docMk/>
            <pc:sldMk cId="0" sldId="256"/>
            <ac:spMk id="101" creationId="{00000000-0000-0000-0000-000000000000}"/>
          </ac:spMkLst>
        </pc:spChg>
        <pc:picChg chg="mod">
          <ac:chgData name="glilianag1969@gmail.com" userId="41acd5e59b88b6d7" providerId="LiveId" clId="{85788053-E695-4900-9A5D-E7A72F76C400}" dt="2022-03-18T18:31:25.797" v="31" actId="1076"/>
          <ac:picMkLst>
            <pc:docMk/>
            <pc:sldMk cId="0" sldId="256"/>
            <ac:picMk id="104" creationId="{00000000-0000-0000-0000-000000000000}"/>
          </ac:picMkLst>
        </pc:picChg>
        <pc:picChg chg="del">
          <ac:chgData name="glilianag1969@gmail.com" userId="41acd5e59b88b6d7" providerId="LiveId" clId="{85788053-E695-4900-9A5D-E7A72F76C400}" dt="2022-03-18T18:31:21.654" v="30" actId="21"/>
          <ac:picMkLst>
            <pc:docMk/>
            <pc:sldMk cId="0" sldId="256"/>
            <ac:picMk id="105" creationId="{00000000-0000-0000-0000-000000000000}"/>
          </ac:picMkLst>
        </pc:picChg>
        <pc:picChg chg="mod">
          <ac:chgData name="glilianag1969@gmail.com" userId="41acd5e59b88b6d7" providerId="LiveId" clId="{85788053-E695-4900-9A5D-E7A72F76C400}" dt="2022-03-25T16:05:15.552" v="104" actId="1076"/>
          <ac:picMkLst>
            <pc:docMk/>
            <pc:sldMk cId="0" sldId="256"/>
            <ac:picMk id="106" creationId="{00000000-0000-0000-0000-000000000000}"/>
          </ac:picMkLst>
        </pc:picChg>
        <pc:picChg chg="mod">
          <ac:chgData name="glilianag1969@gmail.com" userId="41acd5e59b88b6d7" providerId="LiveId" clId="{85788053-E695-4900-9A5D-E7A72F76C400}" dt="2022-03-18T18:33:26.630" v="36" actId="1076"/>
          <ac:picMkLst>
            <pc:docMk/>
            <pc:sldMk cId="0" sldId="256"/>
            <ac:picMk id="108" creationId="{00000000-0000-0000-0000-000000000000}"/>
          </ac:picMkLst>
        </pc:picChg>
        <pc:picChg chg="mod">
          <ac:chgData name="glilianag1969@gmail.com" userId="41acd5e59b88b6d7" providerId="LiveId" clId="{85788053-E695-4900-9A5D-E7A72F76C400}" dt="2022-03-18T18:30:25.469" v="24" actId="1076"/>
          <ac:picMkLst>
            <pc:docMk/>
            <pc:sldMk cId="0" sldId="256"/>
            <ac:picMk id="112" creationId="{00000000-0000-0000-0000-00000000000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33150" y="744600"/>
            <a:ext cx="4532000" cy="3723075"/>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79750" y="4715900"/>
            <a:ext cx="5438125" cy="44677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79750" y="4715900"/>
            <a:ext cx="5438125" cy="4467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2" name="Google Shape;82;p1:notes"/>
          <p:cNvSpPr>
            <a:spLocks noGrp="1" noRot="1" noChangeAspect="1"/>
          </p:cNvSpPr>
          <p:nvPr>
            <p:ph type="sldImg" idx="2"/>
          </p:nvPr>
        </p:nvSpPr>
        <p:spPr>
          <a:xfrm>
            <a:off x="2084388" y="744538"/>
            <a:ext cx="2630487" cy="3722687"/>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1"/>
        <p:cNvGrpSpPr/>
        <p:nvPr/>
      </p:nvGrpSpPr>
      <p:grpSpPr>
        <a:xfrm>
          <a:off x="0" y="0"/>
          <a:ext cx="0" cy="0"/>
          <a:chOff x="0" y="0"/>
          <a:chExt cx="0" cy="0"/>
        </a:xfrm>
      </p:grpSpPr>
      <p:sp>
        <p:nvSpPr>
          <p:cNvPr id="12" name="Google Shape;12;p2"/>
          <p:cNvSpPr txBox="1">
            <a:spLocks noGrp="1"/>
          </p:cNvSpPr>
          <p:nvPr>
            <p:ph type="ctrTitle"/>
          </p:nvPr>
        </p:nvSpPr>
        <p:spPr>
          <a:xfrm>
            <a:off x="1604010" y="9406424"/>
            <a:ext cx="18178780" cy="6490568"/>
          </a:xfrm>
          <a:prstGeom prst="rect">
            <a:avLst/>
          </a:prstGeom>
          <a:noFill/>
          <a:ln>
            <a:noFill/>
          </a:ln>
        </p:spPr>
        <p:txBody>
          <a:bodyPr spcFirstLastPara="1" wrap="square" lIns="295225" tIns="147600" rIns="295225" bIns="1476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13" name="Google Shape;13;p2"/>
          <p:cNvSpPr txBox="1">
            <a:spLocks noGrp="1"/>
          </p:cNvSpPr>
          <p:nvPr>
            <p:ph type="subTitle" idx="1"/>
          </p:nvPr>
        </p:nvSpPr>
        <p:spPr>
          <a:xfrm>
            <a:off x="3208020" y="17158652"/>
            <a:ext cx="14970760" cy="7738216"/>
          </a:xfrm>
          <a:prstGeom prst="rect">
            <a:avLst/>
          </a:prstGeom>
          <a:noFill/>
          <a:ln>
            <a:noFill/>
          </a:ln>
        </p:spPr>
        <p:txBody>
          <a:bodyPr spcFirstLastPara="1" wrap="square" lIns="295225" tIns="147600" rIns="295225" bIns="147600" anchor="t" anchorCtr="0">
            <a:noAutofit/>
          </a:bodyPr>
          <a:lstStyle>
            <a:lvl1pPr lvl="0" algn="ctr">
              <a:spcBef>
                <a:spcPts val="2060"/>
              </a:spcBef>
              <a:spcAft>
                <a:spcPts val="0"/>
              </a:spcAft>
              <a:buClr>
                <a:srgbClr val="888888"/>
              </a:buClr>
              <a:buSzPts val="10300"/>
              <a:buNone/>
              <a:defRPr>
                <a:solidFill>
                  <a:srgbClr val="888888"/>
                </a:solidFill>
              </a:defRPr>
            </a:lvl1pPr>
            <a:lvl2pPr lvl="1" algn="ctr">
              <a:spcBef>
                <a:spcPts val="1800"/>
              </a:spcBef>
              <a:spcAft>
                <a:spcPts val="0"/>
              </a:spcAft>
              <a:buClr>
                <a:srgbClr val="888888"/>
              </a:buClr>
              <a:buSzPts val="9000"/>
              <a:buNone/>
              <a:defRPr>
                <a:solidFill>
                  <a:srgbClr val="888888"/>
                </a:solidFill>
              </a:defRPr>
            </a:lvl2pPr>
            <a:lvl3pPr lvl="2" algn="ctr">
              <a:spcBef>
                <a:spcPts val="1540"/>
              </a:spcBef>
              <a:spcAft>
                <a:spcPts val="0"/>
              </a:spcAft>
              <a:buClr>
                <a:srgbClr val="888888"/>
              </a:buClr>
              <a:buSzPts val="7700"/>
              <a:buNone/>
              <a:defRPr>
                <a:solidFill>
                  <a:srgbClr val="888888"/>
                </a:solidFill>
              </a:defRPr>
            </a:lvl3pPr>
            <a:lvl4pPr lvl="3" algn="ctr">
              <a:spcBef>
                <a:spcPts val="1300"/>
              </a:spcBef>
              <a:spcAft>
                <a:spcPts val="0"/>
              </a:spcAft>
              <a:buClr>
                <a:srgbClr val="888888"/>
              </a:buClr>
              <a:buSzPts val="6500"/>
              <a:buNone/>
              <a:defRPr>
                <a:solidFill>
                  <a:srgbClr val="888888"/>
                </a:solidFill>
              </a:defRPr>
            </a:lvl4pPr>
            <a:lvl5pPr lvl="4" algn="ctr">
              <a:spcBef>
                <a:spcPts val="1300"/>
              </a:spcBef>
              <a:spcAft>
                <a:spcPts val="0"/>
              </a:spcAft>
              <a:buClr>
                <a:srgbClr val="888888"/>
              </a:buClr>
              <a:buSzPts val="6500"/>
              <a:buNone/>
              <a:defRPr>
                <a:solidFill>
                  <a:srgbClr val="888888"/>
                </a:solidFill>
              </a:defRPr>
            </a:lvl5pPr>
            <a:lvl6pPr lvl="5" algn="ctr">
              <a:spcBef>
                <a:spcPts val="1300"/>
              </a:spcBef>
              <a:spcAft>
                <a:spcPts val="0"/>
              </a:spcAft>
              <a:buClr>
                <a:srgbClr val="888888"/>
              </a:buClr>
              <a:buSzPts val="6500"/>
              <a:buNone/>
              <a:defRPr>
                <a:solidFill>
                  <a:srgbClr val="888888"/>
                </a:solidFill>
              </a:defRPr>
            </a:lvl6pPr>
            <a:lvl7pPr lvl="6" algn="ctr">
              <a:spcBef>
                <a:spcPts val="1300"/>
              </a:spcBef>
              <a:spcAft>
                <a:spcPts val="0"/>
              </a:spcAft>
              <a:buClr>
                <a:srgbClr val="888888"/>
              </a:buClr>
              <a:buSzPts val="6500"/>
              <a:buNone/>
              <a:defRPr>
                <a:solidFill>
                  <a:srgbClr val="888888"/>
                </a:solidFill>
              </a:defRPr>
            </a:lvl7pPr>
            <a:lvl8pPr lvl="7" algn="ctr">
              <a:spcBef>
                <a:spcPts val="1300"/>
              </a:spcBef>
              <a:spcAft>
                <a:spcPts val="0"/>
              </a:spcAft>
              <a:buClr>
                <a:srgbClr val="888888"/>
              </a:buClr>
              <a:buSzPts val="6500"/>
              <a:buNone/>
              <a:defRPr>
                <a:solidFill>
                  <a:srgbClr val="888888"/>
                </a:solidFill>
              </a:defRPr>
            </a:lvl8pPr>
            <a:lvl9pPr lvl="8" algn="ctr">
              <a:spcBef>
                <a:spcPts val="1300"/>
              </a:spcBef>
              <a:spcAft>
                <a:spcPts val="0"/>
              </a:spcAft>
              <a:buClr>
                <a:srgbClr val="888888"/>
              </a:buClr>
              <a:buSzPts val="6500"/>
              <a:buNone/>
              <a:defRPr>
                <a:solidFill>
                  <a:srgbClr val="888888"/>
                </a:solidFill>
              </a:defRPr>
            </a:lvl9pPr>
          </a:lstStyle>
          <a:p>
            <a:endParaRPr/>
          </a:p>
        </p:txBody>
      </p:sp>
      <p:sp>
        <p:nvSpPr>
          <p:cNvPr id="14" name="Google Shape;14;p2"/>
          <p:cNvSpPr txBox="1">
            <a:spLocks noGrp="1"/>
          </p:cNvSpPr>
          <p:nvPr>
            <p:ph type="dt" idx="10"/>
          </p:nvPr>
        </p:nvSpPr>
        <p:spPr>
          <a:xfrm>
            <a:off x="1069975" y="28065413"/>
            <a:ext cx="4989513" cy="1611312"/>
          </a:xfrm>
          <a:prstGeom prst="rect">
            <a:avLst/>
          </a:prstGeom>
          <a:noFill/>
          <a:ln>
            <a:noFill/>
          </a:ln>
        </p:spPr>
        <p:txBody>
          <a:bodyPr spcFirstLastPara="1" wrap="square" lIns="295225" tIns="147600" rIns="295225" bIns="1476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 name="Google Shape;15;p2"/>
          <p:cNvSpPr txBox="1">
            <a:spLocks noGrp="1"/>
          </p:cNvSpPr>
          <p:nvPr>
            <p:ph type="ftr" idx="11"/>
          </p:nvPr>
        </p:nvSpPr>
        <p:spPr>
          <a:xfrm>
            <a:off x="7307263" y="28065413"/>
            <a:ext cx="6772275" cy="1611312"/>
          </a:xfrm>
          <a:prstGeom prst="rect">
            <a:avLst/>
          </a:prstGeom>
          <a:noFill/>
          <a:ln>
            <a:noFill/>
          </a:ln>
        </p:spPr>
        <p:txBody>
          <a:bodyPr spcFirstLastPara="1" wrap="square" lIns="295225" tIns="147600" rIns="295225" bIns="1476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 name="Google Shape;16;p2"/>
          <p:cNvSpPr txBox="1">
            <a:spLocks noGrp="1"/>
          </p:cNvSpPr>
          <p:nvPr>
            <p:ph type="sldNum" idx="12"/>
          </p:nvPr>
        </p:nvSpPr>
        <p:spPr>
          <a:xfrm>
            <a:off x="15327313" y="28065413"/>
            <a:ext cx="4989512" cy="1611312"/>
          </a:xfrm>
          <a:prstGeom prst="rect">
            <a:avLst/>
          </a:prstGeom>
          <a:noFill/>
          <a:ln>
            <a:noFill/>
          </a:ln>
        </p:spPr>
        <p:txBody>
          <a:bodyPr spcFirstLastPara="1" wrap="square" lIns="295225" tIns="147600" rIns="295225" bIns="147600" anchor="ctr" anchorCtr="0">
            <a:noAutofit/>
          </a:bodyPr>
          <a:lstStyle>
            <a:lvl1pPr marL="0" lvl="0" indent="0" algn="r">
              <a:spcBef>
                <a:spcPts val="0"/>
              </a:spcBef>
              <a:spcAft>
                <a:spcPts val="0"/>
              </a:spcAft>
              <a:buNone/>
              <a:defRPr sz="3900" b="0" i="0" u="none" strike="noStrike" cap="none">
                <a:solidFill>
                  <a:srgbClr val="898989"/>
                </a:solidFill>
                <a:latin typeface="Calibri"/>
                <a:ea typeface="Calibri"/>
                <a:cs typeface="Calibri"/>
                <a:sym typeface="Calibri"/>
              </a:defRPr>
            </a:lvl1pPr>
            <a:lvl2pPr marL="0" lvl="1" indent="0" algn="r">
              <a:spcBef>
                <a:spcPts val="0"/>
              </a:spcBef>
              <a:spcAft>
                <a:spcPts val="0"/>
              </a:spcAft>
              <a:buNone/>
              <a:defRPr sz="3900" b="0" i="0" u="none" strike="noStrike" cap="none">
                <a:solidFill>
                  <a:srgbClr val="898989"/>
                </a:solidFill>
                <a:latin typeface="Calibri"/>
                <a:ea typeface="Calibri"/>
                <a:cs typeface="Calibri"/>
                <a:sym typeface="Calibri"/>
              </a:defRPr>
            </a:lvl2pPr>
            <a:lvl3pPr marL="0" lvl="2" indent="0" algn="r">
              <a:spcBef>
                <a:spcPts val="0"/>
              </a:spcBef>
              <a:spcAft>
                <a:spcPts val="0"/>
              </a:spcAft>
              <a:buNone/>
              <a:defRPr sz="3900" b="0" i="0" u="none" strike="noStrike" cap="none">
                <a:solidFill>
                  <a:srgbClr val="898989"/>
                </a:solidFill>
                <a:latin typeface="Calibri"/>
                <a:ea typeface="Calibri"/>
                <a:cs typeface="Calibri"/>
                <a:sym typeface="Calibri"/>
              </a:defRPr>
            </a:lvl3pPr>
            <a:lvl4pPr marL="0" lvl="3" indent="0" algn="r">
              <a:spcBef>
                <a:spcPts val="0"/>
              </a:spcBef>
              <a:spcAft>
                <a:spcPts val="0"/>
              </a:spcAft>
              <a:buNone/>
              <a:defRPr sz="3900" b="0" i="0" u="none" strike="noStrike" cap="none">
                <a:solidFill>
                  <a:srgbClr val="898989"/>
                </a:solidFill>
                <a:latin typeface="Calibri"/>
                <a:ea typeface="Calibri"/>
                <a:cs typeface="Calibri"/>
                <a:sym typeface="Calibri"/>
              </a:defRPr>
            </a:lvl4pPr>
            <a:lvl5pPr marL="0" lvl="4" indent="0" algn="r">
              <a:spcBef>
                <a:spcPts val="0"/>
              </a:spcBef>
              <a:spcAft>
                <a:spcPts val="0"/>
              </a:spcAft>
              <a:buNone/>
              <a:defRPr sz="3900" b="0" i="0" u="none" strike="noStrike" cap="none">
                <a:solidFill>
                  <a:srgbClr val="898989"/>
                </a:solidFill>
                <a:latin typeface="Calibri"/>
                <a:ea typeface="Calibri"/>
                <a:cs typeface="Calibri"/>
                <a:sym typeface="Calibri"/>
              </a:defRPr>
            </a:lvl5pPr>
            <a:lvl6pPr marL="0" lvl="5" indent="0" algn="r">
              <a:spcBef>
                <a:spcPts val="0"/>
              </a:spcBef>
              <a:spcAft>
                <a:spcPts val="0"/>
              </a:spcAft>
              <a:buNone/>
              <a:defRPr sz="3900" b="0" i="0" u="none" strike="noStrike" cap="none">
                <a:solidFill>
                  <a:srgbClr val="898989"/>
                </a:solidFill>
                <a:latin typeface="Calibri"/>
                <a:ea typeface="Calibri"/>
                <a:cs typeface="Calibri"/>
                <a:sym typeface="Calibri"/>
              </a:defRPr>
            </a:lvl6pPr>
            <a:lvl7pPr marL="0" lvl="6" indent="0" algn="r">
              <a:spcBef>
                <a:spcPts val="0"/>
              </a:spcBef>
              <a:spcAft>
                <a:spcPts val="0"/>
              </a:spcAft>
              <a:buNone/>
              <a:defRPr sz="3900" b="0" i="0" u="none" strike="noStrike" cap="none">
                <a:solidFill>
                  <a:srgbClr val="898989"/>
                </a:solidFill>
                <a:latin typeface="Calibri"/>
                <a:ea typeface="Calibri"/>
                <a:cs typeface="Calibri"/>
                <a:sym typeface="Calibri"/>
              </a:defRPr>
            </a:lvl7pPr>
            <a:lvl8pPr marL="0" lvl="7" indent="0" algn="r">
              <a:spcBef>
                <a:spcPts val="0"/>
              </a:spcBef>
              <a:spcAft>
                <a:spcPts val="0"/>
              </a:spcAft>
              <a:buNone/>
              <a:defRPr sz="3900" b="0" i="0" u="none" strike="noStrike" cap="none">
                <a:solidFill>
                  <a:srgbClr val="898989"/>
                </a:solidFill>
                <a:latin typeface="Calibri"/>
                <a:ea typeface="Calibri"/>
                <a:cs typeface="Calibri"/>
                <a:sym typeface="Calibri"/>
              </a:defRPr>
            </a:lvl8pPr>
            <a:lvl9pPr marL="0" lvl="8" indent="0" algn="r">
              <a:spcBef>
                <a:spcPts val="0"/>
              </a:spcBef>
              <a:spcAft>
                <a:spcPts val="0"/>
              </a:spcAft>
              <a:buNone/>
              <a:defRPr sz="3900" b="0" i="0" u="none" strike="noStrike" cap="none">
                <a:solidFill>
                  <a:srgbClr val="89898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7"/>
        <p:cNvGrpSpPr/>
        <p:nvPr/>
      </p:nvGrpSpPr>
      <p:grpSpPr>
        <a:xfrm>
          <a:off x="0" y="0"/>
          <a:ext cx="0" cy="0"/>
          <a:chOff x="0" y="0"/>
          <a:chExt cx="0" cy="0"/>
        </a:xfrm>
      </p:grpSpPr>
      <p:sp>
        <p:nvSpPr>
          <p:cNvPr id="18" name="Google Shape;18;p3"/>
          <p:cNvSpPr txBox="1">
            <a:spLocks noGrp="1"/>
          </p:cNvSpPr>
          <p:nvPr>
            <p:ph type="title"/>
          </p:nvPr>
        </p:nvSpPr>
        <p:spPr>
          <a:xfrm>
            <a:off x="1069975" y="1212850"/>
            <a:ext cx="19246850" cy="5046663"/>
          </a:xfrm>
          <a:prstGeom prst="rect">
            <a:avLst/>
          </a:prstGeom>
          <a:noFill/>
          <a:ln>
            <a:noFill/>
          </a:ln>
        </p:spPr>
        <p:txBody>
          <a:bodyPr spcFirstLastPara="1" wrap="square" lIns="295225" tIns="147600" rIns="295225" bIns="1476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19" name="Google Shape;19;p3"/>
          <p:cNvSpPr txBox="1">
            <a:spLocks noGrp="1"/>
          </p:cNvSpPr>
          <p:nvPr>
            <p:ph type="body" idx="1"/>
          </p:nvPr>
        </p:nvSpPr>
        <p:spPr>
          <a:xfrm>
            <a:off x="1069975" y="7065963"/>
            <a:ext cx="19246850" cy="19983450"/>
          </a:xfrm>
          <a:prstGeom prst="rect">
            <a:avLst/>
          </a:prstGeom>
          <a:noFill/>
          <a:ln>
            <a:noFill/>
          </a:ln>
        </p:spPr>
        <p:txBody>
          <a:bodyPr spcFirstLastPara="1" wrap="square" lIns="295225" tIns="147600" rIns="295225" bIns="147600" anchor="t" anchorCtr="0">
            <a:no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0" name="Google Shape;20;p3"/>
          <p:cNvSpPr txBox="1">
            <a:spLocks noGrp="1"/>
          </p:cNvSpPr>
          <p:nvPr>
            <p:ph type="dt" idx="10"/>
          </p:nvPr>
        </p:nvSpPr>
        <p:spPr>
          <a:xfrm>
            <a:off x="1069975" y="28065413"/>
            <a:ext cx="4989513" cy="1611312"/>
          </a:xfrm>
          <a:prstGeom prst="rect">
            <a:avLst/>
          </a:prstGeom>
          <a:noFill/>
          <a:ln>
            <a:noFill/>
          </a:ln>
        </p:spPr>
        <p:txBody>
          <a:bodyPr spcFirstLastPara="1" wrap="square" lIns="295225" tIns="147600" rIns="295225" bIns="1476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 name="Google Shape;21;p3"/>
          <p:cNvSpPr txBox="1">
            <a:spLocks noGrp="1"/>
          </p:cNvSpPr>
          <p:nvPr>
            <p:ph type="ftr" idx="11"/>
          </p:nvPr>
        </p:nvSpPr>
        <p:spPr>
          <a:xfrm>
            <a:off x="7307263" y="28065413"/>
            <a:ext cx="6772275" cy="1611312"/>
          </a:xfrm>
          <a:prstGeom prst="rect">
            <a:avLst/>
          </a:prstGeom>
          <a:noFill/>
          <a:ln>
            <a:noFill/>
          </a:ln>
        </p:spPr>
        <p:txBody>
          <a:bodyPr spcFirstLastPara="1" wrap="square" lIns="295225" tIns="147600" rIns="295225" bIns="1476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3"/>
          <p:cNvSpPr txBox="1">
            <a:spLocks noGrp="1"/>
          </p:cNvSpPr>
          <p:nvPr>
            <p:ph type="sldNum" idx="12"/>
          </p:nvPr>
        </p:nvSpPr>
        <p:spPr>
          <a:xfrm>
            <a:off x="15327313" y="28065413"/>
            <a:ext cx="4989512" cy="1611312"/>
          </a:xfrm>
          <a:prstGeom prst="rect">
            <a:avLst/>
          </a:prstGeom>
          <a:noFill/>
          <a:ln>
            <a:noFill/>
          </a:ln>
        </p:spPr>
        <p:txBody>
          <a:bodyPr spcFirstLastPara="1" wrap="square" lIns="295225" tIns="147600" rIns="295225" bIns="147600" anchor="ctr" anchorCtr="0">
            <a:noAutofit/>
          </a:bodyPr>
          <a:lstStyle>
            <a:lvl1pPr marL="0" lvl="0" indent="0" algn="r">
              <a:spcBef>
                <a:spcPts val="0"/>
              </a:spcBef>
              <a:spcAft>
                <a:spcPts val="0"/>
              </a:spcAft>
              <a:buNone/>
              <a:defRPr sz="3900" b="0" i="0" u="none" strike="noStrike" cap="none">
                <a:solidFill>
                  <a:srgbClr val="898989"/>
                </a:solidFill>
                <a:latin typeface="Calibri"/>
                <a:ea typeface="Calibri"/>
                <a:cs typeface="Calibri"/>
                <a:sym typeface="Calibri"/>
              </a:defRPr>
            </a:lvl1pPr>
            <a:lvl2pPr marL="0" lvl="1" indent="0" algn="r">
              <a:spcBef>
                <a:spcPts val="0"/>
              </a:spcBef>
              <a:spcAft>
                <a:spcPts val="0"/>
              </a:spcAft>
              <a:buNone/>
              <a:defRPr sz="3900" b="0" i="0" u="none" strike="noStrike" cap="none">
                <a:solidFill>
                  <a:srgbClr val="898989"/>
                </a:solidFill>
                <a:latin typeface="Calibri"/>
                <a:ea typeface="Calibri"/>
                <a:cs typeface="Calibri"/>
                <a:sym typeface="Calibri"/>
              </a:defRPr>
            </a:lvl2pPr>
            <a:lvl3pPr marL="0" lvl="2" indent="0" algn="r">
              <a:spcBef>
                <a:spcPts val="0"/>
              </a:spcBef>
              <a:spcAft>
                <a:spcPts val="0"/>
              </a:spcAft>
              <a:buNone/>
              <a:defRPr sz="3900" b="0" i="0" u="none" strike="noStrike" cap="none">
                <a:solidFill>
                  <a:srgbClr val="898989"/>
                </a:solidFill>
                <a:latin typeface="Calibri"/>
                <a:ea typeface="Calibri"/>
                <a:cs typeface="Calibri"/>
                <a:sym typeface="Calibri"/>
              </a:defRPr>
            </a:lvl3pPr>
            <a:lvl4pPr marL="0" lvl="3" indent="0" algn="r">
              <a:spcBef>
                <a:spcPts val="0"/>
              </a:spcBef>
              <a:spcAft>
                <a:spcPts val="0"/>
              </a:spcAft>
              <a:buNone/>
              <a:defRPr sz="3900" b="0" i="0" u="none" strike="noStrike" cap="none">
                <a:solidFill>
                  <a:srgbClr val="898989"/>
                </a:solidFill>
                <a:latin typeface="Calibri"/>
                <a:ea typeface="Calibri"/>
                <a:cs typeface="Calibri"/>
                <a:sym typeface="Calibri"/>
              </a:defRPr>
            </a:lvl4pPr>
            <a:lvl5pPr marL="0" lvl="4" indent="0" algn="r">
              <a:spcBef>
                <a:spcPts val="0"/>
              </a:spcBef>
              <a:spcAft>
                <a:spcPts val="0"/>
              </a:spcAft>
              <a:buNone/>
              <a:defRPr sz="3900" b="0" i="0" u="none" strike="noStrike" cap="none">
                <a:solidFill>
                  <a:srgbClr val="898989"/>
                </a:solidFill>
                <a:latin typeface="Calibri"/>
                <a:ea typeface="Calibri"/>
                <a:cs typeface="Calibri"/>
                <a:sym typeface="Calibri"/>
              </a:defRPr>
            </a:lvl5pPr>
            <a:lvl6pPr marL="0" lvl="5" indent="0" algn="r">
              <a:spcBef>
                <a:spcPts val="0"/>
              </a:spcBef>
              <a:spcAft>
                <a:spcPts val="0"/>
              </a:spcAft>
              <a:buNone/>
              <a:defRPr sz="3900" b="0" i="0" u="none" strike="noStrike" cap="none">
                <a:solidFill>
                  <a:srgbClr val="898989"/>
                </a:solidFill>
                <a:latin typeface="Calibri"/>
                <a:ea typeface="Calibri"/>
                <a:cs typeface="Calibri"/>
                <a:sym typeface="Calibri"/>
              </a:defRPr>
            </a:lvl6pPr>
            <a:lvl7pPr marL="0" lvl="6" indent="0" algn="r">
              <a:spcBef>
                <a:spcPts val="0"/>
              </a:spcBef>
              <a:spcAft>
                <a:spcPts val="0"/>
              </a:spcAft>
              <a:buNone/>
              <a:defRPr sz="3900" b="0" i="0" u="none" strike="noStrike" cap="none">
                <a:solidFill>
                  <a:srgbClr val="898989"/>
                </a:solidFill>
                <a:latin typeface="Calibri"/>
                <a:ea typeface="Calibri"/>
                <a:cs typeface="Calibri"/>
                <a:sym typeface="Calibri"/>
              </a:defRPr>
            </a:lvl7pPr>
            <a:lvl8pPr marL="0" lvl="7" indent="0" algn="r">
              <a:spcBef>
                <a:spcPts val="0"/>
              </a:spcBef>
              <a:spcAft>
                <a:spcPts val="0"/>
              </a:spcAft>
              <a:buNone/>
              <a:defRPr sz="3900" b="0" i="0" u="none" strike="noStrike" cap="none">
                <a:solidFill>
                  <a:srgbClr val="898989"/>
                </a:solidFill>
                <a:latin typeface="Calibri"/>
                <a:ea typeface="Calibri"/>
                <a:cs typeface="Calibri"/>
                <a:sym typeface="Calibri"/>
              </a:defRPr>
            </a:lvl8pPr>
            <a:lvl9pPr marL="0" lvl="8" indent="0" algn="r">
              <a:spcBef>
                <a:spcPts val="0"/>
              </a:spcBef>
              <a:spcAft>
                <a:spcPts val="0"/>
              </a:spcAft>
              <a:buNone/>
              <a:defRPr sz="3900" b="0" i="0" u="none" strike="noStrike" cap="none">
                <a:solidFill>
                  <a:srgbClr val="89898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3"/>
        <p:cNvGrpSpPr/>
        <p:nvPr/>
      </p:nvGrpSpPr>
      <p:grpSpPr>
        <a:xfrm>
          <a:off x="0" y="0"/>
          <a:ext cx="0" cy="0"/>
          <a:chOff x="0" y="0"/>
          <a:chExt cx="0" cy="0"/>
        </a:xfrm>
      </p:grpSpPr>
      <p:sp>
        <p:nvSpPr>
          <p:cNvPr id="24" name="Google Shape;24;p4"/>
          <p:cNvSpPr txBox="1">
            <a:spLocks noGrp="1"/>
          </p:cNvSpPr>
          <p:nvPr>
            <p:ph type="title"/>
          </p:nvPr>
        </p:nvSpPr>
        <p:spPr>
          <a:xfrm>
            <a:off x="1689411" y="19457689"/>
            <a:ext cx="18178780" cy="6013939"/>
          </a:xfrm>
          <a:prstGeom prst="rect">
            <a:avLst/>
          </a:prstGeom>
          <a:noFill/>
          <a:ln>
            <a:noFill/>
          </a:ln>
        </p:spPr>
        <p:txBody>
          <a:bodyPr spcFirstLastPara="1" wrap="square" lIns="295225" tIns="147600" rIns="295225" bIns="147600" anchor="t" anchorCtr="0">
            <a:noAutofit/>
          </a:bodyPr>
          <a:lstStyle>
            <a:lvl1pPr lvl="0" algn="l">
              <a:spcBef>
                <a:spcPts val="0"/>
              </a:spcBef>
              <a:spcAft>
                <a:spcPts val="0"/>
              </a:spcAft>
              <a:buSzPts val="1400"/>
              <a:buNone/>
              <a:defRPr sz="12900" b="1" cap="none"/>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25" name="Google Shape;25;p4"/>
          <p:cNvSpPr txBox="1">
            <a:spLocks noGrp="1"/>
          </p:cNvSpPr>
          <p:nvPr>
            <p:ph type="body" idx="1"/>
          </p:nvPr>
        </p:nvSpPr>
        <p:spPr>
          <a:xfrm>
            <a:off x="1689411" y="12833949"/>
            <a:ext cx="18178780" cy="6623741"/>
          </a:xfrm>
          <a:prstGeom prst="rect">
            <a:avLst/>
          </a:prstGeom>
          <a:noFill/>
          <a:ln>
            <a:noFill/>
          </a:ln>
        </p:spPr>
        <p:txBody>
          <a:bodyPr spcFirstLastPara="1" wrap="square" lIns="295225" tIns="147600" rIns="295225" bIns="147600" anchor="b" anchorCtr="0">
            <a:noAutofit/>
          </a:bodyPr>
          <a:lstStyle>
            <a:lvl1pPr marL="457200" lvl="0" indent="-228600" algn="l">
              <a:spcBef>
                <a:spcPts val="1300"/>
              </a:spcBef>
              <a:spcAft>
                <a:spcPts val="0"/>
              </a:spcAft>
              <a:buClr>
                <a:srgbClr val="888888"/>
              </a:buClr>
              <a:buSzPts val="6500"/>
              <a:buNone/>
              <a:defRPr sz="6500">
                <a:solidFill>
                  <a:srgbClr val="888888"/>
                </a:solidFill>
              </a:defRPr>
            </a:lvl1pPr>
            <a:lvl2pPr marL="914400" lvl="1" indent="-228600" algn="l">
              <a:spcBef>
                <a:spcPts val="1160"/>
              </a:spcBef>
              <a:spcAft>
                <a:spcPts val="0"/>
              </a:spcAft>
              <a:buClr>
                <a:srgbClr val="888888"/>
              </a:buClr>
              <a:buSzPts val="5800"/>
              <a:buNone/>
              <a:defRPr sz="5800">
                <a:solidFill>
                  <a:srgbClr val="888888"/>
                </a:solidFill>
              </a:defRPr>
            </a:lvl2pPr>
            <a:lvl3pPr marL="1371600" lvl="2" indent="-228600" algn="l">
              <a:spcBef>
                <a:spcPts val="1040"/>
              </a:spcBef>
              <a:spcAft>
                <a:spcPts val="0"/>
              </a:spcAft>
              <a:buClr>
                <a:srgbClr val="888888"/>
              </a:buClr>
              <a:buSzPts val="5200"/>
              <a:buNone/>
              <a:defRPr sz="5200">
                <a:solidFill>
                  <a:srgbClr val="888888"/>
                </a:solidFill>
              </a:defRPr>
            </a:lvl3pPr>
            <a:lvl4pPr marL="1828800" lvl="3" indent="-228600" algn="l">
              <a:spcBef>
                <a:spcPts val="900"/>
              </a:spcBef>
              <a:spcAft>
                <a:spcPts val="0"/>
              </a:spcAft>
              <a:buClr>
                <a:srgbClr val="888888"/>
              </a:buClr>
              <a:buSzPts val="4500"/>
              <a:buNone/>
              <a:defRPr sz="4500">
                <a:solidFill>
                  <a:srgbClr val="888888"/>
                </a:solidFill>
              </a:defRPr>
            </a:lvl4pPr>
            <a:lvl5pPr marL="2286000" lvl="4" indent="-228600" algn="l">
              <a:spcBef>
                <a:spcPts val="900"/>
              </a:spcBef>
              <a:spcAft>
                <a:spcPts val="0"/>
              </a:spcAft>
              <a:buClr>
                <a:srgbClr val="888888"/>
              </a:buClr>
              <a:buSzPts val="4500"/>
              <a:buNone/>
              <a:defRPr sz="4500">
                <a:solidFill>
                  <a:srgbClr val="888888"/>
                </a:solidFill>
              </a:defRPr>
            </a:lvl5pPr>
            <a:lvl6pPr marL="2743200" lvl="5" indent="-228600" algn="l">
              <a:spcBef>
                <a:spcPts val="900"/>
              </a:spcBef>
              <a:spcAft>
                <a:spcPts val="0"/>
              </a:spcAft>
              <a:buClr>
                <a:srgbClr val="888888"/>
              </a:buClr>
              <a:buSzPts val="4500"/>
              <a:buNone/>
              <a:defRPr sz="4500">
                <a:solidFill>
                  <a:srgbClr val="888888"/>
                </a:solidFill>
              </a:defRPr>
            </a:lvl6pPr>
            <a:lvl7pPr marL="3200400" lvl="6" indent="-228600" algn="l">
              <a:spcBef>
                <a:spcPts val="900"/>
              </a:spcBef>
              <a:spcAft>
                <a:spcPts val="0"/>
              </a:spcAft>
              <a:buClr>
                <a:srgbClr val="888888"/>
              </a:buClr>
              <a:buSzPts val="4500"/>
              <a:buNone/>
              <a:defRPr sz="4500">
                <a:solidFill>
                  <a:srgbClr val="888888"/>
                </a:solidFill>
              </a:defRPr>
            </a:lvl7pPr>
            <a:lvl8pPr marL="3657600" lvl="7" indent="-228600" algn="l">
              <a:spcBef>
                <a:spcPts val="900"/>
              </a:spcBef>
              <a:spcAft>
                <a:spcPts val="0"/>
              </a:spcAft>
              <a:buClr>
                <a:srgbClr val="888888"/>
              </a:buClr>
              <a:buSzPts val="4500"/>
              <a:buNone/>
              <a:defRPr sz="4500">
                <a:solidFill>
                  <a:srgbClr val="888888"/>
                </a:solidFill>
              </a:defRPr>
            </a:lvl8pPr>
            <a:lvl9pPr marL="4114800" lvl="8" indent="-228600" algn="l">
              <a:spcBef>
                <a:spcPts val="900"/>
              </a:spcBef>
              <a:spcAft>
                <a:spcPts val="0"/>
              </a:spcAft>
              <a:buClr>
                <a:srgbClr val="888888"/>
              </a:buClr>
              <a:buSzPts val="4500"/>
              <a:buNone/>
              <a:defRPr sz="4500">
                <a:solidFill>
                  <a:srgbClr val="888888"/>
                </a:solidFill>
              </a:defRPr>
            </a:lvl9pPr>
          </a:lstStyle>
          <a:p>
            <a:endParaRPr/>
          </a:p>
        </p:txBody>
      </p:sp>
      <p:sp>
        <p:nvSpPr>
          <p:cNvPr id="26" name="Google Shape;26;p4"/>
          <p:cNvSpPr txBox="1">
            <a:spLocks noGrp="1"/>
          </p:cNvSpPr>
          <p:nvPr>
            <p:ph type="dt" idx="10"/>
          </p:nvPr>
        </p:nvSpPr>
        <p:spPr>
          <a:xfrm>
            <a:off x="1069975" y="28065413"/>
            <a:ext cx="4989513" cy="1611312"/>
          </a:xfrm>
          <a:prstGeom prst="rect">
            <a:avLst/>
          </a:prstGeom>
          <a:noFill/>
          <a:ln>
            <a:noFill/>
          </a:ln>
        </p:spPr>
        <p:txBody>
          <a:bodyPr spcFirstLastPara="1" wrap="square" lIns="295225" tIns="147600" rIns="295225" bIns="1476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 name="Google Shape;27;p4"/>
          <p:cNvSpPr txBox="1">
            <a:spLocks noGrp="1"/>
          </p:cNvSpPr>
          <p:nvPr>
            <p:ph type="ftr" idx="11"/>
          </p:nvPr>
        </p:nvSpPr>
        <p:spPr>
          <a:xfrm>
            <a:off x="7307263" y="28065413"/>
            <a:ext cx="6772275" cy="1611312"/>
          </a:xfrm>
          <a:prstGeom prst="rect">
            <a:avLst/>
          </a:prstGeom>
          <a:noFill/>
          <a:ln>
            <a:noFill/>
          </a:ln>
        </p:spPr>
        <p:txBody>
          <a:bodyPr spcFirstLastPara="1" wrap="square" lIns="295225" tIns="147600" rIns="295225" bIns="1476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4"/>
          <p:cNvSpPr txBox="1">
            <a:spLocks noGrp="1"/>
          </p:cNvSpPr>
          <p:nvPr>
            <p:ph type="sldNum" idx="12"/>
          </p:nvPr>
        </p:nvSpPr>
        <p:spPr>
          <a:xfrm>
            <a:off x="15327313" y="28065413"/>
            <a:ext cx="4989512" cy="1611312"/>
          </a:xfrm>
          <a:prstGeom prst="rect">
            <a:avLst/>
          </a:prstGeom>
          <a:noFill/>
          <a:ln>
            <a:noFill/>
          </a:ln>
        </p:spPr>
        <p:txBody>
          <a:bodyPr spcFirstLastPara="1" wrap="square" lIns="295225" tIns="147600" rIns="295225" bIns="147600" anchor="ctr" anchorCtr="0">
            <a:noAutofit/>
          </a:bodyPr>
          <a:lstStyle>
            <a:lvl1pPr marL="0" lvl="0" indent="0" algn="r">
              <a:spcBef>
                <a:spcPts val="0"/>
              </a:spcBef>
              <a:spcAft>
                <a:spcPts val="0"/>
              </a:spcAft>
              <a:buNone/>
              <a:defRPr sz="3900" b="0" i="0" u="none" strike="noStrike" cap="none">
                <a:solidFill>
                  <a:srgbClr val="898989"/>
                </a:solidFill>
                <a:latin typeface="Calibri"/>
                <a:ea typeface="Calibri"/>
                <a:cs typeface="Calibri"/>
                <a:sym typeface="Calibri"/>
              </a:defRPr>
            </a:lvl1pPr>
            <a:lvl2pPr marL="0" lvl="1" indent="0" algn="r">
              <a:spcBef>
                <a:spcPts val="0"/>
              </a:spcBef>
              <a:spcAft>
                <a:spcPts val="0"/>
              </a:spcAft>
              <a:buNone/>
              <a:defRPr sz="3900" b="0" i="0" u="none" strike="noStrike" cap="none">
                <a:solidFill>
                  <a:srgbClr val="898989"/>
                </a:solidFill>
                <a:latin typeface="Calibri"/>
                <a:ea typeface="Calibri"/>
                <a:cs typeface="Calibri"/>
                <a:sym typeface="Calibri"/>
              </a:defRPr>
            </a:lvl2pPr>
            <a:lvl3pPr marL="0" lvl="2" indent="0" algn="r">
              <a:spcBef>
                <a:spcPts val="0"/>
              </a:spcBef>
              <a:spcAft>
                <a:spcPts val="0"/>
              </a:spcAft>
              <a:buNone/>
              <a:defRPr sz="3900" b="0" i="0" u="none" strike="noStrike" cap="none">
                <a:solidFill>
                  <a:srgbClr val="898989"/>
                </a:solidFill>
                <a:latin typeface="Calibri"/>
                <a:ea typeface="Calibri"/>
                <a:cs typeface="Calibri"/>
                <a:sym typeface="Calibri"/>
              </a:defRPr>
            </a:lvl3pPr>
            <a:lvl4pPr marL="0" lvl="3" indent="0" algn="r">
              <a:spcBef>
                <a:spcPts val="0"/>
              </a:spcBef>
              <a:spcAft>
                <a:spcPts val="0"/>
              </a:spcAft>
              <a:buNone/>
              <a:defRPr sz="3900" b="0" i="0" u="none" strike="noStrike" cap="none">
                <a:solidFill>
                  <a:srgbClr val="898989"/>
                </a:solidFill>
                <a:latin typeface="Calibri"/>
                <a:ea typeface="Calibri"/>
                <a:cs typeface="Calibri"/>
                <a:sym typeface="Calibri"/>
              </a:defRPr>
            </a:lvl4pPr>
            <a:lvl5pPr marL="0" lvl="4" indent="0" algn="r">
              <a:spcBef>
                <a:spcPts val="0"/>
              </a:spcBef>
              <a:spcAft>
                <a:spcPts val="0"/>
              </a:spcAft>
              <a:buNone/>
              <a:defRPr sz="3900" b="0" i="0" u="none" strike="noStrike" cap="none">
                <a:solidFill>
                  <a:srgbClr val="898989"/>
                </a:solidFill>
                <a:latin typeface="Calibri"/>
                <a:ea typeface="Calibri"/>
                <a:cs typeface="Calibri"/>
                <a:sym typeface="Calibri"/>
              </a:defRPr>
            </a:lvl5pPr>
            <a:lvl6pPr marL="0" lvl="5" indent="0" algn="r">
              <a:spcBef>
                <a:spcPts val="0"/>
              </a:spcBef>
              <a:spcAft>
                <a:spcPts val="0"/>
              </a:spcAft>
              <a:buNone/>
              <a:defRPr sz="3900" b="0" i="0" u="none" strike="noStrike" cap="none">
                <a:solidFill>
                  <a:srgbClr val="898989"/>
                </a:solidFill>
                <a:latin typeface="Calibri"/>
                <a:ea typeface="Calibri"/>
                <a:cs typeface="Calibri"/>
                <a:sym typeface="Calibri"/>
              </a:defRPr>
            </a:lvl6pPr>
            <a:lvl7pPr marL="0" lvl="6" indent="0" algn="r">
              <a:spcBef>
                <a:spcPts val="0"/>
              </a:spcBef>
              <a:spcAft>
                <a:spcPts val="0"/>
              </a:spcAft>
              <a:buNone/>
              <a:defRPr sz="3900" b="0" i="0" u="none" strike="noStrike" cap="none">
                <a:solidFill>
                  <a:srgbClr val="898989"/>
                </a:solidFill>
                <a:latin typeface="Calibri"/>
                <a:ea typeface="Calibri"/>
                <a:cs typeface="Calibri"/>
                <a:sym typeface="Calibri"/>
              </a:defRPr>
            </a:lvl7pPr>
            <a:lvl8pPr marL="0" lvl="7" indent="0" algn="r">
              <a:spcBef>
                <a:spcPts val="0"/>
              </a:spcBef>
              <a:spcAft>
                <a:spcPts val="0"/>
              </a:spcAft>
              <a:buNone/>
              <a:defRPr sz="3900" b="0" i="0" u="none" strike="noStrike" cap="none">
                <a:solidFill>
                  <a:srgbClr val="898989"/>
                </a:solidFill>
                <a:latin typeface="Calibri"/>
                <a:ea typeface="Calibri"/>
                <a:cs typeface="Calibri"/>
                <a:sym typeface="Calibri"/>
              </a:defRPr>
            </a:lvl8pPr>
            <a:lvl9pPr marL="0" lvl="8" indent="0" algn="r">
              <a:spcBef>
                <a:spcPts val="0"/>
              </a:spcBef>
              <a:spcAft>
                <a:spcPts val="0"/>
              </a:spcAft>
              <a:buNone/>
              <a:defRPr sz="3900" b="0" i="0" u="none" strike="noStrike" cap="none">
                <a:solidFill>
                  <a:srgbClr val="89898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29"/>
        <p:cNvGrpSpPr/>
        <p:nvPr/>
      </p:nvGrpSpPr>
      <p:grpSpPr>
        <a:xfrm>
          <a:off x="0" y="0"/>
          <a:ext cx="0" cy="0"/>
          <a:chOff x="0" y="0"/>
          <a:chExt cx="0" cy="0"/>
        </a:xfrm>
      </p:grpSpPr>
      <p:sp>
        <p:nvSpPr>
          <p:cNvPr id="30" name="Google Shape;30;p5"/>
          <p:cNvSpPr txBox="1">
            <a:spLocks noGrp="1"/>
          </p:cNvSpPr>
          <p:nvPr>
            <p:ph type="title"/>
          </p:nvPr>
        </p:nvSpPr>
        <p:spPr>
          <a:xfrm>
            <a:off x="1069975" y="1212850"/>
            <a:ext cx="19246850" cy="5046663"/>
          </a:xfrm>
          <a:prstGeom prst="rect">
            <a:avLst/>
          </a:prstGeom>
          <a:noFill/>
          <a:ln>
            <a:noFill/>
          </a:ln>
        </p:spPr>
        <p:txBody>
          <a:bodyPr spcFirstLastPara="1" wrap="square" lIns="295225" tIns="147600" rIns="295225" bIns="1476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31" name="Google Shape;31;p5"/>
          <p:cNvSpPr txBox="1">
            <a:spLocks noGrp="1"/>
          </p:cNvSpPr>
          <p:nvPr>
            <p:ph type="body" idx="1"/>
          </p:nvPr>
        </p:nvSpPr>
        <p:spPr>
          <a:xfrm>
            <a:off x="802006" y="9420438"/>
            <a:ext cx="7039822" cy="26642176"/>
          </a:xfrm>
          <a:prstGeom prst="rect">
            <a:avLst/>
          </a:prstGeom>
          <a:noFill/>
          <a:ln>
            <a:noFill/>
          </a:ln>
        </p:spPr>
        <p:txBody>
          <a:bodyPr spcFirstLastPara="1" wrap="square" lIns="295225" tIns="147600" rIns="295225" bIns="147600" anchor="t" anchorCtr="0">
            <a:noAutofit/>
          </a:bodyPr>
          <a:lstStyle>
            <a:lvl1pPr marL="457200" lvl="0" indent="-800100" algn="l">
              <a:spcBef>
                <a:spcPts val="1800"/>
              </a:spcBef>
              <a:spcAft>
                <a:spcPts val="0"/>
              </a:spcAft>
              <a:buClr>
                <a:schemeClr val="dk1"/>
              </a:buClr>
              <a:buSzPts val="9000"/>
              <a:buChar char="•"/>
              <a:defRPr sz="9000"/>
            </a:lvl1pPr>
            <a:lvl2pPr marL="914400" lvl="1" indent="-717550" algn="l">
              <a:spcBef>
                <a:spcPts val="1540"/>
              </a:spcBef>
              <a:spcAft>
                <a:spcPts val="0"/>
              </a:spcAft>
              <a:buClr>
                <a:schemeClr val="dk1"/>
              </a:buClr>
              <a:buSzPts val="7700"/>
              <a:buChar char="–"/>
              <a:defRPr sz="7700"/>
            </a:lvl2pPr>
            <a:lvl3pPr marL="1371600" lvl="2" indent="-641350" algn="l">
              <a:spcBef>
                <a:spcPts val="1300"/>
              </a:spcBef>
              <a:spcAft>
                <a:spcPts val="0"/>
              </a:spcAft>
              <a:buClr>
                <a:schemeClr val="dk1"/>
              </a:buClr>
              <a:buSzPts val="6500"/>
              <a:buChar char="•"/>
              <a:defRPr sz="6500"/>
            </a:lvl3pPr>
            <a:lvl4pPr marL="1828800" lvl="3" indent="-596900" algn="l">
              <a:spcBef>
                <a:spcPts val="1160"/>
              </a:spcBef>
              <a:spcAft>
                <a:spcPts val="0"/>
              </a:spcAft>
              <a:buClr>
                <a:schemeClr val="dk1"/>
              </a:buClr>
              <a:buSzPts val="5800"/>
              <a:buChar char="–"/>
              <a:defRPr sz="5800"/>
            </a:lvl4pPr>
            <a:lvl5pPr marL="2286000" lvl="4" indent="-596900" algn="l">
              <a:spcBef>
                <a:spcPts val="1160"/>
              </a:spcBef>
              <a:spcAft>
                <a:spcPts val="0"/>
              </a:spcAft>
              <a:buClr>
                <a:schemeClr val="dk1"/>
              </a:buClr>
              <a:buSzPts val="5800"/>
              <a:buChar char="»"/>
              <a:defRPr sz="5800"/>
            </a:lvl5pPr>
            <a:lvl6pPr marL="2743200" lvl="5" indent="-596900" algn="l">
              <a:spcBef>
                <a:spcPts val="1160"/>
              </a:spcBef>
              <a:spcAft>
                <a:spcPts val="0"/>
              </a:spcAft>
              <a:buClr>
                <a:schemeClr val="dk1"/>
              </a:buClr>
              <a:buSzPts val="5800"/>
              <a:buChar char="•"/>
              <a:defRPr sz="5800"/>
            </a:lvl6pPr>
            <a:lvl7pPr marL="3200400" lvl="6" indent="-596900" algn="l">
              <a:spcBef>
                <a:spcPts val="1160"/>
              </a:spcBef>
              <a:spcAft>
                <a:spcPts val="0"/>
              </a:spcAft>
              <a:buClr>
                <a:schemeClr val="dk1"/>
              </a:buClr>
              <a:buSzPts val="5800"/>
              <a:buChar char="•"/>
              <a:defRPr sz="5800"/>
            </a:lvl7pPr>
            <a:lvl8pPr marL="3657600" lvl="7" indent="-596900" algn="l">
              <a:spcBef>
                <a:spcPts val="1160"/>
              </a:spcBef>
              <a:spcAft>
                <a:spcPts val="0"/>
              </a:spcAft>
              <a:buClr>
                <a:schemeClr val="dk1"/>
              </a:buClr>
              <a:buSzPts val="5800"/>
              <a:buChar char="•"/>
              <a:defRPr sz="5800"/>
            </a:lvl8pPr>
            <a:lvl9pPr marL="4114800" lvl="8" indent="-596900" algn="l">
              <a:spcBef>
                <a:spcPts val="1160"/>
              </a:spcBef>
              <a:spcAft>
                <a:spcPts val="0"/>
              </a:spcAft>
              <a:buClr>
                <a:schemeClr val="dk1"/>
              </a:buClr>
              <a:buSzPts val="5800"/>
              <a:buChar char="•"/>
              <a:defRPr sz="5800"/>
            </a:lvl9pPr>
          </a:lstStyle>
          <a:p>
            <a:endParaRPr/>
          </a:p>
        </p:txBody>
      </p:sp>
      <p:sp>
        <p:nvSpPr>
          <p:cNvPr id="32" name="Google Shape;32;p5"/>
          <p:cNvSpPr txBox="1">
            <a:spLocks noGrp="1"/>
          </p:cNvSpPr>
          <p:nvPr>
            <p:ph type="body" idx="2"/>
          </p:nvPr>
        </p:nvSpPr>
        <p:spPr>
          <a:xfrm>
            <a:off x="8198275" y="9420438"/>
            <a:ext cx="7039822" cy="26642176"/>
          </a:xfrm>
          <a:prstGeom prst="rect">
            <a:avLst/>
          </a:prstGeom>
          <a:noFill/>
          <a:ln>
            <a:noFill/>
          </a:ln>
        </p:spPr>
        <p:txBody>
          <a:bodyPr spcFirstLastPara="1" wrap="square" lIns="295225" tIns="147600" rIns="295225" bIns="147600" anchor="t" anchorCtr="0">
            <a:noAutofit/>
          </a:bodyPr>
          <a:lstStyle>
            <a:lvl1pPr marL="457200" lvl="0" indent="-800100" algn="l">
              <a:spcBef>
                <a:spcPts val="1800"/>
              </a:spcBef>
              <a:spcAft>
                <a:spcPts val="0"/>
              </a:spcAft>
              <a:buClr>
                <a:schemeClr val="dk1"/>
              </a:buClr>
              <a:buSzPts val="9000"/>
              <a:buChar char="•"/>
              <a:defRPr sz="9000"/>
            </a:lvl1pPr>
            <a:lvl2pPr marL="914400" lvl="1" indent="-717550" algn="l">
              <a:spcBef>
                <a:spcPts val="1540"/>
              </a:spcBef>
              <a:spcAft>
                <a:spcPts val="0"/>
              </a:spcAft>
              <a:buClr>
                <a:schemeClr val="dk1"/>
              </a:buClr>
              <a:buSzPts val="7700"/>
              <a:buChar char="–"/>
              <a:defRPr sz="7700"/>
            </a:lvl2pPr>
            <a:lvl3pPr marL="1371600" lvl="2" indent="-641350" algn="l">
              <a:spcBef>
                <a:spcPts val="1300"/>
              </a:spcBef>
              <a:spcAft>
                <a:spcPts val="0"/>
              </a:spcAft>
              <a:buClr>
                <a:schemeClr val="dk1"/>
              </a:buClr>
              <a:buSzPts val="6500"/>
              <a:buChar char="•"/>
              <a:defRPr sz="6500"/>
            </a:lvl3pPr>
            <a:lvl4pPr marL="1828800" lvl="3" indent="-596900" algn="l">
              <a:spcBef>
                <a:spcPts val="1160"/>
              </a:spcBef>
              <a:spcAft>
                <a:spcPts val="0"/>
              </a:spcAft>
              <a:buClr>
                <a:schemeClr val="dk1"/>
              </a:buClr>
              <a:buSzPts val="5800"/>
              <a:buChar char="–"/>
              <a:defRPr sz="5800"/>
            </a:lvl4pPr>
            <a:lvl5pPr marL="2286000" lvl="4" indent="-596900" algn="l">
              <a:spcBef>
                <a:spcPts val="1160"/>
              </a:spcBef>
              <a:spcAft>
                <a:spcPts val="0"/>
              </a:spcAft>
              <a:buClr>
                <a:schemeClr val="dk1"/>
              </a:buClr>
              <a:buSzPts val="5800"/>
              <a:buChar char="»"/>
              <a:defRPr sz="5800"/>
            </a:lvl5pPr>
            <a:lvl6pPr marL="2743200" lvl="5" indent="-596900" algn="l">
              <a:spcBef>
                <a:spcPts val="1160"/>
              </a:spcBef>
              <a:spcAft>
                <a:spcPts val="0"/>
              </a:spcAft>
              <a:buClr>
                <a:schemeClr val="dk1"/>
              </a:buClr>
              <a:buSzPts val="5800"/>
              <a:buChar char="•"/>
              <a:defRPr sz="5800"/>
            </a:lvl6pPr>
            <a:lvl7pPr marL="3200400" lvl="6" indent="-596900" algn="l">
              <a:spcBef>
                <a:spcPts val="1160"/>
              </a:spcBef>
              <a:spcAft>
                <a:spcPts val="0"/>
              </a:spcAft>
              <a:buClr>
                <a:schemeClr val="dk1"/>
              </a:buClr>
              <a:buSzPts val="5800"/>
              <a:buChar char="•"/>
              <a:defRPr sz="5800"/>
            </a:lvl7pPr>
            <a:lvl8pPr marL="3657600" lvl="7" indent="-596900" algn="l">
              <a:spcBef>
                <a:spcPts val="1160"/>
              </a:spcBef>
              <a:spcAft>
                <a:spcPts val="0"/>
              </a:spcAft>
              <a:buClr>
                <a:schemeClr val="dk1"/>
              </a:buClr>
              <a:buSzPts val="5800"/>
              <a:buChar char="•"/>
              <a:defRPr sz="5800"/>
            </a:lvl8pPr>
            <a:lvl9pPr marL="4114800" lvl="8" indent="-596900" algn="l">
              <a:spcBef>
                <a:spcPts val="1160"/>
              </a:spcBef>
              <a:spcAft>
                <a:spcPts val="0"/>
              </a:spcAft>
              <a:buClr>
                <a:schemeClr val="dk1"/>
              </a:buClr>
              <a:buSzPts val="5800"/>
              <a:buChar char="•"/>
              <a:defRPr sz="5800"/>
            </a:lvl9pPr>
          </a:lstStyle>
          <a:p>
            <a:endParaRPr/>
          </a:p>
        </p:txBody>
      </p:sp>
      <p:sp>
        <p:nvSpPr>
          <p:cNvPr id="33" name="Google Shape;33;p5"/>
          <p:cNvSpPr txBox="1">
            <a:spLocks noGrp="1"/>
          </p:cNvSpPr>
          <p:nvPr>
            <p:ph type="dt" idx="10"/>
          </p:nvPr>
        </p:nvSpPr>
        <p:spPr>
          <a:xfrm>
            <a:off x="1069975" y="28065413"/>
            <a:ext cx="4989513" cy="1611312"/>
          </a:xfrm>
          <a:prstGeom prst="rect">
            <a:avLst/>
          </a:prstGeom>
          <a:noFill/>
          <a:ln>
            <a:noFill/>
          </a:ln>
        </p:spPr>
        <p:txBody>
          <a:bodyPr spcFirstLastPara="1" wrap="square" lIns="295225" tIns="147600" rIns="295225" bIns="1476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5"/>
          <p:cNvSpPr txBox="1">
            <a:spLocks noGrp="1"/>
          </p:cNvSpPr>
          <p:nvPr>
            <p:ph type="ftr" idx="11"/>
          </p:nvPr>
        </p:nvSpPr>
        <p:spPr>
          <a:xfrm>
            <a:off x="7307263" y="28065413"/>
            <a:ext cx="6772275" cy="1611312"/>
          </a:xfrm>
          <a:prstGeom prst="rect">
            <a:avLst/>
          </a:prstGeom>
          <a:noFill/>
          <a:ln>
            <a:noFill/>
          </a:ln>
        </p:spPr>
        <p:txBody>
          <a:bodyPr spcFirstLastPara="1" wrap="square" lIns="295225" tIns="147600" rIns="295225" bIns="1476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5"/>
          <p:cNvSpPr txBox="1">
            <a:spLocks noGrp="1"/>
          </p:cNvSpPr>
          <p:nvPr>
            <p:ph type="sldNum" idx="12"/>
          </p:nvPr>
        </p:nvSpPr>
        <p:spPr>
          <a:xfrm>
            <a:off x="15327313" y="28065413"/>
            <a:ext cx="4989512" cy="1611312"/>
          </a:xfrm>
          <a:prstGeom prst="rect">
            <a:avLst/>
          </a:prstGeom>
          <a:noFill/>
          <a:ln>
            <a:noFill/>
          </a:ln>
        </p:spPr>
        <p:txBody>
          <a:bodyPr spcFirstLastPara="1" wrap="square" lIns="295225" tIns="147600" rIns="295225" bIns="147600" anchor="ctr" anchorCtr="0">
            <a:noAutofit/>
          </a:bodyPr>
          <a:lstStyle>
            <a:lvl1pPr marL="0" lvl="0" indent="0" algn="r">
              <a:spcBef>
                <a:spcPts val="0"/>
              </a:spcBef>
              <a:spcAft>
                <a:spcPts val="0"/>
              </a:spcAft>
              <a:buNone/>
              <a:defRPr sz="3900" b="0" i="0" u="none" strike="noStrike" cap="none">
                <a:solidFill>
                  <a:srgbClr val="898989"/>
                </a:solidFill>
                <a:latin typeface="Calibri"/>
                <a:ea typeface="Calibri"/>
                <a:cs typeface="Calibri"/>
                <a:sym typeface="Calibri"/>
              </a:defRPr>
            </a:lvl1pPr>
            <a:lvl2pPr marL="0" lvl="1" indent="0" algn="r">
              <a:spcBef>
                <a:spcPts val="0"/>
              </a:spcBef>
              <a:spcAft>
                <a:spcPts val="0"/>
              </a:spcAft>
              <a:buNone/>
              <a:defRPr sz="3900" b="0" i="0" u="none" strike="noStrike" cap="none">
                <a:solidFill>
                  <a:srgbClr val="898989"/>
                </a:solidFill>
                <a:latin typeface="Calibri"/>
                <a:ea typeface="Calibri"/>
                <a:cs typeface="Calibri"/>
                <a:sym typeface="Calibri"/>
              </a:defRPr>
            </a:lvl2pPr>
            <a:lvl3pPr marL="0" lvl="2" indent="0" algn="r">
              <a:spcBef>
                <a:spcPts val="0"/>
              </a:spcBef>
              <a:spcAft>
                <a:spcPts val="0"/>
              </a:spcAft>
              <a:buNone/>
              <a:defRPr sz="3900" b="0" i="0" u="none" strike="noStrike" cap="none">
                <a:solidFill>
                  <a:srgbClr val="898989"/>
                </a:solidFill>
                <a:latin typeface="Calibri"/>
                <a:ea typeface="Calibri"/>
                <a:cs typeface="Calibri"/>
                <a:sym typeface="Calibri"/>
              </a:defRPr>
            </a:lvl3pPr>
            <a:lvl4pPr marL="0" lvl="3" indent="0" algn="r">
              <a:spcBef>
                <a:spcPts val="0"/>
              </a:spcBef>
              <a:spcAft>
                <a:spcPts val="0"/>
              </a:spcAft>
              <a:buNone/>
              <a:defRPr sz="3900" b="0" i="0" u="none" strike="noStrike" cap="none">
                <a:solidFill>
                  <a:srgbClr val="898989"/>
                </a:solidFill>
                <a:latin typeface="Calibri"/>
                <a:ea typeface="Calibri"/>
                <a:cs typeface="Calibri"/>
                <a:sym typeface="Calibri"/>
              </a:defRPr>
            </a:lvl4pPr>
            <a:lvl5pPr marL="0" lvl="4" indent="0" algn="r">
              <a:spcBef>
                <a:spcPts val="0"/>
              </a:spcBef>
              <a:spcAft>
                <a:spcPts val="0"/>
              </a:spcAft>
              <a:buNone/>
              <a:defRPr sz="3900" b="0" i="0" u="none" strike="noStrike" cap="none">
                <a:solidFill>
                  <a:srgbClr val="898989"/>
                </a:solidFill>
                <a:latin typeface="Calibri"/>
                <a:ea typeface="Calibri"/>
                <a:cs typeface="Calibri"/>
                <a:sym typeface="Calibri"/>
              </a:defRPr>
            </a:lvl5pPr>
            <a:lvl6pPr marL="0" lvl="5" indent="0" algn="r">
              <a:spcBef>
                <a:spcPts val="0"/>
              </a:spcBef>
              <a:spcAft>
                <a:spcPts val="0"/>
              </a:spcAft>
              <a:buNone/>
              <a:defRPr sz="3900" b="0" i="0" u="none" strike="noStrike" cap="none">
                <a:solidFill>
                  <a:srgbClr val="898989"/>
                </a:solidFill>
                <a:latin typeface="Calibri"/>
                <a:ea typeface="Calibri"/>
                <a:cs typeface="Calibri"/>
                <a:sym typeface="Calibri"/>
              </a:defRPr>
            </a:lvl6pPr>
            <a:lvl7pPr marL="0" lvl="6" indent="0" algn="r">
              <a:spcBef>
                <a:spcPts val="0"/>
              </a:spcBef>
              <a:spcAft>
                <a:spcPts val="0"/>
              </a:spcAft>
              <a:buNone/>
              <a:defRPr sz="3900" b="0" i="0" u="none" strike="noStrike" cap="none">
                <a:solidFill>
                  <a:srgbClr val="898989"/>
                </a:solidFill>
                <a:latin typeface="Calibri"/>
                <a:ea typeface="Calibri"/>
                <a:cs typeface="Calibri"/>
                <a:sym typeface="Calibri"/>
              </a:defRPr>
            </a:lvl7pPr>
            <a:lvl8pPr marL="0" lvl="7" indent="0" algn="r">
              <a:spcBef>
                <a:spcPts val="0"/>
              </a:spcBef>
              <a:spcAft>
                <a:spcPts val="0"/>
              </a:spcAft>
              <a:buNone/>
              <a:defRPr sz="3900" b="0" i="0" u="none" strike="noStrike" cap="none">
                <a:solidFill>
                  <a:srgbClr val="898989"/>
                </a:solidFill>
                <a:latin typeface="Calibri"/>
                <a:ea typeface="Calibri"/>
                <a:cs typeface="Calibri"/>
                <a:sym typeface="Calibri"/>
              </a:defRPr>
            </a:lvl8pPr>
            <a:lvl9pPr marL="0" lvl="8" indent="0" algn="r">
              <a:spcBef>
                <a:spcPts val="0"/>
              </a:spcBef>
              <a:spcAft>
                <a:spcPts val="0"/>
              </a:spcAft>
              <a:buNone/>
              <a:defRPr sz="3900" b="0" i="0" u="none" strike="noStrike" cap="none">
                <a:solidFill>
                  <a:srgbClr val="89898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6"/>
        <p:cNvGrpSpPr/>
        <p:nvPr/>
      </p:nvGrpSpPr>
      <p:grpSpPr>
        <a:xfrm>
          <a:off x="0" y="0"/>
          <a:ext cx="0" cy="0"/>
          <a:chOff x="0" y="0"/>
          <a:chExt cx="0" cy="0"/>
        </a:xfrm>
      </p:grpSpPr>
      <p:sp>
        <p:nvSpPr>
          <p:cNvPr id="37" name="Google Shape;37;p6"/>
          <p:cNvSpPr txBox="1">
            <a:spLocks noGrp="1"/>
          </p:cNvSpPr>
          <p:nvPr>
            <p:ph type="title"/>
          </p:nvPr>
        </p:nvSpPr>
        <p:spPr>
          <a:xfrm>
            <a:off x="1069340" y="1212603"/>
            <a:ext cx="19248120" cy="5046663"/>
          </a:xfrm>
          <a:prstGeom prst="rect">
            <a:avLst/>
          </a:prstGeom>
          <a:noFill/>
          <a:ln>
            <a:noFill/>
          </a:ln>
        </p:spPr>
        <p:txBody>
          <a:bodyPr spcFirstLastPara="1" wrap="square" lIns="295225" tIns="147600" rIns="295225" bIns="1476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38" name="Google Shape;38;p6"/>
          <p:cNvSpPr txBox="1">
            <a:spLocks noGrp="1"/>
          </p:cNvSpPr>
          <p:nvPr>
            <p:ph type="body" idx="1"/>
          </p:nvPr>
        </p:nvSpPr>
        <p:spPr>
          <a:xfrm>
            <a:off x="1069341" y="6777949"/>
            <a:ext cx="9449551" cy="2824727"/>
          </a:xfrm>
          <a:prstGeom prst="rect">
            <a:avLst/>
          </a:prstGeom>
          <a:noFill/>
          <a:ln>
            <a:noFill/>
          </a:ln>
        </p:spPr>
        <p:txBody>
          <a:bodyPr spcFirstLastPara="1" wrap="square" lIns="295225" tIns="147600" rIns="295225" bIns="147600" anchor="b" anchorCtr="0">
            <a:noAutofit/>
          </a:bodyPr>
          <a:lstStyle>
            <a:lvl1pPr marL="457200" lvl="0" indent="-228600" algn="l">
              <a:spcBef>
                <a:spcPts val="1540"/>
              </a:spcBef>
              <a:spcAft>
                <a:spcPts val="0"/>
              </a:spcAft>
              <a:buClr>
                <a:schemeClr val="dk1"/>
              </a:buClr>
              <a:buSzPts val="7700"/>
              <a:buNone/>
              <a:defRPr sz="7700" b="1"/>
            </a:lvl1pPr>
            <a:lvl2pPr marL="914400" lvl="1" indent="-228600" algn="l">
              <a:spcBef>
                <a:spcPts val="1300"/>
              </a:spcBef>
              <a:spcAft>
                <a:spcPts val="0"/>
              </a:spcAft>
              <a:buClr>
                <a:schemeClr val="dk1"/>
              </a:buClr>
              <a:buSzPts val="6500"/>
              <a:buNone/>
              <a:defRPr sz="6500" b="1"/>
            </a:lvl2pPr>
            <a:lvl3pPr marL="1371600" lvl="2" indent="-228600" algn="l">
              <a:spcBef>
                <a:spcPts val="1160"/>
              </a:spcBef>
              <a:spcAft>
                <a:spcPts val="0"/>
              </a:spcAft>
              <a:buClr>
                <a:schemeClr val="dk1"/>
              </a:buClr>
              <a:buSzPts val="5800"/>
              <a:buNone/>
              <a:defRPr sz="5800" b="1"/>
            </a:lvl3pPr>
            <a:lvl4pPr marL="1828800" lvl="3" indent="-228600" algn="l">
              <a:spcBef>
                <a:spcPts val="1040"/>
              </a:spcBef>
              <a:spcAft>
                <a:spcPts val="0"/>
              </a:spcAft>
              <a:buClr>
                <a:schemeClr val="dk1"/>
              </a:buClr>
              <a:buSzPts val="5200"/>
              <a:buNone/>
              <a:defRPr sz="5200" b="1"/>
            </a:lvl4pPr>
            <a:lvl5pPr marL="2286000" lvl="4" indent="-228600" algn="l">
              <a:spcBef>
                <a:spcPts val="1040"/>
              </a:spcBef>
              <a:spcAft>
                <a:spcPts val="0"/>
              </a:spcAft>
              <a:buClr>
                <a:schemeClr val="dk1"/>
              </a:buClr>
              <a:buSzPts val="5200"/>
              <a:buNone/>
              <a:defRPr sz="5200" b="1"/>
            </a:lvl5pPr>
            <a:lvl6pPr marL="2743200" lvl="5" indent="-228600" algn="l">
              <a:spcBef>
                <a:spcPts val="1040"/>
              </a:spcBef>
              <a:spcAft>
                <a:spcPts val="0"/>
              </a:spcAft>
              <a:buClr>
                <a:schemeClr val="dk1"/>
              </a:buClr>
              <a:buSzPts val="5200"/>
              <a:buNone/>
              <a:defRPr sz="5200" b="1"/>
            </a:lvl6pPr>
            <a:lvl7pPr marL="3200400" lvl="6" indent="-228600" algn="l">
              <a:spcBef>
                <a:spcPts val="1040"/>
              </a:spcBef>
              <a:spcAft>
                <a:spcPts val="0"/>
              </a:spcAft>
              <a:buClr>
                <a:schemeClr val="dk1"/>
              </a:buClr>
              <a:buSzPts val="5200"/>
              <a:buNone/>
              <a:defRPr sz="5200" b="1"/>
            </a:lvl7pPr>
            <a:lvl8pPr marL="3657600" lvl="7" indent="-228600" algn="l">
              <a:spcBef>
                <a:spcPts val="1040"/>
              </a:spcBef>
              <a:spcAft>
                <a:spcPts val="0"/>
              </a:spcAft>
              <a:buClr>
                <a:schemeClr val="dk1"/>
              </a:buClr>
              <a:buSzPts val="5200"/>
              <a:buNone/>
              <a:defRPr sz="5200" b="1"/>
            </a:lvl8pPr>
            <a:lvl9pPr marL="4114800" lvl="8" indent="-228600" algn="l">
              <a:spcBef>
                <a:spcPts val="1040"/>
              </a:spcBef>
              <a:spcAft>
                <a:spcPts val="0"/>
              </a:spcAft>
              <a:buClr>
                <a:schemeClr val="dk1"/>
              </a:buClr>
              <a:buSzPts val="5200"/>
              <a:buNone/>
              <a:defRPr sz="5200" b="1"/>
            </a:lvl9pPr>
          </a:lstStyle>
          <a:p>
            <a:endParaRPr/>
          </a:p>
        </p:txBody>
      </p:sp>
      <p:sp>
        <p:nvSpPr>
          <p:cNvPr id="39" name="Google Shape;39;p6"/>
          <p:cNvSpPr txBox="1">
            <a:spLocks noGrp="1"/>
          </p:cNvSpPr>
          <p:nvPr>
            <p:ph type="body" idx="2"/>
          </p:nvPr>
        </p:nvSpPr>
        <p:spPr>
          <a:xfrm>
            <a:off x="1069341" y="9602676"/>
            <a:ext cx="9449551" cy="17446034"/>
          </a:xfrm>
          <a:prstGeom prst="rect">
            <a:avLst/>
          </a:prstGeom>
          <a:noFill/>
          <a:ln>
            <a:noFill/>
          </a:ln>
        </p:spPr>
        <p:txBody>
          <a:bodyPr spcFirstLastPara="1" wrap="square" lIns="295225" tIns="147600" rIns="295225" bIns="147600" anchor="t" anchorCtr="0">
            <a:noAutofit/>
          </a:bodyPr>
          <a:lstStyle>
            <a:lvl1pPr marL="457200" lvl="0" indent="-717550" algn="l">
              <a:spcBef>
                <a:spcPts val="1540"/>
              </a:spcBef>
              <a:spcAft>
                <a:spcPts val="0"/>
              </a:spcAft>
              <a:buClr>
                <a:schemeClr val="dk1"/>
              </a:buClr>
              <a:buSzPts val="7700"/>
              <a:buChar char="•"/>
              <a:defRPr sz="7700"/>
            </a:lvl1pPr>
            <a:lvl2pPr marL="914400" lvl="1" indent="-641350" algn="l">
              <a:spcBef>
                <a:spcPts val="1300"/>
              </a:spcBef>
              <a:spcAft>
                <a:spcPts val="0"/>
              </a:spcAft>
              <a:buClr>
                <a:schemeClr val="dk1"/>
              </a:buClr>
              <a:buSzPts val="6500"/>
              <a:buChar char="–"/>
              <a:defRPr sz="6500"/>
            </a:lvl2pPr>
            <a:lvl3pPr marL="1371600" lvl="2" indent="-596900" algn="l">
              <a:spcBef>
                <a:spcPts val="1160"/>
              </a:spcBef>
              <a:spcAft>
                <a:spcPts val="0"/>
              </a:spcAft>
              <a:buClr>
                <a:schemeClr val="dk1"/>
              </a:buClr>
              <a:buSzPts val="5800"/>
              <a:buChar char="•"/>
              <a:defRPr sz="5800"/>
            </a:lvl3pPr>
            <a:lvl4pPr marL="1828800" lvl="3" indent="-558800" algn="l">
              <a:spcBef>
                <a:spcPts val="1040"/>
              </a:spcBef>
              <a:spcAft>
                <a:spcPts val="0"/>
              </a:spcAft>
              <a:buClr>
                <a:schemeClr val="dk1"/>
              </a:buClr>
              <a:buSzPts val="5200"/>
              <a:buChar char="–"/>
              <a:defRPr sz="5200"/>
            </a:lvl4pPr>
            <a:lvl5pPr marL="2286000" lvl="4" indent="-558800" algn="l">
              <a:spcBef>
                <a:spcPts val="1040"/>
              </a:spcBef>
              <a:spcAft>
                <a:spcPts val="0"/>
              </a:spcAft>
              <a:buClr>
                <a:schemeClr val="dk1"/>
              </a:buClr>
              <a:buSzPts val="5200"/>
              <a:buChar char="»"/>
              <a:defRPr sz="5200"/>
            </a:lvl5pPr>
            <a:lvl6pPr marL="2743200" lvl="5" indent="-558800" algn="l">
              <a:spcBef>
                <a:spcPts val="1040"/>
              </a:spcBef>
              <a:spcAft>
                <a:spcPts val="0"/>
              </a:spcAft>
              <a:buClr>
                <a:schemeClr val="dk1"/>
              </a:buClr>
              <a:buSzPts val="5200"/>
              <a:buChar char="•"/>
              <a:defRPr sz="5200"/>
            </a:lvl6pPr>
            <a:lvl7pPr marL="3200400" lvl="6" indent="-558800" algn="l">
              <a:spcBef>
                <a:spcPts val="1040"/>
              </a:spcBef>
              <a:spcAft>
                <a:spcPts val="0"/>
              </a:spcAft>
              <a:buClr>
                <a:schemeClr val="dk1"/>
              </a:buClr>
              <a:buSzPts val="5200"/>
              <a:buChar char="•"/>
              <a:defRPr sz="5200"/>
            </a:lvl7pPr>
            <a:lvl8pPr marL="3657600" lvl="7" indent="-558800" algn="l">
              <a:spcBef>
                <a:spcPts val="1040"/>
              </a:spcBef>
              <a:spcAft>
                <a:spcPts val="0"/>
              </a:spcAft>
              <a:buClr>
                <a:schemeClr val="dk1"/>
              </a:buClr>
              <a:buSzPts val="5200"/>
              <a:buChar char="•"/>
              <a:defRPr sz="5200"/>
            </a:lvl8pPr>
            <a:lvl9pPr marL="4114800" lvl="8" indent="-558800" algn="l">
              <a:spcBef>
                <a:spcPts val="1040"/>
              </a:spcBef>
              <a:spcAft>
                <a:spcPts val="0"/>
              </a:spcAft>
              <a:buClr>
                <a:schemeClr val="dk1"/>
              </a:buClr>
              <a:buSzPts val="5200"/>
              <a:buChar char="•"/>
              <a:defRPr sz="5200"/>
            </a:lvl9pPr>
          </a:lstStyle>
          <a:p>
            <a:endParaRPr/>
          </a:p>
        </p:txBody>
      </p:sp>
      <p:sp>
        <p:nvSpPr>
          <p:cNvPr id="40" name="Google Shape;40;p6"/>
          <p:cNvSpPr txBox="1">
            <a:spLocks noGrp="1"/>
          </p:cNvSpPr>
          <p:nvPr>
            <p:ph type="body" idx="3"/>
          </p:nvPr>
        </p:nvSpPr>
        <p:spPr>
          <a:xfrm>
            <a:off x="10864200" y="6777949"/>
            <a:ext cx="9453262" cy="2824727"/>
          </a:xfrm>
          <a:prstGeom prst="rect">
            <a:avLst/>
          </a:prstGeom>
          <a:noFill/>
          <a:ln>
            <a:noFill/>
          </a:ln>
        </p:spPr>
        <p:txBody>
          <a:bodyPr spcFirstLastPara="1" wrap="square" lIns="295225" tIns="147600" rIns="295225" bIns="147600" anchor="b" anchorCtr="0">
            <a:noAutofit/>
          </a:bodyPr>
          <a:lstStyle>
            <a:lvl1pPr marL="457200" lvl="0" indent="-228600" algn="l">
              <a:spcBef>
                <a:spcPts val="1540"/>
              </a:spcBef>
              <a:spcAft>
                <a:spcPts val="0"/>
              </a:spcAft>
              <a:buClr>
                <a:schemeClr val="dk1"/>
              </a:buClr>
              <a:buSzPts val="7700"/>
              <a:buNone/>
              <a:defRPr sz="7700" b="1"/>
            </a:lvl1pPr>
            <a:lvl2pPr marL="914400" lvl="1" indent="-228600" algn="l">
              <a:spcBef>
                <a:spcPts val="1300"/>
              </a:spcBef>
              <a:spcAft>
                <a:spcPts val="0"/>
              </a:spcAft>
              <a:buClr>
                <a:schemeClr val="dk1"/>
              </a:buClr>
              <a:buSzPts val="6500"/>
              <a:buNone/>
              <a:defRPr sz="6500" b="1"/>
            </a:lvl2pPr>
            <a:lvl3pPr marL="1371600" lvl="2" indent="-228600" algn="l">
              <a:spcBef>
                <a:spcPts val="1160"/>
              </a:spcBef>
              <a:spcAft>
                <a:spcPts val="0"/>
              </a:spcAft>
              <a:buClr>
                <a:schemeClr val="dk1"/>
              </a:buClr>
              <a:buSzPts val="5800"/>
              <a:buNone/>
              <a:defRPr sz="5800" b="1"/>
            </a:lvl3pPr>
            <a:lvl4pPr marL="1828800" lvl="3" indent="-228600" algn="l">
              <a:spcBef>
                <a:spcPts val="1040"/>
              </a:spcBef>
              <a:spcAft>
                <a:spcPts val="0"/>
              </a:spcAft>
              <a:buClr>
                <a:schemeClr val="dk1"/>
              </a:buClr>
              <a:buSzPts val="5200"/>
              <a:buNone/>
              <a:defRPr sz="5200" b="1"/>
            </a:lvl4pPr>
            <a:lvl5pPr marL="2286000" lvl="4" indent="-228600" algn="l">
              <a:spcBef>
                <a:spcPts val="1040"/>
              </a:spcBef>
              <a:spcAft>
                <a:spcPts val="0"/>
              </a:spcAft>
              <a:buClr>
                <a:schemeClr val="dk1"/>
              </a:buClr>
              <a:buSzPts val="5200"/>
              <a:buNone/>
              <a:defRPr sz="5200" b="1"/>
            </a:lvl5pPr>
            <a:lvl6pPr marL="2743200" lvl="5" indent="-228600" algn="l">
              <a:spcBef>
                <a:spcPts val="1040"/>
              </a:spcBef>
              <a:spcAft>
                <a:spcPts val="0"/>
              </a:spcAft>
              <a:buClr>
                <a:schemeClr val="dk1"/>
              </a:buClr>
              <a:buSzPts val="5200"/>
              <a:buNone/>
              <a:defRPr sz="5200" b="1"/>
            </a:lvl6pPr>
            <a:lvl7pPr marL="3200400" lvl="6" indent="-228600" algn="l">
              <a:spcBef>
                <a:spcPts val="1040"/>
              </a:spcBef>
              <a:spcAft>
                <a:spcPts val="0"/>
              </a:spcAft>
              <a:buClr>
                <a:schemeClr val="dk1"/>
              </a:buClr>
              <a:buSzPts val="5200"/>
              <a:buNone/>
              <a:defRPr sz="5200" b="1"/>
            </a:lvl7pPr>
            <a:lvl8pPr marL="3657600" lvl="7" indent="-228600" algn="l">
              <a:spcBef>
                <a:spcPts val="1040"/>
              </a:spcBef>
              <a:spcAft>
                <a:spcPts val="0"/>
              </a:spcAft>
              <a:buClr>
                <a:schemeClr val="dk1"/>
              </a:buClr>
              <a:buSzPts val="5200"/>
              <a:buNone/>
              <a:defRPr sz="5200" b="1"/>
            </a:lvl8pPr>
            <a:lvl9pPr marL="4114800" lvl="8" indent="-228600" algn="l">
              <a:spcBef>
                <a:spcPts val="1040"/>
              </a:spcBef>
              <a:spcAft>
                <a:spcPts val="0"/>
              </a:spcAft>
              <a:buClr>
                <a:schemeClr val="dk1"/>
              </a:buClr>
              <a:buSzPts val="5200"/>
              <a:buNone/>
              <a:defRPr sz="5200" b="1"/>
            </a:lvl9pPr>
          </a:lstStyle>
          <a:p>
            <a:endParaRPr/>
          </a:p>
        </p:txBody>
      </p:sp>
      <p:sp>
        <p:nvSpPr>
          <p:cNvPr id="41" name="Google Shape;41;p6"/>
          <p:cNvSpPr txBox="1">
            <a:spLocks noGrp="1"/>
          </p:cNvSpPr>
          <p:nvPr>
            <p:ph type="body" idx="4"/>
          </p:nvPr>
        </p:nvSpPr>
        <p:spPr>
          <a:xfrm>
            <a:off x="10864200" y="9602676"/>
            <a:ext cx="9453262" cy="17446034"/>
          </a:xfrm>
          <a:prstGeom prst="rect">
            <a:avLst/>
          </a:prstGeom>
          <a:noFill/>
          <a:ln>
            <a:noFill/>
          </a:ln>
        </p:spPr>
        <p:txBody>
          <a:bodyPr spcFirstLastPara="1" wrap="square" lIns="295225" tIns="147600" rIns="295225" bIns="147600" anchor="t" anchorCtr="0">
            <a:noAutofit/>
          </a:bodyPr>
          <a:lstStyle>
            <a:lvl1pPr marL="457200" lvl="0" indent="-717550" algn="l">
              <a:spcBef>
                <a:spcPts val="1540"/>
              </a:spcBef>
              <a:spcAft>
                <a:spcPts val="0"/>
              </a:spcAft>
              <a:buClr>
                <a:schemeClr val="dk1"/>
              </a:buClr>
              <a:buSzPts val="7700"/>
              <a:buChar char="•"/>
              <a:defRPr sz="7700"/>
            </a:lvl1pPr>
            <a:lvl2pPr marL="914400" lvl="1" indent="-641350" algn="l">
              <a:spcBef>
                <a:spcPts val="1300"/>
              </a:spcBef>
              <a:spcAft>
                <a:spcPts val="0"/>
              </a:spcAft>
              <a:buClr>
                <a:schemeClr val="dk1"/>
              </a:buClr>
              <a:buSzPts val="6500"/>
              <a:buChar char="–"/>
              <a:defRPr sz="6500"/>
            </a:lvl2pPr>
            <a:lvl3pPr marL="1371600" lvl="2" indent="-596900" algn="l">
              <a:spcBef>
                <a:spcPts val="1160"/>
              </a:spcBef>
              <a:spcAft>
                <a:spcPts val="0"/>
              </a:spcAft>
              <a:buClr>
                <a:schemeClr val="dk1"/>
              </a:buClr>
              <a:buSzPts val="5800"/>
              <a:buChar char="•"/>
              <a:defRPr sz="5800"/>
            </a:lvl3pPr>
            <a:lvl4pPr marL="1828800" lvl="3" indent="-558800" algn="l">
              <a:spcBef>
                <a:spcPts val="1040"/>
              </a:spcBef>
              <a:spcAft>
                <a:spcPts val="0"/>
              </a:spcAft>
              <a:buClr>
                <a:schemeClr val="dk1"/>
              </a:buClr>
              <a:buSzPts val="5200"/>
              <a:buChar char="–"/>
              <a:defRPr sz="5200"/>
            </a:lvl4pPr>
            <a:lvl5pPr marL="2286000" lvl="4" indent="-558800" algn="l">
              <a:spcBef>
                <a:spcPts val="1040"/>
              </a:spcBef>
              <a:spcAft>
                <a:spcPts val="0"/>
              </a:spcAft>
              <a:buClr>
                <a:schemeClr val="dk1"/>
              </a:buClr>
              <a:buSzPts val="5200"/>
              <a:buChar char="»"/>
              <a:defRPr sz="5200"/>
            </a:lvl5pPr>
            <a:lvl6pPr marL="2743200" lvl="5" indent="-558800" algn="l">
              <a:spcBef>
                <a:spcPts val="1040"/>
              </a:spcBef>
              <a:spcAft>
                <a:spcPts val="0"/>
              </a:spcAft>
              <a:buClr>
                <a:schemeClr val="dk1"/>
              </a:buClr>
              <a:buSzPts val="5200"/>
              <a:buChar char="•"/>
              <a:defRPr sz="5200"/>
            </a:lvl6pPr>
            <a:lvl7pPr marL="3200400" lvl="6" indent="-558800" algn="l">
              <a:spcBef>
                <a:spcPts val="1040"/>
              </a:spcBef>
              <a:spcAft>
                <a:spcPts val="0"/>
              </a:spcAft>
              <a:buClr>
                <a:schemeClr val="dk1"/>
              </a:buClr>
              <a:buSzPts val="5200"/>
              <a:buChar char="•"/>
              <a:defRPr sz="5200"/>
            </a:lvl7pPr>
            <a:lvl8pPr marL="3657600" lvl="7" indent="-558800" algn="l">
              <a:spcBef>
                <a:spcPts val="1040"/>
              </a:spcBef>
              <a:spcAft>
                <a:spcPts val="0"/>
              </a:spcAft>
              <a:buClr>
                <a:schemeClr val="dk1"/>
              </a:buClr>
              <a:buSzPts val="5200"/>
              <a:buChar char="•"/>
              <a:defRPr sz="5200"/>
            </a:lvl8pPr>
            <a:lvl9pPr marL="4114800" lvl="8" indent="-558800" algn="l">
              <a:spcBef>
                <a:spcPts val="1040"/>
              </a:spcBef>
              <a:spcAft>
                <a:spcPts val="0"/>
              </a:spcAft>
              <a:buClr>
                <a:schemeClr val="dk1"/>
              </a:buClr>
              <a:buSzPts val="5200"/>
              <a:buChar char="•"/>
              <a:defRPr sz="5200"/>
            </a:lvl9pPr>
          </a:lstStyle>
          <a:p>
            <a:endParaRPr/>
          </a:p>
        </p:txBody>
      </p:sp>
      <p:sp>
        <p:nvSpPr>
          <p:cNvPr id="42" name="Google Shape;42;p6"/>
          <p:cNvSpPr txBox="1">
            <a:spLocks noGrp="1"/>
          </p:cNvSpPr>
          <p:nvPr>
            <p:ph type="dt" idx="10"/>
          </p:nvPr>
        </p:nvSpPr>
        <p:spPr>
          <a:xfrm>
            <a:off x="1069975" y="28065413"/>
            <a:ext cx="4989513" cy="1611312"/>
          </a:xfrm>
          <a:prstGeom prst="rect">
            <a:avLst/>
          </a:prstGeom>
          <a:noFill/>
          <a:ln>
            <a:noFill/>
          </a:ln>
        </p:spPr>
        <p:txBody>
          <a:bodyPr spcFirstLastPara="1" wrap="square" lIns="295225" tIns="147600" rIns="295225" bIns="1476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6"/>
          <p:cNvSpPr txBox="1">
            <a:spLocks noGrp="1"/>
          </p:cNvSpPr>
          <p:nvPr>
            <p:ph type="ftr" idx="11"/>
          </p:nvPr>
        </p:nvSpPr>
        <p:spPr>
          <a:xfrm>
            <a:off x="7307263" y="28065413"/>
            <a:ext cx="6772275" cy="1611312"/>
          </a:xfrm>
          <a:prstGeom prst="rect">
            <a:avLst/>
          </a:prstGeom>
          <a:noFill/>
          <a:ln>
            <a:noFill/>
          </a:ln>
        </p:spPr>
        <p:txBody>
          <a:bodyPr spcFirstLastPara="1" wrap="square" lIns="295225" tIns="147600" rIns="295225" bIns="1476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6"/>
          <p:cNvSpPr txBox="1">
            <a:spLocks noGrp="1"/>
          </p:cNvSpPr>
          <p:nvPr>
            <p:ph type="sldNum" idx="12"/>
          </p:nvPr>
        </p:nvSpPr>
        <p:spPr>
          <a:xfrm>
            <a:off x="15327313" y="28065413"/>
            <a:ext cx="4989512" cy="1611312"/>
          </a:xfrm>
          <a:prstGeom prst="rect">
            <a:avLst/>
          </a:prstGeom>
          <a:noFill/>
          <a:ln>
            <a:noFill/>
          </a:ln>
        </p:spPr>
        <p:txBody>
          <a:bodyPr spcFirstLastPara="1" wrap="square" lIns="295225" tIns="147600" rIns="295225" bIns="147600" anchor="ctr" anchorCtr="0">
            <a:noAutofit/>
          </a:bodyPr>
          <a:lstStyle>
            <a:lvl1pPr marL="0" lvl="0" indent="0" algn="r">
              <a:spcBef>
                <a:spcPts val="0"/>
              </a:spcBef>
              <a:spcAft>
                <a:spcPts val="0"/>
              </a:spcAft>
              <a:buNone/>
              <a:defRPr sz="3900" b="0" i="0" u="none" strike="noStrike" cap="none">
                <a:solidFill>
                  <a:srgbClr val="898989"/>
                </a:solidFill>
                <a:latin typeface="Calibri"/>
                <a:ea typeface="Calibri"/>
                <a:cs typeface="Calibri"/>
                <a:sym typeface="Calibri"/>
              </a:defRPr>
            </a:lvl1pPr>
            <a:lvl2pPr marL="0" lvl="1" indent="0" algn="r">
              <a:spcBef>
                <a:spcPts val="0"/>
              </a:spcBef>
              <a:spcAft>
                <a:spcPts val="0"/>
              </a:spcAft>
              <a:buNone/>
              <a:defRPr sz="3900" b="0" i="0" u="none" strike="noStrike" cap="none">
                <a:solidFill>
                  <a:srgbClr val="898989"/>
                </a:solidFill>
                <a:latin typeface="Calibri"/>
                <a:ea typeface="Calibri"/>
                <a:cs typeface="Calibri"/>
                <a:sym typeface="Calibri"/>
              </a:defRPr>
            </a:lvl2pPr>
            <a:lvl3pPr marL="0" lvl="2" indent="0" algn="r">
              <a:spcBef>
                <a:spcPts val="0"/>
              </a:spcBef>
              <a:spcAft>
                <a:spcPts val="0"/>
              </a:spcAft>
              <a:buNone/>
              <a:defRPr sz="3900" b="0" i="0" u="none" strike="noStrike" cap="none">
                <a:solidFill>
                  <a:srgbClr val="898989"/>
                </a:solidFill>
                <a:latin typeface="Calibri"/>
                <a:ea typeface="Calibri"/>
                <a:cs typeface="Calibri"/>
                <a:sym typeface="Calibri"/>
              </a:defRPr>
            </a:lvl3pPr>
            <a:lvl4pPr marL="0" lvl="3" indent="0" algn="r">
              <a:spcBef>
                <a:spcPts val="0"/>
              </a:spcBef>
              <a:spcAft>
                <a:spcPts val="0"/>
              </a:spcAft>
              <a:buNone/>
              <a:defRPr sz="3900" b="0" i="0" u="none" strike="noStrike" cap="none">
                <a:solidFill>
                  <a:srgbClr val="898989"/>
                </a:solidFill>
                <a:latin typeface="Calibri"/>
                <a:ea typeface="Calibri"/>
                <a:cs typeface="Calibri"/>
                <a:sym typeface="Calibri"/>
              </a:defRPr>
            </a:lvl4pPr>
            <a:lvl5pPr marL="0" lvl="4" indent="0" algn="r">
              <a:spcBef>
                <a:spcPts val="0"/>
              </a:spcBef>
              <a:spcAft>
                <a:spcPts val="0"/>
              </a:spcAft>
              <a:buNone/>
              <a:defRPr sz="3900" b="0" i="0" u="none" strike="noStrike" cap="none">
                <a:solidFill>
                  <a:srgbClr val="898989"/>
                </a:solidFill>
                <a:latin typeface="Calibri"/>
                <a:ea typeface="Calibri"/>
                <a:cs typeface="Calibri"/>
                <a:sym typeface="Calibri"/>
              </a:defRPr>
            </a:lvl5pPr>
            <a:lvl6pPr marL="0" lvl="5" indent="0" algn="r">
              <a:spcBef>
                <a:spcPts val="0"/>
              </a:spcBef>
              <a:spcAft>
                <a:spcPts val="0"/>
              </a:spcAft>
              <a:buNone/>
              <a:defRPr sz="3900" b="0" i="0" u="none" strike="noStrike" cap="none">
                <a:solidFill>
                  <a:srgbClr val="898989"/>
                </a:solidFill>
                <a:latin typeface="Calibri"/>
                <a:ea typeface="Calibri"/>
                <a:cs typeface="Calibri"/>
                <a:sym typeface="Calibri"/>
              </a:defRPr>
            </a:lvl6pPr>
            <a:lvl7pPr marL="0" lvl="6" indent="0" algn="r">
              <a:spcBef>
                <a:spcPts val="0"/>
              </a:spcBef>
              <a:spcAft>
                <a:spcPts val="0"/>
              </a:spcAft>
              <a:buNone/>
              <a:defRPr sz="3900" b="0" i="0" u="none" strike="noStrike" cap="none">
                <a:solidFill>
                  <a:srgbClr val="898989"/>
                </a:solidFill>
                <a:latin typeface="Calibri"/>
                <a:ea typeface="Calibri"/>
                <a:cs typeface="Calibri"/>
                <a:sym typeface="Calibri"/>
              </a:defRPr>
            </a:lvl7pPr>
            <a:lvl8pPr marL="0" lvl="7" indent="0" algn="r">
              <a:spcBef>
                <a:spcPts val="0"/>
              </a:spcBef>
              <a:spcAft>
                <a:spcPts val="0"/>
              </a:spcAft>
              <a:buNone/>
              <a:defRPr sz="3900" b="0" i="0" u="none" strike="noStrike" cap="none">
                <a:solidFill>
                  <a:srgbClr val="898989"/>
                </a:solidFill>
                <a:latin typeface="Calibri"/>
                <a:ea typeface="Calibri"/>
                <a:cs typeface="Calibri"/>
                <a:sym typeface="Calibri"/>
              </a:defRPr>
            </a:lvl8pPr>
            <a:lvl9pPr marL="0" lvl="8" indent="0" algn="r">
              <a:spcBef>
                <a:spcPts val="0"/>
              </a:spcBef>
              <a:spcAft>
                <a:spcPts val="0"/>
              </a:spcAft>
              <a:buNone/>
              <a:defRPr sz="3900" b="0" i="0" u="none" strike="noStrike" cap="none">
                <a:solidFill>
                  <a:srgbClr val="89898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5"/>
        <p:cNvGrpSpPr/>
        <p:nvPr/>
      </p:nvGrpSpPr>
      <p:grpSpPr>
        <a:xfrm>
          <a:off x="0" y="0"/>
          <a:ext cx="0" cy="0"/>
          <a:chOff x="0" y="0"/>
          <a:chExt cx="0" cy="0"/>
        </a:xfrm>
      </p:grpSpPr>
      <p:sp>
        <p:nvSpPr>
          <p:cNvPr id="46" name="Google Shape;46;p7"/>
          <p:cNvSpPr txBox="1">
            <a:spLocks noGrp="1"/>
          </p:cNvSpPr>
          <p:nvPr>
            <p:ph type="title"/>
          </p:nvPr>
        </p:nvSpPr>
        <p:spPr>
          <a:xfrm>
            <a:off x="1069975" y="1212850"/>
            <a:ext cx="19246850" cy="5046663"/>
          </a:xfrm>
          <a:prstGeom prst="rect">
            <a:avLst/>
          </a:prstGeom>
          <a:noFill/>
          <a:ln>
            <a:noFill/>
          </a:ln>
        </p:spPr>
        <p:txBody>
          <a:bodyPr spcFirstLastPara="1" wrap="square" lIns="295225" tIns="147600" rIns="295225" bIns="1476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47" name="Google Shape;47;p7"/>
          <p:cNvSpPr txBox="1">
            <a:spLocks noGrp="1"/>
          </p:cNvSpPr>
          <p:nvPr>
            <p:ph type="dt" idx="10"/>
          </p:nvPr>
        </p:nvSpPr>
        <p:spPr>
          <a:xfrm>
            <a:off x="1069975" y="28065413"/>
            <a:ext cx="4989513" cy="1611312"/>
          </a:xfrm>
          <a:prstGeom prst="rect">
            <a:avLst/>
          </a:prstGeom>
          <a:noFill/>
          <a:ln>
            <a:noFill/>
          </a:ln>
        </p:spPr>
        <p:txBody>
          <a:bodyPr spcFirstLastPara="1" wrap="square" lIns="295225" tIns="147600" rIns="295225" bIns="1476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7"/>
          <p:cNvSpPr txBox="1">
            <a:spLocks noGrp="1"/>
          </p:cNvSpPr>
          <p:nvPr>
            <p:ph type="ftr" idx="11"/>
          </p:nvPr>
        </p:nvSpPr>
        <p:spPr>
          <a:xfrm>
            <a:off x="7307263" y="28065413"/>
            <a:ext cx="6772275" cy="1611312"/>
          </a:xfrm>
          <a:prstGeom prst="rect">
            <a:avLst/>
          </a:prstGeom>
          <a:noFill/>
          <a:ln>
            <a:noFill/>
          </a:ln>
        </p:spPr>
        <p:txBody>
          <a:bodyPr spcFirstLastPara="1" wrap="square" lIns="295225" tIns="147600" rIns="295225" bIns="1476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 name="Google Shape;49;p7"/>
          <p:cNvSpPr txBox="1">
            <a:spLocks noGrp="1"/>
          </p:cNvSpPr>
          <p:nvPr>
            <p:ph type="sldNum" idx="12"/>
          </p:nvPr>
        </p:nvSpPr>
        <p:spPr>
          <a:xfrm>
            <a:off x="15327313" y="28065413"/>
            <a:ext cx="4989512" cy="1611312"/>
          </a:xfrm>
          <a:prstGeom prst="rect">
            <a:avLst/>
          </a:prstGeom>
          <a:noFill/>
          <a:ln>
            <a:noFill/>
          </a:ln>
        </p:spPr>
        <p:txBody>
          <a:bodyPr spcFirstLastPara="1" wrap="square" lIns="295225" tIns="147600" rIns="295225" bIns="147600" anchor="ctr" anchorCtr="0">
            <a:noAutofit/>
          </a:bodyPr>
          <a:lstStyle>
            <a:lvl1pPr marL="0" lvl="0" indent="0" algn="r">
              <a:spcBef>
                <a:spcPts val="0"/>
              </a:spcBef>
              <a:spcAft>
                <a:spcPts val="0"/>
              </a:spcAft>
              <a:buNone/>
              <a:defRPr sz="3900" b="0" i="0" u="none" strike="noStrike" cap="none">
                <a:solidFill>
                  <a:srgbClr val="898989"/>
                </a:solidFill>
                <a:latin typeface="Calibri"/>
                <a:ea typeface="Calibri"/>
                <a:cs typeface="Calibri"/>
                <a:sym typeface="Calibri"/>
              </a:defRPr>
            </a:lvl1pPr>
            <a:lvl2pPr marL="0" lvl="1" indent="0" algn="r">
              <a:spcBef>
                <a:spcPts val="0"/>
              </a:spcBef>
              <a:spcAft>
                <a:spcPts val="0"/>
              </a:spcAft>
              <a:buNone/>
              <a:defRPr sz="3900" b="0" i="0" u="none" strike="noStrike" cap="none">
                <a:solidFill>
                  <a:srgbClr val="898989"/>
                </a:solidFill>
                <a:latin typeface="Calibri"/>
                <a:ea typeface="Calibri"/>
                <a:cs typeface="Calibri"/>
                <a:sym typeface="Calibri"/>
              </a:defRPr>
            </a:lvl2pPr>
            <a:lvl3pPr marL="0" lvl="2" indent="0" algn="r">
              <a:spcBef>
                <a:spcPts val="0"/>
              </a:spcBef>
              <a:spcAft>
                <a:spcPts val="0"/>
              </a:spcAft>
              <a:buNone/>
              <a:defRPr sz="3900" b="0" i="0" u="none" strike="noStrike" cap="none">
                <a:solidFill>
                  <a:srgbClr val="898989"/>
                </a:solidFill>
                <a:latin typeface="Calibri"/>
                <a:ea typeface="Calibri"/>
                <a:cs typeface="Calibri"/>
                <a:sym typeface="Calibri"/>
              </a:defRPr>
            </a:lvl3pPr>
            <a:lvl4pPr marL="0" lvl="3" indent="0" algn="r">
              <a:spcBef>
                <a:spcPts val="0"/>
              </a:spcBef>
              <a:spcAft>
                <a:spcPts val="0"/>
              </a:spcAft>
              <a:buNone/>
              <a:defRPr sz="3900" b="0" i="0" u="none" strike="noStrike" cap="none">
                <a:solidFill>
                  <a:srgbClr val="898989"/>
                </a:solidFill>
                <a:latin typeface="Calibri"/>
                <a:ea typeface="Calibri"/>
                <a:cs typeface="Calibri"/>
                <a:sym typeface="Calibri"/>
              </a:defRPr>
            </a:lvl4pPr>
            <a:lvl5pPr marL="0" lvl="4" indent="0" algn="r">
              <a:spcBef>
                <a:spcPts val="0"/>
              </a:spcBef>
              <a:spcAft>
                <a:spcPts val="0"/>
              </a:spcAft>
              <a:buNone/>
              <a:defRPr sz="3900" b="0" i="0" u="none" strike="noStrike" cap="none">
                <a:solidFill>
                  <a:srgbClr val="898989"/>
                </a:solidFill>
                <a:latin typeface="Calibri"/>
                <a:ea typeface="Calibri"/>
                <a:cs typeface="Calibri"/>
                <a:sym typeface="Calibri"/>
              </a:defRPr>
            </a:lvl5pPr>
            <a:lvl6pPr marL="0" lvl="5" indent="0" algn="r">
              <a:spcBef>
                <a:spcPts val="0"/>
              </a:spcBef>
              <a:spcAft>
                <a:spcPts val="0"/>
              </a:spcAft>
              <a:buNone/>
              <a:defRPr sz="3900" b="0" i="0" u="none" strike="noStrike" cap="none">
                <a:solidFill>
                  <a:srgbClr val="898989"/>
                </a:solidFill>
                <a:latin typeface="Calibri"/>
                <a:ea typeface="Calibri"/>
                <a:cs typeface="Calibri"/>
                <a:sym typeface="Calibri"/>
              </a:defRPr>
            </a:lvl6pPr>
            <a:lvl7pPr marL="0" lvl="6" indent="0" algn="r">
              <a:spcBef>
                <a:spcPts val="0"/>
              </a:spcBef>
              <a:spcAft>
                <a:spcPts val="0"/>
              </a:spcAft>
              <a:buNone/>
              <a:defRPr sz="3900" b="0" i="0" u="none" strike="noStrike" cap="none">
                <a:solidFill>
                  <a:srgbClr val="898989"/>
                </a:solidFill>
                <a:latin typeface="Calibri"/>
                <a:ea typeface="Calibri"/>
                <a:cs typeface="Calibri"/>
                <a:sym typeface="Calibri"/>
              </a:defRPr>
            </a:lvl7pPr>
            <a:lvl8pPr marL="0" lvl="7" indent="0" algn="r">
              <a:spcBef>
                <a:spcPts val="0"/>
              </a:spcBef>
              <a:spcAft>
                <a:spcPts val="0"/>
              </a:spcAft>
              <a:buNone/>
              <a:defRPr sz="3900" b="0" i="0" u="none" strike="noStrike" cap="none">
                <a:solidFill>
                  <a:srgbClr val="898989"/>
                </a:solidFill>
                <a:latin typeface="Calibri"/>
                <a:ea typeface="Calibri"/>
                <a:cs typeface="Calibri"/>
                <a:sym typeface="Calibri"/>
              </a:defRPr>
            </a:lvl8pPr>
            <a:lvl9pPr marL="0" lvl="8" indent="0" algn="r">
              <a:spcBef>
                <a:spcPts val="0"/>
              </a:spcBef>
              <a:spcAft>
                <a:spcPts val="0"/>
              </a:spcAft>
              <a:buNone/>
              <a:defRPr sz="3900" b="0" i="0" u="none" strike="noStrike" cap="none">
                <a:solidFill>
                  <a:srgbClr val="89898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0"/>
        <p:cNvGrpSpPr/>
        <p:nvPr/>
      </p:nvGrpSpPr>
      <p:grpSpPr>
        <a:xfrm>
          <a:off x="0" y="0"/>
          <a:ext cx="0" cy="0"/>
          <a:chOff x="0" y="0"/>
          <a:chExt cx="0" cy="0"/>
        </a:xfrm>
      </p:grpSpPr>
      <p:sp>
        <p:nvSpPr>
          <p:cNvPr id="51" name="Google Shape;51;p8"/>
          <p:cNvSpPr txBox="1">
            <a:spLocks noGrp="1"/>
          </p:cNvSpPr>
          <p:nvPr>
            <p:ph type="dt" idx="10"/>
          </p:nvPr>
        </p:nvSpPr>
        <p:spPr>
          <a:xfrm>
            <a:off x="1069975" y="28065413"/>
            <a:ext cx="4989513" cy="1611312"/>
          </a:xfrm>
          <a:prstGeom prst="rect">
            <a:avLst/>
          </a:prstGeom>
          <a:noFill/>
          <a:ln>
            <a:noFill/>
          </a:ln>
        </p:spPr>
        <p:txBody>
          <a:bodyPr spcFirstLastPara="1" wrap="square" lIns="295225" tIns="147600" rIns="295225" bIns="1476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8"/>
          <p:cNvSpPr txBox="1">
            <a:spLocks noGrp="1"/>
          </p:cNvSpPr>
          <p:nvPr>
            <p:ph type="ftr" idx="11"/>
          </p:nvPr>
        </p:nvSpPr>
        <p:spPr>
          <a:xfrm>
            <a:off x="7307263" y="28065413"/>
            <a:ext cx="6772275" cy="1611312"/>
          </a:xfrm>
          <a:prstGeom prst="rect">
            <a:avLst/>
          </a:prstGeom>
          <a:noFill/>
          <a:ln>
            <a:noFill/>
          </a:ln>
        </p:spPr>
        <p:txBody>
          <a:bodyPr spcFirstLastPara="1" wrap="square" lIns="295225" tIns="147600" rIns="295225" bIns="1476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8"/>
          <p:cNvSpPr txBox="1">
            <a:spLocks noGrp="1"/>
          </p:cNvSpPr>
          <p:nvPr>
            <p:ph type="sldNum" idx="12"/>
          </p:nvPr>
        </p:nvSpPr>
        <p:spPr>
          <a:xfrm>
            <a:off x="15327313" y="28065413"/>
            <a:ext cx="4989512" cy="1611312"/>
          </a:xfrm>
          <a:prstGeom prst="rect">
            <a:avLst/>
          </a:prstGeom>
          <a:noFill/>
          <a:ln>
            <a:noFill/>
          </a:ln>
        </p:spPr>
        <p:txBody>
          <a:bodyPr spcFirstLastPara="1" wrap="square" lIns="295225" tIns="147600" rIns="295225" bIns="147600" anchor="ctr" anchorCtr="0">
            <a:noAutofit/>
          </a:bodyPr>
          <a:lstStyle>
            <a:lvl1pPr marL="0" lvl="0" indent="0" algn="r">
              <a:spcBef>
                <a:spcPts val="0"/>
              </a:spcBef>
              <a:spcAft>
                <a:spcPts val="0"/>
              </a:spcAft>
              <a:buNone/>
              <a:defRPr sz="3900" b="0" i="0" u="none" strike="noStrike" cap="none">
                <a:solidFill>
                  <a:srgbClr val="898989"/>
                </a:solidFill>
                <a:latin typeface="Calibri"/>
                <a:ea typeface="Calibri"/>
                <a:cs typeface="Calibri"/>
                <a:sym typeface="Calibri"/>
              </a:defRPr>
            </a:lvl1pPr>
            <a:lvl2pPr marL="0" lvl="1" indent="0" algn="r">
              <a:spcBef>
                <a:spcPts val="0"/>
              </a:spcBef>
              <a:spcAft>
                <a:spcPts val="0"/>
              </a:spcAft>
              <a:buNone/>
              <a:defRPr sz="3900" b="0" i="0" u="none" strike="noStrike" cap="none">
                <a:solidFill>
                  <a:srgbClr val="898989"/>
                </a:solidFill>
                <a:latin typeface="Calibri"/>
                <a:ea typeface="Calibri"/>
                <a:cs typeface="Calibri"/>
                <a:sym typeface="Calibri"/>
              </a:defRPr>
            </a:lvl2pPr>
            <a:lvl3pPr marL="0" lvl="2" indent="0" algn="r">
              <a:spcBef>
                <a:spcPts val="0"/>
              </a:spcBef>
              <a:spcAft>
                <a:spcPts val="0"/>
              </a:spcAft>
              <a:buNone/>
              <a:defRPr sz="3900" b="0" i="0" u="none" strike="noStrike" cap="none">
                <a:solidFill>
                  <a:srgbClr val="898989"/>
                </a:solidFill>
                <a:latin typeface="Calibri"/>
                <a:ea typeface="Calibri"/>
                <a:cs typeface="Calibri"/>
                <a:sym typeface="Calibri"/>
              </a:defRPr>
            </a:lvl3pPr>
            <a:lvl4pPr marL="0" lvl="3" indent="0" algn="r">
              <a:spcBef>
                <a:spcPts val="0"/>
              </a:spcBef>
              <a:spcAft>
                <a:spcPts val="0"/>
              </a:spcAft>
              <a:buNone/>
              <a:defRPr sz="3900" b="0" i="0" u="none" strike="noStrike" cap="none">
                <a:solidFill>
                  <a:srgbClr val="898989"/>
                </a:solidFill>
                <a:latin typeface="Calibri"/>
                <a:ea typeface="Calibri"/>
                <a:cs typeface="Calibri"/>
                <a:sym typeface="Calibri"/>
              </a:defRPr>
            </a:lvl4pPr>
            <a:lvl5pPr marL="0" lvl="4" indent="0" algn="r">
              <a:spcBef>
                <a:spcPts val="0"/>
              </a:spcBef>
              <a:spcAft>
                <a:spcPts val="0"/>
              </a:spcAft>
              <a:buNone/>
              <a:defRPr sz="3900" b="0" i="0" u="none" strike="noStrike" cap="none">
                <a:solidFill>
                  <a:srgbClr val="898989"/>
                </a:solidFill>
                <a:latin typeface="Calibri"/>
                <a:ea typeface="Calibri"/>
                <a:cs typeface="Calibri"/>
                <a:sym typeface="Calibri"/>
              </a:defRPr>
            </a:lvl5pPr>
            <a:lvl6pPr marL="0" lvl="5" indent="0" algn="r">
              <a:spcBef>
                <a:spcPts val="0"/>
              </a:spcBef>
              <a:spcAft>
                <a:spcPts val="0"/>
              </a:spcAft>
              <a:buNone/>
              <a:defRPr sz="3900" b="0" i="0" u="none" strike="noStrike" cap="none">
                <a:solidFill>
                  <a:srgbClr val="898989"/>
                </a:solidFill>
                <a:latin typeface="Calibri"/>
                <a:ea typeface="Calibri"/>
                <a:cs typeface="Calibri"/>
                <a:sym typeface="Calibri"/>
              </a:defRPr>
            </a:lvl6pPr>
            <a:lvl7pPr marL="0" lvl="6" indent="0" algn="r">
              <a:spcBef>
                <a:spcPts val="0"/>
              </a:spcBef>
              <a:spcAft>
                <a:spcPts val="0"/>
              </a:spcAft>
              <a:buNone/>
              <a:defRPr sz="3900" b="0" i="0" u="none" strike="noStrike" cap="none">
                <a:solidFill>
                  <a:srgbClr val="898989"/>
                </a:solidFill>
                <a:latin typeface="Calibri"/>
                <a:ea typeface="Calibri"/>
                <a:cs typeface="Calibri"/>
                <a:sym typeface="Calibri"/>
              </a:defRPr>
            </a:lvl7pPr>
            <a:lvl8pPr marL="0" lvl="7" indent="0" algn="r">
              <a:spcBef>
                <a:spcPts val="0"/>
              </a:spcBef>
              <a:spcAft>
                <a:spcPts val="0"/>
              </a:spcAft>
              <a:buNone/>
              <a:defRPr sz="3900" b="0" i="0" u="none" strike="noStrike" cap="none">
                <a:solidFill>
                  <a:srgbClr val="898989"/>
                </a:solidFill>
                <a:latin typeface="Calibri"/>
                <a:ea typeface="Calibri"/>
                <a:cs typeface="Calibri"/>
                <a:sym typeface="Calibri"/>
              </a:defRPr>
            </a:lvl8pPr>
            <a:lvl9pPr marL="0" lvl="8" indent="0" algn="r">
              <a:spcBef>
                <a:spcPts val="0"/>
              </a:spcBef>
              <a:spcAft>
                <a:spcPts val="0"/>
              </a:spcAft>
              <a:buNone/>
              <a:defRPr sz="3900" b="0" i="0" u="none" strike="noStrike" cap="none">
                <a:solidFill>
                  <a:srgbClr val="89898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9"/>
          <p:cNvSpPr txBox="1">
            <a:spLocks noGrp="1"/>
          </p:cNvSpPr>
          <p:nvPr>
            <p:ph type="title"/>
          </p:nvPr>
        </p:nvSpPr>
        <p:spPr>
          <a:xfrm>
            <a:off x="1069341" y="1205592"/>
            <a:ext cx="7036111" cy="5130774"/>
          </a:xfrm>
          <a:prstGeom prst="rect">
            <a:avLst/>
          </a:prstGeom>
          <a:noFill/>
          <a:ln>
            <a:noFill/>
          </a:ln>
        </p:spPr>
        <p:txBody>
          <a:bodyPr spcFirstLastPara="1" wrap="square" lIns="295225" tIns="147600" rIns="295225" bIns="147600" anchor="b" anchorCtr="0">
            <a:noAutofit/>
          </a:bodyPr>
          <a:lstStyle>
            <a:lvl1pPr lvl="0" algn="l">
              <a:spcBef>
                <a:spcPts val="0"/>
              </a:spcBef>
              <a:spcAft>
                <a:spcPts val="0"/>
              </a:spcAft>
              <a:buSzPts val="1400"/>
              <a:buNone/>
              <a:defRPr sz="6500" b="1"/>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56" name="Google Shape;56;p9"/>
          <p:cNvSpPr txBox="1">
            <a:spLocks noGrp="1"/>
          </p:cNvSpPr>
          <p:nvPr>
            <p:ph type="body" idx="1"/>
          </p:nvPr>
        </p:nvSpPr>
        <p:spPr>
          <a:xfrm>
            <a:off x="8361645" y="1205594"/>
            <a:ext cx="11955817" cy="25843121"/>
          </a:xfrm>
          <a:prstGeom prst="rect">
            <a:avLst/>
          </a:prstGeom>
          <a:noFill/>
          <a:ln>
            <a:noFill/>
          </a:ln>
        </p:spPr>
        <p:txBody>
          <a:bodyPr spcFirstLastPara="1" wrap="square" lIns="295225" tIns="147600" rIns="295225" bIns="147600" anchor="t" anchorCtr="0">
            <a:noAutofit/>
          </a:bodyPr>
          <a:lstStyle>
            <a:lvl1pPr marL="457200" lvl="0" indent="-882650" algn="l">
              <a:spcBef>
                <a:spcPts val="2060"/>
              </a:spcBef>
              <a:spcAft>
                <a:spcPts val="0"/>
              </a:spcAft>
              <a:buClr>
                <a:schemeClr val="dk1"/>
              </a:buClr>
              <a:buSzPts val="10300"/>
              <a:buChar char="•"/>
              <a:defRPr sz="10300"/>
            </a:lvl1pPr>
            <a:lvl2pPr marL="914400" lvl="1" indent="-800100" algn="l">
              <a:spcBef>
                <a:spcPts val="1800"/>
              </a:spcBef>
              <a:spcAft>
                <a:spcPts val="0"/>
              </a:spcAft>
              <a:buClr>
                <a:schemeClr val="dk1"/>
              </a:buClr>
              <a:buSzPts val="9000"/>
              <a:buChar char="–"/>
              <a:defRPr sz="9000"/>
            </a:lvl2pPr>
            <a:lvl3pPr marL="1371600" lvl="2" indent="-717550" algn="l">
              <a:spcBef>
                <a:spcPts val="1540"/>
              </a:spcBef>
              <a:spcAft>
                <a:spcPts val="0"/>
              </a:spcAft>
              <a:buClr>
                <a:schemeClr val="dk1"/>
              </a:buClr>
              <a:buSzPts val="7700"/>
              <a:buChar char="•"/>
              <a:defRPr sz="7700"/>
            </a:lvl3pPr>
            <a:lvl4pPr marL="1828800" lvl="3" indent="-641350" algn="l">
              <a:spcBef>
                <a:spcPts val="1300"/>
              </a:spcBef>
              <a:spcAft>
                <a:spcPts val="0"/>
              </a:spcAft>
              <a:buClr>
                <a:schemeClr val="dk1"/>
              </a:buClr>
              <a:buSzPts val="6500"/>
              <a:buChar char="–"/>
              <a:defRPr sz="6500"/>
            </a:lvl4pPr>
            <a:lvl5pPr marL="2286000" lvl="4" indent="-641350" algn="l">
              <a:spcBef>
                <a:spcPts val="1300"/>
              </a:spcBef>
              <a:spcAft>
                <a:spcPts val="0"/>
              </a:spcAft>
              <a:buClr>
                <a:schemeClr val="dk1"/>
              </a:buClr>
              <a:buSzPts val="6500"/>
              <a:buChar char="»"/>
              <a:defRPr sz="6500"/>
            </a:lvl5pPr>
            <a:lvl6pPr marL="2743200" lvl="5" indent="-641350" algn="l">
              <a:spcBef>
                <a:spcPts val="1300"/>
              </a:spcBef>
              <a:spcAft>
                <a:spcPts val="0"/>
              </a:spcAft>
              <a:buClr>
                <a:schemeClr val="dk1"/>
              </a:buClr>
              <a:buSzPts val="6500"/>
              <a:buChar char="•"/>
              <a:defRPr sz="6500"/>
            </a:lvl6pPr>
            <a:lvl7pPr marL="3200400" lvl="6" indent="-641350" algn="l">
              <a:spcBef>
                <a:spcPts val="1300"/>
              </a:spcBef>
              <a:spcAft>
                <a:spcPts val="0"/>
              </a:spcAft>
              <a:buClr>
                <a:schemeClr val="dk1"/>
              </a:buClr>
              <a:buSzPts val="6500"/>
              <a:buChar char="•"/>
              <a:defRPr sz="6500"/>
            </a:lvl7pPr>
            <a:lvl8pPr marL="3657600" lvl="7" indent="-641350" algn="l">
              <a:spcBef>
                <a:spcPts val="1300"/>
              </a:spcBef>
              <a:spcAft>
                <a:spcPts val="0"/>
              </a:spcAft>
              <a:buClr>
                <a:schemeClr val="dk1"/>
              </a:buClr>
              <a:buSzPts val="6500"/>
              <a:buChar char="•"/>
              <a:defRPr sz="6500"/>
            </a:lvl8pPr>
            <a:lvl9pPr marL="4114800" lvl="8" indent="-641350" algn="l">
              <a:spcBef>
                <a:spcPts val="1300"/>
              </a:spcBef>
              <a:spcAft>
                <a:spcPts val="0"/>
              </a:spcAft>
              <a:buClr>
                <a:schemeClr val="dk1"/>
              </a:buClr>
              <a:buSzPts val="6500"/>
              <a:buChar char="•"/>
              <a:defRPr sz="6500"/>
            </a:lvl9pPr>
          </a:lstStyle>
          <a:p>
            <a:endParaRPr/>
          </a:p>
        </p:txBody>
      </p:sp>
      <p:sp>
        <p:nvSpPr>
          <p:cNvPr id="57" name="Google Shape;57;p9"/>
          <p:cNvSpPr txBox="1">
            <a:spLocks noGrp="1"/>
          </p:cNvSpPr>
          <p:nvPr>
            <p:ph type="body" idx="2"/>
          </p:nvPr>
        </p:nvSpPr>
        <p:spPr>
          <a:xfrm>
            <a:off x="1069341" y="6336368"/>
            <a:ext cx="7036111" cy="20712347"/>
          </a:xfrm>
          <a:prstGeom prst="rect">
            <a:avLst/>
          </a:prstGeom>
          <a:noFill/>
          <a:ln>
            <a:noFill/>
          </a:ln>
        </p:spPr>
        <p:txBody>
          <a:bodyPr spcFirstLastPara="1" wrap="square" lIns="295225" tIns="147600" rIns="295225" bIns="147600" anchor="t" anchorCtr="0">
            <a:noAutofit/>
          </a:bodyPr>
          <a:lstStyle>
            <a:lvl1pPr marL="457200" lvl="0" indent="-228600" algn="l">
              <a:spcBef>
                <a:spcPts val="900"/>
              </a:spcBef>
              <a:spcAft>
                <a:spcPts val="0"/>
              </a:spcAft>
              <a:buClr>
                <a:schemeClr val="dk1"/>
              </a:buClr>
              <a:buSzPts val="4500"/>
              <a:buNone/>
              <a:defRPr sz="4500"/>
            </a:lvl1pPr>
            <a:lvl2pPr marL="914400" lvl="1" indent="-228600" algn="l">
              <a:spcBef>
                <a:spcPts val="780"/>
              </a:spcBef>
              <a:spcAft>
                <a:spcPts val="0"/>
              </a:spcAft>
              <a:buClr>
                <a:schemeClr val="dk1"/>
              </a:buClr>
              <a:buSzPts val="3900"/>
              <a:buNone/>
              <a:defRPr sz="3900"/>
            </a:lvl2pPr>
            <a:lvl3pPr marL="1371600" lvl="2" indent="-228600" algn="l">
              <a:spcBef>
                <a:spcPts val="640"/>
              </a:spcBef>
              <a:spcAft>
                <a:spcPts val="0"/>
              </a:spcAft>
              <a:buClr>
                <a:schemeClr val="dk1"/>
              </a:buClr>
              <a:buSzPts val="3200"/>
              <a:buNone/>
              <a:defRPr sz="3200"/>
            </a:lvl3pPr>
            <a:lvl4pPr marL="1828800" lvl="3" indent="-228600" algn="l">
              <a:spcBef>
                <a:spcPts val="580"/>
              </a:spcBef>
              <a:spcAft>
                <a:spcPts val="0"/>
              </a:spcAft>
              <a:buClr>
                <a:schemeClr val="dk1"/>
              </a:buClr>
              <a:buSzPts val="2900"/>
              <a:buNone/>
              <a:defRPr sz="2900"/>
            </a:lvl4pPr>
            <a:lvl5pPr marL="2286000" lvl="4" indent="-228600" algn="l">
              <a:spcBef>
                <a:spcPts val="580"/>
              </a:spcBef>
              <a:spcAft>
                <a:spcPts val="0"/>
              </a:spcAft>
              <a:buClr>
                <a:schemeClr val="dk1"/>
              </a:buClr>
              <a:buSzPts val="2900"/>
              <a:buNone/>
              <a:defRPr sz="2900"/>
            </a:lvl5pPr>
            <a:lvl6pPr marL="2743200" lvl="5" indent="-228600" algn="l">
              <a:spcBef>
                <a:spcPts val="580"/>
              </a:spcBef>
              <a:spcAft>
                <a:spcPts val="0"/>
              </a:spcAft>
              <a:buClr>
                <a:schemeClr val="dk1"/>
              </a:buClr>
              <a:buSzPts val="2900"/>
              <a:buNone/>
              <a:defRPr sz="2900"/>
            </a:lvl6pPr>
            <a:lvl7pPr marL="3200400" lvl="6" indent="-228600" algn="l">
              <a:spcBef>
                <a:spcPts val="580"/>
              </a:spcBef>
              <a:spcAft>
                <a:spcPts val="0"/>
              </a:spcAft>
              <a:buClr>
                <a:schemeClr val="dk1"/>
              </a:buClr>
              <a:buSzPts val="2900"/>
              <a:buNone/>
              <a:defRPr sz="2900"/>
            </a:lvl7pPr>
            <a:lvl8pPr marL="3657600" lvl="7" indent="-228600" algn="l">
              <a:spcBef>
                <a:spcPts val="580"/>
              </a:spcBef>
              <a:spcAft>
                <a:spcPts val="0"/>
              </a:spcAft>
              <a:buClr>
                <a:schemeClr val="dk1"/>
              </a:buClr>
              <a:buSzPts val="2900"/>
              <a:buNone/>
              <a:defRPr sz="2900"/>
            </a:lvl8pPr>
            <a:lvl9pPr marL="4114800" lvl="8" indent="-228600" algn="l">
              <a:spcBef>
                <a:spcPts val="580"/>
              </a:spcBef>
              <a:spcAft>
                <a:spcPts val="0"/>
              </a:spcAft>
              <a:buClr>
                <a:schemeClr val="dk1"/>
              </a:buClr>
              <a:buSzPts val="2900"/>
              <a:buNone/>
              <a:defRPr sz="2900"/>
            </a:lvl9pPr>
          </a:lstStyle>
          <a:p>
            <a:endParaRPr/>
          </a:p>
        </p:txBody>
      </p:sp>
      <p:sp>
        <p:nvSpPr>
          <p:cNvPr id="58" name="Google Shape;58;p9"/>
          <p:cNvSpPr txBox="1">
            <a:spLocks noGrp="1"/>
          </p:cNvSpPr>
          <p:nvPr>
            <p:ph type="dt" idx="10"/>
          </p:nvPr>
        </p:nvSpPr>
        <p:spPr>
          <a:xfrm>
            <a:off x="1069975" y="28065413"/>
            <a:ext cx="4989513" cy="1611312"/>
          </a:xfrm>
          <a:prstGeom prst="rect">
            <a:avLst/>
          </a:prstGeom>
          <a:noFill/>
          <a:ln>
            <a:noFill/>
          </a:ln>
        </p:spPr>
        <p:txBody>
          <a:bodyPr spcFirstLastPara="1" wrap="square" lIns="295225" tIns="147600" rIns="295225" bIns="1476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9"/>
          <p:cNvSpPr txBox="1">
            <a:spLocks noGrp="1"/>
          </p:cNvSpPr>
          <p:nvPr>
            <p:ph type="ftr" idx="11"/>
          </p:nvPr>
        </p:nvSpPr>
        <p:spPr>
          <a:xfrm>
            <a:off x="7307263" y="28065413"/>
            <a:ext cx="6772275" cy="1611312"/>
          </a:xfrm>
          <a:prstGeom prst="rect">
            <a:avLst/>
          </a:prstGeom>
          <a:noFill/>
          <a:ln>
            <a:noFill/>
          </a:ln>
        </p:spPr>
        <p:txBody>
          <a:bodyPr spcFirstLastPara="1" wrap="square" lIns="295225" tIns="147600" rIns="295225" bIns="1476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9"/>
          <p:cNvSpPr txBox="1">
            <a:spLocks noGrp="1"/>
          </p:cNvSpPr>
          <p:nvPr>
            <p:ph type="sldNum" idx="12"/>
          </p:nvPr>
        </p:nvSpPr>
        <p:spPr>
          <a:xfrm>
            <a:off x="15327313" y="28065413"/>
            <a:ext cx="4989512" cy="1611312"/>
          </a:xfrm>
          <a:prstGeom prst="rect">
            <a:avLst/>
          </a:prstGeom>
          <a:noFill/>
          <a:ln>
            <a:noFill/>
          </a:ln>
        </p:spPr>
        <p:txBody>
          <a:bodyPr spcFirstLastPara="1" wrap="square" lIns="295225" tIns="147600" rIns="295225" bIns="147600" anchor="ctr" anchorCtr="0">
            <a:noAutofit/>
          </a:bodyPr>
          <a:lstStyle>
            <a:lvl1pPr marL="0" lvl="0" indent="0" algn="r">
              <a:spcBef>
                <a:spcPts val="0"/>
              </a:spcBef>
              <a:spcAft>
                <a:spcPts val="0"/>
              </a:spcAft>
              <a:buNone/>
              <a:defRPr sz="3900" b="0" i="0" u="none" strike="noStrike" cap="none">
                <a:solidFill>
                  <a:srgbClr val="898989"/>
                </a:solidFill>
                <a:latin typeface="Calibri"/>
                <a:ea typeface="Calibri"/>
                <a:cs typeface="Calibri"/>
                <a:sym typeface="Calibri"/>
              </a:defRPr>
            </a:lvl1pPr>
            <a:lvl2pPr marL="0" lvl="1" indent="0" algn="r">
              <a:spcBef>
                <a:spcPts val="0"/>
              </a:spcBef>
              <a:spcAft>
                <a:spcPts val="0"/>
              </a:spcAft>
              <a:buNone/>
              <a:defRPr sz="3900" b="0" i="0" u="none" strike="noStrike" cap="none">
                <a:solidFill>
                  <a:srgbClr val="898989"/>
                </a:solidFill>
                <a:latin typeface="Calibri"/>
                <a:ea typeface="Calibri"/>
                <a:cs typeface="Calibri"/>
                <a:sym typeface="Calibri"/>
              </a:defRPr>
            </a:lvl2pPr>
            <a:lvl3pPr marL="0" lvl="2" indent="0" algn="r">
              <a:spcBef>
                <a:spcPts val="0"/>
              </a:spcBef>
              <a:spcAft>
                <a:spcPts val="0"/>
              </a:spcAft>
              <a:buNone/>
              <a:defRPr sz="3900" b="0" i="0" u="none" strike="noStrike" cap="none">
                <a:solidFill>
                  <a:srgbClr val="898989"/>
                </a:solidFill>
                <a:latin typeface="Calibri"/>
                <a:ea typeface="Calibri"/>
                <a:cs typeface="Calibri"/>
                <a:sym typeface="Calibri"/>
              </a:defRPr>
            </a:lvl3pPr>
            <a:lvl4pPr marL="0" lvl="3" indent="0" algn="r">
              <a:spcBef>
                <a:spcPts val="0"/>
              </a:spcBef>
              <a:spcAft>
                <a:spcPts val="0"/>
              </a:spcAft>
              <a:buNone/>
              <a:defRPr sz="3900" b="0" i="0" u="none" strike="noStrike" cap="none">
                <a:solidFill>
                  <a:srgbClr val="898989"/>
                </a:solidFill>
                <a:latin typeface="Calibri"/>
                <a:ea typeface="Calibri"/>
                <a:cs typeface="Calibri"/>
                <a:sym typeface="Calibri"/>
              </a:defRPr>
            </a:lvl4pPr>
            <a:lvl5pPr marL="0" lvl="4" indent="0" algn="r">
              <a:spcBef>
                <a:spcPts val="0"/>
              </a:spcBef>
              <a:spcAft>
                <a:spcPts val="0"/>
              </a:spcAft>
              <a:buNone/>
              <a:defRPr sz="3900" b="0" i="0" u="none" strike="noStrike" cap="none">
                <a:solidFill>
                  <a:srgbClr val="898989"/>
                </a:solidFill>
                <a:latin typeface="Calibri"/>
                <a:ea typeface="Calibri"/>
                <a:cs typeface="Calibri"/>
                <a:sym typeface="Calibri"/>
              </a:defRPr>
            </a:lvl5pPr>
            <a:lvl6pPr marL="0" lvl="5" indent="0" algn="r">
              <a:spcBef>
                <a:spcPts val="0"/>
              </a:spcBef>
              <a:spcAft>
                <a:spcPts val="0"/>
              </a:spcAft>
              <a:buNone/>
              <a:defRPr sz="3900" b="0" i="0" u="none" strike="noStrike" cap="none">
                <a:solidFill>
                  <a:srgbClr val="898989"/>
                </a:solidFill>
                <a:latin typeface="Calibri"/>
                <a:ea typeface="Calibri"/>
                <a:cs typeface="Calibri"/>
                <a:sym typeface="Calibri"/>
              </a:defRPr>
            </a:lvl6pPr>
            <a:lvl7pPr marL="0" lvl="6" indent="0" algn="r">
              <a:spcBef>
                <a:spcPts val="0"/>
              </a:spcBef>
              <a:spcAft>
                <a:spcPts val="0"/>
              </a:spcAft>
              <a:buNone/>
              <a:defRPr sz="3900" b="0" i="0" u="none" strike="noStrike" cap="none">
                <a:solidFill>
                  <a:srgbClr val="898989"/>
                </a:solidFill>
                <a:latin typeface="Calibri"/>
                <a:ea typeface="Calibri"/>
                <a:cs typeface="Calibri"/>
                <a:sym typeface="Calibri"/>
              </a:defRPr>
            </a:lvl7pPr>
            <a:lvl8pPr marL="0" lvl="7" indent="0" algn="r">
              <a:spcBef>
                <a:spcPts val="0"/>
              </a:spcBef>
              <a:spcAft>
                <a:spcPts val="0"/>
              </a:spcAft>
              <a:buNone/>
              <a:defRPr sz="3900" b="0" i="0" u="none" strike="noStrike" cap="none">
                <a:solidFill>
                  <a:srgbClr val="898989"/>
                </a:solidFill>
                <a:latin typeface="Calibri"/>
                <a:ea typeface="Calibri"/>
                <a:cs typeface="Calibri"/>
                <a:sym typeface="Calibri"/>
              </a:defRPr>
            </a:lvl8pPr>
            <a:lvl9pPr marL="0" lvl="8" indent="0" algn="r">
              <a:spcBef>
                <a:spcPts val="0"/>
              </a:spcBef>
              <a:spcAft>
                <a:spcPts val="0"/>
              </a:spcAft>
              <a:buNone/>
              <a:defRPr sz="3900" b="0" i="0" u="none" strike="noStrike" cap="none">
                <a:solidFill>
                  <a:srgbClr val="89898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10"/>
          <p:cNvSpPr txBox="1">
            <a:spLocks noGrp="1"/>
          </p:cNvSpPr>
          <p:nvPr>
            <p:ph type="title"/>
          </p:nvPr>
        </p:nvSpPr>
        <p:spPr>
          <a:xfrm>
            <a:off x="4191962" y="21195984"/>
            <a:ext cx="12832080" cy="2502307"/>
          </a:xfrm>
          <a:prstGeom prst="rect">
            <a:avLst/>
          </a:prstGeom>
          <a:noFill/>
          <a:ln>
            <a:noFill/>
          </a:ln>
        </p:spPr>
        <p:txBody>
          <a:bodyPr spcFirstLastPara="1" wrap="square" lIns="295225" tIns="147600" rIns="295225" bIns="147600" anchor="b" anchorCtr="0">
            <a:noAutofit/>
          </a:bodyPr>
          <a:lstStyle>
            <a:lvl1pPr lvl="0" algn="l">
              <a:spcBef>
                <a:spcPts val="0"/>
              </a:spcBef>
              <a:spcAft>
                <a:spcPts val="0"/>
              </a:spcAft>
              <a:buSzPts val="1400"/>
              <a:buNone/>
              <a:defRPr sz="6500" b="1"/>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63" name="Google Shape;63;p10"/>
          <p:cNvSpPr>
            <a:spLocks noGrp="1"/>
          </p:cNvSpPr>
          <p:nvPr>
            <p:ph type="pic" idx="2"/>
          </p:nvPr>
        </p:nvSpPr>
        <p:spPr>
          <a:xfrm>
            <a:off x="4191962" y="2705571"/>
            <a:ext cx="12832080" cy="18167985"/>
          </a:xfrm>
          <a:prstGeom prst="rect">
            <a:avLst/>
          </a:prstGeom>
          <a:noFill/>
          <a:ln>
            <a:noFill/>
          </a:ln>
        </p:spPr>
      </p:sp>
      <p:sp>
        <p:nvSpPr>
          <p:cNvPr id="64" name="Google Shape;64;p10"/>
          <p:cNvSpPr txBox="1">
            <a:spLocks noGrp="1"/>
          </p:cNvSpPr>
          <p:nvPr>
            <p:ph type="body" idx="1"/>
          </p:nvPr>
        </p:nvSpPr>
        <p:spPr>
          <a:xfrm>
            <a:off x="4191962" y="23698291"/>
            <a:ext cx="12832080" cy="3553688"/>
          </a:xfrm>
          <a:prstGeom prst="rect">
            <a:avLst/>
          </a:prstGeom>
          <a:noFill/>
          <a:ln>
            <a:noFill/>
          </a:ln>
        </p:spPr>
        <p:txBody>
          <a:bodyPr spcFirstLastPara="1" wrap="square" lIns="295225" tIns="147600" rIns="295225" bIns="147600" anchor="t" anchorCtr="0">
            <a:noAutofit/>
          </a:bodyPr>
          <a:lstStyle>
            <a:lvl1pPr marL="457200" lvl="0" indent="-228600" algn="l">
              <a:spcBef>
                <a:spcPts val="900"/>
              </a:spcBef>
              <a:spcAft>
                <a:spcPts val="0"/>
              </a:spcAft>
              <a:buClr>
                <a:schemeClr val="dk1"/>
              </a:buClr>
              <a:buSzPts val="4500"/>
              <a:buNone/>
              <a:defRPr sz="4500"/>
            </a:lvl1pPr>
            <a:lvl2pPr marL="914400" lvl="1" indent="-228600" algn="l">
              <a:spcBef>
                <a:spcPts val="780"/>
              </a:spcBef>
              <a:spcAft>
                <a:spcPts val="0"/>
              </a:spcAft>
              <a:buClr>
                <a:schemeClr val="dk1"/>
              </a:buClr>
              <a:buSzPts val="3900"/>
              <a:buNone/>
              <a:defRPr sz="3900"/>
            </a:lvl2pPr>
            <a:lvl3pPr marL="1371600" lvl="2" indent="-228600" algn="l">
              <a:spcBef>
                <a:spcPts val="640"/>
              </a:spcBef>
              <a:spcAft>
                <a:spcPts val="0"/>
              </a:spcAft>
              <a:buClr>
                <a:schemeClr val="dk1"/>
              </a:buClr>
              <a:buSzPts val="3200"/>
              <a:buNone/>
              <a:defRPr sz="3200"/>
            </a:lvl3pPr>
            <a:lvl4pPr marL="1828800" lvl="3" indent="-228600" algn="l">
              <a:spcBef>
                <a:spcPts val="580"/>
              </a:spcBef>
              <a:spcAft>
                <a:spcPts val="0"/>
              </a:spcAft>
              <a:buClr>
                <a:schemeClr val="dk1"/>
              </a:buClr>
              <a:buSzPts val="2900"/>
              <a:buNone/>
              <a:defRPr sz="2900"/>
            </a:lvl4pPr>
            <a:lvl5pPr marL="2286000" lvl="4" indent="-228600" algn="l">
              <a:spcBef>
                <a:spcPts val="580"/>
              </a:spcBef>
              <a:spcAft>
                <a:spcPts val="0"/>
              </a:spcAft>
              <a:buClr>
                <a:schemeClr val="dk1"/>
              </a:buClr>
              <a:buSzPts val="2900"/>
              <a:buNone/>
              <a:defRPr sz="2900"/>
            </a:lvl5pPr>
            <a:lvl6pPr marL="2743200" lvl="5" indent="-228600" algn="l">
              <a:spcBef>
                <a:spcPts val="580"/>
              </a:spcBef>
              <a:spcAft>
                <a:spcPts val="0"/>
              </a:spcAft>
              <a:buClr>
                <a:schemeClr val="dk1"/>
              </a:buClr>
              <a:buSzPts val="2900"/>
              <a:buNone/>
              <a:defRPr sz="2900"/>
            </a:lvl6pPr>
            <a:lvl7pPr marL="3200400" lvl="6" indent="-228600" algn="l">
              <a:spcBef>
                <a:spcPts val="580"/>
              </a:spcBef>
              <a:spcAft>
                <a:spcPts val="0"/>
              </a:spcAft>
              <a:buClr>
                <a:schemeClr val="dk1"/>
              </a:buClr>
              <a:buSzPts val="2900"/>
              <a:buNone/>
              <a:defRPr sz="2900"/>
            </a:lvl7pPr>
            <a:lvl8pPr marL="3657600" lvl="7" indent="-228600" algn="l">
              <a:spcBef>
                <a:spcPts val="580"/>
              </a:spcBef>
              <a:spcAft>
                <a:spcPts val="0"/>
              </a:spcAft>
              <a:buClr>
                <a:schemeClr val="dk1"/>
              </a:buClr>
              <a:buSzPts val="2900"/>
              <a:buNone/>
              <a:defRPr sz="2900"/>
            </a:lvl8pPr>
            <a:lvl9pPr marL="4114800" lvl="8" indent="-228600" algn="l">
              <a:spcBef>
                <a:spcPts val="580"/>
              </a:spcBef>
              <a:spcAft>
                <a:spcPts val="0"/>
              </a:spcAft>
              <a:buClr>
                <a:schemeClr val="dk1"/>
              </a:buClr>
              <a:buSzPts val="2900"/>
              <a:buNone/>
              <a:defRPr sz="2900"/>
            </a:lvl9pPr>
          </a:lstStyle>
          <a:p>
            <a:endParaRPr/>
          </a:p>
        </p:txBody>
      </p:sp>
      <p:sp>
        <p:nvSpPr>
          <p:cNvPr id="65" name="Google Shape;65;p10"/>
          <p:cNvSpPr txBox="1">
            <a:spLocks noGrp="1"/>
          </p:cNvSpPr>
          <p:nvPr>
            <p:ph type="dt" idx="10"/>
          </p:nvPr>
        </p:nvSpPr>
        <p:spPr>
          <a:xfrm>
            <a:off x="1069975" y="28065413"/>
            <a:ext cx="4989513" cy="1611312"/>
          </a:xfrm>
          <a:prstGeom prst="rect">
            <a:avLst/>
          </a:prstGeom>
          <a:noFill/>
          <a:ln>
            <a:noFill/>
          </a:ln>
        </p:spPr>
        <p:txBody>
          <a:bodyPr spcFirstLastPara="1" wrap="square" lIns="295225" tIns="147600" rIns="295225" bIns="1476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0"/>
          <p:cNvSpPr txBox="1">
            <a:spLocks noGrp="1"/>
          </p:cNvSpPr>
          <p:nvPr>
            <p:ph type="ftr" idx="11"/>
          </p:nvPr>
        </p:nvSpPr>
        <p:spPr>
          <a:xfrm>
            <a:off x="7307263" y="28065413"/>
            <a:ext cx="6772275" cy="1611312"/>
          </a:xfrm>
          <a:prstGeom prst="rect">
            <a:avLst/>
          </a:prstGeom>
          <a:noFill/>
          <a:ln>
            <a:noFill/>
          </a:ln>
        </p:spPr>
        <p:txBody>
          <a:bodyPr spcFirstLastPara="1" wrap="square" lIns="295225" tIns="147600" rIns="295225" bIns="1476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0"/>
          <p:cNvSpPr txBox="1">
            <a:spLocks noGrp="1"/>
          </p:cNvSpPr>
          <p:nvPr>
            <p:ph type="sldNum" idx="12"/>
          </p:nvPr>
        </p:nvSpPr>
        <p:spPr>
          <a:xfrm>
            <a:off x="15327313" y="28065413"/>
            <a:ext cx="4989512" cy="1611312"/>
          </a:xfrm>
          <a:prstGeom prst="rect">
            <a:avLst/>
          </a:prstGeom>
          <a:noFill/>
          <a:ln>
            <a:noFill/>
          </a:ln>
        </p:spPr>
        <p:txBody>
          <a:bodyPr spcFirstLastPara="1" wrap="square" lIns="295225" tIns="147600" rIns="295225" bIns="147600" anchor="ctr" anchorCtr="0">
            <a:noAutofit/>
          </a:bodyPr>
          <a:lstStyle>
            <a:lvl1pPr marL="0" lvl="0" indent="0" algn="r">
              <a:spcBef>
                <a:spcPts val="0"/>
              </a:spcBef>
              <a:spcAft>
                <a:spcPts val="0"/>
              </a:spcAft>
              <a:buNone/>
              <a:defRPr sz="3900" b="0" i="0" u="none" strike="noStrike" cap="none">
                <a:solidFill>
                  <a:srgbClr val="898989"/>
                </a:solidFill>
                <a:latin typeface="Calibri"/>
                <a:ea typeface="Calibri"/>
                <a:cs typeface="Calibri"/>
                <a:sym typeface="Calibri"/>
              </a:defRPr>
            </a:lvl1pPr>
            <a:lvl2pPr marL="0" lvl="1" indent="0" algn="r">
              <a:spcBef>
                <a:spcPts val="0"/>
              </a:spcBef>
              <a:spcAft>
                <a:spcPts val="0"/>
              </a:spcAft>
              <a:buNone/>
              <a:defRPr sz="3900" b="0" i="0" u="none" strike="noStrike" cap="none">
                <a:solidFill>
                  <a:srgbClr val="898989"/>
                </a:solidFill>
                <a:latin typeface="Calibri"/>
                <a:ea typeface="Calibri"/>
                <a:cs typeface="Calibri"/>
                <a:sym typeface="Calibri"/>
              </a:defRPr>
            </a:lvl2pPr>
            <a:lvl3pPr marL="0" lvl="2" indent="0" algn="r">
              <a:spcBef>
                <a:spcPts val="0"/>
              </a:spcBef>
              <a:spcAft>
                <a:spcPts val="0"/>
              </a:spcAft>
              <a:buNone/>
              <a:defRPr sz="3900" b="0" i="0" u="none" strike="noStrike" cap="none">
                <a:solidFill>
                  <a:srgbClr val="898989"/>
                </a:solidFill>
                <a:latin typeface="Calibri"/>
                <a:ea typeface="Calibri"/>
                <a:cs typeface="Calibri"/>
                <a:sym typeface="Calibri"/>
              </a:defRPr>
            </a:lvl3pPr>
            <a:lvl4pPr marL="0" lvl="3" indent="0" algn="r">
              <a:spcBef>
                <a:spcPts val="0"/>
              </a:spcBef>
              <a:spcAft>
                <a:spcPts val="0"/>
              </a:spcAft>
              <a:buNone/>
              <a:defRPr sz="3900" b="0" i="0" u="none" strike="noStrike" cap="none">
                <a:solidFill>
                  <a:srgbClr val="898989"/>
                </a:solidFill>
                <a:latin typeface="Calibri"/>
                <a:ea typeface="Calibri"/>
                <a:cs typeface="Calibri"/>
                <a:sym typeface="Calibri"/>
              </a:defRPr>
            </a:lvl4pPr>
            <a:lvl5pPr marL="0" lvl="4" indent="0" algn="r">
              <a:spcBef>
                <a:spcPts val="0"/>
              </a:spcBef>
              <a:spcAft>
                <a:spcPts val="0"/>
              </a:spcAft>
              <a:buNone/>
              <a:defRPr sz="3900" b="0" i="0" u="none" strike="noStrike" cap="none">
                <a:solidFill>
                  <a:srgbClr val="898989"/>
                </a:solidFill>
                <a:latin typeface="Calibri"/>
                <a:ea typeface="Calibri"/>
                <a:cs typeface="Calibri"/>
                <a:sym typeface="Calibri"/>
              </a:defRPr>
            </a:lvl5pPr>
            <a:lvl6pPr marL="0" lvl="5" indent="0" algn="r">
              <a:spcBef>
                <a:spcPts val="0"/>
              </a:spcBef>
              <a:spcAft>
                <a:spcPts val="0"/>
              </a:spcAft>
              <a:buNone/>
              <a:defRPr sz="3900" b="0" i="0" u="none" strike="noStrike" cap="none">
                <a:solidFill>
                  <a:srgbClr val="898989"/>
                </a:solidFill>
                <a:latin typeface="Calibri"/>
                <a:ea typeface="Calibri"/>
                <a:cs typeface="Calibri"/>
                <a:sym typeface="Calibri"/>
              </a:defRPr>
            </a:lvl6pPr>
            <a:lvl7pPr marL="0" lvl="6" indent="0" algn="r">
              <a:spcBef>
                <a:spcPts val="0"/>
              </a:spcBef>
              <a:spcAft>
                <a:spcPts val="0"/>
              </a:spcAft>
              <a:buNone/>
              <a:defRPr sz="3900" b="0" i="0" u="none" strike="noStrike" cap="none">
                <a:solidFill>
                  <a:srgbClr val="898989"/>
                </a:solidFill>
                <a:latin typeface="Calibri"/>
                <a:ea typeface="Calibri"/>
                <a:cs typeface="Calibri"/>
                <a:sym typeface="Calibri"/>
              </a:defRPr>
            </a:lvl7pPr>
            <a:lvl8pPr marL="0" lvl="7" indent="0" algn="r">
              <a:spcBef>
                <a:spcPts val="0"/>
              </a:spcBef>
              <a:spcAft>
                <a:spcPts val="0"/>
              </a:spcAft>
              <a:buNone/>
              <a:defRPr sz="3900" b="0" i="0" u="none" strike="noStrike" cap="none">
                <a:solidFill>
                  <a:srgbClr val="898989"/>
                </a:solidFill>
                <a:latin typeface="Calibri"/>
                <a:ea typeface="Calibri"/>
                <a:cs typeface="Calibri"/>
                <a:sym typeface="Calibri"/>
              </a:defRPr>
            </a:lvl8pPr>
            <a:lvl9pPr marL="0" lvl="8" indent="0" algn="r">
              <a:spcBef>
                <a:spcPts val="0"/>
              </a:spcBef>
              <a:spcAft>
                <a:spcPts val="0"/>
              </a:spcAft>
              <a:buNone/>
              <a:defRPr sz="3900" b="0" i="0" u="none" strike="noStrike" cap="none">
                <a:solidFill>
                  <a:srgbClr val="89898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11"/>
          <p:cNvSpPr txBox="1">
            <a:spLocks noGrp="1"/>
          </p:cNvSpPr>
          <p:nvPr>
            <p:ph type="title"/>
          </p:nvPr>
        </p:nvSpPr>
        <p:spPr>
          <a:xfrm>
            <a:off x="1069975" y="1212850"/>
            <a:ext cx="19246850" cy="5046663"/>
          </a:xfrm>
          <a:prstGeom prst="rect">
            <a:avLst/>
          </a:prstGeom>
          <a:noFill/>
          <a:ln>
            <a:noFill/>
          </a:ln>
        </p:spPr>
        <p:txBody>
          <a:bodyPr spcFirstLastPara="1" wrap="square" lIns="295225" tIns="147600" rIns="295225" bIns="1476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70" name="Google Shape;70;p11"/>
          <p:cNvSpPr txBox="1">
            <a:spLocks noGrp="1"/>
          </p:cNvSpPr>
          <p:nvPr>
            <p:ph type="body" idx="1"/>
          </p:nvPr>
        </p:nvSpPr>
        <p:spPr>
          <a:xfrm rot="5400000">
            <a:off x="701675" y="7434263"/>
            <a:ext cx="19983450" cy="19246850"/>
          </a:xfrm>
          <a:prstGeom prst="rect">
            <a:avLst/>
          </a:prstGeom>
          <a:noFill/>
          <a:ln>
            <a:noFill/>
          </a:ln>
        </p:spPr>
        <p:txBody>
          <a:bodyPr spcFirstLastPara="1" wrap="square" lIns="295225" tIns="147600" rIns="295225" bIns="147600" anchor="t" anchorCtr="0">
            <a:no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1" name="Google Shape;71;p11"/>
          <p:cNvSpPr txBox="1">
            <a:spLocks noGrp="1"/>
          </p:cNvSpPr>
          <p:nvPr>
            <p:ph type="dt" idx="10"/>
          </p:nvPr>
        </p:nvSpPr>
        <p:spPr>
          <a:xfrm>
            <a:off x="1069975" y="28065413"/>
            <a:ext cx="4989513" cy="1611312"/>
          </a:xfrm>
          <a:prstGeom prst="rect">
            <a:avLst/>
          </a:prstGeom>
          <a:noFill/>
          <a:ln>
            <a:noFill/>
          </a:ln>
        </p:spPr>
        <p:txBody>
          <a:bodyPr spcFirstLastPara="1" wrap="square" lIns="295225" tIns="147600" rIns="295225" bIns="1476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11"/>
          <p:cNvSpPr txBox="1">
            <a:spLocks noGrp="1"/>
          </p:cNvSpPr>
          <p:nvPr>
            <p:ph type="ftr" idx="11"/>
          </p:nvPr>
        </p:nvSpPr>
        <p:spPr>
          <a:xfrm>
            <a:off x="7307263" y="28065413"/>
            <a:ext cx="6772275" cy="1611312"/>
          </a:xfrm>
          <a:prstGeom prst="rect">
            <a:avLst/>
          </a:prstGeom>
          <a:noFill/>
          <a:ln>
            <a:noFill/>
          </a:ln>
        </p:spPr>
        <p:txBody>
          <a:bodyPr spcFirstLastPara="1" wrap="square" lIns="295225" tIns="147600" rIns="295225" bIns="1476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1"/>
          <p:cNvSpPr txBox="1">
            <a:spLocks noGrp="1"/>
          </p:cNvSpPr>
          <p:nvPr>
            <p:ph type="sldNum" idx="12"/>
          </p:nvPr>
        </p:nvSpPr>
        <p:spPr>
          <a:xfrm>
            <a:off x="15327313" y="28065413"/>
            <a:ext cx="4989512" cy="1611312"/>
          </a:xfrm>
          <a:prstGeom prst="rect">
            <a:avLst/>
          </a:prstGeom>
          <a:noFill/>
          <a:ln>
            <a:noFill/>
          </a:ln>
        </p:spPr>
        <p:txBody>
          <a:bodyPr spcFirstLastPara="1" wrap="square" lIns="295225" tIns="147600" rIns="295225" bIns="147600" anchor="ctr" anchorCtr="0">
            <a:noAutofit/>
          </a:bodyPr>
          <a:lstStyle>
            <a:lvl1pPr marL="0" lvl="0" indent="0" algn="r">
              <a:spcBef>
                <a:spcPts val="0"/>
              </a:spcBef>
              <a:spcAft>
                <a:spcPts val="0"/>
              </a:spcAft>
              <a:buNone/>
              <a:defRPr sz="3900" b="0" i="0" u="none" strike="noStrike" cap="none">
                <a:solidFill>
                  <a:srgbClr val="898989"/>
                </a:solidFill>
                <a:latin typeface="Calibri"/>
                <a:ea typeface="Calibri"/>
                <a:cs typeface="Calibri"/>
                <a:sym typeface="Calibri"/>
              </a:defRPr>
            </a:lvl1pPr>
            <a:lvl2pPr marL="0" lvl="1" indent="0" algn="r">
              <a:spcBef>
                <a:spcPts val="0"/>
              </a:spcBef>
              <a:spcAft>
                <a:spcPts val="0"/>
              </a:spcAft>
              <a:buNone/>
              <a:defRPr sz="3900" b="0" i="0" u="none" strike="noStrike" cap="none">
                <a:solidFill>
                  <a:srgbClr val="898989"/>
                </a:solidFill>
                <a:latin typeface="Calibri"/>
                <a:ea typeface="Calibri"/>
                <a:cs typeface="Calibri"/>
                <a:sym typeface="Calibri"/>
              </a:defRPr>
            </a:lvl2pPr>
            <a:lvl3pPr marL="0" lvl="2" indent="0" algn="r">
              <a:spcBef>
                <a:spcPts val="0"/>
              </a:spcBef>
              <a:spcAft>
                <a:spcPts val="0"/>
              </a:spcAft>
              <a:buNone/>
              <a:defRPr sz="3900" b="0" i="0" u="none" strike="noStrike" cap="none">
                <a:solidFill>
                  <a:srgbClr val="898989"/>
                </a:solidFill>
                <a:latin typeface="Calibri"/>
                <a:ea typeface="Calibri"/>
                <a:cs typeface="Calibri"/>
                <a:sym typeface="Calibri"/>
              </a:defRPr>
            </a:lvl3pPr>
            <a:lvl4pPr marL="0" lvl="3" indent="0" algn="r">
              <a:spcBef>
                <a:spcPts val="0"/>
              </a:spcBef>
              <a:spcAft>
                <a:spcPts val="0"/>
              </a:spcAft>
              <a:buNone/>
              <a:defRPr sz="3900" b="0" i="0" u="none" strike="noStrike" cap="none">
                <a:solidFill>
                  <a:srgbClr val="898989"/>
                </a:solidFill>
                <a:latin typeface="Calibri"/>
                <a:ea typeface="Calibri"/>
                <a:cs typeface="Calibri"/>
                <a:sym typeface="Calibri"/>
              </a:defRPr>
            </a:lvl4pPr>
            <a:lvl5pPr marL="0" lvl="4" indent="0" algn="r">
              <a:spcBef>
                <a:spcPts val="0"/>
              </a:spcBef>
              <a:spcAft>
                <a:spcPts val="0"/>
              </a:spcAft>
              <a:buNone/>
              <a:defRPr sz="3900" b="0" i="0" u="none" strike="noStrike" cap="none">
                <a:solidFill>
                  <a:srgbClr val="898989"/>
                </a:solidFill>
                <a:latin typeface="Calibri"/>
                <a:ea typeface="Calibri"/>
                <a:cs typeface="Calibri"/>
                <a:sym typeface="Calibri"/>
              </a:defRPr>
            </a:lvl5pPr>
            <a:lvl6pPr marL="0" lvl="5" indent="0" algn="r">
              <a:spcBef>
                <a:spcPts val="0"/>
              </a:spcBef>
              <a:spcAft>
                <a:spcPts val="0"/>
              </a:spcAft>
              <a:buNone/>
              <a:defRPr sz="3900" b="0" i="0" u="none" strike="noStrike" cap="none">
                <a:solidFill>
                  <a:srgbClr val="898989"/>
                </a:solidFill>
                <a:latin typeface="Calibri"/>
                <a:ea typeface="Calibri"/>
                <a:cs typeface="Calibri"/>
                <a:sym typeface="Calibri"/>
              </a:defRPr>
            </a:lvl6pPr>
            <a:lvl7pPr marL="0" lvl="6" indent="0" algn="r">
              <a:spcBef>
                <a:spcPts val="0"/>
              </a:spcBef>
              <a:spcAft>
                <a:spcPts val="0"/>
              </a:spcAft>
              <a:buNone/>
              <a:defRPr sz="3900" b="0" i="0" u="none" strike="noStrike" cap="none">
                <a:solidFill>
                  <a:srgbClr val="898989"/>
                </a:solidFill>
                <a:latin typeface="Calibri"/>
                <a:ea typeface="Calibri"/>
                <a:cs typeface="Calibri"/>
                <a:sym typeface="Calibri"/>
              </a:defRPr>
            </a:lvl7pPr>
            <a:lvl8pPr marL="0" lvl="7" indent="0" algn="r">
              <a:spcBef>
                <a:spcPts val="0"/>
              </a:spcBef>
              <a:spcAft>
                <a:spcPts val="0"/>
              </a:spcAft>
              <a:buNone/>
              <a:defRPr sz="3900" b="0" i="0" u="none" strike="noStrike" cap="none">
                <a:solidFill>
                  <a:srgbClr val="898989"/>
                </a:solidFill>
                <a:latin typeface="Calibri"/>
                <a:ea typeface="Calibri"/>
                <a:cs typeface="Calibri"/>
                <a:sym typeface="Calibri"/>
              </a:defRPr>
            </a:lvl8pPr>
            <a:lvl9pPr marL="0" lvl="8" indent="0" algn="r">
              <a:spcBef>
                <a:spcPts val="0"/>
              </a:spcBef>
              <a:spcAft>
                <a:spcPts val="0"/>
              </a:spcAft>
              <a:buNone/>
              <a:defRPr sz="3900" b="0" i="0" u="none" strike="noStrike" cap="none">
                <a:solidFill>
                  <a:srgbClr val="89898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12"/>
          <p:cNvSpPr txBox="1">
            <a:spLocks noGrp="1"/>
          </p:cNvSpPr>
          <p:nvPr>
            <p:ph type="title"/>
          </p:nvPr>
        </p:nvSpPr>
        <p:spPr>
          <a:xfrm rot="5400000">
            <a:off x="-3788153" y="17036365"/>
            <a:ext cx="34443472" cy="3609024"/>
          </a:xfrm>
          <a:prstGeom prst="rect">
            <a:avLst/>
          </a:prstGeom>
          <a:noFill/>
          <a:ln>
            <a:noFill/>
          </a:ln>
        </p:spPr>
        <p:txBody>
          <a:bodyPr spcFirstLastPara="1" wrap="square" lIns="295225" tIns="147600" rIns="295225" bIns="1476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76" name="Google Shape;76;p12"/>
          <p:cNvSpPr txBox="1">
            <a:spLocks noGrp="1"/>
          </p:cNvSpPr>
          <p:nvPr>
            <p:ph type="body" idx="1"/>
          </p:nvPr>
        </p:nvSpPr>
        <p:spPr>
          <a:xfrm rot="5400000">
            <a:off x="-11184418" y="13605566"/>
            <a:ext cx="34443472" cy="10470622"/>
          </a:xfrm>
          <a:prstGeom prst="rect">
            <a:avLst/>
          </a:prstGeom>
          <a:noFill/>
          <a:ln>
            <a:noFill/>
          </a:ln>
        </p:spPr>
        <p:txBody>
          <a:bodyPr spcFirstLastPara="1" wrap="square" lIns="295225" tIns="147600" rIns="295225" bIns="147600" anchor="t" anchorCtr="0">
            <a:no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7" name="Google Shape;77;p12"/>
          <p:cNvSpPr txBox="1">
            <a:spLocks noGrp="1"/>
          </p:cNvSpPr>
          <p:nvPr>
            <p:ph type="dt" idx="10"/>
          </p:nvPr>
        </p:nvSpPr>
        <p:spPr>
          <a:xfrm>
            <a:off x="1069975" y="28065413"/>
            <a:ext cx="4989513" cy="1611312"/>
          </a:xfrm>
          <a:prstGeom prst="rect">
            <a:avLst/>
          </a:prstGeom>
          <a:noFill/>
          <a:ln>
            <a:noFill/>
          </a:ln>
        </p:spPr>
        <p:txBody>
          <a:bodyPr spcFirstLastPara="1" wrap="square" lIns="295225" tIns="147600" rIns="295225" bIns="1476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2"/>
          <p:cNvSpPr txBox="1">
            <a:spLocks noGrp="1"/>
          </p:cNvSpPr>
          <p:nvPr>
            <p:ph type="ftr" idx="11"/>
          </p:nvPr>
        </p:nvSpPr>
        <p:spPr>
          <a:xfrm>
            <a:off x="7307263" y="28065413"/>
            <a:ext cx="6772275" cy="1611312"/>
          </a:xfrm>
          <a:prstGeom prst="rect">
            <a:avLst/>
          </a:prstGeom>
          <a:noFill/>
          <a:ln>
            <a:noFill/>
          </a:ln>
        </p:spPr>
        <p:txBody>
          <a:bodyPr spcFirstLastPara="1" wrap="square" lIns="295225" tIns="147600" rIns="295225" bIns="1476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2"/>
          <p:cNvSpPr txBox="1">
            <a:spLocks noGrp="1"/>
          </p:cNvSpPr>
          <p:nvPr>
            <p:ph type="sldNum" idx="12"/>
          </p:nvPr>
        </p:nvSpPr>
        <p:spPr>
          <a:xfrm>
            <a:off x="15327313" y="28065413"/>
            <a:ext cx="4989512" cy="1611312"/>
          </a:xfrm>
          <a:prstGeom prst="rect">
            <a:avLst/>
          </a:prstGeom>
          <a:noFill/>
          <a:ln>
            <a:noFill/>
          </a:ln>
        </p:spPr>
        <p:txBody>
          <a:bodyPr spcFirstLastPara="1" wrap="square" lIns="295225" tIns="147600" rIns="295225" bIns="147600" anchor="ctr" anchorCtr="0">
            <a:noAutofit/>
          </a:bodyPr>
          <a:lstStyle>
            <a:lvl1pPr marL="0" lvl="0" indent="0" algn="r">
              <a:spcBef>
                <a:spcPts val="0"/>
              </a:spcBef>
              <a:spcAft>
                <a:spcPts val="0"/>
              </a:spcAft>
              <a:buNone/>
              <a:defRPr sz="3900" b="0" i="0" u="none" strike="noStrike" cap="none">
                <a:solidFill>
                  <a:srgbClr val="898989"/>
                </a:solidFill>
                <a:latin typeface="Calibri"/>
                <a:ea typeface="Calibri"/>
                <a:cs typeface="Calibri"/>
                <a:sym typeface="Calibri"/>
              </a:defRPr>
            </a:lvl1pPr>
            <a:lvl2pPr marL="0" lvl="1" indent="0" algn="r">
              <a:spcBef>
                <a:spcPts val="0"/>
              </a:spcBef>
              <a:spcAft>
                <a:spcPts val="0"/>
              </a:spcAft>
              <a:buNone/>
              <a:defRPr sz="3900" b="0" i="0" u="none" strike="noStrike" cap="none">
                <a:solidFill>
                  <a:srgbClr val="898989"/>
                </a:solidFill>
                <a:latin typeface="Calibri"/>
                <a:ea typeface="Calibri"/>
                <a:cs typeface="Calibri"/>
                <a:sym typeface="Calibri"/>
              </a:defRPr>
            </a:lvl2pPr>
            <a:lvl3pPr marL="0" lvl="2" indent="0" algn="r">
              <a:spcBef>
                <a:spcPts val="0"/>
              </a:spcBef>
              <a:spcAft>
                <a:spcPts val="0"/>
              </a:spcAft>
              <a:buNone/>
              <a:defRPr sz="3900" b="0" i="0" u="none" strike="noStrike" cap="none">
                <a:solidFill>
                  <a:srgbClr val="898989"/>
                </a:solidFill>
                <a:latin typeface="Calibri"/>
                <a:ea typeface="Calibri"/>
                <a:cs typeface="Calibri"/>
                <a:sym typeface="Calibri"/>
              </a:defRPr>
            </a:lvl3pPr>
            <a:lvl4pPr marL="0" lvl="3" indent="0" algn="r">
              <a:spcBef>
                <a:spcPts val="0"/>
              </a:spcBef>
              <a:spcAft>
                <a:spcPts val="0"/>
              </a:spcAft>
              <a:buNone/>
              <a:defRPr sz="3900" b="0" i="0" u="none" strike="noStrike" cap="none">
                <a:solidFill>
                  <a:srgbClr val="898989"/>
                </a:solidFill>
                <a:latin typeface="Calibri"/>
                <a:ea typeface="Calibri"/>
                <a:cs typeface="Calibri"/>
                <a:sym typeface="Calibri"/>
              </a:defRPr>
            </a:lvl4pPr>
            <a:lvl5pPr marL="0" lvl="4" indent="0" algn="r">
              <a:spcBef>
                <a:spcPts val="0"/>
              </a:spcBef>
              <a:spcAft>
                <a:spcPts val="0"/>
              </a:spcAft>
              <a:buNone/>
              <a:defRPr sz="3900" b="0" i="0" u="none" strike="noStrike" cap="none">
                <a:solidFill>
                  <a:srgbClr val="898989"/>
                </a:solidFill>
                <a:latin typeface="Calibri"/>
                <a:ea typeface="Calibri"/>
                <a:cs typeface="Calibri"/>
                <a:sym typeface="Calibri"/>
              </a:defRPr>
            </a:lvl5pPr>
            <a:lvl6pPr marL="0" lvl="5" indent="0" algn="r">
              <a:spcBef>
                <a:spcPts val="0"/>
              </a:spcBef>
              <a:spcAft>
                <a:spcPts val="0"/>
              </a:spcAft>
              <a:buNone/>
              <a:defRPr sz="3900" b="0" i="0" u="none" strike="noStrike" cap="none">
                <a:solidFill>
                  <a:srgbClr val="898989"/>
                </a:solidFill>
                <a:latin typeface="Calibri"/>
                <a:ea typeface="Calibri"/>
                <a:cs typeface="Calibri"/>
                <a:sym typeface="Calibri"/>
              </a:defRPr>
            </a:lvl6pPr>
            <a:lvl7pPr marL="0" lvl="6" indent="0" algn="r">
              <a:spcBef>
                <a:spcPts val="0"/>
              </a:spcBef>
              <a:spcAft>
                <a:spcPts val="0"/>
              </a:spcAft>
              <a:buNone/>
              <a:defRPr sz="3900" b="0" i="0" u="none" strike="noStrike" cap="none">
                <a:solidFill>
                  <a:srgbClr val="898989"/>
                </a:solidFill>
                <a:latin typeface="Calibri"/>
                <a:ea typeface="Calibri"/>
                <a:cs typeface="Calibri"/>
                <a:sym typeface="Calibri"/>
              </a:defRPr>
            </a:lvl7pPr>
            <a:lvl8pPr marL="0" lvl="7" indent="0" algn="r">
              <a:spcBef>
                <a:spcPts val="0"/>
              </a:spcBef>
              <a:spcAft>
                <a:spcPts val="0"/>
              </a:spcAft>
              <a:buNone/>
              <a:defRPr sz="3900" b="0" i="0" u="none" strike="noStrike" cap="none">
                <a:solidFill>
                  <a:srgbClr val="898989"/>
                </a:solidFill>
                <a:latin typeface="Calibri"/>
                <a:ea typeface="Calibri"/>
                <a:cs typeface="Calibri"/>
                <a:sym typeface="Calibri"/>
              </a:defRPr>
            </a:lvl8pPr>
            <a:lvl9pPr marL="0" lvl="8" indent="0" algn="r">
              <a:spcBef>
                <a:spcPts val="0"/>
              </a:spcBef>
              <a:spcAft>
                <a:spcPts val="0"/>
              </a:spcAft>
              <a:buNone/>
              <a:defRPr sz="3900" b="0" i="0" u="none" strike="noStrike" cap="none">
                <a:solidFill>
                  <a:srgbClr val="89898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1069975" y="1212850"/>
            <a:ext cx="19246850" cy="5046663"/>
          </a:xfrm>
          <a:prstGeom prst="rect">
            <a:avLst/>
          </a:prstGeom>
          <a:noFill/>
          <a:ln>
            <a:noFill/>
          </a:ln>
        </p:spPr>
        <p:txBody>
          <a:bodyPr spcFirstLastPara="1" wrap="square" lIns="295225" tIns="147600" rIns="295225" bIns="147600" anchor="ctr" anchorCtr="0">
            <a:noAutofit/>
          </a:bodyPr>
          <a:lstStyle>
            <a:lvl1pPr marR="0" lvl="0" algn="ctr" rtl="0">
              <a:spcBef>
                <a:spcPts val="0"/>
              </a:spcBef>
              <a:spcAft>
                <a:spcPts val="0"/>
              </a:spcAft>
              <a:buSzPts val="1400"/>
              <a:buNone/>
              <a:defRPr sz="14200" b="0" i="0" u="none" strike="noStrike" cap="none">
                <a:solidFill>
                  <a:schemeClr val="dk1"/>
                </a:solidFill>
                <a:latin typeface="Calibri"/>
                <a:ea typeface="Calibri"/>
                <a:cs typeface="Calibri"/>
                <a:sym typeface="Calibri"/>
              </a:defRPr>
            </a:lvl1pPr>
            <a:lvl2pPr marR="0" lvl="1" algn="ctr" rtl="0">
              <a:spcBef>
                <a:spcPts val="0"/>
              </a:spcBef>
              <a:spcAft>
                <a:spcPts val="0"/>
              </a:spcAft>
              <a:buSzPts val="1400"/>
              <a:buNone/>
              <a:defRPr sz="14200" b="0" i="0" u="none" strike="noStrike" cap="none">
                <a:solidFill>
                  <a:schemeClr val="dk1"/>
                </a:solidFill>
                <a:latin typeface="Calibri"/>
                <a:ea typeface="Calibri"/>
                <a:cs typeface="Calibri"/>
                <a:sym typeface="Calibri"/>
              </a:defRPr>
            </a:lvl2pPr>
            <a:lvl3pPr marR="0" lvl="2" algn="ctr" rtl="0">
              <a:spcBef>
                <a:spcPts val="0"/>
              </a:spcBef>
              <a:spcAft>
                <a:spcPts val="0"/>
              </a:spcAft>
              <a:buSzPts val="1400"/>
              <a:buNone/>
              <a:defRPr sz="14200" b="0" i="0" u="none" strike="noStrike" cap="none">
                <a:solidFill>
                  <a:schemeClr val="dk1"/>
                </a:solidFill>
                <a:latin typeface="Calibri"/>
                <a:ea typeface="Calibri"/>
                <a:cs typeface="Calibri"/>
                <a:sym typeface="Calibri"/>
              </a:defRPr>
            </a:lvl3pPr>
            <a:lvl4pPr marR="0" lvl="3" algn="ctr" rtl="0">
              <a:spcBef>
                <a:spcPts val="0"/>
              </a:spcBef>
              <a:spcAft>
                <a:spcPts val="0"/>
              </a:spcAft>
              <a:buSzPts val="1400"/>
              <a:buNone/>
              <a:defRPr sz="14200" b="0" i="0" u="none" strike="noStrike" cap="none">
                <a:solidFill>
                  <a:schemeClr val="dk1"/>
                </a:solidFill>
                <a:latin typeface="Calibri"/>
                <a:ea typeface="Calibri"/>
                <a:cs typeface="Calibri"/>
                <a:sym typeface="Calibri"/>
              </a:defRPr>
            </a:lvl4pPr>
            <a:lvl5pPr marR="0" lvl="4" algn="ctr" rtl="0">
              <a:spcBef>
                <a:spcPts val="0"/>
              </a:spcBef>
              <a:spcAft>
                <a:spcPts val="0"/>
              </a:spcAft>
              <a:buSzPts val="1400"/>
              <a:buNone/>
              <a:defRPr sz="14200" b="0" i="0" u="none" strike="noStrike" cap="none">
                <a:solidFill>
                  <a:schemeClr val="dk1"/>
                </a:solidFill>
                <a:latin typeface="Calibri"/>
                <a:ea typeface="Calibri"/>
                <a:cs typeface="Calibri"/>
                <a:sym typeface="Calibri"/>
              </a:defRPr>
            </a:lvl5pPr>
            <a:lvl6pPr marR="0" lvl="5" algn="ctr" rtl="0">
              <a:spcBef>
                <a:spcPts val="0"/>
              </a:spcBef>
              <a:spcAft>
                <a:spcPts val="0"/>
              </a:spcAft>
              <a:buSzPts val="1400"/>
              <a:buNone/>
              <a:defRPr sz="14200" b="0" i="0" u="none" strike="noStrike" cap="none">
                <a:solidFill>
                  <a:schemeClr val="dk1"/>
                </a:solidFill>
                <a:latin typeface="Calibri"/>
                <a:ea typeface="Calibri"/>
                <a:cs typeface="Calibri"/>
                <a:sym typeface="Calibri"/>
              </a:defRPr>
            </a:lvl6pPr>
            <a:lvl7pPr marR="0" lvl="6" algn="ctr" rtl="0">
              <a:spcBef>
                <a:spcPts val="0"/>
              </a:spcBef>
              <a:spcAft>
                <a:spcPts val="0"/>
              </a:spcAft>
              <a:buSzPts val="1400"/>
              <a:buNone/>
              <a:defRPr sz="14200" b="0" i="0" u="none" strike="noStrike" cap="none">
                <a:solidFill>
                  <a:schemeClr val="dk1"/>
                </a:solidFill>
                <a:latin typeface="Calibri"/>
                <a:ea typeface="Calibri"/>
                <a:cs typeface="Calibri"/>
                <a:sym typeface="Calibri"/>
              </a:defRPr>
            </a:lvl7pPr>
            <a:lvl8pPr marR="0" lvl="7" algn="ctr" rtl="0">
              <a:spcBef>
                <a:spcPts val="0"/>
              </a:spcBef>
              <a:spcAft>
                <a:spcPts val="0"/>
              </a:spcAft>
              <a:buSzPts val="1400"/>
              <a:buNone/>
              <a:defRPr sz="14200" b="0" i="0" u="none" strike="noStrike" cap="none">
                <a:solidFill>
                  <a:schemeClr val="dk1"/>
                </a:solidFill>
                <a:latin typeface="Calibri"/>
                <a:ea typeface="Calibri"/>
                <a:cs typeface="Calibri"/>
                <a:sym typeface="Calibri"/>
              </a:defRPr>
            </a:lvl8pPr>
            <a:lvl9pPr marR="0" lvl="8" algn="ctr" rtl="0">
              <a:spcBef>
                <a:spcPts val="0"/>
              </a:spcBef>
              <a:spcAft>
                <a:spcPts val="0"/>
              </a:spcAft>
              <a:buSzPts val="1400"/>
              <a:buNone/>
              <a:defRPr sz="14200" b="0" i="0" u="none" strike="noStrike" cap="none">
                <a:solidFill>
                  <a:schemeClr val="dk1"/>
                </a:solidFill>
                <a:latin typeface="Calibri"/>
                <a:ea typeface="Calibri"/>
                <a:cs typeface="Calibri"/>
                <a:sym typeface="Calibri"/>
              </a:defRPr>
            </a:lvl9pPr>
          </a:lstStyle>
          <a:p>
            <a:endParaRPr/>
          </a:p>
        </p:txBody>
      </p:sp>
      <p:sp>
        <p:nvSpPr>
          <p:cNvPr id="7" name="Google Shape;7;p1"/>
          <p:cNvSpPr txBox="1">
            <a:spLocks noGrp="1"/>
          </p:cNvSpPr>
          <p:nvPr>
            <p:ph type="body" idx="1"/>
          </p:nvPr>
        </p:nvSpPr>
        <p:spPr>
          <a:xfrm>
            <a:off x="1069975" y="7065963"/>
            <a:ext cx="19246850" cy="19983450"/>
          </a:xfrm>
          <a:prstGeom prst="rect">
            <a:avLst/>
          </a:prstGeom>
          <a:noFill/>
          <a:ln>
            <a:noFill/>
          </a:ln>
        </p:spPr>
        <p:txBody>
          <a:bodyPr spcFirstLastPara="1" wrap="square" lIns="295225" tIns="147600" rIns="295225" bIns="147600" anchor="t" anchorCtr="0">
            <a:noAutofit/>
          </a:bodyPr>
          <a:lstStyle>
            <a:lvl1pPr marL="457200" marR="0" lvl="0" indent="-882650" algn="l" rtl="0">
              <a:spcBef>
                <a:spcPts val="2060"/>
              </a:spcBef>
              <a:spcAft>
                <a:spcPts val="0"/>
              </a:spcAft>
              <a:buClr>
                <a:schemeClr val="dk1"/>
              </a:buClr>
              <a:buSzPts val="10300"/>
              <a:buFont typeface="Arial"/>
              <a:buChar char="•"/>
              <a:defRPr sz="10300" b="0" i="0" u="none" strike="noStrike" cap="none">
                <a:solidFill>
                  <a:schemeClr val="dk1"/>
                </a:solidFill>
                <a:latin typeface="Calibri"/>
                <a:ea typeface="Calibri"/>
                <a:cs typeface="Calibri"/>
                <a:sym typeface="Calibri"/>
              </a:defRPr>
            </a:lvl1pPr>
            <a:lvl2pPr marL="914400" marR="0" lvl="1" indent="-800100" algn="l" rtl="0">
              <a:spcBef>
                <a:spcPts val="1800"/>
              </a:spcBef>
              <a:spcAft>
                <a:spcPts val="0"/>
              </a:spcAft>
              <a:buClr>
                <a:schemeClr val="dk1"/>
              </a:buClr>
              <a:buSzPts val="9000"/>
              <a:buFont typeface="Arial"/>
              <a:buChar char="–"/>
              <a:defRPr sz="9000" b="0" i="0" u="none" strike="noStrike" cap="none">
                <a:solidFill>
                  <a:schemeClr val="dk1"/>
                </a:solidFill>
                <a:latin typeface="Calibri"/>
                <a:ea typeface="Calibri"/>
                <a:cs typeface="Calibri"/>
                <a:sym typeface="Calibri"/>
              </a:defRPr>
            </a:lvl2pPr>
            <a:lvl3pPr marL="1371600" marR="0" lvl="2" indent="-717550" algn="l" rtl="0">
              <a:spcBef>
                <a:spcPts val="1540"/>
              </a:spcBef>
              <a:spcAft>
                <a:spcPts val="0"/>
              </a:spcAft>
              <a:buClr>
                <a:schemeClr val="dk1"/>
              </a:buClr>
              <a:buSzPts val="7700"/>
              <a:buFont typeface="Arial"/>
              <a:buChar char="•"/>
              <a:defRPr sz="7700" b="0" i="0" u="none" strike="noStrike" cap="none">
                <a:solidFill>
                  <a:schemeClr val="dk1"/>
                </a:solidFill>
                <a:latin typeface="Calibri"/>
                <a:ea typeface="Calibri"/>
                <a:cs typeface="Calibri"/>
                <a:sym typeface="Calibri"/>
              </a:defRPr>
            </a:lvl3pPr>
            <a:lvl4pPr marL="1828800" marR="0" lvl="3" indent="-641350" algn="l" rtl="0">
              <a:spcBef>
                <a:spcPts val="1300"/>
              </a:spcBef>
              <a:spcAft>
                <a:spcPts val="0"/>
              </a:spcAft>
              <a:buClr>
                <a:schemeClr val="dk1"/>
              </a:buClr>
              <a:buSzPts val="6500"/>
              <a:buFont typeface="Arial"/>
              <a:buChar char="–"/>
              <a:defRPr sz="6500" b="0" i="0" u="none" strike="noStrike" cap="none">
                <a:solidFill>
                  <a:schemeClr val="dk1"/>
                </a:solidFill>
                <a:latin typeface="Calibri"/>
                <a:ea typeface="Calibri"/>
                <a:cs typeface="Calibri"/>
                <a:sym typeface="Calibri"/>
              </a:defRPr>
            </a:lvl4pPr>
            <a:lvl5pPr marL="2286000" marR="0" lvl="4" indent="-641350" algn="l" rtl="0">
              <a:spcBef>
                <a:spcPts val="1300"/>
              </a:spcBef>
              <a:spcAft>
                <a:spcPts val="0"/>
              </a:spcAft>
              <a:buClr>
                <a:schemeClr val="dk1"/>
              </a:buClr>
              <a:buSzPts val="6500"/>
              <a:buFont typeface="Arial"/>
              <a:buChar char="»"/>
              <a:defRPr sz="6500" b="0" i="0" u="none" strike="noStrike" cap="none">
                <a:solidFill>
                  <a:schemeClr val="dk1"/>
                </a:solidFill>
                <a:latin typeface="Calibri"/>
                <a:ea typeface="Calibri"/>
                <a:cs typeface="Calibri"/>
                <a:sym typeface="Calibri"/>
              </a:defRPr>
            </a:lvl5pPr>
            <a:lvl6pPr marL="2743200" marR="0" lvl="5" indent="-641350" algn="l" rtl="0">
              <a:spcBef>
                <a:spcPts val="1300"/>
              </a:spcBef>
              <a:spcAft>
                <a:spcPts val="0"/>
              </a:spcAft>
              <a:buClr>
                <a:schemeClr val="dk1"/>
              </a:buClr>
              <a:buSzPts val="6500"/>
              <a:buFont typeface="Arial"/>
              <a:buChar char="•"/>
              <a:defRPr sz="6500" b="0" i="0" u="none" strike="noStrike" cap="none">
                <a:solidFill>
                  <a:schemeClr val="dk1"/>
                </a:solidFill>
                <a:latin typeface="Calibri"/>
                <a:ea typeface="Calibri"/>
                <a:cs typeface="Calibri"/>
                <a:sym typeface="Calibri"/>
              </a:defRPr>
            </a:lvl6pPr>
            <a:lvl7pPr marL="3200400" marR="0" lvl="6" indent="-641350" algn="l" rtl="0">
              <a:spcBef>
                <a:spcPts val="1300"/>
              </a:spcBef>
              <a:spcAft>
                <a:spcPts val="0"/>
              </a:spcAft>
              <a:buClr>
                <a:schemeClr val="dk1"/>
              </a:buClr>
              <a:buSzPts val="6500"/>
              <a:buFont typeface="Arial"/>
              <a:buChar char="•"/>
              <a:defRPr sz="6500" b="0" i="0" u="none" strike="noStrike" cap="none">
                <a:solidFill>
                  <a:schemeClr val="dk1"/>
                </a:solidFill>
                <a:latin typeface="Calibri"/>
                <a:ea typeface="Calibri"/>
                <a:cs typeface="Calibri"/>
                <a:sym typeface="Calibri"/>
              </a:defRPr>
            </a:lvl7pPr>
            <a:lvl8pPr marL="3657600" marR="0" lvl="7" indent="-641350" algn="l" rtl="0">
              <a:spcBef>
                <a:spcPts val="1300"/>
              </a:spcBef>
              <a:spcAft>
                <a:spcPts val="0"/>
              </a:spcAft>
              <a:buClr>
                <a:schemeClr val="dk1"/>
              </a:buClr>
              <a:buSzPts val="6500"/>
              <a:buFont typeface="Arial"/>
              <a:buChar char="•"/>
              <a:defRPr sz="6500" b="0" i="0" u="none" strike="noStrike" cap="none">
                <a:solidFill>
                  <a:schemeClr val="dk1"/>
                </a:solidFill>
                <a:latin typeface="Calibri"/>
                <a:ea typeface="Calibri"/>
                <a:cs typeface="Calibri"/>
                <a:sym typeface="Calibri"/>
              </a:defRPr>
            </a:lvl8pPr>
            <a:lvl9pPr marL="4114800" marR="0" lvl="8" indent="-641350" algn="l" rtl="0">
              <a:spcBef>
                <a:spcPts val="1300"/>
              </a:spcBef>
              <a:spcAft>
                <a:spcPts val="0"/>
              </a:spcAft>
              <a:buClr>
                <a:schemeClr val="dk1"/>
              </a:buClr>
              <a:buSzPts val="6500"/>
              <a:buFont typeface="Arial"/>
              <a:buChar char="•"/>
              <a:defRPr sz="6500" b="0" i="0" u="none" strike="noStrike" cap="none">
                <a:solidFill>
                  <a:schemeClr val="dk1"/>
                </a:solidFill>
                <a:latin typeface="Calibri"/>
                <a:ea typeface="Calibri"/>
                <a:cs typeface="Calibri"/>
                <a:sym typeface="Calibri"/>
              </a:defRPr>
            </a:lvl9pPr>
          </a:lstStyle>
          <a:p>
            <a:endParaRPr/>
          </a:p>
        </p:txBody>
      </p:sp>
      <p:sp>
        <p:nvSpPr>
          <p:cNvPr id="8" name="Google Shape;8;p1"/>
          <p:cNvSpPr txBox="1">
            <a:spLocks noGrp="1"/>
          </p:cNvSpPr>
          <p:nvPr>
            <p:ph type="dt" idx="10"/>
          </p:nvPr>
        </p:nvSpPr>
        <p:spPr>
          <a:xfrm>
            <a:off x="1069975" y="28065413"/>
            <a:ext cx="4989513" cy="1611312"/>
          </a:xfrm>
          <a:prstGeom prst="rect">
            <a:avLst/>
          </a:prstGeom>
          <a:noFill/>
          <a:ln>
            <a:noFill/>
          </a:ln>
        </p:spPr>
        <p:txBody>
          <a:bodyPr spcFirstLastPara="1" wrap="square" lIns="295225" tIns="147600" rIns="295225" bIns="147600" anchor="ctr" anchorCtr="0">
            <a:noAutofit/>
          </a:bodyPr>
          <a:lstStyle>
            <a:lvl1pPr marR="0" lvl="0" algn="l" rtl="0">
              <a:spcBef>
                <a:spcPts val="0"/>
              </a:spcBef>
              <a:spcAft>
                <a:spcPts val="0"/>
              </a:spcAft>
              <a:buSzPts val="1400"/>
              <a:buNone/>
              <a:defRPr sz="39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5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5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5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5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5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5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5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5800" b="0" i="0" u="none" strike="noStrike" cap="none">
                <a:solidFill>
                  <a:schemeClr val="dk1"/>
                </a:solidFill>
                <a:latin typeface="Arial"/>
                <a:ea typeface="Arial"/>
                <a:cs typeface="Arial"/>
                <a:sym typeface="Arial"/>
              </a:defRPr>
            </a:lvl9pPr>
          </a:lstStyle>
          <a:p>
            <a:endParaRPr/>
          </a:p>
        </p:txBody>
      </p:sp>
      <p:sp>
        <p:nvSpPr>
          <p:cNvPr id="9" name="Google Shape;9;p1"/>
          <p:cNvSpPr txBox="1">
            <a:spLocks noGrp="1"/>
          </p:cNvSpPr>
          <p:nvPr>
            <p:ph type="ftr" idx="11"/>
          </p:nvPr>
        </p:nvSpPr>
        <p:spPr>
          <a:xfrm>
            <a:off x="7307263" y="28065413"/>
            <a:ext cx="6772275" cy="1611312"/>
          </a:xfrm>
          <a:prstGeom prst="rect">
            <a:avLst/>
          </a:prstGeom>
          <a:noFill/>
          <a:ln>
            <a:noFill/>
          </a:ln>
        </p:spPr>
        <p:txBody>
          <a:bodyPr spcFirstLastPara="1" wrap="square" lIns="295225" tIns="147600" rIns="295225" bIns="147600" anchor="ctr" anchorCtr="0">
            <a:noAutofit/>
          </a:bodyPr>
          <a:lstStyle>
            <a:lvl1pPr marR="0" lvl="0" algn="ctr" rtl="0">
              <a:spcBef>
                <a:spcPts val="0"/>
              </a:spcBef>
              <a:spcAft>
                <a:spcPts val="0"/>
              </a:spcAft>
              <a:buSzPts val="1400"/>
              <a:buNone/>
              <a:defRPr sz="39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5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5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5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5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5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5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5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5800" b="0" i="0" u="none" strike="noStrike" cap="none">
                <a:solidFill>
                  <a:schemeClr val="dk1"/>
                </a:solidFill>
                <a:latin typeface="Arial"/>
                <a:ea typeface="Arial"/>
                <a:cs typeface="Arial"/>
                <a:sym typeface="Arial"/>
              </a:defRPr>
            </a:lvl9pPr>
          </a:lstStyle>
          <a:p>
            <a:endParaRPr/>
          </a:p>
        </p:txBody>
      </p:sp>
      <p:sp>
        <p:nvSpPr>
          <p:cNvPr id="10" name="Google Shape;10;p1"/>
          <p:cNvSpPr txBox="1">
            <a:spLocks noGrp="1"/>
          </p:cNvSpPr>
          <p:nvPr>
            <p:ph type="sldNum" idx="12"/>
          </p:nvPr>
        </p:nvSpPr>
        <p:spPr>
          <a:xfrm>
            <a:off x="15327313" y="28065413"/>
            <a:ext cx="4989512" cy="1611312"/>
          </a:xfrm>
          <a:prstGeom prst="rect">
            <a:avLst/>
          </a:prstGeom>
          <a:noFill/>
          <a:ln>
            <a:noFill/>
          </a:ln>
        </p:spPr>
        <p:txBody>
          <a:bodyPr spcFirstLastPara="1" wrap="square" lIns="295225" tIns="147600" rIns="295225" bIns="147600" anchor="ctr" anchorCtr="0">
            <a:noAutofit/>
          </a:bodyPr>
          <a:lstStyle>
            <a:lvl1pPr marL="0" marR="0" lvl="0" indent="0" algn="r" rtl="0">
              <a:spcBef>
                <a:spcPts val="0"/>
              </a:spcBef>
              <a:spcAft>
                <a:spcPts val="0"/>
              </a:spcAft>
              <a:buNone/>
              <a:defRPr sz="3900" b="0" i="0" u="none" strike="noStrike" cap="none">
                <a:solidFill>
                  <a:srgbClr val="898989"/>
                </a:solidFill>
                <a:latin typeface="Calibri"/>
                <a:ea typeface="Calibri"/>
                <a:cs typeface="Calibri"/>
                <a:sym typeface="Calibri"/>
              </a:defRPr>
            </a:lvl1pPr>
            <a:lvl2pPr marL="0" marR="0" lvl="1" indent="0" algn="r" rtl="0">
              <a:spcBef>
                <a:spcPts val="0"/>
              </a:spcBef>
              <a:spcAft>
                <a:spcPts val="0"/>
              </a:spcAft>
              <a:buNone/>
              <a:defRPr sz="3900" b="0" i="0" u="none" strike="noStrike" cap="none">
                <a:solidFill>
                  <a:srgbClr val="898989"/>
                </a:solidFill>
                <a:latin typeface="Calibri"/>
                <a:ea typeface="Calibri"/>
                <a:cs typeface="Calibri"/>
                <a:sym typeface="Calibri"/>
              </a:defRPr>
            </a:lvl2pPr>
            <a:lvl3pPr marL="0" marR="0" lvl="2" indent="0" algn="r" rtl="0">
              <a:spcBef>
                <a:spcPts val="0"/>
              </a:spcBef>
              <a:spcAft>
                <a:spcPts val="0"/>
              </a:spcAft>
              <a:buNone/>
              <a:defRPr sz="3900" b="0" i="0" u="none" strike="noStrike" cap="none">
                <a:solidFill>
                  <a:srgbClr val="898989"/>
                </a:solidFill>
                <a:latin typeface="Calibri"/>
                <a:ea typeface="Calibri"/>
                <a:cs typeface="Calibri"/>
                <a:sym typeface="Calibri"/>
              </a:defRPr>
            </a:lvl3pPr>
            <a:lvl4pPr marL="0" marR="0" lvl="3" indent="0" algn="r" rtl="0">
              <a:spcBef>
                <a:spcPts val="0"/>
              </a:spcBef>
              <a:spcAft>
                <a:spcPts val="0"/>
              </a:spcAft>
              <a:buNone/>
              <a:defRPr sz="3900" b="0" i="0" u="none" strike="noStrike" cap="none">
                <a:solidFill>
                  <a:srgbClr val="898989"/>
                </a:solidFill>
                <a:latin typeface="Calibri"/>
                <a:ea typeface="Calibri"/>
                <a:cs typeface="Calibri"/>
                <a:sym typeface="Calibri"/>
              </a:defRPr>
            </a:lvl4pPr>
            <a:lvl5pPr marL="0" marR="0" lvl="4" indent="0" algn="r" rtl="0">
              <a:spcBef>
                <a:spcPts val="0"/>
              </a:spcBef>
              <a:spcAft>
                <a:spcPts val="0"/>
              </a:spcAft>
              <a:buNone/>
              <a:defRPr sz="3900" b="0" i="0" u="none" strike="noStrike" cap="none">
                <a:solidFill>
                  <a:srgbClr val="898989"/>
                </a:solidFill>
                <a:latin typeface="Calibri"/>
                <a:ea typeface="Calibri"/>
                <a:cs typeface="Calibri"/>
                <a:sym typeface="Calibri"/>
              </a:defRPr>
            </a:lvl5pPr>
            <a:lvl6pPr marL="0" marR="0" lvl="5" indent="0" algn="r" rtl="0">
              <a:spcBef>
                <a:spcPts val="0"/>
              </a:spcBef>
              <a:spcAft>
                <a:spcPts val="0"/>
              </a:spcAft>
              <a:buNone/>
              <a:defRPr sz="3900" b="0" i="0" u="none" strike="noStrike" cap="none">
                <a:solidFill>
                  <a:srgbClr val="898989"/>
                </a:solidFill>
                <a:latin typeface="Calibri"/>
                <a:ea typeface="Calibri"/>
                <a:cs typeface="Calibri"/>
                <a:sym typeface="Calibri"/>
              </a:defRPr>
            </a:lvl6pPr>
            <a:lvl7pPr marL="0" marR="0" lvl="6" indent="0" algn="r" rtl="0">
              <a:spcBef>
                <a:spcPts val="0"/>
              </a:spcBef>
              <a:spcAft>
                <a:spcPts val="0"/>
              </a:spcAft>
              <a:buNone/>
              <a:defRPr sz="3900" b="0" i="0" u="none" strike="noStrike" cap="none">
                <a:solidFill>
                  <a:srgbClr val="898989"/>
                </a:solidFill>
                <a:latin typeface="Calibri"/>
                <a:ea typeface="Calibri"/>
                <a:cs typeface="Calibri"/>
                <a:sym typeface="Calibri"/>
              </a:defRPr>
            </a:lvl7pPr>
            <a:lvl8pPr marL="0" marR="0" lvl="7" indent="0" algn="r" rtl="0">
              <a:spcBef>
                <a:spcPts val="0"/>
              </a:spcBef>
              <a:spcAft>
                <a:spcPts val="0"/>
              </a:spcAft>
              <a:buNone/>
              <a:defRPr sz="3900" b="0" i="0" u="none" strike="noStrike" cap="none">
                <a:solidFill>
                  <a:srgbClr val="898989"/>
                </a:solidFill>
                <a:latin typeface="Calibri"/>
                <a:ea typeface="Calibri"/>
                <a:cs typeface="Calibri"/>
                <a:sym typeface="Calibri"/>
              </a:defRPr>
            </a:lvl8pPr>
            <a:lvl9pPr marL="0" marR="0" lvl="8" indent="0" algn="r" rtl="0">
              <a:spcBef>
                <a:spcPts val="0"/>
              </a:spcBef>
              <a:spcAft>
                <a:spcPts val="0"/>
              </a:spcAft>
              <a:buNone/>
              <a:defRPr sz="3900" b="0" i="0" u="none" strike="noStrike" cap="none">
                <a:solidFill>
                  <a:srgbClr val="898989"/>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jp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3"/>
          <p:cNvSpPr txBox="1"/>
          <p:nvPr/>
        </p:nvSpPr>
        <p:spPr>
          <a:xfrm>
            <a:off x="468313" y="4991100"/>
            <a:ext cx="11565062" cy="4585830"/>
          </a:xfrm>
          <a:prstGeom prst="rect">
            <a:avLst/>
          </a:prstGeom>
          <a:solidFill>
            <a:srgbClr val="DAE5F1"/>
          </a:solidFill>
          <a:ln w="9525" cap="flat" cmpd="sng">
            <a:solidFill>
              <a:schemeClr val="dk1"/>
            </a:solidFill>
            <a:prstDash val="solid"/>
            <a:round/>
            <a:headEnd type="none" w="sm" len="sm"/>
            <a:tailEnd type="none" w="sm" len="sm"/>
          </a:ln>
        </p:spPr>
        <p:txBody>
          <a:bodyPr spcFirstLastPara="1" wrap="square" lIns="91425" tIns="45700" rIns="91425" bIns="45700" anchor="t" anchorCtr="0">
            <a:spAutoFit/>
          </a:bodyPr>
          <a:lstStyle/>
          <a:p>
            <a:pPr marL="0" marR="0" lvl="0" indent="0" algn="just" rtl="0">
              <a:spcBef>
                <a:spcPts val="0"/>
              </a:spcBef>
              <a:spcAft>
                <a:spcPts val="0"/>
              </a:spcAft>
              <a:buNone/>
            </a:pPr>
            <a:r>
              <a:rPr lang="en-GB" sz="3600" b="1" dirty="0">
                <a:solidFill>
                  <a:schemeClr val="dk1"/>
                </a:solidFill>
                <a:latin typeface="Calibri"/>
                <a:ea typeface="Calibri"/>
                <a:cs typeface="Calibri"/>
                <a:sym typeface="Calibri"/>
              </a:rPr>
              <a:t>Introduction:</a:t>
            </a:r>
            <a:r>
              <a:rPr lang="en-GB" sz="3400" dirty="0">
                <a:solidFill>
                  <a:schemeClr val="dk1"/>
                </a:solidFill>
                <a:latin typeface="Calibri"/>
                <a:ea typeface="Calibri"/>
                <a:cs typeface="Calibri"/>
                <a:sym typeface="Calibri"/>
              </a:rPr>
              <a:t> </a:t>
            </a:r>
            <a:endParaRPr sz="3400" dirty="0">
              <a:solidFill>
                <a:schemeClr val="dk1"/>
              </a:solidFill>
              <a:latin typeface="Calibri"/>
              <a:ea typeface="Calibri"/>
              <a:cs typeface="Calibri"/>
              <a:sym typeface="Calibri"/>
            </a:endParaRPr>
          </a:p>
          <a:p>
            <a:pPr marL="0" marR="0" lvl="0" indent="0" algn="just" rtl="0">
              <a:spcBef>
                <a:spcPts val="0"/>
              </a:spcBef>
              <a:spcAft>
                <a:spcPts val="0"/>
              </a:spcAft>
              <a:buNone/>
            </a:pPr>
            <a:r>
              <a:rPr lang="en-GB" sz="3200" dirty="0">
                <a:solidFill>
                  <a:schemeClr val="dk1"/>
                </a:solidFill>
                <a:latin typeface="Calibri"/>
                <a:ea typeface="Calibri"/>
                <a:cs typeface="Calibri"/>
                <a:sym typeface="Calibri"/>
              </a:rPr>
              <a:t>I implemented a simple NLP (natural language processing) </a:t>
            </a:r>
            <a:r>
              <a:rPr lang="en-GB" sz="2800" dirty="0">
                <a:solidFill>
                  <a:schemeClr val="dk1"/>
                </a:solidFill>
                <a:latin typeface="Calibri"/>
                <a:ea typeface="Calibri"/>
                <a:cs typeface="Calibri"/>
                <a:sym typeface="Calibri"/>
              </a:rPr>
              <a:t>technique</a:t>
            </a:r>
            <a:r>
              <a:rPr lang="en-GB" sz="3200" dirty="0">
                <a:solidFill>
                  <a:schemeClr val="dk1"/>
                </a:solidFill>
                <a:latin typeface="Calibri"/>
                <a:ea typeface="Calibri"/>
                <a:cs typeface="Calibri"/>
                <a:sym typeface="Calibri"/>
              </a:rPr>
              <a:t> to the problem of extracting a summary from a text. The method used is based on the TextRank algorithm, which extracts the most important sentences out of a text, by ranking them using a score that is calculated based on how interconnected the sentences are in the context of the keywords they contain. In order to do this we use the TF-IDF (Term frequency, </a:t>
            </a:r>
            <a:r>
              <a:rPr lang="en-GB" sz="3200">
                <a:solidFill>
                  <a:schemeClr val="dk1"/>
                </a:solidFill>
                <a:latin typeface="Calibri"/>
                <a:ea typeface="Calibri"/>
                <a:cs typeface="Calibri"/>
                <a:sym typeface="Calibri"/>
              </a:rPr>
              <a:t>inverse document </a:t>
            </a:r>
            <a:r>
              <a:rPr lang="en-GB" sz="3200" dirty="0">
                <a:solidFill>
                  <a:schemeClr val="dk1"/>
                </a:solidFill>
                <a:latin typeface="Calibri"/>
                <a:ea typeface="Calibri"/>
                <a:cs typeface="Calibri"/>
                <a:sym typeface="Calibri"/>
              </a:rPr>
              <a:t>frequency) technique.</a:t>
            </a:r>
            <a:endParaRPr sz="3200" i="0" u="none" strike="noStrike" cap="none" dirty="0">
              <a:solidFill>
                <a:schemeClr val="dk1"/>
              </a:solidFill>
            </a:endParaRPr>
          </a:p>
        </p:txBody>
      </p:sp>
      <p:sp>
        <p:nvSpPr>
          <p:cNvPr id="85" name="Google Shape;85;p13"/>
          <p:cNvSpPr txBox="1"/>
          <p:nvPr/>
        </p:nvSpPr>
        <p:spPr>
          <a:xfrm>
            <a:off x="10550525" y="20602575"/>
            <a:ext cx="10080600" cy="4339609"/>
          </a:xfrm>
          <a:prstGeom prst="rect">
            <a:avLst/>
          </a:prstGeom>
          <a:solidFill>
            <a:srgbClr val="DAE5F1"/>
          </a:solidFill>
          <a:ln w="9525" cap="flat" cmpd="sng">
            <a:solidFill>
              <a:schemeClr val="dk1"/>
            </a:solidFill>
            <a:prstDash val="solid"/>
            <a:round/>
            <a:headEnd type="none" w="sm" len="sm"/>
            <a:tailEnd type="none" w="sm" len="sm"/>
          </a:ln>
        </p:spPr>
        <p:txBody>
          <a:bodyPr spcFirstLastPara="1" wrap="square" lIns="91425" tIns="45700" rIns="91425" bIns="45700" anchor="t" anchorCtr="0">
            <a:spAutoFit/>
          </a:bodyPr>
          <a:lstStyle/>
          <a:p>
            <a:pPr marL="0" marR="0" lvl="0" indent="0" algn="just" rtl="0">
              <a:spcBef>
                <a:spcPts val="0"/>
              </a:spcBef>
              <a:spcAft>
                <a:spcPts val="0"/>
              </a:spcAft>
              <a:buNone/>
            </a:pPr>
            <a:r>
              <a:rPr lang="en-GB" sz="3600" b="1">
                <a:solidFill>
                  <a:schemeClr val="dk1"/>
                </a:solidFill>
                <a:latin typeface="Calibri"/>
                <a:ea typeface="Calibri"/>
                <a:cs typeface="Calibri"/>
                <a:sym typeface="Calibri"/>
              </a:rPr>
              <a:t>Ranking </a:t>
            </a:r>
            <a:r>
              <a:rPr lang="en-GB" sz="3600" b="1" dirty="0">
                <a:solidFill>
                  <a:schemeClr val="dk1"/>
                </a:solidFill>
                <a:latin typeface="Calibri"/>
                <a:ea typeface="Calibri"/>
                <a:cs typeface="Calibri"/>
                <a:sym typeface="Calibri"/>
              </a:rPr>
              <a:t>the sentences</a:t>
            </a:r>
            <a:r>
              <a:rPr lang="en-GB" sz="3600" b="1" i="0" u="none" strike="noStrike" cap="none" dirty="0">
                <a:solidFill>
                  <a:schemeClr val="dk1"/>
                </a:solidFill>
                <a:latin typeface="Calibri"/>
                <a:ea typeface="Calibri"/>
                <a:cs typeface="Calibri"/>
                <a:sym typeface="Calibri"/>
              </a:rPr>
              <a:t>: </a:t>
            </a:r>
            <a:endParaRPr sz="2400" b="0" i="0" u="none" strike="noStrike" cap="none" dirty="0">
              <a:solidFill>
                <a:schemeClr val="dk1"/>
              </a:solidFill>
              <a:latin typeface="Calibri"/>
              <a:ea typeface="Calibri"/>
              <a:cs typeface="Calibri"/>
              <a:sym typeface="Calibri"/>
            </a:endParaRPr>
          </a:p>
          <a:p>
            <a:pPr marL="0" marR="0" lvl="0" indent="0" algn="just" rtl="0">
              <a:spcBef>
                <a:spcPts val="0"/>
              </a:spcBef>
              <a:spcAft>
                <a:spcPts val="0"/>
              </a:spcAft>
              <a:buClr>
                <a:schemeClr val="dk1"/>
              </a:buClr>
              <a:buSzPts val="1100"/>
              <a:buFont typeface="Arial"/>
              <a:buNone/>
            </a:pPr>
            <a:r>
              <a:rPr lang="en-GB" sz="2400" dirty="0">
                <a:solidFill>
                  <a:schemeClr val="dk1"/>
                </a:solidFill>
                <a:latin typeface="Calibri"/>
                <a:ea typeface="Calibri"/>
                <a:cs typeface="Calibri"/>
                <a:sym typeface="Calibri"/>
              </a:rPr>
              <a:t>In order to rank the sentences, we need a way to score how interconnected they are. We do this by adding up all of the values on the edges and thus see how similar this sentence is with all the others, or in other words, we determine the total score of similarity of a sentence in regards to the entire text, by extrapolating their meaning through making a score of difference on vectors in which keywords have a higher importance</a:t>
            </a:r>
            <a:endParaRPr sz="2400" dirty="0">
              <a:solidFill>
                <a:schemeClr val="dk1"/>
              </a:solidFill>
              <a:latin typeface="Calibri"/>
              <a:ea typeface="Calibri"/>
              <a:cs typeface="Calibri"/>
              <a:sym typeface="Calibri"/>
            </a:endParaRPr>
          </a:p>
          <a:p>
            <a:pPr marL="0" marR="0" lvl="0" indent="0" algn="just" rtl="0">
              <a:spcBef>
                <a:spcPts val="0"/>
              </a:spcBef>
              <a:spcAft>
                <a:spcPts val="0"/>
              </a:spcAft>
              <a:buClr>
                <a:schemeClr val="dk1"/>
              </a:buClr>
              <a:buSzPts val="1100"/>
              <a:buFont typeface="Arial"/>
              <a:buNone/>
            </a:pPr>
            <a:endParaRPr sz="2400" dirty="0">
              <a:solidFill>
                <a:schemeClr val="dk1"/>
              </a:solidFill>
              <a:latin typeface="Calibri"/>
              <a:ea typeface="Calibri"/>
              <a:cs typeface="Calibri"/>
              <a:sym typeface="Calibri"/>
            </a:endParaRPr>
          </a:p>
          <a:p>
            <a:pPr marL="0" marR="0" lvl="0" indent="0" algn="just" rtl="0">
              <a:spcBef>
                <a:spcPts val="0"/>
              </a:spcBef>
              <a:spcAft>
                <a:spcPts val="0"/>
              </a:spcAft>
              <a:buNone/>
            </a:pPr>
            <a:endParaRPr sz="2400" dirty="0">
              <a:solidFill>
                <a:schemeClr val="dk1"/>
              </a:solidFill>
              <a:latin typeface="Calibri"/>
              <a:ea typeface="Calibri"/>
              <a:cs typeface="Calibri"/>
              <a:sym typeface="Calibri"/>
            </a:endParaRPr>
          </a:p>
          <a:p>
            <a:pPr marL="0" marR="0" lvl="0" indent="0" algn="just" rtl="0">
              <a:spcBef>
                <a:spcPts val="0"/>
              </a:spcBef>
              <a:spcAft>
                <a:spcPts val="0"/>
              </a:spcAft>
              <a:buNone/>
            </a:pPr>
            <a:endParaRPr sz="2400" b="0" i="0" u="none" strike="noStrike" cap="none" dirty="0">
              <a:solidFill>
                <a:schemeClr val="dk1"/>
              </a:solidFill>
              <a:latin typeface="Calibri"/>
              <a:ea typeface="Calibri"/>
              <a:cs typeface="Calibri"/>
              <a:sym typeface="Calibri"/>
            </a:endParaRPr>
          </a:p>
          <a:p>
            <a:pPr marL="0" marR="0" lvl="0" indent="0" algn="just" rtl="0">
              <a:spcBef>
                <a:spcPts val="0"/>
              </a:spcBef>
              <a:spcAft>
                <a:spcPts val="0"/>
              </a:spcAft>
              <a:buNone/>
            </a:pPr>
            <a:endParaRPr sz="2400" b="0" i="0" u="none" strike="noStrike" cap="none" dirty="0">
              <a:solidFill>
                <a:schemeClr val="dk1"/>
              </a:solidFill>
              <a:latin typeface="Calibri"/>
              <a:ea typeface="Calibri"/>
              <a:cs typeface="Calibri"/>
              <a:sym typeface="Calibri"/>
            </a:endParaRPr>
          </a:p>
        </p:txBody>
      </p:sp>
      <p:sp>
        <p:nvSpPr>
          <p:cNvPr id="87" name="Google Shape;87;p13"/>
          <p:cNvSpPr txBox="1"/>
          <p:nvPr/>
        </p:nvSpPr>
        <p:spPr>
          <a:xfrm>
            <a:off x="6437312" y="1588686"/>
            <a:ext cx="8529638" cy="1923563"/>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Clr>
                <a:schemeClr val="dk1"/>
              </a:buClr>
              <a:buSzPts val="5500"/>
              <a:buFont typeface="Arial"/>
              <a:buNone/>
            </a:pPr>
            <a:r>
              <a:rPr lang="en-GB" sz="5500" b="1" i="0" u="none" strike="noStrike" cap="none" dirty="0">
                <a:solidFill>
                  <a:schemeClr val="dk1"/>
                </a:solidFill>
                <a:latin typeface="Calibri"/>
                <a:ea typeface="Calibri"/>
                <a:cs typeface="Calibri"/>
                <a:sym typeface="Calibri"/>
              </a:rPr>
              <a:t>Text Summarizer</a:t>
            </a:r>
          </a:p>
          <a:p>
            <a:pPr marL="0" marR="0" lvl="0" indent="0" algn="ctr" rtl="0">
              <a:spcBef>
                <a:spcPts val="0"/>
              </a:spcBef>
              <a:spcAft>
                <a:spcPts val="0"/>
              </a:spcAft>
              <a:buClr>
                <a:schemeClr val="dk1"/>
              </a:buClr>
              <a:buSzPts val="5500"/>
              <a:buFont typeface="Arial"/>
              <a:buNone/>
            </a:pPr>
            <a:r>
              <a:rPr lang="en-GB" sz="3200" i="0" u="none" strike="noStrike" cap="none" dirty="0">
                <a:solidFill>
                  <a:schemeClr val="dk1"/>
                </a:solidFill>
                <a:latin typeface="Calibri"/>
                <a:ea typeface="Calibri"/>
                <a:cs typeface="Calibri"/>
                <a:sym typeface="Calibri"/>
              </a:rPr>
              <a:t>LILIANA GURALIUC</a:t>
            </a:r>
          </a:p>
          <a:p>
            <a:pPr marL="0" marR="0" lvl="0" indent="0" algn="ctr" rtl="0">
              <a:spcBef>
                <a:spcPts val="0"/>
              </a:spcBef>
              <a:spcAft>
                <a:spcPts val="0"/>
              </a:spcAft>
              <a:buClr>
                <a:schemeClr val="dk1"/>
              </a:buClr>
              <a:buSzPts val="5500"/>
              <a:buFont typeface="Arial"/>
              <a:buNone/>
            </a:pPr>
            <a:r>
              <a:rPr lang="en-GB" sz="3200" i="0" u="none" strike="noStrike" cap="none" dirty="0">
                <a:solidFill>
                  <a:schemeClr val="dk1"/>
                </a:solidFill>
                <a:latin typeface="Calibri"/>
                <a:ea typeface="Calibri"/>
                <a:cs typeface="Calibri"/>
                <a:sym typeface="Calibri"/>
              </a:rPr>
              <a:t>SUPERVISOR: TERRY WALCOTT</a:t>
            </a:r>
          </a:p>
        </p:txBody>
      </p:sp>
      <p:sp>
        <p:nvSpPr>
          <p:cNvPr id="88" name="Google Shape;88;p13"/>
          <p:cNvSpPr txBox="1"/>
          <p:nvPr/>
        </p:nvSpPr>
        <p:spPr>
          <a:xfrm>
            <a:off x="4472009" y="13309600"/>
            <a:ext cx="6221400" cy="5232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Clr>
                <a:schemeClr val="dk1"/>
              </a:buClr>
              <a:buSzPts val="2800"/>
              <a:buFont typeface="Arial"/>
              <a:buNone/>
            </a:pPr>
            <a:r>
              <a:rPr lang="en-GB" sz="2800" b="0" i="0" u="none" strike="noStrike" cap="none">
                <a:solidFill>
                  <a:schemeClr val="dk1"/>
                </a:solidFill>
                <a:latin typeface="Calibri"/>
                <a:ea typeface="Calibri"/>
                <a:cs typeface="Calibri"/>
                <a:sym typeface="Calibri"/>
              </a:rPr>
              <a:t>Figure 2 – </a:t>
            </a:r>
            <a:r>
              <a:rPr lang="en-GB" sz="2800">
                <a:solidFill>
                  <a:schemeClr val="dk1"/>
                </a:solidFill>
                <a:latin typeface="Calibri"/>
                <a:ea typeface="Calibri"/>
                <a:cs typeface="Calibri"/>
                <a:sym typeface="Calibri"/>
              </a:rPr>
              <a:t>Mechanism Flow</a:t>
            </a:r>
            <a:endParaRPr/>
          </a:p>
        </p:txBody>
      </p:sp>
      <p:sp>
        <p:nvSpPr>
          <p:cNvPr id="89" name="Google Shape;89;p13"/>
          <p:cNvSpPr txBox="1"/>
          <p:nvPr/>
        </p:nvSpPr>
        <p:spPr>
          <a:xfrm>
            <a:off x="12707925" y="11432300"/>
            <a:ext cx="7921612" cy="3554779"/>
          </a:xfrm>
          <a:prstGeom prst="rect">
            <a:avLst/>
          </a:prstGeom>
          <a:solidFill>
            <a:srgbClr val="DAE5F1"/>
          </a:solidFill>
          <a:ln w="9525" cap="flat" cmpd="sng">
            <a:solidFill>
              <a:schemeClr val="dk1"/>
            </a:solidFill>
            <a:prstDash val="solid"/>
            <a:round/>
            <a:headEnd type="none" w="sm" len="sm"/>
            <a:tailEnd type="none" w="sm" len="sm"/>
          </a:ln>
        </p:spPr>
        <p:txBody>
          <a:bodyPr spcFirstLastPara="1" wrap="square" lIns="91425" tIns="45700" rIns="91425" bIns="45700" anchor="t" anchorCtr="0">
            <a:spAutoFit/>
          </a:bodyPr>
          <a:lstStyle/>
          <a:p>
            <a:pPr marL="0" marR="0" lvl="0" indent="0" algn="just" rtl="0">
              <a:spcBef>
                <a:spcPts val="0"/>
              </a:spcBef>
              <a:spcAft>
                <a:spcPts val="0"/>
              </a:spcAft>
              <a:buNone/>
            </a:pPr>
            <a:r>
              <a:rPr lang="en-GB" sz="3600" b="1">
                <a:solidFill>
                  <a:schemeClr val="dk1"/>
                </a:solidFill>
              </a:rPr>
              <a:t>Main mechanism: </a:t>
            </a:r>
            <a:endParaRPr sz="3600" b="1">
              <a:solidFill>
                <a:schemeClr val="dk1"/>
              </a:solidFill>
            </a:endParaRPr>
          </a:p>
          <a:p>
            <a:pPr marL="0" marR="0" lvl="0" indent="0" algn="just" rtl="0">
              <a:spcBef>
                <a:spcPts val="0"/>
              </a:spcBef>
              <a:spcAft>
                <a:spcPts val="0"/>
              </a:spcAft>
              <a:buNone/>
            </a:pPr>
            <a:r>
              <a:rPr lang="en-GB" sz="2100">
                <a:solidFill>
                  <a:schemeClr val="dk1"/>
                </a:solidFill>
              </a:rPr>
              <a:t>The TF-IDF technique generates a score for each word in the context of each sentence, thus we have a matrix that has all sentences on its rows and all words on its columns. In other words we have a list of vectors. Each sentence is represented by a vector that contains the word scores in regards to the sentence. The key idea is to build a graph from this matrix by calculating the distance between each sentence using the cosine of the vectors. All sentences become the nodes of the graph and the distance between them is the value on the edge</a:t>
            </a:r>
            <a:endParaRPr sz="2100" i="0" u="none" strike="noStrike" cap="none">
              <a:solidFill>
                <a:schemeClr val="dk1"/>
              </a:solidFill>
            </a:endParaRPr>
          </a:p>
        </p:txBody>
      </p:sp>
      <p:sp>
        <p:nvSpPr>
          <p:cNvPr id="90" name="Google Shape;90;p13"/>
          <p:cNvSpPr txBox="1"/>
          <p:nvPr/>
        </p:nvSpPr>
        <p:spPr>
          <a:xfrm>
            <a:off x="464024" y="14246225"/>
            <a:ext cx="11524889" cy="3601800"/>
          </a:xfrm>
          <a:prstGeom prst="rect">
            <a:avLst/>
          </a:prstGeom>
          <a:solidFill>
            <a:srgbClr val="DAE5F1"/>
          </a:solidFill>
          <a:ln w="9525" cap="flat" cmpd="sng">
            <a:solidFill>
              <a:schemeClr val="dk1"/>
            </a:solidFill>
            <a:prstDash val="solid"/>
            <a:round/>
            <a:headEnd type="none" w="sm" len="sm"/>
            <a:tailEnd type="none" w="sm" len="sm"/>
          </a:ln>
        </p:spPr>
        <p:txBody>
          <a:bodyPr spcFirstLastPara="1" wrap="square" lIns="91425" tIns="45700" rIns="91425" bIns="45700" anchor="t" anchorCtr="0">
            <a:spAutoFit/>
          </a:bodyPr>
          <a:lstStyle/>
          <a:p>
            <a:pPr marL="0" marR="0" lvl="0" indent="0" algn="just" rtl="0">
              <a:spcBef>
                <a:spcPts val="0"/>
              </a:spcBef>
              <a:spcAft>
                <a:spcPts val="0"/>
              </a:spcAft>
              <a:buNone/>
            </a:pPr>
            <a:r>
              <a:rPr lang="en-GB" sz="3600" b="1">
                <a:solidFill>
                  <a:schemeClr val="dk1"/>
                </a:solidFill>
                <a:latin typeface="Calibri"/>
                <a:ea typeface="Calibri"/>
                <a:cs typeface="Calibri"/>
                <a:sym typeface="Calibri"/>
              </a:rPr>
              <a:t>Problem we want to solve</a:t>
            </a:r>
            <a:r>
              <a:rPr lang="en-GB" sz="3600" b="1" i="0" u="none" strike="noStrike" cap="none">
                <a:solidFill>
                  <a:schemeClr val="dk1"/>
                </a:solidFill>
                <a:latin typeface="Calibri"/>
                <a:ea typeface="Calibri"/>
                <a:cs typeface="Calibri"/>
                <a:sym typeface="Calibri"/>
              </a:rPr>
              <a:t>:</a:t>
            </a:r>
            <a:r>
              <a:rPr lang="en-GB" sz="3000" b="0" i="0" u="none" strike="noStrike" cap="none">
                <a:solidFill>
                  <a:schemeClr val="dk1"/>
                </a:solidFill>
                <a:latin typeface="Calibri"/>
                <a:ea typeface="Calibri"/>
                <a:cs typeface="Calibri"/>
                <a:sym typeface="Calibri"/>
              </a:rPr>
              <a:t>	</a:t>
            </a:r>
            <a:endParaRPr sz="3000" b="0" i="0" u="none" strike="noStrike" cap="none">
              <a:solidFill>
                <a:schemeClr val="dk1"/>
              </a:solidFill>
              <a:latin typeface="Calibri"/>
              <a:ea typeface="Calibri"/>
              <a:cs typeface="Calibri"/>
              <a:sym typeface="Calibri"/>
            </a:endParaRPr>
          </a:p>
          <a:p>
            <a:pPr marL="0" marR="0" lvl="0" indent="0" algn="just" rtl="0">
              <a:spcBef>
                <a:spcPts val="0"/>
              </a:spcBef>
              <a:spcAft>
                <a:spcPts val="0"/>
              </a:spcAft>
              <a:buNone/>
            </a:pPr>
            <a:r>
              <a:rPr lang="en-GB" sz="2400">
                <a:solidFill>
                  <a:schemeClr val="dk1"/>
                </a:solidFill>
              </a:rPr>
              <a:t>The world wide web contains an incredible amount of articles and it becomes harder and harder to filter out the ones that we need from the ones that we don’t. Search engines also show related ideas, so if we are looking for something very specific from a subdomain, then getting an idea of what an article is about before reading it can be quite helpful and time saving. Though, we need a way to automatically extract this summary, because doing it by hand defeats the purpose of finding the information that we need faster. </a:t>
            </a:r>
            <a:endParaRPr sz="2400">
              <a:solidFill>
                <a:schemeClr val="dk1"/>
              </a:solidFill>
            </a:endParaRPr>
          </a:p>
          <a:p>
            <a:pPr marL="0" marR="0" lvl="0" indent="0" algn="just" rtl="0">
              <a:spcBef>
                <a:spcPts val="0"/>
              </a:spcBef>
              <a:spcAft>
                <a:spcPts val="0"/>
              </a:spcAft>
              <a:buNone/>
            </a:pPr>
            <a:endParaRPr sz="2400" b="0" i="0" u="none" strike="noStrike" cap="none">
              <a:solidFill>
                <a:schemeClr val="dk1"/>
              </a:solidFill>
              <a:latin typeface="Arial"/>
              <a:ea typeface="Arial"/>
              <a:cs typeface="Arial"/>
              <a:sym typeface="Arial"/>
            </a:endParaRPr>
          </a:p>
        </p:txBody>
      </p:sp>
      <p:sp>
        <p:nvSpPr>
          <p:cNvPr id="91" name="Google Shape;91;p13"/>
          <p:cNvSpPr txBox="1"/>
          <p:nvPr/>
        </p:nvSpPr>
        <p:spPr>
          <a:xfrm>
            <a:off x="809897" y="27012338"/>
            <a:ext cx="9403189" cy="12006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200" i="0" u="none" strike="noStrike" cap="none" dirty="0">
                <a:solidFill>
                  <a:schemeClr val="dk1"/>
                </a:solidFill>
              </a:rPr>
              <a:t>[</a:t>
            </a:r>
            <a:r>
              <a:rPr lang="en-GB" sz="1200" dirty="0">
                <a:solidFill>
                  <a:schemeClr val="dk1"/>
                </a:solidFill>
              </a:rPr>
              <a:t>a</a:t>
            </a:r>
            <a:r>
              <a:rPr lang="en-GB" sz="1200" i="0" u="none" strike="noStrike" cap="none" dirty="0">
                <a:solidFill>
                  <a:schemeClr val="dk1"/>
                </a:solidFill>
              </a:rPr>
              <a:t>]   	The </a:t>
            </a:r>
            <a:r>
              <a:rPr lang="en-GB" sz="1200" dirty="0">
                <a:solidFill>
                  <a:schemeClr val="dk1"/>
                </a:solidFill>
              </a:rPr>
              <a:t>matrix </a:t>
            </a:r>
            <a:r>
              <a:rPr lang="en-GB" sz="1200" i="0" u="none" strike="noStrike" cap="none" dirty="0">
                <a:solidFill>
                  <a:schemeClr val="dk1"/>
                </a:solidFill>
              </a:rPr>
              <a:t>representing all sentences </a:t>
            </a:r>
            <a:r>
              <a:rPr lang="en-GB" sz="1200" dirty="0">
                <a:solidFill>
                  <a:schemeClr val="dk1"/>
                </a:solidFill>
              </a:rPr>
              <a:t>and words</a:t>
            </a:r>
            <a:endParaRPr sz="1200" dirty="0"/>
          </a:p>
          <a:p>
            <a:pPr marL="0" marR="0" lvl="0" indent="0" algn="l" rtl="0">
              <a:spcBef>
                <a:spcPts val="0"/>
              </a:spcBef>
              <a:spcAft>
                <a:spcPts val="0"/>
              </a:spcAft>
              <a:buNone/>
            </a:pPr>
            <a:r>
              <a:rPr lang="en-GB" sz="1200" i="0" u="none" strike="noStrike" cap="none" dirty="0">
                <a:solidFill>
                  <a:schemeClr val="dk1"/>
                </a:solidFill>
              </a:rPr>
              <a:t>[</a:t>
            </a:r>
            <a:r>
              <a:rPr lang="en-GB" sz="1200" dirty="0">
                <a:solidFill>
                  <a:schemeClr val="dk1"/>
                </a:solidFill>
              </a:rPr>
              <a:t>b</a:t>
            </a:r>
            <a:r>
              <a:rPr lang="en-GB" sz="1200" i="0" u="none" strike="noStrike" cap="none" dirty="0">
                <a:solidFill>
                  <a:schemeClr val="dk1"/>
                </a:solidFill>
              </a:rPr>
              <a:t>]   	</a:t>
            </a:r>
            <a:r>
              <a:rPr lang="en-GB" sz="1200" dirty="0">
                <a:solidFill>
                  <a:schemeClr val="dk1"/>
                </a:solidFill>
              </a:rPr>
              <a:t>Two vectors representing the sentences</a:t>
            </a:r>
            <a:endParaRPr sz="1200" dirty="0">
              <a:solidFill>
                <a:schemeClr val="dk1"/>
              </a:solidFill>
            </a:endParaRPr>
          </a:p>
          <a:p>
            <a:pPr marL="0" marR="0" lvl="0" indent="0" algn="l" rtl="0">
              <a:spcBef>
                <a:spcPts val="0"/>
              </a:spcBef>
              <a:spcAft>
                <a:spcPts val="0"/>
              </a:spcAft>
              <a:buNone/>
            </a:pPr>
            <a:r>
              <a:rPr lang="en-GB" sz="1200" i="0" u="none" strike="noStrike" cap="none" dirty="0">
                <a:solidFill>
                  <a:schemeClr val="dk1"/>
                </a:solidFill>
              </a:rPr>
              <a:t>[</a:t>
            </a:r>
            <a:r>
              <a:rPr lang="en-GB" sz="1200" dirty="0">
                <a:solidFill>
                  <a:schemeClr val="dk1"/>
                </a:solidFill>
              </a:rPr>
              <a:t>c</a:t>
            </a:r>
            <a:r>
              <a:rPr lang="en-GB" sz="1200" i="0" u="none" strike="noStrike" cap="none" dirty="0">
                <a:solidFill>
                  <a:schemeClr val="dk1"/>
                </a:solidFill>
              </a:rPr>
              <a:t>]   	</a:t>
            </a:r>
            <a:r>
              <a:rPr lang="en-GB" sz="1200" dirty="0">
                <a:solidFill>
                  <a:schemeClr val="dk1"/>
                </a:solidFill>
              </a:rPr>
              <a:t>The formula to compute the cosine between the two vectors</a:t>
            </a:r>
            <a:endParaRPr sz="1200" dirty="0"/>
          </a:p>
          <a:p>
            <a:pPr marL="0" marR="0" lvl="0" indent="0" algn="l" rtl="0">
              <a:spcBef>
                <a:spcPts val="0"/>
              </a:spcBef>
              <a:spcAft>
                <a:spcPts val="0"/>
              </a:spcAft>
              <a:buNone/>
            </a:pPr>
            <a:r>
              <a:rPr lang="en-GB" sz="1200" i="0" u="none" strike="noStrike" cap="none" dirty="0">
                <a:solidFill>
                  <a:schemeClr val="dk1"/>
                </a:solidFill>
              </a:rPr>
              <a:t>[</a:t>
            </a:r>
            <a:r>
              <a:rPr lang="en-GB" sz="1200" dirty="0">
                <a:solidFill>
                  <a:schemeClr val="dk1"/>
                </a:solidFill>
              </a:rPr>
              <a:t>d</a:t>
            </a:r>
            <a:r>
              <a:rPr lang="en-GB" sz="1200" i="0" u="none" strike="noStrike" cap="none" dirty="0">
                <a:solidFill>
                  <a:schemeClr val="dk1"/>
                </a:solidFill>
              </a:rPr>
              <a:t>]   	</a:t>
            </a:r>
            <a:r>
              <a:rPr lang="en-GB" sz="1200" dirty="0">
                <a:solidFill>
                  <a:schemeClr val="dk1"/>
                </a:solidFill>
              </a:rPr>
              <a:t>Image of how the angle between those two vectors  would look like in a 3 dimensional space</a:t>
            </a:r>
            <a:endParaRPr sz="1200" dirty="0">
              <a:solidFill>
                <a:schemeClr val="dk1"/>
              </a:solidFill>
            </a:endParaRPr>
          </a:p>
          <a:p>
            <a:pPr marL="0" lvl="0" indent="0" algn="l" rtl="0">
              <a:spcBef>
                <a:spcPts val="0"/>
              </a:spcBef>
              <a:spcAft>
                <a:spcPts val="0"/>
              </a:spcAft>
              <a:buClr>
                <a:schemeClr val="dk1"/>
              </a:buClr>
              <a:buFont typeface="Arial"/>
              <a:buNone/>
            </a:pPr>
            <a:endParaRPr sz="1200" dirty="0">
              <a:solidFill>
                <a:schemeClr val="dk1"/>
              </a:solidFill>
            </a:endParaRPr>
          </a:p>
          <a:p>
            <a:pPr marL="0" marR="0" lvl="0" indent="0" algn="l" rtl="0">
              <a:spcBef>
                <a:spcPts val="0"/>
              </a:spcBef>
              <a:spcAft>
                <a:spcPts val="0"/>
              </a:spcAft>
              <a:buNone/>
            </a:pPr>
            <a:endParaRPr sz="1200" dirty="0">
              <a:solidFill>
                <a:schemeClr val="dk1"/>
              </a:solidFill>
            </a:endParaRPr>
          </a:p>
        </p:txBody>
      </p:sp>
      <p:sp>
        <p:nvSpPr>
          <p:cNvPr id="92" name="Google Shape;92;p13"/>
          <p:cNvSpPr txBox="1"/>
          <p:nvPr/>
        </p:nvSpPr>
        <p:spPr>
          <a:xfrm>
            <a:off x="10548938" y="25426988"/>
            <a:ext cx="10080600" cy="4371300"/>
          </a:xfrm>
          <a:prstGeom prst="rect">
            <a:avLst/>
          </a:prstGeom>
          <a:solidFill>
            <a:srgbClr val="DAE5F1"/>
          </a:solidFill>
          <a:ln w="9525" cap="flat" cmpd="sng">
            <a:solidFill>
              <a:schemeClr val="dk1"/>
            </a:solidFill>
            <a:prstDash val="solid"/>
            <a:round/>
            <a:headEnd type="none" w="sm" len="sm"/>
            <a:tailEnd type="none" w="sm" len="sm"/>
          </a:ln>
        </p:spPr>
        <p:txBody>
          <a:bodyPr spcFirstLastPara="1" wrap="square" lIns="91425" tIns="45700" rIns="91425" bIns="45700" anchor="t" anchorCtr="0">
            <a:spAutoFit/>
          </a:bodyPr>
          <a:lstStyle/>
          <a:p>
            <a:pPr marL="0" marR="0" lvl="0" indent="0" algn="just" rtl="0">
              <a:spcBef>
                <a:spcPts val="0"/>
              </a:spcBef>
              <a:spcAft>
                <a:spcPts val="0"/>
              </a:spcAft>
              <a:buNone/>
            </a:pPr>
            <a:r>
              <a:rPr lang="en-GB" sz="3600" b="1" i="0" u="none" strike="noStrike" cap="none">
                <a:solidFill>
                  <a:schemeClr val="dk1"/>
                </a:solidFill>
                <a:latin typeface="Calibri"/>
                <a:ea typeface="Calibri"/>
                <a:cs typeface="Calibri"/>
                <a:sym typeface="Calibri"/>
              </a:rPr>
              <a:t>Conclusion / Future Work:	</a:t>
            </a:r>
            <a:endParaRPr sz="3600" b="1" i="0" u="none" strike="noStrike" cap="none">
              <a:solidFill>
                <a:schemeClr val="dk1"/>
              </a:solidFill>
              <a:latin typeface="Calibri"/>
              <a:ea typeface="Calibri"/>
              <a:cs typeface="Calibri"/>
              <a:sym typeface="Calibri"/>
            </a:endParaRPr>
          </a:p>
          <a:p>
            <a:pPr marL="0" marR="0" lvl="0" indent="0" algn="just" rtl="0">
              <a:spcBef>
                <a:spcPts val="0"/>
              </a:spcBef>
              <a:spcAft>
                <a:spcPts val="0"/>
              </a:spcAft>
              <a:buNone/>
            </a:pPr>
            <a:r>
              <a:rPr lang="en-GB" sz="2200" i="0" u="none" strike="noStrike" cap="none">
                <a:solidFill>
                  <a:schemeClr val="dk1"/>
                </a:solidFill>
                <a:latin typeface="Calibri"/>
                <a:ea typeface="Calibri"/>
                <a:cs typeface="Calibri"/>
                <a:sym typeface="Calibri"/>
              </a:rPr>
              <a:t>The project I worked on was relatively simple, but considering my level of knowledge and experience when I started working on it, I think that it was a reasonable challenge and a big learning experience for me. I learned a lot about NLP (natural language processing) techniques, I learned how a summary can be extracted from an article, by using algorithms, which seemed almost magical and impossible at first. I</a:t>
            </a:r>
            <a:r>
              <a:rPr lang="en-GB" sz="2200">
                <a:solidFill>
                  <a:schemeClr val="dk1"/>
                </a:solidFill>
                <a:latin typeface="Calibri"/>
                <a:ea typeface="Calibri"/>
                <a:cs typeface="Calibri"/>
                <a:sym typeface="Calibri"/>
              </a:rPr>
              <a:t> </a:t>
            </a:r>
            <a:r>
              <a:rPr lang="en-GB" sz="2200" i="0" u="none" strike="noStrike" cap="none">
                <a:solidFill>
                  <a:schemeClr val="dk1"/>
                </a:solidFill>
                <a:latin typeface="Calibri"/>
                <a:ea typeface="Calibri"/>
                <a:cs typeface="Calibri"/>
                <a:sym typeface="Calibri"/>
              </a:rPr>
              <a:t>had the big opportunity to revisit high school mathematics</a:t>
            </a:r>
            <a:r>
              <a:rPr lang="en-GB" sz="2200">
                <a:solidFill>
                  <a:schemeClr val="dk1"/>
                </a:solidFill>
                <a:latin typeface="Calibri"/>
                <a:ea typeface="Calibri"/>
                <a:cs typeface="Calibri"/>
                <a:sym typeface="Calibri"/>
              </a:rPr>
              <a:t> </a:t>
            </a:r>
            <a:r>
              <a:rPr lang="en-GB" sz="2200" i="0" u="none" strike="noStrike" cap="none">
                <a:solidFill>
                  <a:schemeClr val="dk1"/>
                </a:solidFill>
                <a:latin typeface="Calibri"/>
                <a:ea typeface="Calibri"/>
                <a:cs typeface="Calibri"/>
                <a:sym typeface="Calibri"/>
              </a:rPr>
              <a:t>and relearn vectors, matrices, angles between vectors, dot products. I also had the opportunity to put into practice a lot of computer science concepts</a:t>
            </a:r>
            <a:r>
              <a:rPr lang="en-GB" sz="2200">
                <a:solidFill>
                  <a:schemeClr val="dk1"/>
                </a:solidFill>
                <a:latin typeface="Calibri"/>
                <a:ea typeface="Calibri"/>
                <a:cs typeface="Calibri"/>
                <a:sym typeface="Calibri"/>
              </a:rPr>
              <a:t>.</a:t>
            </a:r>
            <a:endParaRPr sz="2200">
              <a:solidFill>
                <a:schemeClr val="dk1"/>
              </a:solidFill>
              <a:latin typeface="Calibri"/>
              <a:ea typeface="Calibri"/>
              <a:cs typeface="Calibri"/>
              <a:sym typeface="Calibri"/>
            </a:endParaRPr>
          </a:p>
          <a:p>
            <a:pPr marL="0" marR="0" lvl="0" indent="0" algn="just" rtl="0">
              <a:spcBef>
                <a:spcPts val="0"/>
              </a:spcBef>
              <a:spcAft>
                <a:spcPts val="0"/>
              </a:spcAft>
              <a:buNone/>
            </a:pPr>
            <a:r>
              <a:rPr lang="en-GB" sz="2200">
                <a:solidFill>
                  <a:schemeClr val="dk1"/>
                </a:solidFill>
                <a:latin typeface="Calibri"/>
                <a:ea typeface="Calibri"/>
                <a:cs typeface="Calibri"/>
                <a:sym typeface="Calibri"/>
              </a:rPr>
              <a:t>I want to continue my research in this direction and continue to develop my skills. As for the project, i want to improve it by adding customization to the user interface and the ability to run the summarizer directly upon a link that contains an article.</a:t>
            </a:r>
            <a:endParaRPr sz="2200">
              <a:solidFill>
                <a:schemeClr val="dk1"/>
              </a:solidFill>
              <a:latin typeface="Calibri"/>
              <a:ea typeface="Calibri"/>
              <a:cs typeface="Calibri"/>
              <a:sym typeface="Calibri"/>
            </a:endParaRPr>
          </a:p>
        </p:txBody>
      </p:sp>
      <p:sp>
        <p:nvSpPr>
          <p:cNvPr id="93" name="Google Shape;93;p13"/>
          <p:cNvSpPr txBox="1"/>
          <p:nvPr/>
        </p:nvSpPr>
        <p:spPr>
          <a:xfrm>
            <a:off x="13258800" y="10718800"/>
            <a:ext cx="7245300" cy="5232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Clr>
                <a:schemeClr val="dk1"/>
              </a:buClr>
              <a:buSzPts val="2800"/>
              <a:buFont typeface="Arial"/>
              <a:buNone/>
            </a:pPr>
            <a:r>
              <a:rPr lang="en-GB" sz="2800" b="0" i="0" u="none" strike="noStrike" cap="none" dirty="0">
                <a:solidFill>
                  <a:schemeClr val="dk1"/>
                </a:solidFill>
                <a:latin typeface="Calibri"/>
                <a:ea typeface="Calibri"/>
                <a:cs typeface="Calibri"/>
                <a:sym typeface="Calibri"/>
              </a:rPr>
              <a:t>Figure 1 – </a:t>
            </a:r>
            <a:r>
              <a:rPr lang="en-GB" sz="2800" dirty="0">
                <a:solidFill>
                  <a:schemeClr val="dk1"/>
                </a:solidFill>
                <a:latin typeface="Calibri"/>
                <a:ea typeface="Calibri"/>
                <a:cs typeface="Calibri"/>
                <a:sym typeface="Calibri"/>
              </a:rPr>
              <a:t>Sentence Graph (TextRank paper)</a:t>
            </a:r>
            <a:endParaRPr dirty="0"/>
          </a:p>
        </p:txBody>
      </p:sp>
      <p:sp>
        <p:nvSpPr>
          <p:cNvPr id="94" name="Google Shape;94;p13"/>
          <p:cNvSpPr txBox="1"/>
          <p:nvPr/>
        </p:nvSpPr>
        <p:spPr>
          <a:xfrm>
            <a:off x="14230349" y="19821525"/>
            <a:ext cx="5508600" cy="5232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Clr>
                <a:schemeClr val="dk1"/>
              </a:buClr>
              <a:buSzPts val="2800"/>
              <a:buFont typeface="Arial"/>
              <a:buNone/>
            </a:pPr>
            <a:r>
              <a:rPr lang="en-GB" sz="2800" b="0" i="0" u="none" strike="noStrike" cap="none">
                <a:solidFill>
                  <a:schemeClr val="dk1"/>
                </a:solidFill>
                <a:latin typeface="Calibri"/>
                <a:ea typeface="Calibri"/>
                <a:cs typeface="Calibri"/>
                <a:sym typeface="Calibri"/>
              </a:rPr>
              <a:t>Figure 3 – </a:t>
            </a:r>
            <a:r>
              <a:rPr lang="en-GB" sz="2800">
                <a:solidFill>
                  <a:schemeClr val="dk1"/>
                </a:solidFill>
                <a:latin typeface="Calibri"/>
                <a:ea typeface="Calibri"/>
                <a:cs typeface="Calibri"/>
                <a:sym typeface="Calibri"/>
              </a:rPr>
              <a:t>User Interface</a:t>
            </a:r>
            <a:endParaRPr/>
          </a:p>
        </p:txBody>
      </p:sp>
      <p:sp>
        <p:nvSpPr>
          <p:cNvPr id="95" name="Google Shape;95;p13"/>
          <p:cNvSpPr txBox="1"/>
          <p:nvPr/>
        </p:nvSpPr>
        <p:spPr>
          <a:xfrm>
            <a:off x="3825875" y="26003250"/>
            <a:ext cx="3440113" cy="522288"/>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Clr>
                <a:schemeClr val="dk1"/>
              </a:buClr>
              <a:buSzPts val="2800"/>
              <a:buFont typeface="Arial"/>
              <a:buNone/>
            </a:pPr>
            <a:r>
              <a:rPr lang="en-GB" sz="2800" b="0" i="0" u="none" strike="noStrike" cap="none">
                <a:solidFill>
                  <a:schemeClr val="dk1"/>
                </a:solidFill>
                <a:latin typeface="Calibri"/>
                <a:ea typeface="Calibri"/>
                <a:cs typeface="Calibri"/>
                <a:sym typeface="Calibri"/>
              </a:rPr>
              <a:t>Figure 4 – Name</a:t>
            </a:r>
            <a:endParaRPr/>
          </a:p>
        </p:txBody>
      </p:sp>
      <p:sp>
        <p:nvSpPr>
          <p:cNvPr id="96" name="Google Shape;96;p13"/>
          <p:cNvSpPr txBox="1"/>
          <p:nvPr/>
        </p:nvSpPr>
        <p:spPr>
          <a:xfrm>
            <a:off x="2268538" y="17937163"/>
            <a:ext cx="6553200" cy="30797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Clr>
                <a:schemeClr val="dk1"/>
              </a:buClr>
              <a:buSzPts val="1400"/>
              <a:buFont typeface="Arial"/>
              <a:buNone/>
            </a:pPr>
            <a:r>
              <a:rPr lang="en-GB" sz="1400" b="0" i="0" u="none" strike="noStrike" cap="none">
                <a:solidFill>
                  <a:schemeClr val="dk1"/>
                </a:solidFill>
                <a:latin typeface="Arial"/>
                <a:ea typeface="Arial"/>
                <a:cs typeface="Arial"/>
                <a:sym typeface="Arial"/>
              </a:rPr>
              <a:t>(a)	                                               (b)</a:t>
            </a:r>
            <a:endParaRPr/>
          </a:p>
        </p:txBody>
      </p:sp>
      <p:sp>
        <p:nvSpPr>
          <p:cNvPr id="97" name="Google Shape;97;p13"/>
          <p:cNvSpPr txBox="1"/>
          <p:nvPr/>
        </p:nvSpPr>
        <p:spPr>
          <a:xfrm>
            <a:off x="2052638" y="21950363"/>
            <a:ext cx="6551612" cy="30797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Clr>
                <a:schemeClr val="dk1"/>
              </a:buClr>
              <a:buSzPts val="1400"/>
              <a:buFont typeface="Arial"/>
              <a:buNone/>
            </a:pPr>
            <a:r>
              <a:rPr lang="en-GB" sz="1400" b="0" i="0" u="none" strike="noStrike" cap="none">
                <a:solidFill>
                  <a:schemeClr val="dk1"/>
                </a:solidFill>
                <a:latin typeface="Arial"/>
                <a:ea typeface="Arial"/>
                <a:cs typeface="Arial"/>
                <a:sym typeface="Arial"/>
              </a:rPr>
              <a:t>(c)	                                                  (d)</a:t>
            </a:r>
            <a:endParaRPr/>
          </a:p>
        </p:txBody>
      </p:sp>
      <p:sp>
        <p:nvSpPr>
          <p:cNvPr id="98" name="Google Shape;98;p13"/>
          <p:cNvSpPr/>
          <p:nvPr/>
        </p:nvSpPr>
        <p:spPr>
          <a:xfrm>
            <a:off x="464024" y="9913938"/>
            <a:ext cx="11569351" cy="3324225"/>
          </a:xfrm>
          <a:prstGeom prst="rect">
            <a:avLst/>
          </a:prstGeom>
          <a:solidFill>
            <a:schemeClr val="lt1"/>
          </a:solidFill>
          <a:ln w="25400"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5800" b="0" i="0" u="none" strike="noStrike" cap="none">
              <a:solidFill>
                <a:schemeClr val="lt1"/>
              </a:solidFill>
              <a:latin typeface="Arial"/>
              <a:ea typeface="Arial"/>
              <a:cs typeface="Arial"/>
              <a:sym typeface="Arial"/>
            </a:endParaRPr>
          </a:p>
        </p:txBody>
      </p:sp>
      <p:sp>
        <p:nvSpPr>
          <p:cNvPr id="99" name="Google Shape;99;p13"/>
          <p:cNvSpPr/>
          <p:nvPr/>
        </p:nvSpPr>
        <p:spPr>
          <a:xfrm>
            <a:off x="12852375" y="5045075"/>
            <a:ext cx="7777162" cy="5673725"/>
          </a:xfrm>
          <a:prstGeom prst="rect">
            <a:avLst/>
          </a:prstGeom>
          <a:solidFill>
            <a:schemeClr val="lt1"/>
          </a:solidFill>
          <a:ln w="25400"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GB" sz="5800">
                <a:solidFill>
                  <a:schemeClr val="lt1"/>
                </a:solidFill>
              </a:rPr>
              <a:t>yf</a:t>
            </a:r>
            <a:endParaRPr sz="5800" b="0" i="0" u="none" strike="noStrike" cap="none">
              <a:solidFill>
                <a:schemeClr val="lt1"/>
              </a:solidFill>
              <a:latin typeface="Arial"/>
              <a:ea typeface="Arial"/>
              <a:cs typeface="Arial"/>
              <a:sym typeface="Arial"/>
            </a:endParaRPr>
          </a:p>
        </p:txBody>
      </p:sp>
      <p:sp>
        <p:nvSpPr>
          <p:cNvPr id="100" name="Google Shape;100;p13"/>
          <p:cNvSpPr/>
          <p:nvPr/>
        </p:nvSpPr>
        <p:spPr>
          <a:xfrm>
            <a:off x="12707925" y="15369007"/>
            <a:ext cx="7921612" cy="4340700"/>
          </a:xfrm>
          <a:prstGeom prst="rect">
            <a:avLst/>
          </a:prstGeom>
          <a:solidFill>
            <a:schemeClr val="lt1"/>
          </a:solidFill>
          <a:ln w="25400"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5800" b="0" i="0" u="none" strike="noStrike" cap="none">
              <a:solidFill>
                <a:schemeClr val="lt1"/>
              </a:solidFill>
              <a:latin typeface="Arial"/>
              <a:ea typeface="Arial"/>
              <a:cs typeface="Arial"/>
              <a:sym typeface="Arial"/>
            </a:endParaRPr>
          </a:p>
        </p:txBody>
      </p:sp>
      <p:sp>
        <p:nvSpPr>
          <p:cNvPr id="101" name="Google Shape;101;p13"/>
          <p:cNvSpPr/>
          <p:nvPr/>
        </p:nvSpPr>
        <p:spPr>
          <a:xfrm>
            <a:off x="814326" y="18436438"/>
            <a:ext cx="3543012" cy="3322500"/>
          </a:xfrm>
          <a:prstGeom prst="rect">
            <a:avLst/>
          </a:prstGeom>
          <a:solidFill>
            <a:schemeClr val="lt1"/>
          </a:solidFill>
          <a:ln w="25400"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5800" b="0" i="0" u="none" strike="noStrike" cap="none">
              <a:solidFill>
                <a:schemeClr val="lt1"/>
              </a:solidFill>
              <a:latin typeface="Arial"/>
              <a:ea typeface="Arial"/>
              <a:cs typeface="Arial"/>
              <a:sym typeface="Arial"/>
            </a:endParaRPr>
          </a:p>
        </p:txBody>
      </p:sp>
      <p:sp>
        <p:nvSpPr>
          <p:cNvPr id="102" name="Google Shape;102;p13"/>
          <p:cNvSpPr/>
          <p:nvPr/>
        </p:nvSpPr>
        <p:spPr>
          <a:xfrm>
            <a:off x="814388" y="22348825"/>
            <a:ext cx="3398700" cy="3324300"/>
          </a:xfrm>
          <a:prstGeom prst="rect">
            <a:avLst/>
          </a:prstGeom>
          <a:solidFill>
            <a:schemeClr val="lt1"/>
          </a:solidFill>
          <a:ln w="25400"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5800" b="0" i="0" u="none" strike="noStrike" cap="none">
              <a:solidFill>
                <a:schemeClr val="lt1"/>
              </a:solidFill>
              <a:latin typeface="Arial"/>
              <a:ea typeface="Arial"/>
              <a:cs typeface="Arial"/>
              <a:sym typeface="Arial"/>
            </a:endParaRPr>
          </a:p>
        </p:txBody>
      </p:sp>
      <p:sp>
        <p:nvSpPr>
          <p:cNvPr id="103" name="Google Shape;103;p13"/>
          <p:cNvSpPr/>
          <p:nvPr/>
        </p:nvSpPr>
        <p:spPr>
          <a:xfrm>
            <a:off x="6070600" y="22329775"/>
            <a:ext cx="3398838" cy="3324225"/>
          </a:xfrm>
          <a:prstGeom prst="rect">
            <a:avLst/>
          </a:prstGeom>
          <a:solidFill>
            <a:schemeClr val="lt1"/>
          </a:solidFill>
          <a:ln w="25400" cap="flat" cmpd="sng">
            <a:solidFill>
              <a:schemeClr val="dk1"/>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5800" b="0" i="0" u="none" strike="noStrike" cap="none">
              <a:solidFill>
                <a:schemeClr val="lt1"/>
              </a:solidFill>
              <a:latin typeface="Arial"/>
              <a:ea typeface="Arial"/>
              <a:cs typeface="Arial"/>
              <a:sym typeface="Arial"/>
            </a:endParaRPr>
          </a:p>
        </p:txBody>
      </p:sp>
      <p:pic>
        <p:nvPicPr>
          <p:cNvPr id="104" name="Google Shape;104;p13" descr="U:\UWTSD Logo.jpg"/>
          <p:cNvPicPr preferRelativeResize="0"/>
          <p:nvPr/>
        </p:nvPicPr>
        <p:blipFill rotWithShape="1">
          <a:blip r:embed="rId3">
            <a:alphaModFix/>
          </a:blip>
          <a:srcRect/>
          <a:stretch/>
        </p:blipFill>
        <p:spPr>
          <a:xfrm>
            <a:off x="648550" y="84138"/>
            <a:ext cx="5580063" cy="2324100"/>
          </a:xfrm>
          <a:prstGeom prst="rect">
            <a:avLst/>
          </a:prstGeom>
          <a:noFill/>
          <a:ln>
            <a:noFill/>
          </a:ln>
        </p:spPr>
      </p:pic>
      <p:pic>
        <p:nvPicPr>
          <p:cNvPr id="106" name="Google Shape;106;p13"/>
          <p:cNvPicPr preferRelativeResize="0"/>
          <p:nvPr/>
        </p:nvPicPr>
        <p:blipFill>
          <a:blip r:embed="rId4">
            <a:alphaModFix/>
          </a:blip>
          <a:stretch>
            <a:fillRect/>
          </a:stretch>
        </p:blipFill>
        <p:spPr>
          <a:xfrm>
            <a:off x="12983792" y="5298160"/>
            <a:ext cx="7104825" cy="5325490"/>
          </a:xfrm>
          <a:prstGeom prst="rect">
            <a:avLst/>
          </a:prstGeom>
          <a:noFill/>
          <a:ln>
            <a:noFill/>
          </a:ln>
        </p:spPr>
      </p:pic>
      <p:pic>
        <p:nvPicPr>
          <p:cNvPr id="107" name="Google Shape;107;p13"/>
          <p:cNvPicPr preferRelativeResize="0"/>
          <p:nvPr/>
        </p:nvPicPr>
        <p:blipFill>
          <a:blip r:embed="rId5">
            <a:alphaModFix/>
          </a:blip>
          <a:stretch>
            <a:fillRect/>
          </a:stretch>
        </p:blipFill>
        <p:spPr>
          <a:xfrm>
            <a:off x="1949453" y="10114363"/>
            <a:ext cx="8529651" cy="2781808"/>
          </a:xfrm>
          <a:prstGeom prst="rect">
            <a:avLst/>
          </a:prstGeom>
          <a:noFill/>
          <a:ln>
            <a:noFill/>
          </a:ln>
        </p:spPr>
      </p:pic>
      <p:pic>
        <p:nvPicPr>
          <p:cNvPr id="108" name="Google Shape;108;p13"/>
          <p:cNvPicPr preferRelativeResize="0"/>
          <p:nvPr/>
        </p:nvPicPr>
        <p:blipFill>
          <a:blip r:embed="rId6">
            <a:alphaModFix/>
          </a:blip>
          <a:stretch>
            <a:fillRect/>
          </a:stretch>
        </p:blipFill>
        <p:spPr>
          <a:xfrm>
            <a:off x="886063" y="18752917"/>
            <a:ext cx="3398849" cy="2601255"/>
          </a:xfrm>
          <a:prstGeom prst="rect">
            <a:avLst/>
          </a:prstGeom>
          <a:noFill/>
          <a:ln w="25400" cap="flat" cmpd="sng">
            <a:solidFill>
              <a:schemeClr val="dk1"/>
            </a:solidFill>
            <a:prstDash val="solid"/>
            <a:round/>
            <a:headEnd type="none" w="sm" len="sm"/>
            <a:tailEnd type="none" w="sm" len="sm"/>
          </a:ln>
        </p:spPr>
      </p:pic>
      <p:pic>
        <p:nvPicPr>
          <p:cNvPr id="109" name="Google Shape;109;p13"/>
          <p:cNvPicPr preferRelativeResize="0"/>
          <p:nvPr/>
        </p:nvPicPr>
        <p:blipFill>
          <a:blip r:embed="rId7">
            <a:alphaModFix/>
          </a:blip>
          <a:stretch>
            <a:fillRect/>
          </a:stretch>
        </p:blipFill>
        <p:spPr>
          <a:xfrm>
            <a:off x="6213851" y="22578150"/>
            <a:ext cx="3112351" cy="2865670"/>
          </a:xfrm>
          <a:prstGeom prst="rect">
            <a:avLst/>
          </a:prstGeom>
          <a:noFill/>
          <a:ln w="25400" cap="flat" cmpd="sng">
            <a:solidFill>
              <a:schemeClr val="dk1"/>
            </a:solidFill>
            <a:prstDash val="solid"/>
            <a:round/>
            <a:headEnd type="none" w="sm" len="sm"/>
            <a:tailEnd type="none" w="sm" len="sm"/>
          </a:ln>
        </p:spPr>
      </p:pic>
      <p:pic>
        <p:nvPicPr>
          <p:cNvPr id="110" name="Google Shape;110;p13"/>
          <p:cNvPicPr preferRelativeResize="0"/>
          <p:nvPr/>
        </p:nvPicPr>
        <p:blipFill>
          <a:blip r:embed="rId8">
            <a:alphaModFix/>
          </a:blip>
          <a:stretch>
            <a:fillRect/>
          </a:stretch>
        </p:blipFill>
        <p:spPr>
          <a:xfrm>
            <a:off x="5355537" y="19419750"/>
            <a:ext cx="4857550" cy="1356025"/>
          </a:xfrm>
          <a:prstGeom prst="rect">
            <a:avLst/>
          </a:prstGeom>
          <a:noFill/>
          <a:ln>
            <a:noFill/>
          </a:ln>
        </p:spPr>
      </p:pic>
      <p:pic>
        <p:nvPicPr>
          <p:cNvPr id="111" name="Google Shape;111;p13"/>
          <p:cNvPicPr preferRelativeResize="0"/>
          <p:nvPr/>
        </p:nvPicPr>
        <p:blipFill>
          <a:blip r:embed="rId9">
            <a:alphaModFix/>
          </a:blip>
          <a:stretch>
            <a:fillRect/>
          </a:stretch>
        </p:blipFill>
        <p:spPr>
          <a:xfrm>
            <a:off x="910349" y="23227175"/>
            <a:ext cx="3206800" cy="1807250"/>
          </a:xfrm>
          <a:prstGeom prst="rect">
            <a:avLst/>
          </a:prstGeom>
          <a:noFill/>
          <a:ln>
            <a:noFill/>
          </a:ln>
        </p:spPr>
      </p:pic>
      <p:pic>
        <p:nvPicPr>
          <p:cNvPr id="112" name="Google Shape;112;p13"/>
          <p:cNvPicPr preferRelativeResize="0"/>
          <p:nvPr/>
        </p:nvPicPr>
        <p:blipFill>
          <a:blip r:embed="rId10">
            <a:alphaModFix/>
          </a:blip>
          <a:stretch>
            <a:fillRect/>
          </a:stretch>
        </p:blipFill>
        <p:spPr>
          <a:xfrm>
            <a:off x="13850573" y="15600007"/>
            <a:ext cx="5780765" cy="3878700"/>
          </a:xfrm>
          <a:prstGeom prst="rect">
            <a:avLst/>
          </a:prstGeom>
          <a:noFill/>
          <a:ln>
            <a:noFill/>
          </a:ln>
        </p:spPr>
      </p:pic>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22</TotalTime>
  <Words>671</Words>
  <Application>Microsoft Office PowerPoint</Application>
  <PresentationFormat>Custom</PresentationFormat>
  <Paragraphs>27</Paragraphs>
  <Slides>1</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Calibri</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Liliana Guraliuc (1811989)</cp:lastModifiedBy>
  <cp:revision>1</cp:revision>
  <dcterms:modified xsi:type="dcterms:W3CDTF">2022-03-25T16:05:22Z</dcterms:modified>
</cp:coreProperties>
</file>