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0D9325-C262-45F0-AB00-DEC8F4F4F9F0}" v="5" dt="2021-09-29T17:26:20.3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1" d="100"/>
          <a:sy n="81" d="100"/>
        </p:scale>
        <p:origin x="63" y="5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E821BE4C-B40B-42FE-9144-410C60C531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0681" y="457200"/>
            <a:ext cx="843063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Bendall</dc:creator>
  <cp:lastModifiedBy>Rachel Bendall</cp:lastModifiedBy>
  <cp:revision>6</cp:revision>
  <dcterms:created xsi:type="dcterms:W3CDTF">2021-09-29T17:25:53Z</dcterms:created>
  <dcterms:modified xsi:type="dcterms:W3CDTF">2021-09-29T17:28:43Z</dcterms:modified>
</cp:coreProperties>
</file>