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2" r:id="rId5"/>
  </p:sldMasterIdLst>
  <p:notesMasterIdLst>
    <p:notesMasterId r:id="rId29"/>
  </p:notesMasterIdLst>
  <p:sldIdLst>
    <p:sldId id="289" r:id="rId6"/>
    <p:sldId id="295" r:id="rId7"/>
    <p:sldId id="290" r:id="rId8"/>
    <p:sldId id="291" r:id="rId9"/>
    <p:sldId id="264" r:id="rId10"/>
    <p:sldId id="265" r:id="rId11"/>
    <p:sldId id="266" r:id="rId12"/>
    <p:sldId id="267" r:id="rId13"/>
    <p:sldId id="282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8" r:id="rId24"/>
    <p:sldId id="279" r:id="rId25"/>
    <p:sldId id="280" r:id="rId26"/>
    <p:sldId id="288" r:id="rId27"/>
    <p:sldId id="281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CE7D81-EFEF-4F49-A295-54B934721940}" v="70" dt="2023-09-28T19:02:53.449"/>
    <p1510:client id="{4FE5CE12-B2AB-4C2D-82FF-99411F1D1612}" v="13" dt="2023-09-28T13:04:48.494"/>
    <p1510:client id="{53FDB1F1-5D11-4ACE-8BDC-3398B6CA9141}" v="59" dt="2023-09-28T12:50:45.068"/>
    <p1510:client id="{6AC1E245-88CA-49C3-ACB0-D7430B8AC96F}" v="17" dt="2023-09-28T13:20:27.669"/>
    <p1510:client id="{EDC605EE-9667-4AAA-86C2-46066A2B41FF}" v="3" dt="2023-09-29T20:53:30.9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8" autoAdjust="0"/>
    <p:restoredTop sz="76945" autoAdjust="0"/>
  </p:normalViewPr>
  <p:slideViewPr>
    <p:cSldViewPr>
      <p:cViewPr varScale="1">
        <p:scale>
          <a:sx n="81" d="100"/>
          <a:sy n="81" d="100"/>
        </p:scale>
        <p:origin x="144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53FDB1F1-5D11-4ACE-8BDC-3398B6CA9141}"/>
    <pc:docChg chg="modSld">
      <pc:chgData name="" userId="" providerId="" clId="Web-{53FDB1F1-5D11-4ACE-8BDC-3398B6CA9141}" dt="2023-09-28T12:49:25.784" v="5" actId="20577"/>
      <pc:docMkLst>
        <pc:docMk/>
      </pc:docMkLst>
      <pc:sldChg chg="modSp">
        <pc:chgData name="" userId="" providerId="" clId="Web-{53FDB1F1-5D11-4ACE-8BDC-3398B6CA9141}" dt="2023-09-28T12:49:25.784" v="5" actId="20577"/>
        <pc:sldMkLst>
          <pc:docMk/>
          <pc:sldMk cId="2631332181" sldId="289"/>
        </pc:sldMkLst>
        <pc:spChg chg="mod">
          <ac:chgData name="" userId="" providerId="" clId="Web-{53FDB1F1-5D11-4ACE-8BDC-3398B6CA9141}" dt="2023-09-28T12:49:25.784" v="5" actId="20577"/>
          <ac:spMkLst>
            <pc:docMk/>
            <pc:sldMk cId="2631332181" sldId="289"/>
            <ac:spMk id="2" creationId="{00000000-0000-0000-0000-000000000000}"/>
          </ac:spMkLst>
        </pc:spChg>
      </pc:sldChg>
    </pc:docChg>
  </pc:docChgLst>
  <pc:docChgLst>
    <pc:chgData name="Lauren Thomas" userId="S::lauren.thomas@uwtsd.ac.uk::41554979-87e0-407f-9c9e-e7207cf99bf1" providerId="AD" clId="Web-{6AC1E245-88CA-49C3-ACB0-D7430B8AC96F}"/>
    <pc:docChg chg="addSld delSld modSld addMainMaster">
      <pc:chgData name="Lauren Thomas" userId="S::lauren.thomas@uwtsd.ac.uk::41554979-87e0-407f-9c9e-e7207cf99bf1" providerId="AD" clId="Web-{6AC1E245-88CA-49C3-ACB0-D7430B8AC96F}" dt="2023-09-28T13:20:27.669" v="15" actId="20577"/>
      <pc:docMkLst>
        <pc:docMk/>
      </pc:docMkLst>
      <pc:sldChg chg="new del">
        <pc:chgData name="Lauren Thomas" userId="S::lauren.thomas@uwtsd.ac.uk::41554979-87e0-407f-9c9e-e7207cf99bf1" providerId="AD" clId="Web-{6AC1E245-88CA-49C3-ACB0-D7430B8AC96F}" dt="2023-09-28T13:17:47.821" v="2"/>
        <pc:sldMkLst>
          <pc:docMk/>
          <pc:sldMk cId="2386591167" sldId="294"/>
        </pc:sldMkLst>
      </pc:sldChg>
      <pc:sldChg chg="modSp add mod modClrScheme chgLayout">
        <pc:chgData name="Lauren Thomas" userId="S::lauren.thomas@uwtsd.ac.uk::41554979-87e0-407f-9c9e-e7207cf99bf1" providerId="AD" clId="Web-{6AC1E245-88CA-49C3-ACB0-D7430B8AC96F}" dt="2023-09-28T13:20:27.669" v="15" actId="20577"/>
        <pc:sldMkLst>
          <pc:docMk/>
          <pc:sldMk cId="4082524213" sldId="295"/>
        </pc:sldMkLst>
        <pc:spChg chg="mod ord">
          <ac:chgData name="Lauren Thomas" userId="S::lauren.thomas@uwtsd.ac.uk::41554979-87e0-407f-9c9e-e7207cf99bf1" providerId="AD" clId="Web-{6AC1E245-88CA-49C3-ACB0-D7430B8AC96F}" dt="2023-09-28T13:18:44.994" v="4"/>
          <ac:spMkLst>
            <pc:docMk/>
            <pc:sldMk cId="4082524213" sldId="295"/>
            <ac:spMk id="2" creationId="{5DC23549-D633-2597-9B8D-1F49FC2DB741}"/>
          </ac:spMkLst>
        </pc:spChg>
        <pc:spChg chg="mod ord">
          <ac:chgData name="Lauren Thomas" userId="S::lauren.thomas@uwtsd.ac.uk::41554979-87e0-407f-9c9e-e7207cf99bf1" providerId="AD" clId="Web-{6AC1E245-88CA-49C3-ACB0-D7430B8AC96F}" dt="2023-09-28T13:20:27.669" v="15" actId="20577"/>
          <ac:spMkLst>
            <pc:docMk/>
            <pc:sldMk cId="4082524213" sldId="295"/>
            <ac:spMk id="3" creationId="{C16CF2F7-F95E-7255-9594-72F601BEEECD}"/>
          </ac:spMkLst>
        </pc:spChg>
        <pc:spChg chg="mod ord">
          <ac:chgData name="Lauren Thomas" userId="S::lauren.thomas@uwtsd.ac.uk::41554979-87e0-407f-9c9e-e7207cf99bf1" providerId="AD" clId="Web-{6AC1E245-88CA-49C3-ACB0-D7430B8AC96F}" dt="2023-09-28T13:19:18.245" v="8" actId="1076"/>
          <ac:spMkLst>
            <pc:docMk/>
            <pc:sldMk cId="4082524213" sldId="295"/>
            <ac:spMk id="4" creationId="{7533926D-8536-0112-E41A-062221205AF5}"/>
          </ac:spMkLst>
        </pc:spChg>
      </pc:sldChg>
      <pc:sldChg chg="add del">
        <pc:chgData name="Lauren Thomas" userId="S::lauren.thomas@uwtsd.ac.uk::41554979-87e0-407f-9c9e-e7207cf99bf1" providerId="AD" clId="Web-{6AC1E245-88CA-49C3-ACB0-D7430B8AC96F}" dt="2023-09-28T13:19:30.418" v="10"/>
        <pc:sldMkLst>
          <pc:docMk/>
          <pc:sldMk cId="3439176672" sldId="296"/>
        </pc:sldMkLst>
      </pc:sldChg>
      <pc:sldMasterChg chg="add addSldLayout">
        <pc:chgData name="Lauren Thomas" userId="S::lauren.thomas@uwtsd.ac.uk::41554979-87e0-407f-9c9e-e7207cf99bf1" providerId="AD" clId="Web-{6AC1E245-88CA-49C3-ACB0-D7430B8AC96F}" dt="2023-09-28T13:17:35.383" v="1"/>
        <pc:sldMasterMkLst>
          <pc:docMk/>
          <pc:sldMasterMk cId="0" sldId="2147483672"/>
        </pc:sldMasterMkLst>
        <pc:sldLayoutChg chg="add">
          <pc:chgData name="Lauren Thomas" userId="S::lauren.thomas@uwtsd.ac.uk::41554979-87e0-407f-9c9e-e7207cf99bf1" providerId="AD" clId="Web-{6AC1E245-88CA-49C3-ACB0-D7430B8AC96F}" dt="2023-09-28T13:17:35.383" v="1"/>
          <pc:sldLayoutMkLst>
            <pc:docMk/>
            <pc:sldMasterMk cId="0" sldId="2147483672"/>
            <pc:sldLayoutMk cId="0" sldId="2147483673"/>
          </pc:sldLayoutMkLst>
        </pc:sldLayoutChg>
        <pc:sldLayoutChg chg="add">
          <pc:chgData name="Lauren Thomas" userId="S::lauren.thomas@uwtsd.ac.uk::41554979-87e0-407f-9c9e-e7207cf99bf1" providerId="AD" clId="Web-{6AC1E245-88CA-49C3-ACB0-D7430B8AC96F}" dt="2023-09-28T13:17:35.383" v="1"/>
          <pc:sldLayoutMkLst>
            <pc:docMk/>
            <pc:sldMasterMk cId="0" sldId="2147483672"/>
            <pc:sldLayoutMk cId="0" sldId="2147483674"/>
          </pc:sldLayoutMkLst>
        </pc:sldLayoutChg>
        <pc:sldLayoutChg chg="add">
          <pc:chgData name="Lauren Thomas" userId="S::lauren.thomas@uwtsd.ac.uk::41554979-87e0-407f-9c9e-e7207cf99bf1" providerId="AD" clId="Web-{6AC1E245-88CA-49C3-ACB0-D7430B8AC96F}" dt="2023-09-28T13:17:35.383" v="1"/>
          <pc:sldLayoutMkLst>
            <pc:docMk/>
            <pc:sldMasterMk cId="0" sldId="2147483672"/>
            <pc:sldLayoutMk cId="0" sldId="2147483675"/>
          </pc:sldLayoutMkLst>
        </pc:sldLayoutChg>
        <pc:sldLayoutChg chg="add">
          <pc:chgData name="Lauren Thomas" userId="S::lauren.thomas@uwtsd.ac.uk::41554979-87e0-407f-9c9e-e7207cf99bf1" providerId="AD" clId="Web-{6AC1E245-88CA-49C3-ACB0-D7430B8AC96F}" dt="2023-09-28T13:17:35.383" v="1"/>
          <pc:sldLayoutMkLst>
            <pc:docMk/>
            <pc:sldMasterMk cId="0" sldId="2147483672"/>
            <pc:sldLayoutMk cId="0" sldId="2147483676"/>
          </pc:sldLayoutMkLst>
        </pc:sldLayoutChg>
        <pc:sldLayoutChg chg="add">
          <pc:chgData name="Lauren Thomas" userId="S::lauren.thomas@uwtsd.ac.uk::41554979-87e0-407f-9c9e-e7207cf99bf1" providerId="AD" clId="Web-{6AC1E245-88CA-49C3-ACB0-D7430B8AC96F}" dt="2023-09-28T13:17:35.383" v="1"/>
          <pc:sldLayoutMkLst>
            <pc:docMk/>
            <pc:sldMasterMk cId="0" sldId="2147483672"/>
            <pc:sldLayoutMk cId="0" sldId="2147483677"/>
          </pc:sldLayoutMkLst>
        </pc:sldLayoutChg>
        <pc:sldLayoutChg chg="add">
          <pc:chgData name="Lauren Thomas" userId="S::lauren.thomas@uwtsd.ac.uk::41554979-87e0-407f-9c9e-e7207cf99bf1" providerId="AD" clId="Web-{6AC1E245-88CA-49C3-ACB0-D7430B8AC96F}" dt="2023-09-28T13:17:35.383" v="1"/>
          <pc:sldLayoutMkLst>
            <pc:docMk/>
            <pc:sldMasterMk cId="0" sldId="2147483672"/>
            <pc:sldLayoutMk cId="0" sldId="2147483678"/>
          </pc:sldLayoutMkLst>
        </pc:sldLayoutChg>
        <pc:sldLayoutChg chg="add">
          <pc:chgData name="Lauren Thomas" userId="S::lauren.thomas@uwtsd.ac.uk::41554979-87e0-407f-9c9e-e7207cf99bf1" providerId="AD" clId="Web-{6AC1E245-88CA-49C3-ACB0-D7430B8AC96F}" dt="2023-09-28T13:17:35.383" v="1"/>
          <pc:sldLayoutMkLst>
            <pc:docMk/>
            <pc:sldMasterMk cId="0" sldId="2147483672"/>
            <pc:sldLayoutMk cId="0" sldId="2147483679"/>
          </pc:sldLayoutMkLst>
        </pc:sldLayoutChg>
        <pc:sldLayoutChg chg="add">
          <pc:chgData name="Lauren Thomas" userId="S::lauren.thomas@uwtsd.ac.uk::41554979-87e0-407f-9c9e-e7207cf99bf1" providerId="AD" clId="Web-{6AC1E245-88CA-49C3-ACB0-D7430B8AC96F}" dt="2023-09-28T13:17:35.383" v="1"/>
          <pc:sldLayoutMkLst>
            <pc:docMk/>
            <pc:sldMasterMk cId="0" sldId="2147483672"/>
            <pc:sldLayoutMk cId="0" sldId="2147483680"/>
          </pc:sldLayoutMkLst>
        </pc:sldLayoutChg>
        <pc:sldLayoutChg chg="add">
          <pc:chgData name="Lauren Thomas" userId="S::lauren.thomas@uwtsd.ac.uk::41554979-87e0-407f-9c9e-e7207cf99bf1" providerId="AD" clId="Web-{6AC1E245-88CA-49C3-ACB0-D7430B8AC96F}" dt="2023-09-28T13:17:35.383" v="1"/>
          <pc:sldLayoutMkLst>
            <pc:docMk/>
            <pc:sldMasterMk cId="0" sldId="2147483672"/>
            <pc:sldLayoutMk cId="0" sldId="2147483681"/>
          </pc:sldLayoutMkLst>
        </pc:sldLayoutChg>
        <pc:sldLayoutChg chg="add">
          <pc:chgData name="Lauren Thomas" userId="S::lauren.thomas@uwtsd.ac.uk::41554979-87e0-407f-9c9e-e7207cf99bf1" providerId="AD" clId="Web-{6AC1E245-88CA-49C3-ACB0-D7430B8AC96F}" dt="2023-09-28T13:17:35.383" v="1"/>
          <pc:sldLayoutMkLst>
            <pc:docMk/>
            <pc:sldMasterMk cId="0" sldId="2147483672"/>
            <pc:sldLayoutMk cId="0" sldId="2147483682"/>
          </pc:sldLayoutMkLst>
        </pc:sldLayoutChg>
        <pc:sldLayoutChg chg="add">
          <pc:chgData name="Lauren Thomas" userId="S::lauren.thomas@uwtsd.ac.uk::41554979-87e0-407f-9c9e-e7207cf99bf1" providerId="AD" clId="Web-{6AC1E245-88CA-49C3-ACB0-D7430B8AC96F}" dt="2023-09-28T13:17:35.383" v="1"/>
          <pc:sldLayoutMkLst>
            <pc:docMk/>
            <pc:sldMasterMk cId="0" sldId="2147483672"/>
            <pc:sldLayoutMk cId="0" sldId="2147483683"/>
          </pc:sldLayoutMkLst>
        </pc:sldLayoutChg>
      </pc:sldMasterChg>
    </pc:docChg>
  </pc:docChgLst>
  <pc:docChgLst>
    <pc:chgData name="Helen A Griffiths" userId="S::helen.a.griffiths@uwtsd.ac.uk::970ac652-efaf-451a-9e9c-3191bf6940a9" providerId="AD" clId="Web-{27CE7D81-EFEF-4F49-A295-54B934721940}"/>
    <pc:docChg chg="modSld">
      <pc:chgData name="Helen A Griffiths" userId="S::helen.a.griffiths@uwtsd.ac.uk::970ac652-efaf-451a-9e9c-3191bf6940a9" providerId="AD" clId="Web-{27CE7D81-EFEF-4F49-A295-54B934721940}" dt="2023-09-28T19:02:53.449" v="66" actId="20577"/>
      <pc:docMkLst>
        <pc:docMk/>
      </pc:docMkLst>
      <pc:sldChg chg="modSp">
        <pc:chgData name="Helen A Griffiths" userId="S::helen.a.griffiths@uwtsd.ac.uk::970ac652-efaf-451a-9e9c-3191bf6940a9" providerId="AD" clId="Web-{27CE7D81-EFEF-4F49-A295-54B934721940}" dt="2023-09-28T18:59:58.913" v="23" actId="20577"/>
        <pc:sldMkLst>
          <pc:docMk/>
          <pc:sldMk cId="1541765429" sldId="274"/>
        </pc:sldMkLst>
        <pc:spChg chg="mod">
          <ac:chgData name="Helen A Griffiths" userId="S::helen.a.griffiths@uwtsd.ac.uk::970ac652-efaf-451a-9e9c-3191bf6940a9" providerId="AD" clId="Web-{27CE7D81-EFEF-4F49-A295-54B934721940}" dt="2023-09-28T18:59:58.913" v="23" actId="20577"/>
          <ac:spMkLst>
            <pc:docMk/>
            <pc:sldMk cId="1541765429" sldId="274"/>
            <ac:spMk id="3" creationId="{00000000-0000-0000-0000-000000000000}"/>
          </ac:spMkLst>
        </pc:spChg>
      </pc:sldChg>
      <pc:sldChg chg="modSp">
        <pc:chgData name="Helen A Griffiths" userId="S::helen.a.griffiths@uwtsd.ac.uk::970ac652-efaf-451a-9e9c-3191bf6940a9" providerId="AD" clId="Web-{27CE7D81-EFEF-4F49-A295-54B934721940}" dt="2023-09-28T19:00:10.132" v="24" actId="20577"/>
        <pc:sldMkLst>
          <pc:docMk/>
          <pc:sldMk cId="732592742" sldId="275"/>
        </pc:sldMkLst>
        <pc:spChg chg="mod">
          <ac:chgData name="Helen A Griffiths" userId="S::helen.a.griffiths@uwtsd.ac.uk::970ac652-efaf-451a-9e9c-3191bf6940a9" providerId="AD" clId="Web-{27CE7D81-EFEF-4F49-A295-54B934721940}" dt="2023-09-28T19:00:10.132" v="24" actId="20577"/>
          <ac:spMkLst>
            <pc:docMk/>
            <pc:sldMk cId="732592742" sldId="275"/>
            <ac:spMk id="3" creationId="{00000000-0000-0000-0000-000000000000}"/>
          </ac:spMkLst>
        </pc:spChg>
      </pc:sldChg>
      <pc:sldChg chg="modSp">
        <pc:chgData name="Helen A Griffiths" userId="S::helen.a.griffiths@uwtsd.ac.uk::970ac652-efaf-451a-9e9c-3191bf6940a9" providerId="AD" clId="Web-{27CE7D81-EFEF-4F49-A295-54B934721940}" dt="2023-09-28T19:01:43.041" v="31" actId="20577"/>
        <pc:sldMkLst>
          <pc:docMk/>
          <pc:sldMk cId="4025248719" sldId="280"/>
        </pc:sldMkLst>
        <pc:spChg chg="mod">
          <ac:chgData name="Helen A Griffiths" userId="S::helen.a.griffiths@uwtsd.ac.uk::970ac652-efaf-451a-9e9c-3191bf6940a9" providerId="AD" clId="Web-{27CE7D81-EFEF-4F49-A295-54B934721940}" dt="2023-09-28T19:01:43.041" v="31" actId="20577"/>
          <ac:spMkLst>
            <pc:docMk/>
            <pc:sldMk cId="4025248719" sldId="280"/>
            <ac:spMk id="4" creationId="{00000000-0000-0000-0000-000000000000}"/>
          </ac:spMkLst>
        </pc:spChg>
      </pc:sldChg>
      <pc:sldChg chg="modSp">
        <pc:chgData name="Helen A Griffiths" userId="S::helen.a.griffiths@uwtsd.ac.uk::970ac652-efaf-451a-9e9c-3191bf6940a9" providerId="AD" clId="Web-{27CE7D81-EFEF-4F49-A295-54B934721940}" dt="2023-09-28T19:02:53.449" v="66" actId="20577"/>
        <pc:sldMkLst>
          <pc:docMk/>
          <pc:sldMk cId="791783976" sldId="281"/>
        </pc:sldMkLst>
        <pc:spChg chg="mod">
          <ac:chgData name="Helen A Griffiths" userId="S::helen.a.griffiths@uwtsd.ac.uk::970ac652-efaf-451a-9e9c-3191bf6940a9" providerId="AD" clId="Web-{27CE7D81-EFEF-4F49-A295-54B934721940}" dt="2023-09-28T19:02:53.449" v="66" actId="20577"/>
          <ac:spMkLst>
            <pc:docMk/>
            <pc:sldMk cId="791783976" sldId="281"/>
            <ac:spMk id="6" creationId="{00000000-0000-0000-0000-000000000000}"/>
          </ac:spMkLst>
        </pc:spChg>
      </pc:sldChg>
      <pc:sldChg chg="modSp">
        <pc:chgData name="Helen A Griffiths" userId="S::helen.a.griffiths@uwtsd.ac.uk::970ac652-efaf-451a-9e9c-3191bf6940a9" providerId="AD" clId="Web-{27CE7D81-EFEF-4F49-A295-54B934721940}" dt="2023-09-28T19:02:21.479" v="34" actId="20577"/>
        <pc:sldMkLst>
          <pc:docMk/>
          <pc:sldMk cId="2334510727" sldId="288"/>
        </pc:sldMkLst>
        <pc:spChg chg="mod">
          <ac:chgData name="Helen A Griffiths" userId="S::helen.a.griffiths@uwtsd.ac.uk::970ac652-efaf-451a-9e9c-3191bf6940a9" providerId="AD" clId="Web-{27CE7D81-EFEF-4F49-A295-54B934721940}" dt="2023-09-28T19:02:21.479" v="34" actId="20577"/>
          <ac:spMkLst>
            <pc:docMk/>
            <pc:sldMk cId="2334510727" sldId="288"/>
            <ac:spMk id="2" creationId="{00000000-0000-0000-0000-000000000000}"/>
          </ac:spMkLst>
        </pc:spChg>
      </pc:sldChg>
      <pc:sldChg chg="modSp">
        <pc:chgData name="Helen A Griffiths" userId="S::helen.a.griffiths@uwtsd.ac.uk::970ac652-efaf-451a-9e9c-3191bf6940a9" providerId="AD" clId="Web-{27CE7D81-EFEF-4F49-A295-54B934721940}" dt="2023-09-28T18:53:11.526" v="7" actId="20577"/>
        <pc:sldMkLst>
          <pc:docMk/>
          <pc:sldMk cId="2631332181" sldId="289"/>
        </pc:sldMkLst>
        <pc:spChg chg="mod">
          <ac:chgData name="Helen A Griffiths" userId="S::helen.a.griffiths@uwtsd.ac.uk::970ac652-efaf-451a-9e9c-3191bf6940a9" providerId="AD" clId="Web-{27CE7D81-EFEF-4F49-A295-54B934721940}" dt="2023-09-28T18:53:06.479" v="5" actId="20577"/>
          <ac:spMkLst>
            <pc:docMk/>
            <pc:sldMk cId="2631332181" sldId="289"/>
            <ac:spMk id="2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27CE7D81-EFEF-4F49-A295-54B934721940}" dt="2023-09-28T18:53:11.526" v="7" actId="20577"/>
          <ac:spMkLst>
            <pc:docMk/>
            <pc:sldMk cId="2631332181" sldId="289"/>
            <ac:spMk id="3" creationId="{00000000-0000-0000-0000-000000000000}"/>
          </ac:spMkLst>
        </pc:spChg>
      </pc:sldChg>
    </pc:docChg>
  </pc:docChgLst>
  <pc:docChgLst>
    <pc:chgData name="Lauren Thomas" userId="S::lauren.thomas@uwtsd.ac.uk::41554979-87e0-407f-9c9e-e7207cf99bf1" providerId="AD" clId="Web-{4FE5CE12-B2AB-4C2D-82FF-99411F1D1612}"/>
    <pc:docChg chg="delSld modSld">
      <pc:chgData name="Lauren Thomas" userId="S::lauren.thomas@uwtsd.ac.uk::41554979-87e0-407f-9c9e-e7207cf99bf1" providerId="AD" clId="Web-{4FE5CE12-B2AB-4C2D-82FF-99411F1D1612}" dt="2023-09-28T13:04:48.494" v="11" actId="20577"/>
      <pc:docMkLst>
        <pc:docMk/>
      </pc:docMkLst>
      <pc:sldChg chg="modSp">
        <pc:chgData name="Lauren Thomas" userId="S::lauren.thomas@uwtsd.ac.uk::41554979-87e0-407f-9c9e-e7207cf99bf1" providerId="AD" clId="Web-{4FE5CE12-B2AB-4C2D-82FF-99411F1D1612}" dt="2023-09-28T13:04:48.494" v="11" actId="20577"/>
        <pc:sldMkLst>
          <pc:docMk/>
          <pc:sldMk cId="674095111" sldId="291"/>
        </pc:sldMkLst>
        <pc:spChg chg="mod">
          <ac:chgData name="Lauren Thomas" userId="S::lauren.thomas@uwtsd.ac.uk::41554979-87e0-407f-9c9e-e7207cf99bf1" providerId="AD" clId="Web-{4FE5CE12-B2AB-4C2D-82FF-99411F1D1612}" dt="2023-09-28T13:04:45.353" v="9" actId="20577"/>
          <ac:spMkLst>
            <pc:docMk/>
            <pc:sldMk cId="674095111" sldId="291"/>
            <ac:spMk id="3" creationId="{00000000-0000-0000-0000-000000000000}"/>
          </ac:spMkLst>
        </pc:spChg>
        <pc:spChg chg="mod">
          <ac:chgData name="Lauren Thomas" userId="S::lauren.thomas@uwtsd.ac.uk::41554979-87e0-407f-9c9e-e7207cf99bf1" providerId="AD" clId="Web-{4FE5CE12-B2AB-4C2D-82FF-99411F1D1612}" dt="2023-09-28T13:04:48.494" v="11" actId="20577"/>
          <ac:spMkLst>
            <pc:docMk/>
            <pc:sldMk cId="674095111" sldId="291"/>
            <ac:spMk id="4" creationId="{00000000-0000-0000-0000-000000000000}"/>
          </ac:spMkLst>
        </pc:spChg>
      </pc:sldChg>
      <pc:sldChg chg="del">
        <pc:chgData name="Lauren Thomas" userId="S::lauren.thomas@uwtsd.ac.uk::41554979-87e0-407f-9c9e-e7207cf99bf1" providerId="AD" clId="Web-{4FE5CE12-B2AB-4C2D-82FF-99411F1D1612}" dt="2023-09-28T13:04:38.431" v="7"/>
        <pc:sldMkLst>
          <pc:docMk/>
          <pc:sldMk cId="1758509348" sldId="292"/>
        </pc:sldMkLst>
      </pc:sldChg>
    </pc:docChg>
  </pc:docChgLst>
  <pc:docChgLst>
    <pc:chgData name="Helen A Griffiths" userId="S::helen.a.griffiths@uwtsd.ac.uk::970ac652-efaf-451a-9e9c-3191bf6940a9" providerId="AD" clId="Web-{EDC605EE-9667-4AAA-86C2-46066A2B41FF}"/>
    <pc:docChg chg="delSld modSld">
      <pc:chgData name="Helen A Griffiths" userId="S::helen.a.griffiths@uwtsd.ac.uk::970ac652-efaf-451a-9e9c-3191bf6940a9" providerId="AD" clId="Web-{EDC605EE-9667-4AAA-86C2-46066A2B41FF}" dt="2023-09-29T20:53:30.912" v="2" actId="20577"/>
      <pc:docMkLst>
        <pc:docMk/>
      </pc:docMkLst>
      <pc:sldChg chg="modSp">
        <pc:chgData name="Helen A Griffiths" userId="S::helen.a.griffiths@uwtsd.ac.uk::970ac652-efaf-451a-9e9c-3191bf6940a9" providerId="AD" clId="Web-{EDC605EE-9667-4AAA-86C2-46066A2B41FF}" dt="2023-09-29T20:53:30.912" v="2" actId="20577"/>
        <pc:sldMkLst>
          <pc:docMk/>
          <pc:sldMk cId="390183001" sldId="278"/>
        </pc:sldMkLst>
        <pc:spChg chg="mod">
          <ac:chgData name="Helen A Griffiths" userId="S::helen.a.griffiths@uwtsd.ac.uk::970ac652-efaf-451a-9e9c-3191bf6940a9" providerId="AD" clId="Web-{EDC605EE-9667-4AAA-86C2-46066A2B41FF}" dt="2023-09-29T20:53:30.912" v="2" actId="20577"/>
          <ac:spMkLst>
            <pc:docMk/>
            <pc:sldMk cId="390183001" sldId="278"/>
            <ac:spMk id="4" creationId="{00000000-0000-0000-0000-000000000000}"/>
          </ac:spMkLst>
        </pc:spChg>
      </pc:sldChg>
      <pc:sldChg chg="del">
        <pc:chgData name="Helen A Griffiths" userId="S::helen.a.griffiths@uwtsd.ac.uk::970ac652-efaf-451a-9e9c-3191bf6940a9" providerId="AD" clId="Web-{EDC605EE-9667-4AAA-86C2-46066A2B41FF}" dt="2023-09-29T20:50:22.281" v="0"/>
        <pc:sldMkLst>
          <pc:docMk/>
          <pc:sldMk cId="4181652610" sldId="293"/>
        </pc:sldMkLst>
      </pc:sldChg>
    </pc:docChg>
  </pc:docChgLst>
  <pc:docChgLst>
    <pc:chgData name="Lauren Thomas" userId="S::lauren.thomas@uwtsd.ac.uk::41554979-87e0-407f-9c9e-e7207cf99bf1" providerId="AD" clId="Web-{53FDB1F1-5D11-4ACE-8BDC-3398B6CA9141}"/>
    <pc:docChg chg="addSld delSld modSld addMainMaster delMainMaster">
      <pc:chgData name="Lauren Thomas" userId="S::lauren.thomas@uwtsd.ac.uk::41554979-87e0-407f-9c9e-e7207cf99bf1" providerId="AD" clId="Web-{53FDB1F1-5D11-4ACE-8BDC-3398B6CA9141}" dt="2023-09-28T12:50:44.427" v="51" actId="20577"/>
      <pc:docMkLst>
        <pc:docMk/>
      </pc:docMkLst>
      <pc:sldChg chg="modSp">
        <pc:chgData name="Lauren Thomas" userId="S::lauren.thomas@uwtsd.ac.uk::41554979-87e0-407f-9c9e-e7207cf99bf1" providerId="AD" clId="Web-{53FDB1F1-5D11-4ACE-8BDC-3398B6CA9141}" dt="2023-09-28T12:50:44.427" v="51" actId="20577"/>
        <pc:sldMkLst>
          <pc:docMk/>
          <pc:sldMk cId="2631332181" sldId="289"/>
        </pc:sldMkLst>
        <pc:spChg chg="mod">
          <ac:chgData name="Lauren Thomas" userId="S::lauren.thomas@uwtsd.ac.uk::41554979-87e0-407f-9c9e-e7207cf99bf1" providerId="AD" clId="Web-{53FDB1F1-5D11-4ACE-8BDC-3398B6CA9141}" dt="2023-09-28T12:50:44.427" v="51" actId="20577"/>
          <ac:spMkLst>
            <pc:docMk/>
            <pc:sldMk cId="2631332181" sldId="289"/>
            <ac:spMk id="2" creationId="{00000000-0000-0000-0000-000000000000}"/>
          </ac:spMkLst>
        </pc:spChg>
      </pc:sldChg>
      <pc:sldChg chg="add del">
        <pc:chgData name="Lauren Thomas" userId="S::lauren.thomas@uwtsd.ac.uk::41554979-87e0-407f-9c9e-e7207cf99bf1" providerId="AD" clId="Web-{53FDB1F1-5D11-4ACE-8BDC-3398B6CA9141}" dt="2023-09-28T12:49:43.253" v="1"/>
        <pc:sldMkLst>
          <pc:docMk/>
          <pc:sldMk cId="383573826" sldId="294"/>
        </pc:sldMkLst>
      </pc:sldChg>
      <pc:sldMasterChg chg="add del addSldLayout delSldLayout">
        <pc:chgData name="Lauren Thomas" userId="S::lauren.thomas@uwtsd.ac.uk::41554979-87e0-407f-9c9e-e7207cf99bf1" providerId="AD" clId="Web-{53FDB1F1-5D11-4ACE-8BDC-3398B6CA9141}" dt="2023-09-28T12:49:43.253" v="1"/>
        <pc:sldMasterMkLst>
          <pc:docMk/>
          <pc:sldMasterMk cId="0" sldId="2147483672"/>
        </pc:sldMasterMkLst>
        <pc:sldLayoutChg chg="add del">
          <pc:chgData name="Lauren Thomas" userId="S::lauren.thomas@uwtsd.ac.uk::41554979-87e0-407f-9c9e-e7207cf99bf1" providerId="AD" clId="Web-{53FDB1F1-5D11-4ACE-8BDC-3398B6CA9141}" dt="2023-09-28T12:49:43.253" v="1"/>
          <pc:sldLayoutMkLst>
            <pc:docMk/>
            <pc:sldMasterMk cId="0" sldId="2147483672"/>
            <pc:sldLayoutMk cId="0" sldId="2147483673"/>
          </pc:sldLayoutMkLst>
        </pc:sldLayoutChg>
        <pc:sldLayoutChg chg="add del">
          <pc:chgData name="Lauren Thomas" userId="S::lauren.thomas@uwtsd.ac.uk::41554979-87e0-407f-9c9e-e7207cf99bf1" providerId="AD" clId="Web-{53FDB1F1-5D11-4ACE-8BDC-3398B6CA9141}" dt="2023-09-28T12:49:43.253" v="1"/>
          <pc:sldLayoutMkLst>
            <pc:docMk/>
            <pc:sldMasterMk cId="0" sldId="2147483672"/>
            <pc:sldLayoutMk cId="0" sldId="2147483674"/>
          </pc:sldLayoutMkLst>
        </pc:sldLayoutChg>
        <pc:sldLayoutChg chg="add del">
          <pc:chgData name="Lauren Thomas" userId="S::lauren.thomas@uwtsd.ac.uk::41554979-87e0-407f-9c9e-e7207cf99bf1" providerId="AD" clId="Web-{53FDB1F1-5D11-4ACE-8BDC-3398B6CA9141}" dt="2023-09-28T12:49:43.253" v="1"/>
          <pc:sldLayoutMkLst>
            <pc:docMk/>
            <pc:sldMasterMk cId="0" sldId="2147483672"/>
            <pc:sldLayoutMk cId="0" sldId="2147483675"/>
          </pc:sldLayoutMkLst>
        </pc:sldLayoutChg>
        <pc:sldLayoutChg chg="add del">
          <pc:chgData name="Lauren Thomas" userId="S::lauren.thomas@uwtsd.ac.uk::41554979-87e0-407f-9c9e-e7207cf99bf1" providerId="AD" clId="Web-{53FDB1F1-5D11-4ACE-8BDC-3398B6CA9141}" dt="2023-09-28T12:49:43.253" v="1"/>
          <pc:sldLayoutMkLst>
            <pc:docMk/>
            <pc:sldMasterMk cId="0" sldId="2147483672"/>
            <pc:sldLayoutMk cId="0" sldId="2147483676"/>
          </pc:sldLayoutMkLst>
        </pc:sldLayoutChg>
        <pc:sldLayoutChg chg="add del">
          <pc:chgData name="Lauren Thomas" userId="S::lauren.thomas@uwtsd.ac.uk::41554979-87e0-407f-9c9e-e7207cf99bf1" providerId="AD" clId="Web-{53FDB1F1-5D11-4ACE-8BDC-3398B6CA9141}" dt="2023-09-28T12:49:43.253" v="1"/>
          <pc:sldLayoutMkLst>
            <pc:docMk/>
            <pc:sldMasterMk cId="0" sldId="2147483672"/>
            <pc:sldLayoutMk cId="0" sldId="2147483677"/>
          </pc:sldLayoutMkLst>
        </pc:sldLayoutChg>
        <pc:sldLayoutChg chg="add del">
          <pc:chgData name="Lauren Thomas" userId="S::lauren.thomas@uwtsd.ac.uk::41554979-87e0-407f-9c9e-e7207cf99bf1" providerId="AD" clId="Web-{53FDB1F1-5D11-4ACE-8BDC-3398B6CA9141}" dt="2023-09-28T12:49:43.253" v="1"/>
          <pc:sldLayoutMkLst>
            <pc:docMk/>
            <pc:sldMasterMk cId="0" sldId="2147483672"/>
            <pc:sldLayoutMk cId="0" sldId="2147483678"/>
          </pc:sldLayoutMkLst>
        </pc:sldLayoutChg>
        <pc:sldLayoutChg chg="add del">
          <pc:chgData name="Lauren Thomas" userId="S::lauren.thomas@uwtsd.ac.uk::41554979-87e0-407f-9c9e-e7207cf99bf1" providerId="AD" clId="Web-{53FDB1F1-5D11-4ACE-8BDC-3398B6CA9141}" dt="2023-09-28T12:49:43.253" v="1"/>
          <pc:sldLayoutMkLst>
            <pc:docMk/>
            <pc:sldMasterMk cId="0" sldId="2147483672"/>
            <pc:sldLayoutMk cId="0" sldId="2147483679"/>
          </pc:sldLayoutMkLst>
        </pc:sldLayoutChg>
        <pc:sldLayoutChg chg="add del">
          <pc:chgData name="Lauren Thomas" userId="S::lauren.thomas@uwtsd.ac.uk::41554979-87e0-407f-9c9e-e7207cf99bf1" providerId="AD" clId="Web-{53FDB1F1-5D11-4ACE-8BDC-3398B6CA9141}" dt="2023-09-28T12:49:43.253" v="1"/>
          <pc:sldLayoutMkLst>
            <pc:docMk/>
            <pc:sldMasterMk cId="0" sldId="2147483672"/>
            <pc:sldLayoutMk cId="0" sldId="2147483680"/>
          </pc:sldLayoutMkLst>
        </pc:sldLayoutChg>
        <pc:sldLayoutChg chg="add del">
          <pc:chgData name="Lauren Thomas" userId="S::lauren.thomas@uwtsd.ac.uk::41554979-87e0-407f-9c9e-e7207cf99bf1" providerId="AD" clId="Web-{53FDB1F1-5D11-4ACE-8BDC-3398B6CA9141}" dt="2023-09-28T12:49:43.253" v="1"/>
          <pc:sldLayoutMkLst>
            <pc:docMk/>
            <pc:sldMasterMk cId="0" sldId="2147483672"/>
            <pc:sldLayoutMk cId="0" sldId="2147483681"/>
          </pc:sldLayoutMkLst>
        </pc:sldLayoutChg>
        <pc:sldLayoutChg chg="add del">
          <pc:chgData name="Lauren Thomas" userId="S::lauren.thomas@uwtsd.ac.uk::41554979-87e0-407f-9c9e-e7207cf99bf1" providerId="AD" clId="Web-{53FDB1F1-5D11-4ACE-8BDC-3398B6CA9141}" dt="2023-09-28T12:49:43.253" v="1"/>
          <pc:sldLayoutMkLst>
            <pc:docMk/>
            <pc:sldMasterMk cId="0" sldId="2147483672"/>
            <pc:sldLayoutMk cId="0" sldId="2147483682"/>
          </pc:sldLayoutMkLst>
        </pc:sldLayoutChg>
        <pc:sldLayoutChg chg="add del">
          <pc:chgData name="Lauren Thomas" userId="S::lauren.thomas@uwtsd.ac.uk::41554979-87e0-407f-9c9e-e7207cf99bf1" providerId="AD" clId="Web-{53FDB1F1-5D11-4ACE-8BDC-3398B6CA9141}" dt="2023-09-28T12:49:43.253" v="1"/>
          <pc:sldLayoutMkLst>
            <pc:docMk/>
            <pc:sldMasterMk cId="0" sldId="2147483672"/>
            <pc:sldLayoutMk cId="0" sldId="214748368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28569F-D51B-4E85-AFBA-6E6BFBAE2DC5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82EE16-FF58-492B-9179-EFBA61ED9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301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199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561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5372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2821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0276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6805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2415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6766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7444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3867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2745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475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D910256-AA1F-45E7-9332-174294B017E0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tkUO8NpI84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71800" y="457200"/>
            <a:ext cx="6222848" cy="4648200"/>
          </a:xfrm>
        </p:spPr>
        <p:txBody>
          <a:bodyPr vert="horz" lIns="91440" tIns="45720" rIns="91440" bIns="45720" anchor="b">
            <a:normAutofit/>
          </a:bodyPr>
          <a:lstStyle/>
          <a:p>
            <a:pPr algn="ctr"/>
            <a:r>
              <a:rPr lang="en-GB" sz="3600" dirty="0">
                <a:solidFill>
                  <a:schemeClr val="accent1"/>
                </a:solidFill>
                <a:latin typeface="Arial"/>
                <a:cs typeface="Arial"/>
              </a:rPr>
              <a:t>ECES4012/C</a:t>
            </a:r>
            <a:br>
              <a:rPr lang="en-GB" sz="3600" dirty="0">
                <a:solidFill>
                  <a:schemeClr val="accent1"/>
                </a:solidFill>
                <a:latin typeface="Arial"/>
                <a:cs typeface="Arial"/>
              </a:rPr>
            </a:br>
            <a:r>
              <a:rPr lang="en-GB" sz="3600" dirty="0" err="1">
                <a:solidFill>
                  <a:schemeClr val="accent1"/>
                </a:solidFill>
                <a:latin typeface="Arial"/>
                <a:cs typeface="Arial"/>
              </a:rPr>
              <a:t>Sicrhau</a:t>
            </a:r>
            <a:r>
              <a:rPr lang="en-GB" sz="3600" dirty="0">
                <a:solidFill>
                  <a:schemeClr val="accent1"/>
                </a:solidFill>
                <a:latin typeface="Arial"/>
                <a:cs typeface="Arial"/>
              </a:rPr>
              <a:t> </a:t>
            </a:r>
            <a:r>
              <a:rPr lang="en-GB" sz="3600" dirty="0" err="1">
                <a:solidFill>
                  <a:schemeClr val="accent1"/>
                </a:solidFill>
                <a:latin typeface="Arial"/>
                <a:cs typeface="Arial"/>
              </a:rPr>
              <a:t>Sgiliau</a:t>
            </a:r>
            <a:r>
              <a:rPr lang="en-GB" sz="3600" dirty="0">
                <a:solidFill>
                  <a:schemeClr val="accent1"/>
                </a:solidFill>
                <a:latin typeface="Arial"/>
                <a:cs typeface="Arial"/>
              </a:rPr>
              <a:t> </a:t>
            </a:r>
            <a:r>
              <a:rPr lang="en-GB" sz="3600" dirty="0" err="1">
                <a:solidFill>
                  <a:schemeClr val="accent1"/>
                </a:solidFill>
                <a:latin typeface="Arial"/>
                <a:cs typeface="Arial"/>
              </a:rPr>
              <a:t>Astudio</a:t>
            </a:r>
            <a:r>
              <a:rPr lang="en-GB" sz="3600" dirty="0">
                <a:solidFill>
                  <a:schemeClr val="accent1"/>
                </a:solidFill>
                <a:latin typeface="Arial"/>
                <a:cs typeface="Arial"/>
              </a:rPr>
              <a:t> </a:t>
            </a:r>
            <a:r>
              <a:rPr lang="en-GB" sz="3600" dirty="0" err="1">
                <a:solidFill>
                  <a:schemeClr val="accent1"/>
                </a:solidFill>
                <a:latin typeface="Arial"/>
                <a:cs typeface="Arial"/>
              </a:rPr>
              <a:t>Llwyddiannus</a:t>
            </a:r>
            <a:br>
              <a:rPr lang="en-GB" sz="3600" dirty="0">
                <a:solidFill>
                  <a:schemeClr val="accent1"/>
                </a:solidFill>
                <a:latin typeface="Arial"/>
                <a:cs typeface="Arial"/>
              </a:rPr>
            </a:br>
            <a:r>
              <a:rPr lang="en-GB" sz="3600" dirty="0">
                <a:solidFill>
                  <a:schemeClr val="tx1"/>
                </a:solidFill>
                <a:latin typeface="Arial"/>
                <a:cs typeface="Arial"/>
              </a:rPr>
              <a:t>Securing Successful Study Skills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1800" y="5661248"/>
            <a:ext cx="6077688" cy="762000"/>
          </a:xfrm>
        </p:spPr>
        <p:txBody>
          <a:bodyPr vert="horz" lIns="91440" tIns="45720" rIns="91440" bIns="45720" anchor="t">
            <a:normAutofit/>
          </a:bodyPr>
          <a:lstStyle/>
          <a:p>
            <a:r>
              <a:rPr lang="en-GB" dirty="0" err="1">
                <a:solidFill>
                  <a:schemeClr val="accent1"/>
                </a:solidFill>
                <a:latin typeface="Arial"/>
                <a:cs typeface="Arial"/>
              </a:rPr>
              <a:t>Sesiwn</a:t>
            </a:r>
            <a:r>
              <a:rPr lang="en-GB" dirty="0">
                <a:solidFill>
                  <a:schemeClr val="accent1"/>
                </a:solidFill>
                <a:latin typeface="Arial"/>
                <a:cs typeface="Arial"/>
              </a:rPr>
              <a:t> 3  </a:t>
            </a:r>
            <a:r>
              <a:rPr lang="en-GB" dirty="0">
                <a:latin typeface="Arial"/>
                <a:cs typeface="Arial"/>
              </a:rPr>
              <a:t>/ Session 3 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13321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23549-D633-2597-9B8D-1F49FC2DB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b">
            <a:normAutofit/>
          </a:bodyPr>
          <a:lstStyle/>
          <a:p>
            <a:pPr algn="ctr"/>
            <a:r>
              <a:rPr lang="en-US" dirty="0">
                <a:solidFill>
                  <a:srgbClr val="00B050"/>
                </a:solidFill>
                <a:cs typeface="Arial"/>
              </a:rPr>
              <a:t>Amcan(ion)</a:t>
            </a:r>
            <a:br>
              <a:rPr lang="en-US" dirty="0">
                <a:solidFill>
                  <a:schemeClr val="bg2">
                    <a:lumMod val="50000"/>
                  </a:schemeClr>
                </a:solidFill>
                <a:cs typeface="Arial"/>
              </a:rPr>
            </a:br>
            <a:r>
              <a:rPr lang="en-US" dirty="0">
                <a:solidFill>
                  <a:schemeClr val="tx1"/>
                </a:solidFill>
                <a:cs typeface="Arial"/>
              </a:rPr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6CF2F7-F95E-7255-9594-72F601BEEEC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533775" cy="4873752"/>
          </a:xfrm>
        </p:spPr>
        <p:txBody>
          <a:bodyPr vert="horz" lIns="91440" tIns="45720" rIns="91440" bIns="45720" anchor="t">
            <a:normAutofit/>
          </a:bodyPr>
          <a:lstStyle/>
          <a:p>
            <a:r>
              <a:rPr lang="cy-GB" dirty="0">
                <a:cs typeface="Arial"/>
              </a:rPr>
              <a:t>Cyflwyno sgiliau academaidd addysg uwch a fydd yn ffurfio sylfeini ar gyfer cwblhau'r rhaglen radd yn llwyddiannus a chefnogi cyflogaeth yn y dyfodol.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33926D-8536-0112-E41A-062221205AF5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267200" y="1600200"/>
            <a:ext cx="3657600" cy="4572000"/>
          </a:xfrm>
        </p:spPr>
        <p:txBody>
          <a:bodyPr vert="horz" lIns="91440" tIns="45720" rIns="91440" bIns="45720" anchor="t">
            <a:normAutofit/>
          </a:bodyPr>
          <a:lstStyle/>
          <a:p>
            <a:r>
              <a:rPr lang="en-GB" dirty="0">
                <a:cs typeface="Arial"/>
              </a:rPr>
              <a:t>To introduce higher education academic skills which will form the foundations for successful completion of the degree programme and support future employment.</a:t>
            </a:r>
            <a:endParaRPr lang="en-US" dirty="0">
              <a:cs typeface="Arial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641E57F-B857-16C0-B8E2-144DB1082313}"/>
              </a:ext>
            </a:extLst>
          </p:cNvPr>
          <p:cNvSpPr/>
          <p:nvPr/>
        </p:nvSpPr>
        <p:spPr>
          <a:xfrm>
            <a:off x="4195762" y="1597819"/>
            <a:ext cx="3543300" cy="3400425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2F63325-592F-F7F5-A63B-042CF15F1390}"/>
              </a:ext>
            </a:extLst>
          </p:cNvPr>
          <p:cNvSpPr/>
          <p:nvPr/>
        </p:nvSpPr>
        <p:spPr>
          <a:xfrm>
            <a:off x="381000" y="1597818"/>
            <a:ext cx="3695700" cy="3400425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2524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Deilliannau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Learning Outcomes 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y-GB" dirty="0"/>
              <a:t>ymgymryd â darllen, ysgrifennu a chyfeirnodi academaidd a chydnabod pwysigrwydd hynny, a datblygu hyder wrth gyfathrebu a chyflwyno i gynulleidfaoedd gwahanol ac i ddibenion gwahanol;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en-GB" dirty="0"/>
              <a:t>Engage in, and recognise the importance of academic reading, writing, referencing and develop confidence in communication and presenting to different audiences and for different purposes;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376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Deilliannau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4149080"/>
            <a:ext cx="3657600" cy="202312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anchor="t">
            <a:normAutofit/>
          </a:bodyPr>
          <a:lstStyle/>
          <a:p>
            <a:r>
              <a:rPr lang="cy-GB" sz="2000" dirty="0">
                <a:cs typeface="Arial"/>
              </a:rPr>
              <a:t>Datblygu arddulliau a systemau cyfathrebu effeithiol drwy ddatblygu sgiliau cymhwysedd digidol yn unol â gofynion academaidd y rhaglen.</a:t>
            </a:r>
            <a:endParaRPr lang="en-GB" sz="2000" dirty="0">
              <a:cs typeface="Arial"/>
            </a:endParaRPr>
          </a:p>
          <a:p>
            <a:pPr hangingPunct="0"/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270248" y="4149080"/>
            <a:ext cx="3657600" cy="202312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anchor="t">
            <a:noAutofit/>
          </a:bodyPr>
          <a:lstStyle/>
          <a:p>
            <a:r>
              <a:rPr lang="en-GB" sz="2000">
                <a:cs typeface="Arial"/>
              </a:rPr>
              <a:t>Develop effective </a:t>
            </a:r>
            <a:r>
              <a:rPr lang="en-GB" sz="2000" dirty="0">
                <a:cs typeface="Arial"/>
              </a:rPr>
              <a:t>communication styles and systems and develop digital competency skills in line with the academic demands of the programme.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5444" y="1791779"/>
            <a:ext cx="1951112" cy="1951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095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dirty="0" err="1">
                <a:solidFill>
                  <a:schemeClr val="accent1"/>
                </a:solidFill>
              </a:rPr>
              <a:t>Gorolwg</a:t>
            </a:r>
            <a:r>
              <a:rPr lang="en-GB" sz="4400" dirty="0">
                <a:solidFill>
                  <a:schemeClr val="accent1"/>
                </a:solidFill>
              </a:rPr>
              <a:t> </a:t>
            </a:r>
            <a:r>
              <a:rPr lang="en-GB" sz="4400" dirty="0" err="1">
                <a:solidFill>
                  <a:schemeClr val="accent1"/>
                </a:solidFill>
              </a:rPr>
              <a:t>Sesiwn</a:t>
            </a:r>
            <a:r>
              <a:rPr lang="en-GB" sz="4400" dirty="0">
                <a:solidFill>
                  <a:schemeClr val="accent1"/>
                </a:solidFill>
              </a:rPr>
              <a:t> </a:t>
            </a:r>
            <a:br>
              <a:rPr lang="en-GB" sz="4400" dirty="0">
                <a:solidFill>
                  <a:schemeClr val="accent1"/>
                </a:solidFill>
              </a:rPr>
            </a:br>
            <a:r>
              <a:rPr lang="en-GB" sz="4400" dirty="0"/>
              <a:t> Session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2816"/>
            <a:ext cx="3657600" cy="269289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Cywair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Cywirdeb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499992" y="3861048"/>
            <a:ext cx="3657600" cy="267119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Writing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Style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Accuracy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  <a:p>
            <a:endParaRPr lang="en-GB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7035" y="1417638"/>
            <a:ext cx="2343513" cy="20493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608" y="4820890"/>
            <a:ext cx="2093979" cy="1570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753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2915816" y="2276872"/>
            <a:ext cx="3155478" cy="2664296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2500" dirty="0" err="1">
                <a:solidFill>
                  <a:schemeClr val="accent1"/>
                </a:solidFill>
              </a:rPr>
              <a:t>Defnyddio</a:t>
            </a:r>
            <a:r>
              <a:rPr lang="en-GB" sz="2500" dirty="0">
                <a:solidFill>
                  <a:schemeClr val="accent1"/>
                </a:solidFill>
              </a:rPr>
              <a:t> </a:t>
            </a:r>
            <a:r>
              <a:rPr lang="en-GB" sz="2500" dirty="0" err="1">
                <a:solidFill>
                  <a:schemeClr val="accent1"/>
                </a:solidFill>
              </a:rPr>
              <a:t>Tgch</a:t>
            </a:r>
            <a:r>
              <a:rPr lang="en-GB" sz="2500" dirty="0">
                <a:solidFill>
                  <a:schemeClr val="accent1"/>
                </a:solidFill>
              </a:rPr>
              <a:t> I </a:t>
            </a:r>
            <a:r>
              <a:rPr lang="en-GB" sz="2500" dirty="0" err="1">
                <a:solidFill>
                  <a:schemeClr val="accent1"/>
                </a:solidFill>
              </a:rPr>
              <a:t>Gefnogi</a:t>
            </a:r>
            <a:r>
              <a:rPr lang="en-GB" sz="2500" dirty="0">
                <a:solidFill>
                  <a:schemeClr val="accent1"/>
                </a:solidFill>
              </a:rPr>
              <a:t> </a:t>
            </a:r>
            <a:r>
              <a:rPr lang="en-GB" sz="2500" dirty="0" err="1">
                <a:solidFill>
                  <a:schemeClr val="accent1"/>
                </a:solidFill>
              </a:rPr>
              <a:t>Eich</a:t>
            </a:r>
            <a:r>
              <a:rPr lang="en-GB" sz="2500" dirty="0">
                <a:solidFill>
                  <a:schemeClr val="accent1"/>
                </a:solidFill>
              </a:rPr>
              <a:t> </a:t>
            </a:r>
            <a:r>
              <a:rPr lang="en-GB" sz="2500" dirty="0" err="1">
                <a:solidFill>
                  <a:schemeClr val="accent1"/>
                </a:solidFill>
              </a:rPr>
              <a:t>Dysgu</a:t>
            </a:r>
            <a:br>
              <a:rPr lang="en-GB" sz="2500" dirty="0">
                <a:solidFill>
                  <a:schemeClr val="accent1"/>
                </a:solidFill>
              </a:rPr>
            </a:br>
            <a:r>
              <a:rPr lang="en-GB" sz="2500" dirty="0"/>
              <a:t>Using ICT to support your learning</a:t>
            </a:r>
          </a:p>
        </p:txBody>
      </p:sp>
    </p:spTree>
    <p:extLst>
      <p:ext uri="{BB962C8B-B14F-4D97-AF65-F5344CB8AC3E}">
        <p14:creationId xmlns:p14="http://schemas.microsoft.com/office/powerpoint/2010/main" val="551085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000" dirty="0" err="1">
                <a:solidFill>
                  <a:schemeClr val="accent1"/>
                </a:solidFill>
              </a:rPr>
              <a:t>Cywair</a:t>
            </a:r>
            <a:r>
              <a:rPr lang="en-GB" sz="4000" dirty="0">
                <a:solidFill>
                  <a:schemeClr val="accent1"/>
                </a:solidFill>
              </a:rPr>
              <a:t> </a:t>
            </a:r>
            <a:br>
              <a:rPr lang="en-GB" sz="4000" dirty="0">
                <a:solidFill>
                  <a:schemeClr val="accent1"/>
                </a:solidFill>
              </a:rPr>
            </a:br>
            <a:r>
              <a:rPr lang="en-GB" sz="4000" dirty="0"/>
              <a:t> </a:t>
            </a:r>
            <a:r>
              <a:rPr lang="en-GB" sz="4000" dirty="0">
                <a:solidFill>
                  <a:schemeClr val="tx1"/>
                </a:solidFill>
              </a:rPr>
              <a:t>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5212" y="3645024"/>
            <a:ext cx="3657600" cy="269289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Eglur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Ffurfiol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Gwrthrychol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Amhersonol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55976" y="3645024"/>
            <a:ext cx="3657600" cy="269289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Clear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Formal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Subjective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Impersonal</a:t>
            </a:r>
          </a:p>
          <a:p>
            <a:pPr marL="0" indent="0">
              <a:buNone/>
            </a:pPr>
            <a:endParaRPr lang="en-GB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4644008" y="1628800"/>
            <a:ext cx="2808312" cy="16561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 pairs, discuss what  makes a good academic </a:t>
            </a:r>
            <a:r>
              <a:rPr lang="en-GB" b="1" u="sng" dirty="0"/>
              <a:t>style. </a:t>
            </a:r>
            <a:r>
              <a:rPr lang="en-GB" dirty="0"/>
              <a:t> 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49856" y="1628800"/>
            <a:ext cx="2808312" cy="165618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Mewn</a:t>
            </a:r>
            <a:r>
              <a:rPr lang="en-GB" dirty="0"/>
              <a:t> par,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b="1" u="sng" dirty="0" err="1"/>
              <a:t>cywair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.  </a:t>
            </a:r>
          </a:p>
        </p:txBody>
      </p:sp>
      <p:pic>
        <p:nvPicPr>
          <p:cNvPr id="7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17638"/>
            <a:ext cx="548680" cy="54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52206"/>
            <a:ext cx="548680" cy="54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742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dirty="0" err="1">
                <a:solidFill>
                  <a:schemeClr val="accent1"/>
                </a:solidFill>
              </a:rPr>
              <a:t>Eglurder</a:t>
            </a:r>
            <a:r>
              <a:rPr lang="en-GB" sz="3600" dirty="0">
                <a:solidFill>
                  <a:schemeClr val="accent1"/>
                </a:solidFill>
              </a:rPr>
              <a:t> </a:t>
            </a:r>
            <a:br>
              <a:rPr lang="en-GB" sz="3600" dirty="0">
                <a:solidFill>
                  <a:schemeClr val="accent1"/>
                </a:solidFill>
              </a:rPr>
            </a:br>
            <a:r>
              <a:rPr lang="en-GB" sz="3600" dirty="0">
                <a:solidFill>
                  <a:schemeClr val="tx1"/>
                </a:solidFill>
                <a:hlinkClick r:id="rId3"/>
              </a:rPr>
              <a:t>Clarity</a:t>
            </a:r>
            <a:endParaRPr lang="en-GB" sz="36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287037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Tiwtoriaid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cynulleidfa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ceisio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gyflwyno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70248" y="1600200"/>
            <a:ext cx="3657600" cy="287037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Tutors as audience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We want to understand what you are trying to say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Read what you write before submission</a:t>
            </a:r>
          </a:p>
        </p:txBody>
      </p:sp>
      <p:pic>
        <p:nvPicPr>
          <p:cNvPr id="3074" name="Picture 2" descr="C:\Users\l.roberts\AppData\Local\Microsoft\Windows\Temporary Internet Files\Content.IE5\EME09GLO\MC90043258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5962" y="479715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Callout 5"/>
          <p:cNvSpPr/>
          <p:nvPr/>
        </p:nvSpPr>
        <p:spPr>
          <a:xfrm>
            <a:off x="5580112" y="4653136"/>
            <a:ext cx="2664296" cy="1584176"/>
          </a:xfrm>
          <a:prstGeom prst="wedgeEllipseCallout">
            <a:avLst>
              <a:gd name="adj1" fmla="val -41786"/>
              <a:gd name="adj2" fmla="val 7169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Top Tip: Try reading your work out loud to check meaning. </a:t>
            </a:r>
          </a:p>
        </p:txBody>
      </p:sp>
      <p:sp>
        <p:nvSpPr>
          <p:cNvPr id="8" name="Oval Callout 7"/>
          <p:cNvSpPr/>
          <p:nvPr/>
        </p:nvSpPr>
        <p:spPr>
          <a:xfrm>
            <a:off x="428580" y="4794840"/>
            <a:ext cx="2664296" cy="1584176"/>
          </a:xfrm>
          <a:prstGeom prst="wedgeEllipseCallout">
            <a:avLst>
              <a:gd name="adj1" fmla="val -41786"/>
              <a:gd name="adj2" fmla="val 7169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Darllenwch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453648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Callout 4"/>
          <p:cNvSpPr/>
          <p:nvPr/>
        </p:nvSpPr>
        <p:spPr>
          <a:xfrm>
            <a:off x="4788024" y="980728"/>
            <a:ext cx="3528392" cy="2952328"/>
          </a:xfrm>
          <a:prstGeom prst="wedgeEllipse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…subjecting the rats to electrical currents. This discomfort meant the rat quickly learnt that this action was wrong. This has been used by many educational professionals. </a:t>
            </a:r>
          </a:p>
        </p:txBody>
      </p:sp>
      <p:sp>
        <p:nvSpPr>
          <p:cNvPr id="6" name="Rounded Rectangular Callout 5"/>
          <p:cNvSpPr/>
          <p:nvPr/>
        </p:nvSpPr>
        <p:spPr>
          <a:xfrm>
            <a:off x="467544" y="1124744"/>
            <a:ext cx="3312368" cy="2088232"/>
          </a:xfrm>
          <a:prstGeom prst="wedgeRoundRectCallout">
            <a:avLst>
              <a:gd name="adj1" fmla="val -1509"/>
              <a:gd name="adj2" fmla="val 7782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Sponges, cloths, materials and cars were used on children as an aid to calm them. </a:t>
            </a:r>
          </a:p>
        </p:txBody>
      </p:sp>
      <p:sp>
        <p:nvSpPr>
          <p:cNvPr id="7" name="Rectangular Callout 6"/>
          <p:cNvSpPr/>
          <p:nvPr/>
        </p:nvSpPr>
        <p:spPr>
          <a:xfrm>
            <a:off x="2123728" y="4437112"/>
            <a:ext cx="2736304" cy="1512168"/>
          </a:xfrm>
          <a:prstGeom prst="wedgeRectCallout">
            <a:avLst>
              <a:gd name="adj1" fmla="val -40675"/>
              <a:gd name="adj2" fmla="val 6930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This essay will apply critical thinking to conclude and hypothesise towards the climax of the essay. </a:t>
            </a:r>
          </a:p>
        </p:txBody>
      </p:sp>
    </p:spTree>
    <p:extLst>
      <p:ext uri="{BB962C8B-B14F-4D97-AF65-F5344CB8AC3E}">
        <p14:creationId xmlns:p14="http://schemas.microsoft.com/office/powerpoint/2010/main" val="1200768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.roberts\AppData\Local\Microsoft\Windows\Temporary Internet Files\Content.IE5\5KQJEYQZ\MC90043979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51042">
            <a:off x="341140" y="1694815"/>
            <a:ext cx="4899774" cy="464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loud Callout 1"/>
          <p:cNvSpPr/>
          <p:nvPr/>
        </p:nvSpPr>
        <p:spPr>
          <a:xfrm>
            <a:off x="5580112" y="1196752"/>
            <a:ext cx="2664296" cy="1872208"/>
          </a:xfrm>
          <a:prstGeom prst="cloudCallout">
            <a:avLst>
              <a:gd name="adj1" fmla="val -61589"/>
              <a:gd name="adj2" fmla="val 875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Ur S.A. </a:t>
            </a:r>
            <a:r>
              <a:rPr lang="en-GB" dirty="0" err="1"/>
              <a:t>iz</a:t>
            </a:r>
            <a:r>
              <a:rPr lang="en-GB" dirty="0"/>
              <a:t> not d </a:t>
            </a:r>
            <a:r>
              <a:rPr lang="en-GB" dirty="0" err="1"/>
              <a:t>plAc</a:t>
            </a:r>
            <a:r>
              <a:rPr lang="en-GB" dirty="0"/>
              <a:t> 4 txt TLK</a:t>
            </a:r>
          </a:p>
        </p:txBody>
      </p:sp>
    </p:spTree>
    <p:extLst>
      <p:ext uri="{BB962C8B-B14F-4D97-AF65-F5344CB8AC3E}">
        <p14:creationId xmlns:p14="http://schemas.microsoft.com/office/powerpoint/2010/main" val="1206882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8118" y="132091"/>
            <a:ext cx="4360912" cy="1143000"/>
          </a:xfrm>
        </p:spPr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Ffurfiol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Formal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374032"/>
            <a:ext cx="3657600" cy="427707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ysgrifennu’n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sgyrsiol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ymwybodol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o’ch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cynulleidfa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tiwtoriaid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arholwyr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allanol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Osgowch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bratiaith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ymadroddion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ddadl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ben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llestri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Osgowch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ebychnodau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!!!!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54234" y="2374032"/>
            <a:ext cx="3657600" cy="427707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Do not write in a chatty style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 aware of your audience – tutors, external examiners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Avoid slang and colloquialisms e.g. the argument is a bit over the top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Avoid exclamation marks !!!!!!!!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b="10340"/>
          <a:stretch/>
        </p:blipFill>
        <p:spPr>
          <a:xfrm rot="20936766">
            <a:off x="457200" y="548680"/>
            <a:ext cx="1469496" cy="1408765"/>
          </a:xfrm>
          <a:prstGeom prst="rect">
            <a:avLst/>
          </a:prstGeom>
        </p:spPr>
      </p:pic>
      <p:pic>
        <p:nvPicPr>
          <p:cNvPr id="11" name="Picture 2" descr="http://www.clker.com/cliparts/4/2/p/q/1/L/man-wearing-a-top-hat-hi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17764">
            <a:off x="6869270" y="292422"/>
            <a:ext cx="1267647" cy="1917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ounded Rectangle 7"/>
          <p:cNvSpPr/>
          <p:nvPr/>
        </p:nvSpPr>
        <p:spPr>
          <a:xfrm>
            <a:off x="2411760" y="1399016"/>
            <a:ext cx="387127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Mae </a:t>
            </a:r>
            <a:r>
              <a:rPr lang="en-GB" sz="2000" b="1" dirty="0" err="1"/>
              <a:t>yn</a:t>
            </a:r>
            <a:r>
              <a:rPr lang="en-GB" sz="2000" b="1" dirty="0"/>
              <a:t>/</a:t>
            </a:r>
            <a:r>
              <a:rPr lang="en-GB" sz="2000" b="1" dirty="0" err="1"/>
              <a:t>nid</a:t>
            </a:r>
            <a:r>
              <a:rPr lang="en-GB" sz="2000" b="1" dirty="0"/>
              <a:t> </a:t>
            </a:r>
            <a:r>
              <a:rPr lang="en-GB" sz="2000" b="1" dirty="0" err="1"/>
              <a:t>yw</a:t>
            </a:r>
            <a:r>
              <a:rPr lang="en-GB" sz="2000" b="1" dirty="0"/>
              <a:t>… </a:t>
            </a:r>
          </a:p>
          <a:p>
            <a:pPr algn="ctr"/>
            <a:r>
              <a:rPr lang="en-GB" sz="2000" dirty="0"/>
              <a:t>It is/it isn’t</a:t>
            </a:r>
            <a:r>
              <a:rPr lang="en-GB" dirty="0"/>
              <a:t>…</a:t>
            </a:r>
          </a:p>
        </p:txBody>
      </p:sp>
      <p:pic>
        <p:nvPicPr>
          <p:cNvPr id="13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487002"/>
            <a:ext cx="548680" cy="54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730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dirty="0" err="1">
                <a:solidFill>
                  <a:schemeClr val="accent1"/>
                </a:solidFill>
              </a:rPr>
              <a:t>Confensiynau</a:t>
            </a:r>
            <a:r>
              <a:rPr lang="en-GB" sz="3600" dirty="0">
                <a:solidFill>
                  <a:schemeClr val="accent1"/>
                </a:solidFill>
              </a:rPr>
              <a:t> </a:t>
            </a:r>
            <a:r>
              <a:rPr lang="en-GB" sz="3600" dirty="0" err="1">
                <a:solidFill>
                  <a:schemeClr val="accent1"/>
                </a:solidFill>
              </a:rPr>
              <a:t>academaidd</a:t>
            </a:r>
            <a:br>
              <a:rPr lang="en-GB" sz="3600" dirty="0">
                <a:solidFill>
                  <a:schemeClr val="accent1"/>
                </a:solidFill>
              </a:rPr>
            </a:br>
            <a:r>
              <a:rPr lang="en-GB" sz="3600" dirty="0"/>
              <a:t>Academic Conventions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Osgowch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byrfoddau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Osgowch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acronymau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Cynulliad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Ll.C.C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rhifau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Ugain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cyfranogwr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Avoid abbreviations 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e.g. The author did not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b="1" i="1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:The author didn’t)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Avoid acronyms e.g. 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Welsh Assembly Government ( not : WAG)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Write numbers in full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e.g. Twenty participants (not 20)</a:t>
            </a:r>
          </a:p>
          <a:p>
            <a:pPr marL="0" indent="0"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2" descr="C:\Users\l.roberts\AppData\Local\Microsoft\Windows\Temporary Internet Files\Content.IE5\5KQJEYQZ\MC90044172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4638"/>
            <a:ext cx="22479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54660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ymadroddion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Cytunodd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boblogaeth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canlyniad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gryno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di-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Cyfeiriodd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trike="sngStrike" dirty="0" err="1"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r>
              <a:rPr lang="en-GB" strike="sng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trike="sngStrike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trike="sng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trike="sngStrike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trike="sng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James Arthur at…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 cautious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Do not use phrases such as ‘The whole population agreed with the outcome’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 concise 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Do not use more words than necessary </a:t>
            </a:r>
          </a:p>
          <a:p>
            <a:pPr marL="365760" lvl="1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e.g. </a:t>
            </a:r>
            <a:r>
              <a:rPr lang="en-GB" i="1" strike="sngStrike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strike="sngStrike" dirty="0">
                <a:latin typeface="Arial" panose="020B0604020202020204" pitchFamily="34" charset="0"/>
                <a:cs typeface="Arial" panose="020B0604020202020204" pitchFamily="34" charset="0"/>
              </a:rPr>
              <a:t>writer called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James Arthur referred to ….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806" y="260648"/>
            <a:ext cx="1045987" cy="1115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6821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800" y="1340768"/>
            <a:ext cx="2435728" cy="121786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624"/>
            <a:ext cx="7467600" cy="1143000"/>
          </a:xfrm>
        </p:spPr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Yr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ysgrifennydd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niwtral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The Neutral Writer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708920"/>
            <a:ext cx="3657600" cy="355699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wrthrychol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ansoddeiriau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goddrychol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da,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chweil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Osgowch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55976" y="2708920"/>
            <a:ext cx="3657600" cy="355699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 objective </a:t>
            </a:r>
          </a:p>
          <a:p>
            <a:pPr lvl="1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Avoid personal , subjective adjectives such as nice, good, worthwhile 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Avoid addressing the reader 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Do not ask questions of the reader</a:t>
            </a:r>
          </a:p>
        </p:txBody>
      </p:sp>
    </p:spTree>
    <p:extLst>
      <p:ext uri="{BB962C8B-B14F-4D97-AF65-F5344CB8AC3E}">
        <p14:creationId xmlns:p14="http://schemas.microsoft.com/office/powerpoint/2010/main" val="42146642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792" y="222810"/>
            <a:ext cx="7467600" cy="108012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Pam </a:t>
            </a:r>
            <a:r>
              <a:rPr lang="en-GB" dirty="0" err="1">
                <a:solidFill>
                  <a:schemeClr val="accent1"/>
                </a:solidFill>
              </a:rPr>
              <a:t>nid</a:t>
            </a:r>
            <a:r>
              <a:rPr lang="en-GB" dirty="0">
                <a:solidFill>
                  <a:schemeClr val="accent1"/>
                </a:solidFill>
              </a:rPr>
              <a:t> ‘Fi’?  </a:t>
            </a:r>
            <a:br>
              <a:rPr lang="en-GB" dirty="0"/>
            </a:br>
            <a:r>
              <a:rPr lang="en-GB" dirty="0"/>
              <a:t>Why not I?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amhersonol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 fi’,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’, ‘chi’</a:t>
            </a:r>
          </a:p>
          <a:p>
            <a:pPr lvl="1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fyddaf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dylanwad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dylanwad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70248" y="1600200"/>
            <a:ext cx="3830144" cy="4572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 impersonal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Do not use ‘I’, ‘we’ , ‘you’</a:t>
            </a:r>
          </a:p>
          <a:p>
            <a:pPr lvl="1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 this assignment I will consider the impact of structured intervention.</a:t>
            </a:r>
          </a:p>
          <a:p>
            <a:pPr lvl="1"/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This assignment will consider the impact of the structured intervention.</a:t>
            </a:r>
          </a:p>
          <a:p>
            <a:pPr lvl="1"/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lvl="1" indent="0"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268118"/>
            <a:ext cx="999097" cy="1301602"/>
          </a:xfrm>
          <a:prstGeom prst="rect">
            <a:avLst/>
          </a:prstGeom>
        </p:spPr>
      </p:pic>
      <p:sp>
        <p:nvSpPr>
          <p:cNvPr id="7" name="Down Arrow 6"/>
          <p:cNvSpPr/>
          <p:nvPr/>
        </p:nvSpPr>
        <p:spPr>
          <a:xfrm>
            <a:off x="2051720" y="4293096"/>
            <a:ext cx="576064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Down Arrow 7"/>
          <p:cNvSpPr/>
          <p:nvPr/>
        </p:nvSpPr>
        <p:spPr>
          <a:xfrm>
            <a:off x="5897288" y="3717032"/>
            <a:ext cx="576064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2171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70" y="116632"/>
            <a:ext cx="7467600" cy="1143000"/>
          </a:xfrm>
        </p:spPr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Anffurfiol</a:t>
            </a:r>
            <a:r>
              <a:rPr lang="en-GB" dirty="0">
                <a:solidFill>
                  <a:schemeClr val="accent1"/>
                </a:solidFill>
              </a:rPr>
              <a:t> v </a:t>
            </a:r>
            <a:r>
              <a:rPr lang="en-GB" dirty="0" err="1">
                <a:solidFill>
                  <a:schemeClr val="accent1"/>
                </a:solidFill>
              </a:rPr>
              <a:t>ffurfiol</a:t>
            </a:r>
            <a:r>
              <a:rPr lang="en-GB" dirty="0">
                <a:solidFill>
                  <a:schemeClr val="accent1"/>
                </a:solidFill>
              </a:rPr>
              <a:t> : </a:t>
            </a:r>
            <a:r>
              <a:rPr lang="en-GB" dirty="0" err="1">
                <a:solidFill>
                  <a:schemeClr val="accent1"/>
                </a:solidFill>
              </a:rPr>
              <a:t>enghraifft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informal v formal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305293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anchor="t">
            <a:normAutofit/>
          </a:bodyPr>
          <a:lstStyle/>
          <a:p>
            <a:r>
              <a:rPr lang="en-GB" sz="3200" dirty="0" err="1">
                <a:latin typeface="Arial"/>
                <a:cs typeface="Arial"/>
              </a:rPr>
              <a:t>Pwynt</a:t>
            </a:r>
            <a:r>
              <a:rPr lang="en-GB" sz="3200" dirty="0">
                <a:latin typeface="Arial"/>
                <a:cs typeface="Arial"/>
              </a:rPr>
              <a:t> y darn </a:t>
            </a:r>
            <a:r>
              <a:rPr lang="en-GB" sz="3200" dirty="0" err="1">
                <a:latin typeface="Arial"/>
                <a:cs typeface="Arial"/>
              </a:rPr>
              <a:t>yma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yw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dweud</a:t>
            </a:r>
            <a:r>
              <a:rPr lang="en-GB" sz="3200" dirty="0">
                <a:latin typeface="Arial"/>
                <a:cs typeface="Arial"/>
              </a:rPr>
              <a:t> bod lot o bobol </a:t>
            </a:r>
            <a:r>
              <a:rPr lang="en-GB" sz="3200" dirty="0" err="1">
                <a:latin typeface="Arial"/>
                <a:cs typeface="Arial"/>
              </a:rPr>
              <a:t>yn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cael</a:t>
            </a:r>
            <a:r>
              <a:rPr lang="en-GB" sz="3200" dirty="0">
                <a:latin typeface="Arial"/>
                <a:cs typeface="Arial"/>
              </a:rPr>
              <a:t> pen </a:t>
            </a:r>
            <a:r>
              <a:rPr lang="en-GB" sz="3200" dirty="0" err="1">
                <a:latin typeface="Arial"/>
                <a:cs typeface="Arial"/>
              </a:rPr>
              <a:t>tost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os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y’n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nhw’n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yfed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gormod</a:t>
            </a:r>
            <a:endParaRPr lang="en-GB" sz="3200" dirty="0">
              <a:latin typeface="Arial"/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00324" y="3573016"/>
            <a:ext cx="3657600" cy="305293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Pwysleisia’r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sgil-effeithiau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gor-yfed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C:\Users\l.roberts\AppData\Local\Microsoft\Windows\Temporary Internet Files\Content.IE5\EEQLKL9O\MP9004265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42190">
            <a:off x="1320439" y="4947536"/>
            <a:ext cx="1460941" cy="1715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urved Down Arrow 5"/>
          <p:cNvSpPr/>
          <p:nvPr/>
        </p:nvSpPr>
        <p:spPr>
          <a:xfrm rot="2100704">
            <a:off x="4338604" y="2126457"/>
            <a:ext cx="2088232" cy="79208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765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6448" y="260648"/>
            <a:ext cx="7467600" cy="652934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Informal v formal: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340768"/>
            <a:ext cx="3657600" cy="276490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anchor="t">
            <a:normAutofit/>
          </a:bodyPr>
          <a:lstStyle/>
          <a:p>
            <a:r>
              <a:rPr lang="en-GB" sz="3200" dirty="0">
                <a:latin typeface="Arial"/>
                <a:cs typeface="Arial"/>
              </a:rPr>
              <a:t>We all fly in planes today. Men wanted to fly a long time ago and made kites.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46448" y="3068960"/>
            <a:ext cx="3657600" cy="355699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Since early history humans have had the desire to mimic birds and gain the power of flight.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urved Down Arrow 4"/>
          <p:cNvSpPr/>
          <p:nvPr/>
        </p:nvSpPr>
        <p:spPr>
          <a:xfrm rot="2100704">
            <a:off x="4538271" y="1595227"/>
            <a:ext cx="2088232" cy="79208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632" y="4554552"/>
            <a:ext cx="2197608" cy="1470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59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312167"/>
            <a:ext cx="5729064" cy="1143000"/>
          </a:xfrm>
        </p:spPr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Gweithgaredd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6936" y="1901006"/>
            <a:ext cx="3657600" cy="341297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Gwahanwch</a:t>
            </a:r>
            <a:r>
              <a:rPr lang="en-GB" dirty="0"/>
              <a:t> y </a:t>
            </a:r>
            <a:r>
              <a:rPr lang="en-GB" dirty="0" err="1"/>
              <a:t>cardiau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cardiau</a:t>
            </a:r>
            <a:r>
              <a:rPr lang="en-GB" dirty="0"/>
              <a:t> </a:t>
            </a:r>
            <a:r>
              <a:rPr lang="en-GB" dirty="0" err="1"/>
              <a:t>ffurfiol</a:t>
            </a:r>
            <a:r>
              <a:rPr lang="en-GB" dirty="0"/>
              <a:t> a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cardiau</a:t>
            </a:r>
            <a:r>
              <a:rPr lang="en-GB" dirty="0"/>
              <a:t> </a:t>
            </a:r>
            <a:r>
              <a:rPr lang="en-GB" dirty="0" err="1"/>
              <a:t>anffurfiol</a:t>
            </a:r>
            <a:r>
              <a:rPr lang="en-GB" dirty="0"/>
              <a:t>.</a:t>
            </a:r>
          </a:p>
          <a:p>
            <a:r>
              <a:rPr lang="en-GB" dirty="0"/>
              <a:t>Ail-</a:t>
            </a:r>
            <a:r>
              <a:rPr lang="en-GB" dirty="0" err="1"/>
              <a:t>ysgrifennwch</a:t>
            </a:r>
            <a:r>
              <a:rPr lang="en-GB" dirty="0"/>
              <a:t> y </a:t>
            </a:r>
            <a:r>
              <a:rPr lang="en-GB" dirty="0" err="1"/>
              <a:t>brawddegau</a:t>
            </a:r>
            <a:r>
              <a:rPr lang="en-GB" dirty="0"/>
              <a:t> </a:t>
            </a:r>
            <a:r>
              <a:rPr lang="en-GB" dirty="0" err="1"/>
              <a:t>anffurfiol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bod </a:t>
            </a:r>
            <a:r>
              <a:rPr lang="en-GB" dirty="0" err="1"/>
              <a:t>nhw’n</a:t>
            </a:r>
            <a:r>
              <a:rPr lang="en-GB" dirty="0"/>
              <a:t> </a:t>
            </a:r>
            <a:r>
              <a:rPr lang="en-GB" dirty="0" err="1"/>
              <a:t>ffurfiol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27984" y="1899880"/>
            <a:ext cx="3657600" cy="341297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Divide your cards according to whether they are formal or informal.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Re-write the informal sentences so that they become formal. </a:t>
            </a:r>
          </a:p>
        </p:txBody>
      </p:sp>
      <p:pic>
        <p:nvPicPr>
          <p:cNvPr id="6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9307"/>
            <a:ext cx="908720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9352" y="5517232"/>
            <a:ext cx="1670368" cy="1165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7682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Cywirdeb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 Accuracy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y-GB" altLang="en-US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Sillafu</a:t>
            </a:r>
          </a:p>
          <a:p>
            <a:r>
              <a:rPr lang="cy-GB" altLang="en-US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Gramadeg</a:t>
            </a:r>
          </a:p>
          <a:p>
            <a:r>
              <a:rPr lang="cy-GB" altLang="en-US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 nad ydych yn siŵr, defnyddiwch air cyfystyr neu strwythur gramadegol rydych yn gwybod ei fod yn gywir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anchor="t">
            <a:normAutofit fontScale="92500"/>
          </a:bodyPr>
          <a:lstStyle/>
          <a:p>
            <a:r>
              <a:rPr lang="en-GB" altLang="en-US" sz="3200" i="1" dirty="0">
                <a:solidFill>
                  <a:schemeClr val="tx2"/>
                </a:solidFill>
                <a:latin typeface="Arial"/>
                <a:cs typeface="Arial"/>
              </a:rPr>
              <a:t>Spelling</a:t>
            </a:r>
          </a:p>
          <a:p>
            <a:r>
              <a:rPr lang="en-GB" altLang="en-US" sz="32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Grammar</a:t>
            </a:r>
          </a:p>
          <a:p>
            <a:r>
              <a:rPr lang="en-GB" altLang="en-US" sz="32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in doubt use a synonym or grammatical structure that you know is correct</a:t>
            </a:r>
          </a:p>
          <a:p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1830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Sillafu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Spelling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359045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Geiriaduron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Crewch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dermau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pynciol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Cysgliad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Cysill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Cysgair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70248" y="1600200"/>
            <a:ext cx="3657600" cy="359045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Dictionaries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Create your own subject specific dictionary of new terminology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Spellcheck</a:t>
            </a:r>
          </a:p>
        </p:txBody>
      </p:sp>
      <p:pic>
        <p:nvPicPr>
          <p:cNvPr id="11266" name="Picture 2" descr="C:\Users\l.roberts\AppData\Local\Microsoft\Windows\Temporary Internet Files\Content.IE5\EEQLKL9O\MP9003140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9088" y="5373216"/>
            <a:ext cx="3242320" cy="1294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68782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Gramadeg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baragraff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e’n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synnwyr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Adolygwch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sillafu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gramadeg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anchor="t">
            <a:norm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Write a paragraph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Read it aloud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Does it make sense?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Review spelling &amp; grammar before submitting your work</a:t>
            </a:r>
          </a:p>
          <a:p>
            <a:r>
              <a:rPr lang="en-GB" i="1" dirty="0">
                <a:latin typeface="Arial"/>
                <a:cs typeface="Arial"/>
              </a:rPr>
              <a:t>Roget’s Thesaurus – avoid ‘sinister buttocks’! ('left behind')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3" descr="C:\Users\l.roberts\AppData\Local\Microsoft\Windows\Temporary Internet Files\Content.IE5\EEQLKL9O\MC900088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301208"/>
            <a:ext cx="4139044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52487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b">
            <a:normAutofit/>
          </a:bodyPr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Gwaith </a:t>
            </a:r>
            <a:r>
              <a:rPr lang="en-GB" dirty="0" err="1">
                <a:solidFill>
                  <a:schemeClr val="accent1"/>
                </a:solidFill>
              </a:rPr>
              <a:t>Cartref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Homework</a:t>
            </a:r>
            <a:endParaRPr lang="en-GB" dirty="0"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llyfrgell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fenthyg</a:t>
            </a:r>
            <a:r>
              <a:rPr lang="en-GB" dirty="0"/>
              <a:t> </a:t>
            </a: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modiwl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,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fodiwl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. </a:t>
            </a:r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!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Go to the library and choose a book which is relevant to this, or other modules which you will study. </a:t>
            </a:r>
          </a:p>
          <a:p>
            <a:r>
              <a:rPr lang="en-GB" dirty="0"/>
              <a:t>You will need to bring the book with you to the next session! </a:t>
            </a:r>
          </a:p>
        </p:txBody>
      </p:sp>
    </p:spTree>
    <p:extLst>
      <p:ext uri="{BB962C8B-B14F-4D97-AF65-F5344CB8AC3E}">
        <p14:creationId xmlns:p14="http://schemas.microsoft.com/office/powerpoint/2010/main" val="23345107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b">
            <a:normAutofit/>
          </a:bodyPr>
          <a:lstStyle/>
          <a:p>
            <a:r>
              <a:rPr lang="en-GB" err="1"/>
              <a:t>Rhestr</a:t>
            </a:r>
            <a:r>
              <a:rPr lang="en-GB"/>
              <a:t> gyfeirnodi / reference list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Cottrell, S. ( 2008)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The Study Skills Handbook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, Hampshire: Palgrave Macmillan</a:t>
            </a:r>
          </a:p>
          <a:p>
            <a:pPr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Crème, P. &amp; Lea, M. (2003)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Writing at University – A Guide for Students,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Maidenhead: Open University Press</a:t>
            </a:r>
          </a:p>
          <a:p>
            <a:pPr>
              <a:buNone/>
            </a:pP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Greetham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, B. (2008)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How to Write Better Essays,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Hampshire: Palgrave Macmillan</a:t>
            </a:r>
          </a:p>
          <a:p>
            <a:pPr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Hopwood, M. ( 2012)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ASGY4014C </a:t>
            </a:r>
            <a:r>
              <a:rPr lang="en-GB" alt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Cymry’r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Caerfyrddin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Drindod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Sant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Rose, J. (2001)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The Mature Student’s Guide to Writing,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Hampshire: Palgrave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17839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riel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692D30F6D5C64CABDFF0BDF08A3501" ma:contentTypeVersion="4" ma:contentTypeDescription="Create a new document." ma:contentTypeScope="" ma:versionID="58d143ecd572438048e7a967b25e11d0">
  <xsd:schema xmlns:xsd="http://www.w3.org/2001/XMLSchema" xmlns:xs="http://www.w3.org/2001/XMLSchema" xmlns:p="http://schemas.microsoft.com/office/2006/metadata/properties" xmlns:ns2="f4770729-68ee-4e1e-a757-d7b8c23c3985" targetNamespace="http://schemas.microsoft.com/office/2006/metadata/properties" ma:root="true" ma:fieldsID="8a555952371e19f00607b880fa716385" ns2:_="">
    <xsd:import namespace="f4770729-68ee-4e1e-a757-d7b8c23c398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70729-68ee-4e1e-a757-d7b8c23c39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F0804B2-498E-40AD-93B6-A0B7D4C460A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16BEA73B-D539-4CA3-A676-0D3D0A9DACE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B050545-256E-4420-96D0-185643BACCF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4770729-68ee-4e1e-a757-d7b8c23c398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0</TotalTime>
  <Words>1178</Words>
  <Application>Microsoft Office PowerPoint</Application>
  <PresentationFormat>On-screen Show (4:3)</PresentationFormat>
  <Paragraphs>169</Paragraphs>
  <Slides>23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5" baseType="lpstr">
      <vt:lpstr>Oriel</vt:lpstr>
      <vt:lpstr>Oriel</vt:lpstr>
      <vt:lpstr>ECES4012/C Sicrhau Sgiliau Astudio Llwyddiannus Securing Successful Study Skills </vt:lpstr>
      <vt:lpstr>Amcan(ion) Aims</vt:lpstr>
      <vt:lpstr>Deilliannau Dysgu  Learning Outcomes </vt:lpstr>
      <vt:lpstr>Deilliannau Dysgu  Learning Outcomes </vt:lpstr>
      <vt:lpstr>Gorolwg Sesiwn   Session Overview</vt:lpstr>
      <vt:lpstr>Defnyddio Tgch I Gefnogi Eich Dysgu Using ICT to support your learning</vt:lpstr>
      <vt:lpstr>Cywair   Style</vt:lpstr>
      <vt:lpstr>Eglurder  Clarity</vt:lpstr>
      <vt:lpstr>PowerPoint Presentation</vt:lpstr>
      <vt:lpstr>PowerPoint Presentation</vt:lpstr>
      <vt:lpstr>Ffurfiol  Formal</vt:lpstr>
      <vt:lpstr> Confensiynau academaidd Academic Conventions</vt:lpstr>
      <vt:lpstr>PowerPoint Presentation</vt:lpstr>
      <vt:lpstr>Yr ysgrifennydd niwtral The Neutral Writer</vt:lpstr>
      <vt:lpstr>Pam nid ‘Fi’?   Why not I? </vt:lpstr>
      <vt:lpstr>Anffurfiol v ffurfiol : enghraifft informal v formal</vt:lpstr>
      <vt:lpstr>Informal v formal: example</vt:lpstr>
      <vt:lpstr>Gweithgaredd   Activity</vt:lpstr>
      <vt:lpstr>Cywirdeb   Accuracy</vt:lpstr>
      <vt:lpstr>Sillafu Spelling </vt:lpstr>
      <vt:lpstr>Gramadeg   Grammar</vt:lpstr>
      <vt:lpstr>Gwaith Cartref Homework</vt:lpstr>
      <vt:lpstr>Rhestr gyfeirnodi /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SJEU4001/C  Skills for Studying Education  Sgiliau ar gyfer Astudio Addysg</dc:title>
  <dc:creator>Sarah Stewart</dc:creator>
  <cp:lastModifiedBy>Helen A Griffiths</cp:lastModifiedBy>
  <cp:revision>95</cp:revision>
  <dcterms:created xsi:type="dcterms:W3CDTF">2016-06-23T12:25:16Z</dcterms:created>
  <dcterms:modified xsi:type="dcterms:W3CDTF">2023-09-29T20:53:37Z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0x0101008C692D30F6D5C64CABDFF0BDF08A3501</vt:lpwstr>
  </property>
</Properties>
</file>