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59" r:id="rId10"/>
    <p:sldId id="264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EE7109-0E92-D6E4-6064-6B7DABEDE34B}" v="33" dt="2026-06-14T15:54:05.503"/>
    <p1510:client id="{9597DD00-BBBF-E1C2-6E2B-6101BD63BC3A}" v="447" dt="2026-06-12T20:51:30.006"/>
    <p1510:client id="{E8AD7753-FADA-74F4-E2B8-C50364949082}" v="207" dt="2026-06-14T16:30:17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tafa Saleem Durrani (2519758)" userId="S::2519758@student.uwtsd.ac.uk::7d0e9eeb-c796-43b4-8549-5de5d75d3b60" providerId="AD" clId="Web-{E8AD7753-FADA-74F4-E2B8-C50364949082}"/>
    <pc:docChg chg="modSld sldOrd">
      <pc:chgData name="Mustafa Saleem Durrani (2519758)" userId="S::2519758@student.uwtsd.ac.uk::7d0e9eeb-c796-43b4-8549-5de5d75d3b60" providerId="AD" clId="Web-{E8AD7753-FADA-74F4-E2B8-C50364949082}" dt="2026-06-14T16:30:17.434" v="170" actId="20577"/>
      <pc:docMkLst>
        <pc:docMk/>
      </pc:docMkLst>
      <pc:sldChg chg="modSp">
        <pc:chgData name="Mustafa Saleem Durrani (2519758)" userId="S::2519758@student.uwtsd.ac.uk::7d0e9eeb-c796-43b4-8549-5de5d75d3b60" providerId="AD" clId="Web-{E8AD7753-FADA-74F4-E2B8-C50364949082}" dt="2026-06-14T16:25:42.630" v="165" actId="20577"/>
        <pc:sldMkLst>
          <pc:docMk/>
          <pc:sldMk cId="109857222" sldId="256"/>
        </pc:sldMkLst>
        <pc:spChg chg="mod">
          <ac:chgData name="Mustafa Saleem Durrani (2519758)" userId="S::2519758@student.uwtsd.ac.uk::7d0e9eeb-c796-43b4-8549-5de5d75d3b60" providerId="AD" clId="Web-{E8AD7753-FADA-74F4-E2B8-C50364949082}" dt="2026-06-14T16:25:42.630" v="16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Mustafa Saleem Durrani (2519758)" userId="S::2519758@student.uwtsd.ac.uk::7d0e9eeb-c796-43b4-8549-5de5d75d3b60" providerId="AD" clId="Web-{E8AD7753-FADA-74F4-E2B8-C50364949082}" dt="2026-06-14T16:30:17.434" v="170" actId="20577"/>
        <pc:sldMkLst>
          <pc:docMk/>
          <pc:sldMk cId="1012093815" sldId="257"/>
        </pc:sldMkLst>
        <pc:spChg chg="mod">
          <ac:chgData name="Mustafa Saleem Durrani (2519758)" userId="S::2519758@student.uwtsd.ac.uk::7d0e9eeb-c796-43b4-8549-5de5d75d3b60" providerId="AD" clId="Web-{E8AD7753-FADA-74F4-E2B8-C50364949082}" dt="2026-06-14T16:30:17.434" v="170" actId="20577"/>
          <ac:spMkLst>
            <pc:docMk/>
            <pc:sldMk cId="1012093815" sldId="257"/>
            <ac:spMk id="3" creationId="{B947CA8A-B9D8-7024-872A-539412ABE115}"/>
          </ac:spMkLst>
        </pc:spChg>
      </pc:sldChg>
      <pc:sldChg chg="ord">
        <pc:chgData name="Mustafa Saleem Durrani (2519758)" userId="S::2519758@student.uwtsd.ac.uk::7d0e9eeb-c796-43b4-8549-5de5d75d3b60" providerId="AD" clId="Web-{E8AD7753-FADA-74F4-E2B8-C50364949082}" dt="2026-06-14T16:19:59.997" v="143"/>
        <pc:sldMkLst>
          <pc:docMk/>
          <pc:sldMk cId="2015094956" sldId="259"/>
        </pc:sldMkLst>
      </pc:sldChg>
      <pc:sldChg chg="delSp modSp">
        <pc:chgData name="Mustafa Saleem Durrani (2519758)" userId="S::2519758@student.uwtsd.ac.uk::7d0e9eeb-c796-43b4-8549-5de5d75d3b60" providerId="AD" clId="Web-{E8AD7753-FADA-74F4-E2B8-C50364949082}" dt="2026-06-14T16:21:18.296" v="147"/>
        <pc:sldMkLst>
          <pc:docMk/>
          <pc:sldMk cId="4075660472" sldId="261"/>
        </pc:sldMkLst>
        <pc:picChg chg="del mod">
          <ac:chgData name="Mustafa Saleem Durrani (2519758)" userId="S::2519758@student.uwtsd.ac.uk::7d0e9eeb-c796-43b4-8549-5de5d75d3b60" providerId="AD" clId="Web-{E8AD7753-FADA-74F4-E2B8-C50364949082}" dt="2026-06-14T16:21:18.296" v="147"/>
          <ac:picMkLst>
            <pc:docMk/>
            <pc:sldMk cId="4075660472" sldId="261"/>
            <ac:picMk id="4" creationId="{394B421C-03FB-B348-4AF1-B0563E7761E9}"/>
          </ac:picMkLst>
        </pc:picChg>
      </pc:sldChg>
      <pc:sldChg chg="addSp delSp modSp mod setBg">
        <pc:chgData name="Mustafa Saleem Durrani (2519758)" userId="S::2519758@student.uwtsd.ac.uk::7d0e9eeb-c796-43b4-8549-5de5d75d3b60" providerId="AD" clId="Web-{E8AD7753-FADA-74F4-E2B8-C50364949082}" dt="2026-06-14T16:09:48.184" v="80" actId="688"/>
        <pc:sldMkLst>
          <pc:docMk/>
          <pc:sldMk cId="3804215731" sldId="262"/>
        </pc:sldMkLst>
        <pc:spChg chg="add del mod">
          <ac:chgData name="Mustafa Saleem Durrani (2519758)" userId="S::2519758@student.uwtsd.ac.uk::7d0e9eeb-c796-43b4-8549-5de5d75d3b60" providerId="AD" clId="Web-{E8AD7753-FADA-74F4-E2B8-C50364949082}" dt="2026-06-14T16:08:10.275" v="57" actId="20577"/>
          <ac:spMkLst>
            <pc:docMk/>
            <pc:sldMk cId="3804215731" sldId="262"/>
            <ac:spMk id="2" creationId="{3B877F56-799B-D5B7-A12E-7A6FF264717F}"/>
          </ac:spMkLst>
        </pc:spChg>
        <pc:spChg chg="add mod">
          <ac:chgData name="Mustafa Saleem Durrani (2519758)" userId="S::2519758@student.uwtsd.ac.uk::7d0e9eeb-c796-43b4-8549-5de5d75d3b60" providerId="AD" clId="Web-{E8AD7753-FADA-74F4-E2B8-C50364949082}" dt="2026-06-14T16:09:48.184" v="80" actId="688"/>
          <ac:spMkLst>
            <pc:docMk/>
            <pc:sldMk cId="3804215731" sldId="262"/>
            <ac:spMk id="4" creationId="{4CBBEF7E-AA1A-229D-14AC-F3D16FBFB987}"/>
          </ac:spMkLst>
        </pc:spChg>
        <pc:spChg chg="add del">
          <ac:chgData name="Mustafa Saleem Durrani (2519758)" userId="S::2519758@student.uwtsd.ac.uk::7d0e9eeb-c796-43b4-8549-5de5d75d3b60" providerId="AD" clId="Web-{E8AD7753-FADA-74F4-E2B8-C50364949082}" dt="2026-06-14T16:04:18.489" v="3"/>
          <ac:spMkLst>
            <pc:docMk/>
            <pc:sldMk cId="3804215731" sldId="262"/>
            <ac:spMk id="36" creationId="{B8FE8EF1-7AF2-4864-A8DE-7EE3481DA1D4}"/>
          </ac:spMkLst>
        </pc:spChg>
        <pc:spChg chg="add del">
          <ac:chgData name="Mustafa Saleem Durrani (2519758)" userId="S::2519758@student.uwtsd.ac.uk::7d0e9eeb-c796-43b4-8549-5de5d75d3b60" providerId="AD" clId="Web-{E8AD7753-FADA-74F4-E2B8-C50364949082}" dt="2026-06-14T16:04:18.489" v="3"/>
          <ac:spMkLst>
            <pc:docMk/>
            <pc:sldMk cId="3804215731" sldId="262"/>
            <ac:spMk id="38" creationId="{5B3CCFC9-E82D-444E-9621-FE5F95E679EC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04:18.504" v="4"/>
          <ac:spMkLst>
            <pc:docMk/>
            <pc:sldMk cId="3804215731" sldId="262"/>
            <ac:spMk id="42" creationId="{B8FE8EF1-7AF2-4864-A8DE-7EE3481DA1D4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04:18.504" v="4"/>
          <ac:spMkLst>
            <pc:docMk/>
            <pc:sldMk cId="3804215731" sldId="262"/>
            <ac:spMk id="43" creationId="{5B3CCFC9-E82D-444E-9621-FE5F95E679EC}"/>
          </ac:spMkLst>
        </pc:spChg>
        <pc:grpChg chg="add del">
          <ac:chgData name="Mustafa Saleem Durrani (2519758)" userId="S::2519758@student.uwtsd.ac.uk::7d0e9eeb-c796-43b4-8549-5de5d75d3b60" providerId="AD" clId="Web-{E8AD7753-FADA-74F4-E2B8-C50364949082}" dt="2026-06-14T16:04:18.489" v="3"/>
          <ac:grpSpMkLst>
            <pc:docMk/>
            <pc:sldMk cId="3804215731" sldId="262"/>
            <ac:grpSpMk id="8" creationId="{7B7EFD05-5F12-420E-8AEF-74D5EF9D58BC}"/>
          </ac:grpSpMkLst>
        </pc:grpChg>
        <pc:grpChg chg="add del">
          <ac:chgData name="Mustafa Saleem Durrani (2519758)" userId="S::2519758@student.uwtsd.ac.uk::7d0e9eeb-c796-43b4-8549-5de5d75d3b60" providerId="AD" clId="Web-{E8AD7753-FADA-74F4-E2B8-C50364949082}" dt="2026-06-14T16:04:18.489" v="3"/>
          <ac:grpSpMkLst>
            <pc:docMk/>
            <pc:sldMk cId="3804215731" sldId="262"/>
            <ac:grpSpMk id="22" creationId="{B64F33C7-E158-4057-87E7-6F42AA6D034A}"/>
          </ac:grpSpMkLst>
        </pc:grpChg>
        <pc:grpChg chg="add">
          <ac:chgData name="Mustafa Saleem Durrani (2519758)" userId="S::2519758@student.uwtsd.ac.uk::7d0e9eeb-c796-43b4-8549-5de5d75d3b60" providerId="AD" clId="Web-{E8AD7753-FADA-74F4-E2B8-C50364949082}" dt="2026-06-14T16:04:18.504" v="4"/>
          <ac:grpSpMkLst>
            <pc:docMk/>
            <pc:sldMk cId="3804215731" sldId="262"/>
            <ac:grpSpMk id="40" creationId="{7B7EFD05-5F12-420E-8AEF-74D5EF9D58BC}"/>
          </ac:grpSpMkLst>
        </pc:grpChg>
        <pc:grpChg chg="add">
          <ac:chgData name="Mustafa Saleem Durrani (2519758)" userId="S::2519758@student.uwtsd.ac.uk::7d0e9eeb-c796-43b4-8549-5de5d75d3b60" providerId="AD" clId="Web-{E8AD7753-FADA-74F4-E2B8-C50364949082}" dt="2026-06-14T16:04:18.504" v="4"/>
          <ac:grpSpMkLst>
            <pc:docMk/>
            <pc:sldMk cId="3804215731" sldId="262"/>
            <ac:grpSpMk id="41" creationId="{B64F33C7-E158-4057-87E7-6F42AA6D034A}"/>
          </ac:grpSpMkLst>
        </pc:grpChg>
        <pc:picChg chg="add mod">
          <ac:chgData name="Mustafa Saleem Durrani (2519758)" userId="S::2519758@student.uwtsd.ac.uk::7d0e9eeb-c796-43b4-8549-5de5d75d3b60" providerId="AD" clId="Web-{E8AD7753-FADA-74F4-E2B8-C50364949082}" dt="2026-06-14T16:08:45.245" v="60" actId="1076"/>
          <ac:picMkLst>
            <pc:docMk/>
            <pc:sldMk cId="3804215731" sldId="262"/>
            <ac:picMk id="3" creationId="{7E50EF43-7B62-FA2A-A21A-FC883B650E92}"/>
          </ac:picMkLst>
        </pc:picChg>
      </pc:sldChg>
      <pc:sldChg chg="modSp">
        <pc:chgData name="Mustafa Saleem Durrani (2519758)" userId="S::2519758@student.uwtsd.ac.uk::7d0e9eeb-c796-43b4-8549-5de5d75d3b60" providerId="AD" clId="Web-{E8AD7753-FADA-74F4-E2B8-C50364949082}" dt="2026-06-14T16:12:11.484" v="97" actId="20577"/>
        <pc:sldMkLst>
          <pc:docMk/>
          <pc:sldMk cId="3742472990" sldId="263"/>
        </pc:sldMkLst>
        <pc:spChg chg="mod">
          <ac:chgData name="Mustafa Saleem Durrani (2519758)" userId="S::2519758@student.uwtsd.ac.uk::7d0e9eeb-c796-43b4-8549-5de5d75d3b60" providerId="AD" clId="Web-{E8AD7753-FADA-74F4-E2B8-C50364949082}" dt="2026-06-14T16:12:11.484" v="97" actId="20577"/>
          <ac:spMkLst>
            <pc:docMk/>
            <pc:sldMk cId="3742472990" sldId="263"/>
            <ac:spMk id="2" creationId="{C4FE93B2-DEBB-92A5-86F4-5819637BE236}"/>
          </ac:spMkLst>
        </pc:spChg>
      </pc:sldChg>
      <pc:sldChg chg="ord">
        <pc:chgData name="Mustafa Saleem Durrani (2519758)" userId="S::2519758@student.uwtsd.ac.uk::7d0e9eeb-c796-43b4-8549-5de5d75d3b60" providerId="AD" clId="Web-{E8AD7753-FADA-74F4-E2B8-C50364949082}" dt="2026-06-14T16:20:18.779" v="145"/>
        <pc:sldMkLst>
          <pc:docMk/>
          <pc:sldMk cId="1335971810" sldId="264"/>
        </pc:sldMkLst>
      </pc:sldChg>
      <pc:sldChg chg="addSp modSp">
        <pc:chgData name="Mustafa Saleem Durrani (2519758)" userId="S::2519758@student.uwtsd.ac.uk::7d0e9eeb-c796-43b4-8549-5de5d75d3b60" providerId="AD" clId="Web-{E8AD7753-FADA-74F4-E2B8-C50364949082}" dt="2026-06-14T16:17:00.180" v="125" actId="14100"/>
        <pc:sldMkLst>
          <pc:docMk/>
          <pc:sldMk cId="2616246033" sldId="265"/>
        </pc:sldMkLst>
        <pc:spChg chg="mod">
          <ac:chgData name="Mustafa Saleem Durrani (2519758)" userId="S::2519758@student.uwtsd.ac.uk::7d0e9eeb-c796-43b4-8549-5de5d75d3b60" providerId="AD" clId="Web-{E8AD7753-FADA-74F4-E2B8-C50364949082}" dt="2026-06-14T16:16:45.446" v="121" actId="20577"/>
          <ac:spMkLst>
            <pc:docMk/>
            <pc:sldMk cId="2616246033" sldId="265"/>
            <ac:spMk id="2" creationId="{F909CCF6-3B23-6E0B-097D-1857AFA86B82}"/>
          </ac:spMkLst>
        </pc:spChg>
        <pc:picChg chg="add mod">
          <ac:chgData name="Mustafa Saleem Durrani (2519758)" userId="S::2519758@student.uwtsd.ac.uk::7d0e9eeb-c796-43b4-8549-5de5d75d3b60" providerId="AD" clId="Web-{E8AD7753-FADA-74F4-E2B8-C50364949082}" dt="2026-06-14T16:17:00.180" v="125" actId="14100"/>
          <ac:picMkLst>
            <pc:docMk/>
            <pc:sldMk cId="2616246033" sldId="265"/>
            <ac:picMk id="3" creationId="{F6821FA3-575C-A8B3-4671-312D036420F7}"/>
          </ac:picMkLst>
        </pc:picChg>
      </pc:sldChg>
      <pc:sldChg chg="addSp delSp modSp mod ord setBg">
        <pc:chgData name="Mustafa Saleem Durrani (2519758)" userId="S::2519758@student.uwtsd.ac.uk::7d0e9eeb-c796-43b4-8549-5de5d75d3b60" providerId="AD" clId="Web-{E8AD7753-FADA-74F4-E2B8-C50364949082}" dt="2026-06-14T16:25:18.130" v="163" actId="14100"/>
        <pc:sldMkLst>
          <pc:docMk/>
          <pc:sldMk cId="623300028" sldId="266"/>
        </pc:sldMkLst>
        <pc:spChg chg="del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2" creationId="{72DD3F12-4B84-5F6A-C4D1-FDF190A4C39A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36" creationId="{FC51DF5C-9611-4217-9C87-B1BA1BFAB53D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38" creationId="{F1E5C2E7-30C4-47BD-A0C7-169C7A5F26D7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40" creationId="{1BB01FB5-37B9-4EBD-AF40-DE68D3CA46A6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42" creationId="{06AF6A9A-0638-4916-AD29-9FC8FC07AE5F}"/>
          </ac:spMkLst>
        </pc:spChg>
        <pc:spChg chg="add">
          <ac:chgData name="Mustafa Saleem Durrani (2519758)" userId="S::2519758@student.uwtsd.ac.uk::7d0e9eeb-c796-43b4-8549-5de5d75d3b60" providerId="AD" clId="Web-{E8AD7753-FADA-74F4-E2B8-C50364949082}" dt="2026-06-14T16:18:33.198" v="126"/>
          <ac:spMkLst>
            <pc:docMk/>
            <pc:sldMk cId="623300028" sldId="266"/>
            <ac:spMk id="44" creationId="{79057B2B-0D8C-47F2-836B-2E7DD462150A}"/>
          </ac:spMkLst>
        </pc:spChg>
        <pc:spChg chg="add mod">
          <ac:chgData name="Mustafa Saleem Durrani (2519758)" userId="S::2519758@student.uwtsd.ac.uk::7d0e9eeb-c796-43b4-8549-5de5d75d3b60" providerId="AD" clId="Web-{E8AD7753-FADA-74F4-E2B8-C50364949082}" dt="2026-06-14T16:19:01.636" v="133" actId="14100"/>
          <ac:spMkLst>
            <pc:docMk/>
            <pc:sldMk cId="623300028" sldId="266"/>
            <ac:spMk id="48" creationId="{BF1252A3-BF02-4DF7-5666-EE90C3D10F4B}"/>
          </ac:spMkLst>
        </pc:spChg>
        <pc:grpChg chg="add">
          <ac:chgData name="Mustafa Saleem Durrani (2519758)" userId="S::2519758@student.uwtsd.ac.uk::7d0e9eeb-c796-43b4-8549-5de5d75d3b60" providerId="AD" clId="Web-{E8AD7753-FADA-74F4-E2B8-C50364949082}" dt="2026-06-14T16:18:33.198" v="126"/>
          <ac:grpSpMkLst>
            <pc:docMk/>
            <pc:sldMk cId="623300028" sldId="266"/>
            <ac:grpSpMk id="8" creationId="{F5C624B6-8015-4ADC-901F-019368E8461D}"/>
          </ac:grpSpMkLst>
        </pc:grpChg>
        <pc:grpChg chg="add">
          <ac:chgData name="Mustafa Saleem Durrani (2519758)" userId="S::2519758@student.uwtsd.ac.uk::7d0e9eeb-c796-43b4-8549-5de5d75d3b60" providerId="AD" clId="Web-{E8AD7753-FADA-74F4-E2B8-C50364949082}" dt="2026-06-14T16:18:33.198" v="126"/>
          <ac:grpSpMkLst>
            <pc:docMk/>
            <pc:sldMk cId="623300028" sldId="266"/>
            <ac:grpSpMk id="22" creationId="{7CD96805-F42E-43A2-8B19-4B4B4B687098}"/>
          </ac:grpSpMkLst>
        </pc:grpChg>
        <pc:graphicFrameChg chg="add">
          <ac:chgData name="Mustafa Saleem Durrani (2519758)" userId="S::2519758@student.uwtsd.ac.uk::7d0e9eeb-c796-43b4-8549-5de5d75d3b60" providerId="AD" clId="Web-{E8AD7753-FADA-74F4-E2B8-C50364949082}" dt="2026-06-14T16:18:33.198" v="126"/>
          <ac:graphicFrameMkLst>
            <pc:docMk/>
            <pc:sldMk cId="623300028" sldId="266"/>
            <ac:graphicFrameMk id="4" creationId="{A7B1F90E-C6DF-3984-6EAE-ED175DCCC501}"/>
          </ac:graphicFrameMkLst>
        </pc:graphicFrameChg>
        <pc:picChg chg="add del mod">
          <ac:chgData name="Mustafa Saleem Durrani (2519758)" userId="S::2519758@student.uwtsd.ac.uk::7d0e9eeb-c796-43b4-8549-5de5d75d3b60" providerId="AD" clId="Web-{E8AD7753-FADA-74F4-E2B8-C50364949082}" dt="2026-06-14T16:24:17.394" v="155"/>
          <ac:picMkLst>
            <pc:docMk/>
            <pc:sldMk cId="623300028" sldId="266"/>
            <ac:picMk id="62" creationId="{950CF278-91D3-77DE-8BF0-B72E60493E84}"/>
          </ac:picMkLst>
        </pc:picChg>
        <pc:picChg chg="add mod">
          <ac:chgData name="Mustafa Saleem Durrani (2519758)" userId="S::2519758@student.uwtsd.ac.uk::7d0e9eeb-c796-43b4-8549-5de5d75d3b60" providerId="AD" clId="Web-{E8AD7753-FADA-74F4-E2B8-C50364949082}" dt="2026-06-14T16:25:18.130" v="163" actId="14100"/>
          <ac:picMkLst>
            <pc:docMk/>
            <pc:sldMk cId="623300028" sldId="266"/>
            <ac:picMk id="63" creationId="{31801A45-6378-7388-B4D4-0F138DFB983A}"/>
          </ac:picMkLst>
        </pc:picChg>
      </pc:sldChg>
    </pc:docChg>
  </pc:docChgLst>
  <pc:docChgLst>
    <pc:chgData name="Mustafa Saleem Durrani (2519758)" userId="S::2519758@student.uwtsd.ac.uk::7d0e9eeb-c796-43b4-8549-5de5d75d3b60" providerId="AD" clId="Web-{23EE7109-0E92-D6E4-6064-6B7DABEDE34B}"/>
    <pc:docChg chg="modSld">
      <pc:chgData name="Mustafa Saleem Durrani (2519758)" userId="S::2519758@student.uwtsd.ac.uk::7d0e9eeb-c796-43b4-8549-5de5d75d3b60" providerId="AD" clId="Web-{23EE7109-0E92-D6E4-6064-6B7DABEDE34B}" dt="2026-06-14T15:54:05.503" v="30" actId="20577"/>
      <pc:docMkLst>
        <pc:docMk/>
      </pc:docMkLst>
      <pc:sldChg chg="modSp">
        <pc:chgData name="Mustafa Saleem Durrani (2519758)" userId="S::2519758@student.uwtsd.ac.uk::7d0e9eeb-c796-43b4-8549-5de5d75d3b60" providerId="AD" clId="Web-{23EE7109-0E92-D6E4-6064-6B7DABEDE34B}" dt="2026-06-14T15:42:23.390" v="26" actId="20577"/>
        <pc:sldMkLst>
          <pc:docMk/>
          <pc:sldMk cId="109857222" sldId="256"/>
        </pc:sldMkLst>
        <pc:spChg chg="mod">
          <ac:chgData name="Mustafa Saleem Durrani (2519758)" userId="S::2519758@student.uwtsd.ac.uk::7d0e9eeb-c796-43b4-8549-5de5d75d3b60" providerId="AD" clId="Web-{23EE7109-0E92-D6E4-6064-6B7DABEDE34B}" dt="2026-06-14T15:42:23.390" v="2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Mustafa Saleem Durrani (2519758)" userId="S::2519758@student.uwtsd.ac.uk::7d0e9eeb-c796-43b4-8549-5de5d75d3b60" providerId="AD" clId="Web-{23EE7109-0E92-D6E4-6064-6B7DABEDE34B}" dt="2026-06-14T15:54:05.503" v="30" actId="20577"/>
        <pc:sldMkLst>
          <pc:docMk/>
          <pc:sldMk cId="3804215731" sldId="262"/>
        </pc:sldMkLst>
        <pc:spChg chg="mod">
          <ac:chgData name="Mustafa Saleem Durrani (2519758)" userId="S::2519758@student.uwtsd.ac.uk::7d0e9eeb-c796-43b4-8549-5de5d75d3b60" providerId="AD" clId="Web-{23EE7109-0E92-D6E4-6064-6B7DABEDE34B}" dt="2026-06-14T15:54:05.503" v="30" actId="20577"/>
          <ac:spMkLst>
            <pc:docMk/>
            <pc:sldMk cId="3804215731" sldId="262"/>
            <ac:spMk id="2" creationId="{3B877F56-799B-D5B7-A12E-7A6FF264717F}"/>
          </ac:spMkLst>
        </pc:spChg>
        <pc:spChg chg="add del mod">
          <ac:chgData name="Mustafa Saleem Durrani (2519758)" userId="S::2519758@student.uwtsd.ac.uk::7d0e9eeb-c796-43b4-8549-5de5d75d3b60" providerId="AD" clId="Web-{23EE7109-0E92-D6E4-6064-6B7DABEDE34B}" dt="2026-06-14T15:53:49.362" v="29"/>
          <ac:spMkLst>
            <pc:docMk/>
            <pc:sldMk cId="3804215731" sldId="262"/>
            <ac:spMk id="3" creationId="{BC46C608-AAC0-1B10-B74A-A0304960717B}"/>
          </ac:spMkLst>
        </pc:spChg>
      </pc:sldChg>
    </pc:docChg>
  </pc:docChgLst>
  <pc:docChgLst>
    <pc:chgData clId="Web-{23EE7109-0E92-D6E4-6064-6B7DABEDE34B}"/>
    <pc:docChg chg="modSld">
      <pc:chgData name="" userId="" providerId="" clId="Web-{23EE7109-0E92-D6E4-6064-6B7DABEDE34B}" dt="2026-06-14T15:39:14.041" v="0" actId="1076"/>
      <pc:docMkLst>
        <pc:docMk/>
      </pc:docMkLst>
      <pc:sldChg chg="modSp">
        <pc:chgData name="" userId="" providerId="" clId="Web-{23EE7109-0E92-D6E4-6064-6B7DABEDE34B}" dt="2026-06-14T15:39:14.041" v="0" actId="1076"/>
        <pc:sldMkLst>
          <pc:docMk/>
          <pc:sldMk cId="109857222" sldId="256"/>
        </pc:sldMkLst>
        <pc:picChg chg="mod">
          <ac:chgData name="" userId="" providerId="" clId="Web-{23EE7109-0E92-D6E4-6064-6B7DABEDE34B}" dt="2026-06-14T15:39:14.041" v="0" actId="1076"/>
          <ac:picMkLst>
            <pc:docMk/>
            <pc:sldMk cId="109857222" sldId="256"/>
            <ac:picMk id="7" creationId="{C37F2B0D-185D-1BBB-4E51-A2EEC0B084BA}"/>
          </ac:picMkLst>
        </pc:picChg>
      </pc:sldChg>
    </pc:docChg>
  </pc:docChgLst>
  <pc:docChgLst>
    <pc:chgData name="Mustafa Saleem Durrani (2519758)" userId="S::2519758@student.uwtsd.ac.uk::7d0e9eeb-c796-43b4-8549-5de5d75d3b60" providerId="AD" clId="Web-{9597DD00-BBBF-E1C2-6E2B-6101BD63BC3A}"/>
    <pc:docChg chg="mod addSld modSld sldOrd addMainMaster delMainMaster">
      <pc:chgData name="Mustafa Saleem Durrani (2519758)" userId="S::2519758@student.uwtsd.ac.uk::7d0e9eeb-c796-43b4-8549-5de5d75d3b60" providerId="AD" clId="Web-{9597DD00-BBBF-E1C2-6E2B-6101BD63BC3A}" dt="2026-06-12T20:51:30.006" v="418"/>
      <pc:docMkLst>
        <pc:docMk/>
      </pc:docMkLst>
      <pc:sldChg chg="addSp delSp modSp mod modClrScheme chgLayout">
        <pc:chgData name="Mustafa Saleem Durrani (2519758)" userId="S::2519758@student.uwtsd.ac.uk::7d0e9eeb-c796-43b4-8549-5de5d75d3b60" providerId="AD" clId="Web-{9597DD00-BBBF-E1C2-6E2B-6101BD63BC3A}" dt="2026-06-12T20:29:10.161" v="389" actId="14100"/>
        <pc:sldMkLst>
          <pc:docMk/>
          <pc:sldMk cId="109857222" sldId="256"/>
        </pc:sldMkLst>
        <pc:spChg chg="mod ord">
          <ac:chgData name="Mustafa Saleem Durrani (2519758)" userId="S::2519758@student.uwtsd.ac.uk::7d0e9eeb-c796-43b4-8549-5de5d75d3b60" providerId="AD" clId="Web-{9597DD00-BBBF-E1C2-6E2B-6101BD63BC3A}" dt="2026-06-12T20:29:10.161" v="389" actId="14100"/>
          <ac:spMkLst>
            <pc:docMk/>
            <pc:sldMk cId="109857222" sldId="256"/>
            <ac:spMk id="2" creationId="{00000000-0000-0000-0000-000000000000}"/>
          </ac:spMkLst>
        </pc:spChg>
        <pc:picChg chg="add mod modCrop">
          <ac:chgData name="Mustafa Saleem Durrani (2519758)" userId="S::2519758@student.uwtsd.ac.uk::7d0e9eeb-c796-43b4-8549-5de5d75d3b60" providerId="AD" clId="Web-{9597DD00-BBBF-E1C2-6E2B-6101BD63BC3A}" dt="2026-06-12T20:27:42.091" v="382" actId="1076"/>
          <ac:picMkLst>
            <pc:docMk/>
            <pc:sldMk cId="109857222" sldId="256"/>
            <ac:picMk id="4" creationId="{81B9159F-19FC-78F6-1632-1F835CD7EC6F}"/>
          </ac:picMkLst>
        </pc:picChg>
        <pc:picChg chg="add mod modCrop">
          <ac:chgData name="Mustafa Saleem Durrani (2519758)" userId="S::2519758@student.uwtsd.ac.uk::7d0e9eeb-c796-43b4-8549-5de5d75d3b60" providerId="AD" clId="Web-{9597DD00-BBBF-E1C2-6E2B-6101BD63BC3A}" dt="2026-06-12T20:27:48.622" v="383" actId="1076"/>
          <ac:picMkLst>
            <pc:docMk/>
            <pc:sldMk cId="109857222" sldId="256"/>
            <ac:picMk id="7" creationId="{C37F2B0D-185D-1BBB-4E51-A2EEC0B084BA}"/>
          </ac:picMkLst>
        </pc:picChg>
      </pc:sldChg>
      <pc:sldChg chg="addSp delSp modSp new">
        <pc:chgData name="Mustafa Saleem Durrani (2519758)" userId="S::2519758@student.uwtsd.ac.uk::7d0e9eeb-c796-43b4-8549-5de5d75d3b60" providerId="AD" clId="Web-{9597DD00-BBBF-E1C2-6E2B-6101BD63BC3A}" dt="2026-06-12T19:02:30.289" v="124" actId="1076"/>
        <pc:sldMkLst>
          <pc:docMk/>
          <pc:sldMk cId="1012093815" sldId="257"/>
        </pc:sldMkLst>
        <pc:spChg chg="mod">
          <ac:chgData name="Mustafa Saleem Durrani (2519758)" userId="S::2519758@student.uwtsd.ac.uk::7d0e9eeb-c796-43b4-8549-5de5d75d3b60" providerId="AD" clId="Web-{9597DD00-BBBF-E1C2-6E2B-6101BD63BC3A}" dt="2026-06-12T18:52:56.515" v="86" actId="20577"/>
          <ac:spMkLst>
            <pc:docMk/>
            <pc:sldMk cId="1012093815" sldId="257"/>
            <ac:spMk id="2" creationId="{38C85027-0C44-77A5-15C8-E1EE78768864}"/>
          </ac:spMkLst>
        </pc:spChg>
        <pc:spChg chg="mod">
          <ac:chgData name="Mustafa Saleem Durrani (2519758)" userId="S::2519758@student.uwtsd.ac.uk::7d0e9eeb-c796-43b4-8549-5de5d75d3b60" providerId="AD" clId="Web-{9597DD00-BBBF-E1C2-6E2B-6101BD63BC3A}" dt="2026-06-12T18:58:52.405" v="118" actId="20577"/>
          <ac:spMkLst>
            <pc:docMk/>
            <pc:sldMk cId="1012093815" sldId="257"/>
            <ac:spMk id="3" creationId="{B947CA8A-B9D8-7024-872A-539412ABE115}"/>
          </ac:spMkLst>
        </pc:spChg>
        <pc:picChg chg="add mod">
          <ac:chgData name="Mustafa Saleem Durrani (2519758)" userId="S::2519758@student.uwtsd.ac.uk::7d0e9eeb-c796-43b4-8549-5de5d75d3b60" providerId="AD" clId="Web-{9597DD00-BBBF-E1C2-6E2B-6101BD63BC3A}" dt="2026-06-12T19:02:30.289" v="124" actId="1076"/>
          <ac:picMkLst>
            <pc:docMk/>
            <pc:sldMk cId="1012093815" sldId="257"/>
            <ac:picMk id="5" creationId="{4A92AF9C-DDD0-205D-DCE2-F6B27CFECFBB}"/>
          </ac:picMkLst>
        </pc:picChg>
      </pc:sldChg>
      <pc:sldChg chg="addSp delSp modSp new mod setBg">
        <pc:chgData name="Mustafa Saleem Durrani (2519758)" userId="S::2519758@student.uwtsd.ac.uk::7d0e9eeb-c796-43b4-8549-5de5d75d3b60" providerId="AD" clId="Web-{9597DD00-BBBF-E1C2-6E2B-6101BD63BC3A}" dt="2026-06-12T19:03:32.448" v="133" actId="1076"/>
        <pc:sldMkLst>
          <pc:docMk/>
          <pc:sldMk cId="570792833" sldId="258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03:32.448" v="133" actId="1076"/>
          <ac:spMkLst>
            <pc:docMk/>
            <pc:sldMk cId="570792833" sldId="258"/>
            <ac:spMk id="3" creationId="{94BDDA63-2270-9B05-686A-52AA5783C405}"/>
          </ac:spMkLst>
        </pc:spChg>
        <pc:spChg chg="add">
          <ac:chgData name="Mustafa Saleem Durrani (2519758)" userId="S::2519758@student.uwtsd.ac.uk::7d0e9eeb-c796-43b4-8549-5de5d75d3b60" providerId="AD" clId="Web-{9597DD00-BBBF-E1C2-6E2B-6101BD63BC3A}" dt="2026-06-12T18:57:35.073" v="99"/>
          <ac:spMkLst>
            <pc:docMk/>
            <pc:sldMk cId="570792833" sldId="258"/>
            <ac:spMk id="8" creationId="{B8FE8EF1-7AF2-4864-A8DE-7EE3481DA1D4}"/>
          </ac:spMkLst>
        </pc:spChg>
        <pc:spChg chg="add">
          <ac:chgData name="Mustafa Saleem Durrani (2519758)" userId="S::2519758@student.uwtsd.ac.uk::7d0e9eeb-c796-43b4-8549-5de5d75d3b60" providerId="AD" clId="Web-{9597DD00-BBBF-E1C2-6E2B-6101BD63BC3A}" dt="2026-06-12T18:57:35.073" v="99"/>
          <ac:spMkLst>
            <pc:docMk/>
            <pc:sldMk cId="570792833" sldId="258"/>
            <ac:spMk id="22" creationId="{5B3CCFC9-E82D-444E-9621-FE5F95E679EC}"/>
          </ac:spMkLst>
        </pc:spChg>
        <pc:grpChg chg="add">
          <ac:chgData name="Mustafa Saleem Durrani (2519758)" userId="S::2519758@student.uwtsd.ac.uk::7d0e9eeb-c796-43b4-8549-5de5d75d3b60" providerId="AD" clId="Web-{9597DD00-BBBF-E1C2-6E2B-6101BD63BC3A}" dt="2026-06-12T18:57:35.073" v="99"/>
          <ac:grpSpMkLst>
            <pc:docMk/>
            <pc:sldMk cId="570792833" sldId="258"/>
            <ac:grpSpMk id="6" creationId="{7B7EFD05-5F12-420E-8AEF-74D5EF9D58BC}"/>
          </ac:grpSpMkLst>
        </pc:grpChg>
        <pc:grpChg chg="add">
          <ac:chgData name="Mustafa Saleem Durrani (2519758)" userId="S::2519758@student.uwtsd.ac.uk::7d0e9eeb-c796-43b4-8549-5de5d75d3b60" providerId="AD" clId="Web-{9597DD00-BBBF-E1C2-6E2B-6101BD63BC3A}" dt="2026-06-12T18:57:35.073" v="99"/>
          <ac:grpSpMkLst>
            <pc:docMk/>
            <pc:sldMk cId="570792833" sldId="258"/>
            <ac:grpSpMk id="7" creationId="{B64F33C7-E158-4057-87E7-6F42AA6D034A}"/>
          </ac:grpSpMkLst>
        </pc:grpChg>
        <pc:picChg chg="add mod">
          <ac:chgData name="Mustafa Saleem Durrani (2519758)" userId="S::2519758@student.uwtsd.ac.uk::7d0e9eeb-c796-43b4-8549-5de5d75d3b60" providerId="AD" clId="Web-{9597DD00-BBBF-E1C2-6E2B-6101BD63BC3A}" dt="2026-06-12T19:03:03.618" v="129" actId="1076"/>
          <ac:picMkLst>
            <pc:docMk/>
            <pc:sldMk cId="570792833" sldId="258"/>
            <ac:picMk id="4" creationId="{F8531545-07C5-D2CD-2298-9D81B192EA69}"/>
          </ac:picMkLst>
        </pc:pic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19:08:08.225" v="167" actId="14100"/>
        <pc:sldMkLst>
          <pc:docMk/>
          <pc:sldMk cId="2015094956" sldId="259"/>
        </pc:sldMkLst>
        <pc:spChg chg="mod">
          <ac:chgData name="Mustafa Saleem Durrani (2519758)" userId="S::2519758@student.uwtsd.ac.uk::7d0e9eeb-c796-43b4-8549-5de5d75d3b60" providerId="AD" clId="Web-{9597DD00-BBBF-E1C2-6E2B-6101BD63BC3A}" dt="2026-06-12T19:05:47.547" v="143" actId="14100"/>
          <ac:spMkLst>
            <pc:docMk/>
            <pc:sldMk cId="2015094956" sldId="259"/>
            <ac:spMk id="2" creationId="{28EDF6FA-1531-147D-138E-4A5ED236870E}"/>
          </ac:spMkLst>
        </pc:spChg>
        <pc:spChg chg="add mod">
          <ac:chgData name="Mustafa Saleem Durrani (2519758)" userId="S::2519758@student.uwtsd.ac.uk::7d0e9eeb-c796-43b4-8549-5de5d75d3b60" providerId="AD" clId="Web-{9597DD00-BBBF-E1C2-6E2B-6101BD63BC3A}" dt="2026-06-12T19:08:08.225" v="167" actId="14100"/>
          <ac:spMkLst>
            <pc:docMk/>
            <pc:sldMk cId="2015094956" sldId="259"/>
            <ac:spMk id="3" creationId="{B872F0E0-8641-24FD-02E4-9B9CCD65D888}"/>
          </ac:spMkLst>
        </pc:spChg>
      </pc:sldChg>
      <pc:sldChg chg="addSp delSp modSp new">
        <pc:chgData name="Mustafa Saleem Durrani (2519758)" userId="S::2519758@student.uwtsd.ac.uk::7d0e9eeb-c796-43b4-8549-5de5d75d3b60" providerId="AD" clId="Web-{9597DD00-BBBF-E1C2-6E2B-6101BD63BC3A}" dt="2026-06-12T19:12:51.128" v="276"/>
        <pc:sldMkLst>
          <pc:docMk/>
          <pc:sldMk cId="1144815472" sldId="260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10:39.841" v="198" actId="20577"/>
          <ac:spMkLst>
            <pc:docMk/>
            <pc:sldMk cId="1144815472" sldId="260"/>
            <ac:spMk id="5" creationId="{D4B44BA7-7824-2A52-245C-333370459FD9}"/>
          </ac:spMkLst>
        </pc:spChg>
        <pc:graphicFrameChg chg="add mod modGraphic">
          <ac:chgData name="Mustafa Saleem Durrani (2519758)" userId="S::2519758@student.uwtsd.ac.uk::7d0e9eeb-c796-43b4-8549-5de5d75d3b60" providerId="AD" clId="Web-{9597DD00-BBBF-E1C2-6E2B-6101BD63BC3A}" dt="2026-06-12T19:12:51.128" v="276"/>
          <ac:graphicFrameMkLst>
            <pc:docMk/>
            <pc:sldMk cId="1144815472" sldId="260"/>
            <ac:graphicFrameMk id="4" creationId="{590C72D3-E4F5-6459-12F4-3B7B8C082DF6}"/>
          </ac:graphicFrameMkLst>
        </pc:graphicFrameChg>
      </pc:sldChg>
      <pc:sldChg chg="addSp delSp modSp new ord">
        <pc:chgData name="Mustafa Saleem Durrani (2519758)" userId="S::2519758@student.uwtsd.ac.uk::7d0e9eeb-c796-43b4-8549-5de5d75d3b60" providerId="AD" clId="Web-{9597DD00-BBBF-E1C2-6E2B-6101BD63BC3A}" dt="2026-06-12T20:51:30.006" v="418"/>
        <pc:sldMkLst>
          <pc:docMk/>
          <pc:sldMk cId="4075660472" sldId="261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20:50:12.285" v="412" actId="1076"/>
          <ac:spMkLst>
            <pc:docMk/>
            <pc:sldMk cId="4075660472" sldId="261"/>
            <ac:spMk id="3" creationId="{E93A973C-C9CD-0B63-3C8F-B0A19AF420F7}"/>
          </ac:spMkLst>
        </pc:spChg>
        <pc:picChg chg="add mod">
          <ac:chgData name="Mustafa Saleem Durrani (2519758)" userId="S::2519758@student.uwtsd.ac.uk::7d0e9eeb-c796-43b4-8549-5de5d75d3b60" providerId="AD" clId="Web-{9597DD00-BBBF-E1C2-6E2B-6101BD63BC3A}" dt="2026-06-12T20:51:30.006" v="418"/>
          <ac:picMkLst>
            <pc:docMk/>
            <pc:sldMk cId="4075660472" sldId="261"/>
            <ac:picMk id="2" creationId="{720DD2BE-1220-736C-693A-5C699731B08E}"/>
          </ac:picMkLst>
        </pc:picChg>
      </pc:sldChg>
      <pc:sldChg chg="addSp modSp new ord">
        <pc:chgData name="Mustafa Saleem Durrani (2519758)" userId="S::2519758@student.uwtsd.ac.uk::7d0e9eeb-c796-43b4-8549-5de5d75d3b60" providerId="AD" clId="Web-{9597DD00-BBBF-E1C2-6E2B-6101BD63BC3A}" dt="2026-06-12T19:48:04.530" v="326" actId="1076"/>
        <pc:sldMkLst>
          <pc:docMk/>
          <pc:sldMk cId="3804215731" sldId="262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48:04.530" v="326" actId="1076"/>
          <ac:spMkLst>
            <pc:docMk/>
            <pc:sldMk cId="3804215731" sldId="262"/>
            <ac:spMk id="2" creationId="{3B877F56-799B-D5B7-A12E-7A6FF264717F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20:29:46.725" v="391" actId="20577"/>
        <pc:sldMkLst>
          <pc:docMk/>
          <pc:sldMk cId="3742472990" sldId="263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20:29:46.725" v="391" actId="20577"/>
          <ac:spMkLst>
            <pc:docMk/>
            <pc:sldMk cId="3742472990" sldId="263"/>
            <ac:spMk id="2" creationId="{C4FE93B2-DEBB-92A5-86F4-5819637BE236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20:19:05.661" v="354" actId="14100"/>
        <pc:sldMkLst>
          <pc:docMk/>
          <pc:sldMk cId="1335971810" sldId="264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20:19:05.661" v="354" actId="14100"/>
          <ac:spMkLst>
            <pc:docMk/>
            <pc:sldMk cId="1335971810" sldId="264"/>
            <ac:spMk id="2" creationId="{AFE78C83-9E94-859A-24E8-5F7C61DF4072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19:59:16.027" v="350" actId="14100"/>
        <pc:sldMkLst>
          <pc:docMk/>
          <pc:sldMk cId="2616246033" sldId="265"/>
        </pc:sldMkLst>
        <pc:spChg chg="add mod">
          <ac:chgData name="Mustafa Saleem Durrani (2519758)" userId="S::2519758@student.uwtsd.ac.uk::7d0e9eeb-c796-43b4-8549-5de5d75d3b60" providerId="AD" clId="Web-{9597DD00-BBBF-E1C2-6E2B-6101BD63BC3A}" dt="2026-06-12T19:59:16.027" v="350" actId="14100"/>
          <ac:spMkLst>
            <pc:docMk/>
            <pc:sldMk cId="2616246033" sldId="265"/>
            <ac:spMk id="2" creationId="{F909CCF6-3B23-6E0B-097D-1857AFA86B82}"/>
          </ac:spMkLst>
        </pc:spChg>
      </pc:sldChg>
      <pc:sldChg chg="addSp modSp new">
        <pc:chgData name="Mustafa Saleem Durrani (2519758)" userId="S::2519758@student.uwtsd.ac.uk::7d0e9eeb-c796-43b4-8549-5de5d75d3b60" providerId="AD" clId="Web-{9597DD00-BBBF-E1C2-6E2B-6101BD63BC3A}" dt="2026-06-12T20:19:47.006" v="359" actId="14100"/>
        <pc:sldMkLst>
          <pc:docMk/>
          <pc:sldMk cId="623300028" sldId="266"/>
        </pc:sldMkLst>
      </pc:sldChg>
      <pc:sldMasterChg chg="add addSldLayout modSldLayout">
        <pc:chgData name="Mustafa Saleem Durrani (2519758)" userId="S::2519758@student.uwtsd.ac.uk::7d0e9eeb-c796-43b4-8549-5de5d75d3b60" providerId="AD" clId="Web-{9597DD00-BBBF-E1C2-6E2B-6101BD63BC3A}" dt="2026-06-12T18:34:28.639" v="2"/>
        <pc:sldMasterMkLst>
          <pc:docMk/>
          <pc:sldMasterMk cId="3652154177" sldId="2147483701"/>
        </pc:sldMasterMkLst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663854000" sldId="2147483702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2468461" sldId="2147483703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149558761" sldId="2147483704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1498695624" sldId="2147483705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147424669" sldId="2147483706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490978926" sldId="2147483707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022093083" sldId="2147483708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776800329" sldId="2147483709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025579929" sldId="2147483710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032928531" sldId="2147483711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87185796" sldId="2147483712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1628756250" sldId="2147483713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4015127981" sldId="2147483714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2474326565" sldId="2147483715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3752499532" sldId="2147483716"/>
          </pc:sldLayoutMkLst>
        </pc:sldLayoutChg>
        <pc:sldLayoutChg chg="add mod replId">
          <pc:chgData name="Mustafa Saleem Durrani (2519758)" userId="S::2519758@student.uwtsd.ac.uk::7d0e9eeb-c796-43b4-8549-5de5d75d3b60" providerId="AD" clId="Web-{9597DD00-BBBF-E1C2-6E2B-6101BD63BC3A}" dt="2026-06-12T18:34:28.639" v="2"/>
          <pc:sldLayoutMkLst>
            <pc:docMk/>
            <pc:sldMasterMk cId="3652154177" sldId="2147483701"/>
            <pc:sldLayoutMk cId="1836937275" sldId="214748371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66689%7CUnknown%7CTWFpbGZsb3d8eyJFbXB0eU1hcGkiOnRydWUsIlYiOiIwLjAuMDAwMCIsIlAiOiJXaW4zMiIsIkFOIjoiTWFpbCIsIldUIjoyfQ%3D%3D%7C0%7C%7C%7C&amp;sdata=2PH4oGb4aGfL0tOtliD26UAZMmTfkJIpmqd8fgB9450%3D&amp;reserved=0" TargetMode="External"/><Relationship Id="rId1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33447%7CUnknown%7CTWFpbGZsb3d8eyJFbXB0eU1hcGkiOnRydWUsIlYiOiIwLjAuMDAwMCIsIlAiOiJXaW4zMiIsIkFOIjoiTWFpbCIsIldUIjoyfQ%3D%3D%7C0%7C%7C%7C&amp;sdata=Z76%2FGSfLRWtwyEqkqP%2B8iamCsHZZe8q0LnIG7uY%2FSp4%3D&amp;reserved=0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66689%7CUnknown%7CTWFpbGZsb3d8eyJFbXB0eU1hcGkiOnRydWUsIlYiOiIwLjAuMDAwMCIsIlAiOiJXaW4zMiIsIkFOIjoiTWFpbCIsIldUIjoyfQ%3D%3D%7C0%7C%7C%7C&amp;sdata=2PH4oGb4aGfL0tOtliD26UAZMmTfkJIpmqd8fgB9450%3D&amp;reserved=0" TargetMode="External"/><Relationship Id="rId1" Type="http://schemas.openxmlformats.org/officeDocument/2006/relationships/hyperlink" Target="https://eur01.safelinks.protection.outlook.com/?url=https%3A%2F%2Fwww.ons.gov.uk%2F&amp;data=05%7C02%7C2421022%40student.uwtsd.ac.uk%7C75ec768c219c4486f93208dec8b16889%7C4e0f11f9046e45059cb8db2152311e21%7C0%7C0%7C639168861446133447%7CUnknown%7CTWFpbGZsb3d8eyJFbXB0eU1hcGkiOnRydWUsIlYiOiIwLjAuMDAwMCIsIlAiOiJXaW4zMiIsIkFOIjoiTWFpbCIsIldUIjoyfQ%3D%3D%7C0%7C%7C%7C&amp;sdata=Z76%2FGSfLRWtwyEqkqP%2B8iamCsHZZe8q0LnIG7uY%2FSp4%3D&amp;reserved=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897637-2F1A-4DF8-B65C-7786F65EEB4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0FAAF08-9CE3-4ADA-9E8B-2BED4406A926}">
      <dgm:prSet/>
      <dgm:spPr/>
      <dgm:t>
        <a:bodyPr/>
        <a:lstStyle/>
        <a:p>
          <a:r>
            <a:rPr lang="en-US" b="1" i="0"/>
            <a:t>REFERENCES</a:t>
          </a:r>
          <a:endParaRPr lang="en-US"/>
        </a:p>
      </dgm:t>
    </dgm:pt>
    <dgm:pt modelId="{B4DBB2EE-8D31-4024-B06D-132BC3EBAE2D}" type="parTrans" cxnId="{019BEF00-F541-460D-882E-07ED65D30EDB}">
      <dgm:prSet/>
      <dgm:spPr/>
      <dgm:t>
        <a:bodyPr/>
        <a:lstStyle/>
        <a:p>
          <a:endParaRPr lang="en-US"/>
        </a:p>
      </dgm:t>
    </dgm:pt>
    <dgm:pt modelId="{9D6F67C6-FDC8-47C5-BBED-9770004E64C3}" type="sibTrans" cxnId="{019BEF00-F541-460D-882E-07ED65D30EDB}">
      <dgm:prSet/>
      <dgm:spPr/>
      <dgm:t>
        <a:bodyPr/>
        <a:lstStyle/>
        <a:p>
          <a:endParaRPr lang="en-US"/>
        </a:p>
      </dgm:t>
    </dgm:pt>
    <dgm:pt modelId="{1366E97B-B5BB-4620-B59C-AE43506F97CB}">
      <dgm:prSet/>
      <dgm:spPr/>
      <dgm:t>
        <a:bodyPr/>
        <a:lstStyle/>
        <a:p>
          <a:r>
            <a:rPr lang="en-US" b="0" i="0"/>
            <a:t>Brown, S. and Bessant, J. (2021) Strategic Operations Management. 5th edn. London: Routledge.</a:t>
          </a:r>
          <a:endParaRPr lang="en-US"/>
        </a:p>
      </dgm:t>
    </dgm:pt>
    <dgm:pt modelId="{4251D923-9744-4371-B1E4-9486016425B9}" type="parTrans" cxnId="{D91AB659-F98C-4F9F-802B-DABD03B40F3E}">
      <dgm:prSet/>
      <dgm:spPr/>
      <dgm:t>
        <a:bodyPr/>
        <a:lstStyle/>
        <a:p>
          <a:endParaRPr lang="en-US"/>
        </a:p>
      </dgm:t>
    </dgm:pt>
    <dgm:pt modelId="{B9E90A0A-809B-4DD6-BC91-0790AAFADD6B}" type="sibTrans" cxnId="{D91AB659-F98C-4F9F-802B-DABD03B40F3E}">
      <dgm:prSet/>
      <dgm:spPr/>
      <dgm:t>
        <a:bodyPr/>
        <a:lstStyle/>
        <a:p>
          <a:endParaRPr lang="en-US"/>
        </a:p>
      </dgm:t>
    </dgm:pt>
    <dgm:pt modelId="{D7BFE0AB-7018-4954-8053-AD6ADA4F440B}">
      <dgm:prSet/>
      <dgm:spPr/>
      <dgm:t>
        <a:bodyPr/>
        <a:lstStyle/>
        <a:p>
          <a:r>
            <a:rPr lang="en-US" b="0" i="0"/>
            <a:t>Ishikawa, K. (1985) What is Total Quality Control? The Japanese Way. Englewood Cliffs, NJ: Prentice Hall.</a:t>
          </a:r>
          <a:endParaRPr lang="en-US"/>
        </a:p>
      </dgm:t>
    </dgm:pt>
    <dgm:pt modelId="{AFDCD948-62AB-4995-940A-2DC040A9E9F1}" type="parTrans" cxnId="{0F1BEE47-712F-4A0C-BF56-76472059C748}">
      <dgm:prSet/>
      <dgm:spPr/>
      <dgm:t>
        <a:bodyPr/>
        <a:lstStyle/>
        <a:p>
          <a:endParaRPr lang="en-US"/>
        </a:p>
      </dgm:t>
    </dgm:pt>
    <dgm:pt modelId="{4A52FCEA-20F8-4EC0-A215-CC48A93CA5C0}" type="sibTrans" cxnId="{0F1BEE47-712F-4A0C-BF56-76472059C748}">
      <dgm:prSet/>
      <dgm:spPr/>
      <dgm:t>
        <a:bodyPr/>
        <a:lstStyle/>
        <a:p>
          <a:endParaRPr lang="en-US"/>
        </a:p>
      </dgm:t>
    </dgm:pt>
    <dgm:pt modelId="{F8C4F4E7-AC92-4F2F-A186-4BBA6DC21B34}">
      <dgm:prSet/>
      <dgm:spPr/>
      <dgm:t>
        <a:bodyPr/>
        <a:lstStyle/>
        <a:p>
          <a:r>
            <a:rPr lang="en-US" b="0" i="0"/>
            <a:t>Johnson, G., Whittington, R., Scholes, K., Angwin, D. and Regnér, P. (2020) Exploring Strategy. 12th edn. Harlow: Pearson.</a:t>
          </a:r>
          <a:endParaRPr lang="en-US"/>
        </a:p>
      </dgm:t>
    </dgm:pt>
    <dgm:pt modelId="{9DD4D5F6-4207-4F55-93E0-C755580B134E}" type="parTrans" cxnId="{C0CCAEF2-2642-472B-84C9-D02C887D430D}">
      <dgm:prSet/>
      <dgm:spPr/>
      <dgm:t>
        <a:bodyPr/>
        <a:lstStyle/>
        <a:p>
          <a:endParaRPr lang="en-US"/>
        </a:p>
      </dgm:t>
    </dgm:pt>
    <dgm:pt modelId="{EA65ADFB-1CFF-4F33-8D5E-7760B8A9CBFB}" type="sibTrans" cxnId="{C0CCAEF2-2642-472B-84C9-D02C887D430D}">
      <dgm:prSet/>
      <dgm:spPr/>
      <dgm:t>
        <a:bodyPr/>
        <a:lstStyle/>
        <a:p>
          <a:endParaRPr lang="en-US"/>
        </a:p>
      </dgm:t>
    </dgm:pt>
    <dgm:pt modelId="{697559F8-EABB-4E97-90F3-A5700D1DE9D7}">
      <dgm:prSet/>
      <dgm:spPr/>
      <dgm:t>
        <a:bodyPr/>
        <a:lstStyle/>
        <a:p>
          <a:r>
            <a:rPr lang="en-US" b="0" i="0"/>
            <a:t>Office for National Statistics (2024) Who are the hybrid workers? Available at: </a:t>
          </a:r>
          <a:r>
            <a:rPr lang="en-US" b="0" i="0">
              <a:hlinkClick xmlns:r="http://schemas.openxmlformats.org/officeDocument/2006/relationships" r:id="rId1"/>
            </a:rPr>
            <a:t>https://www.ons.gov.uk</a:t>
          </a:r>
          <a:r>
            <a:rPr lang="en-US" b="0" i="0"/>
            <a:t>(Accessed: 12 June 2026).</a:t>
          </a:r>
          <a:endParaRPr lang="en-US"/>
        </a:p>
      </dgm:t>
    </dgm:pt>
    <dgm:pt modelId="{7A623B94-1710-4BA3-AF92-CF8CF525B918}" type="parTrans" cxnId="{6C543C36-4623-4828-94EB-E3CC8134E0A2}">
      <dgm:prSet/>
      <dgm:spPr/>
      <dgm:t>
        <a:bodyPr/>
        <a:lstStyle/>
        <a:p>
          <a:endParaRPr lang="en-US"/>
        </a:p>
      </dgm:t>
    </dgm:pt>
    <dgm:pt modelId="{84C472F5-3B51-458B-A104-D5BADB9D8B3E}" type="sibTrans" cxnId="{6C543C36-4623-4828-94EB-E3CC8134E0A2}">
      <dgm:prSet/>
      <dgm:spPr/>
      <dgm:t>
        <a:bodyPr/>
        <a:lstStyle/>
        <a:p>
          <a:endParaRPr lang="en-US"/>
        </a:p>
      </dgm:t>
    </dgm:pt>
    <dgm:pt modelId="{2A0E39DE-9790-4113-83BF-ABCB02305041}">
      <dgm:prSet/>
      <dgm:spPr/>
      <dgm:t>
        <a:bodyPr/>
        <a:lstStyle/>
        <a:p>
          <a:r>
            <a:rPr lang="en-US" b="0" i="0"/>
            <a:t>Office for National Statistics (2023) Characteristics of homeworkers, Great Britain. Available at: </a:t>
          </a:r>
          <a:r>
            <a:rPr lang="en-US" b="0" i="0">
              <a:hlinkClick xmlns:r="http://schemas.openxmlformats.org/officeDocument/2006/relationships" r:id="rId2"/>
            </a:rPr>
            <a:t>https://www.ons.gov.uk</a:t>
          </a:r>
          <a:r>
            <a:rPr lang="en-US" b="0" i="0"/>
            <a:t> (Accessed: 12 June 2026).</a:t>
          </a:r>
          <a:endParaRPr lang="en-US"/>
        </a:p>
      </dgm:t>
    </dgm:pt>
    <dgm:pt modelId="{8A62F957-70CC-47B0-8E79-76C4F092A46E}" type="parTrans" cxnId="{429498B5-5BB8-4052-9848-D9DBF10C7B9F}">
      <dgm:prSet/>
      <dgm:spPr/>
      <dgm:t>
        <a:bodyPr/>
        <a:lstStyle/>
        <a:p>
          <a:endParaRPr lang="en-US"/>
        </a:p>
      </dgm:t>
    </dgm:pt>
    <dgm:pt modelId="{CEB2A2F3-6EC1-4E74-9B36-4824D63E394B}" type="sibTrans" cxnId="{429498B5-5BB8-4052-9848-D9DBF10C7B9F}">
      <dgm:prSet/>
      <dgm:spPr/>
      <dgm:t>
        <a:bodyPr/>
        <a:lstStyle/>
        <a:p>
          <a:endParaRPr lang="en-US"/>
        </a:p>
      </dgm:t>
    </dgm:pt>
    <dgm:pt modelId="{809EA49F-5CC6-4DA9-ACCB-3CB2C72F3C71}" type="pres">
      <dgm:prSet presAssocID="{C7897637-2F1A-4DF8-B65C-7786F65EEB45}" presName="vert0" presStyleCnt="0">
        <dgm:presLayoutVars>
          <dgm:dir/>
          <dgm:animOne val="branch"/>
          <dgm:animLvl val="lvl"/>
        </dgm:presLayoutVars>
      </dgm:prSet>
      <dgm:spPr/>
    </dgm:pt>
    <dgm:pt modelId="{9AC5EEA3-A207-40F7-9C74-662D08CA5533}" type="pres">
      <dgm:prSet presAssocID="{C0FAAF08-9CE3-4ADA-9E8B-2BED4406A926}" presName="thickLine" presStyleLbl="alignNode1" presStyleIdx="0" presStyleCnt="6"/>
      <dgm:spPr/>
    </dgm:pt>
    <dgm:pt modelId="{FE5A6865-A880-4B2F-8045-23D02550A6E3}" type="pres">
      <dgm:prSet presAssocID="{C0FAAF08-9CE3-4ADA-9E8B-2BED4406A926}" presName="horz1" presStyleCnt="0"/>
      <dgm:spPr/>
    </dgm:pt>
    <dgm:pt modelId="{F876A888-FE01-4BD6-9494-FC1FE8D41144}" type="pres">
      <dgm:prSet presAssocID="{C0FAAF08-9CE3-4ADA-9E8B-2BED4406A926}" presName="tx1" presStyleLbl="revTx" presStyleIdx="0" presStyleCnt="6"/>
      <dgm:spPr/>
    </dgm:pt>
    <dgm:pt modelId="{D2CCB59C-D49E-429E-AE71-A2805573B192}" type="pres">
      <dgm:prSet presAssocID="{C0FAAF08-9CE3-4ADA-9E8B-2BED4406A926}" presName="vert1" presStyleCnt="0"/>
      <dgm:spPr/>
    </dgm:pt>
    <dgm:pt modelId="{58415879-8C93-405B-8669-A7AC73352182}" type="pres">
      <dgm:prSet presAssocID="{1366E97B-B5BB-4620-B59C-AE43506F97CB}" presName="thickLine" presStyleLbl="alignNode1" presStyleIdx="1" presStyleCnt="6"/>
      <dgm:spPr/>
    </dgm:pt>
    <dgm:pt modelId="{CFC189D9-BC83-433A-BEA7-5B6E3547A4A5}" type="pres">
      <dgm:prSet presAssocID="{1366E97B-B5BB-4620-B59C-AE43506F97CB}" presName="horz1" presStyleCnt="0"/>
      <dgm:spPr/>
    </dgm:pt>
    <dgm:pt modelId="{C21E03A6-A90F-4ED2-A943-63B3E98018C3}" type="pres">
      <dgm:prSet presAssocID="{1366E97B-B5BB-4620-B59C-AE43506F97CB}" presName="tx1" presStyleLbl="revTx" presStyleIdx="1" presStyleCnt="6"/>
      <dgm:spPr/>
    </dgm:pt>
    <dgm:pt modelId="{AF19BC31-8430-4063-87F5-5D0CFC0043A6}" type="pres">
      <dgm:prSet presAssocID="{1366E97B-B5BB-4620-B59C-AE43506F97CB}" presName="vert1" presStyleCnt="0"/>
      <dgm:spPr/>
    </dgm:pt>
    <dgm:pt modelId="{BB5E4A5C-28CC-4D0E-8FB9-B10B839A8B35}" type="pres">
      <dgm:prSet presAssocID="{D7BFE0AB-7018-4954-8053-AD6ADA4F440B}" presName="thickLine" presStyleLbl="alignNode1" presStyleIdx="2" presStyleCnt="6"/>
      <dgm:spPr/>
    </dgm:pt>
    <dgm:pt modelId="{0C146174-61AB-4A0B-8A2E-F68C1D2717FD}" type="pres">
      <dgm:prSet presAssocID="{D7BFE0AB-7018-4954-8053-AD6ADA4F440B}" presName="horz1" presStyleCnt="0"/>
      <dgm:spPr/>
    </dgm:pt>
    <dgm:pt modelId="{06DA9F0B-1B50-4865-868D-69B68C08A931}" type="pres">
      <dgm:prSet presAssocID="{D7BFE0AB-7018-4954-8053-AD6ADA4F440B}" presName="tx1" presStyleLbl="revTx" presStyleIdx="2" presStyleCnt="6"/>
      <dgm:spPr/>
    </dgm:pt>
    <dgm:pt modelId="{C9F3F2BB-B292-4341-B9F8-77268F3760F6}" type="pres">
      <dgm:prSet presAssocID="{D7BFE0AB-7018-4954-8053-AD6ADA4F440B}" presName="vert1" presStyleCnt="0"/>
      <dgm:spPr/>
    </dgm:pt>
    <dgm:pt modelId="{F1DCF99E-898E-4CEC-B328-25BABFF7335A}" type="pres">
      <dgm:prSet presAssocID="{F8C4F4E7-AC92-4F2F-A186-4BBA6DC21B34}" presName="thickLine" presStyleLbl="alignNode1" presStyleIdx="3" presStyleCnt="6"/>
      <dgm:spPr/>
    </dgm:pt>
    <dgm:pt modelId="{8205BEE9-21FE-4636-8BC1-EF5F444BD5A6}" type="pres">
      <dgm:prSet presAssocID="{F8C4F4E7-AC92-4F2F-A186-4BBA6DC21B34}" presName="horz1" presStyleCnt="0"/>
      <dgm:spPr/>
    </dgm:pt>
    <dgm:pt modelId="{A35EA590-CB5E-4DE1-981D-9942F82034F1}" type="pres">
      <dgm:prSet presAssocID="{F8C4F4E7-AC92-4F2F-A186-4BBA6DC21B34}" presName="tx1" presStyleLbl="revTx" presStyleIdx="3" presStyleCnt="6"/>
      <dgm:spPr/>
    </dgm:pt>
    <dgm:pt modelId="{3CD10CC6-6774-4EC7-8E93-015A089AC275}" type="pres">
      <dgm:prSet presAssocID="{F8C4F4E7-AC92-4F2F-A186-4BBA6DC21B34}" presName="vert1" presStyleCnt="0"/>
      <dgm:spPr/>
    </dgm:pt>
    <dgm:pt modelId="{75BB2686-4643-4231-9F3F-DBD56B460A1D}" type="pres">
      <dgm:prSet presAssocID="{697559F8-EABB-4E97-90F3-A5700D1DE9D7}" presName="thickLine" presStyleLbl="alignNode1" presStyleIdx="4" presStyleCnt="6"/>
      <dgm:spPr/>
    </dgm:pt>
    <dgm:pt modelId="{7A95FEFD-37C7-46EB-9462-158B407E9931}" type="pres">
      <dgm:prSet presAssocID="{697559F8-EABB-4E97-90F3-A5700D1DE9D7}" presName="horz1" presStyleCnt="0"/>
      <dgm:spPr/>
    </dgm:pt>
    <dgm:pt modelId="{4EFFCDB1-1D37-413A-B1E9-4D5897CBAC64}" type="pres">
      <dgm:prSet presAssocID="{697559F8-EABB-4E97-90F3-A5700D1DE9D7}" presName="tx1" presStyleLbl="revTx" presStyleIdx="4" presStyleCnt="6"/>
      <dgm:spPr/>
    </dgm:pt>
    <dgm:pt modelId="{487822BB-6B02-4A74-9438-EABD8B596631}" type="pres">
      <dgm:prSet presAssocID="{697559F8-EABB-4E97-90F3-A5700D1DE9D7}" presName="vert1" presStyleCnt="0"/>
      <dgm:spPr/>
    </dgm:pt>
    <dgm:pt modelId="{2CBBC210-EF49-4A33-9D1C-986586DEFA8B}" type="pres">
      <dgm:prSet presAssocID="{2A0E39DE-9790-4113-83BF-ABCB02305041}" presName="thickLine" presStyleLbl="alignNode1" presStyleIdx="5" presStyleCnt="6"/>
      <dgm:spPr/>
    </dgm:pt>
    <dgm:pt modelId="{4C1AB553-36BA-423D-9FF0-077677AF29CD}" type="pres">
      <dgm:prSet presAssocID="{2A0E39DE-9790-4113-83BF-ABCB02305041}" presName="horz1" presStyleCnt="0"/>
      <dgm:spPr/>
    </dgm:pt>
    <dgm:pt modelId="{100194BD-3E55-4E7C-BBA5-51F55230F0AC}" type="pres">
      <dgm:prSet presAssocID="{2A0E39DE-9790-4113-83BF-ABCB02305041}" presName="tx1" presStyleLbl="revTx" presStyleIdx="5" presStyleCnt="6"/>
      <dgm:spPr/>
    </dgm:pt>
    <dgm:pt modelId="{D5FF97E2-8473-431C-88F4-CD0A4D2A82CF}" type="pres">
      <dgm:prSet presAssocID="{2A0E39DE-9790-4113-83BF-ABCB02305041}" presName="vert1" presStyleCnt="0"/>
      <dgm:spPr/>
    </dgm:pt>
  </dgm:ptLst>
  <dgm:cxnLst>
    <dgm:cxn modelId="{019BEF00-F541-460D-882E-07ED65D30EDB}" srcId="{C7897637-2F1A-4DF8-B65C-7786F65EEB45}" destId="{C0FAAF08-9CE3-4ADA-9E8B-2BED4406A926}" srcOrd="0" destOrd="0" parTransId="{B4DBB2EE-8D31-4024-B06D-132BC3EBAE2D}" sibTransId="{9D6F67C6-FDC8-47C5-BBED-9770004E64C3}"/>
    <dgm:cxn modelId="{CDD35B1D-1333-4520-B83B-53A4AE32BDC3}" type="presOf" srcId="{2A0E39DE-9790-4113-83BF-ABCB02305041}" destId="{100194BD-3E55-4E7C-BBA5-51F55230F0AC}" srcOrd="0" destOrd="0" presId="urn:microsoft.com/office/officeart/2008/layout/LinedList"/>
    <dgm:cxn modelId="{6C543C36-4623-4828-94EB-E3CC8134E0A2}" srcId="{C7897637-2F1A-4DF8-B65C-7786F65EEB45}" destId="{697559F8-EABB-4E97-90F3-A5700D1DE9D7}" srcOrd="4" destOrd="0" parTransId="{7A623B94-1710-4BA3-AF92-CF8CF525B918}" sibTransId="{84C472F5-3B51-458B-A104-D5BADB9D8B3E}"/>
    <dgm:cxn modelId="{7774E963-61E2-467F-9CDA-0C8F31A01873}" type="presOf" srcId="{F8C4F4E7-AC92-4F2F-A186-4BBA6DC21B34}" destId="{A35EA590-CB5E-4DE1-981D-9942F82034F1}" srcOrd="0" destOrd="0" presId="urn:microsoft.com/office/officeart/2008/layout/LinedList"/>
    <dgm:cxn modelId="{0F1BEE47-712F-4A0C-BF56-76472059C748}" srcId="{C7897637-2F1A-4DF8-B65C-7786F65EEB45}" destId="{D7BFE0AB-7018-4954-8053-AD6ADA4F440B}" srcOrd="2" destOrd="0" parTransId="{AFDCD948-62AB-4995-940A-2DC040A9E9F1}" sibTransId="{4A52FCEA-20F8-4EC0-A215-CC48A93CA5C0}"/>
    <dgm:cxn modelId="{353B6854-F7F8-4AEF-9A92-E609408C789A}" type="presOf" srcId="{C0FAAF08-9CE3-4ADA-9E8B-2BED4406A926}" destId="{F876A888-FE01-4BD6-9494-FC1FE8D41144}" srcOrd="0" destOrd="0" presId="urn:microsoft.com/office/officeart/2008/layout/LinedList"/>
    <dgm:cxn modelId="{D91AB659-F98C-4F9F-802B-DABD03B40F3E}" srcId="{C7897637-2F1A-4DF8-B65C-7786F65EEB45}" destId="{1366E97B-B5BB-4620-B59C-AE43506F97CB}" srcOrd="1" destOrd="0" parTransId="{4251D923-9744-4371-B1E4-9486016425B9}" sibTransId="{B9E90A0A-809B-4DD6-BC91-0790AAFADD6B}"/>
    <dgm:cxn modelId="{8EAF70A3-B33F-44A1-A71B-343A2A8E1728}" type="presOf" srcId="{C7897637-2F1A-4DF8-B65C-7786F65EEB45}" destId="{809EA49F-5CC6-4DA9-ACCB-3CB2C72F3C71}" srcOrd="0" destOrd="0" presId="urn:microsoft.com/office/officeart/2008/layout/LinedList"/>
    <dgm:cxn modelId="{429498B5-5BB8-4052-9848-D9DBF10C7B9F}" srcId="{C7897637-2F1A-4DF8-B65C-7786F65EEB45}" destId="{2A0E39DE-9790-4113-83BF-ABCB02305041}" srcOrd="5" destOrd="0" parTransId="{8A62F957-70CC-47B0-8E79-76C4F092A46E}" sibTransId="{CEB2A2F3-6EC1-4E74-9B36-4824D63E394B}"/>
    <dgm:cxn modelId="{45EA54BE-67BB-4EC6-A38C-BAE566541578}" type="presOf" srcId="{697559F8-EABB-4E97-90F3-A5700D1DE9D7}" destId="{4EFFCDB1-1D37-413A-B1E9-4D5897CBAC64}" srcOrd="0" destOrd="0" presId="urn:microsoft.com/office/officeart/2008/layout/LinedList"/>
    <dgm:cxn modelId="{753E39D5-18EE-41A1-8BFC-FEDA681590FA}" type="presOf" srcId="{1366E97B-B5BB-4620-B59C-AE43506F97CB}" destId="{C21E03A6-A90F-4ED2-A943-63B3E98018C3}" srcOrd="0" destOrd="0" presId="urn:microsoft.com/office/officeart/2008/layout/LinedList"/>
    <dgm:cxn modelId="{344694E3-581A-48E5-9A0E-1833970C2366}" type="presOf" srcId="{D7BFE0AB-7018-4954-8053-AD6ADA4F440B}" destId="{06DA9F0B-1B50-4865-868D-69B68C08A931}" srcOrd="0" destOrd="0" presId="urn:microsoft.com/office/officeart/2008/layout/LinedList"/>
    <dgm:cxn modelId="{C0CCAEF2-2642-472B-84C9-D02C887D430D}" srcId="{C7897637-2F1A-4DF8-B65C-7786F65EEB45}" destId="{F8C4F4E7-AC92-4F2F-A186-4BBA6DC21B34}" srcOrd="3" destOrd="0" parTransId="{9DD4D5F6-4207-4F55-93E0-C755580B134E}" sibTransId="{EA65ADFB-1CFF-4F33-8D5E-7760B8A9CBFB}"/>
    <dgm:cxn modelId="{86D1E185-E1B4-4E99-A004-DA6FB75BE7E2}" type="presParOf" srcId="{809EA49F-5CC6-4DA9-ACCB-3CB2C72F3C71}" destId="{9AC5EEA3-A207-40F7-9C74-662D08CA5533}" srcOrd="0" destOrd="0" presId="urn:microsoft.com/office/officeart/2008/layout/LinedList"/>
    <dgm:cxn modelId="{5189FBB9-8967-4688-806A-E827C2AA19C6}" type="presParOf" srcId="{809EA49F-5CC6-4DA9-ACCB-3CB2C72F3C71}" destId="{FE5A6865-A880-4B2F-8045-23D02550A6E3}" srcOrd="1" destOrd="0" presId="urn:microsoft.com/office/officeart/2008/layout/LinedList"/>
    <dgm:cxn modelId="{29C58BEE-3BE5-436B-A54A-F57FA2FE0F9B}" type="presParOf" srcId="{FE5A6865-A880-4B2F-8045-23D02550A6E3}" destId="{F876A888-FE01-4BD6-9494-FC1FE8D41144}" srcOrd="0" destOrd="0" presId="urn:microsoft.com/office/officeart/2008/layout/LinedList"/>
    <dgm:cxn modelId="{04CB4056-B4C3-4F96-B0EC-9A06F1F0D8A3}" type="presParOf" srcId="{FE5A6865-A880-4B2F-8045-23D02550A6E3}" destId="{D2CCB59C-D49E-429E-AE71-A2805573B192}" srcOrd="1" destOrd="0" presId="urn:microsoft.com/office/officeart/2008/layout/LinedList"/>
    <dgm:cxn modelId="{61A3BC31-DBFB-4560-93E2-95D3194319C3}" type="presParOf" srcId="{809EA49F-5CC6-4DA9-ACCB-3CB2C72F3C71}" destId="{58415879-8C93-405B-8669-A7AC73352182}" srcOrd="2" destOrd="0" presId="urn:microsoft.com/office/officeart/2008/layout/LinedList"/>
    <dgm:cxn modelId="{19B2C377-A1FA-4018-957E-A066D34BDF9D}" type="presParOf" srcId="{809EA49F-5CC6-4DA9-ACCB-3CB2C72F3C71}" destId="{CFC189D9-BC83-433A-BEA7-5B6E3547A4A5}" srcOrd="3" destOrd="0" presId="urn:microsoft.com/office/officeart/2008/layout/LinedList"/>
    <dgm:cxn modelId="{18FBC951-0824-4FDF-BE02-FE0D6A757DA4}" type="presParOf" srcId="{CFC189D9-BC83-433A-BEA7-5B6E3547A4A5}" destId="{C21E03A6-A90F-4ED2-A943-63B3E98018C3}" srcOrd="0" destOrd="0" presId="urn:microsoft.com/office/officeart/2008/layout/LinedList"/>
    <dgm:cxn modelId="{B6B614EA-0009-4F2F-822E-B5E36763CFE2}" type="presParOf" srcId="{CFC189D9-BC83-433A-BEA7-5B6E3547A4A5}" destId="{AF19BC31-8430-4063-87F5-5D0CFC0043A6}" srcOrd="1" destOrd="0" presId="urn:microsoft.com/office/officeart/2008/layout/LinedList"/>
    <dgm:cxn modelId="{CF0C0158-F372-43E7-9B2A-5DE7A390B758}" type="presParOf" srcId="{809EA49F-5CC6-4DA9-ACCB-3CB2C72F3C71}" destId="{BB5E4A5C-28CC-4D0E-8FB9-B10B839A8B35}" srcOrd="4" destOrd="0" presId="urn:microsoft.com/office/officeart/2008/layout/LinedList"/>
    <dgm:cxn modelId="{C69ECB2C-D128-4A66-B586-64F27BE738A1}" type="presParOf" srcId="{809EA49F-5CC6-4DA9-ACCB-3CB2C72F3C71}" destId="{0C146174-61AB-4A0B-8A2E-F68C1D2717FD}" srcOrd="5" destOrd="0" presId="urn:microsoft.com/office/officeart/2008/layout/LinedList"/>
    <dgm:cxn modelId="{4D3B94F6-339E-4CDB-AACC-064BEC880C93}" type="presParOf" srcId="{0C146174-61AB-4A0B-8A2E-F68C1D2717FD}" destId="{06DA9F0B-1B50-4865-868D-69B68C08A931}" srcOrd="0" destOrd="0" presId="urn:microsoft.com/office/officeart/2008/layout/LinedList"/>
    <dgm:cxn modelId="{ECD6F1B8-1CDF-4E15-95E8-8695D4A32E98}" type="presParOf" srcId="{0C146174-61AB-4A0B-8A2E-F68C1D2717FD}" destId="{C9F3F2BB-B292-4341-B9F8-77268F3760F6}" srcOrd="1" destOrd="0" presId="urn:microsoft.com/office/officeart/2008/layout/LinedList"/>
    <dgm:cxn modelId="{DD962427-D487-4D26-BADF-ABC68139BF4C}" type="presParOf" srcId="{809EA49F-5CC6-4DA9-ACCB-3CB2C72F3C71}" destId="{F1DCF99E-898E-4CEC-B328-25BABFF7335A}" srcOrd="6" destOrd="0" presId="urn:microsoft.com/office/officeart/2008/layout/LinedList"/>
    <dgm:cxn modelId="{0F9EBB26-0E4E-4F4E-B63C-FF6839789ACA}" type="presParOf" srcId="{809EA49F-5CC6-4DA9-ACCB-3CB2C72F3C71}" destId="{8205BEE9-21FE-4636-8BC1-EF5F444BD5A6}" srcOrd="7" destOrd="0" presId="urn:microsoft.com/office/officeart/2008/layout/LinedList"/>
    <dgm:cxn modelId="{DE717F64-DD81-4C1D-BD6B-510C26E794B3}" type="presParOf" srcId="{8205BEE9-21FE-4636-8BC1-EF5F444BD5A6}" destId="{A35EA590-CB5E-4DE1-981D-9942F82034F1}" srcOrd="0" destOrd="0" presId="urn:microsoft.com/office/officeart/2008/layout/LinedList"/>
    <dgm:cxn modelId="{9E685A31-08E1-489E-A41F-4BFBE2ED2A15}" type="presParOf" srcId="{8205BEE9-21FE-4636-8BC1-EF5F444BD5A6}" destId="{3CD10CC6-6774-4EC7-8E93-015A089AC275}" srcOrd="1" destOrd="0" presId="urn:microsoft.com/office/officeart/2008/layout/LinedList"/>
    <dgm:cxn modelId="{9F71ECC3-1684-4FD0-A96B-6F32019B07E8}" type="presParOf" srcId="{809EA49F-5CC6-4DA9-ACCB-3CB2C72F3C71}" destId="{75BB2686-4643-4231-9F3F-DBD56B460A1D}" srcOrd="8" destOrd="0" presId="urn:microsoft.com/office/officeart/2008/layout/LinedList"/>
    <dgm:cxn modelId="{AA92C48D-5A0C-4119-BAEF-A0463B0715BF}" type="presParOf" srcId="{809EA49F-5CC6-4DA9-ACCB-3CB2C72F3C71}" destId="{7A95FEFD-37C7-46EB-9462-158B407E9931}" srcOrd="9" destOrd="0" presId="urn:microsoft.com/office/officeart/2008/layout/LinedList"/>
    <dgm:cxn modelId="{45D5ABA4-EA48-4685-BC1E-5E3E2BD35D02}" type="presParOf" srcId="{7A95FEFD-37C7-46EB-9462-158B407E9931}" destId="{4EFFCDB1-1D37-413A-B1E9-4D5897CBAC64}" srcOrd="0" destOrd="0" presId="urn:microsoft.com/office/officeart/2008/layout/LinedList"/>
    <dgm:cxn modelId="{E9A5EDC0-837F-4155-A6B2-A2316DA0334F}" type="presParOf" srcId="{7A95FEFD-37C7-46EB-9462-158B407E9931}" destId="{487822BB-6B02-4A74-9438-EABD8B596631}" srcOrd="1" destOrd="0" presId="urn:microsoft.com/office/officeart/2008/layout/LinedList"/>
    <dgm:cxn modelId="{EFA1079A-864E-40DA-8C76-17E756AD47AC}" type="presParOf" srcId="{809EA49F-5CC6-4DA9-ACCB-3CB2C72F3C71}" destId="{2CBBC210-EF49-4A33-9D1C-986586DEFA8B}" srcOrd="10" destOrd="0" presId="urn:microsoft.com/office/officeart/2008/layout/LinedList"/>
    <dgm:cxn modelId="{5B15E2C8-1C73-4E30-A5E4-5DD963873BD7}" type="presParOf" srcId="{809EA49F-5CC6-4DA9-ACCB-3CB2C72F3C71}" destId="{4C1AB553-36BA-423D-9FF0-077677AF29CD}" srcOrd="11" destOrd="0" presId="urn:microsoft.com/office/officeart/2008/layout/LinedList"/>
    <dgm:cxn modelId="{087CB99C-29D9-4591-A1B4-EFEFA703C5DB}" type="presParOf" srcId="{4C1AB553-36BA-423D-9FF0-077677AF29CD}" destId="{100194BD-3E55-4E7C-BBA5-51F55230F0AC}" srcOrd="0" destOrd="0" presId="urn:microsoft.com/office/officeart/2008/layout/LinedList"/>
    <dgm:cxn modelId="{1608893A-7C1A-422C-8B02-F3371D201C2E}" type="presParOf" srcId="{4C1AB553-36BA-423D-9FF0-077677AF29CD}" destId="{D5FF97E2-8473-431C-88F4-CD0A4D2A82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5EEA3-A207-40F7-9C74-662D08CA5533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76A888-FE01-4BD6-9494-FC1FE8D41144}">
      <dsp:nvSpPr>
        <dsp:cNvPr id="0" name=""/>
        <dsp:cNvSpPr/>
      </dsp:nvSpPr>
      <dsp:spPr>
        <a:xfrm>
          <a:off x="0" y="2570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/>
            <a:t>REFERENCES</a:t>
          </a:r>
          <a:endParaRPr lang="en-US" sz="1800" kern="1200"/>
        </a:p>
      </dsp:txBody>
      <dsp:txXfrm>
        <a:off x="0" y="2570"/>
        <a:ext cx="6832212" cy="876606"/>
      </dsp:txXfrm>
    </dsp:sp>
    <dsp:sp modelId="{58415879-8C93-405B-8669-A7AC73352182}">
      <dsp:nvSpPr>
        <dsp:cNvPr id="0" name=""/>
        <dsp:cNvSpPr/>
      </dsp:nvSpPr>
      <dsp:spPr>
        <a:xfrm>
          <a:off x="0" y="879176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1E03A6-A90F-4ED2-A943-63B3E98018C3}">
      <dsp:nvSpPr>
        <dsp:cNvPr id="0" name=""/>
        <dsp:cNvSpPr/>
      </dsp:nvSpPr>
      <dsp:spPr>
        <a:xfrm>
          <a:off x="0" y="879176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Brown, S. and Bessant, J. (2021) Strategic Operations Management. 5th edn. London: Routledge.</a:t>
          </a:r>
          <a:endParaRPr lang="en-US" sz="1800" kern="1200"/>
        </a:p>
      </dsp:txBody>
      <dsp:txXfrm>
        <a:off x="0" y="879176"/>
        <a:ext cx="6832212" cy="876606"/>
      </dsp:txXfrm>
    </dsp:sp>
    <dsp:sp modelId="{BB5E4A5C-28CC-4D0E-8FB9-B10B839A8B35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DA9F0B-1B50-4865-868D-69B68C08A931}">
      <dsp:nvSpPr>
        <dsp:cNvPr id="0" name=""/>
        <dsp:cNvSpPr/>
      </dsp:nvSpPr>
      <dsp:spPr>
        <a:xfrm>
          <a:off x="0" y="1755783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Ishikawa, K. (1985) What is Total Quality Control? The Japanese Way. Englewood Cliffs, NJ: Prentice Hall.</a:t>
          </a:r>
          <a:endParaRPr lang="en-US" sz="1800" kern="1200"/>
        </a:p>
      </dsp:txBody>
      <dsp:txXfrm>
        <a:off x="0" y="1755783"/>
        <a:ext cx="6832212" cy="876606"/>
      </dsp:txXfrm>
    </dsp:sp>
    <dsp:sp modelId="{F1DCF99E-898E-4CEC-B328-25BABFF7335A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5EA590-CB5E-4DE1-981D-9942F82034F1}">
      <dsp:nvSpPr>
        <dsp:cNvPr id="0" name=""/>
        <dsp:cNvSpPr/>
      </dsp:nvSpPr>
      <dsp:spPr>
        <a:xfrm>
          <a:off x="0" y="2632389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Johnson, G., Whittington, R., Scholes, K., Angwin, D. and Regnér, P. (2020) Exploring Strategy. 12th edn. Harlow: Pearson.</a:t>
          </a:r>
          <a:endParaRPr lang="en-US" sz="1800" kern="1200"/>
        </a:p>
      </dsp:txBody>
      <dsp:txXfrm>
        <a:off x="0" y="2632389"/>
        <a:ext cx="6832212" cy="876606"/>
      </dsp:txXfrm>
    </dsp:sp>
    <dsp:sp modelId="{75BB2686-4643-4231-9F3F-DBD56B460A1D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FFCDB1-1D37-413A-B1E9-4D5897CBAC64}">
      <dsp:nvSpPr>
        <dsp:cNvPr id="0" name=""/>
        <dsp:cNvSpPr/>
      </dsp:nvSpPr>
      <dsp:spPr>
        <a:xfrm>
          <a:off x="0" y="3508995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Office for National Statistics (2024) Who are the hybrid workers? Available at: </a:t>
          </a:r>
          <a:r>
            <a:rPr lang="en-US" sz="1800" b="0" i="0" kern="1200">
              <a:hlinkClick xmlns:r="http://schemas.openxmlformats.org/officeDocument/2006/relationships" r:id="rId1"/>
            </a:rPr>
            <a:t>https://www.ons.gov.uk</a:t>
          </a:r>
          <a:r>
            <a:rPr lang="en-US" sz="1800" b="0" i="0" kern="1200"/>
            <a:t>(Accessed: 12 June 2026).</a:t>
          </a:r>
          <a:endParaRPr lang="en-US" sz="1800" kern="1200"/>
        </a:p>
      </dsp:txBody>
      <dsp:txXfrm>
        <a:off x="0" y="3508995"/>
        <a:ext cx="6832212" cy="876606"/>
      </dsp:txXfrm>
    </dsp:sp>
    <dsp:sp modelId="{2CBBC210-EF49-4A33-9D1C-986586DEFA8B}">
      <dsp:nvSpPr>
        <dsp:cNvPr id="0" name=""/>
        <dsp:cNvSpPr/>
      </dsp:nvSpPr>
      <dsp:spPr>
        <a:xfrm>
          <a:off x="0" y="4385602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0194BD-3E55-4E7C-BBA5-51F55230F0AC}">
      <dsp:nvSpPr>
        <dsp:cNvPr id="0" name=""/>
        <dsp:cNvSpPr/>
      </dsp:nvSpPr>
      <dsp:spPr>
        <a:xfrm>
          <a:off x="0" y="4385602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Office for National Statistics (2023) Characteristics of homeworkers, Great Britain. Available at: </a:t>
          </a:r>
          <a:r>
            <a:rPr lang="en-US" sz="1800" b="0" i="0" kern="1200">
              <a:hlinkClick xmlns:r="http://schemas.openxmlformats.org/officeDocument/2006/relationships" r:id="rId2"/>
            </a:rPr>
            <a:t>https://www.ons.gov.uk</a:t>
          </a:r>
          <a:r>
            <a:rPr lang="en-US" sz="1800" b="0" i="0" kern="1200"/>
            <a:t> (Accessed: 12 June 2026).</a:t>
          </a:r>
          <a:endParaRPr lang="en-US" sz="1800" kern="1200"/>
        </a:p>
      </dsp:txBody>
      <dsp:txXfrm>
        <a:off x="0" y="4385602"/>
        <a:ext cx="6832212" cy="876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854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8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558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69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424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978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093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800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579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928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871857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756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5127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326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499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937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154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4135" y="3433838"/>
            <a:ext cx="6052858" cy="1549161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Name:Musatafa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 Saleem  Durrani</a:t>
            </a:r>
            <a:endParaRPr lang="en-US" sz="2400" dirty="0"/>
          </a:p>
          <a:p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Number: </a:t>
            </a:r>
            <a:r>
              <a:rPr lang="en-GB" sz="2400">
                <a:solidFill>
                  <a:srgbClr val="242130"/>
                </a:solidFill>
                <a:highlight>
                  <a:srgbClr val="FFFFFF"/>
                </a:highlight>
                <a:ea typeface="+mj-lt"/>
                <a:cs typeface="+mj-lt"/>
              </a:rPr>
              <a:t>2519758</a:t>
            </a:r>
            <a:endParaRPr lang="en-GB" sz="2400">
              <a:solidFill>
                <a:srgbClr val="000000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Module Name: Problem Solving and Decision Making</a:t>
            </a:r>
            <a:endParaRPr lang="en-GB" sz="2400"/>
          </a:p>
          <a:p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Lecturer: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Chijoke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 Uba_____</a:t>
            </a:r>
            <a:endParaRPr lang="en-GB" sz="2400" dirty="0"/>
          </a:p>
        </p:txBody>
      </p:sp>
      <p:pic>
        <p:nvPicPr>
          <p:cNvPr id="7" name="Picture 6" descr="IC4E 2024|The 2024 15th International Conference on E-Education, E ...">
            <a:extLst>
              <a:ext uri="{FF2B5EF4-FFF2-40B4-BE49-F238E27FC236}">
                <a16:creationId xmlns:a16="http://schemas.microsoft.com/office/drawing/2014/main" id="{C37F2B0D-185D-1BBB-4E51-A2EEC0B084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9069" t="-16964" r="-6683" b="-18750"/>
          <a:stretch>
            <a:fillRect/>
          </a:stretch>
        </p:blipFill>
        <p:spPr>
          <a:xfrm>
            <a:off x="1122551" y="651819"/>
            <a:ext cx="6725467" cy="2119991"/>
          </a:xfrm>
          <a:prstGeom prst="rect">
            <a:avLst/>
          </a:prstGeom>
        </p:spPr>
      </p:pic>
      <p:pic>
        <p:nvPicPr>
          <p:cNvPr id="4" name="Picture 3" descr="BAKERY INTERIOR on Behance">
            <a:extLst>
              <a:ext uri="{FF2B5EF4-FFF2-40B4-BE49-F238E27FC236}">
                <a16:creationId xmlns:a16="http://schemas.microsoft.com/office/drawing/2014/main" id="{81B9159F-19FC-78F6-1632-1F835CD7E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2623" y="49769"/>
            <a:ext cx="3632199" cy="495223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85027-0C44-77A5-15C8-E1EE78768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highlight>
                  <a:srgbClr val="FFFFFF"/>
                </a:highlight>
                <a:latin typeface="Segoe UI"/>
                <a:cs typeface="Segoe UI"/>
              </a:rPr>
              <a:t>Basil’s Bakery: Investigating the Causes of Sales Stagnation</a:t>
            </a:r>
            <a:endParaRPr lang="en-US" sz="2800">
              <a:solidFill>
                <a:schemeClr val="tx1"/>
              </a:solidFill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7CA8A-B9D8-7024-872A-539412AB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57" y="1543665"/>
            <a:ext cx="8915400" cy="37776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Presentation Overview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This presentation will introduce Basil’s Bakery and its current situation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solidFill>
                  <a:schemeClr val="tx1"/>
                </a:solidFill>
                <a:latin typeface="Century Gothic"/>
                <a:cs typeface="Segoe UI"/>
              </a:rPr>
              <a:t>Identify the nature and scope of the sales problem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Apply a PESTEL Analysis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Apply a Fishbone Diagram</a:t>
            </a:r>
            <a:endParaRPr lang="en-GB" sz="20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>
                <a:solidFill>
                  <a:schemeClr val="tx1"/>
                </a:solidFill>
                <a:latin typeface="Century Gothic"/>
                <a:cs typeface="Segoe UI"/>
              </a:rPr>
              <a:t>Present key findings</a:t>
            </a:r>
            <a:endParaRPr lang="en-GB" sz="200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Picture 4" descr="Basil's Bakery | Bath bakery | Bath, UK">
            <a:extLst>
              <a:ext uri="{FF2B5EF4-FFF2-40B4-BE49-F238E27FC236}">
                <a16:creationId xmlns:a16="http://schemas.microsoft.com/office/drawing/2014/main" id="{4A92AF9C-DDD0-205D-DCE2-F6B27CFEC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3697962"/>
            <a:ext cx="6483928" cy="327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93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BDDA63-2270-9B05-686A-52AA5783C405}"/>
              </a:ext>
            </a:extLst>
          </p:cNvPr>
          <p:cNvSpPr txBox="1"/>
          <p:nvPr/>
        </p:nvSpPr>
        <p:spPr>
          <a:xfrm>
            <a:off x="790116" y="1204675"/>
            <a:ext cx="5858064" cy="443616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800" b="1" i="0" u="none" strike="noStrike">
                <a:solidFill>
                  <a:srgbClr val="000000"/>
                </a:solidFill>
              </a:rPr>
              <a:t>Business Context</a:t>
            </a:r>
            <a:endParaRPr lang="en-US" sz="2800"/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 dirty="0">
                <a:solidFill>
                  <a:srgbClr val="000000"/>
                </a:solidFill>
              </a:rPr>
              <a:t>Basil’s Bakery is an independent artisan bakery established in 2015.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>
                <a:solidFill>
                  <a:srgbClr val="000000"/>
                </a:solidFill>
              </a:rPr>
              <a:t>The business experienced steady growth until 2019.</a:t>
            </a: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>
                <a:solidFill>
                  <a:srgbClr val="000000"/>
                </a:solidFill>
              </a:rPr>
              <a:t>Sales declined significantly during the COVID-19 pandemic.</a:t>
            </a: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 dirty="0">
                <a:solidFill>
                  <a:srgbClr val="000000"/>
                </a:solidFill>
              </a:rPr>
              <a:t>Since 2023, sales have remained approximately 25% below 2019 levels.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0" i="0" u="none" strike="noStrike" dirty="0">
                <a:solidFill>
                  <a:srgbClr val="000000"/>
                </a:solidFill>
              </a:rPr>
              <a:t>Rising costs and changing customer </a:t>
            </a:r>
            <a:r>
              <a:rPr lang="en-US" sz="2000" b="0" i="0" u="none" strike="noStrike" dirty="0" err="1">
                <a:solidFill>
                  <a:srgbClr val="000000"/>
                </a:solidFill>
              </a:rPr>
              <a:t>behaviour</a:t>
            </a:r>
            <a:r>
              <a:rPr lang="en-US" sz="2000" b="0" i="0" u="none" strike="noStrike" dirty="0">
                <a:solidFill>
                  <a:srgbClr val="000000"/>
                </a:solidFill>
              </a:rPr>
              <a:t> are threatening business sustainability.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b="0" i="0" u="none" strike="noStrike" dirty="0">
              <a:solidFill>
                <a:srgbClr val="000000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1" i="0" u="none" strike="noStrike">
                <a:solidFill>
                  <a:srgbClr val="000000"/>
                </a:solidFill>
              </a:rPr>
              <a:t>(Johnson et al., 2020)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4" name="Picture 3" descr="Artisan Bakery - Indulgent Baked Goods">
            <a:extLst>
              <a:ext uri="{FF2B5EF4-FFF2-40B4-BE49-F238E27FC236}">
                <a16:creationId xmlns:a16="http://schemas.microsoft.com/office/drawing/2014/main" id="{F8531545-07C5-D2CD-2298-9D81B192EA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7824" y="5655"/>
            <a:ext cx="5188391" cy="49233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570792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0C72D3-E4F5-6459-12F4-3B7B8C082D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547545"/>
              </p:ext>
            </p:extLst>
          </p:nvPr>
        </p:nvGraphicFramePr>
        <p:xfrm>
          <a:off x="1283368" y="1711157"/>
          <a:ext cx="10900860" cy="514506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33620">
                  <a:extLst>
                    <a:ext uri="{9D8B030D-6E8A-4147-A177-3AD203B41FA5}">
                      <a16:colId xmlns:a16="http://schemas.microsoft.com/office/drawing/2014/main" val="2654078994"/>
                    </a:ext>
                  </a:extLst>
                </a:gridCol>
                <a:gridCol w="3633620">
                  <a:extLst>
                    <a:ext uri="{9D8B030D-6E8A-4147-A177-3AD203B41FA5}">
                      <a16:colId xmlns:a16="http://schemas.microsoft.com/office/drawing/2014/main" val="1988648610"/>
                    </a:ext>
                  </a:extLst>
                </a:gridCol>
                <a:gridCol w="3633620">
                  <a:extLst>
                    <a:ext uri="{9D8B030D-6E8A-4147-A177-3AD203B41FA5}">
                      <a16:colId xmlns:a16="http://schemas.microsoft.com/office/drawing/2014/main" val="1250967949"/>
                    </a:ext>
                  </a:extLst>
                </a:gridCol>
              </a:tblGrid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Factor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Evidence from Case Study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Impact on Basil’s Bakery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6784139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Political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Rising business rates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Increased overhead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6243395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Economic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Inflation and rising ingredient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Reduced profit margins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1119992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Social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Hybrid working and changing shopping habits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Reduced customer numbers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5092580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Technological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No online ordering system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Missed sales opportunities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6409132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Environmental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Organic ingredients vulnerable to crop failure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Unpredictable stock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4170686"/>
                  </a:ext>
                </a:extLst>
              </a:tr>
              <a:tr h="735009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Legal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Food safety and employment regulations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Compliance costs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785246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4B44BA7-7824-2A52-245C-333370459FD9}"/>
              </a:ext>
            </a:extLst>
          </p:cNvPr>
          <p:cNvSpPr txBox="1"/>
          <p:nvPr/>
        </p:nvSpPr>
        <p:spPr>
          <a:xfrm>
            <a:off x="2379578" y="274052"/>
            <a:ext cx="7980948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PESTEL </a:t>
            </a:r>
            <a:r>
              <a:rPr lang="en-US" sz="2800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ANALYSIS</a:t>
            </a:r>
            <a:endParaRPr lang="en-US"/>
          </a:p>
          <a:p>
            <a:pPr algn="ctr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PESTEL is a strategic framework used to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analyse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external factors affecting business performance.</a:t>
            </a:r>
          </a:p>
          <a:p>
            <a:pPr algn="ctr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(Johnson et al., 2020)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815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3A973C-C9CD-0B63-3C8F-B0A19AF420F7}"/>
              </a:ext>
            </a:extLst>
          </p:cNvPr>
          <p:cNvSpPr txBox="1"/>
          <p:nvPr/>
        </p:nvSpPr>
        <p:spPr>
          <a:xfrm>
            <a:off x="4424731" y="199233"/>
            <a:ext cx="8339091" cy="64766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PESTEL ANALYSIS: EVALUATION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Key Findings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Economic Factors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Rising rent, utilities and stock costs are reducing profitability.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Social Factors</a:t>
            </a:r>
          </a:p>
          <a:p>
            <a:pPr algn="l">
              <a:buFont typeface="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Hybrid working has permanently changed customer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behaviour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Technological Factors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Customers increasingly expect digital ordering services.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Opportunity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The introduction of: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Online ordering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Click-and-collect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Delivery partnerships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could help increase customer convenience and sales.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(Johnson et al., 2020; Office for National Statistics, 2024)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ctr"/>
            <a:endParaRPr lang="en-GB"/>
          </a:p>
        </p:txBody>
      </p:sp>
      <p:pic>
        <p:nvPicPr>
          <p:cNvPr id="2" name="Picture 1" descr="A person standing behind a counter&#10;&#10;AI-generated content may be incorrect.">
            <a:extLst>
              <a:ext uri="{FF2B5EF4-FFF2-40B4-BE49-F238E27FC236}">
                <a16:creationId xmlns:a16="http://schemas.microsoft.com/office/drawing/2014/main" id="{720DD2BE-1220-736C-693A-5C699731B0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687" y="365126"/>
            <a:ext cx="3399255" cy="432301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075660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877F56-799B-D5B7-A12E-7A6FF264717F}"/>
              </a:ext>
            </a:extLst>
          </p:cNvPr>
          <p:cNvSpPr txBox="1"/>
          <p:nvPr/>
        </p:nvSpPr>
        <p:spPr>
          <a:xfrm>
            <a:off x="3692406" y="5732"/>
            <a:ext cx="5511736" cy="59054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ts val="1000"/>
              </a:spcBef>
              <a:buClr>
                <a:schemeClr val="accent1"/>
              </a:buClr>
            </a:pPr>
            <a:r>
              <a:rPr lang="en-US" sz="2400" b="1" i="0" u="none" strike="noStrike">
                <a:solidFill>
                  <a:schemeClr val="tx1">
                    <a:lumMod val="75000"/>
                    <a:lumOff val="25000"/>
                  </a:schemeClr>
                </a:solidFill>
              </a:rPr>
              <a:t>FISHBONE DIAGRAM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 defTabSz="457200">
              <a:spcBef>
                <a:spcPts val="1000"/>
              </a:spcBef>
              <a:buClr>
                <a:schemeClr val="accent1"/>
              </a:buClr>
            </a:pPr>
            <a:r>
              <a:rPr lang="en-US" sz="1600" b="1" i="0" u="none" strike="noStrike">
                <a:solidFill>
                  <a:schemeClr val="tx1">
                    <a:lumMod val="75000"/>
                    <a:lumOff val="25000"/>
                  </a:schemeClr>
                </a:solidFill>
              </a:rPr>
              <a:t>What is a Fishbone Diagram?</a:t>
            </a:r>
          </a:p>
          <a:p>
            <a:pPr algn="ctr" defTabSz="457200">
              <a:spcBef>
                <a:spcPts val="1000"/>
              </a:spcBef>
              <a:buClr>
                <a:schemeClr val="accent1"/>
              </a:buClr>
            </a:pPr>
            <a:r>
              <a:rPr lang="en-US" sz="16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Fishbone Diagram identifies the root causes of a problem.</a:t>
            </a:r>
          </a:p>
          <a:p>
            <a:pPr algn="ctr"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400" b="0" i="0" u="none" strike="noStrike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400" b="0" i="0" u="none" strike="noStrike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Picture 2" descr="A diagram of a product&#10;&#10;AI-generated content may be incorrect.">
            <a:extLst>
              <a:ext uri="{FF2B5EF4-FFF2-40B4-BE49-F238E27FC236}">
                <a16:creationId xmlns:a16="http://schemas.microsoft.com/office/drawing/2014/main" id="{7E50EF43-7B62-FA2A-A21A-FC883B650E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8874" y="1466635"/>
            <a:ext cx="9924196" cy="46626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BBEF7E-AA1A-229D-14AC-F3D16FBFB987}"/>
              </a:ext>
            </a:extLst>
          </p:cNvPr>
          <p:cNvSpPr txBox="1"/>
          <p:nvPr/>
        </p:nvSpPr>
        <p:spPr>
          <a:xfrm rot="-10800000" flipV="1">
            <a:off x="4935940" y="6153498"/>
            <a:ext cx="24224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TimesNewRomanPS-BoldMT"/>
                <a:ea typeface="TimesNewRomanPS-BoldMT"/>
                <a:cs typeface="TimesNewRomanPS-BoldMT"/>
              </a:rPr>
              <a:t>                                                                                                                    </a:t>
            </a:r>
            <a:r>
              <a:rPr lang="en-US" b="1">
                <a:latin typeface="TimesNewRomanPS-BoldMT"/>
                <a:ea typeface="TimesNewRomanPS-BoldMT"/>
                <a:cs typeface="TimesNewRomanPS-BoldMT"/>
              </a:rPr>
              <a:t>(Ishikawa, 1985)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215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FE93B2-DEBB-92A5-86F4-5819637BE236}"/>
              </a:ext>
            </a:extLst>
          </p:cNvPr>
          <p:cNvSpPr txBox="1"/>
          <p:nvPr/>
        </p:nvSpPr>
        <p:spPr>
          <a:xfrm>
            <a:off x="1865109" y="308768"/>
            <a:ext cx="11582228" cy="7238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Problem: SALES STAGNATION</a:t>
            </a:r>
            <a:endParaRPr lang="en-US" sz="2400"/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footfall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Hybrid working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Demand for delivery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PROCESSES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Long queues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Limited pre-order service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TECHNOLOGY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No online ordering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Weak digital presence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LOCATION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Retail park decline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Empty units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SUPPLIERS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Organic ingredient price fluctuations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Crop failures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COSTS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Increased rent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Higher utilities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Rising insurance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472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09CCF6-3B23-6E0B-097D-1857AFA86B82}"/>
              </a:ext>
            </a:extLst>
          </p:cNvPr>
          <p:cNvSpPr txBox="1"/>
          <p:nvPr/>
        </p:nvSpPr>
        <p:spPr>
          <a:xfrm>
            <a:off x="2112211" y="-6684"/>
            <a:ext cx="10440736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FISHBONE ANALYSIS: ROOT CAUSES</a:t>
            </a:r>
            <a:endParaRPr lang="en-US" sz="2400"/>
          </a:p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Main Root Causes</a:t>
            </a:r>
            <a:endParaRPr lang="en-US" sz="2400" b="1" i="0" u="none" strike="noStrike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pPr algn="l"/>
            <a:endParaRPr lang="en-US" sz="24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Customer </a:t>
            </a:r>
            <a:r>
              <a:rPr lang="en-US" b="1" i="0" u="none" strike="noStrike" dirty="0" err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Behaviour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daily visits due to hybrid working.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Operational Issues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Ordering process does not meet customer expectations.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Technology Gap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No online ordering or delivery system.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Financial Pressure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Rising operating costs reducing profitability.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Overall Conclusion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Sales stagnation is caused by multiple interconnected </a:t>
            </a:r>
            <a:endParaRPr lang="en-US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factors rather than one single issue.</a:t>
            </a:r>
            <a:endParaRPr lang="en-US"/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Citation: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(Ishikawa, 1985)</a:t>
            </a:r>
          </a:p>
          <a:p>
            <a:pPr algn="l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endParaRPr lang="en-US"/>
          </a:p>
          <a:p>
            <a:pPr algn="ctr"/>
            <a:endParaRPr lang="en-GB"/>
          </a:p>
        </p:txBody>
      </p:sp>
      <p:pic>
        <p:nvPicPr>
          <p:cNvPr id="3" name="Picture 2" descr="The Edinburgh bakery so busy it has had ...">
            <a:extLst>
              <a:ext uri="{FF2B5EF4-FFF2-40B4-BE49-F238E27FC236}">
                <a16:creationId xmlns:a16="http://schemas.microsoft.com/office/drawing/2014/main" id="{F6821FA3-575C-A8B3-4671-312D03642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0165" y="1246968"/>
            <a:ext cx="3516177" cy="429948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16246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DF6FA-1531-147D-138E-4A5ED2368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9794" y="255401"/>
            <a:ext cx="8874817" cy="66637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1"/>
                </a:solidFill>
                <a:ea typeface="+mj-lt"/>
                <a:cs typeface="+mj-lt"/>
              </a:rPr>
              <a:t>NATURE AND SCOPE OF THE PROBLEM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72F0E0-8641-24FD-02E4-9B9CCD65D888}"/>
              </a:ext>
            </a:extLst>
          </p:cNvPr>
          <p:cNvSpPr txBox="1"/>
          <p:nvPr/>
        </p:nvSpPr>
        <p:spPr>
          <a:xfrm>
            <a:off x="2199968" y="725129"/>
            <a:ext cx="12425514" cy="6771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Main Problem</a:t>
            </a:r>
            <a:endParaRPr lang="en-US" sz="2000"/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Sales have stagnated at approximately 25% below pre-pandemic levels.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External Factors</a:t>
            </a: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retail park footfall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Closure of </a:t>
            </a:r>
            <a:r>
              <a:rPr lang="en-US" sz="2000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neighbouring</a:t>
            </a:r>
            <a:r>
              <a:rPr lang="en-US" sz="20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stores</a:t>
            </a: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Growth in hybrid and home working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Internal Factors</a:t>
            </a:r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No delivery service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Limited pre-order facilities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Long waiting times during busy periods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endParaRPr lang="en-US" sz="20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sz="20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Impact on Business</a:t>
            </a: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Reduced revenue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Lower profitability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Char char="•"/>
            </a:pPr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Increased business risk</a:t>
            </a:r>
            <a:endParaRPr lang="en-US" sz="20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(Office for National Statistics, 2024)</a:t>
            </a:r>
          </a:p>
          <a:p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ctr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94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E78C83-9E94-859A-24E8-5F7C61DF4072}"/>
              </a:ext>
            </a:extLst>
          </p:cNvPr>
          <p:cNvSpPr txBox="1"/>
          <p:nvPr/>
        </p:nvSpPr>
        <p:spPr>
          <a:xfrm>
            <a:off x="2713790" y="1169737"/>
            <a:ext cx="643021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 KEY FINDINGS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Summary of Findings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Sales remain approximately 25% below 2019 levels.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Retail park footfall has declined.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Hybrid working has reduced customer visits.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Operating costs continue to increase.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Lack of online ordering limits growth opportunities.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Delivery and click-and-collect services may help increase sales.</a:t>
            </a:r>
          </a:p>
          <a:p>
            <a:pPr algn="l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Technology adoption could improve competitiveness and customer convenience.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971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5C624B6-8015-4ADC-901F-019368E84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26A2E7E0-2843-46B8-93BE-1550A021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C3DFCF24-8DB5-4AE5-835B-BB70A1E32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3FB42478-59FA-4431-9B53-77F5C49C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32CD15BE-F5F1-457C-A6D8-FD8E2DB04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B1E7B2B0-B0C3-4108-8719-7FF23E012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64C23534-7391-4D96-850B-D313FFDE0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87C0B909-7094-43DE-B429-83F84713B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8A38F05B-4643-448F-B81B-943E0D7A8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A018DEBF-5D49-4F03-95F7-87F9140D3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2B69596C-3B0A-453A-B995-237D38EF4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2FEAB0CC-A995-4828-BD44-A4C92BF92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D1188175-70FF-4B3F-A72C-F8344F937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CD96805-F42E-43A2-8B19-4B4B4B687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2A8F4BD-2C91-4AF2-9B89-CCD705322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CAF0E8F1-102B-4CED-8682-C40775A07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B7E98A2C-C27C-4D3E-9C8E-A8DFFB96B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AC5F5B21-8161-4AF0-AFC6-8C0BB900F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444CB1B2-C390-427E-918E-5DDA48D5F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9DB47AFF-0B7D-4B02-964B-D591DEBCF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AC2036E8-8248-42AF-BC81-7C345B9EF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6EAC27B8-BE4A-452F-961E-AA3C93638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B983A26D-CABB-4FAC-B9F3-CE49FBE1F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3D0C2F7F-F20C-4B90-9316-8F57AF20E0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136D227-371A-489A-87B5-CA4CC6086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14CE4-AEE0-43E1-B363-024A64C47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FC51DF5C-9611-4217-9C87-B1BA1BFAB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F1E5C2E7-30C4-47BD-A0C7-169C7A5F2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7B1F90E-C6DF-3984-6EAE-ED175DCCC5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2808226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8" name="TextBox 47">
            <a:extLst>
              <a:ext uri="{FF2B5EF4-FFF2-40B4-BE49-F238E27FC236}">
                <a16:creationId xmlns:a16="http://schemas.microsoft.com/office/drawing/2014/main" id="{BF1252A3-BF02-4DF7-5666-EE90C3D10F4B}"/>
              </a:ext>
            </a:extLst>
          </p:cNvPr>
          <p:cNvSpPr txBox="1"/>
          <p:nvPr/>
        </p:nvSpPr>
        <p:spPr>
          <a:xfrm>
            <a:off x="4765344" y="5916600"/>
            <a:ext cx="7415282" cy="9574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0">
                <a:solidFill>
                  <a:srgbClr val="242424"/>
                </a:solidFill>
                <a:latin typeface="TimesNewRomanPS-BoldMT"/>
                <a:ea typeface="TimesNewRomanPS-BoldMT"/>
                <a:cs typeface="TimesNewRomanPS-BoldMT"/>
              </a:rPr>
              <a:t>shikawa, K. (1985)</a:t>
            </a:r>
            <a:r>
              <a:rPr lang="en-US" b="0" i="0">
                <a:solidFill>
                  <a:srgbClr val="242424"/>
                </a:solidFill>
                <a:latin typeface="Times New Roman"/>
                <a:ea typeface="Times New Roman"/>
                <a:cs typeface="Times New Roman"/>
              </a:rPr>
              <a:t> </a:t>
            </a:r>
            <a:r>
              <a:rPr lang="en-US" b="0" i="1">
                <a:solidFill>
                  <a:srgbClr val="242424"/>
                </a:solidFill>
                <a:latin typeface="TimesNewRomanPS-ItalicMT"/>
                <a:ea typeface="TimesNewRomanPS-ItalicMT"/>
                <a:cs typeface="TimesNewRomanPS-ItalicMT"/>
              </a:rPr>
              <a:t>What is Total Quality Control? The Japanese Way</a:t>
            </a:r>
            <a:r>
              <a:rPr lang="en-US" b="0" i="0">
                <a:solidFill>
                  <a:srgbClr val="242424"/>
                </a:solidFill>
                <a:latin typeface="Times New Roman"/>
                <a:ea typeface="Times New Roman"/>
                <a:cs typeface="Times New Roman"/>
              </a:rPr>
              <a:t>. Englewood Cliffs, NJ: Prentice Hall.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63" name="Picture 62" descr="Basil's Bakery (@basilsbakerybath) · Bath">
            <a:extLst>
              <a:ext uri="{FF2B5EF4-FFF2-40B4-BE49-F238E27FC236}">
                <a16:creationId xmlns:a16="http://schemas.microsoft.com/office/drawing/2014/main" id="{31801A45-6378-7388-B4D4-0F138DFB98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4437" y="230662"/>
            <a:ext cx="2848259" cy="383772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62330002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Student Name:Musatafa Saleem  Durrani Student Number: 2519758 Module Name: Problem Solving and Decision Making Lecturer: Chijoke Uba_____</vt:lpstr>
      <vt:lpstr>Basil’s Bakery: Investigating the Causes of Sales Stagnation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NATURE AND SCOPE OF THE PROBLEM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335</cp:revision>
  <dcterms:created xsi:type="dcterms:W3CDTF">2026-06-12T18:22:02Z</dcterms:created>
  <dcterms:modified xsi:type="dcterms:W3CDTF">2026-06-14T16:30:18Z</dcterms:modified>
</cp:coreProperties>
</file>