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23"/>
  </p:notesMasterIdLst>
  <p:sldIdLst>
    <p:sldId id="256" r:id="rId2"/>
    <p:sldId id="257" r:id="rId3"/>
    <p:sldId id="262" r:id="rId4"/>
    <p:sldId id="263" r:id="rId5"/>
    <p:sldId id="259" r:id="rId6"/>
    <p:sldId id="279" r:id="rId7"/>
    <p:sldId id="260" r:id="rId8"/>
    <p:sldId id="261" r:id="rId9"/>
    <p:sldId id="278" r:id="rId10"/>
    <p:sldId id="264" r:id="rId11"/>
    <p:sldId id="277" r:id="rId12"/>
    <p:sldId id="267" r:id="rId13"/>
    <p:sldId id="274" r:id="rId14"/>
    <p:sldId id="275" r:id="rId15"/>
    <p:sldId id="276" r:id="rId16"/>
    <p:sldId id="268" r:id="rId17"/>
    <p:sldId id="269" r:id="rId18"/>
    <p:sldId id="270" r:id="rId19"/>
    <p:sldId id="271" r:id="rId20"/>
    <p:sldId id="273" r:id="rId21"/>
    <p:sldId id="272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63"/>
  </p:normalViewPr>
  <p:slideViewPr>
    <p:cSldViewPr snapToGrid="0" snapToObjects="1">
      <p:cViewPr varScale="1">
        <p:scale>
          <a:sx n="117" d="100"/>
          <a:sy n="117" d="100"/>
        </p:scale>
        <p:origin x="14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4BB888-1537-1942-8182-52A100B7498A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9C53D6-B0EA-4945-A57F-D877A40092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080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green fairy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9C53D6-B0EA-4945-A57F-D877A40092F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557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blind mans meal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9C53D6-B0EA-4945-A57F-D877A40092F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240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old beggar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9C53D6-B0EA-4945-A57F-D877A40092F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045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21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6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48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73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61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33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35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0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60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34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28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51E12-1AC0-9C46-9A8D-1BDCDCA8597B}" type="datetimeFigureOut">
              <a:rPr lang="en-US" smtClean="0"/>
              <a:t>11/18/21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7F6D8-C4F6-ED4F-8793-A1FDF45E9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38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eader colour theor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4818" cy="1304865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76550"/>
            <a:ext cx="7772400" cy="1470025"/>
          </a:xfrm>
        </p:spPr>
        <p:txBody>
          <a:bodyPr/>
          <a:lstStyle/>
          <a:p>
            <a:r>
              <a:rPr lang="en-US" dirty="0" err="1"/>
              <a:t>Colour</a:t>
            </a:r>
            <a:r>
              <a:rPr lang="en-US" dirty="0"/>
              <a:t> and emotions</a:t>
            </a:r>
          </a:p>
        </p:txBody>
      </p:sp>
    </p:spTree>
    <p:extLst>
      <p:ext uri="{BB962C8B-B14F-4D97-AF65-F5344CB8AC3E}">
        <p14:creationId xmlns:p14="http://schemas.microsoft.com/office/powerpoint/2010/main" val="237931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022g0t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090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Shani</a:t>
            </a:r>
            <a:r>
              <a:rPr lang="en-US" dirty="0"/>
              <a:t> Rhys James</a:t>
            </a:r>
          </a:p>
        </p:txBody>
      </p:sp>
    </p:spTree>
    <p:extLst>
      <p:ext uri="{BB962C8B-B14F-4D97-AF65-F5344CB8AC3E}">
        <p14:creationId xmlns:p14="http://schemas.microsoft.com/office/powerpoint/2010/main" val="177795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Shani</a:t>
            </a:r>
            <a:r>
              <a:rPr lang="en-US" dirty="0"/>
              <a:t> Rhys James</a:t>
            </a:r>
          </a:p>
        </p:txBody>
      </p:sp>
      <p:pic>
        <p:nvPicPr>
          <p:cNvPr id="4" name="Picture 3" descr="Shani_Rhys_James_PA_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37698" cy="6101834"/>
          </a:xfrm>
          <a:prstGeom prst="rect">
            <a:avLst/>
          </a:prstGeom>
        </p:spPr>
      </p:pic>
      <p:pic>
        <p:nvPicPr>
          <p:cNvPr id="5" name="Picture 4" descr="shani-rhys-james-antigone-automate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00" y="523875"/>
            <a:ext cx="5016500" cy="501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53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Shaun Tan</a:t>
            </a:r>
          </a:p>
        </p:txBody>
      </p:sp>
      <p:pic>
        <p:nvPicPr>
          <p:cNvPr id="4" name="Picture 3" descr="048f2513b2e4206455382810882f0e88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75" y="631054"/>
            <a:ext cx="7872941" cy="443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53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Shaun Tan</a:t>
            </a:r>
          </a:p>
        </p:txBody>
      </p:sp>
      <p:pic>
        <p:nvPicPr>
          <p:cNvPr id="5" name="Picture 4" descr="utopia_sh02_me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317500"/>
            <a:ext cx="8636000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8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Shaun Tan</a:t>
            </a:r>
          </a:p>
        </p:txBody>
      </p:sp>
      <p:pic>
        <p:nvPicPr>
          <p:cNvPr id="3" name="Picture 2" descr="A picture containing trash&#10;&#10;Description automatically generated">
            <a:extLst>
              <a:ext uri="{FF2B5EF4-FFF2-40B4-BE49-F238E27FC236}">
                <a16:creationId xmlns:a16="http://schemas.microsoft.com/office/drawing/2014/main" id="{BA94C1A4-D61D-594F-9EDA-91B3B0B29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569" y="0"/>
            <a:ext cx="52168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88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Quentin Blake</a:t>
            </a:r>
          </a:p>
        </p:txBody>
      </p:sp>
      <p:pic>
        <p:nvPicPr>
          <p:cNvPr id="4" name="Picture 3" descr="7010767._SY540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126" y="178328"/>
            <a:ext cx="3589690" cy="565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98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Quentin Blake</a:t>
            </a:r>
          </a:p>
        </p:txBody>
      </p:sp>
      <p:pic>
        <p:nvPicPr>
          <p:cNvPr id="3" name="Picture 2" descr="s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94" y="777875"/>
            <a:ext cx="8550681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8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Kevin </a:t>
            </a:r>
            <a:r>
              <a:rPr lang="en-US" dirty="0" err="1"/>
              <a:t>Sinnott</a:t>
            </a:r>
            <a:endParaRPr lang="en-US" dirty="0"/>
          </a:p>
        </p:txBody>
      </p:sp>
      <p:pic>
        <p:nvPicPr>
          <p:cNvPr id="4" name="Picture 3" descr="DA00029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42" y="553641"/>
            <a:ext cx="7182069" cy="528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85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rner-Joseph-Mallord-William-The-Burning-of-the-Hause-of-Lords-and-commons-detail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003" y="0"/>
            <a:ext cx="4809744" cy="6096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 M W Turner</a:t>
            </a:r>
          </a:p>
        </p:txBody>
      </p:sp>
    </p:spTree>
    <p:extLst>
      <p:ext uri="{BB962C8B-B14F-4D97-AF65-F5344CB8AC3E}">
        <p14:creationId xmlns:p14="http://schemas.microsoft.com/office/powerpoint/2010/main" val="241272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 M W Turner</a:t>
            </a:r>
          </a:p>
        </p:txBody>
      </p:sp>
      <p:pic>
        <p:nvPicPr>
          <p:cNvPr id="3" name="Picture 2" descr="Rain_Steam_and_Speed_the_Great_Western_Railw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466731"/>
            <a:ext cx="7112000" cy="527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2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 M W Turner</a:t>
            </a:r>
          </a:p>
        </p:txBody>
      </p:sp>
      <p:pic>
        <p:nvPicPr>
          <p:cNvPr id="3" name="Picture 2" descr="wreck-buoy-turn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96334"/>
            <a:ext cx="798830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7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 M W Turner</a:t>
            </a:r>
          </a:p>
        </p:txBody>
      </p:sp>
      <p:pic>
        <p:nvPicPr>
          <p:cNvPr id="3" name="Picture 2" descr="2c319740-89a8-3fcc-5787-978f5186d5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11" y="520065"/>
            <a:ext cx="8743513" cy="413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7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Van Gogh</a:t>
            </a:r>
          </a:p>
        </p:txBody>
      </p:sp>
      <p:pic>
        <p:nvPicPr>
          <p:cNvPr id="5" name="Picture 4" descr="%22Vase+with+Sunflowers%22+by+Vincent+Van+Gogh+Painting+Print+on+Canva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750" y="0"/>
            <a:ext cx="6471166" cy="647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54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Chris Riddell</a:t>
            </a:r>
          </a:p>
        </p:txBody>
      </p:sp>
      <p:pic>
        <p:nvPicPr>
          <p:cNvPr id="4" name="Picture 3" descr="FREEDOM_0_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730" y="67318"/>
            <a:ext cx="6416040" cy="6403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05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$_5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750" y="254000"/>
            <a:ext cx="4349433" cy="584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Alphonse </a:t>
            </a:r>
            <a:r>
              <a:rPr lang="en-US" dirty="0" err="1"/>
              <a:t>Mucha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45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David McKean</a:t>
            </a:r>
          </a:p>
        </p:txBody>
      </p:sp>
      <p:pic>
        <p:nvPicPr>
          <p:cNvPr id="4" name="Picture 3" descr="mckean_soundbac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25" y="513834"/>
            <a:ext cx="5930145" cy="541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85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Mark </a:t>
            </a:r>
            <a:r>
              <a:rPr lang="en-US" dirty="0" err="1"/>
              <a:t>Ryden</a:t>
            </a:r>
            <a:endParaRPr lang="en-US" dirty="0"/>
          </a:p>
        </p:txBody>
      </p:sp>
      <p:pic>
        <p:nvPicPr>
          <p:cNvPr id="3" name="Picture 2" descr="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75" y="249912"/>
            <a:ext cx="7202365" cy="585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50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Mark </a:t>
            </a:r>
            <a:r>
              <a:rPr lang="en-US" dirty="0" err="1"/>
              <a:t>Ryden</a:t>
            </a:r>
            <a:endParaRPr lang="en-US" dirty="0"/>
          </a:p>
        </p:txBody>
      </p:sp>
      <p:pic>
        <p:nvPicPr>
          <p:cNvPr id="3" name="Picture 2" descr="california_brown_be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500" y="180459"/>
            <a:ext cx="4737100" cy="592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99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Pablo Picasso</a:t>
            </a:r>
          </a:p>
        </p:txBody>
      </p:sp>
      <p:pic>
        <p:nvPicPr>
          <p:cNvPr id="3" name="Picture 2" descr="the-blindmans-mea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0" y="349250"/>
            <a:ext cx="5601156" cy="563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39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e-old-begga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125" y="548461"/>
            <a:ext cx="3825875" cy="53871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2875" y="6101834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Pablo Picasso</a:t>
            </a:r>
          </a:p>
        </p:txBody>
      </p:sp>
    </p:spTree>
    <p:extLst>
      <p:ext uri="{BB962C8B-B14F-4D97-AF65-F5344CB8AC3E}">
        <p14:creationId xmlns:p14="http://schemas.microsoft.com/office/powerpoint/2010/main" val="340833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529</TotalTime>
  <Words>66</Words>
  <Application>Microsoft Macintosh PowerPoint</Application>
  <PresentationFormat>On-screen Show (4:3)</PresentationFormat>
  <Paragraphs>27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Colour and emotions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Colour and emotions</dc:title>
  <dc:creator>Chris Harrendence</dc:creator>
  <cp:lastModifiedBy>Chris Harrendence</cp:lastModifiedBy>
  <cp:revision>12</cp:revision>
  <dcterms:created xsi:type="dcterms:W3CDTF">2018-03-01T12:09:50Z</dcterms:created>
  <dcterms:modified xsi:type="dcterms:W3CDTF">2021-11-18T10:06:14Z</dcterms:modified>
</cp:coreProperties>
</file>