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0" r:id="rId7"/>
    <p:sldId id="262" r:id="rId8"/>
    <p:sldId id="263" r:id="rId9"/>
    <p:sldId id="261" r:id="rId10"/>
    <p:sldId id="269" r:id="rId11"/>
    <p:sldId id="268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3690" autoAdjust="0"/>
  </p:normalViewPr>
  <p:slideViewPr>
    <p:cSldViewPr snapToGrid="0">
      <p:cViewPr varScale="1">
        <p:scale>
          <a:sx n="68" d="100"/>
          <a:sy n="68" d="100"/>
        </p:scale>
        <p:origin x="223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CF3139-DAAD-40D9-A05B-898554F8289C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0412A5-591C-4576-998A-7265C6B7FD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18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Competitor 1 - classicarcademachine.com/ Classic Arcade Machine UK</a:t>
            </a:r>
          </a:p>
          <a:p>
            <a:endParaRPr lang="en-GB" dirty="0"/>
          </a:p>
          <a:p>
            <a:r>
              <a:rPr lang="en-GB" dirty="0"/>
              <a:t>Been building arcade machines since 2013. </a:t>
            </a:r>
          </a:p>
          <a:p>
            <a:endParaRPr lang="en-GB" dirty="0"/>
          </a:p>
          <a:p>
            <a:r>
              <a:rPr lang="en-GB" dirty="0"/>
              <a:t>- Worldwide shipping of classic arcade machines</a:t>
            </a:r>
          </a:p>
          <a:p>
            <a:r>
              <a:rPr lang="en-GB" dirty="0"/>
              <a:t>- Create custom machines such as a barrel mounted DK arcade machine</a:t>
            </a:r>
          </a:p>
          <a:p>
            <a:r>
              <a:rPr lang="en-GB" dirty="0"/>
              <a:t>- Create </a:t>
            </a:r>
            <a:r>
              <a:rPr lang="en-GB" dirty="0" err="1"/>
              <a:t>bartop</a:t>
            </a:r>
            <a:r>
              <a:rPr lang="en-GB" dirty="0"/>
              <a:t> machines</a:t>
            </a:r>
          </a:p>
          <a:p>
            <a:r>
              <a:rPr lang="en-GB" dirty="0"/>
              <a:t>- Create upright classic arcade machines</a:t>
            </a:r>
          </a:p>
          <a:p>
            <a:r>
              <a:rPr lang="en-GB" dirty="0"/>
              <a:t>- Create wall-mounted arcade machines</a:t>
            </a:r>
          </a:p>
          <a:p>
            <a:r>
              <a:rPr lang="en-GB" dirty="0"/>
              <a:t>- Custom artwork on client request</a:t>
            </a:r>
          </a:p>
          <a:p>
            <a:r>
              <a:rPr lang="en-GB" dirty="0"/>
              <a:t>- Can add a coin operated system for commercial use</a:t>
            </a:r>
          </a:p>
          <a:p>
            <a:r>
              <a:rPr lang="en-GB" dirty="0"/>
              <a:t>- Will fix if needed</a:t>
            </a:r>
          </a:p>
          <a:p>
            <a:r>
              <a:rPr lang="en-GB" dirty="0"/>
              <a:t>- Operating systems used include multigame </a:t>
            </a:r>
            <a:r>
              <a:rPr lang="en-GB" dirty="0" err="1"/>
              <a:t>jamma</a:t>
            </a:r>
            <a:r>
              <a:rPr lang="en-GB" dirty="0"/>
              <a:t> board, </a:t>
            </a:r>
            <a:r>
              <a:rPr lang="en-GB" dirty="0" err="1"/>
              <a:t>retropie</a:t>
            </a:r>
            <a:r>
              <a:rPr lang="en-GB" dirty="0"/>
              <a:t>, </a:t>
            </a:r>
            <a:r>
              <a:rPr lang="en-GB" dirty="0" err="1"/>
              <a:t>hyperspin</a:t>
            </a:r>
            <a:endParaRPr lang="en-GB" dirty="0"/>
          </a:p>
          <a:p>
            <a:r>
              <a:rPr lang="en-GB" dirty="0"/>
              <a:t>- Overall crating custom machines depending on the clients request</a:t>
            </a:r>
          </a:p>
          <a:p>
            <a:r>
              <a:rPr lang="en-GB" dirty="0"/>
              <a:t>- Machines are built on a CNC routing machine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412A5-591C-4576-998A-7265C6B7FDC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868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Competitor 2 - arcadecity.co.uk/ Arcade City</a:t>
            </a:r>
          </a:p>
          <a:p>
            <a:endParaRPr lang="en-GB" dirty="0"/>
          </a:p>
          <a:p>
            <a:r>
              <a:rPr lang="en-GB" dirty="0"/>
              <a:t>Family-run, online, arcade machine company based in London, UK.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- Create classic upright arcade machines</a:t>
            </a:r>
          </a:p>
          <a:p>
            <a:r>
              <a:rPr lang="en-GB" dirty="0"/>
              <a:t>- Create </a:t>
            </a:r>
            <a:r>
              <a:rPr lang="en-GB" dirty="0" err="1"/>
              <a:t>bartop</a:t>
            </a:r>
            <a:r>
              <a:rPr lang="en-GB" dirty="0"/>
              <a:t> machines</a:t>
            </a:r>
          </a:p>
          <a:p>
            <a:r>
              <a:rPr lang="en-GB" dirty="0"/>
              <a:t>- Create 4 player classic upright machines</a:t>
            </a:r>
          </a:p>
          <a:p>
            <a:r>
              <a:rPr lang="en-GB" dirty="0"/>
              <a:t>- Create </a:t>
            </a:r>
            <a:r>
              <a:rPr lang="en-GB" dirty="0" err="1"/>
              <a:t>fightsticks</a:t>
            </a:r>
            <a:r>
              <a:rPr lang="en-GB" dirty="0"/>
              <a:t> multi game machines/plug into TV to work</a:t>
            </a:r>
          </a:p>
          <a:p>
            <a:r>
              <a:rPr lang="en-GB" dirty="0"/>
              <a:t>- Create PCs that will run classic arcade games on it</a:t>
            </a:r>
          </a:p>
          <a:p>
            <a:r>
              <a:rPr lang="en-GB" dirty="0"/>
              <a:t>- Create modern style arcade machines such as coffee table, a NES style</a:t>
            </a:r>
          </a:p>
          <a:p>
            <a:r>
              <a:rPr lang="en-GB" dirty="0"/>
              <a:t>- Create customised artwork requests</a:t>
            </a:r>
          </a:p>
          <a:p>
            <a:r>
              <a:rPr lang="en-GB" dirty="0"/>
              <a:t>- They allow you to hire an arcade machine instead of buying</a:t>
            </a:r>
          </a:p>
          <a:p>
            <a:r>
              <a:rPr lang="en-GB" dirty="0"/>
              <a:t>- Machines allow single player or two player</a:t>
            </a:r>
          </a:p>
          <a:p>
            <a:r>
              <a:rPr lang="en-GB" dirty="0"/>
              <a:t>- Customed banners for hired use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412A5-591C-4576-998A-7265C6B7FDC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9208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412A5-591C-4576-998A-7265C6B7FDC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6134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412A5-591C-4576-998A-7265C6B7FDC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8544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412A5-591C-4576-998A-7265C6B7FDC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318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0412A5-591C-4576-998A-7265C6B7FDC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14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3438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304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260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1429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63858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631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556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1386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510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915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4716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990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118153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5124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182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62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F2C4BC-6611-4810-906A-BE4BEC4A9DE3}" type="datetimeFigureOut">
              <a:rPr lang="en-GB" smtClean="0"/>
              <a:t>13/01/2020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42207A6-5EE5-43BE-9123-3E5FA9FB8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65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1328C-37A3-4546-B0E6-F7975E0ABB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7140" y="335589"/>
            <a:ext cx="7766936" cy="1646302"/>
          </a:xfrm>
        </p:spPr>
        <p:txBody>
          <a:bodyPr/>
          <a:lstStyle/>
          <a:p>
            <a:r>
              <a:rPr lang="en-GB" dirty="0"/>
              <a:t>1up Games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2357E5-C4BD-4A39-BE20-45E0BB0BDC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7140" y="2332101"/>
            <a:ext cx="7766936" cy="1096899"/>
          </a:xfrm>
        </p:spPr>
        <p:txBody>
          <a:bodyPr/>
          <a:lstStyle/>
          <a:p>
            <a:r>
              <a:rPr lang="en-GB" dirty="0"/>
              <a:t>Sean Samuel, HND Applied Computing</a:t>
            </a:r>
          </a:p>
        </p:txBody>
      </p:sp>
    </p:spTree>
    <p:extLst>
      <p:ext uri="{BB962C8B-B14F-4D97-AF65-F5344CB8AC3E}">
        <p14:creationId xmlns:p14="http://schemas.microsoft.com/office/powerpoint/2010/main" val="8913663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60C71-C1B7-4EF7-99C2-DF1BF8A2A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4FA6A-B53F-4DD1-87F9-AB49973F0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Who are the competitors?</a:t>
            </a:r>
          </a:p>
          <a:p>
            <a:r>
              <a:rPr lang="en-GB" dirty="0"/>
              <a:t>How our product idea is different from the competitors </a:t>
            </a:r>
          </a:p>
          <a:p>
            <a:r>
              <a:rPr lang="en-GB" dirty="0"/>
              <a:t>Legal classification of the business</a:t>
            </a:r>
          </a:p>
          <a:p>
            <a:r>
              <a:rPr lang="en-GB" dirty="0"/>
              <a:t>Mission statement &amp; Objectives</a:t>
            </a:r>
          </a:p>
          <a:p>
            <a:r>
              <a:rPr lang="en-GB" dirty="0"/>
              <a:t>How our team intends to work together and achieve these objectives</a:t>
            </a:r>
          </a:p>
          <a:p>
            <a:r>
              <a:rPr lang="en-GB" dirty="0"/>
              <a:t>Gantt Chart</a:t>
            </a:r>
          </a:p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878168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6435" y="399271"/>
            <a:ext cx="7766936" cy="1646302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6434" y="2623084"/>
            <a:ext cx="8054029" cy="2879357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Name</a:t>
            </a:r>
            <a:r>
              <a:rPr lang="en-GB" dirty="0"/>
              <a:t>: Sean Samuel</a:t>
            </a:r>
          </a:p>
          <a:p>
            <a:r>
              <a:rPr lang="en-GB" dirty="0"/>
              <a:t>	</a:t>
            </a:r>
            <a:r>
              <a:rPr lang="en-GB" b="1" dirty="0"/>
              <a:t>Role</a:t>
            </a:r>
            <a:r>
              <a:rPr lang="en-GB" dirty="0"/>
              <a:t>: Competition, Legal and goals, Organising of teamwork</a:t>
            </a:r>
          </a:p>
          <a:p>
            <a:r>
              <a:rPr lang="en-GB" dirty="0"/>
              <a:t>I’m going to talk about our project idea 1up games which is an arcade game machine business. </a:t>
            </a:r>
          </a:p>
          <a:p>
            <a:r>
              <a:rPr lang="en-GB" dirty="0"/>
              <a:t>I’ll be talking about what the competitors bring to the table, and what we do differently. </a:t>
            </a:r>
          </a:p>
          <a:p>
            <a:r>
              <a:rPr lang="en-GB" dirty="0"/>
              <a:t>I’ll also talk about what is the best legal classification for us to use. </a:t>
            </a:r>
          </a:p>
          <a:p>
            <a:r>
              <a:rPr lang="en-GB" dirty="0"/>
              <a:t>I’ll outline our missions and goals. </a:t>
            </a:r>
          </a:p>
          <a:p>
            <a:r>
              <a:rPr lang="en-GB" dirty="0"/>
              <a:t>And finally, I’ll show how we plan to work as a team.</a:t>
            </a:r>
          </a:p>
        </p:txBody>
      </p:sp>
    </p:spTree>
    <p:extLst>
      <p:ext uri="{BB962C8B-B14F-4D97-AF65-F5344CB8AC3E}">
        <p14:creationId xmlns:p14="http://schemas.microsoft.com/office/powerpoint/2010/main" val="2547116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6CFE2-D6D2-4EF6-8479-98C48916F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are the competitors? [1]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B2F47-4154-445F-9E9D-89C0DF3FED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Competitor 1 –</a:t>
            </a:r>
          </a:p>
          <a:p>
            <a:r>
              <a:rPr lang="en-GB" dirty="0"/>
              <a:t>Classic Arcade Machine UK </a:t>
            </a:r>
          </a:p>
          <a:p>
            <a:r>
              <a:rPr lang="en-GB" dirty="0"/>
              <a:t>Have been building arcade machines since 2013</a:t>
            </a:r>
          </a:p>
          <a:p>
            <a:r>
              <a:rPr lang="en-GB" dirty="0"/>
              <a:t>Create customised arcade machines</a:t>
            </a:r>
          </a:p>
          <a:p>
            <a:r>
              <a:rPr lang="en-GB" dirty="0" err="1"/>
              <a:t>Bartop</a:t>
            </a:r>
            <a:r>
              <a:rPr lang="en-GB" dirty="0"/>
              <a:t>, upright, wall mounted</a:t>
            </a:r>
          </a:p>
          <a:p>
            <a:r>
              <a:rPr lang="en-GB" dirty="0"/>
              <a:t>Make custom artwork on request</a:t>
            </a:r>
          </a:p>
          <a:p>
            <a:r>
              <a:rPr lang="en-GB" dirty="0"/>
              <a:t>Can add coin operating system for commercial use</a:t>
            </a:r>
          </a:p>
          <a:p>
            <a:r>
              <a:rPr lang="en-GB" dirty="0"/>
              <a:t>Can fix if needed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0784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67077-B13D-4D25-B86F-E0357DCAA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are the competitors? [2]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5078C-B017-4ABF-8AC9-B5BAF5A30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Competitor 2 -</a:t>
            </a:r>
          </a:p>
          <a:p>
            <a:r>
              <a:rPr lang="en-GB" dirty="0"/>
              <a:t>Arcade City – Based in London</a:t>
            </a:r>
          </a:p>
          <a:p>
            <a:r>
              <a:rPr lang="en-GB" dirty="0"/>
              <a:t>Upright, </a:t>
            </a:r>
            <a:r>
              <a:rPr lang="en-GB" dirty="0" err="1"/>
              <a:t>bartop</a:t>
            </a:r>
            <a:endParaRPr lang="en-GB" dirty="0"/>
          </a:p>
          <a:p>
            <a:r>
              <a:rPr lang="en-GB" dirty="0"/>
              <a:t>4 player upright machines</a:t>
            </a:r>
          </a:p>
          <a:p>
            <a:r>
              <a:rPr lang="en-GB" dirty="0" err="1"/>
              <a:t>Fightsticks</a:t>
            </a:r>
            <a:r>
              <a:rPr lang="en-GB" dirty="0"/>
              <a:t> that plug into TV</a:t>
            </a:r>
          </a:p>
          <a:p>
            <a:r>
              <a:rPr lang="en-GB" dirty="0"/>
              <a:t>Modern style arcade machines such as built into a coffee table</a:t>
            </a:r>
          </a:p>
          <a:p>
            <a:r>
              <a:rPr lang="en-GB" dirty="0"/>
              <a:t>Create PCs that run arcade games on it</a:t>
            </a:r>
          </a:p>
          <a:p>
            <a:r>
              <a:rPr lang="en-GB" dirty="0"/>
              <a:t>Custom artwork</a:t>
            </a:r>
          </a:p>
          <a:p>
            <a:r>
              <a:rPr lang="en-GB" dirty="0"/>
              <a:t>Hire arcade machines</a:t>
            </a:r>
          </a:p>
          <a:p>
            <a:r>
              <a:rPr lang="en-GB" dirty="0"/>
              <a:t>1/2player machines</a:t>
            </a:r>
          </a:p>
          <a:p>
            <a:r>
              <a:rPr lang="en-GB" dirty="0"/>
              <a:t>Create custom banners for hired use on hired machines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252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EE1A3-7447-4C27-B757-4F540FCD2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our product idea is different from the competitors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9A4C7-3FF3-48E1-8613-A628DF8C1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Create a portable handheld arcade machine, similar to </a:t>
            </a:r>
            <a:r>
              <a:rPr lang="en-GB" dirty="0" err="1"/>
              <a:t>arcadecitys</a:t>
            </a:r>
            <a:r>
              <a:rPr lang="en-GB" dirty="0"/>
              <a:t> fight stick but a lot smaller and we offer one player or 2 player handhelds</a:t>
            </a:r>
          </a:p>
          <a:p>
            <a:r>
              <a:rPr lang="en-GB" dirty="0"/>
              <a:t>E.g. We would create a small box with a joystick and buttons that plugs into the TV and loads up games to play </a:t>
            </a:r>
          </a:p>
        </p:txBody>
      </p:sp>
    </p:spTree>
    <p:extLst>
      <p:ext uri="{BB962C8B-B14F-4D97-AF65-F5344CB8AC3E}">
        <p14:creationId xmlns:p14="http://schemas.microsoft.com/office/powerpoint/2010/main" val="1805523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B752C-EB80-4729-B1F1-994958399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803550" cy="1320800"/>
          </a:xfrm>
        </p:spPr>
        <p:txBody>
          <a:bodyPr/>
          <a:lstStyle/>
          <a:p>
            <a:r>
              <a:rPr lang="en-GB" dirty="0"/>
              <a:t>Legal classification for our business [3, 4]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B4789-2CB0-4089-9B52-06FADF809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General partnership</a:t>
            </a:r>
          </a:p>
          <a:p>
            <a:r>
              <a:rPr lang="en-GB" dirty="0"/>
              <a:t>Must include two or more people</a:t>
            </a:r>
          </a:p>
          <a:p>
            <a:r>
              <a:rPr lang="en-GB" dirty="0"/>
              <a:t>Partners will agree to any liability that the partnership run into</a:t>
            </a:r>
          </a:p>
          <a:p>
            <a:r>
              <a:rPr lang="en-GB" dirty="0"/>
              <a:t>If one partner agrees to contracts or business deals then the other partners will need to agree to the terms</a:t>
            </a:r>
          </a:p>
          <a:p>
            <a:r>
              <a:rPr lang="en-GB" dirty="0"/>
              <a:t>Benefits of general partnership:</a:t>
            </a:r>
          </a:p>
          <a:p>
            <a:r>
              <a:rPr lang="en-GB" dirty="0"/>
              <a:t>- Less paperwork</a:t>
            </a:r>
          </a:p>
          <a:p>
            <a:r>
              <a:rPr lang="en-GB" dirty="0"/>
              <a:t>- A lot Cheaper than setting up a corporation or a limited liability partnership(LLC)</a:t>
            </a:r>
          </a:p>
          <a:p>
            <a:r>
              <a:rPr lang="en-GB" dirty="0"/>
              <a:t> Moving forward we acknowledge that if one of us make a decision then we will all need to agree on the terms</a:t>
            </a:r>
          </a:p>
        </p:txBody>
      </p:sp>
    </p:spTree>
    <p:extLst>
      <p:ext uri="{BB962C8B-B14F-4D97-AF65-F5344CB8AC3E}">
        <p14:creationId xmlns:p14="http://schemas.microsoft.com/office/powerpoint/2010/main" val="857088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06270-6DC7-48EF-9A82-7DD8C9AC7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Mission Statement &amp; Objectives [5]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34309-7EAC-400B-AFD5-AF1EC45B8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Our mission from creating this organisation is to provide top quality arcade machines in various forms to our customers. </a:t>
            </a:r>
          </a:p>
          <a:p>
            <a:r>
              <a:rPr lang="en-GB" dirty="0"/>
              <a:t>We’re looking to share our love for arcade games to fellow gamers who want retro style gaming in their own home. </a:t>
            </a:r>
          </a:p>
          <a:p>
            <a:r>
              <a:rPr lang="en-GB" dirty="0"/>
              <a:t>Our goals are:</a:t>
            </a:r>
          </a:p>
          <a:p>
            <a:r>
              <a:rPr lang="en-GB" dirty="0"/>
              <a:t>- Become a competitor to other organisations and provide something different</a:t>
            </a:r>
          </a:p>
          <a:p>
            <a:r>
              <a:rPr lang="en-GB" dirty="0"/>
              <a:t>- Gain happy customers who enjoy our products</a:t>
            </a:r>
          </a:p>
          <a:p>
            <a:r>
              <a:rPr lang="en-GB" dirty="0"/>
              <a:t>- Make a certain number of sales in the first year </a:t>
            </a:r>
          </a:p>
          <a:p>
            <a:r>
              <a:rPr lang="en-GB" dirty="0"/>
              <a:t>- Worldwide shipping</a:t>
            </a:r>
          </a:p>
          <a:p>
            <a:r>
              <a:rPr lang="en-GB" dirty="0"/>
              <a:t>Objectives:</a:t>
            </a:r>
          </a:p>
          <a:p>
            <a:r>
              <a:rPr lang="en-GB" dirty="0"/>
              <a:t>- Sell 30% of arcade stock within the first 3 months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89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E1116-F968-4D3C-B5C3-F9C766559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our team intends to work together and achieve these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1F30D-5E48-4488-8A58-340192801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Regular meetings to talk about the product</a:t>
            </a:r>
          </a:p>
          <a:p>
            <a:r>
              <a:rPr lang="en-GB" dirty="0"/>
              <a:t>- Each member will discuss where they are with the product</a:t>
            </a:r>
          </a:p>
          <a:p>
            <a:r>
              <a:rPr lang="en-GB" dirty="0"/>
              <a:t>- Discuss what else needs to be done</a:t>
            </a:r>
          </a:p>
          <a:p>
            <a:r>
              <a:rPr lang="en-GB" dirty="0"/>
              <a:t>- Talk about future objectives for the overall project</a:t>
            </a:r>
          </a:p>
        </p:txBody>
      </p:sp>
    </p:spTree>
    <p:extLst>
      <p:ext uri="{BB962C8B-B14F-4D97-AF65-F5344CB8AC3E}">
        <p14:creationId xmlns:p14="http://schemas.microsoft.com/office/powerpoint/2010/main" val="361376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15361-C201-450C-9F23-5C85C9EAB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4F0A7030-5FF5-4DBD-8054-A8A5A177F5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1577493"/>
            <a:ext cx="8472537" cy="4310916"/>
          </a:xfrm>
        </p:spPr>
      </p:pic>
    </p:spTree>
    <p:extLst>
      <p:ext uri="{BB962C8B-B14F-4D97-AF65-F5344CB8AC3E}">
        <p14:creationId xmlns:p14="http://schemas.microsoft.com/office/powerpoint/2010/main" val="2582385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54892"/>
            <a:ext cx="7766936" cy="1646302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19361" y="2141822"/>
            <a:ext cx="8246534" cy="4130641"/>
          </a:xfrm>
        </p:spPr>
        <p:txBody>
          <a:bodyPr>
            <a:normAutofit/>
          </a:bodyPr>
          <a:lstStyle/>
          <a:p>
            <a:r>
              <a:rPr lang="en-GB" dirty="0"/>
              <a:t>I believe we can bring something different to the table than the other competitors. We already have a unique and different idea to them with the possibility of future ideas too. </a:t>
            </a:r>
          </a:p>
          <a:p>
            <a:r>
              <a:rPr lang="en-GB" dirty="0"/>
              <a:t>We will have the correct partnership going forward. We will be working as a unit. </a:t>
            </a:r>
          </a:p>
          <a:p>
            <a:r>
              <a:rPr lang="en-GB" dirty="0"/>
              <a:t>I believe we have good morals and we have the ability to achieve our goals.</a:t>
            </a:r>
          </a:p>
          <a:p>
            <a:r>
              <a:rPr lang="en-GB" dirty="0"/>
              <a:t>Finally, I think our teamwork has already ben planned out accordingly,  and we will keep working together towards the goals and making this business a success.   </a:t>
            </a:r>
          </a:p>
        </p:txBody>
      </p:sp>
    </p:spTree>
    <p:extLst>
      <p:ext uri="{BB962C8B-B14F-4D97-AF65-F5344CB8AC3E}">
        <p14:creationId xmlns:p14="http://schemas.microsoft.com/office/powerpoint/2010/main" val="4176787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514CC-83C5-4BAB-AE49-071E8C7F6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07762-3587-48B7-94E8-74B781144C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[1]"Classic Arcade Machine UK | Classic Arcade Machine", </a:t>
            </a:r>
            <a:r>
              <a:rPr lang="en-GB" i="1" dirty="0"/>
              <a:t>Classic Arcade Machine</a:t>
            </a:r>
            <a:r>
              <a:rPr lang="en-GB" dirty="0"/>
              <a:t>, 2020. [Online]. Available: https://classicarcademachine.com/. [Accessed: 26- Nov- 2019].</a:t>
            </a:r>
          </a:p>
          <a:p>
            <a:r>
              <a:rPr lang="en-GB" dirty="0"/>
              <a:t>[2]"Home", </a:t>
            </a:r>
            <a:r>
              <a:rPr lang="en-GB" i="1" dirty="0" err="1"/>
              <a:t>arcadecity</a:t>
            </a:r>
            <a:r>
              <a:rPr lang="en-GB" dirty="0"/>
              <a:t>, 2020. [Online]. Available: https://www.arcadecity.co.uk/. [Accessed: 26- Nov- 2019].</a:t>
            </a:r>
          </a:p>
          <a:p>
            <a:r>
              <a:rPr lang="en-GB" dirty="0"/>
              <a:t>[3]W. Ownership?, "What Is Classification of Business According to Ownership?", </a:t>
            </a:r>
            <a:r>
              <a:rPr lang="en-GB" i="1" dirty="0" err="1"/>
              <a:t>UpCounsel</a:t>
            </a:r>
            <a:r>
              <a:rPr lang="en-GB" dirty="0"/>
              <a:t>, 2020. [Online]. Available: https://www.upcounsel.com/classification-of-business-according-to-ownership. [Accessed: 02- Jan- 2020].</a:t>
            </a:r>
          </a:p>
          <a:p>
            <a:r>
              <a:rPr lang="en-GB" dirty="0"/>
              <a:t>[4]"Choose Well: The Risks of Establishing General Partnerships", </a:t>
            </a:r>
            <a:r>
              <a:rPr lang="en-GB" i="1" dirty="0"/>
              <a:t>Investopedia</a:t>
            </a:r>
            <a:r>
              <a:rPr lang="en-GB" dirty="0"/>
              <a:t>, 2020. [Online]. Available: https://www.investopedia.com/terms/g/generalpartnership.asp. [Accessed: 02- Jan- 2019].</a:t>
            </a:r>
          </a:p>
          <a:p>
            <a:r>
              <a:rPr lang="en-GB" dirty="0"/>
              <a:t>[5]"Aims and Objectives of a Business (GCSE) | Business | tutor2u", </a:t>
            </a:r>
            <a:r>
              <a:rPr lang="en-GB" i="1" dirty="0"/>
              <a:t>tutor2u</a:t>
            </a:r>
            <a:r>
              <a:rPr lang="en-GB" dirty="0"/>
              <a:t>, 2020. [Online]. Available: https://www.tutor2u.net/business/reference/aims-and-objectives-of-a-business. [Accessed: 07- Jan- 2020].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559280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241</TotalTime>
  <Words>1076</Words>
  <Application>Microsoft Office PowerPoint</Application>
  <PresentationFormat>Widescreen</PresentationFormat>
  <Paragraphs>115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1up Games</vt:lpstr>
      <vt:lpstr>Table of Contents</vt:lpstr>
      <vt:lpstr>Introduction</vt:lpstr>
      <vt:lpstr>Who are the competitors? [1]</vt:lpstr>
      <vt:lpstr>Who are the competitors? [2]</vt:lpstr>
      <vt:lpstr>How our product idea is different from the competitors</vt:lpstr>
      <vt:lpstr>Legal classification for our business [3, 4]</vt:lpstr>
      <vt:lpstr>Mission Statement &amp; Objectives [5]</vt:lpstr>
      <vt:lpstr>How our team intends to work together and achieve these objectives</vt:lpstr>
      <vt:lpstr>Gantt Chart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1up Games</dc:title>
  <dc:creator>sean samuel</dc:creator>
  <cp:lastModifiedBy>sean samuel</cp:lastModifiedBy>
  <cp:revision>19</cp:revision>
  <dcterms:created xsi:type="dcterms:W3CDTF">2020-01-07T11:58:53Z</dcterms:created>
  <dcterms:modified xsi:type="dcterms:W3CDTF">2020-01-13T22:19:46Z</dcterms:modified>
</cp:coreProperties>
</file>