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60" autoAdjust="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33EF7-2FE4-449B-A1EB-56845D8E86C0}" type="datetimeFigureOut">
              <a:rPr lang="en-GB" smtClean="0"/>
              <a:t>18/02/2011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DF939-3353-4C15-B08C-753475D4672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33EF7-2FE4-449B-A1EB-56845D8E86C0}" type="datetimeFigureOut">
              <a:rPr lang="en-GB" smtClean="0"/>
              <a:t>18/02/2011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DF939-3353-4C15-B08C-753475D4672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33EF7-2FE4-449B-A1EB-56845D8E86C0}" type="datetimeFigureOut">
              <a:rPr lang="en-GB" smtClean="0"/>
              <a:t>18/02/2011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DF939-3353-4C15-B08C-753475D4672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33EF7-2FE4-449B-A1EB-56845D8E86C0}" type="datetimeFigureOut">
              <a:rPr lang="en-GB" smtClean="0"/>
              <a:t>18/02/2011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DF939-3353-4C15-B08C-753475D4672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33EF7-2FE4-449B-A1EB-56845D8E86C0}" type="datetimeFigureOut">
              <a:rPr lang="en-GB" smtClean="0"/>
              <a:t>18/02/2011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DF939-3353-4C15-B08C-753475D4672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33EF7-2FE4-449B-A1EB-56845D8E86C0}" type="datetimeFigureOut">
              <a:rPr lang="en-GB" smtClean="0"/>
              <a:t>18/02/2011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DF939-3353-4C15-B08C-753475D4672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33EF7-2FE4-449B-A1EB-56845D8E86C0}" type="datetimeFigureOut">
              <a:rPr lang="en-GB" smtClean="0"/>
              <a:t>18/02/2011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DF939-3353-4C15-B08C-753475D4672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33EF7-2FE4-449B-A1EB-56845D8E86C0}" type="datetimeFigureOut">
              <a:rPr lang="en-GB" smtClean="0"/>
              <a:t>18/02/2011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DF939-3353-4C15-B08C-753475D4672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33EF7-2FE4-449B-A1EB-56845D8E86C0}" type="datetimeFigureOut">
              <a:rPr lang="en-GB" smtClean="0"/>
              <a:t>18/02/2011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DF939-3353-4C15-B08C-753475D4672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33EF7-2FE4-449B-A1EB-56845D8E86C0}" type="datetimeFigureOut">
              <a:rPr lang="en-GB" smtClean="0"/>
              <a:t>18/02/2011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DF939-3353-4C15-B08C-753475D4672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33EF7-2FE4-449B-A1EB-56845D8E86C0}" type="datetimeFigureOut">
              <a:rPr lang="en-GB" smtClean="0"/>
              <a:t>18/02/2011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DF939-3353-4C15-B08C-753475D4672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E33EF7-2FE4-449B-A1EB-56845D8E86C0}" type="datetimeFigureOut">
              <a:rPr lang="en-GB" smtClean="0"/>
              <a:t>18/02/2011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1DF939-3353-4C15-B08C-753475D46725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Graphs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Nodes (vertices)</a:t>
            </a:r>
          </a:p>
          <a:p>
            <a:r>
              <a:rPr lang="en-GB" dirty="0" smtClean="0"/>
              <a:t>Arcs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This example – 7 nodes, 11 arcs</a:t>
            </a:r>
          </a:p>
          <a:p>
            <a:endParaRPr lang="en-GB" dirty="0"/>
          </a:p>
        </p:txBody>
      </p:sp>
      <p:pic>
        <p:nvPicPr>
          <p:cNvPr id="4" name="Content Placeholder 5"/>
          <p:cNvPicPr>
            <a:picLocks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3140968"/>
            <a:ext cx="3549706" cy="19785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Graphs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Problems </a:t>
            </a:r>
          </a:p>
          <a:p>
            <a:pPr lvl="1"/>
            <a:r>
              <a:rPr lang="en-GB" dirty="0" smtClean="0"/>
              <a:t>Shortest path - </a:t>
            </a:r>
            <a:r>
              <a:rPr lang="en-GB" dirty="0" smtClean="0"/>
              <a:t>find shortest continuous route between 2 specified nodes</a:t>
            </a:r>
            <a:endParaRPr lang="en-GB" dirty="0" smtClean="0"/>
          </a:p>
          <a:p>
            <a:pPr lvl="1"/>
            <a:r>
              <a:rPr lang="en-GB" dirty="0" smtClean="0"/>
              <a:t>Minimum connector – connect all nodes so that total distance is a minimum</a:t>
            </a:r>
          </a:p>
          <a:p>
            <a:pPr lvl="1"/>
            <a:r>
              <a:rPr lang="en-GB" dirty="0" smtClean="0"/>
              <a:t>Travelling salesman – circular route so that total distance is a minimum</a:t>
            </a:r>
          </a:p>
          <a:p>
            <a:r>
              <a:rPr lang="en-GB" dirty="0" smtClean="0"/>
              <a:t>Many algorithms</a:t>
            </a:r>
          </a:p>
          <a:p>
            <a:pPr lvl="1"/>
            <a:r>
              <a:rPr lang="en-GB" dirty="0" err="1" smtClean="0"/>
              <a:t>Dijstra</a:t>
            </a:r>
            <a:r>
              <a:rPr lang="en-GB" dirty="0" smtClean="0"/>
              <a:t>, Bellman-Ford, Prim etc.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Shortest Path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Content Placeholder 5"/>
          <p:cNvPicPr>
            <a:picLocks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204864"/>
            <a:ext cx="5976664" cy="3456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val 4"/>
          <p:cNvSpPr/>
          <p:nvPr/>
        </p:nvSpPr>
        <p:spPr>
          <a:xfrm>
            <a:off x="2001228" y="3799798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3534912" y="4386620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5975584" y="3986776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9" name="Straight Connector 8"/>
          <p:cNvCxnSpPr>
            <a:stCxn id="5" idx="6"/>
            <a:endCxn id="6" idx="1"/>
          </p:cNvCxnSpPr>
          <p:nvPr/>
        </p:nvCxnSpPr>
        <p:spPr>
          <a:xfrm>
            <a:off x="2217252" y="3907810"/>
            <a:ext cx="1349296" cy="510446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>
            <a:endCxn id="7" idx="2"/>
          </p:cNvCxnSpPr>
          <p:nvPr/>
        </p:nvCxnSpPr>
        <p:spPr>
          <a:xfrm flipV="1">
            <a:off x="3707904" y="4094788"/>
            <a:ext cx="2267680" cy="32460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Minimum Connector</a:t>
            </a:r>
            <a:endParaRPr lang="en-GB" dirty="0"/>
          </a:p>
        </p:txBody>
      </p:sp>
      <p:pic>
        <p:nvPicPr>
          <p:cNvPr id="4" name="Content Placeholder 5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700808"/>
            <a:ext cx="7200800" cy="41764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Straight Connector 5"/>
          <p:cNvCxnSpPr/>
          <p:nvPr/>
        </p:nvCxnSpPr>
        <p:spPr>
          <a:xfrm flipV="1">
            <a:off x="1723954" y="3356992"/>
            <a:ext cx="2160240" cy="43204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1763688" y="3789040"/>
            <a:ext cx="1656184" cy="648072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1619672" y="3861048"/>
            <a:ext cx="1512168" cy="1296144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 rot="16200000" flipV="1">
            <a:off x="3383868" y="2600908"/>
            <a:ext cx="720080" cy="36004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3563888" y="2276872"/>
            <a:ext cx="1728192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>
            <a:off x="3995936" y="3212976"/>
            <a:ext cx="2376264" cy="72008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Travelling Salesman</a:t>
            </a:r>
            <a:endParaRPr lang="en-GB" dirty="0"/>
          </a:p>
        </p:txBody>
      </p:sp>
      <p:pic>
        <p:nvPicPr>
          <p:cNvPr id="4" name="Content Placeholder 5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556792"/>
            <a:ext cx="6840760" cy="43204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Straight Connector 5"/>
          <p:cNvCxnSpPr/>
          <p:nvPr/>
        </p:nvCxnSpPr>
        <p:spPr>
          <a:xfrm>
            <a:off x="1835696" y="3789040"/>
            <a:ext cx="1440160" cy="1368152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 rot="5400000" flipH="1" flipV="1">
            <a:off x="3131840" y="4653136"/>
            <a:ext cx="648072" cy="216024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flipV="1">
            <a:off x="3707904" y="3933056"/>
            <a:ext cx="2592288" cy="36004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 rot="16200000" flipH="1">
            <a:off x="5148064" y="2492896"/>
            <a:ext cx="1584176" cy="1008112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 rot="10800000">
            <a:off x="3635896" y="2132856"/>
            <a:ext cx="1656184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 rot="16200000" flipV="1">
            <a:off x="3455876" y="2528900"/>
            <a:ext cx="792088" cy="288032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rot="10800000" flipV="1">
            <a:off x="1907704" y="3140968"/>
            <a:ext cx="2016224" cy="504056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Dijkstra’s</a:t>
            </a:r>
            <a:r>
              <a:rPr lang="en-GB" dirty="0" smtClean="0"/>
              <a:t> Algorithm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Create 2 lists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List 1 – starting node, assume A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List 2 – all other nodes, B,C,D,E,F,G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Label start node with 0 (distance from A)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Identify all arcs joining node in List 1 to a node in list 2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Calculate sum of length arc with the label on the List 1 node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Select the smallest total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Dijkstra’s</a:t>
            </a:r>
            <a:r>
              <a:rPr lang="en-GB" dirty="0" smtClean="0"/>
              <a:t> Algorithm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eriod" startAt="8"/>
            </a:pPr>
            <a:r>
              <a:rPr lang="en-GB" dirty="0" smtClean="0"/>
              <a:t>In our example choose either B or C (equal lengths), assume B chosen</a:t>
            </a:r>
          </a:p>
          <a:p>
            <a:pPr marL="514350" indent="-514350">
              <a:buNone/>
            </a:pPr>
            <a:r>
              <a:rPr lang="en-GB" dirty="0" smtClean="0"/>
              <a:t>9.	List 1 – A,B (A=0, B=3)</a:t>
            </a:r>
          </a:p>
          <a:p>
            <a:pPr marL="514350" indent="-514350">
              <a:buNone/>
            </a:pPr>
            <a:r>
              <a:rPr lang="en-GB" dirty="0" smtClean="0"/>
              <a:t>10. List 2 – C,D,E,F,G</a:t>
            </a:r>
          </a:p>
          <a:p>
            <a:pPr marL="514350" indent="-514350">
              <a:buNone/>
            </a:pPr>
            <a:r>
              <a:rPr lang="en-GB" dirty="0" smtClean="0"/>
              <a:t>11. Repeat step 5</a:t>
            </a:r>
          </a:p>
          <a:p>
            <a:pPr marL="514350" indent="-514350">
              <a:buNone/>
            </a:pPr>
            <a:r>
              <a:rPr lang="en-GB" dirty="0" smtClean="0"/>
              <a:t>12. List 1 – A,B,C (A=0, B=3, C=3)</a:t>
            </a:r>
          </a:p>
          <a:p>
            <a:pPr marL="514350" indent="-514350">
              <a:buNone/>
            </a:pPr>
            <a:r>
              <a:rPr lang="en-GB" dirty="0" smtClean="0"/>
              <a:t>13. List 2 – D,E,F,G</a:t>
            </a:r>
          </a:p>
          <a:p>
            <a:pPr marL="514350" indent="-514350">
              <a:buNone/>
            </a:pPr>
            <a:r>
              <a:rPr lang="en-GB" dirty="0" smtClean="0"/>
              <a:t>14. Repeat step 5	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Dijkstra’s</a:t>
            </a:r>
            <a:r>
              <a:rPr lang="en-GB" dirty="0" smtClean="0"/>
              <a:t> Algorithm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None/>
            </a:pPr>
            <a:r>
              <a:rPr lang="en-GB" dirty="0" smtClean="0"/>
              <a:t>15. </a:t>
            </a:r>
            <a:r>
              <a:rPr lang="en-GB" dirty="0" smtClean="0"/>
              <a:t>List 1 – A,B,C,D (A=0, B=3, C=3,D=5)</a:t>
            </a:r>
          </a:p>
          <a:p>
            <a:pPr marL="514350" indent="-514350">
              <a:buNone/>
            </a:pPr>
            <a:r>
              <a:rPr lang="en-GB" dirty="0" smtClean="0"/>
              <a:t>16. List 2 – E,F,G</a:t>
            </a:r>
          </a:p>
          <a:p>
            <a:pPr marL="514350" indent="-514350">
              <a:buNone/>
            </a:pPr>
            <a:r>
              <a:rPr lang="en-GB" dirty="0" smtClean="0"/>
              <a:t>17. Repeat step 5 until List 2 is empty</a:t>
            </a:r>
          </a:p>
          <a:p>
            <a:pPr marL="514350" indent="-514350">
              <a:buNone/>
            </a:pPr>
            <a:r>
              <a:rPr lang="en-GB" dirty="0" smtClean="0"/>
              <a:t>18. List 1 – A,B,C,D,E,F,G (A=0,B=3,C=3,D=5,E=7,G=10,F=12)</a:t>
            </a:r>
          </a:p>
          <a:p>
            <a:pPr marL="514350" indent="-514350">
              <a:buNone/>
            </a:pPr>
            <a:r>
              <a:rPr lang="en-GB" dirty="0" smtClean="0"/>
              <a:t>19. Determine shortest path by working backwards from destination node to start node (choose arcs whose length is equal to the difference between the node labels)</a:t>
            </a:r>
            <a:endParaRPr lang="en-GB" dirty="0" smtClean="0"/>
          </a:p>
          <a:p>
            <a:pPr marL="514350" indent="-514350">
              <a:buNone/>
            </a:pPr>
            <a:endParaRPr lang="en-GB" dirty="0" smtClean="0"/>
          </a:p>
          <a:p>
            <a:pPr marL="514350" indent="-514350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Dijkstra’s</a:t>
            </a:r>
            <a:r>
              <a:rPr lang="en-GB" dirty="0" smtClean="0"/>
              <a:t> Algorithm</a:t>
            </a:r>
            <a:endParaRPr lang="en-GB" dirty="0"/>
          </a:p>
        </p:txBody>
      </p:sp>
      <p:pic>
        <p:nvPicPr>
          <p:cNvPr id="4" name="Content Placeholder 5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772816"/>
            <a:ext cx="7704856" cy="4392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1403648" y="3429000"/>
            <a:ext cx="288032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0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843808" y="5301208"/>
            <a:ext cx="288032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3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3203848" y="4077072"/>
            <a:ext cx="288032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3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3923928" y="3573016"/>
            <a:ext cx="288032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5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3203848" y="1916832"/>
            <a:ext cx="288032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7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5004048" y="1916832"/>
            <a:ext cx="432048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12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6588224" y="4365104"/>
            <a:ext cx="432048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10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226</Words>
  <Application>Microsoft Office PowerPoint</Application>
  <PresentationFormat>On-screen Show (4:3)</PresentationFormat>
  <Paragraphs>48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Graphs</vt:lpstr>
      <vt:lpstr>Graphs</vt:lpstr>
      <vt:lpstr>Shortest Path</vt:lpstr>
      <vt:lpstr>Minimum Connector</vt:lpstr>
      <vt:lpstr>Travelling Salesman</vt:lpstr>
      <vt:lpstr>Dijkstra’s Algorithm</vt:lpstr>
      <vt:lpstr>Dijkstra’s Algorithm</vt:lpstr>
      <vt:lpstr>Dijkstra’s Algorithm</vt:lpstr>
      <vt:lpstr>Dijkstra’s Algorithm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sc-rp</dc:creator>
  <cp:lastModifiedBy>sc-rp</cp:lastModifiedBy>
  <cp:revision>8</cp:revision>
  <dcterms:created xsi:type="dcterms:W3CDTF">2011-02-18T09:03:58Z</dcterms:created>
  <dcterms:modified xsi:type="dcterms:W3CDTF">2011-02-18T10:14:33Z</dcterms:modified>
</cp:coreProperties>
</file>