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4CFAC"/>
    <a:srgbClr val="FFBDEA"/>
    <a:srgbClr val="FFC619"/>
    <a:srgbClr val="FFD24D"/>
    <a:srgbClr val="FFFFFF"/>
    <a:srgbClr val="92D050"/>
    <a:srgbClr val="428560"/>
    <a:srgbClr val="9DD4C5"/>
    <a:srgbClr val="5CA174"/>
    <a:srgbClr val="9DD4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34B153-231D-CB00-527B-9F2D71299D73}" v="1439" dt="2026-02-16T02:17:08.006"/>
    <p1510:client id="{D7BF8A2B-036A-327F-A968-C05C1E0D63BA}" v="2780" dt="2026-02-15T23:34:58.7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lsea Delaney (2507810)" userId="S::2507810@student.uwtsd.ac.uk::a961e8b0-5ad6-4d90-862a-2f358b9b5935" providerId="AD" clId="Web-{D7BF8A2B-036A-327F-A968-C05C1E0D63BA}"/>
    <pc:docChg chg="modSld">
      <pc:chgData name="Chelsea Delaney (2507810)" userId="S::2507810@student.uwtsd.ac.uk::a961e8b0-5ad6-4d90-862a-2f358b9b5935" providerId="AD" clId="Web-{D7BF8A2B-036A-327F-A968-C05C1E0D63BA}" dt="2026-02-15T23:34:58.749" v="2441" actId="20577"/>
      <pc:docMkLst>
        <pc:docMk/>
      </pc:docMkLst>
      <pc:sldChg chg="addSp delSp modSp mod setBg">
        <pc:chgData name="Chelsea Delaney (2507810)" userId="S::2507810@student.uwtsd.ac.uk::a961e8b0-5ad6-4d90-862a-2f358b9b5935" providerId="AD" clId="Web-{D7BF8A2B-036A-327F-A968-C05C1E0D63BA}" dt="2026-02-15T23:28:14.945" v="2383"/>
        <pc:sldMkLst>
          <pc:docMk/>
          <pc:sldMk cId="764605052" sldId="261"/>
        </pc:sldMkLst>
        <pc:graphicFrameChg chg="mod modGraphic">
          <ac:chgData name="Chelsea Delaney (2507810)" userId="S::2507810@student.uwtsd.ac.uk::a961e8b0-5ad6-4d90-862a-2f358b9b5935" providerId="AD" clId="Web-{D7BF8A2B-036A-327F-A968-C05C1E0D63BA}" dt="2026-02-15T23:28:14.945" v="2383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Chelsea Delaney (2507810)" userId="S::2507810@student.uwtsd.ac.uk::a961e8b0-5ad6-4d90-862a-2f358b9b5935" providerId="AD" clId="Web-{D7BF8A2B-036A-327F-A968-C05C1E0D63BA}" dt="2026-02-12T16:48:32.552" v="368" actId="20577"/>
        <pc:sldMkLst>
          <pc:docMk/>
          <pc:sldMk cId="1037257886" sldId="265"/>
        </pc:sldMkLst>
      </pc:sldChg>
      <pc:sldChg chg="addSp modSp">
        <pc:chgData name="Chelsea Delaney (2507810)" userId="S::2507810@student.uwtsd.ac.uk::a961e8b0-5ad6-4d90-862a-2f358b9b5935" providerId="AD" clId="Web-{D7BF8A2B-036A-327F-A968-C05C1E0D63BA}" dt="2026-02-15T23:34:58.749" v="2441" actId="20577"/>
        <pc:sldMkLst>
          <pc:docMk/>
          <pc:sldMk cId="702059637" sldId="270"/>
        </pc:sldMkLst>
        <pc:spChg chg="mod">
          <ac:chgData name="Chelsea Delaney (2507810)" userId="S::2507810@student.uwtsd.ac.uk::a961e8b0-5ad6-4d90-862a-2f358b9b5935" providerId="AD" clId="Web-{D7BF8A2B-036A-327F-A968-C05C1E0D63BA}" dt="2026-02-15T23:34:58.749" v="2441" actId="20577"/>
          <ac:spMkLst>
            <pc:docMk/>
            <pc:sldMk cId="702059637" sldId="270"/>
            <ac:spMk id="4" creationId="{0275301B-F9FE-639C-99FA-5A78A9B0F8AC}"/>
          </ac:spMkLst>
        </pc:spChg>
        <pc:picChg chg="add mod">
          <ac:chgData name="Chelsea Delaney (2507810)" userId="S::2507810@student.uwtsd.ac.uk::a961e8b0-5ad6-4d90-862a-2f358b9b5935" providerId="AD" clId="Web-{D7BF8A2B-036A-327F-A968-C05C1E0D63BA}" dt="2026-02-15T23:33:45.164" v="2422" actId="1076"/>
          <ac:picMkLst>
            <pc:docMk/>
            <pc:sldMk cId="702059637" sldId="270"/>
            <ac:picMk id="3" creationId="{CC94E311-41BC-724A-43F6-755FD6C4A4D6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D7BF8A2B-036A-327F-A968-C05C1E0D63BA}" dt="2026-02-15T23:33:23.101" v="2418"/>
        <pc:sldMkLst>
          <pc:docMk/>
          <pc:sldMk cId="3321023050" sldId="271"/>
        </pc:sldMkLst>
        <pc:spChg chg="mod">
          <ac:chgData name="Chelsea Delaney (2507810)" userId="S::2507810@student.uwtsd.ac.uk::a961e8b0-5ad6-4d90-862a-2f358b9b5935" providerId="AD" clId="Web-{D7BF8A2B-036A-327F-A968-C05C1E0D63BA}" dt="2026-02-15T23:33:23.101" v="2418"/>
          <ac:spMkLst>
            <pc:docMk/>
            <pc:sldMk cId="3321023050" sldId="271"/>
            <ac:spMk id="2" creationId="{23379A11-1CF0-5125-F775-02C08085203B}"/>
          </ac:spMkLst>
        </pc:spChg>
        <pc:spChg chg="mod ord">
          <ac:chgData name="Chelsea Delaney (2507810)" userId="S::2507810@student.uwtsd.ac.uk::a961e8b0-5ad6-4d90-862a-2f358b9b5935" providerId="AD" clId="Web-{D7BF8A2B-036A-327F-A968-C05C1E0D63BA}" dt="2026-02-15T23:33:23.101" v="2418"/>
          <ac:spMkLst>
            <pc:docMk/>
            <pc:sldMk cId="3321023050" sldId="271"/>
            <ac:spMk id="3" creationId="{04A3744F-9B08-5DB9-23DC-76B7A65F7E67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23.958" v="2405"/>
          <ac:spMkLst>
            <pc:docMk/>
            <pc:sldMk cId="3321023050" sldId="271"/>
            <ac:spMk id="10" creationId="{3346177D-ADC4-4968-B747-5CFCD390B5B9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23.958" v="2405"/>
          <ac:spMkLst>
            <pc:docMk/>
            <pc:sldMk cId="3321023050" sldId="271"/>
            <ac:spMk id="12" creationId="{0844A943-BF79-4FEA-ABB1-3BD54D236606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23.958" v="2405"/>
          <ac:spMkLst>
            <pc:docMk/>
            <pc:sldMk cId="3321023050" sldId="271"/>
            <ac:spMk id="14" creationId="{6437CC72-F4A8-4DC3-AFAB-D22C482C8100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37.099" v="2407"/>
          <ac:spMkLst>
            <pc:docMk/>
            <pc:sldMk cId="3321023050" sldId="271"/>
            <ac:spMk id="16" creationId="{DABE3E45-88CF-45D8-8D40-C773324D93F6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37.099" v="2407"/>
          <ac:spMkLst>
            <pc:docMk/>
            <pc:sldMk cId="3321023050" sldId="271"/>
            <ac:spMk id="17" creationId="{1CD81A2A-6ED4-4EF4-A14C-912D31E14800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37.099" v="2407"/>
          <ac:spMkLst>
            <pc:docMk/>
            <pc:sldMk cId="3321023050" sldId="271"/>
            <ac:spMk id="19" creationId="{1661932C-CA15-4E17-B115-FAE7CBEE4789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37.099" v="2407"/>
          <ac:spMkLst>
            <pc:docMk/>
            <pc:sldMk cId="3321023050" sldId="271"/>
            <ac:spMk id="20" creationId="{B91ECDA9-56DC-4270-8F33-01C5637B8CEB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37.099" v="2407"/>
          <ac:spMkLst>
            <pc:docMk/>
            <pc:sldMk cId="3321023050" sldId="271"/>
            <ac:spMk id="21" creationId="{8590ADD5-9383-4D3D-9047-3DA2593CCB5D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37.099" v="2407"/>
          <ac:spMkLst>
            <pc:docMk/>
            <pc:sldMk cId="3321023050" sldId="271"/>
            <ac:spMk id="22" creationId="{75F47824-961D-465D-84F9-EAE11BC6173B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37.099" v="2407"/>
          <ac:spMkLst>
            <pc:docMk/>
            <pc:sldMk cId="3321023050" sldId="271"/>
            <ac:spMk id="24" creationId="{FEC9DA3E-C1D7-472D-B7C0-F71AE41FBA23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46.678" v="2409"/>
          <ac:spMkLst>
            <pc:docMk/>
            <pc:sldMk cId="3321023050" sldId="271"/>
            <ac:spMk id="26" creationId="{5D13CC36-B950-4F02-9BAF-9A7EB267398C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46.678" v="2409"/>
          <ac:spMkLst>
            <pc:docMk/>
            <pc:sldMk cId="3321023050" sldId="271"/>
            <ac:spMk id="27" creationId="{4F2E2428-58BA-458D-AA54-05502E63F32F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56.694" v="2411"/>
          <ac:spMkLst>
            <pc:docMk/>
            <pc:sldMk cId="3321023050" sldId="271"/>
            <ac:spMk id="29" creationId="{EDDBB197-D710-4A4F-A9CA-FD2177498BE8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2:56.694" v="2411"/>
          <ac:spMkLst>
            <pc:docMk/>
            <pc:sldMk cId="3321023050" sldId="271"/>
            <ac:spMk id="30" creationId="{975D1CFA-2CDB-4B64-BD9F-85744E8DA12F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3:05.210" v="2413"/>
          <ac:spMkLst>
            <pc:docMk/>
            <pc:sldMk cId="3321023050" sldId="271"/>
            <ac:spMk id="36" creationId="{5D13CC36-B950-4F02-9BAF-9A7EB267398C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3:05.210" v="2413"/>
          <ac:spMkLst>
            <pc:docMk/>
            <pc:sldMk cId="3321023050" sldId="271"/>
            <ac:spMk id="37" creationId="{4F2E2428-58BA-458D-AA54-05502E63F32F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3:09.085" v="2415"/>
          <ac:spMkLst>
            <pc:docMk/>
            <pc:sldMk cId="3321023050" sldId="271"/>
            <ac:spMk id="39" creationId="{EDDBB197-D710-4A4F-A9CA-FD2177498BE8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3:09.085" v="2415"/>
          <ac:spMkLst>
            <pc:docMk/>
            <pc:sldMk cId="3321023050" sldId="271"/>
            <ac:spMk id="40" creationId="{975D1CFA-2CDB-4B64-BD9F-85744E8DA12F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3:23.085" v="2417"/>
          <ac:spMkLst>
            <pc:docMk/>
            <pc:sldMk cId="3321023050" sldId="271"/>
            <ac:spMk id="46" creationId="{5D13CC36-B950-4F02-9BAF-9A7EB267398C}"/>
          </ac:spMkLst>
        </pc:spChg>
        <pc:spChg chg="add del">
          <ac:chgData name="Chelsea Delaney (2507810)" userId="S::2507810@student.uwtsd.ac.uk::a961e8b0-5ad6-4d90-862a-2f358b9b5935" providerId="AD" clId="Web-{D7BF8A2B-036A-327F-A968-C05C1E0D63BA}" dt="2026-02-15T23:33:23.085" v="2417"/>
          <ac:spMkLst>
            <pc:docMk/>
            <pc:sldMk cId="3321023050" sldId="271"/>
            <ac:spMk id="47" creationId="{4F2E2428-58BA-458D-AA54-05502E63F32F}"/>
          </ac:spMkLst>
        </pc:spChg>
        <pc:spChg chg="add">
          <ac:chgData name="Chelsea Delaney (2507810)" userId="S::2507810@student.uwtsd.ac.uk::a961e8b0-5ad6-4d90-862a-2f358b9b5935" providerId="AD" clId="Web-{D7BF8A2B-036A-327F-A968-C05C1E0D63BA}" dt="2026-02-15T23:33:23.101" v="2418"/>
          <ac:spMkLst>
            <pc:docMk/>
            <pc:sldMk cId="3321023050" sldId="271"/>
            <ac:spMk id="49" creationId="{EDDBB197-D710-4A4F-A9CA-FD2177498BE8}"/>
          </ac:spMkLst>
        </pc:spChg>
        <pc:spChg chg="add">
          <ac:chgData name="Chelsea Delaney (2507810)" userId="S::2507810@student.uwtsd.ac.uk::a961e8b0-5ad6-4d90-862a-2f358b9b5935" providerId="AD" clId="Web-{D7BF8A2B-036A-327F-A968-C05C1E0D63BA}" dt="2026-02-15T23:33:23.101" v="2418"/>
          <ac:spMkLst>
            <pc:docMk/>
            <pc:sldMk cId="3321023050" sldId="271"/>
            <ac:spMk id="50" creationId="{975D1CFA-2CDB-4B64-BD9F-85744E8DA12F}"/>
          </ac:spMkLst>
        </pc:spChg>
        <pc:grpChg chg="add del">
          <ac:chgData name="Chelsea Delaney (2507810)" userId="S::2507810@student.uwtsd.ac.uk::a961e8b0-5ad6-4d90-862a-2f358b9b5935" providerId="AD" clId="Web-{D7BF8A2B-036A-327F-A968-C05C1E0D63BA}" dt="2026-02-15T23:32:56.694" v="2411"/>
          <ac:grpSpMkLst>
            <pc:docMk/>
            <pc:sldMk cId="3321023050" sldId="271"/>
            <ac:grpSpMk id="31" creationId="{25EE5136-01F1-466C-962D-BA9B4C6757AA}"/>
          </ac:grpSpMkLst>
        </pc:grpChg>
        <pc:grpChg chg="add del">
          <ac:chgData name="Chelsea Delaney (2507810)" userId="S::2507810@student.uwtsd.ac.uk::a961e8b0-5ad6-4d90-862a-2f358b9b5935" providerId="AD" clId="Web-{D7BF8A2B-036A-327F-A968-C05C1E0D63BA}" dt="2026-02-15T23:33:09.085" v="2415"/>
          <ac:grpSpMkLst>
            <pc:docMk/>
            <pc:sldMk cId="3321023050" sldId="271"/>
            <ac:grpSpMk id="41" creationId="{25EE5136-01F1-466C-962D-BA9B4C6757AA}"/>
          </ac:grpSpMkLst>
        </pc:grpChg>
        <pc:grpChg chg="add">
          <ac:chgData name="Chelsea Delaney (2507810)" userId="S::2507810@student.uwtsd.ac.uk::a961e8b0-5ad6-4d90-862a-2f358b9b5935" providerId="AD" clId="Web-{D7BF8A2B-036A-327F-A968-C05C1E0D63BA}" dt="2026-02-15T23:33:23.101" v="2418"/>
          <ac:grpSpMkLst>
            <pc:docMk/>
            <pc:sldMk cId="3321023050" sldId="271"/>
            <ac:grpSpMk id="51" creationId="{25EE5136-01F1-466C-962D-BA9B4C6757AA}"/>
          </ac:grpSpMkLst>
        </pc:grpChg>
        <pc:picChg chg="add mod">
          <ac:chgData name="Chelsea Delaney (2507810)" userId="S::2507810@student.uwtsd.ac.uk::a961e8b0-5ad6-4d90-862a-2f358b9b5935" providerId="AD" clId="Web-{D7BF8A2B-036A-327F-A968-C05C1E0D63BA}" dt="2026-02-15T23:33:23.101" v="2418"/>
          <ac:picMkLst>
            <pc:docMk/>
            <pc:sldMk cId="3321023050" sldId="271"/>
            <ac:picMk id="5" creationId="{3852308B-5EBC-2DDF-2B92-A84704794DAF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D7BF8A2B-036A-327F-A968-C05C1E0D63BA}" dt="2026-02-15T23:31:10.330" v="2400" actId="1076"/>
        <pc:sldMkLst>
          <pc:docMk/>
          <pc:sldMk cId="2661610389" sldId="273"/>
        </pc:sldMkLst>
        <pc:spChg chg="mod">
          <ac:chgData name="Chelsea Delaney (2507810)" userId="S::2507810@student.uwtsd.ac.uk::a961e8b0-5ad6-4d90-862a-2f358b9b5935" providerId="AD" clId="Web-{D7BF8A2B-036A-327F-A968-C05C1E0D63BA}" dt="2026-02-13T18:34:47.947" v="377" actId="20577"/>
          <ac:spMkLst>
            <pc:docMk/>
            <pc:sldMk cId="2661610389" sldId="273"/>
            <ac:spMk id="3" creationId="{881B820E-B9B3-5CF2-E1AE-F54AA3FA003E}"/>
          </ac:spMkLst>
        </pc:spChg>
        <pc:spChg chg="add">
          <ac:chgData name="Chelsea Delaney (2507810)" userId="S::2507810@student.uwtsd.ac.uk::a961e8b0-5ad6-4d90-862a-2f358b9b5935" providerId="AD" clId="Web-{D7BF8A2B-036A-327F-A968-C05C1E0D63BA}" dt="2026-02-12T16:03:42.488" v="26"/>
          <ac:spMkLst>
            <pc:docMk/>
            <pc:sldMk cId="2661610389" sldId="273"/>
            <ac:spMk id="26" creationId="{04812C46-200A-4DEB-A05E-3ED6C68C2387}"/>
          </ac:spMkLst>
        </pc:spChg>
        <pc:spChg chg="add">
          <ac:chgData name="Chelsea Delaney (2507810)" userId="S::2507810@student.uwtsd.ac.uk::a961e8b0-5ad6-4d90-862a-2f358b9b5935" providerId="AD" clId="Web-{D7BF8A2B-036A-327F-A968-C05C1E0D63BA}" dt="2026-02-12T16:03:42.488" v="26"/>
          <ac:spMkLst>
            <pc:docMk/>
            <pc:sldMk cId="2661610389" sldId="273"/>
            <ac:spMk id="27" creationId="{D1EA859B-E555-4109-94F3-6700E046E008}"/>
          </ac:spMkLst>
        </pc:spChg>
        <pc:picChg chg="add mod">
          <ac:chgData name="Chelsea Delaney (2507810)" userId="S::2507810@student.uwtsd.ac.uk::a961e8b0-5ad6-4d90-862a-2f358b9b5935" providerId="AD" clId="Web-{D7BF8A2B-036A-327F-A968-C05C1E0D63BA}" dt="2026-02-15T23:31:10.330" v="2400" actId="1076"/>
          <ac:picMkLst>
            <pc:docMk/>
            <pc:sldMk cId="2661610389" sldId="273"/>
            <ac:picMk id="6" creationId="{BC70DDF4-E57F-FCE5-78A3-B0AA7EBF7636}"/>
          </ac:picMkLst>
        </pc:picChg>
      </pc:sldChg>
      <pc:sldChg chg="modSp mod setBg">
        <pc:chgData name="Chelsea Delaney (2507810)" userId="S::2507810@student.uwtsd.ac.uk::a961e8b0-5ad6-4d90-862a-2f358b9b5935" providerId="AD" clId="Web-{D7BF8A2B-036A-327F-A968-C05C1E0D63BA}" dt="2026-02-14T19:00:55.917" v="1652"/>
        <pc:sldMkLst>
          <pc:docMk/>
          <pc:sldMk cId="860344735" sldId="274"/>
        </pc:sldMkLst>
        <pc:spChg chg="mod">
          <ac:chgData name="Chelsea Delaney (2507810)" userId="S::2507810@student.uwtsd.ac.uk::a961e8b0-5ad6-4d90-862a-2f358b9b5935" providerId="AD" clId="Web-{D7BF8A2B-036A-327F-A968-C05C1E0D63BA}" dt="2026-02-13T18:36:25.308" v="396" actId="20577"/>
          <ac:spMkLst>
            <pc:docMk/>
            <pc:sldMk cId="860344735" sldId="274"/>
            <ac:spMk id="2" creationId="{A4625D9A-89A8-7973-B86A-02BB98C95A4B}"/>
          </ac:spMkLst>
        </pc:spChg>
      </pc:sldChg>
      <pc:sldChg chg="addSp delSp modSp mod setBg">
        <pc:chgData name="Chelsea Delaney (2507810)" userId="S::2507810@student.uwtsd.ac.uk::a961e8b0-5ad6-4d90-862a-2f358b9b5935" providerId="AD" clId="Web-{D7BF8A2B-036A-327F-A968-C05C1E0D63BA}" dt="2026-02-14T19:07:19.906" v="1718"/>
        <pc:sldMkLst>
          <pc:docMk/>
          <pc:sldMk cId="2496961718" sldId="336"/>
        </pc:sldMkLst>
        <pc:graphicFrameChg chg="add del mod modGraphic">
          <ac:chgData name="Chelsea Delaney (2507810)" userId="S::2507810@student.uwtsd.ac.uk::a961e8b0-5ad6-4d90-862a-2f358b9b5935" providerId="AD" clId="Web-{D7BF8A2B-036A-327F-A968-C05C1E0D63BA}" dt="2026-02-14T19:07:19.906" v="1718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delSp modSp mod setBg">
        <pc:chgData name="Chelsea Delaney (2507810)" userId="S::2507810@student.uwtsd.ac.uk::a961e8b0-5ad6-4d90-862a-2f358b9b5935" providerId="AD" clId="Web-{D7BF8A2B-036A-327F-A968-C05C1E0D63BA}" dt="2026-02-15T23:29:46.357" v="2387" actId="1076"/>
        <pc:sldMkLst>
          <pc:docMk/>
          <pc:sldMk cId="2319079123" sldId="337"/>
        </pc:sldMkLst>
        <pc:spChg chg="mod">
          <ac:chgData name="Chelsea Delaney (2507810)" userId="S::2507810@student.uwtsd.ac.uk::a961e8b0-5ad6-4d90-862a-2f358b9b5935" providerId="AD" clId="Web-{D7BF8A2B-036A-327F-A968-C05C1E0D63BA}" dt="2026-02-15T23:25:11.417" v="2365" actId="1076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3:27:20.847" v="2375" actId="20577"/>
          <ac:spMkLst>
            <pc:docMk/>
            <pc:sldMk cId="2319079123" sldId="337"/>
            <ac:spMk id="3" creationId="{1B4D8426-20C5-630E-80E5-EAB06B11CCD5}"/>
          </ac:spMkLst>
        </pc:spChg>
        <pc:spChg chg="del mod">
          <ac:chgData name="Chelsea Delaney (2507810)" userId="S::2507810@student.uwtsd.ac.uk::a961e8b0-5ad6-4d90-862a-2f358b9b5935" providerId="AD" clId="Web-{D7BF8A2B-036A-327F-A968-C05C1E0D63BA}" dt="2026-02-15T23:25:05.277" v="2364"/>
          <ac:spMkLst>
            <pc:docMk/>
            <pc:sldMk cId="2319079123" sldId="337"/>
            <ac:spMk id="5" creationId="{4FE718F0-679C-850D-A5D4-2484229AD645}"/>
          </ac:spMkLst>
        </pc:spChg>
        <pc:spChg chg="add mod">
          <ac:chgData name="Chelsea Delaney (2507810)" userId="S::2507810@student.uwtsd.ac.uk::a961e8b0-5ad6-4d90-862a-2f358b9b5935" providerId="AD" clId="Web-{D7BF8A2B-036A-327F-A968-C05C1E0D63BA}" dt="2026-02-15T23:25:43.655" v="2367" actId="1076"/>
          <ac:spMkLst>
            <pc:docMk/>
            <pc:sldMk cId="2319079123" sldId="337"/>
            <ac:spMk id="6" creationId="{A2BF5DA2-3368-BA5C-7F93-311D81885C2A}"/>
          </ac:spMkLst>
        </pc:spChg>
        <pc:picChg chg="add mod">
          <ac:chgData name="Chelsea Delaney (2507810)" userId="S::2507810@student.uwtsd.ac.uk::a961e8b0-5ad6-4d90-862a-2f358b9b5935" providerId="AD" clId="Web-{D7BF8A2B-036A-327F-A968-C05C1E0D63BA}" dt="2026-02-15T23:26:20.744" v="2371" actId="1076"/>
          <ac:picMkLst>
            <pc:docMk/>
            <pc:sldMk cId="2319079123" sldId="337"/>
            <ac:picMk id="8" creationId="{996C60B0-D2A7-6911-FD94-885173B88C45}"/>
          </ac:picMkLst>
        </pc:picChg>
        <pc:picChg chg="add mod">
          <ac:chgData name="Chelsea Delaney (2507810)" userId="S::2507810@student.uwtsd.ac.uk::a961e8b0-5ad6-4d90-862a-2f358b9b5935" providerId="AD" clId="Web-{D7BF8A2B-036A-327F-A968-C05C1E0D63BA}" dt="2026-02-15T23:29:46.357" v="2387" actId="1076"/>
          <ac:picMkLst>
            <pc:docMk/>
            <pc:sldMk cId="2319079123" sldId="337"/>
            <ac:picMk id="9" creationId="{602A8E1F-88DB-51AA-BEEF-BB3387921D4B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D7BF8A2B-036A-327F-A968-C05C1E0D63BA}" dt="2026-02-15T23:30:35.438" v="2394"/>
        <pc:sldMkLst>
          <pc:docMk/>
          <pc:sldMk cId="642852813" sldId="363"/>
        </pc:sldMkLst>
        <pc:spChg chg="mod">
          <ac:chgData name="Chelsea Delaney (2507810)" userId="S::2507810@student.uwtsd.ac.uk::a961e8b0-5ad6-4d90-862a-2f358b9b5935" providerId="AD" clId="Web-{D7BF8A2B-036A-327F-A968-C05C1E0D63BA}" dt="2026-02-15T23:30:07.124" v="2391" actId="1076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3:21:49.815" v="2348" actId="20577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3:15:45.521" v="2316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3:15:30.286" v="2315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19:33:55.996" v="2143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3:14:15.549" v="2305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3:15:14.645" v="2314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2:24:24.118" v="2219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3:15:07.769" v="2307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19:35:07.233" v="2188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19:33:23.570" v="2119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23:13:29.187" v="2303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19:32:05.155" v="2076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Chelsea Delaney (2507810)" userId="S::2507810@student.uwtsd.ac.uk::a961e8b0-5ad6-4d90-862a-2f358b9b5935" providerId="AD" clId="Web-{D7BF8A2B-036A-327F-A968-C05C1E0D63BA}" dt="2026-02-15T19:32:36.703" v="2100" actId="20577"/>
          <ac:spMkLst>
            <pc:docMk/>
            <pc:sldMk cId="642852813" sldId="363"/>
            <ac:spMk id="40" creationId="{1A129B97-8AB0-A07D-27D5-16E805A4DFB6}"/>
          </ac:spMkLst>
        </pc:spChg>
        <pc:picChg chg="add del mod">
          <ac:chgData name="Chelsea Delaney (2507810)" userId="S::2507810@student.uwtsd.ac.uk::a961e8b0-5ad6-4d90-862a-2f358b9b5935" providerId="AD" clId="Web-{D7BF8A2B-036A-327F-A968-C05C1E0D63BA}" dt="2026-02-15T23:30:35.438" v="2394"/>
          <ac:picMkLst>
            <pc:docMk/>
            <pc:sldMk cId="642852813" sldId="363"/>
            <ac:picMk id="7" creationId="{A57D9122-9CC9-9870-D0AE-C5D161B778F1}"/>
          </ac:picMkLst>
        </pc:picChg>
      </pc:sldChg>
    </pc:docChg>
  </pc:docChgLst>
  <pc:docChgLst>
    <pc:chgData name="Chelsea Delaney (2507810)" userId="S::2507810@student.uwtsd.ac.uk::a961e8b0-5ad6-4d90-862a-2f358b9b5935" providerId="AD" clId="Web-{A534B153-231D-CB00-527B-9F2D71299D73}"/>
    <pc:docChg chg="modSld">
      <pc:chgData name="Chelsea Delaney (2507810)" userId="S::2507810@student.uwtsd.ac.uk::a961e8b0-5ad6-4d90-862a-2f358b9b5935" providerId="AD" clId="Web-{A534B153-231D-CB00-527B-9F2D71299D73}" dt="2026-02-16T02:17:08.006" v="1418" actId="1076"/>
      <pc:docMkLst>
        <pc:docMk/>
      </pc:docMkLst>
      <pc:sldChg chg="addSp delSp modSp mod setBg">
        <pc:chgData name="Chelsea Delaney (2507810)" userId="S::2507810@student.uwtsd.ac.uk::a961e8b0-5ad6-4d90-862a-2f358b9b5935" providerId="AD" clId="Web-{A534B153-231D-CB00-527B-9F2D71299D73}" dt="2026-02-16T02:14:55.760" v="1399"/>
        <pc:sldMkLst>
          <pc:docMk/>
          <pc:sldMk cId="2451324015" sldId="263"/>
        </pc:sldMkLst>
        <pc:spChg chg="mod ord">
          <ac:chgData name="Chelsea Delaney (2507810)" userId="S::2507810@student.uwtsd.ac.uk::a961e8b0-5ad6-4d90-862a-2f358b9b5935" providerId="AD" clId="Web-{A534B153-231D-CB00-527B-9F2D71299D73}" dt="2026-02-16T02:09:14.916" v="1358"/>
          <ac:spMkLst>
            <pc:docMk/>
            <pc:sldMk cId="2451324015" sldId="263"/>
            <ac:spMk id="2" creationId="{68A8AF1C-86E0-7043-44A2-DA950ED42D52}"/>
          </ac:spMkLst>
        </pc:spChg>
        <pc:spChg chg="del mod">
          <ac:chgData name="Chelsea Delaney (2507810)" userId="S::2507810@student.uwtsd.ac.uk::a961e8b0-5ad6-4d90-862a-2f358b9b5935" providerId="AD" clId="Web-{A534B153-231D-CB00-527B-9F2D71299D73}" dt="2026-02-16T00:36:27.482" v="209"/>
          <ac:spMkLst>
            <pc:docMk/>
            <pc:sldMk cId="2451324015" sldId="263"/>
            <ac:spMk id="3" creationId="{E04C29E1-0FF6-7114-4118-5B68E71110F6}"/>
          </ac:spMkLst>
        </pc:spChg>
        <pc:spChg chg="add mod">
          <ac:chgData name="Chelsea Delaney (2507810)" userId="S::2507810@student.uwtsd.ac.uk::a961e8b0-5ad6-4d90-862a-2f358b9b5935" providerId="AD" clId="Web-{A534B153-231D-CB00-527B-9F2D71299D73}" dt="2026-02-16T02:09:42.698" v="1364" actId="20577"/>
          <ac:spMkLst>
            <pc:docMk/>
            <pc:sldMk cId="2451324015" sldId="263"/>
            <ac:spMk id="6" creationId="{8EFF745A-6EE5-6EEA-7DDC-B7B5DA2575E4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0:36:38.373" v="211"/>
          <ac:spMkLst>
            <pc:docMk/>
            <pc:sldMk cId="2451324015" sldId="263"/>
            <ac:spMk id="7" creationId="{5915B64D-6A75-8D8D-B8EC-4A805E27EFA4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0:36:45.936" v="213"/>
          <ac:spMkLst>
            <pc:docMk/>
            <pc:sldMk cId="2451324015" sldId="263"/>
            <ac:spMk id="8" creationId="{B1563569-7C00-66A1-1509-B4EAE7DA1DC9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2:09:14.916" v="1358"/>
          <ac:spMkLst>
            <pc:docMk/>
            <pc:sldMk cId="2451324015" sldId="263"/>
            <ac:spMk id="9" creationId="{C0763A76-9F1C-4FC5-82B7-DD475DA461B2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2:09:14.916" v="1358"/>
          <ac:spMkLst>
            <pc:docMk/>
            <pc:sldMk cId="2451324015" sldId="263"/>
            <ac:spMk id="11" creationId="{E81BF4F6-F2CF-4984-9D14-D6966D92F99F}"/>
          </ac:spMkLst>
        </pc:spChg>
        <pc:picChg chg="add del mod">
          <ac:chgData name="Chelsea Delaney (2507810)" userId="S::2507810@student.uwtsd.ac.uk::a961e8b0-5ad6-4d90-862a-2f358b9b5935" providerId="AD" clId="Web-{A534B153-231D-CB00-527B-9F2D71299D73}" dt="2026-02-16T02:09:17.510" v="1359"/>
          <ac:picMkLst>
            <pc:docMk/>
            <pc:sldMk cId="2451324015" sldId="263"/>
            <ac:picMk id="5" creationId="{8BB6D780-631C-B245-D2DC-0804E9D4BCBD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2:12:20.810" v="1383" actId="1076"/>
          <ac:picMkLst>
            <pc:docMk/>
            <pc:sldMk cId="2451324015" sldId="263"/>
            <ac:picMk id="10" creationId="{151004C2-2B68-8F25-93F0-08E3D044271D}"/>
          </ac:picMkLst>
        </pc:picChg>
        <pc:picChg chg="add ord">
          <ac:chgData name="Chelsea Delaney (2507810)" userId="S::2507810@student.uwtsd.ac.uk::a961e8b0-5ad6-4d90-862a-2f358b9b5935" providerId="AD" clId="Web-{A534B153-231D-CB00-527B-9F2D71299D73}" dt="2026-02-16T02:10:43.309" v="1376"/>
          <ac:picMkLst>
            <pc:docMk/>
            <pc:sldMk cId="2451324015" sldId="263"/>
            <ac:picMk id="13" creationId="{2DD1BE1E-1397-D952-1C28-E76FC0485247}"/>
          </ac:picMkLst>
        </pc:picChg>
        <pc:picChg chg="add del mod ord">
          <ac:chgData name="Chelsea Delaney (2507810)" userId="S::2507810@student.uwtsd.ac.uk::a961e8b0-5ad6-4d90-862a-2f358b9b5935" providerId="AD" clId="Web-{A534B153-231D-CB00-527B-9F2D71299D73}" dt="2026-02-16T02:11:28.856" v="1382"/>
          <ac:picMkLst>
            <pc:docMk/>
            <pc:sldMk cId="2451324015" sldId="263"/>
            <ac:picMk id="15" creationId="{64C7B6A9-E14A-2CF3-D4D8-D170B146D780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2:14:55.760" v="1399"/>
          <ac:picMkLst>
            <pc:docMk/>
            <pc:sldMk cId="2451324015" sldId="263"/>
            <ac:picMk id="17" creationId="{7E2C6E86-FF75-2F7F-E2EB-FF8ACFACC112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2:06:57.663" v="1334" actId="1076"/>
        <pc:sldMkLst>
          <pc:docMk/>
          <pc:sldMk cId="1037257886" sldId="265"/>
        </pc:sldMkLst>
        <pc:spChg chg="mod">
          <ac:chgData name="Chelsea Delaney (2507810)" userId="S::2507810@student.uwtsd.ac.uk::a961e8b0-5ad6-4d90-862a-2f358b9b5935" providerId="AD" clId="Web-{A534B153-231D-CB00-527B-9F2D71299D73}" dt="2026-02-15T23:47:35.297" v="82" actId="20577"/>
          <ac:spMkLst>
            <pc:docMk/>
            <pc:sldMk cId="1037257886" sldId="265"/>
            <ac:spMk id="2" creationId="{68A8AF1C-86E0-7043-44A2-DA950ED42D52}"/>
          </ac:spMkLst>
        </pc:spChg>
        <pc:spChg chg="del mod">
          <ac:chgData name="Chelsea Delaney (2507810)" userId="S::2507810@student.uwtsd.ac.uk::a961e8b0-5ad6-4d90-862a-2f358b9b5935" providerId="AD" clId="Web-{A534B153-231D-CB00-527B-9F2D71299D73}" dt="2026-02-15T23:44:51.791" v="64"/>
          <ac:spMkLst>
            <pc:docMk/>
            <pc:sldMk cId="1037257886" sldId="265"/>
            <ac:spMk id="3" creationId="{E04C29E1-0FF6-7114-4118-5B68E71110F6}"/>
          </ac:spMkLst>
        </pc:spChg>
        <pc:spChg chg="add mod">
          <ac:chgData name="Chelsea Delaney (2507810)" userId="S::2507810@student.uwtsd.ac.uk::a961e8b0-5ad6-4d90-862a-2f358b9b5935" providerId="AD" clId="Web-{A534B153-231D-CB00-527B-9F2D71299D73}" dt="2026-02-16T02:06:54.960" v="1333" actId="1076"/>
          <ac:spMkLst>
            <pc:docMk/>
            <pc:sldMk cId="1037257886" sldId="265"/>
            <ac:spMk id="5" creationId="{C40060A4-EB66-C788-E185-E513D7778075}"/>
          </ac:spMkLst>
        </pc:spChg>
        <pc:graphicFrameChg chg="add mod modGraphic">
          <ac:chgData name="Chelsea Delaney (2507810)" userId="S::2507810@student.uwtsd.ac.uk::a961e8b0-5ad6-4d90-862a-2f358b9b5935" providerId="AD" clId="Web-{A534B153-231D-CB00-527B-9F2D71299D73}" dt="2026-02-16T01:56:47.284" v="1257"/>
          <ac:graphicFrameMkLst>
            <pc:docMk/>
            <pc:sldMk cId="1037257886" sldId="265"/>
            <ac:graphicFrameMk id="11" creationId="{53036769-6E1C-9326-C7AB-89A9CCEB00A6}"/>
          </ac:graphicFrameMkLst>
        </pc:graphicFrameChg>
        <pc:picChg chg="add mod">
          <ac:chgData name="Chelsea Delaney (2507810)" userId="S::2507810@student.uwtsd.ac.uk::a961e8b0-5ad6-4d90-862a-2f358b9b5935" providerId="AD" clId="Web-{A534B153-231D-CB00-527B-9F2D71299D73}" dt="2026-02-16T02:06:57.663" v="1334" actId="1076"/>
          <ac:picMkLst>
            <pc:docMk/>
            <pc:sldMk cId="1037257886" sldId="265"/>
            <ac:picMk id="7" creationId="{E0120E2E-A1D0-A746-4997-D1D728D2B4F6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5T23:47:39.579" v="83" actId="1076"/>
          <ac:picMkLst>
            <pc:docMk/>
            <pc:sldMk cId="1037257886" sldId="265"/>
            <ac:picMk id="9" creationId="{486429B2-737F-3096-5761-196ABA3136FE}"/>
          </ac:picMkLst>
        </pc:picChg>
        <pc:picChg chg="add mod ord">
          <ac:chgData name="Chelsea Delaney (2507810)" userId="S::2507810@student.uwtsd.ac.uk::a961e8b0-5ad6-4d90-862a-2f358b9b5935" providerId="AD" clId="Web-{A534B153-231D-CB00-527B-9F2D71299D73}" dt="2026-02-16T02:06:50.866" v="1332" actId="1076"/>
          <ac:picMkLst>
            <pc:docMk/>
            <pc:sldMk cId="1037257886" sldId="265"/>
            <ac:picMk id="44" creationId="{0D2663B8-13B1-C034-C3FD-D534B4F64D7F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2:17:08.006" v="1418" actId="1076"/>
        <pc:sldMkLst>
          <pc:docMk/>
          <pc:sldMk cId="3258301802" sldId="266"/>
        </pc:sldMkLst>
        <pc:spChg chg="mod">
          <ac:chgData name="Chelsea Delaney (2507810)" userId="S::2507810@student.uwtsd.ac.uk::a961e8b0-5ad6-4d90-862a-2f358b9b5935" providerId="AD" clId="Web-{A534B153-231D-CB00-527B-9F2D71299D73}" dt="2026-02-16T01:49:18.951" v="1201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Chelsea Delaney (2507810)" userId="S::2507810@student.uwtsd.ac.uk::a961e8b0-5ad6-4d90-862a-2f358b9b5935" providerId="AD" clId="Web-{A534B153-231D-CB00-527B-9F2D71299D73}" dt="2026-02-16T01:49:18.951" v="1201"/>
          <ac:spMkLst>
            <pc:docMk/>
            <pc:sldMk cId="3258301802" sldId="266"/>
            <ac:spMk id="3" creationId="{E04C29E1-0FF6-7114-4118-5B68E71110F6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9:18.951" v="1201"/>
          <ac:spMkLst>
            <pc:docMk/>
            <pc:sldMk cId="3258301802" sldId="266"/>
            <ac:spMk id="8" creationId="{18873D23-2DCF-4B31-A009-95721C06E8E1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9:18.951" v="1201"/>
          <ac:spMkLst>
            <pc:docMk/>
            <pc:sldMk cId="3258301802" sldId="266"/>
            <ac:spMk id="10" creationId="{C13EF075-D4EF-4929-ADBC-91B27DA19955}"/>
          </ac:spMkLst>
        </pc:spChg>
        <pc:spChg chg="add mod">
          <ac:chgData name="Chelsea Delaney (2507810)" userId="S::2507810@student.uwtsd.ac.uk::a961e8b0-5ad6-4d90-862a-2f358b9b5935" providerId="AD" clId="Web-{A534B153-231D-CB00-527B-9F2D71299D73}" dt="2026-02-16T02:14:27.258" v="1396" actId="1076"/>
          <ac:spMkLst>
            <pc:docMk/>
            <pc:sldMk cId="3258301802" sldId="266"/>
            <ac:spMk id="11" creationId="{18A18DC0-F8C8-555A-BF30-C097A0F64F50}"/>
          </ac:spMkLst>
        </pc:spChg>
        <pc:spChg chg="add">
          <ac:chgData name="Chelsea Delaney (2507810)" userId="S::2507810@student.uwtsd.ac.uk::a961e8b0-5ad6-4d90-862a-2f358b9b5935" providerId="AD" clId="Web-{A534B153-231D-CB00-527B-9F2D71299D73}" dt="2026-02-16T01:49:18.951" v="1201"/>
          <ac:spMkLst>
            <pc:docMk/>
            <pc:sldMk cId="3258301802" sldId="266"/>
            <ac:spMk id="21" creationId="{F13C74B1-5B17-4795-BED0-7140497B445A}"/>
          </ac:spMkLst>
        </pc:spChg>
        <pc:spChg chg="add">
          <ac:chgData name="Chelsea Delaney (2507810)" userId="S::2507810@student.uwtsd.ac.uk::a961e8b0-5ad6-4d90-862a-2f358b9b5935" providerId="AD" clId="Web-{A534B153-231D-CB00-527B-9F2D71299D73}" dt="2026-02-16T01:49:18.951" v="1201"/>
          <ac:spMkLst>
            <pc:docMk/>
            <pc:sldMk cId="3258301802" sldId="266"/>
            <ac:spMk id="23" creationId="{D4974D33-8DC5-464E-8C6D-BE58F0669C17}"/>
          </ac:spMkLst>
        </pc:spChg>
        <pc:grpChg chg="add del">
          <ac:chgData name="Chelsea Delaney (2507810)" userId="S::2507810@student.uwtsd.ac.uk::a961e8b0-5ad6-4d90-862a-2f358b9b5935" providerId="AD" clId="Web-{A534B153-231D-CB00-527B-9F2D71299D73}" dt="2026-02-16T01:49:18.951" v="1201"/>
          <ac:grpSpMkLst>
            <pc:docMk/>
            <pc:sldMk cId="3258301802" sldId="266"/>
            <ac:grpSpMk id="12" creationId="{DAA26DFA-AAB2-4973-9C17-16D587C7B198}"/>
          </ac:grpSpMkLst>
        </pc:grpChg>
        <pc:picChg chg="add del mod">
          <ac:chgData name="Chelsea Delaney (2507810)" userId="S::2507810@student.uwtsd.ac.uk::a961e8b0-5ad6-4d90-862a-2f358b9b5935" providerId="AD" clId="Web-{A534B153-231D-CB00-527B-9F2D71299D73}" dt="2026-02-16T02:08:38.072" v="1354"/>
          <ac:picMkLst>
            <pc:docMk/>
            <pc:sldMk cId="3258301802" sldId="266"/>
            <ac:picMk id="5" creationId="{6F506C7B-E244-AC60-3470-AAB0A6FE7466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2:08:42.837" v="1356" actId="1076"/>
          <ac:picMkLst>
            <pc:docMk/>
            <pc:sldMk cId="3258301802" sldId="266"/>
            <ac:picMk id="7" creationId="{240B9695-772F-1A10-D640-2C1A58BBE28F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2:16:40.254" v="1416"/>
          <ac:picMkLst>
            <pc:docMk/>
            <pc:sldMk cId="3258301802" sldId="266"/>
            <ac:picMk id="9" creationId="{CF70FFBC-2B2C-BDFC-D0A7-FE763CDC4035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2:17:08.006" v="1418" actId="1076"/>
          <ac:picMkLst>
            <pc:docMk/>
            <pc:sldMk cId="3258301802" sldId="266"/>
            <ac:picMk id="18" creationId="{7FDF5095-8584-3416-B186-7EDCC3D6F2C4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2:09:59.777" v="1368" actId="1076"/>
        <pc:sldMkLst>
          <pc:docMk/>
          <pc:sldMk cId="3206334785" sldId="268"/>
        </pc:sldMkLst>
        <pc:spChg chg="mod ord">
          <ac:chgData name="Chelsea Delaney (2507810)" userId="S::2507810@student.uwtsd.ac.uk::a961e8b0-5ad6-4d90-862a-2f358b9b5935" providerId="AD" clId="Web-{A534B153-231D-CB00-527B-9F2D71299D73}" dt="2026-02-16T01:50:27.718" v="1213"/>
          <ac:spMkLst>
            <pc:docMk/>
            <pc:sldMk cId="3206334785" sldId="268"/>
            <ac:spMk id="3" creationId="{AB6873B1-82D2-71A9-F5A9-13A8B7E33DE2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6T02:07:51.977" v="1342"/>
          <ac:spMkLst>
            <pc:docMk/>
            <pc:sldMk cId="3206334785" sldId="268"/>
            <ac:spMk id="8" creationId="{B302F73D-9A54-2372-A45C-2E8D4C859217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50:10.390" v="1208"/>
          <ac:spMkLst>
            <pc:docMk/>
            <pc:sldMk cId="3206334785" sldId="268"/>
            <ac:spMk id="1031" creationId="{7FF47CB7-972F-479F-A36D-9E72D26EC8DA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50:10.390" v="1208"/>
          <ac:spMkLst>
            <pc:docMk/>
            <pc:sldMk cId="3206334785" sldId="268"/>
            <ac:spMk id="1033" creationId="{0D153B68-5844-490D-8E67-F616D6D721CA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50:10.390" v="1208"/>
          <ac:spMkLst>
            <pc:docMk/>
            <pc:sldMk cId="3206334785" sldId="268"/>
            <ac:spMk id="1035" creationId="{9A0D773F-7A7D-4DBB-9DEA-86BB8B8F4BC8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50:27.718" v="1213"/>
          <ac:spMkLst>
            <pc:docMk/>
            <pc:sldMk cId="3206334785" sldId="268"/>
            <ac:spMk id="1037" creationId="{D2B783EE-0239-4717-BBEA-8C9EAC61C824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50:27.718" v="1213"/>
          <ac:spMkLst>
            <pc:docMk/>
            <pc:sldMk cId="3206334785" sldId="268"/>
            <ac:spMk id="1038" creationId="{A7B99495-F43F-4D80-A44F-2CB4764EB90B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50:27.718" v="1213"/>
          <ac:spMkLst>
            <pc:docMk/>
            <pc:sldMk cId="3206334785" sldId="268"/>
            <ac:spMk id="1039" creationId="{70BEB1E7-2F88-40BC-B73D-42E5B6F80BFC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9:47.577" v="1204"/>
          <ac:spMkLst>
            <pc:docMk/>
            <pc:sldMk cId="3206334785" sldId="268"/>
            <ac:spMk id="1040" creationId="{231BF440-39FA-4087-84CC-2EEC0BBDAF29}"/>
          </ac:spMkLst>
        </pc:spChg>
        <pc:spChg chg="add">
          <ac:chgData name="Chelsea Delaney (2507810)" userId="S::2507810@student.uwtsd.ac.uk::a961e8b0-5ad6-4d90-862a-2f358b9b5935" providerId="AD" clId="Web-{A534B153-231D-CB00-527B-9F2D71299D73}" dt="2026-02-16T01:50:27.718" v="1213"/>
          <ac:spMkLst>
            <pc:docMk/>
            <pc:sldMk cId="3206334785" sldId="268"/>
            <ac:spMk id="1041" creationId="{04812C46-200A-4DEB-A05E-3ED6C68C2387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9:47.577" v="1204"/>
          <ac:spMkLst>
            <pc:docMk/>
            <pc:sldMk cId="3206334785" sldId="268"/>
            <ac:spMk id="1042" creationId="{F04E4CBA-303B-48BD-8451-C2701CB0EEBF}"/>
          </ac:spMkLst>
        </pc:spChg>
        <pc:spChg chg="add">
          <ac:chgData name="Chelsea Delaney (2507810)" userId="S::2507810@student.uwtsd.ac.uk::a961e8b0-5ad6-4d90-862a-2f358b9b5935" providerId="AD" clId="Web-{A534B153-231D-CB00-527B-9F2D71299D73}" dt="2026-02-16T01:50:27.718" v="1213"/>
          <ac:spMkLst>
            <pc:docMk/>
            <pc:sldMk cId="3206334785" sldId="268"/>
            <ac:spMk id="1043" creationId="{D1EA859B-E555-4109-94F3-6700E046E008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9:47.577" v="1204"/>
          <ac:spMkLst>
            <pc:docMk/>
            <pc:sldMk cId="3206334785" sldId="268"/>
            <ac:spMk id="1044" creationId="{F6CA58B3-AFCC-4A40-9882-50D5080879B0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9:47.577" v="1204"/>
          <ac:spMkLst>
            <pc:docMk/>
            <pc:sldMk cId="3206334785" sldId="268"/>
            <ac:spMk id="1046" creationId="{75C56826-D4E5-42ED-8529-079651CB3005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9:47.577" v="1204"/>
          <ac:spMkLst>
            <pc:docMk/>
            <pc:sldMk cId="3206334785" sldId="268"/>
            <ac:spMk id="1048" creationId="{82095FCE-EF05-4443-B97A-85DEE3A5CA17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9:47.577" v="1204"/>
          <ac:spMkLst>
            <pc:docMk/>
            <pc:sldMk cId="3206334785" sldId="268"/>
            <ac:spMk id="1050" creationId="{CA00AE6B-AA30-4CF8-BA6F-339B780AD76C}"/>
          </ac:spMkLst>
        </pc:spChg>
        <pc:picChg chg="add del">
          <ac:chgData name="Chelsea Delaney (2507810)" userId="S::2507810@student.uwtsd.ac.uk::a961e8b0-5ad6-4d90-862a-2f358b9b5935" providerId="AD" clId="Web-{A534B153-231D-CB00-527B-9F2D71299D73}" dt="2026-02-16T01:49:49.405" v="1205"/>
          <ac:picMkLst>
            <pc:docMk/>
            <pc:sldMk cId="3206334785" sldId="268"/>
            <ac:picMk id="4" creationId="{8DE3F708-EFD0-AE9A-B143-B7DA6DD8622F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2:08:18.993" v="1347"/>
          <ac:picMkLst>
            <pc:docMk/>
            <pc:sldMk cId="3206334785" sldId="268"/>
            <ac:picMk id="6" creationId="{CDBA5166-B83E-D1B0-8896-0D0672CFDD9E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2:08:34.665" v="1353" actId="1076"/>
          <ac:picMkLst>
            <pc:docMk/>
            <pc:sldMk cId="3206334785" sldId="268"/>
            <ac:picMk id="7" creationId="{333E0714-EC0A-7A4A-EAD4-09784AE292A3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2:09:59.777" v="1368" actId="1076"/>
          <ac:picMkLst>
            <pc:docMk/>
            <pc:sldMk cId="3206334785" sldId="268"/>
            <ac:picMk id="11" creationId="{7C8950DE-4D5B-B040-614A-90E04127306A}"/>
          </ac:picMkLst>
        </pc:picChg>
        <pc:picChg chg="del mod">
          <ac:chgData name="Chelsea Delaney (2507810)" userId="S::2507810@student.uwtsd.ac.uk::a961e8b0-5ad6-4d90-862a-2f358b9b5935" providerId="AD" clId="Web-{A534B153-231D-CB00-527B-9F2D71299D73}" dt="2026-02-16T01:50:17.515" v="1210"/>
          <ac:picMkLst>
            <pc:docMk/>
            <pc:sldMk cId="3206334785" sldId="268"/>
            <ac:picMk id="1026" creationId="{BC1C6B8B-3E57-B212-0064-3A197FA35436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2:15:13.168" v="1404"/>
        <pc:sldMkLst>
          <pc:docMk/>
          <pc:sldMk cId="702059637" sldId="270"/>
        </pc:sldMkLst>
        <pc:spChg chg="mod ord">
          <ac:chgData name="Chelsea Delaney (2507810)" userId="S::2507810@student.uwtsd.ac.uk::a961e8b0-5ad6-4d90-862a-2f358b9b5935" providerId="AD" clId="Web-{A534B153-231D-CB00-527B-9F2D71299D73}" dt="2026-02-16T01:41:33.995" v="1130"/>
          <ac:spMkLst>
            <pc:docMk/>
            <pc:sldMk cId="702059637" sldId="270"/>
            <ac:spMk id="4" creationId="{0275301B-F9FE-639C-99FA-5A78A9B0F8AC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5T23:36:16.657" v="5"/>
          <ac:spMkLst>
            <pc:docMk/>
            <pc:sldMk cId="702059637" sldId="270"/>
            <ac:spMk id="9" creationId="{5D13CC36-B950-4F02-9BAF-9A7EB267398C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5T23:36:16.657" v="5"/>
          <ac:spMkLst>
            <pc:docMk/>
            <pc:sldMk cId="702059637" sldId="270"/>
            <ac:spMk id="11" creationId="{4F2E2428-58BA-458D-AA54-05502E63F32F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0:17.145" v="1123"/>
          <ac:spMkLst>
            <pc:docMk/>
            <pc:sldMk cId="702059637" sldId="270"/>
            <ac:spMk id="18" creationId="{EDDBB197-D710-4A4F-A9CA-FD2177498BE8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6T01:40:17.145" v="1123"/>
          <ac:spMkLst>
            <pc:docMk/>
            <pc:sldMk cId="702059637" sldId="270"/>
            <ac:spMk id="19" creationId="{975D1CFA-2CDB-4B64-BD9F-85744E8DA12F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1:12.197" v="1128"/>
          <ac:spMkLst>
            <pc:docMk/>
            <pc:sldMk cId="702059637" sldId="270"/>
            <ac:spMk id="24" creationId="{7B831B6F-405A-4B47-B9BB-5CA88F285844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1:12.197" v="1128"/>
          <ac:spMkLst>
            <pc:docMk/>
            <pc:sldMk cId="702059637" sldId="270"/>
            <ac:spMk id="26" creationId="{15109354-9C5D-4F8C-B0E6-D1043C7BF20A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1:12.197" v="1128"/>
          <ac:spMkLst>
            <pc:docMk/>
            <pc:sldMk cId="702059637" sldId="270"/>
            <ac:spMk id="28" creationId="{49B530FE-A87D-41A0-A920-ADC6539EAA44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1:33.995" v="1130"/>
          <ac:spMkLst>
            <pc:docMk/>
            <pc:sldMk cId="702059637" sldId="270"/>
            <ac:spMk id="33" creationId="{327D73B4-9F5C-4A64-A179-51B9500CB8B5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1:33.995" v="1130"/>
          <ac:spMkLst>
            <pc:docMk/>
            <pc:sldMk cId="702059637" sldId="270"/>
            <ac:spMk id="39" creationId="{AB673405-BF85-493E-8558-0DCBEDB2BB49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1:33.995" v="1130"/>
          <ac:spMkLst>
            <pc:docMk/>
            <pc:sldMk cId="702059637" sldId="270"/>
            <ac:spMk id="41" creationId="{C64EAE84-A813-4501-BC71-DBD14BA0265E}"/>
          </ac:spMkLst>
        </pc:spChg>
        <pc:spChg chg="add del">
          <ac:chgData name="Chelsea Delaney (2507810)" userId="S::2507810@student.uwtsd.ac.uk::a961e8b0-5ad6-4d90-862a-2f358b9b5935" providerId="AD" clId="Web-{A534B153-231D-CB00-527B-9F2D71299D73}" dt="2026-02-16T01:41:33.995" v="1130"/>
          <ac:spMkLst>
            <pc:docMk/>
            <pc:sldMk cId="702059637" sldId="270"/>
            <ac:spMk id="43" creationId="{E3020543-B24B-4EC4-8FFC-8DD88EEA91A8}"/>
          </ac:spMkLst>
        </pc:spChg>
        <pc:spChg chg="add">
          <ac:chgData name="Chelsea Delaney (2507810)" userId="S::2507810@student.uwtsd.ac.uk::a961e8b0-5ad6-4d90-862a-2f358b9b5935" providerId="AD" clId="Web-{A534B153-231D-CB00-527B-9F2D71299D73}" dt="2026-02-16T01:41:33.995" v="1130"/>
          <ac:spMkLst>
            <pc:docMk/>
            <pc:sldMk cId="702059637" sldId="270"/>
            <ac:spMk id="50" creationId="{6B92FAF7-0AD3-4B47-9111-D0E9CD79E247}"/>
          </ac:spMkLst>
        </pc:spChg>
        <pc:grpChg chg="add del">
          <ac:chgData name="Chelsea Delaney (2507810)" userId="S::2507810@student.uwtsd.ac.uk::a961e8b0-5ad6-4d90-862a-2f358b9b5935" providerId="AD" clId="Web-{A534B153-231D-CB00-527B-9F2D71299D73}" dt="2026-02-16T01:40:17.145" v="1123"/>
          <ac:grpSpMkLst>
            <pc:docMk/>
            <pc:sldMk cId="702059637" sldId="270"/>
            <ac:grpSpMk id="13" creationId="{25EE5136-01F1-466C-962D-BA9B4C6757AA}"/>
          </ac:grpSpMkLst>
        </pc:grpChg>
        <pc:grpChg chg="del">
          <ac:chgData name="Chelsea Delaney (2507810)" userId="S::2507810@student.uwtsd.ac.uk::a961e8b0-5ad6-4d90-862a-2f358b9b5935" providerId="AD" clId="Web-{A534B153-231D-CB00-527B-9F2D71299D73}" dt="2026-02-16T01:41:33.995" v="1130"/>
          <ac:grpSpMkLst>
            <pc:docMk/>
            <pc:sldMk cId="702059637" sldId="270"/>
            <ac:grpSpMk id="35" creationId="{05BBA018-FA75-43BF-99E6-1F5245727D29}"/>
          </ac:grpSpMkLst>
        </pc:grpChg>
        <pc:grpChg chg="add">
          <ac:chgData name="Chelsea Delaney (2507810)" userId="S::2507810@student.uwtsd.ac.uk::a961e8b0-5ad6-4d90-862a-2f358b9b5935" providerId="AD" clId="Web-{A534B153-231D-CB00-527B-9F2D71299D73}" dt="2026-02-16T01:41:33.995" v="1130"/>
          <ac:grpSpMkLst>
            <pc:docMk/>
            <pc:sldMk cId="702059637" sldId="270"/>
            <ac:grpSpMk id="52" creationId="{D6A77139-BADB-4B2C-BD41-B67A4D37D758}"/>
          </ac:grpSpMkLst>
        </pc:grpChg>
        <pc:picChg chg="add del mod ord">
          <ac:chgData name="Chelsea Delaney (2507810)" userId="S::2507810@student.uwtsd.ac.uk::a961e8b0-5ad6-4d90-862a-2f358b9b5935" providerId="AD" clId="Web-{A534B153-231D-CB00-527B-9F2D71299D73}" dt="2026-02-16T01:40:06.613" v="1122"/>
          <ac:picMkLst>
            <pc:docMk/>
            <pc:sldMk cId="702059637" sldId="270"/>
            <ac:picMk id="2" creationId="{39C62B59-4755-D42A-B39F-82235E065AB2}"/>
          </ac:picMkLst>
        </pc:picChg>
        <pc:picChg chg="mod ord">
          <ac:chgData name="Chelsea Delaney (2507810)" userId="S::2507810@student.uwtsd.ac.uk::a961e8b0-5ad6-4d90-862a-2f358b9b5935" providerId="AD" clId="Web-{A534B153-231D-CB00-527B-9F2D71299D73}" dt="2026-02-16T01:41:33.995" v="1130"/>
          <ac:picMkLst>
            <pc:docMk/>
            <pc:sldMk cId="702059637" sldId="270"/>
            <ac:picMk id="3" creationId="{CC94E311-41BC-724A-43F6-755FD6C4A4D6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1:56:20.171" v="1256"/>
          <ac:picMkLst>
            <pc:docMk/>
            <pc:sldMk cId="702059637" sldId="270"/>
            <ac:picMk id="5" creationId="{92D392E5-5F33-79D6-6ABD-ADA98D85FB0F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2:15:13.168" v="1404"/>
          <ac:picMkLst>
            <pc:docMk/>
            <pc:sldMk cId="702059637" sldId="270"/>
            <ac:picMk id="7" creationId="{716C0760-27ED-1E53-3826-0E2513EA3B52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1:40:02.613" v="1121"/>
        <pc:sldMkLst>
          <pc:docMk/>
          <pc:sldMk cId="3321023050" sldId="271"/>
        </pc:sldMkLst>
        <pc:spChg chg="mod ord">
          <ac:chgData name="Chelsea Delaney (2507810)" userId="S::2507810@student.uwtsd.ac.uk::a961e8b0-5ad6-4d90-862a-2f358b9b5935" providerId="AD" clId="Web-{A534B153-231D-CB00-527B-9F2D71299D73}" dt="2026-02-16T01:36:10.602" v="1107"/>
          <ac:spMkLst>
            <pc:docMk/>
            <pc:sldMk cId="3321023050" sldId="271"/>
            <ac:spMk id="2" creationId="{23379A11-1CF0-5125-F775-02C08085203B}"/>
          </ac:spMkLst>
        </pc:spChg>
        <pc:spChg chg="mod ord">
          <ac:chgData name="Chelsea Delaney (2507810)" userId="S::2507810@student.uwtsd.ac.uk::a961e8b0-5ad6-4d90-862a-2f358b9b5935" providerId="AD" clId="Web-{A534B153-231D-CB00-527B-9F2D71299D73}" dt="2026-02-16T01:36:15.306" v="1108"/>
          <ac:spMkLst>
            <pc:docMk/>
            <pc:sldMk cId="3321023050" sldId="271"/>
            <ac:spMk id="3" creationId="{04A3744F-9B08-5DB9-23DC-76B7A65F7E67}"/>
          </ac:spMkLst>
        </pc:spChg>
        <pc:spChg chg="mod">
          <ac:chgData name="Chelsea Delaney (2507810)" userId="S::2507810@student.uwtsd.ac.uk::a961e8b0-5ad6-4d90-862a-2f358b9b5935" providerId="AD" clId="Web-{A534B153-231D-CB00-527B-9F2D71299D73}" dt="2026-02-16T01:05:04.892" v="974"/>
          <ac:spMkLst>
            <pc:docMk/>
            <pc:sldMk cId="3321023050" sldId="271"/>
            <ac:spMk id="50" creationId="{975D1CFA-2CDB-4B64-BD9F-85744E8DA12F}"/>
          </ac:spMkLst>
        </pc:spChg>
        <pc:grpChg chg="ord">
          <ac:chgData name="Chelsea Delaney (2507810)" userId="S::2507810@student.uwtsd.ac.uk::a961e8b0-5ad6-4d90-862a-2f358b9b5935" providerId="AD" clId="Web-{A534B153-231D-CB00-527B-9F2D71299D73}" dt="2026-02-16T01:35:58.555" v="1106"/>
          <ac:grpSpMkLst>
            <pc:docMk/>
            <pc:sldMk cId="3321023050" sldId="271"/>
            <ac:grpSpMk id="51" creationId="{25EE5136-01F1-466C-962D-BA9B4C6757AA}"/>
          </ac:grpSpMkLst>
        </pc:grpChg>
        <pc:picChg chg="add del mod ord">
          <ac:chgData name="Chelsea Delaney (2507810)" userId="S::2507810@student.uwtsd.ac.uk::a961e8b0-5ad6-4d90-862a-2f358b9b5935" providerId="AD" clId="Web-{A534B153-231D-CB00-527B-9F2D71299D73}" dt="2026-02-16T01:40:02.613" v="1121"/>
          <ac:picMkLst>
            <pc:docMk/>
            <pc:sldMk cId="3321023050" sldId="271"/>
            <ac:picMk id="4" creationId="{70804DDE-721B-4F00-B6CB-6C49C51E2505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2:16:03.033" v="1415"/>
        <pc:sldMkLst>
          <pc:docMk/>
          <pc:sldMk cId="1027608494" sldId="272"/>
        </pc:sldMkLst>
        <pc:spChg chg="mod">
          <ac:chgData name="Chelsea Delaney (2507810)" userId="S::2507810@student.uwtsd.ac.uk::a961e8b0-5ad6-4d90-862a-2f358b9b5935" providerId="AD" clId="Web-{A534B153-231D-CB00-527B-9F2D71299D73}" dt="2026-02-16T01:04:20.279" v="965" actId="20577"/>
          <ac:spMkLst>
            <pc:docMk/>
            <pc:sldMk cId="1027608494" sldId="272"/>
            <ac:spMk id="3" creationId="{E292113E-450D-CB08-601E-E45AB99509E7}"/>
          </ac:spMkLst>
        </pc:spChg>
        <pc:spChg chg="mod">
          <ac:chgData name="Chelsea Delaney (2507810)" userId="S::2507810@student.uwtsd.ac.uk::a961e8b0-5ad6-4d90-862a-2f358b9b5935" providerId="AD" clId="Web-{A534B153-231D-CB00-527B-9F2D71299D73}" dt="2026-02-16T01:03:28.513" v="958" actId="20577"/>
          <ac:spMkLst>
            <pc:docMk/>
            <pc:sldMk cId="1027608494" sldId="272"/>
            <ac:spMk id="12" creationId="{7BE99318-5DC5-B766-281D-70CF243AE17C}"/>
          </ac:spMkLst>
        </pc:spChg>
        <pc:picChg chg="mod">
          <ac:chgData name="Chelsea Delaney (2507810)" userId="S::2507810@student.uwtsd.ac.uk::a961e8b0-5ad6-4d90-862a-2f358b9b5935" providerId="AD" clId="Web-{A534B153-231D-CB00-527B-9F2D71299D73}" dt="2026-02-16T01:39:37.735" v="1119"/>
          <ac:picMkLst>
            <pc:docMk/>
            <pc:sldMk cId="1027608494" sldId="272"/>
            <ac:picMk id="5" creationId="{64DD9B44-F796-ED54-2903-877D5940A91F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1:04:30.170" v="969" actId="1076"/>
          <ac:picMkLst>
            <pc:docMk/>
            <pc:sldMk cId="1027608494" sldId="272"/>
            <ac:picMk id="6" creationId="{FA8F10B3-E40C-BE16-28E6-9AC8185ACA94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1:32:16.895" v="1087"/>
          <ac:picMkLst>
            <pc:docMk/>
            <pc:sldMk cId="1027608494" sldId="272"/>
            <ac:picMk id="7" creationId="{ADEB055B-CE29-0AB9-9D41-D00860403969}"/>
          </ac:picMkLst>
        </pc:picChg>
        <pc:picChg chg="del mod">
          <ac:chgData name="Chelsea Delaney (2507810)" userId="S::2507810@student.uwtsd.ac.uk::a961e8b0-5ad6-4d90-862a-2f358b9b5935" providerId="AD" clId="Web-{A534B153-231D-CB00-527B-9F2D71299D73}" dt="2026-02-16T01:04:02.654" v="963"/>
          <ac:picMkLst>
            <pc:docMk/>
            <pc:sldMk cId="1027608494" sldId="272"/>
            <ac:picMk id="10" creationId="{3DB1B389-DFF5-9328-26A8-BF47934453D8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2:16:03.033" v="1415"/>
          <ac:picMkLst>
            <pc:docMk/>
            <pc:sldMk cId="1027608494" sldId="272"/>
            <ac:picMk id="11" creationId="{10CB5632-D1D5-D3EC-C607-A838668EC2E2}"/>
          </ac:picMkLst>
        </pc:picChg>
        <pc:picChg chg="mod">
          <ac:chgData name="Chelsea Delaney (2507810)" userId="S::2507810@student.uwtsd.ac.uk::a961e8b0-5ad6-4d90-862a-2f358b9b5935" providerId="AD" clId="Web-{A534B153-231D-CB00-527B-9F2D71299D73}" dt="2026-02-16T01:03:51.044" v="961" actId="1076"/>
          <ac:picMkLst>
            <pc:docMk/>
            <pc:sldMk cId="1027608494" sldId="272"/>
            <ac:picMk id="16" creationId="{5F501FF9-93D4-00E7-0458-8E4BB3326161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1:59:43.740" v="1279" actId="14100"/>
        <pc:sldMkLst>
          <pc:docMk/>
          <pc:sldMk cId="2661610389" sldId="273"/>
        </pc:sldMkLst>
        <pc:spChg chg="mod">
          <ac:chgData name="Chelsea Delaney (2507810)" userId="S::2507810@student.uwtsd.ac.uk::a961e8b0-5ad6-4d90-862a-2f358b9b5935" providerId="AD" clId="Web-{A534B153-231D-CB00-527B-9F2D71299D73}" dt="2026-02-16T01:45:47.133" v="1168" actId="14100"/>
          <ac:spMkLst>
            <pc:docMk/>
            <pc:sldMk cId="2661610389" sldId="273"/>
            <ac:spMk id="3" creationId="{881B820E-B9B3-5CF2-E1AE-F54AA3FA003E}"/>
          </ac:spMkLst>
        </pc:spChg>
        <pc:spChg chg="del mod">
          <ac:chgData name="Chelsea Delaney (2507810)" userId="S::2507810@student.uwtsd.ac.uk::a961e8b0-5ad6-4d90-862a-2f358b9b5935" providerId="AD" clId="Web-{A534B153-231D-CB00-527B-9F2D71299D73}" dt="2026-02-16T01:45:06.100" v="1161"/>
          <ac:spMkLst>
            <pc:docMk/>
            <pc:sldMk cId="2661610389" sldId="273"/>
            <ac:spMk id="5" creationId="{722A4E39-0B50-381D-E149-7EFF9B1FF660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5T23:53:40.017" v="129"/>
          <ac:spMkLst>
            <pc:docMk/>
            <pc:sldMk cId="2661610389" sldId="273"/>
            <ac:spMk id="8" creationId="{075C5ADF-F423-9363-A5DF-1F03F3813826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6T01:46:33.166" v="1179"/>
          <ac:spMkLst>
            <pc:docMk/>
            <pc:sldMk cId="2661610389" sldId="273"/>
            <ac:spMk id="10" creationId="{C27382B1-0BF4-B60B-DB28-8971028CAB8D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5T23:58:22.929" v="160"/>
          <ac:spMkLst>
            <pc:docMk/>
            <pc:sldMk cId="2661610389" sldId="273"/>
            <ac:spMk id="11" creationId="{2A9B5E9A-62BC-CD25-4BB0-0093F2B36260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6T01:58:53.034" v="1263"/>
          <ac:spMkLst>
            <pc:docMk/>
            <pc:sldMk cId="2661610389" sldId="273"/>
            <ac:spMk id="13" creationId="{C0C05AA6-57DC-F130-736F-AEA85F07A404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5T23:59:19.603" v="169"/>
          <ac:spMkLst>
            <pc:docMk/>
            <pc:sldMk cId="2661610389" sldId="273"/>
            <ac:spMk id="14" creationId="{DBB652E3-7031-1DE1-AFF5-46CE351C8279}"/>
          </ac:spMkLst>
        </pc:spChg>
        <pc:picChg chg="add mod modCrop">
          <ac:chgData name="Chelsea Delaney (2507810)" userId="S::2507810@student.uwtsd.ac.uk::a961e8b0-5ad6-4d90-862a-2f358b9b5935" providerId="AD" clId="Web-{A534B153-231D-CB00-527B-9F2D71299D73}" dt="2026-02-16T01:47:47.824" v="1196"/>
          <ac:picMkLst>
            <pc:docMk/>
            <pc:sldMk cId="2661610389" sldId="273"/>
            <ac:picMk id="2" creationId="{0B0766DB-8187-AD7F-F68E-871C2EFAC0BF}"/>
          </ac:picMkLst>
        </pc:picChg>
        <pc:picChg chg="del">
          <ac:chgData name="Chelsea Delaney (2507810)" userId="S::2507810@student.uwtsd.ac.uk::a961e8b0-5ad6-4d90-862a-2f358b9b5935" providerId="AD" clId="Web-{A534B153-231D-CB00-527B-9F2D71299D73}" dt="2026-02-16T01:42:58.235" v="1136"/>
          <ac:picMkLst>
            <pc:docMk/>
            <pc:sldMk cId="2661610389" sldId="273"/>
            <ac:picMk id="4" creationId="{B713A9BE-C57C-F2EF-F01E-EAD6BA068110}"/>
          </ac:picMkLst>
        </pc:picChg>
        <pc:picChg chg="del mod">
          <ac:chgData name="Chelsea Delaney (2507810)" userId="S::2507810@student.uwtsd.ac.uk::a961e8b0-5ad6-4d90-862a-2f358b9b5935" providerId="AD" clId="Web-{A534B153-231D-CB00-527B-9F2D71299D73}" dt="2026-02-15T23:59:55.808" v="175"/>
          <ac:picMkLst>
            <pc:docMk/>
            <pc:sldMk cId="2661610389" sldId="273"/>
            <ac:picMk id="6" creationId="{BC70DDF4-E57F-FCE5-78A3-B0AA7EBF7636}"/>
          </ac:picMkLst>
        </pc:picChg>
        <pc:picChg chg="del mod">
          <ac:chgData name="Chelsea Delaney (2507810)" userId="S::2507810@student.uwtsd.ac.uk::a961e8b0-5ad6-4d90-862a-2f358b9b5935" providerId="AD" clId="Web-{A534B153-231D-CB00-527B-9F2D71299D73}" dt="2026-02-16T01:45:06.741" v="1162"/>
          <ac:picMkLst>
            <pc:docMk/>
            <pc:sldMk cId="2661610389" sldId="273"/>
            <ac:picMk id="7" creationId="{3FCA0A77-A56E-C821-1C5E-BBC2E70A958C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1:44:11.848" v="1146" actId="1076"/>
          <ac:picMkLst>
            <pc:docMk/>
            <pc:sldMk cId="2661610389" sldId="273"/>
            <ac:picMk id="8" creationId="{AEAD45BA-0393-8438-5972-DB22254B1B28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1:59:33.162" v="1278" actId="1076"/>
          <ac:picMkLst>
            <pc:docMk/>
            <pc:sldMk cId="2661610389" sldId="273"/>
            <ac:picMk id="9" creationId="{EA17817A-E58B-2D4E-E2B9-7AD9AE5C2061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5T23:58:22.929" v="161"/>
          <ac:picMkLst>
            <pc:docMk/>
            <pc:sldMk cId="2661610389" sldId="273"/>
            <ac:picMk id="10" creationId="{B2F3B3FD-69A5-EF03-0D36-FB8D3F295DD0}"/>
          </ac:picMkLst>
        </pc:picChg>
        <pc:picChg chg="add mod modCrop">
          <ac:chgData name="Chelsea Delaney (2507810)" userId="S::2507810@student.uwtsd.ac.uk::a961e8b0-5ad6-4d90-862a-2f358b9b5935" providerId="AD" clId="Web-{A534B153-231D-CB00-527B-9F2D71299D73}" dt="2026-02-16T01:59:43.740" v="1279" actId="14100"/>
          <ac:picMkLst>
            <pc:docMk/>
            <pc:sldMk cId="2661610389" sldId="273"/>
            <ac:picMk id="12" creationId="{889D9790-A4DC-944E-34A9-6FA89AF50AA0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5T23:59:41.135" v="172"/>
          <ac:picMkLst>
            <pc:docMk/>
            <pc:sldMk cId="2661610389" sldId="273"/>
            <ac:picMk id="13" creationId="{529F20E8-1F0C-90E9-CD4A-504875C7D67E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2:15:59.283" v="1414"/>
        <pc:sldMkLst>
          <pc:docMk/>
          <pc:sldMk cId="860344735" sldId="274"/>
        </pc:sldMkLst>
        <pc:spChg chg="mod">
          <ac:chgData name="Chelsea Delaney (2507810)" userId="S::2507810@student.uwtsd.ac.uk::a961e8b0-5ad6-4d90-862a-2f358b9b5935" providerId="AD" clId="Web-{A534B153-231D-CB00-527B-9F2D71299D73}" dt="2026-02-16T01:10:38.962" v="994" actId="20577"/>
          <ac:spMkLst>
            <pc:docMk/>
            <pc:sldMk cId="860344735" sldId="274"/>
            <ac:spMk id="3" creationId="{5A83545D-6FBE-2985-5F35-4C84283CFC53}"/>
          </ac:spMkLst>
        </pc:spChg>
        <pc:picChg chg="mod">
          <ac:chgData name="Chelsea Delaney (2507810)" userId="S::2507810@student.uwtsd.ac.uk::a961e8b0-5ad6-4d90-862a-2f358b9b5935" providerId="AD" clId="Web-{A534B153-231D-CB00-527B-9F2D71299D73}" dt="2026-02-16T01:32:56.412" v="1089"/>
          <ac:picMkLst>
            <pc:docMk/>
            <pc:sldMk cId="860344735" sldId="274"/>
            <ac:picMk id="4" creationId="{21685694-B88A-3B1D-590D-0615D8BD44ED}"/>
          </ac:picMkLst>
        </pc:picChg>
        <pc:picChg chg="mod">
          <ac:chgData name="Chelsea Delaney (2507810)" userId="S::2507810@student.uwtsd.ac.uk::a961e8b0-5ad6-4d90-862a-2f358b9b5935" providerId="AD" clId="Web-{A534B153-231D-CB00-527B-9F2D71299D73}" dt="2026-02-16T01:10:53.025" v="997" actId="1076"/>
          <ac:picMkLst>
            <pc:docMk/>
            <pc:sldMk cId="860344735" sldId="274"/>
            <ac:picMk id="7" creationId="{BF4CB159-B0EC-1FEF-F69E-6AC7D9E39172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2:15:59.283" v="1414"/>
          <ac:picMkLst>
            <pc:docMk/>
            <pc:sldMk cId="860344735" sldId="274"/>
            <ac:picMk id="8" creationId="{1E7C58C8-0217-4733-7B53-7164DEC601F9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2:01:24.417" v="1292"/>
        <pc:sldMkLst>
          <pc:docMk/>
          <pc:sldMk cId="2496961718" sldId="336"/>
        </pc:sldMkLst>
        <pc:spChg chg="del">
          <ac:chgData name="Chelsea Delaney (2507810)" userId="S::2507810@student.uwtsd.ac.uk::a961e8b0-5ad6-4d90-862a-2f358b9b5935" providerId="AD" clId="Web-{A534B153-231D-CB00-527B-9F2D71299D73}" dt="2026-02-16T01:42:26.639" v="1133"/>
          <ac:spMkLst>
            <pc:docMk/>
            <pc:sldMk cId="2496961718" sldId="336"/>
            <ac:spMk id="2" creationId="{114F40AF-1DC8-A37F-53F7-202B11A20FAE}"/>
          </ac:spMkLst>
        </pc:spChg>
        <pc:spChg chg="add mod">
          <ac:chgData name="Chelsea Delaney (2507810)" userId="S::2507810@student.uwtsd.ac.uk::a961e8b0-5ad6-4d90-862a-2f358b9b5935" providerId="AD" clId="Web-{A534B153-231D-CB00-527B-9F2D71299D73}" dt="2026-02-16T02:01:24.417" v="1292"/>
          <ac:spMkLst>
            <pc:docMk/>
            <pc:sldMk cId="2496961718" sldId="336"/>
            <ac:spMk id="10" creationId="{F3060C83-F051-4F0E-ABAD-AA0DFC48B218}"/>
          </ac:spMkLst>
        </pc:spChg>
        <pc:spChg chg="add">
          <ac:chgData name="Chelsea Delaney (2507810)" userId="S::2507810@student.uwtsd.ac.uk::a961e8b0-5ad6-4d90-862a-2f358b9b5935" providerId="AD" clId="Web-{A534B153-231D-CB00-527B-9F2D71299D73}" dt="2026-02-16T01:42:26.639" v="1133"/>
          <ac:spMkLst>
            <pc:docMk/>
            <pc:sldMk cId="2496961718" sldId="336"/>
            <ac:spMk id="12" creationId="{83C98ABE-055B-441F-B07E-44F97F083C39}"/>
          </ac:spMkLst>
        </pc:spChg>
        <pc:spChg chg="add mod">
          <ac:chgData name="Chelsea Delaney (2507810)" userId="S::2507810@student.uwtsd.ac.uk::a961e8b0-5ad6-4d90-862a-2f358b9b5935" providerId="AD" clId="Web-{A534B153-231D-CB00-527B-9F2D71299D73}" dt="2026-02-16T02:00:38.243" v="1283"/>
          <ac:spMkLst>
            <pc:docMk/>
            <pc:sldMk cId="2496961718" sldId="336"/>
            <ac:spMk id="14" creationId="{29FDB030-9B49-4CED-8CCD-4D99382388AC}"/>
          </ac:spMkLst>
        </pc:spChg>
        <pc:spChg chg="add mod">
          <ac:chgData name="Chelsea Delaney (2507810)" userId="S::2507810@student.uwtsd.ac.uk::a961e8b0-5ad6-4d90-862a-2f358b9b5935" providerId="AD" clId="Web-{A534B153-231D-CB00-527B-9F2D71299D73}" dt="2026-02-16T02:01:16.089" v="1290"/>
          <ac:spMkLst>
            <pc:docMk/>
            <pc:sldMk cId="2496961718" sldId="336"/>
            <ac:spMk id="16" creationId="{3783CA14-24A1-485C-8B30-D6A5D87987AD}"/>
          </ac:spMkLst>
        </pc:spChg>
        <pc:spChg chg="add">
          <ac:chgData name="Chelsea Delaney (2507810)" userId="S::2507810@student.uwtsd.ac.uk::a961e8b0-5ad6-4d90-862a-2f358b9b5935" providerId="AD" clId="Web-{A534B153-231D-CB00-527B-9F2D71299D73}" dt="2026-02-16T01:42:26.639" v="1133"/>
          <ac:spMkLst>
            <pc:docMk/>
            <pc:sldMk cId="2496961718" sldId="336"/>
            <ac:spMk id="18" creationId="{9A97C86A-04D6-40F7-AE84-31AB43E6A846}"/>
          </ac:spMkLst>
        </pc:spChg>
        <pc:spChg chg="add mod">
          <ac:chgData name="Chelsea Delaney (2507810)" userId="S::2507810@student.uwtsd.ac.uk::a961e8b0-5ad6-4d90-862a-2f358b9b5935" providerId="AD" clId="Web-{A534B153-231D-CB00-527B-9F2D71299D73}" dt="2026-02-16T02:01:13.495" v="1289"/>
          <ac:spMkLst>
            <pc:docMk/>
            <pc:sldMk cId="2496961718" sldId="336"/>
            <ac:spMk id="20" creationId="{FF9F2414-84E8-453E-B1F3-389FDE8192D9}"/>
          </ac:spMkLst>
        </pc:spChg>
        <pc:spChg chg="add">
          <ac:chgData name="Chelsea Delaney (2507810)" userId="S::2507810@student.uwtsd.ac.uk::a961e8b0-5ad6-4d90-862a-2f358b9b5935" providerId="AD" clId="Web-{A534B153-231D-CB00-527B-9F2D71299D73}" dt="2026-02-16T01:42:26.639" v="1133"/>
          <ac:spMkLst>
            <pc:docMk/>
            <pc:sldMk cId="2496961718" sldId="336"/>
            <ac:spMk id="22" creationId="{3ECA69A1-7536-43AC-85EF-C7106179F5ED}"/>
          </ac:spMkLst>
        </pc:spChg>
        <pc:graphicFrameChg chg="mod modGraphic">
          <ac:chgData name="Chelsea Delaney (2507810)" userId="S::2507810@student.uwtsd.ac.uk::a961e8b0-5ad6-4d90-862a-2f358b9b5935" providerId="AD" clId="Web-{A534B153-231D-CB00-527B-9F2D71299D73}" dt="2026-02-16T01:42:26.639" v="1133"/>
          <ac:graphicFrameMkLst>
            <pc:docMk/>
            <pc:sldMk cId="2496961718" sldId="336"/>
            <ac:graphicFrameMk id="5" creationId="{A2EE408F-2C4B-7EA4-C94A-EC225621176C}"/>
          </ac:graphicFrameMkLst>
        </pc:graphicFrameChg>
        <pc:picChg chg="add del mod ord modCrop">
          <ac:chgData name="Chelsea Delaney (2507810)" userId="S::2507810@student.uwtsd.ac.uk::a961e8b0-5ad6-4d90-862a-2f358b9b5935" providerId="AD" clId="Web-{A534B153-231D-CB00-527B-9F2D71299D73}" dt="2026-02-16T01:42:05.904" v="1132"/>
          <ac:picMkLst>
            <pc:docMk/>
            <pc:sldMk cId="2496961718" sldId="336"/>
            <ac:picMk id="3" creationId="{C222056D-DC6E-92B5-907B-A8EBABD90A17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1:55:39.074" v="1255" actId="1076"/>
        <pc:sldMkLst>
          <pc:docMk/>
          <pc:sldMk cId="2319079123" sldId="337"/>
        </pc:sldMkLst>
        <pc:spChg chg="mod">
          <ac:chgData name="Chelsea Delaney (2507810)" userId="S::2507810@student.uwtsd.ac.uk::a961e8b0-5ad6-4d90-862a-2f358b9b5935" providerId="AD" clId="Web-{A534B153-231D-CB00-527B-9F2D71299D73}" dt="2026-02-16T01:55:22.871" v="1251" actId="1076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Chelsea Delaney (2507810)" userId="S::2507810@student.uwtsd.ac.uk::a961e8b0-5ad6-4d90-862a-2f358b9b5935" providerId="AD" clId="Web-{A534B153-231D-CB00-527B-9F2D71299D73}" dt="2026-02-16T01:55:18.293" v="1250" actId="1076"/>
          <ac:spMkLst>
            <pc:docMk/>
            <pc:sldMk cId="2319079123" sldId="337"/>
            <ac:spMk id="3" creationId="{1B4D8426-20C5-630E-80E5-EAB06B11CCD5}"/>
          </ac:spMkLst>
        </pc:spChg>
        <pc:spChg chg="mod">
          <ac:chgData name="Chelsea Delaney (2507810)" userId="S::2507810@student.uwtsd.ac.uk::a961e8b0-5ad6-4d90-862a-2f358b9b5935" providerId="AD" clId="Web-{A534B153-231D-CB00-527B-9F2D71299D73}" dt="2026-02-16T01:53:40.338" v="1223" actId="1076"/>
          <ac:spMkLst>
            <pc:docMk/>
            <pc:sldMk cId="2319079123" sldId="337"/>
            <ac:spMk id="6" creationId="{A2BF5DA2-3368-BA5C-7F93-311D81885C2A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6T00:00:51.028" v="184"/>
          <ac:spMkLst>
            <pc:docMk/>
            <pc:sldMk cId="2319079123" sldId="337"/>
            <ac:spMk id="7" creationId="{A37AC33E-E223-6EF4-BABC-7B205E95E0E4}"/>
          </ac:spMkLst>
        </pc:spChg>
        <pc:picChg chg="add del mod">
          <ac:chgData name="Chelsea Delaney (2507810)" userId="S::2507810@student.uwtsd.ac.uk::a961e8b0-5ad6-4d90-862a-2f358b9b5935" providerId="AD" clId="Web-{A534B153-231D-CB00-527B-9F2D71299D73}" dt="2026-02-16T01:53:15.791" v="1220"/>
          <ac:picMkLst>
            <pc:docMk/>
            <pc:sldMk cId="2319079123" sldId="337"/>
            <ac:picMk id="4" creationId="{202048FC-03DF-ABAE-8416-C8F436A46E05}"/>
          </ac:picMkLst>
        </pc:picChg>
        <pc:picChg chg="add del mod ord modCrop">
          <ac:chgData name="Chelsea Delaney (2507810)" userId="S::2507810@student.uwtsd.ac.uk::a961e8b0-5ad6-4d90-862a-2f358b9b5935" providerId="AD" clId="Web-{A534B153-231D-CB00-527B-9F2D71299D73}" dt="2026-02-15T23:42:50.287" v="31"/>
          <ac:picMkLst>
            <pc:docMk/>
            <pc:sldMk cId="2319079123" sldId="337"/>
            <ac:picMk id="4" creationId="{DDCE7355-28B9-23D6-282B-656C2121059A}"/>
          </ac:picMkLst>
        </pc:picChg>
        <pc:picChg chg="add del mod">
          <ac:chgData name="Chelsea Delaney (2507810)" userId="S::2507810@student.uwtsd.ac.uk::a961e8b0-5ad6-4d90-862a-2f358b9b5935" providerId="AD" clId="Web-{A534B153-231D-CB00-527B-9F2D71299D73}" dt="2026-02-16T00:01:30.607" v="194"/>
          <ac:picMkLst>
            <pc:docMk/>
            <pc:sldMk cId="2319079123" sldId="337"/>
            <ac:picMk id="5" creationId="{E4E6B5EC-281A-86FB-7555-14766832AFD8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1:54:02.057" v="1228" actId="1076"/>
          <ac:picMkLst>
            <pc:docMk/>
            <pc:sldMk cId="2319079123" sldId="337"/>
            <ac:picMk id="7" creationId="{3F31A9D1-8845-4C00-3F48-974D3E7324A2}"/>
          </ac:picMkLst>
        </pc:picChg>
        <pc:picChg chg="mod">
          <ac:chgData name="Chelsea Delaney (2507810)" userId="S::2507810@student.uwtsd.ac.uk::a961e8b0-5ad6-4d90-862a-2f358b9b5935" providerId="AD" clId="Web-{A534B153-231D-CB00-527B-9F2D71299D73}" dt="2026-02-16T01:55:25.574" v="1252" actId="1076"/>
          <ac:picMkLst>
            <pc:docMk/>
            <pc:sldMk cId="2319079123" sldId="337"/>
            <ac:picMk id="8" creationId="{996C60B0-D2A7-6911-FD94-885173B88C45}"/>
          </ac:picMkLst>
        </pc:picChg>
        <pc:picChg chg="mod">
          <ac:chgData name="Chelsea Delaney (2507810)" userId="S::2507810@student.uwtsd.ac.uk::a961e8b0-5ad6-4d90-862a-2f358b9b5935" providerId="AD" clId="Web-{A534B153-231D-CB00-527B-9F2D71299D73}" dt="2026-02-16T01:55:39.074" v="1255" actId="1076"/>
          <ac:picMkLst>
            <pc:docMk/>
            <pc:sldMk cId="2319079123" sldId="337"/>
            <ac:picMk id="9" creationId="{602A8E1F-88DB-51AA-BEEF-BB3387921D4B}"/>
          </ac:picMkLst>
        </pc:picChg>
      </pc:sldChg>
      <pc:sldChg chg="addSp delSp modSp mod setBg">
        <pc:chgData name="Chelsea Delaney (2507810)" userId="S::2507810@student.uwtsd.ac.uk::a961e8b0-5ad6-4d90-862a-2f358b9b5935" providerId="AD" clId="Web-{A534B153-231D-CB00-527B-9F2D71299D73}" dt="2026-02-16T02:12:38.435" v="1384"/>
        <pc:sldMkLst>
          <pc:docMk/>
          <pc:sldMk cId="642852813" sldId="363"/>
        </pc:sldMkLst>
        <pc:spChg chg="mod">
          <ac:chgData name="Chelsea Delaney (2507810)" userId="S::2507810@student.uwtsd.ac.uk::a961e8b0-5ad6-4d90-862a-2f358b9b5935" providerId="AD" clId="Web-{A534B153-231D-CB00-527B-9F2D71299D73}" dt="2026-02-16T02:12:38.435" v="1384"/>
          <ac:spMkLst>
            <pc:docMk/>
            <pc:sldMk cId="642852813" sldId="363"/>
            <ac:spMk id="2" creationId="{4123C5DD-9135-EA5A-0C12-57ABF0012AEF}"/>
          </ac:spMkLst>
        </pc:spChg>
        <pc:spChg chg="mod">
          <ac:chgData name="Chelsea Delaney (2507810)" userId="S::2507810@student.uwtsd.ac.uk::a961e8b0-5ad6-4d90-862a-2f358b9b5935" providerId="AD" clId="Web-{A534B153-231D-CB00-527B-9F2D71299D73}" dt="2026-02-16T02:06:11.302" v="1329" actId="1076"/>
          <ac:spMkLst>
            <pc:docMk/>
            <pc:sldMk cId="642852813" sldId="363"/>
            <ac:spMk id="9" creationId="{61E62149-100D-392D-3127-3D301273C6F0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6T02:04:59.254" v="1311"/>
          <ac:spMkLst>
            <pc:docMk/>
            <pc:sldMk cId="642852813" sldId="363"/>
            <ac:spMk id="14" creationId="{B841162D-20F5-D275-6BA8-33B7AA04EE8D}"/>
          </ac:spMkLst>
        </pc:spChg>
        <pc:spChg chg="add del mod">
          <ac:chgData name="Chelsea Delaney (2507810)" userId="S::2507810@student.uwtsd.ac.uk::a961e8b0-5ad6-4d90-862a-2f358b9b5935" providerId="AD" clId="Web-{A534B153-231D-CB00-527B-9F2D71299D73}" dt="2026-02-16T02:05:43.599" v="1321"/>
          <ac:spMkLst>
            <pc:docMk/>
            <pc:sldMk cId="642852813" sldId="363"/>
            <ac:spMk id="19" creationId="{D2CEF00E-F51A-44CC-20BC-26FED0B1FDD8}"/>
          </ac:spMkLst>
        </pc:spChg>
        <pc:picChg chg="add del mod ord">
          <ac:chgData name="Chelsea Delaney (2507810)" userId="S::2507810@student.uwtsd.ac.uk::a961e8b0-5ad6-4d90-862a-2f358b9b5935" providerId="AD" clId="Web-{A534B153-231D-CB00-527B-9F2D71299D73}" dt="2026-02-16T01:28:22.983" v="1074"/>
          <ac:picMkLst>
            <pc:docMk/>
            <pc:sldMk cId="642852813" sldId="363"/>
            <ac:picMk id="3" creationId="{0E5BE005-97D4-C5FE-AD96-CC73958238E7}"/>
          </ac:picMkLst>
        </pc:picChg>
        <pc:picChg chg="add mod ord">
          <ac:chgData name="Chelsea Delaney (2507810)" userId="S::2507810@student.uwtsd.ac.uk::a961e8b0-5ad6-4d90-862a-2f358b9b5935" providerId="AD" clId="Web-{A534B153-231D-CB00-527B-9F2D71299D73}" dt="2026-02-16T02:03:00.734" v="1297"/>
          <ac:picMkLst>
            <pc:docMk/>
            <pc:sldMk cId="642852813" sldId="363"/>
            <ac:picMk id="10" creationId="{5BBB0C77-183E-75C4-B0B4-B3D3D54E1BF3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2:05:12.989" v="1315" actId="1076"/>
          <ac:picMkLst>
            <pc:docMk/>
            <pc:sldMk cId="642852813" sldId="363"/>
            <ac:picMk id="11" creationId="{C02C4910-6BBA-F0AD-FAA9-93771643605A}"/>
          </ac:picMkLst>
        </pc:picChg>
        <pc:picChg chg="add mod">
          <ac:chgData name="Chelsea Delaney (2507810)" userId="S::2507810@student.uwtsd.ac.uk::a961e8b0-5ad6-4d90-862a-2f358b9b5935" providerId="AD" clId="Web-{A534B153-231D-CB00-527B-9F2D71299D73}" dt="2026-02-16T02:05:57.052" v="1325" actId="1076"/>
          <ac:picMkLst>
            <pc:docMk/>
            <pc:sldMk cId="642852813" sldId="363"/>
            <ac:picMk id="18" creationId="{BF615E65-F082-1812-7CCF-EFE94511BB35}"/>
          </ac:picMkLst>
        </pc:picChg>
      </pc:sldChg>
    </pc:docChg>
  </pc:docChgLst>
  <pc:docChgLst>
    <pc:chgData name="Chelsea Delaney (2507810)" userId="S::2507810@student.uwtsd.ac.uk::a961e8b0-5ad6-4d90-862a-2f358b9b5935" providerId="AD" clId="Web-{F9D9CFD4-0265-98FA-6D6D-A6394816798C}"/>
    <pc:docChg chg="modSld">
      <pc:chgData name="Chelsea Delaney (2507810)" userId="S::2507810@student.uwtsd.ac.uk::a961e8b0-5ad6-4d90-862a-2f358b9b5935" providerId="AD" clId="Web-{F9D9CFD4-0265-98FA-6D6D-A6394816798C}" dt="2026-02-12T16:00:51.688" v="2838"/>
      <pc:docMkLst>
        <pc:docMk/>
      </pc:docMkLst>
      <pc:sldChg chg="modSp">
        <pc:chgData name="Chelsea Delaney (2507810)" userId="S::2507810@student.uwtsd.ac.uk::a961e8b0-5ad6-4d90-862a-2f358b9b5935" providerId="AD" clId="Web-{F9D9CFD4-0265-98FA-6D6D-A6394816798C}" dt="2026-02-12T13:56:23.957" v="37" actId="20577"/>
        <pc:sldMkLst>
          <pc:docMk/>
          <pc:sldMk cId="702059637" sldId="270"/>
        </pc:sldMkLst>
        <pc:spChg chg="mod">
          <ac:chgData name="Chelsea Delaney (2507810)" userId="S::2507810@student.uwtsd.ac.uk::a961e8b0-5ad6-4d90-862a-2f358b9b5935" providerId="AD" clId="Web-{F9D9CFD4-0265-98FA-6D6D-A6394816798C}" dt="2026-02-12T13:56:23.957" v="37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Chelsea Delaney (2507810)" userId="S::2507810@student.uwtsd.ac.uk::a961e8b0-5ad6-4d90-862a-2f358b9b5935" providerId="AD" clId="Web-{F9D9CFD4-0265-98FA-6D6D-A6394816798C}" dt="2026-02-12T14:20:00.909" v="277" actId="20577"/>
        <pc:sldMkLst>
          <pc:docMk/>
          <pc:sldMk cId="3321023050" sldId="271"/>
        </pc:sldMkLst>
        <pc:spChg chg="mod">
          <ac:chgData name="Chelsea Delaney (2507810)" userId="S::2507810@student.uwtsd.ac.uk::a961e8b0-5ad6-4d90-862a-2f358b9b5935" providerId="AD" clId="Web-{F9D9CFD4-0265-98FA-6D6D-A6394816798C}" dt="2026-02-12T14:20:00.909" v="277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Chelsea Delaney (2507810)" userId="S::2507810@student.uwtsd.ac.uk::a961e8b0-5ad6-4d90-862a-2f358b9b5935" providerId="AD" clId="Web-{F9D9CFD4-0265-98FA-6D6D-A6394816798C}" dt="2026-02-12T13:59:06.133" v="44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addSp delSp modSp mod setBg">
        <pc:chgData name="Chelsea Delaney (2507810)" userId="S::2507810@student.uwtsd.ac.uk::a961e8b0-5ad6-4d90-862a-2f358b9b5935" providerId="AD" clId="Web-{F9D9CFD4-0265-98FA-6D6D-A6394816798C}" dt="2026-02-12T14:49:57.859" v="560"/>
        <pc:sldMkLst>
          <pc:docMk/>
          <pc:sldMk cId="1027608494" sldId="272"/>
        </pc:sldMkLst>
        <pc:spChg chg="mod">
          <ac:chgData name="Chelsea Delaney (2507810)" userId="S::2507810@student.uwtsd.ac.uk::a961e8b0-5ad6-4d90-862a-2f358b9b5935" providerId="AD" clId="Web-{F9D9CFD4-0265-98FA-6D6D-A6394816798C}" dt="2026-02-12T14:45:11.469" v="522" actId="1076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Chelsea Delaney (2507810)" userId="S::2507810@student.uwtsd.ac.uk::a961e8b0-5ad6-4d90-862a-2f358b9b5935" providerId="AD" clId="Web-{F9D9CFD4-0265-98FA-6D6D-A6394816798C}" dt="2026-02-12T14:47:07.758" v="546" actId="20577"/>
          <ac:spMkLst>
            <pc:docMk/>
            <pc:sldMk cId="1027608494" sldId="272"/>
            <ac:spMk id="3" creationId="{E292113E-450D-CB08-601E-E45AB99509E7}"/>
          </ac:spMkLst>
        </pc:spChg>
        <pc:spChg chg="add mod">
          <ac:chgData name="Chelsea Delaney (2507810)" userId="S::2507810@student.uwtsd.ac.uk::a961e8b0-5ad6-4d90-862a-2f358b9b5935" providerId="AD" clId="Web-{F9D9CFD4-0265-98FA-6D6D-A6394816798C}" dt="2026-02-12T14:46:49.975" v="541" actId="20577"/>
          <ac:spMkLst>
            <pc:docMk/>
            <pc:sldMk cId="1027608494" sldId="272"/>
            <ac:spMk id="12" creationId="{7BE99318-5DC5-B766-281D-70CF243AE17C}"/>
          </ac:spMkLst>
        </pc:spChg>
        <pc:picChg chg="add mod ord">
          <ac:chgData name="Chelsea Delaney (2507810)" userId="S::2507810@student.uwtsd.ac.uk::a961e8b0-5ad6-4d90-862a-2f358b9b5935" providerId="AD" clId="Web-{F9D9CFD4-0265-98FA-6D6D-A6394816798C}" dt="2026-02-12T14:41:56.813" v="510" actId="1076"/>
          <ac:picMkLst>
            <pc:docMk/>
            <pc:sldMk cId="1027608494" sldId="272"/>
            <ac:picMk id="5" creationId="{64DD9B44-F796-ED54-2903-877D5940A91F}"/>
          </ac:picMkLst>
        </pc:picChg>
        <pc:picChg chg="add mod">
          <ac:chgData name="Chelsea Delaney (2507810)" userId="S::2507810@student.uwtsd.ac.uk::a961e8b0-5ad6-4d90-862a-2f358b9b5935" providerId="AD" clId="Web-{F9D9CFD4-0265-98FA-6D6D-A6394816798C}" dt="2026-02-12T14:45:14.563" v="523" actId="1076"/>
          <ac:picMkLst>
            <pc:docMk/>
            <pc:sldMk cId="1027608494" sldId="272"/>
            <ac:picMk id="8" creationId="{E6C17291-4A23-F77D-3D46-699F07D28BB5}"/>
          </ac:picMkLst>
        </pc:picChg>
        <pc:picChg chg="add mod">
          <ac:chgData name="Chelsea Delaney (2507810)" userId="S::2507810@student.uwtsd.ac.uk::a961e8b0-5ad6-4d90-862a-2f358b9b5935" providerId="AD" clId="Web-{F9D9CFD4-0265-98FA-6D6D-A6394816798C}" dt="2026-02-12T14:49:15.795" v="559" actId="1076"/>
          <ac:picMkLst>
            <pc:docMk/>
            <pc:sldMk cId="1027608494" sldId="272"/>
            <ac:picMk id="16" creationId="{5F501FF9-93D4-00E7-0458-8E4BB3326161}"/>
          </ac:picMkLst>
        </pc:picChg>
      </pc:sldChg>
      <pc:sldChg chg="addSp delSp modSp">
        <pc:chgData name="Chelsea Delaney (2507810)" userId="S::2507810@student.uwtsd.ac.uk::a961e8b0-5ad6-4d90-862a-2f358b9b5935" providerId="AD" clId="Web-{F9D9CFD4-0265-98FA-6D6D-A6394816798C}" dt="2026-02-12T16:00:51.688" v="2838"/>
        <pc:sldMkLst>
          <pc:docMk/>
          <pc:sldMk cId="2661610389" sldId="273"/>
        </pc:sldMkLst>
        <pc:spChg chg="mod">
          <ac:chgData name="Chelsea Delaney (2507810)" userId="S::2507810@student.uwtsd.ac.uk::a961e8b0-5ad6-4d90-862a-2f358b9b5935" providerId="AD" clId="Web-{F9D9CFD4-0265-98FA-6D6D-A6394816798C}" dt="2026-02-12T16:00:06.796" v="2836" actId="14100"/>
          <ac:spMkLst>
            <pc:docMk/>
            <pc:sldMk cId="2661610389" sldId="273"/>
            <ac:spMk id="3" creationId="{881B820E-B9B3-5CF2-E1AE-F54AA3FA003E}"/>
          </ac:spMkLst>
        </pc:spChg>
      </pc:sldChg>
      <pc:sldChg chg="addSp delSp modSp mod setBg">
        <pc:chgData name="Chelsea Delaney (2507810)" userId="S::2507810@student.uwtsd.ac.uk::a961e8b0-5ad6-4d90-862a-2f358b9b5935" providerId="AD" clId="Web-{F9D9CFD4-0265-98FA-6D6D-A6394816798C}" dt="2026-02-12T15:23:53.558" v="1253" actId="1076"/>
        <pc:sldMkLst>
          <pc:docMk/>
          <pc:sldMk cId="860344735" sldId="274"/>
        </pc:sldMkLst>
        <pc:spChg chg="mod">
          <ac:chgData name="Chelsea Delaney (2507810)" userId="S::2507810@student.uwtsd.ac.uk::a961e8b0-5ad6-4d90-862a-2f358b9b5935" providerId="AD" clId="Web-{F9D9CFD4-0265-98FA-6D6D-A6394816798C}" dt="2026-02-12T15:22:16.238" v="1246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Chelsea Delaney (2507810)" userId="S::2507810@student.uwtsd.ac.uk::a961e8b0-5ad6-4d90-862a-2f358b9b5935" providerId="AD" clId="Web-{F9D9CFD4-0265-98FA-6D6D-A6394816798C}" dt="2026-02-12T15:21:04.888" v="1240" actId="1076"/>
          <ac:spMkLst>
            <pc:docMk/>
            <pc:sldMk cId="860344735" sldId="274"/>
            <ac:spMk id="3" creationId="{5A83545D-6FBE-2985-5F35-4C84283CFC53}"/>
          </ac:spMkLst>
        </pc:spChg>
        <pc:picChg chg="add mod ord">
          <ac:chgData name="Chelsea Delaney (2507810)" userId="S::2507810@student.uwtsd.ac.uk::a961e8b0-5ad6-4d90-862a-2f358b9b5935" providerId="AD" clId="Web-{F9D9CFD4-0265-98FA-6D6D-A6394816798C}" dt="2026-02-12T15:20:31.072" v="1235"/>
          <ac:picMkLst>
            <pc:docMk/>
            <pc:sldMk cId="860344735" sldId="274"/>
            <ac:picMk id="4" creationId="{21685694-B88A-3B1D-590D-0615D8BD44ED}"/>
          </ac:picMkLst>
        </pc:picChg>
        <pc:picChg chg="add mod">
          <ac:chgData name="Chelsea Delaney (2507810)" userId="S::2507810@student.uwtsd.ac.uk::a961e8b0-5ad6-4d90-862a-2f358b9b5935" providerId="AD" clId="Web-{F9D9CFD4-0265-98FA-6D6D-A6394816798C}" dt="2026-02-12T15:23:53.558" v="1253" actId="1076"/>
          <ac:picMkLst>
            <pc:docMk/>
            <pc:sldMk cId="860344735" sldId="274"/>
            <ac:picMk id="5" creationId="{50D04803-8C5E-FA52-9E8E-13AD91064D8A}"/>
          </ac:picMkLst>
        </pc:picChg>
        <pc:picChg chg="add mod">
          <ac:chgData name="Chelsea Delaney (2507810)" userId="S::2507810@student.uwtsd.ac.uk::a961e8b0-5ad6-4d90-862a-2f358b9b5935" providerId="AD" clId="Web-{F9D9CFD4-0265-98FA-6D6D-A6394816798C}" dt="2026-02-12T15:23:24.540" v="1251" actId="1076"/>
          <ac:picMkLst>
            <pc:docMk/>
            <pc:sldMk cId="860344735" sldId="274"/>
            <ac:picMk id="7" creationId="{BF4CB159-B0EC-1FEF-F69E-6AC7D9E39172}"/>
          </ac:picMkLst>
        </pc:picChg>
      </pc:sldChg>
      <pc:sldChg chg="delSp modSp mod setBg">
        <pc:chgData name="Chelsea Delaney (2507810)" userId="S::2507810@student.uwtsd.ac.uk::a961e8b0-5ad6-4d90-862a-2f358b9b5935" providerId="AD" clId="Web-{F9D9CFD4-0265-98FA-6D6D-A6394816798C}" dt="2026-02-12T15:39:19.104" v="2411" actId="1076"/>
        <pc:sldMkLst>
          <pc:docMk/>
          <pc:sldMk cId="2496961718" sldId="336"/>
        </pc:sldMkLst>
        <pc:graphicFrameChg chg="mod modGraphic">
          <ac:chgData name="Chelsea Delaney (2507810)" userId="S::2507810@student.uwtsd.ac.uk::a961e8b0-5ad6-4d90-862a-2f358b9b5935" providerId="AD" clId="Web-{F9D9CFD4-0265-98FA-6D6D-A6394816798C}" dt="2026-02-12T15:39:19.104" v="2411" actId="10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Chelsea Delaney (2507810)" userId="S::2507810@student.uwtsd.ac.uk::a961e8b0-5ad6-4d90-862a-2f358b9b5935" providerId="AD" clId="Web-{9C890F09-B5F7-FAFD-5CE6-B0BF8F1E5024}"/>
    <pc:docChg chg="modSld">
      <pc:chgData name="Chelsea Delaney (2507810)" userId="S::2507810@student.uwtsd.ac.uk::a961e8b0-5ad6-4d90-862a-2f358b9b5935" providerId="AD" clId="Web-{9C890F09-B5F7-FAFD-5CE6-B0BF8F1E5024}" dt="2026-02-12T16:01:27.991" v="1" actId="1076"/>
      <pc:docMkLst>
        <pc:docMk/>
      </pc:docMkLst>
      <pc:sldChg chg="modSp">
        <pc:chgData name="Chelsea Delaney (2507810)" userId="S::2507810@student.uwtsd.ac.uk::a961e8b0-5ad6-4d90-862a-2f358b9b5935" providerId="AD" clId="Web-{9C890F09-B5F7-FAFD-5CE6-B0BF8F1E5024}" dt="2026-02-12T16:01:27.991" v="1" actId="1076"/>
        <pc:sldMkLst>
          <pc:docMk/>
          <pc:sldMk cId="2661610389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FF284E-A28E-4B82-B5E4-D8DE77B5875C}" type="doc">
      <dgm:prSet loTypeId="urn:microsoft.com/office/officeart/2016/7/layout/HorizontalAction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2AF1949-79AE-4500-8E93-2892F22A0942}">
      <dgm:prSet/>
      <dgm:spPr/>
      <dgm:t>
        <a:bodyPr/>
        <a:lstStyle/>
        <a:p>
          <a:r>
            <a:rPr lang="en-US"/>
            <a:t>Key</a:t>
          </a:r>
        </a:p>
      </dgm:t>
    </dgm:pt>
    <dgm:pt modelId="{B03ACBC4-C947-4C1C-8922-C7186FED3809}" type="parTrans" cxnId="{949A6FEC-D873-4CDF-BFA5-A7D76AE85FF8}">
      <dgm:prSet/>
      <dgm:spPr/>
      <dgm:t>
        <a:bodyPr/>
        <a:lstStyle/>
        <a:p>
          <a:endParaRPr lang="en-US"/>
        </a:p>
      </dgm:t>
    </dgm:pt>
    <dgm:pt modelId="{5172BA29-C20A-449A-8588-1F8905EDCC4D}" type="sibTrans" cxnId="{949A6FEC-D873-4CDF-BFA5-A7D76AE85FF8}">
      <dgm:prSet/>
      <dgm:spPr/>
      <dgm:t>
        <a:bodyPr/>
        <a:lstStyle/>
        <a:p>
          <a:endParaRPr lang="en-US"/>
        </a:p>
      </dgm:t>
    </dgm:pt>
    <dgm:pt modelId="{67D39D1A-5DD5-4ECD-944F-41EA24E255C8}">
      <dgm:prSet/>
      <dgm:spPr/>
      <dgm:t>
        <a:bodyPr/>
        <a:lstStyle/>
        <a:p>
          <a:r>
            <a:rPr lang="en-US"/>
            <a:t>Key Finding 1: which supports the use of PESTEL are johnson g,. Scholes k., and Whittington R., (2017) Exploring strategy. </a:t>
          </a:r>
        </a:p>
      </dgm:t>
    </dgm:pt>
    <dgm:pt modelId="{985068A9-747E-43BE-9074-7F199E544AA6}" type="parTrans" cxnId="{EDDCC8C5-FB89-4102-B4E2-A08597B063B8}">
      <dgm:prSet/>
      <dgm:spPr/>
      <dgm:t>
        <a:bodyPr/>
        <a:lstStyle/>
        <a:p>
          <a:endParaRPr lang="en-US"/>
        </a:p>
      </dgm:t>
    </dgm:pt>
    <dgm:pt modelId="{790FFD56-FD0D-48BD-832E-767C35077100}" type="sibTrans" cxnId="{EDDCC8C5-FB89-4102-B4E2-A08597B063B8}">
      <dgm:prSet/>
      <dgm:spPr/>
      <dgm:t>
        <a:bodyPr/>
        <a:lstStyle/>
        <a:p>
          <a:endParaRPr lang="en-US"/>
        </a:p>
      </dgm:t>
    </dgm:pt>
    <dgm:pt modelId="{4D5EA560-06E6-4E61-A4D8-C4AE66F5C6AE}">
      <dgm:prSet/>
      <dgm:spPr/>
      <dgm:t>
        <a:bodyPr/>
        <a:lstStyle/>
        <a:p>
          <a:r>
            <a:rPr lang="en-US"/>
            <a:t>Key</a:t>
          </a:r>
        </a:p>
      </dgm:t>
    </dgm:pt>
    <dgm:pt modelId="{522BFF03-8EC9-43DB-8C19-29D4CE3084DA}" type="parTrans" cxnId="{529B7482-7DA8-473B-8FC1-02293EC5C1A2}">
      <dgm:prSet/>
      <dgm:spPr/>
      <dgm:t>
        <a:bodyPr/>
        <a:lstStyle/>
        <a:p>
          <a:endParaRPr lang="en-US"/>
        </a:p>
      </dgm:t>
    </dgm:pt>
    <dgm:pt modelId="{7EDA2F10-5F88-46DE-98BC-B5C86912E38C}" type="sibTrans" cxnId="{529B7482-7DA8-473B-8FC1-02293EC5C1A2}">
      <dgm:prSet/>
      <dgm:spPr/>
      <dgm:t>
        <a:bodyPr/>
        <a:lstStyle/>
        <a:p>
          <a:endParaRPr lang="en-US"/>
        </a:p>
      </dgm:t>
    </dgm:pt>
    <dgm:pt modelId="{9A544930-0591-4C97-B5D8-8A14D832BFA3}">
      <dgm:prSet/>
      <dgm:spPr/>
      <dgm:t>
        <a:bodyPr/>
        <a:lstStyle/>
        <a:p>
          <a:r>
            <a:rPr lang="en-US"/>
            <a:t>Key Finding 2: Kotler, P and Keller, K.L (2016)Marking Management.</a:t>
          </a:r>
        </a:p>
      </dgm:t>
    </dgm:pt>
    <dgm:pt modelId="{5FE5FE05-71FB-44F9-8A0C-92ABABE1B25F}" type="parTrans" cxnId="{C794B9CC-258F-4FE6-9DDB-9672CB3B496D}">
      <dgm:prSet/>
      <dgm:spPr/>
      <dgm:t>
        <a:bodyPr/>
        <a:lstStyle/>
        <a:p>
          <a:endParaRPr lang="en-US"/>
        </a:p>
      </dgm:t>
    </dgm:pt>
    <dgm:pt modelId="{34FD2C76-21C0-41E5-9D4F-3270DDC6664F}" type="sibTrans" cxnId="{C794B9CC-258F-4FE6-9DDB-9672CB3B496D}">
      <dgm:prSet/>
      <dgm:spPr/>
      <dgm:t>
        <a:bodyPr/>
        <a:lstStyle/>
        <a:p>
          <a:endParaRPr lang="en-US"/>
        </a:p>
      </dgm:t>
    </dgm:pt>
    <dgm:pt modelId="{4118ACC1-5CD1-478C-AB65-A712E8038F7A}">
      <dgm:prSet/>
      <dgm:spPr/>
      <dgm:t>
        <a:bodyPr/>
        <a:lstStyle/>
        <a:p>
          <a:r>
            <a:rPr lang="en-US"/>
            <a:t>Key</a:t>
          </a:r>
        </a:p>
      </dgm:t>
    </dgm:pt>
    <dgm:pt modelId="{BF705706-20A5-4DE4-AD44-A697D424E1B3}" type="parTrans" cxnId="{CB25F7C3-127D-4A31-9FD9-8ED79F622D0E}">
      <dgm:prSet/>
      <dgm:spPr/>
      <dgm:t>
        <a:bodyPr/>
        <a:lstStyle/>
        <a:p>
          <a:endParaRPr lang="en-US"/>
        </a:p>
      </dgm:t>
    </dgm:pt>
    <dgm:pt modelId="{0EBE486B-129F-4419-8C7B-794BF6E4ED70}" type="sibTrans" cxnId="{CB25F7C3-127D-4A31-9FD9-8ED79F622D0E}">
      <dgm:prSet/>
      <dgm:spPr/>
      <dgm:t>
        <a:bodyPr/>
        <a:lstStyle/>
        <a:p>
          <a:endParaRPr lang="en-US"/>
        </a:p>
      </dgm:t>
    </dgm:pt>
    <dgm:pt modelId="{63294E29-6DA1-4681-A31E-FC33382915C6}">
      <dgm:prSet/>
      <dgm:spPr/>
      <dgm:t>
        <a:bodyPr/>
        <a:lstStyle/>
        <a:p>
          <a:r>
            <a:rPr lang="en-US"/>
            <a:t>Key Finding 3: office for national statistics (2024)Retail sales, Great Britain.</a:t>
          </a:r>
        </a:p>
      </dgm:t>
    </dgm:pt>
    <dgm:pt modelId="{5B94E123-5E18-444B-B588-A083B47126FF}" type="parTrans" cxnId="{A1547570-D383-495C-ACEB-F8E4BC08906E}">
      <dgm:prSet/>
      <dgm:spPr/>
      <dgm:t>
        <a:bodyPr/>
        <a:lstStyle/>
        <a:p>
          <a:endParaRPr lang="en-US"/>
        </a:p>
      </dgm:t>
    </dgm:pt>
    <dgm:pt modelId="{4C385BAC-A5F1-4563-9DEF-8485F29AA278}" type="sibTrans" cxnId="{A1547570-D383-495C-ACEB-F8E4BC08906E}">
      <dgm:prSet/>
      <dgm:spPr/>
      <dgm:t>
        <a:bodyPr/>
        <a:lstStyle/>
        <a:p>
          <a:endParaRPr lang="en-US"/>
        </a:p>
      </dgm:t>
    </dgm:pt>
    <dgm:pt modelId="{31488A73-5D7C-4433-91BB-0EB540DB1EB2}">
      <dgm:prSet/>
      <dgm:spPr/>
      <dgm:t>
        <a:bodyPr/>
        <a:lstStyle/>
        <a:p>
          <a:r>
            <a:rPr lang="en-US"/>
            <a:t>Key</a:t>
          </a:r>
        </a:p>
      </dgm:t>
    </dgm:pt>
    <dgm:pt modelId="{9C21D789-E35E-44E8-9871-38E4783FC38B}" type="parTrans" cxnId="{D6DD08BF-E96B-41DA-AD9E-05A717A43ED3}">
      <dgm:prSet/>
      <dgm:spPr/>
      <dgm:t>
        <a:bodyPr/>
        <a:lstStyle/>
        <a:p>
          <a:endParaRPr lang="en-US"/>
        </a:p>
      </dgm:t>
    </dgm:pt>
    <dgm:pt modelId="{F5FED2D9-9E11-4A84-941D-E8DF70286C12}" type="sibTrans" cxnId="{D6DD08BF-E96B-41DA-AD9E-05A717A43ED3}">
      <dgm:prSet/>
      <dgm:spPr/>
      <dgm:t>
        <a:bodyPr/>
        <a:lstStyle/>
        <a:p>
          <a:endParaRPr lang="en-US"/>
        </a:p>
      </dgm:t>
    </dgm:pt>
    <dgm:pt modelId="{8934A18E-0A0A-46BA-A831-EE565827F239}">
      <dgm:prSet/>
      <dgm:spPr/>
      <dgm:t>
        <a:bodyPr/>
        <a:lstStyle/>
        <a:p>
          <a:r>
            <a:rPr lang="en-US"/>
            <a:t>Key Finding 4: Yuksel, I. (2012)</a:t>
          </a:r>
        </a:p>
      </dgm:t>
    </dgm:pt>
    <dgm:pt modelId="{C9F10BC2-39DE-480F-8DBB-373E0581A8C4}" type="parTrans" cxnId="{AC922071-2E3C-4E39-A2FD-0DA0F752075F}">
      <dgm:prSet/>
      <dgm:spPr/>
      <dgm:t>
        <a:bodyPr/>
        <a:lstStyle/>
        <a:p>
          <a:endParaRPr lang="en-US"/>
        </a:p>
      </dgm:t>
    </dgm:pt>
    <dgm:pt modelId="{80AD9E70-F4BA-4E18-83E5-9DF32FBF66D0}" type="sibTrans" cxnId="{AC922071-2E3C-4E39-A2FD-0DA0F752075F}">
      <dgm:prSet/>
      <dgm:spPr/>
      <dgm:t>
        <a:bodyPr/>
        <a:lstStyle/>
        <a:p>
          <a:endParaRPr lang="en-US"/>
        </a:p>
      </dgm:t>
    </dgm:pt>
    <dgm:pt modelId="{5C865873-2D1D-4728-8CDA-29B5E87C2AEF}" type="pres">
      <dgm:prSet presAssocID="{EEFF284E-A28E-4B82-B5E4-D8DE77B5875C}" presName="Name0" presStyleCnt="0">
        <dgm:presLayoutVars>
          <dgm:dir/>
          <dgm:animLvl val="lvl"/>
          <dgm:resizeHandles val="exact"/>
        </dgm:presLayoutVars>
      </dgm:prSet>
      <dgm:spPr/>
    </dgm:pt>
    <dgm:pt modelId="{C804893E-C863-48E1-9C87-698A62F24EF7}" type="pres">
      <dgm:prSet presAssocID="{52AF1949-79AE-4500-8E93-2892F22A0942}" presName="composite" presStyleCnt="0"/>
      <dgm:spPr/>
    </dgm:pt>
    <dgm:pt modelId="{ED1E3B51-F15E-4FA4-A23F-C8D031B3B926}" type="pres">
      <dgm:prSet presAssocID="{52AF1949-79AE-4500-8E93-2892F22A0942}" presName="parTx" presStyleLbl="alignNode1" presStyleIdx="0" presStyleCnt="4">
        <dgm:presLayoutVars>
          <dgm:chMax val="0"/>
          <dgm:chPref val="0"/>
        </dgm:presLayoutVars>
      </dgm:prSet>
      <dgm:spPr/>
    </dgm:pt>
    <dgm:pt modelId="{BA7683FB-EB44-4639-AF4A-A38D5DB8A583}" type="pres">
      <dgm:prSet presAssocID="{52AF1949-79AE-4500-8E93-2892F22A0942}" presName="desTx" presStyleLbl="alignAccFollowNode1" presStyleIdx="0" presStyleCnt="4">
        <dgm:presLayoutVars/>
      </dgm:prSet>
      <dgm:spPr/>
    </dgm:pt>
    <dgm:pt modelId="{867C58EC-5837-4A41-938D-423DD191B582}" type="pres">
      <dgm:prSet presAssocID="{5172BA29-C20A-449A-8588-1F8905EDCC4D}" presName="space" presStyleCnt="0"/>
      <dgm:spPr/>
    </dgm:pt>
    <dgm:pt modelId="{7CAB58A5-4E09-48D2-8D31-C3A4C5F37B91}" type="pres">
      <dgm:prSet presAssocID="{4D5EA560-06E6-4E61-A4D8-C4AE66F5C6AE}" presName="composite" presStyleCnt="0"/>
      <dgm:spPr/>
    </dgm:pt>
    <dgm:pt modelId="{69F60314-367C-4236-B1E1-86B5149D9F94}" type="pres">
      <dgm:prSet presAssocID="{4D5EA560-06E6-4E61-A4D8-C4AE66F5C6AE}" presName="parTx" presStyleLbl="alignNode1" presStyleIdx="1" presStyleCnt="4">
        <dgm:presLayoutVars>
          <dgm:chMax val="0"/>
          <dgm:chPref val="0"/>
        </dgm:presLayoutVars>
      </dgm:prSet>
      <dgm:spPr/>
    </dgm:pt>
    <dgm:pt modelId="{45B3619E-DB31-4110-8CAE-93FFC3CD595D}" type="pres">
      <dgm:prSet presAssocID="{4D5EA560-06E6-4E61-A4D8-C4AE66F5C6AE}" presName="desTx" presStyleLbl="alignAccFollowNode1" presStyleIdx="1" presStyleCnt="4">
        <dgm:presLayoutVars/>
      </dgm:prSet>
      <dgm:spPr/>
    </dgm:pt>
    <dgm:pt modelId="{C8021799-22CD-467C-BD01-4259B7398322}" type="pres">
      <dgm:prSet presAssocID="{7EDA2F10-5F88-46DE-98BC-B5C86912E38C}" presName="space" presStyleCnt="0"/>
      <dgm:spPr/>
    </dgm:pt>
    <dgm:pt modelId="{562177B1-BC10-4B05-84A1-623FF7E1544B}" type="pres">
      <dgm:prSet presAssocID="{4118ACC1-5CD1-478C-AB65-A712E8038F7A}" presName="composite" presStyleCnt="0"/>
      <dgm:spPr/>
    </dgm:pt>
    <dgm:pt modelId="{0BA055B3-19A2-46C7-ACE5-69272EFC3187}" type="pres">
      <dgm:prSet presAssocID="{4118ACC1-5CD1-478C-AB65-A712E8038F7A}" presName="parTx" presStyleLbl="alignNode1" presStyleIdx="2" presStyleCnt="4">
        <dgm:presLayoutVars>
          <dgm:chMax val="0"/>
          <dgm:chPref val="0"/>
        </dgm:presLayoutVars>
      </dgm:prSet>
      <dgm:spPr/>
    </dgm:pt>
    <dgm:pt modelId="{6A29B8D3-831D-4AFE-9EEA-ACA0A5C0B239}" type="pres">
      <dgm:prSet presAssocID="{4118ACC1-5CD1-478C-AB65-A712E8038F7A}" presName="desTx" presStyleLbl="alignAccFollowNode1" presStyleIdx="2" presStyleCnt="4">
        <dgm:presLayoutVars/>
      </dgm:prSet>
      <dgm:spPr/>
    </dgm:pt>
    <dgm:pt modelId="{5292E0EE-9758-4E6F-9AD3-7A164EB5A220}" type="pres">
      <dgm:prSet presAssocID="{0EBE486B-129F-4419-8C7B-794BF6E4ED70}" presName="space" presStyleCnt="0"/>
      <dgm:spPr/>
    </dgm:pt>
    <dgm:pt modelId="{5646F7E8-BE4E-423E-ADE3-E36F0F330A6D}" type="pres">
      <dgm:prSet presAssocID="{31488A73-5D7C-4433-91BB-0EB540DB1EB2}" presName="composite" presStyleCnt="0"/>
      <dgm:spPr/>
    </dgm:pt>
    <dgm:pt modelId="{35C45C52-47BF-4F9C-88DC-972B9BBCC60D}" type="pres">
      <dgm:prSet presAssocID="{31488A73-5D7C-4433-91BB-0EB540DB1EB2}" presName="parTx" presStyleLbl="alignNode1" presStyleIdx="3" presStyleCnt="4">
        <dgm:presLayoutVars>
          <dgm:chMax val="0"/>
          <dgm:chPref val="0"/>
        </dgm:presLayoutVars>
      </dgm:prSet>
      <dgm:spPr/>
    </dgm:pt>
    <dgm:pt modelId="{EA8B4B1F-9D18-4278-9044-E94C4D31ED13}" type="pres">
      <dgm:prSet presAssocID="{31488A73-5D7C-4433-91BB-0EB540DB1EB2}" presName="desTx" presStyleLbl="alignAccFollowNode1" presStyleIdx="3" presStyleCnt="4">
        <dgm:presLayoutVars/>
      </dgm:prSet>
      <dgm:spPr/>
    </dgm:pt>
  </dgm:ptLst>
  <dgm:cxnLst>
    <dgm:cxn modelId="{3E3B2517-A437-40E9-9C16-B40A6BF3FFA0}" type="presOf" srcId="{31488A73-5D7C-4433-91BB-0EB540DB1EB2}" destId="{35C45C52-47BF-4F9C-88DC-972B9BBCC60D}" srcOrd="0" destOrd="0" presId="urn:microsoft.com/office/officeart/2016/7/layout/HorizontalActionList"/>
    <dgm:cxn modelId="{B5BCA419-6D20-49BC-8611-329B302531AF}" type="presOf" srcId="{EEFF284E-A28E-4B82-B5E4-D8DE77B5875C}" destId="{5C865873-2D1D-4728-8CDA-29B5E87C2AEF}" srcOrd="0" destOrd="0" presId="urn:microsoft.com/office/officeart/2016/7/layout/HorizontalActionList"/>
    <dgm:cxn modelId="{91E8972E-8ABC-4FF3-9DFA-3535E53F0189}" type="presOf" srcId="{4118ACC1-5CD1-478C-AB65-A712E8038F7A}" destId="{0BA055B3-19A2-46C7-ACE5-69272EFC3187}" srcOrd="0" destOrd="0" presId="urn:microsoft.com/office/officeart/2016/7/layout/HorizontalActionList"/>
    <dgm:cxn modelId="{A1547570-D383-495C-ACEB-F8E4BC08906E}" srcId="{4118ACC1-5CD1-478C-AB65-A712E8038F7A}" destId="{63294E29-6DA1-4681-A31E-FC33382915C6}" srcOrd="0" destOrd="0" parTransId="{5B94E123-5E18-444B-B588-A083B47126FF}" sibTransId="{4C385BAC-A5F1-4563-9DEF-8485F29AA278}"/>
    <dgm:cxn modelId="{AC922071-2E3C-4E39-A2FD-0DA0F752075F}" srcId="{31488A73-5D7C-4433-91BB-0EB540DB1EB2}" destId="{8934A18E-0A0A-46BA-A831-EE565827F239}" srcOrd="0" destOrd="0" parTransId="{C9F10BC2-39DE-480F-8DBB-373E0581A8C4}" sibTransId="{80AD9E70-F4BA-4E18-83E5-9DF32FBF66D0}"/>
    <dgm:cxn modelId="{D6FABE7E-9241-4947-8A90-D254222470EC}" type="presOf" srcId="{67D39D1A-5DD5-4ECD-944F-41EA24E255C8}" destId="{BA7683FB-EB44-4639-AF4A-A38D5DB8A583}" srcOrd="0" destOrd="0" presId="urn:microsoft.com/office/officeart/2016/7/layout/HorizontalActionList"/>
    <dgm:cxn modelId="{35848E81-79A2-4CDC-961B-6253C938644C}" type="presOf" srcId="{4D5EA560-06E6-4E61-A4D8-C4AE66F5C6AE}" destId="{69F60314-367C-4236-B1E1-86B5149D9F94}" srcOrd="0" destOrd="0" presId="urn:microsoft.com/office/officeart/2016/7/layout/HorizontalActionList"/>
    <dgm:cxn modelId="{529B7482-7DA8-473B-8FC1-02293EC5C1A2}" srcId="{EEFF284E-A28E-4B82-B5E4-D8DE77B5875C}" destId="{4D5EA560-06E6-4E61-A4D8-C4AE66F5C6AE}" srcOrd="1" destOrd="0" parTransId="{522BFF03-8EC9-43DB-8C19-29D4CE3084DA}" sibTransId="{7EDA2F10-5F88-46DE-98BC-B5C86912E38C}"/>
    <dgm:cxn modelId="{E90EFE8B-8FB9-4456-A48B-0E74265EFE53}" type="presOf" srcId="{52AF1949-79AE-4500-8E93-2892F22A0942}" destId="{ED1E3B51-F15E-4FA4-A23F-C8D031B3B926}" srcOrd="0" destOrd="0" presId="urn:microsoft.com/office/officeart/2016/7/layout/HorizontalActionList"/>
    <dgm:cxn modelId="{D6DD08BF-E96B-41DA-AD9E-05A717A43ED3}" srcId="{EEFF284E-A28E-4B82-B5E4-D8DE77B5875C}" destId="{31488A73-5D7C-4433-91BB-0EB540DB1EB2}" srcOrd="3" destOrd="0" parTransId="{9C21D789-E35E-44E8-9871-38E4783FC38B}" sibTransId="{F5FED2D9-9E11-4A84-941D-E8DF70286C12}"/>
    <dgm:cxn modelId="{CB25F7C3-127D-4A31-9FD9-8ED79F622D0E}" srcId="{EEFF284E-A28E-4B82-B5E4-D8DE77B5875C}" destId="{4118ACC1-5CD1-478C-AB65-A712E8038F7A}" srcOrd="2" destOrd="0" parTransId="{BF705706-20A5-4DE4-AD44-A697D424E1B3}" sibTransId="{0EBE486B-129F-4419-8C7B-794BF6E4ED70}"/>
    <dgm:cxn modelId="{EDDCC8C5-FB89-4102-B4E2-A08597B063B8}" srcId="{52AF1949-79AE-4500-8E93-2892F22A0942}" destId="{67D39D1A-5DD5-4ECD-944F-41EA24E255C8}" srcOrd="0" destOrd="0" parTransId="{985068A9-747E-43BE-9074-7F199E544AA6}" sibTransId="{790FFD56-FD0D-48BD-832E-767C35077100}"/>
    <dgm:cxn modelId="{C794B9CC-258F-4FE6-9DDB-9672CB3B496D}" srcId="{4D5EA560-06E6-4E61-A4D8-C4AE66F5C6AE}" destId="{9A544930-0591-4C97-B5D8-8A14D832BFA3}" srcOrd="0" destOrd="0" parTransId="{5FE5FE05-71FB-44F9-8A0C-92ABABE1B25F}" sibTransId="{34FD2C76-21C0-41E5-9D4F-3270DDC6664F}"/>
    <dgm:cxn modelId="{949A6FEC-D873-4CDF-BFA5-A7D76AE85FF8}" srcId="{EEFF284E-A28E-4B82-B5E4-D8DE77B5875C}" destId="{52AF1949-79AE-4500-8E93-2892F22A0942}" srcOrd="0" destOrd="0" parTransId="{B03ACBC4-C947-4C1C-8922-C7186FED3809}" sibTransId="{5172BA29-C20A-449A-8588-1F8905EDCC4D}"/>
    <dgm:cxn modelId="{C5A7AEF0-F30F-4C74-B6FC-A4D182B56B2A}" type="presOf" srcId="{9A544930-0591-4C97-B5D8-8A14D832BFA3}" destId="{45B3619E-DB31-4110-8CAE-93FFC3CD595D}" srcOrd="0" destOrd="0" presId="urn:microsoft.com/office/officeart/2016/7/layout/HorizontalActionList"/>
    <dgm:cxn modelId="{419246F9-1D76-41B0-B99A-4D26741868D1}" type="presOf" srcId="{63294E29-6DA1-4681-A31E-FC33382915C6}" destId="{6A29B8D3-831D-4AFE-9EEA-ACA0A5C0B239}" srcOrd="0" destOrd="0" presId="urn:microsoft.com/office/officeart/2016/7/layout/HorizontalActionList"/>
    <dgm:cxn modelId="{159B1CFB-F482-43BB-96FC-0891A7F95B96}" type="presOf" srcId="{8934A18E-0A0A-46BA-A831-EE565827F239}" destId="{EA8B4B1F-9D18-4278-9044-E94C4D31ED13}" srcOrd="0" destOrd="0" presId="urn:microsoft.com/office/officeart/2016/7/layout/HorizontalActionList"/>
    <dgm:cxn modelId="{FFE499C2-6E92-4F7F-BEA5-704C69E41C04}" type="presParOf" srcId="{5C865873-2D1D-4728-8CDA-29B5E87C2AEF}" destId="{C804893E-C863-48E1-9C87-698A62F24EF7}" srcOrd="0" destOrd="0" presId="urn:microsoft.com/office/officeart/2016/7/layout/HorizontalActionList"/>
    <dgm:cxn modelId="{5036D8E1-508C-460A-9450-AA087EBE4050}" type="presParOf" srcId="{C804893E-C863-48E1-9C87-698A62F24EF7}" destId="{ED1E3B51-F15E-4FA4-A23F-C8D031B3B926}" srcOrd="0" destOrd="0" presId="urn:microsoft.com/office/officeart/2016/7/layout/HorizontalActionList"/>
    <dgm:cxn modelId="{4FEE3D3C-457A-412D-ADD7-B0B1921CC438}" type="presParOf" srcId="{C804893E-C863-48E1-9C87-698A62F24EF7}" destId="{BA7683FB-EB44-4639-AF4A-A38D5DB8A583}" srcOrd="1" destOrd="0" presId="urn:microsoft.com/office/officeart/2016/7/layout/HorizontalActionList"/>
    <dgm:cxn modelId="{36A7BAC0-DF8C-4012-B44B-173E0D15D7EA}" type="presParOf" srcId="{5C865873-2D1D-4728-8CDA-29B5E87C2AEF}" destId="{867C58EC-5837-4A41-938D-423DD191B582}" srcOrd="1" destOrd="0" presId="urn:microsoft.com/office/officeart/2016/7/layout/HorizontalActionList"/>
    <dgm:cxn modelId="{34F0AD19-5117-46EE-B587-F04E57CB5403}" type="presParOf" srcId="{5C865873-2D1D-4728-8CDA-29B5E87C2AEF}" destId="{7CAB58A5-4E09-48D2-8D31-C3A4C5F37B91}" srcOrd="2" destOrd="0" presId="urn:microsoft.com/office/officeart/2016/7/layout/HorizontalActionList"/>
    <dgm:cxn modelId="{3D4EE8E1-0BE8-448A-8388-CDEE4DE03902}" type="presParOf" srcId="{7CAB58A5-4E09-48D2-8D31-C3A4C5F37B91}" destId="{69F60314-367C-4236-B1E1-86B5149D9F94}" srcOrd="0" destOrd="0" presId="urn:microsoft.com/office/officeart/2016/7/layout/HorizontalActionList"/>
    <dgm:cxn modelId="{17AAE072-1389-456C-B2A5-85DC64C2FB79}" type="presParOf" srcId="{7CAB58A5-4E09-48D2-8D31-C3A4C5F37B91}" destId="{45B3619E-DB31-4110-8CAE-93FFC3CD595D}" srcOrd="1" destOrd="0" presId="urn:microsoft.com/office/officeart/2016/7/layout/HorizontalActionList"/>
    <dgm:cxn modelId="{3686D3D1-5BD4-4424-8F48-226032FC1A73}" type="presParOf" srcId="{5C865873-2D1D-4728-8CDA-29B5E87C2AEF}" destId="{C8021799-22CD-467C-BD01-4259B7398322}" srcOrd="3" destOrd="0" presId="urn:microsoft.com/office/officeart/2016/7/layout/HorizontalActionList"/>
    <dgm:cxn modelId="{C79EBAE1-FB19-4122-959D-1FBCE4CFDC62}" type="presParOf" srcId="{5C865873-2D1D-4728-8CDA-29B5E87C2AEF}" destId="{562177B1-BC10-4B05-84A1-623FF7E1544B}" srcOrd="4" destOrd="0" presId="urn:microsoft.com/office/officeart/2016/7/layout/HorizontalActionList"/>
    <dgm:cxn modelId="{74A374FD-2117-4D68-9114-48E3B4125E69}" type="presParOf" srcId="{562177B1-BC10-4B05-84A1-623FF7E1544B}" destId="{0BA055B3-19A2-46C7-ACE5-69272EFC3187}" srcOrd="0" destOrd="0" presId="urn:microsoft.com/office/officeart/2016/7/layout/HorizontalActionList"/>
    <dgm:cxn modelId="{6E84472F-E343-4BBE-977D-016DE5756D70}" type="presParOf" srcId="{562177B1-BC10-4B05-84A1-623FF7E1544B}" destId="{6A29B8D3-831D-4AFE-9EEA-ACA0A5C0B239}" srcOrd="1" destOrd="0" presId="urn:microsoft.com/office/officeart/2016/7/layout/HorizontalActionList"/>
    <dgm:cxn modelId="{96D1CC9A-6A57-4D4E-A32A-27EE42575647}" type="presParOf" srcId="{5C865873-2D1D-4728-8CDA-29B5E87C2AEF}" destId="{5292E0EE-9758-4E6F-9AD3-7A164EB5A220}" srcOrd="5" destOrd="0" presId="urn:microsoft.com/office/officeart/2016/7/layout/HorizontalActionList"/>
    <dgm:cxn modelId="{52D9AB3B-FBE7-4FBF-9C31-A06BC0FF0AA2}" type="presParOf" srcId="{5C865873-2D1D-4728-8CDA-29B5E87C2AEF}" destId="{5646F7E8-BE4E-423E-ADE3-E36F0F330A6D}" srcOrd="6" destOrd="0" presId="urn:microsoft.com/office/officeart/2016/7/layout/HorizontalActionList"/>
    <dgm:cxn modelId="{F7760C40-71F4-44AC-8FDF-27C58910D96D}" type="presParOf" srcId="{5646F7E8-BE4E-423E-ADE3-E36F0F330A6D}" destId="{35C45C52-47BF-4F9C-88DC-972B9BBCC60D}" srcOrd="0" destOrd="0" presId="urn:microsoft.com/office/officeart/2016/7/layout/HorizontalActionList"/>
    <dgm:cxn modelId="{C545E606-0545-495C-886C-07215E2F7669}" type="presParOf" srcId="{5646F7E8-BE4E-423E-ADE3-E36F0F330A6D}" destId="{EA8B4B1F-9D18-4278-9044-E94C4D31ED13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1E3B51-F15E-4FA4-A23F-C8D031B3B926}">
      <dsp:nvSpPr>
        <dsp:cNvPr id="0" name=""/>
        <dsp:cNvSpPr/>
      </dsp:nvSpPr>
      <dsp:spPr>
        <a:xfrm>
          <a:off x="7438" y="610459"/>
          <a:ext cx="2544259" cy="763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Key</a:t>
          </a:r>
        </a:p>
      </dsp:txBody>
      <dsp:txXfrm>
        <a:off x="7438" y="610459"/>
        <a:ext cx="2544259" cy="763277"/>
      </dsp:txXfrm>
    </dsp:sp>
    <dsp:sp modelId="{BA7683FB-EB44-4639-AF4A-A38D5DB8A583}">
      <dsp:nvSpPr>
        <dsp:cNvPr id="0" name=""/>
        <dsp:cNvSpPr/>
      </dsp:nvSpPr>
      <dsp:spPr>
        <a:xfrm>
          <a:off x="7438" y="1373737"/>
          <a:ext cx="2544259" cy="236714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Key Finding 1: which supports the use of PESTEL are johnson g,. Scholes k., and Whittington R., (2017) Exploring strategy. </a:t>
          </a:r>
        </a:p>
      </dsp:txBody>
      <dsp:txXfrm>
        <a:off x="7438" y="1373737"/>
        <a:ext cx="2544259" cy="2367141"/>
      </dsp:txXfrm>
    </dsp:sp>
    <dsp:sp modelId="{69F60314-367C-4236-B1E1-86B5149D9F94}">
      <dsp:nvSpPr>
        <dsp:cNvPr id="0" name=""/>
        <dsp:cNvSpPr/>
      </dsp:nvSpPr>
      <dsp:spPr>
        <a:xfrm>
          <a:off x="2659592" y="610459"/>
          <a:ext cx="2544259" cy="763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Key</a:t>
          </a:r>
        </a:p>
      </dsp:txBody>
      <dsp:txXfrm>
        <a:off x="2659592" y="610459"/>
        <a:ext cx="2544259" cy="763277"/>
      </dsp:txXfrm>
    </dsp:sp>
    <dsp:sp modelId="{45B3619E-DB31-4110-8CAE-93FFC3CD595D}">
      <dsp:nvSpPr>
        <dsp:cNvPr id="0" name=""/>
        <dsp:cNvSpPr/>
      </dsp:nvSpPr>
      <dsp:spPr>
        <a:xfrm>
          <a:off x="2659592" y="1373737"/>
          <a:ext cx="2544259" cy="236714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Key Finding 2: Kotler, P and Keller, K.L (2016)Marking Management.</a:t>
          </a:r>
        </a:p>
      </dsp:txBody>
      <dsp:txXfrm>
        <a:off x="2659592" y="1373737"/>
        <a:ext cx="2544259" cy="2367141"/>
      </dsp:txXfrm>
    </dsp:sp>
    <dsp:sp modelId="{0BA055B3-19A2-46C7-ACE5-69272EFC3187}">
      <dsp:nvSpPr>
        <dsp:cNvPr id="0" name=""/>
        <dsp:cNvSpPr/>
      </dsp:nvSpPr>
      <dsp:spPr>
        <a:xfrm>
          <a:off x="5311747" y="610459"/>
          <a:ext cx="2544259" cy="763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Key</a:t>
          </a:r>
        </a:p>
      </dsp:txBody>
      <dsp:txXfrm>
        <a:off x="5311747" y="610459"/>
        <a:ext cx="2544259" cy="763277"/>
      </dsp:txXfrm>
    </dsp:sp>
    <dsp:sp modelId="{6A29B8D3-831D-4AFE-9EEA-ACA0A5C0B239}">
      <dsp:nvSpPr>
        <dsp:cNvPr id="0" name=""/>
        <dsp:cNvSpPr/>
      </dsp:nvSpPr>
      <dsp:spPr>
        <a:xfrm>
          <a:off x="5311747" y="1373737"/>
          <a:ext cx="2544259" cy="236714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Key Finding 3: office for national statistics (2024)Retail sales, Great Britain.</a:t>
          </a:r>
        </a:p>
      </dsp:txBody>
      <dsp:txXfrm>
        <a:off x="5311747" y="1373737"/>
        <a:ext cx="2544259" cy="2367141"/>
      </dsp:txXfrm>
    </dsp:sp>
    <dsp:sp modelId="{35C45C52-47BF-4F9C-88DC-972B9BBCC60D}">
      <dsp:nvSpPr>
        <dsp:cNvPr id="0" name=""/>
        <dsp:cNvSpPr/>
      </dsp:nvSpPr>
      <dsp:spPr>
        <a:xfrm>
          <a:off x="7963901" y="610459"/>
          <a:ext cx="2544259" cy="76327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Key</a:t>
          </a:r>
        </a:p>
      </dsp:txBody>
      <dsp:txXfrm>
        <a:off x="7963901" y="610459"/>
        <a:ext cx="2544259" cy="763277"/>
      </dsp:txXfrm>
    </dsp:sp>
    <dsp:sp modelId="{EA8B4B1F-9D18-4278-9044-E94C4D31ED13}">
      <dsp:nvSpPr>
        <dsp:cNvPr id="0" name=""/>
        <dsp:cNvSpPr/>
      </dsp:nvSpPr>
      <dsp:spPr>
        <a:xfrm>
          <a:off x="7963901" y="1373737"/>
          <a:ext cx="2544259" cy="236714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Key Finding 4: Yuksel, I. (2012)</a:t>
          </a:r>
        </a:p>
      </dsp:txBody>
      <dsp:txXfrm>
        <a:off x="7963901" y="1373737"/>
        <a:ext cx="2544259" cy="23671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image" Target="../media/image5.png"/><Relationship Id="rId7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rianoramosmejia.com.ar/analisis-pestel-una-herramienta-de-estrategia-empresarial-de-estudio-del-entorno/" TargetMode="External"/><Relationship Id="rId3" Type="http://schemas.openxmlformats.org/officeDocument/2006/relationships/hyperlink" Target="http://www.marianoramosmejia.com.ar/analisis-pestel-en-que-consiste-como-hacerlo-y-plantillas/" TargetMode="External"/><Relationship Id="rId7" Type="http://schemas.openxmlformats.org/officeDocument/2006/relationships/image" Target="../media/image1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urses.lumenlearning.com/wm-principlesofmanagement/chapter/common-frameworks-for-evaluating-the-business-environment/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creducation.net/resources/problem_solving_skills/fishbone.html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s://www.squawkpoint.com/2012/01/fish-bone-diagrams-helpful-or-not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3.sv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2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rap.org.uk" TargetMode="External"/><Relationship Id="rId3" Type="http://schemas.openxmlformats.org/officeDocument/2006/relationships/hyperlink" Target="https://www.fairtrade.org.uk" TargetMode="External"/><Relationship Id="rId7" Type="http://schemas.openxmlformats.org/officeDocument/2006/relationships/hyperlink" Target="https://www.statista.com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" TargetMode="External"/><Relationship Id="rId5" Type="http://schemas.openxmlformats.org/officeDocument/2006/relationships/hyperlink" Target="https://www.gov.uk/consumer-protection-rights" TargetMode="External"/><Relationship Id="rId4" Type="http://schemas.openxmlformats.org/officeDocument/2006/relationships/hyperlink" Target="https://www.gov.uk/apply-for-business-rate-relief" TargetMode="External"/><Relationship Id="rId9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37713708@N03/23778637103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53" name="Freeform: Shape 52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54" name="Freeform: Shape 53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55" name="Freeform: Shape 54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56" name="Freeform: Shape 55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804672" y="2421682"/>
            <a:ext cx="4553909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2"/>
                </a:solidFill>
              </a:rPr>
              <a:t>Student Name: </a:t>
            </a:r>
            <a:r>
              <a:rPr lang="en-US" sz="1500">
                <a:solidFill>
                  <a:schemeClr val="tx2"/>
                </a:solidFill>
              </a:rPr>
              <a:t> Chelsea Delaney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2"/>
                </a:solidFill>
              </a:rPr>
              <a:t>Student ID:  </a:t>
            </a:r>
            <a:r>
              <a:rPr lang="en-US" sz="1500">
                <a:solidFill>
                  <a:schemeClr val="tx2"/>
                </a:solidFill>
              </a:rPr>
              <a:t>2507810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2"/>
                </a:solidFill>
              </a:rPr>
              <a:t>Lecturer’s Name:  </a:t>
            </a:r>
            <a:r>
              <a:rPr lang="en-US" sz="1500">
                <a:solidFill>
                  <a:schemeClr val="tx2"/>
                </a:solidFill>
              </a:rPr>
              <a:t>Fa.Wang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2"/>
                </a:solidFill>
              </a:rPr>
              <a:t>Module Code: 	</a:t>
            </a:r>
            <a:r>
              <a:rPr lang="en-US" sz="1500">
                <a:solidFill>
                  <a:schemeClr val="tx2"/>
                </a:solidFill>
              </a:rPr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2"/>
                </a:solidFill>
              </a:rPr>
              <a:t>Module Name:  </a:t>
            </a:r>
            <a:r>
              <a:rPr lang="en-US" sz="1500">
                <a:solidFill>
                  <a:schemeClr val="tx2"/>
                </a:solidFill>
              </a:rPr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>
                <a:solidFill>
                  <a:schemeClr val="tx2"/>
                </a:solidFill>
              </a:rPr>
              <a:t>Component 1:  </a:t>
            </a:r>
            <a:r>
              <a:rPr lang="en-US" sz="1500">
                <a:solidFill>
                  <a:schemeClr val="tx2"/>
                </a:solidFill>
              </a:rPr>
              <a:t>Green Haven Florists</a:t>
            </a:r>
          </a:p>
        </p:txBody>
      </p:sp>
      <p:pic>
        <p:nvPicPr>
          <p:cNvPr id="3" name="Graphic 2" descr="Classroom with solid fill">
            <a:extLst>
              <a:ext uri="{FF2B5EF4-FFF2-40B4-BE49-F238E27FC236}">
                <a16:creationId xmlns:a16="http://schemas.microsoft.com/office/drawing/2014/main" id="{CC94E311-41BC-724A-43F6-755FD6C4A4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33727" y="3863170"/>
            <a:ext cx="1996361" cy="1996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84CF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Graphic 4" descr="Classroom with solid fill">
            <a:extLst>
              <a:ext uri="{FF2B5EF4-FFF2-40B4-BE49-F238E27FC236}">
                <a16:creationId xmlns:a16="http://schemas.microsoft.com/office/drawing/2014/main" id="{3852308B-5EBC-2DDF-2B92-A84704794D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u="sng">
                <a:latin typeface="Arial"/>
                <a:cs typeface="Arial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700" dirty="0">
              <a:latin typeface="Arial"/>
              <a:cs typeface="Arial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700" dirty="0">
                <a:latin typeface="Arial"/>
                <a:cs typeface="Arial"/>
              </a:rPr>
              <a:t>Provide an overview Green Havan Florists and the nature and scope of the problems they are encountering.</a:t>
            </a:r>
          </a:p>
          <a:p>
            <a:pPr lvl="1"/>
            <a:r>
              <a:rPr lang="en-GB" sz="1700">
                <a:latin typeface="Arial"/>
                <a:cs typeface="Arial"/>
              </a:rPr>
              <a:t>Provide an application of the 5W2H model that summarises these issues.</a:t>
            </a:r>
            <a:endParaRPr lang="en-GB" sz="1700" dirty="0">
              <a:latin typeface="Arial"/>
              <a:cs typeface="Arial"/>
            </a:endParaRPr>
          </a:p>
          <a:p>
            <a:pPr lvl="1"/>
            <a:r>
              <a:rPr lang="en-GB" sz="1700">
                <a:latin typeface="Arial"/>
                <a:cs typeface="Arial"/>
              </a:rPr>
              <a:t>Provide a critique and application of the PESTEL framework.</a:t>
            </a:r>
            <a:endParaRPr lang="en-GB" sz="1700" dirty="0">
              <a:latin typeface="Arial"/>
              <a:cs typeface="Arial"/>
            </a:endParaRPr>
          </a:p>
          <a:p>
            <a:pPr lvl="1"/>
            <a:r>
              <a:rPr lang="en-GB" sz="1700">
                <a:latin typeface="Arial"/>
                <a:cs typeface="Arial"/>
              </a:rPr>
              <a:t>Provide a critique and application of the Cause-and-Effect model.</a:t>
            </a:r>
            <a:endParaRPr lang="en-GB" sz="1700" dirty="0">
              <a:latin typeface="Arial"/>
              <a:cs typeface="Arial"/>
            </a:endParaRPr>
          </a:p>
          <a:p>
            <a:pPr lvl="1"/>
            <a:r>
              <a:rPr lang="en-GB" sz="1700">
                <a:latin typeface="Arial"/>
                <a:cs typeface="Arial"/>
              </a:rPr>
              <a:t>And, finally, provide a summary of the key findings.</a:t>
            </a:r>
            <a:endParaRPr lang="en-GB" sz="1700" dirty="0">
              <a:latin typeface="Arial"/>
              <a:cs typeface="Arial"/>
            </a:endParaRPr>
          </a:p>
          <a:p>
            <a:endParaRPr lang="en-GB" sz="17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>
              <a:solidFill>
                <a:schemeClr val="tx2"/>
              </a:solidFill>
            </a:endParaRPr>
          </a:p>
          <a:p>
            <a:endParaRPr lang="en-GB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orange rose">
            <a:extLst>
              <a:ext uri="{FF2B5EF4-FFF2-40B4-BE49-F238E27FC236}">
                <a16:creationId xmlns:a16="http://schemas.microsoft.com/office/drawing/2014/main" id="{64DD9B44-F796-ED54-2903-877D5940A9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45" r="26445"/>
          <a:stretch>
            <a:fillRect/>
          </a:stretch>
        </p:blipFill>
        <p:spPr>
          <a:xfrm>
            <a:off x="3637179" y="1586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247" y="-1553696"/>
            <a:ext cx="2825506" cy="5719762"/>
          </a:xfrm>
        </p:spPr>
        <p:txBody>
          <a:bodyPr>
            <a:normAutofit/>
          </a:bodyPr>
          <a:lstStyle/>
          <a:p>
            <a:r>
              <a:rPr lang="en-GB" sz="4000" b="1" u="sng">
                <a:latin typeface="Viner Hand ITC"/>
                <a:cs typeface="Arial"/>
              </a:rPr>
              <a:t>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5366" y="1135716"/>
            <a:ext cx="3292475" cy="57197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Calibri Light"/>
                <a:ea typeface="Calibri Light"/>
                <a:cs typeface="Arial"/>
              </a:rPr>
              <a:t> </a:t>
            </a:r>
          </a:p>
          <a:p>
            <a:endParaRPr lang="en-GB" sz="2000" b="1">
              <a:latin typeface="Calibri Light"/>
              <a:ea typeface="Calibri Light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>
                <a:latin typeface="Calibri Light"/>
                <a:ea typeface="Calibri Light"/>
                <a:cs typeface="Arial"/>
              </a:rPr>
              <a:t>In the last 12 months, Green Haven Florists has seen a 30% decline in in-store sales, this is due to:</a:t>
            </a:r>
          </a:p>
          <a:p>
            <a:r>
              <a:rPr lang="en-GB" sz="2000" b="1" dirty="0">
                <a:latin typeface="Calibri Light"/>
                <a:ea typeface="Calibri Light"/>
                <a:cs typeface="Arial"/>
              </a:rPr>
              <a:t>An Increase in surrounding businesses moving to online retail, therefor a decrease in potential customers passing by.</a:t>
            </a:r>
            <a:endParaRPr lang="en-GB" sz="2000" b="1" dirty="0">
              <a:latin typeface="Calibri Light"/>
              <a:ea typeface="Calibri Light"/>
              <a:cs typeface="Arial" panose="020B0604020202020204" pitchFamily="34" charset="0"/>
            </a:endParaRPr>
          </a:p>
          <a:p>
            <a:r>
              <a:rPr lang="en-GB" sz="2000" b="1">
                <a:latin typeface="Calibri Light"/>
                <a:ea typeface="Calibri Light"/>
                <a:cs typeface="Arial"/>
              </a:rPr>
              <a:t>Rising costs due to inflation</a:t>
            </a:r>
            <a:endParaRPr lang="en-GB" sz="2000" b="1">
              <a:latin typeface="Calibri Light"/>
              <a:ea typeface="Calibri Light"/>
              <a:cs typeface="Arial" panose="020B0604020202020204" pitchFamily="34" charset="0"/>
            </a:endParaRPr>
          </a:p>
          <a:p>
            <a:r>
              <a:rPr lang="en-GB" sz="2000" b="1">
                <a:latin typeface="Calibri Light"/>
                <a:ea typeface="Calibri Light"/>
                <a:cs typeface="Arial"/>
              </a:rPr>
              <a:t>Commitment to sustainable materials such as biodegradable wrapping and locally sourced flowers, has become more expensive to uphold.</a:t>
            </a:r>
          </a:p>
          <a:p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Graphic 7" descr="Flowers in pot outline">
            <a:extLst>
              <a:ext uri="{FF2B5EF4-FFF2-40B4-BE49-F238E27FC236}">
                <a16:creationId xmlns:a16="http://schemas.microsoft.com/office/drawing/2014/main" id="{E6C17291-4A23-F77D-3D46-699F07D28B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72770" y="91888"/>
            <a:ext cx="2068605" cy="207981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BE99318-5DC5-B766-281D-70CF243AE17C}"/>
              </a:ext>
            </a:extLst>
          </p:cNvPr>
          <p:cNvSpPr txBox="1"/>
          <p:nvPr/>
        </p:nvSpPr>
        <p:spPr>
          <a:xfrm>
            <a:off x="0" y="2173942"/>
            <a:ext cx="3697943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0" u="none" strike="noStrike" baseline="0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Green haven florists are </a:t>
            </a:r>
            <a:r>
              <a:rPr lang="en-GB" sz="2400" b="1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an</a:t>
            </a:r>
            <a:r>
              <a:rPr lang="en-GB" sz="2400" b="1" i="0" u="none" strike="noStrike" baseline="0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 </a:t>
            </a:r>
            <a:r>
              <a:rPr lang="en-GB" sz="2400" b="1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eco-friendly flower</a:t>
            </a:r>
            <a:r>
              <a:rPr lang="en-GB" sz="2400" b="1" i="0" u="none" strike="noStrike" baseline="0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 shop that offers </a:t>
            </a:r>
            <a:r>
              <a:rPr lang="en-GB" sz="2400" b="1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locally sourced</a:t>
            </a:r>
            <a:r>
              <a:rPr lang="en-GB" sz="2400" b="1" i="0" u="none" strike="noStrike" baseline="0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 flowers with plastic </a:t>
            </a:r>
            <a:r>
              <a:rPr lang="en-GB" sz="2400" b="1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free packaging</a:t>
            </a:r>
            <a:r>
              <a:rPr lang="en-GB" sz="2400" b="1" i="0" u="none" strike="noStrike" baseline="0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 and organic </a:t>
            </a:r>
            <a:r>
              <a:rPr lang="en-GB" sz="2400" b="1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seasonal arrangements</a:t>
            </a:r>
            <a:r>
              <a:rPr lang="en-GB" sz="2400" b="1" i="0" u="none" strike="noStrike" baseline="0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.</a:t>
            </a:r>
            <a:r>
              <a:rPr lang="en-US" sz="2400" b="0" i="0" dirty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​</a:t>
            </a:r>
          </a:p>
          <a:p>
            <a:r>
              <a:rPr lang="en-GB" sz="2400" b="1" i="0" u="none" strike="noStrike" baseline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Their aim is to provide amazing </a:t>
            </a:r>
            <a:r>
              <a:rPr lang="en-GB" sz="2400" b="1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floral designs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 whilst also being </a:t>
            </a:r>
            <a:r>
              <a:rPr lang="en-GB" sz="2400" b="1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sustainable to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 our planet.</a:t>
            </a:r>
            <a:r>
              <a:rPr lang="en-GB" sz="2400" b="0" i="0">
                <a:solidFill>
                  <a:srgbClr val="000000"/>
                </a:solidFill>
                <a:latin typeface="Calibri Light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pic>
        <p:nvPicPr>
          <p:cNvPr id="16" name="Graphic 15" descr="Sustainability outline">
            <a:extLst>
              <a:ext uri="{FF2B5EF4-FFF2-40B4-BE49-F238E27FC236}">
                <a16:creationId xmlns:a16="http://schemas.microsoft.com/office/drawing/2014/main" id="{5F501FF9-93D4-00E7-0458-8E4BB33261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126881" y="5781675"/>
            <a:ext cx="914400" cy="914400"/>
          </a:xfrm>
          <a:prstGeom prst="rect">
            <a:avLst/>
          </a:prstGeom>
        </p:spPr>
      </p:pic>
      <p:pic>
        <p:nvPicPr>
          <p:cNvPr id="6" name="Graphic 5" descr="Classroom with solid fill">
            <a:extLst>
              <a:ext uri="{FF2B5EF4-FFF2-40B4-BE49-F238E27FC236}">
                <a16:creationId xmlns:a16="http://schemas.microsoft.com/office/drawing/2014/main" id="{FA8F10B3-E40C-BE16-28E6-9AC8185ACA9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452943" y="-69599"/>
            <a:ext cx="1381363" cy="1382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lose-up of orange rose">
            <a:extLst>
              <a:ext uri="{FF2B5EF4-FFF2-40B4-BE49-F238E27FC236}">
                <a16:creationId xmlns:a16="http://schemas.microsoft.com/office/drawing/2014/main" id="{21685694-B88A-3B1D-590D-0615D8BD44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45" r="26445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4000" b="1" u="sng">
                <a:latin typeface="Viner Hand ITC"/>
                <a:cs typeface="Arial"/>
              </a:rPr>
              <a:t>Green Haven Florists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6220" y="1247775"/>
            <a:ext cx="3292475" cy="57197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Root problem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GB" sz="1600">
                <a:latin typeface="Arial"/>
                <a:cs typeface="Arial"/>
              </a:rPr>
              <a:t>30% decline in in-store sales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endParaRPr lang="en-GB" sz="16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External Contributing factors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GB" sz="1600">
                <a:latin typeface="Arial"/>
                <a:cs typeface="Arial"/>
              </a:rPr>
              <a:t>Rising supplier and operating costs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GB" sz="1600">
                <a:latin typeface="Arial"/>
                <a:cs typeface="Arial"/>
              </a:rPr>
              <a:t>Customers shifting to online shopping</a:t>
            </a:r>
          </a:p>
          <a:p>
            <a:pPr marL="457200" indent="-457200"/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Internal contributing factors</a:t>
            </a: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GB" sz="1600">
                <a:latin typeface="Arial"/>
                <a:cs typeface="Arial"/>
              </a:rPr>
              <a:t>Lack of digital marketing and social media engagement 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GB" sz="1600">
                <a:latin typeface="Arial"/>
                <a:cs typeface="Arial"/>
              </a:rPr>
              <a:t>Heavy reliance on in-store stales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>
                <a:latin typeface="Arial"/>
                <a:cs typeface="Arial"/>
              </a:rPr>
              <a:t>Nature and scope of these problems</a:t>
            </a:r>
          </a:p>
          <a:p>
            <a:r>
              <a:rPr lang="en-GB" sz="1600">
                <a:latin typeface="Arial"/>
                <a:cs typeface="Arial"/>
              </a:rPr>
              <a:t>Combination of internal and external factors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latin typeface="Arial"/>
                <a:cs typeface="Arial"/>
              </a:rPr>
              <a:t>External pressures intensifying competition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Graphic 4" descr="Flowers in pot outline">
            <a:extLst>
              <a:ext uri="{FF2B5EF4-FFF2-40B4-BE49-F238E27FC236}">
                <a16:creationId xmlns:a16="http://schemas.microsoft.com/office/drawing/2014/main" id="{50D04803-8C5E-FA52-9E8E-13AD91064D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08094" y="2377889"/>
            <a:ext cx="1732428" cy="1732428"/>
          </a:xfrm>
          <a:prstGeom prst="rect">
            <a:avLst/>
          </a:prstGeom>
        </p:spPr>
      </p:pic>
      <p:pic>
        <p:nvPicPr>
          <p:cNvPr id="7" name="Graphic 6" descr="Brainstorm outline">
            <a:extLst>
              <a:ext uri="{FF2B5EF4-FFF2-40B4-BE49-F238E27FC236}">
                <a16:creationId xmlns:a16="http://schemas.microsoft.com/office/drawing/2014/main" id="{BF4CB159-B0EC-1FEF-F69E-6AC7D9E391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539472" y="690"/>
            <a:ext cx="703385" cy="70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4CF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8019954"/>
              </p:ext>
            </p:extLst>
          </p:nvPr>
        </p:nvGraphicFramePr>
        <p:xfrm>
          <a:off x="643467" y="1750520"/>
          <a:ext cx="10905069" cy="335696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96346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8486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42282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146089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748991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72602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760475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46493">
                <a:tc gridSpan="7">
                  <a:txBody>
                    <a:bodyPr/>
                    <a:lstStyle/>
                    <a:p>
                      <a:pPr algn="ctr"/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 marL="82684" marR="82684" marT="41342" marB="41342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446493">
                <a:tc>
                  <a:txBody>
                    <a:bodyPr/>
                    <a:lstStyle/>
                    <a:p>
                      <a:pPr algn="ctr"/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 marL="82684" marR="82684" marT="41342" marB="413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 marL="82684" marR="82684" marT="41342" marB="413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 marL="82684" marR="82684" marT="41342" marB="413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 marL="82684" marR="82684" marT="41342" marB="413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 marL="82684" marR="82684" marT="41342" marB="413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 marL="82684" marR="82684" marT="41342" marB="413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>
                          <a:solidFill>
                            <a:srgbClr val="F1F1F1"/>
                          </a:solidFill>
                        </a:rPr>
                        <a:t>How much?</a:t>
                      </a:r>
                    </a:p>
                  </a:txBody>
                  <a:tcPr marL="82684" marR="82684" marT="41342" marB="413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107963">
                <a:tc>
                  <a:txBody>
                    <a:bodyPr/>
                    <a:lstStyle/>
                    <a:p>
                      <a:r>
                        <a:rPr lang="en-GB" sz="1600"/>
                        <a:t>30% Decline in in-store sales</a:t>
                      </a:r>
                    </a:p>
                  </a:txBody>
                  <a:tcPr marL="82684" marR="82684" marT="41342" marB="413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Physical retail store location</a:t>
                      </a:r>
                    </a:p>
                  </a:txBody>
                  <a:tcPr marL="82684" marR="82684" marT="41342" marB="413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When was the problem first noticed?</a:t>
                      </a:r>
                    </a:p>
                  </a:txBody>
                  <a:tcPr marL="82684" marR="82684" marT="41342" marB="413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Who is impacted by the problem?</a:t>
                      </a:r>
                    </a:p>
                  </a:txBody>
                  <a:tcPr marL="82684" marR="82684" marT="41342" marB="413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Why is the problem happening?</a:t>
                      </a:r>
                    </a:p>
                  </a:txBody>
                  <a:tcPr marL="82684" marR="82684" marT="41342" marB="413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How serious is the problem?</a:t>
                      </a:r>
                    </a:p>
                  </a:txBody>
                  <a:tcPr marL="82684" marR="82684" marT="41342" marB="413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How much money is being lost?</a:t>
                      </a:r>
                    </a:p>
                  </a:txBody>
                  <a:tcPr marL="82684" marR="82684" marT="41342" marB="413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35601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Reduced customers</a:t>
                      </a:r>
                    </a:p>
                  </a:txBody>
                  <a:tcPr marL="82684" marR="82684" marT="41342" marB="413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Local Highstreet</a:t>
                      </a:r>
                      <a:endParaRPr lang="en-US" sz="1600"/>
                    </a:p>
                  </a:txBody>
                  <a:tcPr marL="82684" marR="82684" marT="41342" marB="413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Gradual rather than sudden</a:t>
                      </a:r>
                    </a:p>
                  </a:txBody>
                  <a:tcPr marL="82684" marR="82684" marT="41342" marB="413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Store owner</a:t>
                      </a:r>
                    </a:p>
                  </a:txBody>
                  <a:tcPr marL="82684" marR="82684" marT="41342" marB="413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Growth of online florists and delivery services</a:t>
                      </a:r>
                    </a:p>
                  </a:txBody>
                  <a:tcPr marL="82684" marR="82684" marT="41342" marB="413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Threatens long-term sustainability</a:t>
                      </a:r>
                    </a:p>
                  </a:txBody>
                  <a:tcPr marL="82684" marR="82684" marT="41342" marB="413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Significant reduced cash flow(30% decline)</a:t>
                      </a:r>
                      <a:br>
                        <a:rPr lang="en-GB" sz="1600"/>
                      </a:br>
                      <a:endParaRPr lang="en-GB" sz="1600"/>
                    </a:p>
                  </a:txBody>
                  <a:tcPr marL="82684" marR="82684" marT="41342" marB="413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7187" y="2985"/>
            <a:ext cx="7348595" cy="6860238"/>
          </a:xfrm>
          <a:ln>
            <a:solidFill>
              <a:srgbClr val="428560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What is PESTEL?</a:t>
            </a:r>
          </a:p>
          <a:p>
            <a:pPr lvl="1"/>
            <a:r>
              <a:rPr lang="en-GB" sz="2000" dirty="0">
                <a:latin typeface="Arial"/>
                <a:cs typeface="Arial"/>
              </a:rPr>
              <a:t>Used to identify external influences on an organisation (Johnson et al., 2017). </a:t>
            </a:r>
          </a:p>
          <a:p>
            <a:pPr marL="457200" lvl="1" indent="0">
              <a:buNone/>
            </a:pPr>
            <a:r>
              <a:rPr lang="en-GB" sz="2000" b="1">
                <a:latin typeface="Arial"/>
                <a:cs typeface="Arial"/>
              </a:rPr>
              <a:t>Why is it used?</a:t>
            </a:r>
            <a:endParaRPr lang="en-GB" sz="2000" b="1">
              <a:ea typeface="Calibri"/>
              <a:cs typeface="Calibri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To support strategic planning and decision making. (Johnson et al., 2017)</a:t>
            </a:r>
          </a:p>
          <a:p>
            <a:pPr marL="457200" lvl="1" indent="0">
              <a:buNone/>
            </a:pPr>
            <a:r>
              <a:rPr lang="en-GB" sz="2000" b="1">
                <a:latin typeface="Arial"/>
                <a:cs typeface="Arial"/>
              </a:rPr>
              <a:t>What are the benefits of this framework?</a:t>
            </a: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Useful long-term strategic planning (Scholes et al., 2017)</a:t>
            </a:r>
          </a:p>
          <a:p>
            <a:pPr marL="457200" lvl="1" indent="0">
              <a:buNone/>
            </a:pPr>
            <a:r>
              <a:rPr lang="en-GB" sz="2000" b="1">
                <a:latin typeface="Arial"/>
                <a:cs typeface="Arial"/>
              </a:rPr>
              <a:t>Where? How is it used?</a:t>
            </a:r>
          </a:p>
          <a:p>
            <a:pPr lvl="1"/>
            <a:r>
              <a:rPr lang="en-GB" sz="2000">
                <a:latin typeface="Arial"/>
                <a:cs typeface="Arial"/>
              </a:rPr>
              <a:t>In strategic management and business analysis (Scholes et al., 2017)</a:t>
            </a:r>
          </a:p>
          <a:p>
            <a:pPr marL="457200" lvl="1" indent="0">
              <a:buNone/>
            </a:pPr>
            <a:r>
              <a:rPr lang="en-GB" sz="2000" b="1">
                <a:latin typeface="Arial"/>
                <a:cs typeface="Arial"/>
              </a:rPr>
              <a:t>What are the criticisms of this framework?</a:t>
            </a:r>
          </a:p>
          <a:p>
            <a:pPr lvl="1"/>
            <a:r>
              <a:rPr lang="en-GB" sz="2000">
                <a:latin typeface="Arial"/>
                <a:cs typeface="Arial"/>
              </a:rPr>
              <a:t>Does not prioritise which factors are most important (Whittington et al., 2017)</a:t>
            </a:r>
          </a:p>
          <a:p>
            <a:pPr lvl="1"/>
            <a:endParaRPr lang="en-GB" sz="2000">
              <a:latin typeface="Arial"/>
              <a:cs typeface="Arial"/>
            </a:endParaRPr>
          </a:p>
          <a:p>
            <a:pPr marL="457200" lvl="1" indent="0">
              <a:buNone/>
            </a:pPr>
            <a:endParaRPr lang="en-GB" sz="2000">
              <a:latin typeface="Arial"/>
              <a:cs typeface="Arial"/>
            </a:endParaRPr>
          </a:p>
        </p:txBody>
      </p:sp>
      <p:pic>
        <p:nvPicPr>
          <p:cNvPr id="2" name="Picture 1" descr="A notebook with writing on it&#10;&#10;AI-generated content may be incorrect.">
            <a:extLst>
              <a:ext uri="{FF2B5EF4-FFF2-40B4-BE49-F238E27FC236}">
                <a16:creationId xmlns:a16="http://schemas.microsoft.com/office/drawing/2014/main" id="{0B0766DB-8187-AD7F-F68E-871C2EFAC0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952" r="476" b="5000"/>
          <a:stretch>
            <a:fillRect/>
          </a:stretch>
        </p:blipFill>
        <p:spPr>
          <a:xfrm>
            <a:off x="8980935" y="4689274"/>
            <a:ext cx="2825133" cy="20401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Close-up of orange rose">
            <a:extLst>
              <a:ext uri="{FF2B5EF4-FFF2-40B4-BE49-F238E27FC236}">
                <a16:creationId xmlns:a16="http://schemas.microsoft.com/office/drawing/2014/main" id="{AEAD45BA-0393-8438-5972-DB22254B1B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445" r="26445"/>
          <a:stretch>
            <a:fillRect/>
          </a:stretch>
        </p:blipFill>
        <p:spPr>
          <a:xfrm>
            <a:off x="12334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pic>
        <p:nvPicPr>
          <p:cNvPr id="9" name="Picture 8" descr="A screen shot of a cell phone&#10;&#10;AI-generated content may be incorrect.">
            <a:extLst>
              <a:ext uri="{FF2B5EF4-FFF2-40B4-BE49-F238E27FC236}">
                <a16:creationId xmlns:a16="http://schemas.microsoft.com/office/drawing/2014/main" id="{EA17817A-E58B-2D4E-E2B9-7AD9AE5C20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02693" y="4668348"/>
            <a:ext cx="1504951" cy="21870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 descr="A blue and brown text on a blue and brown background&#10;&#10;AI-generated content may be incorrect.">
            <a:extLst>
              <a:ext uri="{FF2B5EF4-FFF2-40B4-BE49-F238E27FC236}">
                <a16:creationId xmlns:a16="http://schemas.microsoft.com/office/drawing/2014/main" id="{889D9790-A4DC-944E-34A9-6FA89AF50A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16583" r="1235" b="-102"/>
          <a:stretch>
            <a:fillRect/>
          </a:stretch>
        </p:blipFill>
        <p:spPr>
          <a:xfrm>
            <a:off x="5262706" y="4551484"/>
            <a:ext cx="1104002" cy="23050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D1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8911186"/>
              </p:ext>
            </p:extLst>
          </p:nvPr>
        </p:nvGraphicFramePr>
        <p:xfrm>
          <a:off x="250520" y="323589"/>
          <a:ext cx="11701183" cy="6232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2215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87212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729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77581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469342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319367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3100415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132226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Flower importation costs from Netherlands and Kenya (CBI,2023)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Small business rate relief support (Gov.UK,2023)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Inflation and rising costs (ONS,2024)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Cost of living pressures (ONS,2024)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Locally sourced products (MINTEL,2023)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Customer interest in sustainability (MINTEL,2023)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Social media influence (STATISTA, 2024)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Online presence and delivery services (STATISTA, 2024)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Environmental packaging (WRAP, 2023) regulations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Consumer protection laws (GOV.UK, 2024)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Reduce carbon footprint (Fairtrade Foundation, 2023)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Climate change which can affect flower supply. (Fairtrade Foundation, 2023)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61" y="830807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  Cause-and-Effect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92723" y="1720117"/>
            <a:ext cx="7737231" cy="63681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endParaRPr lang="en-GB" sz="16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600">
                <a:latin typeface="Arial"/>
                <a:cs typeface="Arial"/>
              </a:rPr>
              <a:t>Cause and effect model shows root causes of a problem by categorising contributing factors (ishikawa,1985)</a:t>
            </a:r>
            <a:br>
              <a:rPr lang="en-GB" sz="1600" dirty="0">
                <a:latin typeface="Arial"/>
                <a:cs typeface="Arial"/>
              </a:rPr>
            </a:br>
            <a:endParaRPr lang="en-GB" sz="16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600">
                <a:latin typeface="Arial"/>
                <a:cs typeface="Arial"/>
              </a:rPr>
              <a:t>Why is it used?</a:t>
            </a:r>
            <a:endParaRPr lang="en-GB" sz="1600" dirty="0">
              <a:latin typeface="Arial"/>
              <a:cs typeface="Arial"/>
            </a:endParaRPr>
          </a:p>
          <a:p>
            <a:pPr marL="914400" lvl="1" indent="-457200">
              <a:lnSpc>
                <a:spcPct val="100000"/>
              </a:lnSpc>
            </a:pPr>
            <a:r>
              <a:rPr lang="en-GB" sz="1600">
                <a:latin typeface="Arial"/>
                <a:cs typeface="Arial"/>
              </a:rPr>
              <a:t>Fishbone is used in quality and operations management to analyse problems systematically (Slack and Brandon-Jones, 2023)</a:t>
            </a:r>
            <a:endParaRPr lang="en-GB" sz="16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600">
                <a:latin typeface="Arial"/>
                <a:cs typeface="Arial"/>
              </a:rPr>
              <a:t>Where/how is it used?</a:t>
            </a:r>
            <a:endParaRPr lang="en-GB" sz="1600" dirty="0">
              <a:latin typeface="Arial"/>
              <a:cs typeface="Arial"/>
            </a:endParaRPr>
          </a:p>
          <a:p>
            <a:pPr marL="914400" lvl="1" indent="-457200">
              <a:lnSpc>
                <a:spcPct val="100000"/>
              </a:lnSpc>
            </a:pPr>
            <a:r>
              <a:rPr lang="en-GB" sz="1600">
                <a:latin typeface="Arial"/>
                <a:cs typeface="Arial"/>
              </a:rPr>
              <a:t>For Green Haven it can examine declining profit by mapping causes such as rising import costs, inflation, and weak online presence</a:t>
            </a:r>
            <a:endParaRPr lang="en-GB" sz="16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600">
                <a:latin typeface="Arial"/>
                <a:cs typeface="Arial"/>
              </a:rPr>
              <a:t>What are the benefits of this model?</a:t>
            </a:r>
            <a:endParaRPr lang="en-GB" sz="16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rial"/>
                <a:cs typeface="Arial"/>
              </a:rPr>
              <a:t>Structured and visual tool</a:t>
            </a:r>
            <a:endParaRPr lang="en-GB" sz="16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rial"/>
                <a:cs typeface="Arial"/>
              </a:rPr>
              <a:t>Focuses on root causes rather than symptoms(Ishikawa, 1985)</a:t>
            </a:r>
            <a:endParaRPr lang="en-GB" sz="16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rial"/>
                <a:cs typeface="Arial"/>
              </a:rPr>
              <a:t>Encourages team discussion</a:t>
            </a:r>
            <a:endParaRPr lang="en-GB" sz="1600" dirty="0">
              <a:latin typeface="Arial"/>
              <a:cs typeface="Arial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1600">
                <a:latin typeface="Arial"/>
                <a:cs typeface="Arial"/>
              </a:rPr>
              <a:t>What are the criticisms of this model?</a:t>
            </a:r>
            <a:endParaRPr lang="en-GB" sz="16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rial"/>
                <a:cs typeface="Arial"/>
              </a:rPr>
              <a:t>Does not prioritise key causes</a:t>
            </a:r>
            <a:endParaRPr lang="en-GB" sz="16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rial"/>
                <a:cs typeface="Arial"/>
              </a:rPr>
              <a:t>Oversimplifies complex external factors</a:t>
            </a:r>
          </a:p>
          <a:p>
            <a:pPr lvl="1">
              <a:lnSpc>
                <a:spcPct val="100000"/>
              </a:lnSpc>
            </a:pPr>
            <a:endParaRPr lang="en-GB" sz="4800">
              <a:latin typeface="Arial"/>
              <a:cs typeface="Arial"/>
            </a:endParaRPr>
          </a:p>
          <a:p>
            <a:pPr lvl="1">
              <a:lnSpc>
                <a:spcPct val="100000"/>
              </a:lnSpc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2BF5DA2-3368-BA5C-7F93-311D81885C2A}"/>
              </a:ext>
            </a:extLst>
          </p:cNvPr>
          <p:cNvSpPr txBox="1">
            <a:spLocks/>
          </p:cNvSpPr>
          <p:nvPr/>
        </p:nvSpPr>
        <p:spPr>
          <a:xfrm>
            <a:off x="4687301" y="-1570581"/>
            <a:ext cx="2825506" cy="57197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u="sng">
                <a:latin typeface="Viner Hand ITC"/>
                <a:cs typeface="Arial"/>
              </a:rPr>
              <a:t>Green Haven Florists</a:t>
            </a:r>
            <a:endParaRPr lang="en-US"/>
          </a:p>
        </p:txBody>
      </p:sp>
      <p:pic>
        <p:nvPicPr>
          <p:cNvPr id="8" name="Graphic 7" descr="Flowers in pot outline">
            <a:extLst>
              <a:ext uri="{FF2B5EF4-FFF2-40B4-BE49-F238E27FC236}">
                <a16:creationId xmlns:a16="http://schemas.microsoft.com/office/drawing/2014/main" id="{996C60B0-D2A7-6911-FD94-885173B88C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9561" y="424688"/>
            <a:ext cx="1732428" cy="1732428"/>
          </a:xfrm>
          <a:prstGeom prst="rect">
            <a:avLst/>
          </a:prstGeom>
        </p:spPr>
      </p:pic>
      <p:pic>
        <p:nvPicPr>
          <p:cNvPr id="9" name="Graphic 8" descr="Classroom with solid fill">
            <a:extLst>
              <a:ext uri="{FF2B5EF4-FFF2-40B4-BE49-F238E27FC236}">
                <a16:creationId xmlns:a16="http://schemas.microsoft.com/office/drawing/2014/main" id="{602A8E1F-88DB-51AA-BEEF-BB3387921D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12800" y="5425938"/>
            <a:ext cx="1585828" cy="1551942"/>
          </a:xfrm>
          <a:prstGeom prst="rect">
            <a:avLst/>
          </a:prstGeom>
        </p:spPr>
      </p:pic>
      <p:pic>
        <p:nvPicPr>
          <p:cNvPr id="7" name="Picture 6" descr="Close-up of orange rose">
            <a:extLst>
              <a:ext uri="{FF2B5EF4-FFF2-40B4-BE49-F238E27FC236}">
                <a16:creationId xmlns:a16="http://schemas.microsoft.com/office/drawing/2014/main" id="{3F31A9D1-8845-4C00-3F48-974D3E7324A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6445" r="26445"/>
          <a:stretch>
            <a:fillRect/>
          </a:stretch>
        </p:blipFill>
        <p:spPr>
          <a:xfrm>
            <a:off x="7339258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lose-up of orange rose">
            <a:extLst>
              <a:ext uri="{FF2B5EF4-FFF2-40B4-BE49-F238E27FC236}">
                <a16:creationId xmlns:a16="http://schemas.microsoft.com/office/drawing/2014/main" id="{5BBB0C77-183E-75C4-B0B4-B3D3D54E1B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45" r="26445"/>
          <a:stretch>
            <a:fillRect/>
          </a:stretch>
        </p:blipFill>
        <p:spPr>
          <a:xfrm>
            <a:off x="7339258" y="60202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solidFill>
            <a:srgbClr val="84CFAC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Climate change affecting flower supply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Increased competition from online florists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staff training in digital marketing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Staff shortages during peak seasons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Weak financial monitoring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Poor tracking of waste </a:t>
            </a:r>
            <a:r>
              <a:rPr lang="en-GB" sz="1200" err="1">
                <a:latin typeface="Arial"/>
                <a:cs typeface="Arial"/>
              </a:rPr>
              <a:t>leve</a:t>
            </a:r>
            <a:r>
              <a:rPr lang="en-GB" sz="1200">
                <a:latin typeface="Arial"/>
                <a:cs typeface="Arial"/>
              </a:rPr>
              <a:t>ls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Short life shelf of fresh </a:t>
            </a:r>
            <a:r>
              <a:rPr lang="en-GB" sz="1200" err="1">
                <a:latin typeface="Arial"/>
                <a:cs typeface="Arial"/>
              </a:rPr>
              <a:t>flowers</a:t>
            </a:r>
            <a:endParaRPr lang="en-GB" sz="12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Rising import costs (</a:t>
            </a:r>
            <a:r>
              <a:rPr lang="en-GB" sz="1200" err="1">
                <a:latin typeface="Arial"/>
                <a:cs typeface="Arial"/>
              </a:rPr>
              <a:t>Netherlands&amp;Kenya</a:t>
            </a:r>
            <a:r>
              <a:rPr lang="en-GB" sz="1200">
                <a:latin typeface="Arial"/>
                <a:cs typeface="Arial"/>
              </a:rPr>
              <a:t>)</a:t>
            </a:r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High energy use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e-commerce system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marketing strategy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Heavy reliance on seasonal sales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6419" y="313710"/>
            <a:ext cx="109207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/>
              <a:t> Cause-and-Effect diagram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9016751" y="5082897"/>
            <a:ext cx="10041596" cy="3077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Source: Ishikawa (1985)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2C4910-6BBA-F0AD-FAA9-9377164360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511667" y="5753101"/>
            <a:ext cx="2022232" cy="1107831"/>
          </a:xfrm>
          <a:prstGeom prst="rect">
            <a:avLst/>
          </a:prstGeom>
        </p:spPr>
      </p:pic>
      <p:pic>
        <p:nvPicPr>
          <p:cNvPr id="18" name="Picture 17" descr="A diagram of a diagram&#10;&#10;AI-generated content may be incorrect.">
            <a:extLst>
              <a:ext uri="{FF2B5EF4-FFF2-40B4-BE49-F238E27FC236}">
                <a16:creationId xmlns:a16="http://schemas.microsoft.com/office/drawing/2014/main" id="{BF615E65-F082-1812-7CCF-EFE94511BB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754880" y="5859663"/>
            <a:ext cx="2588456" cy="88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 descr="Close-up of orange rose">
            <a:extLst>
              <a:ext uri="{FF2B5EF4-FFF2-40B4-BE49-F238E27FC236}">
                <a16:creationId xmlns:a16="http://schemas.microsoft.com/office/drawing/2014/main" id="{0D2663B8-13B1-C034-C3FD-D534B4F64D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45" r="26445"/>
          <a:stretch>
            <a:fillRect/>
          </a:stretch>
        </p:blipFill>
        <p:spPr>
          <a:xfrm>
            <a:off x="7339258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092" y="1254614"/>
            <a:ext cx="10515600" cy="930275"/>
          </a:xfrm>
        </p:spPr>
        <p:txBody>
          <a:bodyPr>
            <a:no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b="1" u="sng">
                <a:latin typeface="Arial"/>
                <a:cs typeface="Arial"/>
              </a:rPr>
              <a:t>Key Findings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53036769-6E1C-9326-C7AB-89A9CCEB00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9408595"/>
              </p:ext>
            </p:extLst>
          </p:nvPr>
        </p:nvGraphicFramePr>
        <p:xfrm>
          <a:off x="434789" y="233203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C40060A4-EB66-C788-E185-E513D7778075}"/>
              </a:ext>
            </a:extLst>
          </p:cNvPr>
          <p:cNvSpPr txBox="1">
            <a:spLocks/>
          </p:cNvSpPr>
          <p:nvPr/>
        </p:nvSpPr>
        <p:spPr>
          <a:xfrm>
            <a:off x="8129404" y="3759"/>
            <a:ext cx="2825506" cy="35346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u="sng">
                <a:latin typeface="Viner Hand ITC"/>
                <a:cs typeface="Arial"/>
              </a:rPr>
              <a:t>Green Haven Florists</a:t>
            </a:r>
            <a:endParaRPr lang="en-US" sz="4800"/>
          </a:p>
        </p:txBody>
      </p:sp>
      <p:pic>
        <p:nvPicPr>
          <p:cNvPr id="7" name="Graphic 6" descr="Flowers in pot outline">
            <a:extLst>
              <a:ext uri="{FF2B5EF4-FFF2-40B4-BE49-F238E27FC236}">
                <a16:creationId xmlns:a16="http://schemas.microsoft.com/office/drawing/2014/main" id="{E0120E2E-A1D0-A746-4997-D1D728D2B4F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028171" y="901887"/>
            <a:ext cx="1855692" cy="1788457"/>
          </a:xfrm>
          <a:prstGeom prst="rect">
            <a:avLst/>
          </a:prstGeom>
        </p:spPr>
      </p:pic>
      <p:pic>
        <p:nvPicPr>
          <p:cNvPr id="9" name="Graphic 8" descr="Classroom with solid fill">
            <a:extLst>
              <a:ext uri="{FF2B5EF4-FFF2-40B4-BE49-F238E27FC236}">
                <a16:creationId xmlns:a16="http://schemas.microsoft.com/office/drawing/2014/main" id="{486429B2-737F-3096-5761-196ABA3136F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253414" y="490697"/>
            <a:ext cx="2076127" cy="218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lose-up of orange rose">
            <a:extLst>
              <a:ext uri="{FF2B5EF4-FFF2-40B4-BE49-F238E27FC236}">
                <a16:creationId xmlns:a16="http://schemas.microsoft.com/office/drawing/2014/main" id="{2DD1BE1E-1397-D952-1C28-E76FC04852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45" r="26445"/>
          <a:stretch>
            <a:fillRect/>
          </a:stretch>
        </p:blipFill>
        <p:spPr>
          <a:xfrm>
            <a:off x="7339258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598" y="-474434"/>
            <a:ext cx="4646904" cy="1624520"/>
          </a:xfrm>
        </p:spPr>
        <p:txBody>
          <a:bodyPr anchor="ctr">
            <a:norm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 b="1">
                <a:latin typeface="Arial"/>
                <a:cs typeface="Arial"/>
              </a:rPr>
              <a:t>Reference List:</a:t>
            </a:r>
            <a:endParaRPr lang="en-GB" sz="3600">
              <a:latin typeface="Arial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FF745A-6EE5-6EEA-7DDC-B7B5DA257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927" y="499954"/>
            <a:ext cx="5066777" cy="453922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CBI (2023) UK trade and import conditions after </a:t>
            </a:r>
            <a:r>
              <a:rPr lang="en-GB" sz="1200">
                <a:ea typeface="Calibri" panose="020F0502020204030204"/>
                <a:cs typeface="Calibri" panose="020F0502020204030204"/>
              </a:rPr>
              <a:t>Brexit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.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Fairtrade Foundation (2023) Flowers, climate change and sustainability. Available at: </a:t>
            </a:r>
            <a:r>
              <a:rPr lang="en-GB" sz="1200" dirty="0">
                <a:ea typeface="Calibri" panose="020F0502020204030204"/>
                <a:cs typeface="Calibri" panose="020F0502020204030204"/>
                <a:hlinkClick r:id="rId3"/>
              </a:rPr>
              <a:t>https://www.fairtrade.org.uk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(accessed: 13 February 2026).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GOV.UK (2023) Business rates relief for small businesses. Available at </a:t>
            </a:r>
            <a:r>
              <a:rPr lang="en-GB" sz="1200" dirty="0" err="1">
                <a:ea typeface="Calibri" panose="020F0502020204030204"/>
                <a:cs typeface="Calibri" panose="020F0502020204030204"/>
                <a:hlinkClick r:id="rId4"/>
              </a:rPr>
              <a:t>htt</a:t>
            </a:r>
            <a:r>
              <a:rPr lang="en-GB" sz="1200" dirty="0">
                <a:ea typeface="Calibri" panose="020F0502020204030204"/>
                <a:cs typeface="Calibri" panose="020F0502020204030204"/>
                <a:hlinkClick r:id="rId4"/>
              </a:rPr>
              <a:t>ps://www.gov.uk/apply-for-business-rate-relief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(Accessed: 13February 2026)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GOV.UK (2024) Consumer protection law. Available at: </a:t>
            </a:r>
            <a:r>
              <a:rPr lang="en-GB" sz="1200" dirty="0">
                <a:ea typeface="Calibri" panose="020F0502020204030204"/>
                <a:cs typeface="Calibri" panose="020F0502020204030204"/>
                <a:hlinkClick r:id="rId5"/>
              </a:rPr>
              <a:t>https://www.gov.uk/consumer-protection-rights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(</a:t>
            </a:r>
            <a:r>
              <a:rPr lang="en-GB" sz="1200">
                <a:ea typeface="Calibri" panose="020F0502020204030204"/>
                <a:cs typeface="Calibri" panose="020F0502020204030204"/>
              </a:rPr>
              <a:t>Accessed: 13 February 2026)</a:t>
            </a:r>
            <a:endParaRPr lang="en-GB" sz="12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Ishikawa, K. (1985) What is total quality control? The </a:t>
            </a:r>
            <a:r>
              <a:rPr lang="en-GB" sz="1200">
                <a:ea typeface="Calibri" panose="020F0502020204030204"/>
                <a:cs typeface="Calibri" panose="020F0502020204030204"/>
              </a:rPr>
              <a:t>Japanese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way. Englewood Cliffs, NJ: Prentice Hall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Johnson, G., Scholes, K. and Whittington, R. (2017)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Mintel (2023) UK </a:t>
            </a:r>
            <a:r>
              <a:rPr lang="en-GB" sz="1200">
                <a:ea typeface="Calibri" panose="020F0502020204030204"/>
                <a:cs typeface="Calibri" panose="020F0502020204030204"/>
              </a:rPr>
              <a:t>attitude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towards sustainability. London: Mintel Group Ltd.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Oakland, J.S. (2014) Total quality management and operational excellence. 4th edn. London: Routledge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ONS (2024) inflation and costs of living statistics. Available at: </a:t>
            </a:r>
            <a:r>
              <a:rPr lang="en-GB" sz="1200" dirty="0">
                <a:ea typeface="Calibri" panose="020F0502020204030204"/>
                <a:cs typeface="Calibri" panose="020F0502020204030204"/>
                <a:hlinkClick r:id="rId6"/>
              </a:rPr>
              <a:t>https://www.ons.gov.uk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(Accessed: 13 </a:t>
            </a:r>
            <a:r>
              <a:rPr lang="en-GB" sz="1200">
                <a:ea typeface="Calibri" panose="020F0502020204030204"/>
                <a:cs typeface="Calibri" panose="020F0502020204030204"/>
              </a:rPr>
              <a:t>February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2026)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Slack, N. and Brandon-Jones, A. (2023) Operations management. 10th </a:t>
            </a:r>
            <a:r>
              <a:rPr lang="en-GB" sz="1200" err="1">
                <a:ea typeface="Calibri" panose="020F0502020204030204"/>
                <a:cs typeface="Calibri" panose="020F0502020204030204"/>
              </a:rPr>
              <a:t>edn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. </a:t>
            </a:r>
            <a:r>
              <a:rPr lang="en-GB" sz="1200" err="1">
                <a:ea typeface="Calibri" panose="020F0502020204030204"/>
                <a:cs typeface="Calibri" panose="020F0502020204030204"/>
              </a:rPr>
              <a:t>Harlow:Pearson</a:t>
            </a:r>
            <a:endParaRPr lang="en-GB" sz="12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Statista (2024) Social media and online shopping </a:t>
            </a:r>
            <a:r>
              <a:rPr lang="en-GB" sz="1200">
                <a:ea typeface="Calibri" panose="020F0502020204030204"/>
                <a:cs typeface="Calibri" panose="020F0502020204030204"/>
              </a:rPr>
              <a:t>behaviour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in the UK. Available at: </a:t>
            </a:r>
            <a:r>
              <a:rPr lang="en-GB" sz="1200" dirty="0">
                <a:ea typeface="Calibri" panose="020F0502020204030204"/>
                <a:cs typeface="Calibri" panose="020F0502020204030204"/>
                <a:hlinkClick r:id="rId7"/>
              </a:rPr>
              <a:t>https://www.statista.com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(Accessed: 13 February 2026)</a:t>
            </a:r>
          </a:p>
          <a:p>
            <a:pPr marL="0" indent="0">
              <a:buNone/>
            </a:pPr>
            <a:r>
              <a:rPr lang="en-GB" sz="1200" dirty="0">
                <a:ea typeface="Calibri" panose="020F0502020204030204"/>
                <a:cs typeface="Calibri" panose="020F0502020204030204"/>
              </a:rPr>
              <a:t>WRAP (2023) Packaging waste and </a:t>
            </a:r>
            <a:r>
              <a:rPr lang="en-GB" sz="1200">
                <a:ea typeface="Calibri" panose="020F0502020204030204"/>
                <a:cs typeface="Calibri" panose="020F0502020204030204"/>
              </a:rPr>
              <a:t>Environmental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regulations. Available at: </a:t>
            </a:r>
            <a:r>
              <a:rPr lang="en-GB" sz="1200" dirty="0">
                <a:ea typeface="Calibri" panose="020F0502020204030204"/>
                <a:cs typeface="Calibri" panose="020F0502020204030204"/>
                <a:hlinkClick r:id="rId8"/>
              </a:rPr>
              <a:t>https://wrap.org.uk</a:t>
            </a:r>
            <a:r>
              <a:rPr lang="en-GB" sz="1200" dirty="0">
                <a:ea typeface="Calibri" panose="020F0502020204030204"/>
                <a:cs typeface="Calibri" panose="020F0502020204030204"/>
              </a:rPr>
              <a:t> (accessed: 13 February 2026)</a:t>
            </a:r>
          </a:p>
          <a:p>
            <a:pPr marL="0" indent="0">
              <a:buNone/>
            </a:pPr>
            <a:endParaRPr lang="en-GB" sz="12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1600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10" name="Picture 9" descr="Open book">
            <a:extLst>
              <a:ext uri="{FF2B5EF4-FFF2-40B4-BE49-F238E27FC236}">
                <a16:creationId xmlns:a16="http://schemas.microsoft.com/office/drawing/2014/main" id="{151004C2-2B68-8F25-93F0-08E3D044271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402" y="0"/>
            <a:ext cx="48577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7" name="Picture 6" descr="Close-up of orange rose">
            <a:extLst>
              <a:ext uri="{FF2B5EF4-FFF2-40B4-BE49-F238E27FC236}">
                <a16:creationId xmlns:a16="http://schemas.microsoft.com/office/drawing/2014/main" id="{240B9695-772F-1A10-D640-2C1A58BBE2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45" r="26445"/>
          <a:stretch>
            <a:fillRect/>
          </a:stretch>
        </p:blipFill>
        <p:spPr>
          <a:xfrm>
            <a:off x="7339258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8A18DC0-F8C8-555A-BF30-C097A0F64F50}"/>
              </a:ext>
            </a:extLst>
          </p:cNvPr>
          <p:cNvSpPr txBox="1"/>
          <p:nvPr/>
        </p:nvSpPr>
        <p:spPr>
          <a:xfrm>
            <a:off x="738676" y="7054361"/>
            <a:ext cx="3164987" cy="118208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8" name="Graphic 17" descr="Thumbs up sign outline">
            <a:extLst>
              <a:ext uri="{FF2B5EF4-FFF2-40B4-BE49-F238E27FC236}">
                <a16:creationId xmlns:a16="http://schemas.microsoft.com/office/drawing/2014/main" id="{7FDF5095-8584-3416-B186-7EDCC3D6F2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52246" y="389792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4CFA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cartoon character standing next to a green letter&#10;&#10;AI-generated content may be incorrect.">
            <a:extLst>
              <a:ext uri="{FF2B5EF4-FFF2-40B4-BE49-F238E27FC236}">
                <a16:creationId xmlns:a16="http://schemas.microsoft.com/office/drawing/2014/main" id="{333E0714-EC0A-7A4A-EAD4-09784AE292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2677" y="1687390"/>
            <a:ext cx="5005754" cy="34949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Close-up of orange rose">
            <a:extLst>
              <a:ext uri="{FF2B5EF4-FFF2-40B4-BE49-F238E27FC236}">
                <a16:creationId xmlns:a16="http://schemas.microsoft.com/office/drawing/2014/main" id="{7C8950DE-4D5B-B040-614A-90E0412730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445" r="26445"/>
          <a:stretch>
            <a:fillRect/>
          </a:stretch>
        </p:blipFill>
        <p:spPr>
          <a:xfrm>
            <a:off x="7339258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Content</vt:lpstr>
      <vt:lpstr>Green Haven Florists</vt:lpstr>
      <vt:lpstr>Green Haven Florists</vt:lpstr>
      <vt:lpstr>PowerPoint Presentation</vt:lpstr>
      <vt:lpstr>PowerPoint Presentation</vt:lpstr>
      <vt:lpstr>PowerPoint Presentation</vt:lpstr>
      <vt:lpstr>  Cause-and-Effect </vt:lpstr>
      <vt:lpstr>PowerPoint Presentation</vt:lpstr>
      <vt:lpstr>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484</cp:revision>
  <dcterms:created xsi:type="dcterms:W3CDTF">2024-01-29T11:42:05Z</dcterms:created>
  <dcterms:modified xsi:type="dcterms:W3CDTF">2026-02-16T02:17:15Z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