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60" r:id="rId2"/>
    <p:sldId id="261" r:id="rId3"/>
    <p:sldId id="262" r:id="rId4"/>
    <p:sldId id="257" r:id="rId5"/>
    <p:sldId id="258" r:id="rId6"/>
    <p:sldId id="259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30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61BAA79E-4069-4CE5-AF14-962B41C00102}"/>
    <pc:docChg chg="custSel addSld delSld modSld sldOrd">
      <pc:chgData name="Rachel Smith" userId="5f7c83a3-9acd-4e36-a883-765ff390fd1f" providerId="ADAL" clId="{61BAA79E-4069-4CE5-AF14-962B41C00102}" dt="2022-12-05T14:40:58.884" v="133" actId="478"/>
      <pc:docMkLst>
        <pc:docMk/>
      </pc:docMkLst>
      <pc:sldChg chg="del">
        <pc:chgData name="Rachel Smith" userId="5f7c83a3-9acd-4e36-a883-765ff390fd1f" providerId="ADAL" clId="{61BAA79E-4069-4CE5-AF14-962B41C00102}" dt="2022-12-05T14:38:50.894" v="128" actId="2696"/>
        <pc:sldMkLst>
          <pc:docMk/>
          <pc:sldMk cId="109857222" sldId="256"/>
        </pc:sldMkLst>
      </pc:sldChg>
      <pc:sldChg chg="modSp mod">
        <pc:chgData name="Rachel Smith" userId="5f7c83a3-9acd-4e36-a883-765ff390fd1f" providerId="ADAL" clId="{61BAA79E-4069-4CE5-AF14-962B41C00102}" dt="2022-12-05T14:38:43.647" v="127" actId="20577"/>
        <pc:sldMkLst>
          <pc:docMk/>
          <pc:sldMk cId="3674784705" sldId="257"/>
        </pc:sldMkLst>
        <pc:spChg chg="mod">
          <ac:chgData name="Rachel Smith" userId="5f7c83a3-9acd-4e36-a883-765ff390fd1f" providerId="ADAL" clId="{61BAA79E-4069-4CE5-AF14-962B41C00102}" dt="2022-12-05T14:38:37.125" v="110" actId="20577"/>
          <ac:spMkLst>
            <pc:docMk/>
            <pc:sldMk cId="3674784705" sldId="257"/>
            <ac:spMk id="2" creationId="{533D447C-8433-4B57-B2A1-90DB6F93F4F7}"/>
          </ac:spMkLst>
        </pc:spChg>
        <pc:spChg chg="mod">
          <ac:chgData name="Rachel Smith" userId="5f7c83a3-9acd-4e36-a883-765ff390fd1f" providerId="ADAL" clId="{61BAA79E-4069-4CE5-AF14-962B41C00102}" dt="2022-12-05T14:38:43.647" v="127" actId="20577"/>
          <ac:spMkLst>
            <pc:docMk/>
            <pc:sldMk cId="3674784705" sldId="257"/>
            <ac:spMk id="3" creationId="{108BB3A6-A830-4257-8CB3-41A1A14EBB16}"/>
          </ac:spMkLst>
        </pc:spChg>
      </pc:sldChg>
      <pc:sldChg chg="delSp modSp new mod">
        <pc:chgData name="Rachel Smith" userId="5f7c83a3-9acd-4e36-a883-765ff390fd1f" providerId="ADAL" clId="{61BAA79E-4069-4CE5-AF14-962B41C00102}" dt="2022-12-05T14:40:58.884" v="133" actId="478"/>
        <pc:sldMkLst>
          <pc:docMk/>
          <pc:sldMk cId="3759631852" sldId="260"/>
        </pc:sldMkLst>
        <pc:spChg chg="mod">
          <ac:chgData name="Rachel Smith" userId="5f7c83a3-9acd-4e36-a883-765ff390fd1f" providerId="ADAL" clId="{61BAA79E-4069-4CE5-AF14-962B41C00102}" dt="2022-12-05T14:33:05.750" v="19" actId="20577"/>
          <ac:spMkLst>
            <pc:docMk/>
            <pc:sldMk cId="3759631852" sldId="260"/>
            <ac:spMk id="2" creationId="{48F30BFB-036B-A7BD-4EA2-DEF7483E22F1}"/>
          </ac:spMkLst>
        </pc:spChg>
        <pc:spChg chg="del">
          <ac:chgData name="Rachel Smith" userId="5f7c83a3-9acd-4e36-a883-765ff390fd1f" providerId="ADAL" clId="{61BAA79E-4069-4CE5-AF14-962B41C00102}" dt="2022-12-05T14:40:58.884" v="133" actId="478"/>
          <ac:spMkLst>
            <pc:docMk/>
            <pc:sldMk cId="3759631852" sldId="260"/>
            <ac:spMk id="3" creationId="{1FD2A3FD-6BAC-EA1E-52BE-F67BAACA9D92}"/>
          </ac:spMkLst>
        </pc:spChg>
      </pc:sldChg>
      <pc:sldChg chg="modSp new mod ord">
        <pc:chgData name="Rachel Smith" userId="5f7c83a3-9acd-4e36-a883-765ff390fd1f" providerId="ADAL" clId="{61BAA79E-4069-4CE5-AF14-962B41C00102}" dt="2022-12-05T14:37:54.909" v="71"/>
        <pc:sldMkLst>
          <pc:docMk/>
          <pc:sldMk cId="3855311980" sldId="261"/>
        </pc:sldMkLst>
        <pc:spChg chg="mod">
          <ac:chgData name="Rachel Smith" userId="5f7c83a3-9acd-4e36-a883-765ff390fd1f" providerId="ADAL" clId="{61BAA79E-4069-4CE5-AF14-962B41C00102}" dt="2022-12-05T14:35:09.552" v="67" actId="20577"/>
          <ac:spMkLst>
            <pc:docMk/>
            <pc:sldMk cId="3855311980" sldId="261"/>
            <ac:spMk id="2" creationId="{A1C10C12-B8C8-3D2A-5A6B-42D163D216F6}"/>
          </ac:spMkLst>
        </pc:spChg>
        <pc:spChg chg="mod">
          <ac:chgData name="Rachel Smith" userId="5f7c83a3-9acd-4e36-a883-765ff390fd1f" providerId="ADAL" clId="{61BAA79E-4069-4CE5-AF14-962B41C00102}" dt="2022-12-05T14:37:27.121" v="68"/>
          <ac:spMkLst>
            <pc:docMk/>
            <pc:sldMk cId="3855311980" sldId="261"/>
            <ac:spMk id="3" creationId="{AD49C570-6A1C-B08E-D5AD-EB1C3E733443}"/>
          </ac:spMkLst>
        </pc:spChg>
      </pc:sldChg>
      <pc:sldChg chg="delSp modSp new mod">
        <pc:chgData name="Rachel Smith" userId="5f7c83a3-9acd-4e36-a883-765ff390fd1f" providerId="ADAL" clId="{61BAA79E-4069-4CE5-AF14-962B41C00102}" dt="2022-12-05T14:39:28.181" v="132" actId="1076"/>
        <pc:sldMkLst>
          <pc:docMk/>
          <pc:sldMk cId="3633917951" sldId="262"/>
        </pc:sldMkLst>
        <pc:spChg chg="del">
          <ac:chgData name="Rachel Smith" userId="5f7c83a3-9acd-4e36-a883-765ff390fd1f" providerId="ADAL" clId="{61BAA79E-4069-4CE5-AF14-962B41C00102}" dt="2022-12-05T14:39:23.715" v="131" actId="478"/>
          <ac:spMkLst>
            <pc:docMk/>
            <pc:sldMk cId="3633917951" sldId="262"/>
            <ac:spMk id="2" creationId="{29E310EE-52E0-F71E-240B-2AD78ECA73D3}"/>
          </ac:spMkLst>
        </pc:spChg>
        <pc:spChg chg="mod">
          <ac:chgData name="Rachel Smith" userId="5f7c83a3-9acd-4e36-a883-765ff390fd1f" providerId="ADAL" clId="{61BAA79E-4069-4CE5-AF14-962B41C00102}" dt="2022-12-05T14:39:28.181" v="132" actId="1076"/>
          <ac:spMkLst>
            <pc:docMk/>
            <pc:sldMk cId="3633917951" sldId="262"/>
            <ac:spMk id="3" creationId="{B470BD00-0AD4-9D0E-F377-83A0EA9F751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619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474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419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52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72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640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69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138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337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92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397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605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vwKQqf4ix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mqrDVHMTG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30BFB-036B-A7BD-4EA2-DEF7483E22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Leadership Styles</a:t>
            </a:r>
          </a:p>
        </p:txBody>
      </p:sp>
    </p:spTree>
    <p:extLst>
      <p:ext uri="{BB962C8B-B14F-4D97-AF65-F5344CB8AC3E}">
        <p14:creationId xmlns:p14="http://schemas.microsoft.com/office/powerpoint/2010/main" val="3759631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10C12-B8C8-3D2A-5A6B-42D163D21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 the Ship Around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9C570-6A1C-B08E-D5AD-EB1C3E733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Take some notes.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What approaches can you identify?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are your views on the points made?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does he say about the best approaches to take?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311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0BD00-0AD4-9D0E-F377-83A0EA9F7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3483" y="3429000"/>
            <a:ext cx="10515600" cy="425196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David </a:t>
            </a:r>
            <a:r>
              <a:rPr lang="en-GB" dirty="0" err="1">
                <a:hlinkClick r:id="rId2"/>
              </a:rPr>
              <a:t>Marquet</a:t>
            </a:r>
            <a:r>
              <a:rPr lang="en-GB" dirty="0">
                <a:hlinkClick r:id="rId2"/>
              </a:rPr>
              <a:t>, Former-Captain, US Navy Seals: Turn The Ship Around!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917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D447C-8433-4B57-B2A1-90DB6F93F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Winston Churchill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BB3A6-A830-4257-8CB3-41A1A14EB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Try and identify the leadership styles on display</a:t>
            </a:r>
          </a:p>
          <a:p>
            <a:endParaRPr lang="en-GB" b="1" dirty="0"/>
          </a:p>
          <a:p>
            <a:r>
              <a:rPr lang="en-GB" b="1" dirty="0"/>
              <a:t>Be prepared to discuss within the session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84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06DF7-6C44-457E-92E3-59D55579C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04390-27F2-4E36-9587-3EAA4DEA51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b="1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https://www.youtube.com/watch?v=DmqrDVHMTGY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90315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58733-B4B3-40E5-ACAF-FC1686746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7FEE9-FCAE-4F0A-9684-EE4E05A06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r>
              <a:rPr lang="en-GB" sz="4800" b="1" dirty="0"/>
              <a:t>Thank You</a:t>
            </a:r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346849053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_2SEEDS">
      <a:dk1>
        <a:srgbClr val="000000"/>
      </a:dk1>
      <a:lt1>
        <a:srgbClr val="FFFFFF"/>
      </a:lt1>
      <a:dk2>
        <a:srgbClr val="412436"/>
      </a:dk2>
      <a:lt2>
        <a:srgbClr val="E2E8E4"/>
      </a:lt2>
      <a:accent1>
        <a:srgbClr val="BA7FA4"/>
      </a:accent1>
      <a:accent2>
        <a:srgbClr val="C292C4"/>
      </a:accent2>
      <a:accent3>
        <a:srgbClr val="C696A0"/>
      </a:accent3>
      <a:accent4>
        <a:srgbClr val="78B07B"/>
      </a:accent4>
      <a:accent5>
        <a:srgbClr val="83AD97"/>
      </a:accent5>
      <a:accent6>
        <a:srgbClr val="76ACA6"/>
      </a:accent6>
      <a:hlink>
        <a:srgbClr val="558D6B"/>
      </a:hlink>
      <a:folHlink>
        <a:srgbClr val="7F7F7F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84</Words>
  <Application>Microsoft Office PowerPoint</Application>
  <PresentationFormat>Widescreen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The Hand</vt:lpstr>
      <vt:lpstr>The Serif Hand Black</vt:lpstr>
      <vt:lpstr>SketchyVTI</vt:lpstr>
      <vt:lpstr>Leadership Styles</vt:lpstr>
      <vt:lpstr>Turn the Ship Around</vt:lpstr>
      <vt:lpstr>PowerPoint Presentation</vt:lpstr>
      <vt:lpstr>Winston Churchill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Smith</dc:creator>
  <cp:lastModifiedBy>Rachel Smith</cp:lastModifiedBy>
  <cp:revision>40</cp:revision>
  <dcterms:created xsi:type="dcterms:W3CDTF">2020-07-17T15:46:28Z</dcterms:created>
  <dcterms:modified xsi:type="dcterms:W3CDTF">2022-12-05T14:41:01Z</dcterms:modified>
</cp:coreProperties>
</file>