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9" r:id="rId1"/>
  </p:sldMasterIdLst>
  <p:notesMasterIdLst>
    <p:notesMasterId r:id="rId16"/>
  </p:notesMasterIdLst>
  <p:sldIdLst>
    <p:sldId id="256" r:id="rId2"/>
    <p:sldId id="257" r:id="rId3"/>
    <p:sldId id="264" r:id="rId4"/>
    <p:sldId id="284" r:id="rId5"/>
    <p:sldId id="307" r:id="rId6"/>
    <p:sldId id="308" r:id="rId7"/>
    <p:sldId id="310" r:id="rId8"/>
    <p:sldId id="286" r:id="rId9"/>
    <p:sldId id="283" r:id="rId10"/>
    <p:sldId id="276" r:id="rId11"/>
    <p:sldId id="309" r:id="rId12"/>
    <p:sldId id="287" r:id="rId13"/>
    <p:sldId id="269" r:id="rId14"/>
    <p:sldId id="290" r:id="rId15"/>
  </p:sldIdLst>
  <p:sldSz cx="9144000" cy="5143500" type="screen16x9"/>
  <p:notesSz cx="6858000" cy="9144000"/>
  <p:embeddedFontLst>
    <p:embeddedFont>
      <p:font typeface="Archivo" panose="020B0604020202020204" charset="0"/>
      <p:regular r:id="rId17"/>
      <p:bold r:id="rId18"/>
      <p:italic r:id="rId19"/>
      <p:boldItalic r:id="rId20"/>
    </p:embeddedFont>
    <p:embeddedFont>
      <p:font typeface="Cambria" panose="02040503050406030204" pitchFamily="18" charset="0"/>
      <p:regular r:id="rId21"/>
      <p:bold r:id="rId22"/>
      <p:italic r:id="rId23"/>
      <p:boldItalic r:id="rId24"/>
    </p:embeddedFont>
    <p:embeddedFont>
      <p:font typeface="DM Sans" pitchFamily="2" charset="0"/>
      <p:regular r:id="rId25"/>
      <p:bold r:id="rId26"/>
      <p:italic r:id="rId27"/>
      <p:boldItalic r:id="rId28"/>
    </p:embeddedFont>
    <p:embeddedFont>
      <p:font typeface="Paytone One" panose="020B0604020202020204" charset="0"/>
      <p:regular r:id="rId29"/>
    </p:embeddedFont>
    <p:embeddedFont>
      <p:font typeface="Raleway SemiBold" pitchFamily="2" charset="0"/>
      <p:bold r:id="rId30"/>
      <p:boldItalic r:id="rId31"/>
    </p:embeddedFont>
    <p:embeddedFont>
      <p:font typeface="Roboto Condensed Light" panose="02000000000000000000" pitchFamily="2" charset="0"/>
      <p:regular r:id="rId32"/>
      <p:italic r:id="rId33"/>
    </p:embeddedFont>
    <p:embeddedFont>
      <p:font typeface="Rubik Medium" panose="020B0604020202020204" charset="-79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483A1893-C82F-4CFB-B468-A72AED3BE0C5}">
          <p14:sldIdLst>
            <p14:sldId id="256"/>
            <p14:sldId id="257"/>
            <p14:sldId id="264"/>
            <p14:sldId id="284"/>
            <p14:sldId id="307"/>
            <p14:sldId id="308"/>
            <p14:sldId id="310"/>
            <p14:sldId id="286"/>
            <p14:sldId id="283"/>
            <p14:sldId id="276"/>
            <p14:sldId id="309"/>
            <p14:sldId id="287"/>
            <p14:sldId id="269"/>
            <p14:sldId id="290"/>
          </p14:sldIdLst>
        </p14:section>
        <p14:section name="Untitled Section" id="{D5D8EC3B-973C-47D3-B9B3-19EAA7C314A3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989881-390A-46BF-A115-C1025DD8FCE3}" v="19" dt="2025-06-28T21:07:34.212"/>
  </p1510:revLst>
</p1510:revInfo>
</file>

<file path=ppt/tableStyles.xml><?xml version="1.0" encoding="utf-8"?>
<a:tblStyleLst xmlns:a="http://schemas.openxmlformats.org/drawingml/2006/main" def="{896997E1-3C41-46BA-BF1A-860CF77FB4E1}">
  <a:tblStyle styleId="{896997E1-3C41-46BA-BF1A-860CF77FB4E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8" autoAdjust="0"/>
    <p:restoredTop sz="95033" autoAdjust="0"/>
  </p:normalViewPr>
  <p:slideViewPr>
    <p:cSldViewPr snapToGrid="0">
      <p:cViewPr varScale="1">
        <p:scale>
          <a:sx n="104" d="100"/>
          <a:sy n="104" d="100"/>
        </p:scale>
        <p:origin x="7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viewProps" Target="viewProps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ma Farache" userId="1cc5ba0e7f6ff5d5" providerId="LiveId" clId="{46989881-390A-46BF-A115-C1025DD8FCE3}"/>
    <pc:docChg chg="undo custSel addSld delSld modSld delMainMaster modSection">
      <pc:chgData name="Salma Farache" userId="1cc5ba0e7f6ff5d5" providerId="LiveId" clId="{46989881-390A-46BF-A115-C1025DD8FCE3}" dt="2025-06-29T18:19:30.191" v="2926" actId="20577"/>
      <pc:docMkLst>
        <pc:docMk/>
      </pc:docMkLst>
      <pc:sldChg chg="modSp mod">
        <pc:chgData name="Salma Farache" userId="1cc5ba0e7f6ff5d5" providerId="LiveId" clId="{46989881-390A-46BF-A115-C1025DD8FCE3}" dt="2025-06-29T18:19:30.191" v="2926" actId="20577"/>
        <pc:sldMkLst>
          <pc:docMk/>
          <pc:sldMk cId="0" sldId="257"/>
        </pc:sldMkLst>
        <pc:spChg chg="mod">
          <ac:chgData name="Salma Farache" userId="1cc5ba0e7f6ff5d5" providerId="LiveId" clId="{46989881-390A-46BF-A115-C1025DD8FCE3}" dt="2025-06-29T18:19:30.191" v="2926" actId="20577"/>
          <ac:spMkLst>
            <pc:docMk/>
            <pc:sldMk cId="0" sldId="257"/>
            <ac:spMk id="914" creationId="{00000000-0000-0000-0000-000000000000}"/>
          </ac:spMkLst>
        </pc:spChg>
      </pc:sldChg>
      <pc:sldChg chg="del">
        <pc:chgData name="Salma Farache" userId="1cc5ba0e7f6ff5d5" providerId="LiveId" clId="{46989881-390A-46BF-A115-C1025DD8FCE3}" dt="2025-06-27T20:43:41.701" v="465" actId="2696"/>
        <pc:sldMkLst>
          <pc:docMk/>
          <pc:sldMk cId="0" sldId="258"/>
        </pc:sldMkLst>
      </pc:sldChg>
      <pc:sldChg chg="del">
        <pc:chgData name="Salma Farache" userId="1cc5ba0e7f6ff5d5" providerId="LiveId" clId="{46989881-390A-46BF-A115-C1025DD8FCE3}" dt="2025-06-27T20:43:46.034" v="466" actId="2696"/>
        <pc:sldMkLst>
          <pc:docMk/>
          <pc:sldMk cId="0" sldId="259"/>
        </pc:sldMkLst>
      </pc:sldChg>
      <pc:sldChg chg="del">
        <pc:chgData name="Salma Farache" userId="1cc5ba0e7f6ff5d5" providerId="LiveId" clId="{46989881-390A-46BF-A115-C1025DD8FCE3}" dt="2025-06-27T20:43:52.592" v="467" actId="2696"/>
        <pc:sldMkLst>
          <pc:docMk/>
          <pc:sldMk cId="0" sldId="260"/>
        </pc:sldMkLst>
      </pc:sldChg>
      <pc:sldChg chg="del">
        <pc:chgData name="Salma Farache" userId="1cc5ba0e7f6ff5d5" providerId="LiveId" clId="{46989881-390A-46BF-A115-C1025DD8FCE3}" dt="2025-06-27T20:43:56.974" v="468" actId="2696"/>
        <pc:sldMkLst>
          <pc:docMk/>
          <pc:sldMk cId="0" sldId="261"/>
        </pc:sldMkLst>
      </pc:sldChg>
      <pc:sldChg chg="del">
        <pc:chgData name="Salma Farache" userId="1cc5ba0e7f6ff5d5" providerId="LiveId" clId="{46989881-390A-46BF-A115-C1025DD8FCE3}" dt="2025-06-27T20:44:02.045" v="469" actId="2696"/>
        <pc:sldMkLst>
          <pc:docMk/>
          <pc:sldMk cId="0" sldId="262"/>
        </pc:sldMkLst>
      </pc:sldChg>
      <pc:sldChg chg="del">
        <pc:chgData name="Salma Farache" userId="1cc5ba0e7f6ff5d5" providerId="LiveId" clId="{46989881-390A-46BF-A115-C1025DD8FCE3}" dt="2025-06-27T20:44:07.839" v="470" actId="2696"/>
        <pc:sldMkLst>
          <pc:docMk/>
          <pc:sldMk cId="0" sldId="263"/>
        </pc:sldMkLst>
      </pc:sldChg>
      <pc:sldChg chg="modSp mod">
        <pc:chgData name="Salma Farache" userId="1cc5ba0e7f6ff5d5" providerId="LiveId" clId="{46989881-390A-46BF-A115-C1025DD8FCE3}" dt="2025-06-28T20:48:01.632" v="2874" actId="207"/>
        <pc:sldMkLst>
          <pc:docMk/>
          <pc:sldMk cId="0" sldId="264"/>
        </pc:sldMkLst>
        <pc:spChg chg="mod">
          <ac:chgData name="Salma Farache" userId="1cc5ba0e7f6ff5d5" providerId="LiveId" clId="{46989881-390A-46BF-A115-C1025DD8FCE3}" dt="2025-06-28T14:37:38.513" v="661" actId="1076"/>
          <ac:spMkLst>
            <pc:docMk/>
            <pc:sldMk cId="0" sldId="264"/>
            <ac:spMk id="9" creationId="{C11703D5-07B4-27E0-7CA4-7446DE297A7D}"/>
          </ac:spMkLst>
        </pc:spChg>
        <pc:spChg chg="mod">
          <ac:chgData name="Salma Farache" userId="1cc5ba0e7f6ff5d5" providerId="LiveId" clId="{46989881-390A-46BF-A115-C1025DD8FCE3}" dt="2025-06-28T20:48:01.632" v="2874" actId="207"/>
          <ac:spMkLst>
            <pc:docMk/>
            <pc:sldMk cId="0" sldId="264"/>
            <ac:spMk id="18" creationId="{6702D64D-F197-EA01-1AC4-42BB1E809B16}"/>
          </ac:spMkLst>
        </pc:spChg>
      </pc:sldChg>
      <pc:sldChg chg="del">
        <pc:chgData name="Salma Farache" userId="1cc5ba0e7f6ff5d5" providerId="LiveId" clId="{46989881-390A-46BF-A115-C1025DD8FCE3}" dt="2025-06-27T20:44:15.355" v="471" actId="2696"/>
        <pc:sldMkLst>
          <pc:docMk/>
          <pc:sldMk cId="0" sldId="265"/>
        </pc:sldMkLst>
      </pc:sldChg>
      <pc:sldChg chg="del">
        <pc:chgData name="Salma Farache" userId="1cc5ba0e7f6ff5d5" providerId="LiveId" clId="{46989881-390A-46BF-A115-C1025DD8FCE3}" dt="2025-06-27T20:44:22.935" v="472" actId="2696"/>
        <pc:sldMkLst>
          <pc:docMk/>
          <pc:sldMk cId="0" sldId="266"/>
        </pc:sldMkLst>
      </pc:sldChg>
      <pc:sldChg chg="del">
        <pc:chgData name="Salma Farache" userId="1cc5ba0e7f6ff5d5" providerId="LiveId" clId="{46989881-390A-46BF-A115-C1025DD8FCE3}" dt="2025-06-27T20:44:37.593" v="474" actId="2696"/>
        <pc:sldMkLst>
          <pc:docMk/>
          <pc:sldMk cId="0" sldId="267"/>
        </pc:sldMkLst>
      </pc:sldChg>
      <pc:sldChg chg="del">
        <pc:chgData name="Salma Farache" userId="1cc5ba0e7f6ff5d5" providerId="LiveId" clId="{46989881-390A-46BF-A115-C1025DD8FCE3}" dt="2025-06-27T20:44:33.828" v="473" actId="2696"/>
        <pc:sldMkLst>
          <pc:docMk/>
          <pc:sldMk cId="0" sldId="268"/>
        </pc:sldMkLst>
      </pc:sldChg>
      <pc:sldChg chg="del">
        <pc:chgData name="Salma Farache" userId="1cc5ba0e7f6ff5d5" providerId="LiveId" clId="{46989881-390A-46BF-A115-C1025DD8FCE3}" dt="2025-06-27T20:45:13.492" v="478" actId="2696"/>
        <pc:sldMkLst>
          <pc:docMk/>
          <pc:sldMk cId="0" sldId="270"/>
        </pc:sldMkLst>
      </pc:sldChg>
      <pc:sldChg chg="del">
        <pc:chgData name="Salma Farache" userId="1cc5ba0e7f6ff5d5" providerId="LiveId" clId="{46989881-390A-46BF-A115-C1025DD8FCE3}" dt="2025-06-27T20:44:51.166" v="475" actId="2696"/>
        <pc:sldMkLst>
          <pc:docMk/>
          <pc:sldMk cId="0" sldId="271"/>
        </pc:sldMkLst>
      </pc:sldChg>
      <pc:sldChg chg="del">
        <pc:chgData name="Salma Farache" userId="1cc5ba0e7f6ff5d5" providerId="LiveId" clId="{46989881-390A-46BF-A115-C1025DD8FCE3}" dt="2025-06-27T20:44:56.548" v="476" actId="2696"/>
        <pc:sldMkLst>
          <pc:docMk/>
          <pc:sldMk cId="0" sldId="272"/>
        </pc:sldMkLst>
      </pc:sldChg>
      <pc:sldChg chg="del">
        <pc:chgData name="Salma Farache" userId="1cc5ba0e7f6ff5d5" providerId="LiveId" clId="{46989881-390A-46BF-A115-C1025DD8FCE3}" dt="2025-06-27T20:45:00.779" v="477" actId="2696"/>
        <pc:sldMkLst>
          <pc:docMk/>
          <pc:sldMk cId="0" sldId="273"/>
        </pc:sldMkLst>
      </pc:sldChg>
      <pc:sldChg chg="del">
        <pc:chgData name="Salma Farache" userId="1cc5ba0e7f6ff5d5" providerId="LiveId" clId="{46989881-390A-46BF-A115-C1025DD8FCE3}" dt="2025-06-27T20:45:18.290" v="479" actId="2696"/>
        <pc:sldMkLst>
          <pc:docMk/>
          <pc:sldMk cId="0" sldId="274"/>
        </pc:sldMkLst>
      </pc:sldChg>
      <pc:sldChg chg="del">
        <pc:chgData name="Salma Farache" userId="1cc5ba0e7f6ff5d5" providerId="LiveId" clId="{46989881-390A-46BF-A115-C1025DD8FCE3}" dt="2025-06-27T20:43:36.116" v="464" actId="2696"/>
        <pc:sldMkLst>
          <pc:docMk/>
          <pc:sldMk cId="0" sldId="275"/>
        </pc:sldMkLst>
      </pc:sldChg>
      <pc:sldChg chg="modSp mod">
        <pc:chgData name="Salma Farache" userId="1cc5ba0e7f6ff5d5" providerId="LiveId" clId="{46989881-390A-46BF-A115-C1025DD8FCE3}" dt="2025-06-28T18:57:58.693" v="2139" actId="14100"/>
        <pc:sldMkLst>
          <pc:docMk/>
          <pc:sldMk cId="0" sldId="276"/>
        </pc:sldMkLst>
        <pc:spChg chg="mod">
          <ac:chgData name="Salma Farache" userId="1cc5ba0e7f6ff5d5" providerId="LiveId" clId="{46989881-390A-46BF-A115-C1025DD8FCE3}" dt="2025-06-28T18:57:58.693" v="2139" actId="14100"/>
          <ac:spMkLst>
            <pc:docMk/>
            <pc:sldMk cId="0" sldId="276"/>
            <ac:spMk id="7" creationId="{07AA54BF-E6C5-5772-635C-B1D392671A77}"/>
          </ac:spMkLst>
        </pc:spChg>
        <pc:spChg chg="mod">
          <ac:chgData name="Salma Farache" userId="1cc5ba0e7f6ff5d5" providerId="LiveId" clId="{46989881-390A-46BF-A115-C1025DD8FCE3}" dt="2025-06-28T14:54:59.009" v="890" actId="20577"/>
          <ac:spMkLst>
            <pc:docMk/>
            <pc:sldMk cId="0" sldId="276"/>
            <ac:spMk id="1365" creationId="{00000000-0000-0000-0000-000000000000}"/>
          </ac:spMkLst>
        </pc:spChg>
      </pc:sldChg>
      <pc:sldChg chg="del">
        <pc:chgData name="Salma Farache" userId="1cc5ba0e7f6ff5d5" providerId="LiveId" clId="{46989881-390A-46BF-A115-C1025DD8FCE3}" dt="2025-06-27T20:45:30.058" v="480" actId="2696"/>
        <pc:sldMkLst>
          <pc:docMk/>
          <pc:sldMk cId="0" sldId="277"/>
        </pc:sldMkLst>
      </pc:sldChg>
      <pc:sldChg chg="del">
        <pc:chgData name="Salma Farache" userId="1cc5ba0e7f6ff5d5" providerId="LiveId" clId="{46989881-390A-46BF-A115-C1025DD8FCE3}" dt="2025-06-27T20:45:33.809" v="481" actId="2696"/>
        <pc:sldMkLst>
          <pc:docMk/>
          <pc:sldMk cId="0" sldId="278"/>
        </pc:sldMkLst>
      </pc:sldChg>
      <pc:sldChg chg="del">
        <pc:chgData name="Salma Farache" userId="1cc5ba0e7f6ff5d5" providerId="LiveId" clId="{46989881-390A-46BF-A115-C1025DD8FCE3}" dt="2025-06-27T20:45:38.570" v="482" actId="2696"/>
        <pc:sldMkLst>
          <pc:docMk/>
          <pc:sldMk cId="0" sldId="279"/>
        </pc:sldMkLst>
      </pc:sldChg>
      <pc:sldChg chg="del">
        <pc:chgData name="Salma Farache" userId="1cc5ba0e7f6ff5d5" providerId="LiveId" clId="{46989881-390A-46BF-A115-C1025DD8FCE3}" dt="2025-06-27T20:46:20.840" v="504" actId="47"/>
        <pc:sldMkLst>
          <pc:docMk/>
          <pc:sldMk cId="0" sldId="280"/>
        </pc:sldMkLst>
      </pc:sldChg>
      <pc:sldChg chg="del">
        <pc:chgData name="Salma Farache" userId="1cc5ba0e7f6ff5d5" providerId="LiveId" clId="{46989881-390A-46BF-A115-C1025DD8FCE3}" dt="2025-06-27T20:46:19.695" v="503" actId="47"/>
        <pc:sldMkLst>
          <pc:docMk/>
          <pc:sldMk cId="0" sldId="281"/>
        </pc:sldMkLst>
      </pc:sldChg>
      <pc:sldChg chg="del">
        <pc:chgData name="Salma Farache" userId="1cc5ba0e7f6ff5d5" providerId="LiveId" clId="{46989881-390A-46BF-A115-C1025DD8FCE3}" dt="2025-06-27T20:46:18.752" v="502" actId="47"/>
        <pc:sldMkLst>
          <pc:docMk/>
          <pc:sldMk cId="0" sldId="282"/>
        </pc:sldMkLst>
      </pc:sldChg>
      <pc:sldChg chg="addSp delSp modSp mod">
        <pc:chgData name="Salma Farache" userId="1cc5ba0e7f6ff5d5" providerId="LiveId" clId="{46989881-390A-46BF-A115-C1025DD8FCE3}" dt="2025-06-28T21:08:04.431" v="2880" actId="1076"/>
        <pc:sldMkLst>
          <pc:docMk/>
          <pc:sldMk cId="0" sldId="283"/>
        </pc:sldMkLst>
        <pc:spChg chg="mod">
          <ac:chgData name="Salma Farache" userId="1cc5ba0e7f6ff5d5" providerId="LiveId" clId="{46989881-390A-46BF-A115-C1025DD8FCE3}" dt="2025-06-28T19:26:59.917" v="2395" actId="207"/>
          <ac:spMkLst>
            <pc:docMk/>
            <pc:sldMk cId="0" sldId="283"/>
            <ac:spMk id="3" creationId="{61C26A73-54B3-9C62-67CE-AD43FC2D5C66}"/>
          </ac:spMkLst>
        </pc:spChg>
        <pc:spChg chg="add mod">
          <ac:chgData name="Salma Farache" userId="1cc5ba0e7f6ff5d5" providerId="LiveId" clId="{46989881-390A-46BF-A115-C1025DD8FCE3}" dt="2025-06-28T20:38:00.359" v="2423" actId="207"/>
          <ac:spMkLst>
            <pc:docMk/>
            <pc:sldMk cId="0" sldId="283"/>
            <ac:spMk id="7" creationId="{85094CCF-66CB-C604-3A4B-2F670FE292E5}"/>
          </ac:spMkLst>
        </pc:spChg>
        <pc:spChg chg="add mod">
          <ac:chgData name="Salma Farache" userId="1cc5ba0e7f6ff5d5" providerId="LiveId" clId="{46989881-390A-46BF-A115-C1025DD8FCE3}" dt="2025-06-28T21:08:04.431" v="2880" actId="1076"/>
          <ac:spMkLst>
            <pc:docMk/>
            <pc:sldMk cId="0" sldId="283"/>
            <ac:spMk id="8" creationId="{7A3C9FC3-CF3C-5D53-EDF2-D829D6810CE8}"/>
          </ac:spMkLst>
        </pc:spChg>
        <pc:spChg chg="mod">
          <ac:chgData name="Salma Farache" userId="1cc5ba0e7f6ff5d5" providerId="LiveId" clId="{46989881-390A-46BF-A115-C1025DD8FCE3}" dt="2025-06-28T20:37:01.676" v="2415" actId="207"/>
          <ac:spMkLst>
            <pc:docMk/>
            <pc:sldMk cId="0" sldId="283"/>
            <ac:spMk id="11" creationId="{FC73F339-2744-8F24-6C9A-0DBE7D1B6A3C}"/>
          </ac:spMkLst>
        </pc:spChg>
        <pc:spChg chg="mod">
          <ac:chgData name="Salma Farache" userId="1cc5ba0e7f6ff5d5" providerId="LiveId" clId="{46989881-390A-46BF-A115-C1025DD8FCE3}" dt="2025-06-28T20:37:12.638" v="2416" actId="207"/>
          <ac:spMkLst>
            <pc:docMk/>
            <pc:sldMk cId="0" sldId="283"/>
            <ac:spMk id="1711" creationId="{00000000-0000-0000-0000-000000000000}"/>
          </ac:spMkLst>
        </pc:spChg>
        <pc:grpChg chg="mod">
          <ac:chgData name="Salma Farache" userId="1cc5ba0e7f6ff5d5" providerId="LiveId" clId="{46989881-390A-46BF-A115-C1025DD8FCE3}" dt="2025-06-27T19:46:30.714" v="6" actId="1076"/>
          <ac:grpSpMkLst>
            <pc:docMk/>
            <pc:sldMk cId="0" sldId="283"/>
            <ac:grpSpMk id="4" creationId="{CE67FD3F-0A2B-FB61-DD6C-3853845A0E02}"/>
          </ac:grpSpMkLst>
        </pc:grpChg>
        <pc:grpChg chg="mod">
          <ac:chgData name="Salma Farache" userId="1cc5ba0e7f6ff5d5" providerId="LiveId" clId="{46989881-390A-46BF-A115-C1025DD8FCE3}" dt="2025-06-28T19:26:27.808" v="2392" actId="1076"/>
          <ac:grpSpMkLst>
            <pc:docMk/>
            <pc:sldMk cId="0" sldId="283"/>
            <ac:grpSpMk id="1712" creationId="{00000000-0000-0000-0000-000000000000}"/>
          </ac:grpSpMkLst>
        </pc:grpChg>
        <pc:picChg chg="mod">
          <ac:chgData name="Salma Farache" userId="1cc5ba0e7f6ff5d5" providerId="LiveId" clId="{46989881-390A-46BF-A115-C1025DD8FCE3}" dt="2025-06-28T20:35:49.215" v="2407" actId="1076"/>
          <ac:picMkLst>
            <pc:docMk/>
            <pc:sldMk cId="0" sldId="283"/>
            <ac:picMk id="1719" creationId="{00000000-0000-0000-0000-000000000000}"/>
          </ac:picMkLst>
        </pc:picChg>
      </pc:sldChg>
      <pc:sldChg chg="addSp modSp mod">
        <pc:chgData name="Salma Farache" userId="1cc5ba0e7f6ff5d5" providerId="LiveId" clId="{46989881-390A-46BF-A115-C1025DD8FCE3}" dt="2025-06-28T20:47:26.548" v="2873" actId="207"/>
        <pc:sldMkLst>
          <pc:docMk/>
          <pc:sldMk cId="0" sldId="284"/>
        </pc:sldMkLst>
        <pc:spChg chg="add mod">
          <ac:chgData name="Salma Farache" userId="1cc5ba0e7f6ff5d5" providerId="LiveId" clId="{46989881-390A-46BF-A115-C1025DD8FCE3}" dt="2025-06-28T19:23:50.011" v="2388" actId="1076"/>
          <ac:spMkLst>
            <pc:docMk/>
            <pc:sldMk cId="0" sldId="284"/>
            <ac:spMk id="10" creationId="{A2BCB429-4A74-692C-915A-EFEB1F4B7D94}"/>
          </ac:spMkLst>
        </pc:spChg>
        <pc:spChg chg="mod">
          <ac:chgData name="Salma Farache" userId="1cc5ba0e7f6ff5d5" providerId="LiveId" clId="{46989881-390A-46BF-A115-C1025DD8FCE3}" dt="2025-06-28T19:22:29.168" v="2379" actId="1076"/>
          <ac:spMkLst>
            <pc:docMk/>
            <pc:sldMk cId="0" sldId="284"/>
            <ac:spMk id="17" creationId="{0442E689-5C49-3A6C-F065-812A624F4E0D}"/>
          </ac:spMkLst>
        </pc:spChg>
        <pc:spChg chg="mod">
          <ac:chgData name="Salma Farache" userId="1cc5ba0e7f6ff5d5" providerId="LiveId" clId="{46989881-390A-46BF-A115-C1025DD8FCE3}" dt="2025-06-28T18:33:23.769" v="2117" actId="1076"/>
          <ac:spMkLst>
            <pc:docMk/>
            <pc:sldMk cId="0" sldId="284"/>
            <ac:spMk id="20" creationId="{EECC4260-5851-2A7F-F2EB-76EFD75BC241}"/>
          </ac:spMkLst>
        </pc:spChg>
        <pc:spChg chg="mod">
          <ac:chgData name="Salma Farache" userId="1cc5ba0e7f6ff5d5" providerId="LiveId" clId="{46989881-390A-46BF-A115-C1025DD8FCE3}" dt="2025-06-28T20:47:26.548" v="2873" actId="207"/>
          <ac:spMkLst>
            <pc:docMk/>
            <pc:sldMk cId="0" sldId="284"/>
            <ac:spMk id="29" creationId="{22B89CCA-33F5-5031-A63F-18C97BD67EDB}"/>
          </ac:spMkLst>
        </pc:spChg>
        <pc:spChg chg="mod">
          <ac:chgData name="Salma Farache" userId="1cc5ba0e7f6ff5d5" providerId="LiveId" clId="{46989881-390A-46BF-A115-C1025DD8FCE3}" dt="2025-06-28T19:23:58.252" v="2389" actId="1076"/>
          <ac:spMkLst>
            <pc:docMk/>
            <pc:sldMk cId="0" sldId="284"/>
            <ac:spMk id="1724" creationId="{00000000-0000-0000-0000-000000000000}"/>
          </ac:spMkLst>
        </pc:spChg>
        <pc:spChg chg="mod">
          <ac:chgData name="Salma Farache" userId="1cc5ba0e7f6ff5d5" providerId="LiveId" clId="{46989881-390A-46BF-A115-C1025DD8FCE3}" dt="2025-06-28T18:33:49.075" v="2121" actId="1076"/>
          <ac:spMkLst>
            <pc:docMk/>
            <pc:sldMk cId="0" sldId="284"/>
            <ac:spMk id="1725" creationId="{00000000-0000-0000-0000-000000000000}"/>
          </ac:spMkLst>
        </pc:spChg>
        <pc:spChg chg="mod">
          <ac:chgData name="Salma Farache" userId="1cc5ba0e7f6ff5d5" providerId="LiveId" clId="{46989881-390A-46BF-A115-C1025DD8FCE3}" dt="2025-06-28T19:25:12.142" v="2391" actId="1076"/>
          <ac:spMkLst>
            <pc:docMk/>
            <pc:sldMk cId="0" sldId="284"/>
            <ac:spMk id="1733" creationId="{00000000-0000-0000-0000-000000000000}"/>
          </ac:spMkLst>
        </pc:spChg>
        <pc:spChg chg="mod">
          <ac:chgData name="Salma Farache" userId="1cc5ba0e7f6ff5d5" providerId="LiveId" clId="{46989881-390A-46BF-A115-C1025DD8FCE3}" dt="2025-06-28T18:33:39.883" v="2120" actId="1076"/>
          <ac:spMkLst>
            <pc:docMk/>
            <pc:sldMk cId="0" sldId="284"/>
            <ac:spMk id="1736" creationId="{00000000-0000-0000-0000-000000000000}"/>
          </ac:spMkLst>
        </pc:spChg>
        <pc:grpChg chg="mod">
          <ac:chgData name="Salma Farache" userId="1cc5ba0e7f6ff5d5" providerId="LiveId" clId="{46989881-390A-46BF-A115-C1025DD8FCE3}" dt="2025-06-28T19:22:36.007" v="2380" actId="1076"/>
          <ac:grpSpMkLst>
            <pc:docMk/>
            <pc:sldMk cId="0" sldId="284"/>
            <ac:grpSpMk id="2" creationId="{82AD8F38-5F2F-D9FF-62E4-EC8BF6A64225}"/>
          </ac:grpSpMkLst>
        </pc:grpChg>
        <pc:grpChg chg="mod">
          <ac:chgData name="Salma Farache" userId="1cc5ba0e7f6ff5d5" providerId="LiveId" clId="{46989881-390A-46BF-A115-C1025DD8FCE3}" dt="2025-06-28T19:23:14.489" v="2384" actId="1076"/>
          <ac:grpSpMkLst>
            <pc:docMk/>
            <pc:sldMk cId="0" sldId="284"/>
            <ac:grpSpMk id="21" creationId="{8CB5B689-34EE-299C-58C4-4E7CE15719E0}"/>
          </ac:grpSpMkLst>
        </pc:grpChg>
        <pc:picChg chg="mod">
          <ac:chgData name="Salma Farache" userId="1cc5ba0e7f6ff5d5" providerId="LiveId" clId="{46989881-390A-46BF-A115-C1025DD8FCE3}" dt="2025-06-28T19:23:00.453" v="2383" actId="14100"/>
          <ac:picMkLst>
            <pc:docMk/>
            <pc:sldMk cId="0" sldId="284"/>
            <ac:picMk id="9" creationId="{4FF92B3F-23D2-8C79-FB15-6A6D064FD364}"/>
          </ac:picMkLst>
        </pc:picChg>
        <pc:picChg chg="mod">
          <ac:chgData name="Salma Farache" userId="1cc5ba0e7f6ff5d5" providerId="LiveId" clId="{46989881-390A-46BF-A115-C1025DD8FCE3}" dt="2025-06-28T19:23:32.053" v="2387" actId="14100"/>
          <ac:picMkLst>
            <pc:docMk/>
            <pc:sldMk cId="0" sldId="284"/>
            <ac:picMk id="27" creationId="{C357098E-363A-817F-8B53-97E4605E8449}"/>
          </ac:picMkLst>
        </pc:picChg>
      </pc:sldChg>
      <pc:sldChg chg="del">
        <pc:chgData name="Salma Farache" userId="1cc5ba0e7f6ff5d5" providerId="LiveId" clId="{46989881-390A-46BF-A115-C1025DD8FCE3}" dt="2025-06-27T20:46:18.523" v="501" actId="47"/>
        <pc:sldMkLst>
          <pc:docMk/>
          <pc:sldMk cId="0" sldId="285"/>
        </pc:sldMkLst>
      </pc:sldChg>
      <pc:sldChg chg="modSp mod">
        <pc:chgData name="Salma Farache" userId="1cc5ba0e7f6ff5d5" providerId="LiveId" clId="{46989881-390A-46BF-A115-C1025DD8FCE3}" dt="2025-06-27T20:38:49.376" v="439" actId="14100"/>
        <pc:sldMkLst>
          <pc:docMk/>
          <pc:sldMk cId="0" sldId="287"/>
        </pc:sldMkLst>
        <pc:spChg chg="mod">
          <ac:chgData name="Salma Farache" userId="1cc5ba0e7f6ff5d5" providerId="LiveId" clId="{46989881-390A-46BF-A115-C1025DD8FCE3}" dt="2025-06-27T20:38:49.376" v="439" actId="14100"/>
          <ac:spMkLst>
            <pc:docMk/>
            <pc:sldMk cId="0" sldId="287"/>
            <ac:spMk id="1809" creationId="{00000000-0000-0000-0000-000000000000}"/>
          </ac:spMkLst>
        </pc:spChg>
      </pc:sldChg>
      <pc:sldChg chg="del">
        <pc:chgData name="Salma Farache" userId="1cc5ba0e7f6ff5d5" providerId="LiveId" clId="{46989881-390A-46BF-A115-C1025DD8FCE3}" dt="2025-06-27T20:46:18.348" v="500" actId="47"/>
        <pc:sldMkLst>
          <pc:docMk/>
          <pc:sldMk cId="0" sldId="288"/>
        </pc:sldMkLst>
      </pc:sldChg>
      <pc:sldChg chg="del">
        <pc:chgData name="Salma Farache" userId="1cc5ba0e7f6ff5d5" providerId="LiveId" clId="{46989881-390A-46BF-A115-C1025DD8FCE3}" dt="2025-06-27T20:46:18.102" v="499" actId="47"/>
        <pc:sldMkLst>
          <pc:docMk/>
          <pc:sldMk cId="0" sldId="289"/>
        </pc:sldMkLst>
      </pc:sldChg>
      <pc:sldChg chg="modSp mod">
        <pc:chgData name="Salma Farache" userId="1cc5ba0e7f6ff5d5" providerId="LiveId" clId="{46989881-390A-46BF-A115-C1025DD8FCE3}" dt="2025-06-28T21:07:36.619" v="2879" actId="20577"/>
        <pc:sldMkLst>
          <pc:docMk/>
          <pc:sldMk cId="0" sldId="290"/>
        </pc:sldMkLst>
        <pc:spChg chg="mod">
          <ac:chgData name="Salma Farache" userId="1cc5ba0e7f6ff5d5" providerId="LiveId" clId="{46989881-390A-46BF-A115-C1025DD8FCE3}" dt="2025-06-28T21:07:36.619" v="2879" actId="20577"/>
          <ac:spMkLst>
            <pc:docMk/>
            <pc:sldMk cId="0" sldId="290"/>
            <ac:spMk id="2458" creationId="{00000000-0000-0000-0000-000000000000}"/>
          </ac:spMkLst>
        </pc:spChg>
        <pc:spChg chg="mod">
          <ac:chgData name="Salma Farache" userId="1cc5ba0e7f6ff5d5" providerId="LiveId" clId="{46989881-390A-46BF-A115-C1025DD8FCE3}" dt="2025-06-28T20:44:04.237" v="2862" actId="14100"/>
          <ac:spMkLst>
            <pc:docMk/>
            <pc:sldMk cId="0" sldId="290"/>
            <ac:spMk id="2459" creationId="{00000000-0000-0000-0000-000000000000}"/>
          </ac:spMkLst>
        </pc:spChg>
      </pc:sldChg>
      <pc:sldChg chg="del">
        <pc:chgData name="Salma Farache" userId="1cc5ba0e7f6ff5d5" providerId="LiveId" clId="{46989881-390A-46BF-A115-C1025DD8FCE3}" dt="2025-06-27T20:46:17.870" v="498" actId="47"/>
        <pc:sldMkLst>
          <pc:docMk/>
          <pc:sldMk cId="0" sldId="291"/>
        </pc:sldMkLst>
      </pc:sldChg>
      <pc:sldChg chg="del">
        <pc:chgData name="Salma Farache" userId="1cc5ba0e7f6ff5d5" providerId="LiveId" clId="{46989881-390A-46BF-A115-C1025DD8FCE3}" dt="2025-06-27T20:46:16.575" v="497" actId="47"/>
        <pc:sldMkLst>
          <pc:docMk/>
          <pc:sldMk cId="0" sldId="292"/>
        </pc:sldMkLst>
      </pc:sldChg>
      <pc:sldChg chg="del">
        <pc:chgData name="Salma Farache" userId="1cc5ba0e7f6ff5d5" providerId="LiveId" clId="{46989881-390A-46BF-A115-C1025DD8FCE3}" dt="2025-06-27T20:46:16.321" v="496" actId="47"/>
        <pc:sldMkLst>
          <pc:docMk/>
          <pc:sldMk cId="0" sldId="293"/>
        </pc:sldMkLst>
      </pc:sldChg>
      <pc:sldChg chg="del">
        <pc:chgData name="Salma Farache" userId="1cc5ba0e7f6ff5d5" providerId="LiveId" clId="{46989881-390A-46BF-A115-C1025DD8FCE3}" dt="2025-06-27T20:46:16.283" v="495" actId="47"/>
        <pc:sldMkLst>
          <pc:docMk/>
          <pc:sldMk cId="0" sldId="294"/>
        </pc:sldMkLst>
      </pc:sldChg>
      <pc:sldChg chg="del">
        <pc:chgData name="Salma Farache" userId="1cc5ba0e7f6ff5d5" providerId="LiveId" clId="{46989881-390A-46BF-A115-C1025DD8FCE3}" dt="2025-06-27T20:46:16.067" v="494" actId="47"/>
        <pc:sldMkLst>
          <pc:docMk/>
          <pc:sldMk cId="0" sldId="295"/>
        </pc:sldMkLst>
      </pc:sldChg>
      <pc:sldChg chg="del">
        <pc:chgData name="Salma Farache" userId="1cc5ba0e7f6ff5d5" providerId="LiveId" clId="{46989881-390A-46BF-A115-C1025DD8FCE3}" dt="2025-06-27T20:46:15.702" v="493" actId="47"/>
        <pc:sldMkLst>
          <pc:docMk/>
          <pc:sldMk cId="0" sldId="296"/>
        </pc:sldMkLst>
      </pc:sldChg>
      <pc:sldChg chg="del">
        <pc:chgData name="Salma Farache" userId="1cc5ba0e7f6ff5d5" providerId="LiveId" clId="{46989881-390A-46BF-A115-C1025DD8FCE3}" dt="2025-06-27T20:46:15.418" v="492" actId="47"/>
        <pc:sldMkLst>
          <pc:docMk/>
          <pc:sldMk cId="0" sldId="297"/>
        </pc:sldMkLst>
      </pc:sldChg>
      <pc:sldChg chg="del">
        <pc:chgData name="Salma Farache" userId="1cc5ba0e7f6ff5d5" providerId="LiveId" clId="{46989881-390A-46BF-A115-C1025DD8FCE3}" dt="2025-06-27T20:46:15.193" v="491" actId="47"/>
        <pc:sldMkLst>
          <pc:docMk/>
          <pc:sldMk cId="0" sldId="298"/>
        </pc:sldMkLst>
      </pc:sldChg>
      <pc:sldChg chg="del">
        <pc:chgData name="Salma Farache" userId="1cc5ba0e7f6ff5d5" providerId="LiveId" clId="{46989881-390A-46BF-A115-C1025DD8FCE3}" dt="2025-06-27T20:46:14.947" v="490" actId="47"/>
        <pc:sldMkLst>
          <pc:docMk/>
          <pc:sldMk cId="0" sldId="299"/>
        </pc:sldMkLst>
      </pc:sldChg>
      <pc:sldChg chg="del">
        <pc:chgData name="Salma Farache" userId="1cc5ba0e7f6ff5d5" providerId="LiveId" clId="{46989881-390A-46BF-A115-C1025DD8FCE3}" dt="2025-06-27T20:46:14.768" v="489" actId="47"/>
        <pc:sldMkLst>
          <pc:docMk/>
          <pc:sldMk cId="0" sldId="300"/>
        </pc:sldMkLst>
      </pc:sldChg>
      <pc:sldChg chg="del">
        <pc:chgData name="Salma Farache" userId="1cc5ba0e7f6ff5d5" providerId="LiveId" clId="{46989881-390A-46BF-A115-C1025DD8FCE3}" dt="2025-06-27T20:46:14.467" v="488" actId="47"/>
        <pc:sldMkLst>
          <pc:docMk/>
          <pc:sldMk cId="0" sldId="301"/>
        </pc:sldMkLst>
      </pc:sldChg>
      <pc:sldChg chg="del">
        <pc:chgData name="Salma Farache" userId="1cc5ba0e7f6ff5d5" providerId="LiveId" clId="{46989881-390A-46BF-A115-C1025DD8FCE3}" dt="2025-06-27T20:46:14.193" v="487" actId="47"/>
        <pc:sldMkLst>
          <pc:docMk/>
          <pc:sldMk cId="0" sldId="302"/>
        </pc:sldMkLst>
      </pc:sldChg>
      <pc:sldChg chg="del">
        <pc:chgData name="Salma Farache" userId="1cc5ba0e7f6ff5d5" providerId="LiveId" clId="{46989881-390A-46BF-A115-C1025DD8FCE3}" dt="2025-06-27T20:46:13.735" v="486" actId="47"/>
        <pc:sldMkLst>
          <pc:docMk/>
          <pc:sldMk cId="0" sldId="303"/>
        </pc:sldMkLst>
      </pc:sldChg>
      <pc:sldChg chg="del">
        <pc:chgData name="Salma Farache" userId="1cc5ba0e7f6ff5d5" providerId="LiveId" clId="{46989881-390A-46BF-A115-C1025DD8FCE3}" dt="2025-06-27T20:46:13.318" v="485" actId="47"/>
        <pc:sldMkLst>
          <pc:docMk/>
          <pc:sldMk cId="0" sldId="304"/>
        </pc:sldMkLst>
      </pc:sldChg>
      <pc:sldChg chg="del">
        <pc:chgData name="Salma Farache" userId="1cc5ba0e7f6ff5d5" providerId="LiveId" clId="{46989881-390A-46BF-A115-C1025DD8FCE3}" dt="2025-06-27T20:46:12.843" v="484" actId="47"/>
        <pc:sldMkLst>
          <pc:docMk/>
          <pc:sldMk cId="0" sldId="305"/>
        </pc:sldMkLst>
      </pc:sldChg>
      <pc:sldChg chg="del">
        <pc:chgData name="Salma Farache" userId="1cc5ba0e7f6ff5d5" providerId="LiveId" clId="{46989881-390A-46BF-A115-C1025DD8FCE3}" dt="2025-06-27T20:46:12.270" v="483" actId="47"/>
        <pc:sldMkLst>
          <pc:docMk/>
          <pc:sldMk cId="0" sldId="306"/>
        </pc:sldMkLst>
      </pc:sldChg>
      <pc:sldChg chg="modSp mod">
        <pc:chgData name="Salma Farache" userId="1cc5ba0e7f6ff5d5" providerId="LiveId" clId="{46989881-390A-46BF-A115-C1025DD8FCE3}" dt="2025-06-28T20:47:02.194" v="2872" actId="207"/>
        <pc:sldMkLst>
          <pc:docMk/>
          <pc:sldMk cId="3702847763" sldId="307"/>
        </pc:sldMkLst>
        <pc:spChg chg="mod">
          <ac:chgData name="Salma Farache" userId="1cc5ba0e7f6ff5d5" providerId="LiveId" clId="{46989881-390A-46BF-A115-C1025DD8FCE3}" dt="2025-06-28T14:50:16.299" v="861" actId="14100"/>
          <ac:spMkLst>
            <pc:docMk/>
            <pc:sldMk cId="3702847763" sldId="307"/>
            <ac:spMk id="2" creationId="{038B524D-AAA9-FA88-7AAA-65FDAE2B30A5}"/>
          </ac:spMkLst>
        </pc:spChg>
        <pc:spChg chg="mod">
          <ac:chgData name="Salma Farache" userId="1cc5ba0e7f6ff5d5" providerId="LiveId" clId="{46989881-390A-46BF-A115-C1025DD8FCE3}" dt="2025-06-28T16:40:51.699" v="2056" actId="20577"/>
          <ac:spMkLst>
            <pc:docMk/>
            <pc:sldMk cId="3702847763" sldId="307"/>
            <ac:spMk id="14" creationId="{73AE3BFB-F555-5B5E-7C03-DF614454C086}"/>
          </ac:spMkLst>
        </pc:spChg>
        <pc:spChg chg="mod">
          <ac:chgData name="Salma Farache" userId="1cc5ba0e7f6ff5d5" providerId="LiveId" clId="{46989881-390A-46BF-A115-C1025DD8FCE3}" dt="2025-06-28T14:48:44.323" v="829" actId="20577"/>
          <ac:spMkLst>
            <pc:docMk/>
            <pc:sldMk cId="3702847763" sldId="307"/>
            <ac:spMk id="15" creationId="{8C1DF2B8-675B-77F8-1D1A-A3D1F44A7387}"/>
          </ac:spMkLst>
        </pc:spChg>
        <pc:spChg chg="mod">
          <ac:chgData name="Salma Farache" userId="1cc5ba0e7f6ff5d5" providerId="LiveId" clId="{46989881-390A-46BF-A115-C1025DD8FCE3}" dt="2025-06-28T14:47:37.125" v="801" actId="20577"/>
          <ac:spMkLst>
            <pc:docMk/>
            <pc:sldMk cId="3702847763" sldId="307"/>
            <ac:spMk id="16" creationId="{44CF200C-AFF3-AA2C-5AB6-A6312D3A42D7}"/>
          </ac:spMkLst>
        </pc:spChg>
        <pc:spChg chg="mod">
          <ac:chgData name="Salma Farache" userId="1cc5ba0e7f6ff5d5" providerId="LiveId" clId="{46989881-390A-46BF-A115-C1025DD8FCE3}" dt="2025-06-28T20:47:02.194" v="2872" actId="207"/>
          <ac:spMkLst>
            <pc:docMk/>
            <pc:sldMk cId="3702847763" sldId="307"/>
            <ac:spMk id="26" creationId="{11B7EA4D-269D-4F4E-565F-3517764410CF}"/>
          </ac:spMkLst>
        </pc:spChg>
        <pc:picChg chg="mod">
          <ac:chgData name="Salma Farache" userId="1cc5ba0e7f6ff5d5" providerId="LiveId" clId="{46989881-390A-46BF-A115-C1025DD8FCE3}" dt="2025-06-28T14:50:25.118" v="862" actId="1076"/>
          <ac:picMkLst>
            <pc:docMk/>
            <pc:sldMk cId="3702847763" sldId="307"/>
            <ac:picMk id="12" creationId="{056ACBD2-0E72-C7B1-C0AA-FE48E846F07D}"/>
          </ac:picMkLst>
        </pc:picChg>
      </pc:sldChg>
      <pc:sldChg chg="delSp modSp mod">
        <pc:chgData name="Salma Farache" userId="1cc5ba0e7f6ff5d5" providerId="LiveId" clId="{46989881-390A-46BF-A115-C1025DD8FCE3}" dt="2025-06-28T20:46:39.301" v="2871" actId="14100"/>
        <pc:sldMkLst>
          <pc:docMk/>
          <pc:sldMk cId="116267137" sldId="308"/>
        </pc:sldMkLst>
        <pc:spChg chg="mod">
          <ac:chgData name="Salma Farache" userId="1cc5ba0e7f6ff5d5" providerId="LiveId" clId="{46989881-390A-46BF-A115-C1025DD8FCE3}" dt="2025-06-27T20:28:07.146" v="321" actId="20577"/>
          <ac:spMkLst>
            <pc:docMk/>
            <pc:sldMk cId="116267137" sldId="308"/>
            <ac:spMk id="6" creationId="{43E0F72C-B3AD-E247-E4BF-23FFCC5D139E}"/>
          </ac:spMkLst>
        </pc:spChg>
        <pc:spChg chg="mod">
          <ac:chgData name="Salma Farache" userId="1cc5ba0e7f6ff5d5" providerId="LiveId" clId="{46989881-390A-46BF-A115-C1025DD8FCE3}" dt="2025-06-27T20:35:44.393" v="429" actId="1076"/>
          <ac:spMkLst>
            <pc:docMk/>
            <pc:sldMk cId="116267137" sldId="308"/>
            <ac:spMk id="21" creationId="{4D24A0AB-C169-F3C0-CF35-13AA1162201D}"/>
          </ac:spMkLst>
        </pc:spChg>
        <pc:spChg chg="mod">
          <ac:chgData name="Salma Farache" userId="1cc5ba0e7f6ff5d5" providerId="LiveId" clId="{46989881-390A-46BF-A115-C1025DD8FCE3}" dt="2025-06-28T20:46:39.301" v="2871" actId="14100"/>
          <ac:spMkLst>
            <pc:docMk/>
            <pc:sldMk cId="116267137" sldId="308"/>
            <ac:spMk id="23" creationId="{F13D5A8D-A4DD-CF1B-7857-4B3408C766F1}"/>
          </ac:spMkLst>
        </pc:spChg>
        <pc:grpChg chg="mod">
          <ac:chgData name="Salma Farache" userId="1cc5ba0e7f6ff5d5" providerId="LiveId" clId="{46989881-390A-46BF-A115-C1025DD8FCE3}" dt="2025-06-27T20:28:21.651" v="324" actId="14100"/>
          <ac:grpSpMkLst>
            <pc:docMk/>
            <pc:sldMk cId="116267137" sldId="308"/>
            <ac:grpSpMk id="8" creationId="{67F81888-6F02-FA7B-893A-791DF6B5D666}"/>
          </ac:grpSpMkLst>
        </pc:grpChg>
        <pc:picChg chg="mod">
          <ac:chgData name="Salma Farache" userId="1cc5ba0e7f6ff5d5" providerId="LiveId" clId="{46989881-390A-46BF-A115-C1025DD8FCE3}" dt="2025-06-27T20:26:40.696" v="304" actId="14100"/>
          <ac:picMkLst>
            <pc:docMk/>
            <pc:sldMk cId="116267137" sldId="308"/>
            <ac:picMk id="17" creationId="{50C36CF9-B722-574F-9CEB-C99EA27A9822}"/>
          </ac:picMkLst>
        </pc:picChg>
      </pc:sldChg>
      <pc:sldChg chg="addSp delSp modSp add mod">
        <pc:chgData name="Salma Farache" userId="1cc5ba0e7f6ff5d5" providerId="LiveId" clId="{46989881-390A-46BF-A115-C1025DD8FCE3}" dt="2025-06-28T20:46:04.328" v="2867" actId="1076"/>
        <pc:sldMkLst>
          <pc:docMk/>
          <pc:sldMk cId="1808308358" sldId="310"/>
        </pc:sldMkLst>
        <pc:spChg chg="mod">
          <ac:chgData name="Salma Farache" userId="1cc5ba0e7f6ff5d5" providerId="LiveId" clId="{46989881-390A-46BF-A115-C1025DD8FCE3}" dt="2025-06-27T20:33:27.953" v="416" actId="1076"/>
          <ac:spMkLst>
            <pc:docMk/>
            <pc:sldMk cId="1808308358" sldId="310"/>
            <ac:spMk id="7" creationId="{CDA6BF0C-07B8-576B-A024-C8A588B9DFD0}"/>
          </ac:spMkLst>
        </pc:spChg>
        <pc:spChg chg="mod">
          <ac:chgData name="Salma Farache" userId="1cc5ba0e7f6ff5d5" providerId="LiveId" clId="{46989881-390A-46BF-A115-C1025DD8FCE3}" dt="2025-06-27T20:35:22.236" v="428" actId="1076"/>
          <ac:spMkLst>
            <pc:docMk/>
            <pc:sldMk cId="1808308358" sldId="310"/>
            <ac:spMk id="21" creationId="{4B884FA4-B296-3C66-D515-6635F89DF628}"/>
          </ac:spMkLst>
        </pc:spChg>
        <pc:spChg chg="mod">
          <ac:chgData name="Salma Farache" userId="1cc5ba0e7f6ff5d5" providerId="LiveId" clId="{46989881-390A-46BF-A115-C1025DD8FCE3}" dt="2025-06-28T20:46:04.328" v="2867" actId="1076"/>
          <ac:spMkLst>
            <pc:docMk/>
            <pc:sldMk cId="1808308358" sldId="310"/>
            <ac:spMk id="23" creationId="{41503775-19C1-1FD0-B29C-25CD25202A49}"/>
          </ac:spMkLst>
        </pc:spChg>
        <pc:grpChg chg="mod">
          <ac:chgData name="Salma Farache" userId="1cc5ba0e7f6ff5d5" providerId="LiveId" clId="{46989881-390A-46BF-A115-C1025DD8FCE3}" dt="2025-06-27T20:33:57.777" v="419" actId="14100"/>
          <ac:grpSpMkLst>
            <pc:docMk/>
            <pc:sldMk cId="1808308358" sldId="310"/>
            <ac:grpSpMk id="12" creationId="{13C14375-6BBF-F128-5F28-375229C4AFF8}"/>
          </ac:grpSpMkLst>
        </pc:grpChg>
        <pc:picChg chg="mod">
          <ac:chgData name="Salma Farache" userId="1cc5ba0e7f6ff5d5" providerId="LiveId" clId="{46989881-390A-46BF-A115-C1025DD8FCE3}" dt="2025-06-27T20:34:51.249" v="427" actId="14100"/>
          <ac:picMkLst>
            <pc:docMk/>
            <pc:sldMk cId="1808308358" sldId="310"/>
            <ac:picMk id="19" creationId="{AC0EFAF3-B730-FB90-56DE-E9FD390DEC5E}"/>
          </ac:picMkLst>
        </pc:picChg>
      </pc:sldChg>
      <pc:sldMasterChg chg="delSldLayout">
        <pc:chgData name="Salma Farache" userId="1cc5ba0e7f6ff5d5" providerId="LiveId" clId="{46989881-390A-46BF-A115-C1025DD8FCE3}" dt="2025-06-27T20:46:20.840" v="504" actId="47"/>
        <pc:sldMasterMkLst>
          <pc:docMk/>
          <pc:sldMasterMk cId="0" sldId="2147483679"/>
        </pc:sldMasterMkLst>
        <pc:sldLayoutChg chg="del">
          <pc:chgData name="Salma Farache" userId="1cc5ba0e7f6ff5d5" providerId="LiveId" clId="{46989881-390A-46BF-A115-C1025DD8FCE3}" dt="2025-06-27T20:43:56.974" v="468" actId="2696"/>
          <pc:sldLayoutMkLst>
            <pc:docMk/>
            <pc:sldMasterMk cId="0" sldId="2147483679"/>
            <pc:sldLayoutMk cId="0" sldId="2147483649"/>
          </pc:sldLayoutMkLst>
        </pc:sldLayoutChg>
        <pc:sldLayoutChg chg="del">
          <pc:chgData name="Salma Farache" userId="1cc5ba0e7f6ff5d5" providerId="LiveId" clId="{46989881-390A-46BF-A115-C1025DD8FCE3}" dt="2025-06-27T20:43:46.034" v="466" actId="2696"/>
          <pc:sldLayoutMkLst>
            <pc:docMk/>
            <pc:sldMasterMk cId="0" sldId="2147483679"/>
            <pc:sldLayoutMk cId="0" sldId="2147483650"/>
          </pc:sldLayoutMkLst>
        </pc:sldLayoutChg>
        <pc:sldLayoutChg chg="del">
          <pc:chgData name="Salma Farache" userId="1cc5ba0e7f6ff5d5" providerId="LiveId" clId="{46989881-390A-46BF-A115-C1025DD8FCE3}" dt="2025-06-27T20:46:19.695" v="503" actId="47"/>
          <pc:sldLayoutMkLst>
            <pc:docMk/>
            <pc:sldMasterMk cId="0" sldId="2147483679"/>
            <pc:sldLayoutMk cId="0" sldId="2147483652"/>
          </pc:sldLayoutMkLst>
        </pc:sldLayoutChg>
        <pc:sldLayoutChg chg="del">
          <pc:chgData name="Salma Farache" userId="1cc5ba0e7f6ff5d5" providerId="LiveId" clId="{46989881-390A-46BF-A115-C1025DD8FCE3}" dt="2025-06-27T20:44:07.839" v="470" actId="2696"/>
          <pc:sldLayoutMkLst>
            <pc:docMk/>
            <pc:sldMasterMk cId="0" sldId="2147483679"/>
            <pc:sldLayoutMk cId="0" sldId="2147483655"/>
          </pc:sldLayoutMkLst>
        </pc:sldLayoutChg>
        <pc:sldLayoutChg chg="del">
          <pc:chgData name="Salma Farache" userId="1cc5ba0e7f6ff5d5" providerId="LiveId" clId="{46989881-390A-46BF-A115-C1025DD8FCE3}" dt="2025-06-27T20:44:33.828" v="473" actId="2696"/>
          <pc:sldLayoutMkLst>
            <pc:docMk/>
            <pc:sldMasterMk cId="0" sldId="2147483679"/>
            <pc:sldLayoutMk cId="0" sldId="2147483656"/>
          </pc:sldLayoutMkLst>
        </pc:sldLayoutChg>
        <pc:sldLayoutChg chg="del">
          <pc:chgData name="Salma Farache" userId="1cc5ba0e7f6ff5d5" providerId="LiveId" clId="{46989881-390A-46BF-A115-C1025DD8FCE3}" dt="2025-06-27T20:44:51.166" v="475" actId="2696"/>
          <pc:sldLayoutMkLst>
            <pc:docMk/>
            <pc:sldMasterMk cId="0" sldId="2147483679"/>
            <pc:sldLayoutMk cId="0" sldId="2147483657"/>
          </pc:sldLayoutMkLst>
        </pc:sldLayoutChg>
        <pc:sldLayoutChg chg="del">
          <pc:chgData name="Salma Farache" userId="1cc5ba0e7f6ff5d5" providerId="LiveId" clId="{46989881-390A-46BF-A115-C1025DD8FCE3}" dt="2025-06-27T20:45:00.779" v="477" actId="2696"/>
          <pc:sldLayoutMkLst>
            <pc:docMk/>
            <pc:sldMasterMk cId="0" sldId="2147483679"/>
            <pc:sldLayoutMk cId="0" sldId="2147483658"/>
          </pc:sldLayoutMkLst>
        </pc:sldLayoutChg>
        <pc:sldLayoutChg chg="del">
          <pc:chgData name="Salma Farache" userId="1cc5ba0e7f6ff5d5" providerId="LiveId" clId="{46989881-390A-46BF-A115-C1025DD8FCE3}" dt="2025-06-27T20:46:20.840" v="504" actId="47"/>
          <pc:sldLayoutMkLst>
            <pc:docMk/>
            <pc:sldMasterMk cId="0" sldId="2147483679"/>
            <pc:sldLayoutMk cId="0" sldId="2147483659"/>
          </pc:sldLayoutMkLst>
        </pc:sldLayoutChg>
        <pc:sldLayoutChg chg="del">
          <pc:chgData name="Salma Farache" userId="1cc5ba0e7f6ff5d5" providerId="LiveId" clId="{46989881-390A-46BF-A115-C1025DD8FCE3}" dt="2025-06-27T20:45:38.570" v="482" actId="2696"/>
          <pc:sldLayoutMkLst>
            <pc:docMk/>
            <pc:sldMasterMk cId="0" sldId="2147483679"/>
            <pc:sldLayoutMk cId="0" sldId="2147483661"/>
          </pc:sldLayoutMkLst>
        </pc:sldLayoutChg>
        <pc:sldLayoutChg chg="del">
          <pc:chgData name="Salma Farache" userId="1cc5ba0e7f6ff5d5" providerId="LiveId" clId="{46989881-390A-46BF-A115-C1025DD8FCE3}" dt="2025-06-27T20:43:52.592" v="467" actId="2696"/>
          <pc:sldLayoutMkLst>
            <pc:docMk/>
            <pc:sldMasterMk cId="0" sldId="2147483679"/>
            <pc:sldLayoutMk cId="0" sldId="2147483662"/>
          </pc:sldLayoutMkLst>
        </pc:sldLayoutChg>
        <pc:sldLayoutChg chg="del">
          <pc:chgData name="Salma Farache" userId="1cc5ba0e7f6ff5d5" providerId="LiveId" clId="{46989881-390A-46BF-A115-C1025DD8FCE3}" dt="2025-06-27T20:43:36.116" v="464" actId="2696"/>
          <pc:sldLayoutMkLst>
            <pc:docMk/>
            <pc:sldMasterMk cId="0" sldId="2147483679"/>
            <pc:sldLayoutMk cId="0" sldId="2147483663"/>
          </pc:sldLayoutMkLst>
        </pc:sldLayoutChg>
        <pc:sldLayoutChg chg="del">
          <pc:chgData name="Salma Farache" userId="1cc5ba0e7f6ff5d5" providerId="LiveId" clId="{46989881-390A-46BF-A115-C1025DD8FCE3}" dt="2025-06-27T20:45:30.058" v="480" actId="2696"/>
          <pc:sldLayoutMkLst>
            <pc:docMk/>
            <pc:sldMasterMk cId="0" sldId="2147483679"/>
            <pc:sldLayoutMk cId="0" sldId="2147483664"/>
          </pc:sldLayoutMkLst>
        </pc:sldLayoutChg>
        <pc:sldLayoutChg chg="del">
          <pc:chgData name="Salma Farache" userId="1cc5ba0e7f6ff5d5" providerId="LiveId" clId="{46989881-390A-46BF-A115-C1025DD8FCE3}" dt="2025-06-27T20:44:37.593" v="474" actId="2696"/>
          <pc:sldLayoutMkLst>
            <pc:docMk/>
            <pc:sldMasterMk cId="0" sldId="2147483679"/>
            <pc:sldLayoutMk cId="0" sldId="2147483665"/>
          </pc:sldLayoutMkLst>
        </pc:sldLayoutChg>
        <pc:sldLayoutChg chg="del">
          <pc:chgData name="Salma Farache" userId="1cc5ba0e7f6ff5d5" providerId="LiveId" clId="{46989881-390A-46BF-A115-C1025DD8FCE3}" dt="2025-06-27T20:45:13.492" v="478" actId="2696"/>
          <pc:sldLayoutMkLst>
            <pc:docMk/>
            <pc:sldMasterMk cId="0" sldId="2147483679"/>
            <pc:sldLayoutMk cId="0" sldId="2147483666"/>
          </pc:sldLayoutMkLst>
        </pc:sldLayoutChg>
        <pc:sldLayoutChg chg="del">
          <pc:chgData name="Salma Farache" userId="1cc5ba0e7f6ff5d5" providerId="LiveId" clId="{46989881-390A-46BF-A115-C1025DD8FCE3}" dt="2025-06-27T20:44:15.355" v="471" actId="2696"/>
          <pc:sldLayoutMkLst>
            <pc:docMk/>
            <pc:sldMasterMk cId="0" sldId="2147483679"/>
            <pc:sldLayoutMk cId="0" sldId="2147483667"/>
          </pc:sldLayoutMkLst>
        </pc:sldLayoutChg>
        <pc:sldLayoutChg chg="del">
          <pc:chgData name="Salma Farache" userId="1cc5ba0e7f6ff5d5" providerId="LiveId" clId="{46989881-390A-46BF-A115-C1025DD8FCE3}" dt="2025-06-27T20:44:56.548" v="476" actId="2696"/>
          <pc:sldLayoutMkLst>
            <pc:docMk/>
            <pc:sldMasterMk cId="0" sldId="2147483679"/>
            <pc:sldLayoutMk cId="0" sldId="2147483668"/>
          </pc:sldLayoutMkLst>
        </pc:sldLayoutChg>
        <pc:sldLayoutChg chg="del">
          <pc:chgData name="Salma Farache" userId="1cc5ba0e7f6ff5d5" providerId="LiveId" clId="{46989881-390A-46BF-A115-C1025DD8FCE3}" dt="2025-06-27T20:45:33.809" v="481" actId="2696"/>
          <pc:sldLayoutMkLst>
            <pc:docMk/>
            <pc:sldMasterMk cId="0" sldId="2147483679"/>
            <pc:sldLayoutMk cId="0" sldId="2147483669"/>
          </pc:sldLayoutMkLst>
        </pc:sldLayoutChg>
        <pc:sldLayoutChg chg="del">
          <pc:chgData name="Salma Farache" userId="1cc5ba0e7f6ff5d5" providerId="LiveId" clId="{46989881-390A-46BF-A115-C1025DD8FCE3}" dt="2025-06-27T20:43:41.701" v="465" actId="2696"/>
          <pc:sldLayoutMkLst>
            <pc:docMk/>
            <pc:sldMasterMk cId="0" sldId="2147483679"/>
            <pc:sldLayoutMk cId="0" sldId="2147483675"/>
          </pc:sldLayoutMkLst>
        </pc:sldLayoutChg>
      </pc:sldMasterChg>
      <pc:sldMasterChg chg="del delSldLayout">
        <pc:chgData name="Salma Farache" userId="1cc5ba0e7f6ff5d5" providerId="LiveId" clId="{46989881-390A-46BF-A115-C1025DD8FCE3}" dt="2025-06-27T20:46:17.870" v="498" actId="47"/>
        <pc:sldMasterMkLst>
          <pc:docMk/>
          <pc:sldMasterMk cId="0" sldId="2147483680"/>
        </pc:sldMasterMkLst>
        <pc:sldLayoutChg chg="del">
          <pc:chgData name="Salma Farache" userId="1cc5ba0e7f6ff5d5" providerId="LiveId" clId="{46989881-390A-46BF-A115-C1025DD8FCE3}" dt="2025-06-27T20:46:17.870" v="498" actId="47"/>
          <pc:sldLayoutMkLst>
            <pc:docMk/>
            <pc:sldMasterMk cId="0" sldId="2147483680"/>
            <pc:sldLayoutMk cId="0" sldId="214748367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g7040f09d03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6" name="Google Shape;856;g7040f09d03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g63da1a4385_0_16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2" name="Google Shape;912;g63da1a4385_0_163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" name="Google Shape;1004;g6320de4b7d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5" name="Google Shape;1005;g6320de4b7d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Google Shape;1721;g6320de4b7d_0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2" name="Google Shape;1722;g6320de4b7d_0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525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9" name="Google Shape;1799;g6408f5a9af_1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0" name="Google Shape;1800;g6408f5a9af_1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5" name="Google Shape;1705;g6320de4b7d_0_4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6" name="Google Shape;1706;g6320de4b7d_0_4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g707c3e161e_0_4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0" name="Google Shape;1360;g707c3e161e_0_4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8">
          <a:extLst>
            <a:ext uri="{FF2B5EF4-FFF2-40B4-BE49-F238E27FC236}">
              <a16:creationId xmlns:a16="http://schemas.microsoft.com/office/drawing/2014/main" id="{AD804E5D-D336-7EB5-2A64-284D9DC0A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g707c3e161e_0_468:notes">
            <a:extLst>
              <a:ext uri="{FF2B5EF4-FFF2-40B4-BE49-F238E27FC236}">
                <a16:creationId xmlns:a16="http://schemas.microsoft.com/office/drawing/2014/main" id="{1AC1DAC1-2DE4-44C7-DAC9-3D3FB3D6A86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0" name="Google Shape;1360;g707c3e161e_0_468:notes">
            <a:extLst>
              <a:ext uri="{FF2B5EF4-FFF2-40B4-BE49-F238E27FC236}">
                <a16:creationId xmlns:a16="http://schemas.microsoft.com/office/drawing/2014/main" id="{36640E12-E8D7-EC57-6725-763FF028BF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77487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5" name="Google Shape;1805;g6320de4b7d_0_4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6" name="Google Shape;1806;g6320de4b7d_0_4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Google Shape;1202;g640c982cef_2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3" name="Google Shape;1203;g640c982cef_2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4" name="Google Shape;2454;g63da1a4385_0_164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5" name="Google Shape;2455;g63da1a4385_0_164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75" y="-6625"/>
            <a:ext cx="6386875" cy="5220400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 rot="5400000">
            <a:off x="2162944" y="1741826"/>
            <a:ext cx="177537" cy="259738"/>
          </a:xfrm>
          <a:custGeom>
            <a:avLst/>
            <a:gdLst/>
            <a:ahLst/>
            <a:cxnLst/>
            <a:rect l="l" t="t" r="r" b="b"/>
            <a:pathLst>
              <a:path w="5650" h="8266" extrusionOk="0">
                <a:moveTo>
                  <a:pt x="4133" y="0"/>
                </a:moveTo>
                <a:cubicBezTo>
                  <a:pt x="3678" y="0"/>
                  <a:pt x="3223" y="265"/>
                  <a:pt x="3034" y="682"/>
                </a:cubicBezTo>
                <a:lnTo>
                  <a:pt x="304" y="6370"/>
                </a:lnTo>
                <a:cubicBezTo>
                  <a:pt x="1" y="7014"/>
                  <a:pt x="266" y="7772"/>
                  <a:pt x="911" y="8114"/>
                </a:cubicBezTo>
                <a:cubicBezTo>
                  <a:pt x="1100" y="8189"/>
                  <a:pt x="1290" y="8227"/>
                  <a:pt x="1517" y="8265"/>
                </a:cubicBezTo>
                <a:cubicBezTo>
                  <a:pt x="1972" y="8265"/>
                  <a:pt x="2427" y="7962"/>
                  <a:pt x="2617" y="7545"/>
                </a:cubicBezTo>
                <a:lnTo>
                  <a:pt x="5346" y="1858"/>
                </a:lnTo>
                <a:cubicBezTo>
                  <a:pt x="5650" y="1213"/>
                  <a:pt x="5384" y="455"/>
                  <a:pt x="4740" y="152"/>
                </a:cubicBezTo>
                <a:cubicBezTo>
                  <a:pt x="4550" y="38"/>
                  <a:pt x="4361" y="0"/>
                  <a:pt x="4133" y="0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rot="5400000">
            <a:off x="-48690" y="1798014"/>
            <a:ext cx="249086" cy="218889"/>
          </a:xfrm>
          <a:custGeom>
            <a:avLst/>
            <a:gdLst/>
            <a:ahLst/>
            <a:cxnLst/>
            <a:rect l="l" t="t" r="r" b="b"/>
            <a:pathLst>
              <a:path w="7927" h="6966" extrusionOk="0">
                <a:moveTo>
                  <a:pt x="1861" y="0"/>
                </a:moveTo>
                <a:cubicBezTo>
                  <a:pt x="863" y="0"/>
                  <a:pt x="1" y="1260"/>
                  <a:pt x="879" y="2226"/>
                </a:cubicBezTo>
                <a:lnTo>
                  <a:pt x="5239" y="6549"/>
                </a:lnTo>
                <a:cubicBezTo>
                  <a:pt x="5463" y="6809"/>
                  <a:pt x="5833" y="6960"/>
                  <a:pt x="6169" y="6966"/>
                </a:cubicBezTo>
                <a:lnTo>
                  <a:pt x="6169" y="6966"/>
                </a:lnTo>
                <a:cubicBezTo>
                  <a:pt x="7331" y="6950"/>
                  <a:pt x="7926" y="5558"/>
                  <a:pt x="7097" y="4729"/>
                </a:cubicBezTo>
                <a:lnTo>
                  <a:pt x="2737" y="369"/>
                </a:lnTo>
                <a:cubicBezTo>
                  <a:pt x="2460" y="110"/>
                  <a:pt x="2155" y="0"/>
                  <a:pt x="1861" y="0"/>
                </a:cubicBezTo>
                <a:close/>
                <a:moveTo>
                  <a:pt x="6169" y="6966"/>
                </a:moveTo>
                <a:cubicBezTo>
                  <a:pt x="6162" y="6966"/>
                  <a:pt x="6156" y="6966"/>
                  <a:pt x="6149" y="6966"/>
                </a:cubicBezTo>
                <a:lnTo>
                  <a:pt x="6187" y="6966"/>
                </a:lnTo>
                <a:cubicBezTo>
                  <a:pt x="6181" y="6966"/>
                  <a:pt x="6175" y="6966"/>
                  <a:pt x="6169" y="6966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 rot="954">
            <a:off x="589450" y="2264700"/>
            <a:ext cx="4325700" cy="17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5200"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 rot="1327">
            <a:off x="627557" y="3861225"/>
            <a:ext cx="3109200" cy="6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9pPr>
          </a:lstStyle>
          <a:p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-56452" y="-409937"/>
            <a:ext cx="5626241" cy="2422647"/>
            <a:chOff x="238125" y="1308725"/>
            <a:chExt cx="7139900" cy="3074425"/>
          </a:xfrm>
        </p:grpSpPr>
        <p:sp>
          <p:nvSpPr>
            <p:cNvPr id="15" name="Google Shape;15;p2"/>
            <p:cNvSpPr/>
            <p:nvPr/>
          </p:nvSpPr>
          <p:spPr>
            <a:xfrm>
              <a:off x="976850" y="2613800"/>
              <a:ext cx="104050" cy="384325"/>
            </a:xfrm>
            <a:custGeom>
              <a:avLst/>
              <a:gdLst/>
              <a:ahLst/>
              <a:cxnLst/>
              <a:rect l="l" t="t" r="r" b="b"/>
              <a:pathLst>
                <a:path w="4162" h="15373" extrusionOk="0">
                  <a:moveTo>
                    <a:pt x="4162" y="12676"/>
                  </a:moveTo>
                  <a:lnTo>
                    <a:pt x="4162" y="2775"/>
                  </a:lnTo>
                  <a:cubicBezTo>
                    <a:pt x="4162" y="1"/>
                    <a:pt x="1" y="1"/>
                    <a:pt x="1" y="2775"/>
                  </a:cubicBezTo>
                  <a:lnTo>
                    <a:pt x="1" y="12637"/>
                  </a:lnTo>
                  <a:cubicBezTo>
                    <a:pt x="39" y="15373"/>
                    <a:pt x="4162" y="15373"/>
                    <a:pt x="4162" y="1267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43775" y="1813425"/>
              <a:ext cx="158950" cy="353500"/>
            </a:xfrm>
            <a:custGeom>
              <a:avLst/>
              <a:gdLst/>
              <a:ahLst/>
              <a:cxnLst/>
              <a:rect l="l" t="t" r="r" b="b"/>
              <a:pathLst>
                <a:path w="6358" h="14140" extrusionOk="0">
                  <a:moveTo>
                    <a:pt x="6357" y="11982"/>
                  </a:moveTo>
                  <a:lnTo>
                    <a:pt x="6357" y="11905"/>
                  </a:lnTo>
                  <a:cubicBezTo>
                    <a:pt x="6357" y="11751"/>
                    <a:pt x="6319" y="11636"/>
                    <a:pt x="6280" y="11481"/>
                  </a:cubicBezTo>
                  <a:lnTo>
                    <a:pt x="4123" y="1734"/>
                  </a:lnTo>
                  <a:cubicBezTo>
                    <a:pt x="3814" y="656"/>
                    <a:pt x="2736" y="1"/>
                    <a:pt x="1618" y="232"/>
                  </a:cubicBezTo>
                  <a:cubicBezTo>
                    <a:pt x="694" y="386"/>
                    <a:pt x="0" y="1233"/>
                    <a:pt x="0" y="2235"/>
                  </a:cubicBezTo>
                  <a:lnTo>
                    <a:pt x="0" y="2697"/>
                  </a:lnTo>
                  <a:lnTo>
                    <a:pt x="2235" y="12445"/>
                  </a:lnTo>
                  <a:cubicBezTo>
                    <a:pt x="2543" y="13485"/>
                    <a:pt x="3622" y="14140"/>
                    <a:pt x="4701" y="13947"/>
                  </a:cubicBezTo>
                  <a:cubicBezTo>
                    <a:pt x="5625" y="13754"/>
                    <a:pt x="6319" y="12945"/>
                    <a:pt x="6357" y="1198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985050" y="4069125"/>
              <a:ext cx="328450" cy="224450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855500" y="3550000"/>
              <a:ext cx="328450" cy="227325"/>
            </a:xfrm>
            <a:custGeom>
              <a:avLst/>
              <a:gdLst/>
              <a:ahLst/>
              <a:cxnLst/>
              <a:rect l="l" t="t" r="r" b="b"/>
              <a:pathLst>
                <a:path w="13138" h="9093" extrusionOk="0">
                  <a:moveTo>
                    <a:pt x="11982" y="4932"/>
                  </a:moveTo>
                  <a:lnTo>
                    <a:pt x="2967" y="617"/>
                  </a:lnTo>
                  <a:cubicBezTo>
                    <a:pt x="1580" y="0"/>
                    <a:pt x="0" y="1041"/>
                    <a:pt x="0" y="2543"/>
                  </a:cubicBezTo>
                  <a:cubicBezTo>
                    <a:pt x="0" y="3314"/>
                    <a:pt x="463" y="4007"/>
                    <a:pt x="1156" y="4354"/>
                  </a:cubicBezTo>
                  <a:lnTo>
                    <a:pt x="10171" y="8669"/>
                  </a:lnTo>
                  <a:cubicBezTo>
                    <a:pt x="11212" y="9092"/>
                    <a:pt x="12367" y="8669"/>
                    <a:pt x="12907" y="7706"/>
                  </a:cubicBezTo>
                  <a:cubicBezTo>
                    <a:pt x="13022" y="7397"/>
                    <a:pt x="13099" y="7089"/>
                    <a:pt x="13138" y="6742"/>
                  </a:cubicBezTo>
                  <a:cubicBezTo>
                    <a:pt x="13138" y="5972"/>
                    <a:pt x="12714" y="5240"/>
                    <a:pt x="11982" y="4932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2494800" y="3076125"/>
              <a:ext cx="257175" cy="322675"/>
            </a:xfrm>
            <a:custGeom>
              <a:avLst/>
              <a:gdLst/>
              <a:ahLst/>
              <a:cxnLst/>
              <a:rect l="l" t="t" r="r" b="b"/>
              <a:pathLst>
                <a:path w="10287" h="12907" extrusionOk="0">
                  <a:moveTo>
                    <a:pt x="6665" y="1079"/>
                  </a:moveTo>
                  <a:lnTo>
                    <a:pt x="463" y="9285"/>
                  </a:lnTo>
                  <a:cubicBezTo>
                    <a:pt x="154" y="9632"/>
                    <a:pt x="0" y="10094"/>
                    <a:pt x="39" y="10557"/>
                  </a:cubicBezTo>
                  <a:lnTo>
                    <a:pt x="39" y="10711"/>
                  </a:lnTo>
                  <a:cubicBezTo>
                    <a:pt x="39" y="11250"/>
                    <a:pt x="308" y="11789"/>
                    <a:pt x="694" y="12175"/>
                  </a:cubicBezTo>
                  <a:cubicBezTo>
                    <a:pt x="1580" y="12907"/>
                    <a:pt x="2890" y="12753"/>
                    <a:pt x="3583" y="11866"/>
                  </a:cubicBezTo>
                  <a:lnTo>
                    <a:pt x="9863" y="3622"/>
                  </a:lnTo>
                  <a:cubicBezTo>
                    <a:pt x="10133" y="3275"/>
                    <a:pt x="10287" y="2813"/>
                    <a:pt x="10287" y="2389"/>
                  </a:cubicBezTo>
                  <a:cubicBezTo>
                    <a:pt x="10287" y="1773"/>
                    <a:pt x="10017" y="1195"/>
                    <a:pt x="9555" y="771"/>
                  </a:cubicBezTo>
                  <a:cubicBezTo>
                    <a:pt x="8669" y="0"/>
                    <a:pt x="7320" y="155"/>
                    <a:pt x="6665" y="1079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861750" y="185965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2676" y="2235"/>
                  </a:moveTo>
                  <a:cubicBezTo>
                    <a:pt x="12676" y="1812"/>
                    <a:pt x="12522" y="1388"/>
                    <a:pt x="12291" y="1041"/>
                  </a:cubicBezTo>
                  <a:cubicBezTo>
                    <a:pt x="11559" y="155"/>
                    <a:pt x="10287" y="1"/>
                    <a:pt x="9401" y="656"/>
                  </a:cubicBezTo>
                  <a:lnTo>
                    <a:pt x="810" y="6589"/>
                  </a:lnTo>
                  <a:cubicBezTo>
                    <a:pt x="309" y="6936"/>
                    <a:pt x="1" y="7552"/>
                    <a:pt x="1" y="8207"/>
                  </a:cubicBezTo>
                  <a:cubicBezTo>
                    <a:pt x="1" y="8631"/>
                    <a:pt x="155" y="9055"/>
                    <a:pt x="425" y="9401"/>
                  </a:cubicBezTo>
                  <a:cubicBezTo>
                    <a:pt x="1118" y="10249"/>
                    <a:pt x="2351" y="10441"/>
                    <a:pt x="3314" y="9825"/>
                  </a:cubicBezTo>
                  <a:lnTo>
                    <a:pt x="11867" y="3854"/>
                  </a:lnTo>
                  <a:cubicBezTo>
                    <a:pt x="12368" y="3468"/>
                    <a:pt x="12676" y="2890"/>
                    <a:pt x="12676" y="2235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487575" y="3213850"/>
              <a:ext cx="362175" cy="118500"/>
            </a:xfrm>
            <a:custGeom>
              <a:avLst/>
              <a:gdLst/>
              <a:ahLst/>
              <a:cxnLst/>
              <a:rect l="l" t="t" r="r" b="b"/>
              <a:pathLst>
                <a:path w="14487" h="4740" extrusionOk="0">
                  <a:moveTo>
                    <a:pt x="14486" y="1927"/>
                  </a:moveTo>
                  <a:cubicBezTo>
                    <a:pt x="14371" y="810"/>
                    <a:pt x="13369" y="1"/>
                    <a:pt x="12252" y="116"/>
                  </a:cubicBezTo>
                  <a:lnTo>
                    <a:pt x="1888" y="579"/>
                  </a:lnTo>
                  <a:cubicBezTo>
                    <a:pt x="848" y="656"/>
                    <a:pt x="0" y="1503"/>
                    <a:pt x="39" y="2582"/>
                  </a:cubicBezTo>
                  <a:lnTo>
                    <a:pt x="39" y="2813"/>
                  </a:lnTo>
                  <a:cubicBezTo>
                    <a:pt x="154" y="3930"/>
                    <a:pt x="1118" y="4739"/>
                    <a:pt x="2235" y="4701"/>
                  </a:cubicBezTo>
                  <a:lnTo>
                    <a:pt x="12598" y="4162"/>
                  </a:lnTo>
                  <a:cubicBezTo>
                    <a:pt x="13639" y="4123"/>
                    <a:pt x="14448" y="3275"/>
                    <a:pt x="14486" y="2274"/>
                  </a:cubicBezTo>
                  <a:cubicBezTo>
                    <a:pt x="14486" y="2235"/>
                    <a:pt x="14486" y="2197"/>
                    <a:pt x="14486" y="2158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743525" y="3016400"/>
              <a:ext cx="316900" cy="260075"/>
            </a:xfrm>
            <a:custGeom>
              <a:avLst/>
              <a:gdLst/>
              <a:ahLst/>
              <a:cxnLst/>
              <a:rect l="l" t="t" r="r" b="b"/>
              <a:pathLst>
                <a:path w="12676" h="10403" extrusionOk="0">
                  <a:moveTo>
                    <a:pt x="12676" y="2274"/>
                  </a:moveTo>
                  <a:cubicBezTo>
                    <a:pt x="12676" y="1850"/>
                    <a:pt x="12522" y="1426"/>
                    <a:pt x="12252" y="1080"/>
                  </a:cubicBezTo>
                  <a:cubicBezTo>
                    <a:pt x="11559" y="193"/>
                    <a:pt x="10287" y="1"/>
                    <a:pt x="9363" y="656"/>
                  </a:cubicBezTo>
                  <a:lnTo>
                    <a:pt x="848" y="6550"/>
                  </a:lnTo>
                  <a:cubicBezTo>
                    <a:pt x="309" y="6936"/>
                    <a:pt x="1" y="7552"/>
                    <a:pt x="39" y="8207"/>
                  </a:cubicBezTo>
                  <a:cubicBezTo>
                    <a:pt x="1" y="8631"/>
                    <a:pt x="155" y="9016"/>
                    <a:pt x="386" y="9401"/>
                  </a:cubicBezTo>
                  <a:cubicBezTo>
                    <a:pt x="1118" y="10249"/>
                    <a:pt x="2351" y="10403"/>
                    <a:pt x="3275" y="9825"/>
                  </a:cubicBezTo>
                  <a:lnTo>
                    <a:pt x="11828" y="3892"/>
                  </a:lnTo>
                  <a:cubicBezTo>
                    <a:pt x="12368" y="3545"/>
                    <a:pt x="12676" y="2929"/>
                    <a:pt x="12676" y="22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774350" y="1711325"/>
              <a:ext cx="163775" cy="356400"/>
            </a:xfrm>
            <a:custGeom>
              <a:avLst/>
              <a:gdLst/>
              <a:ahLst/>
              <a:cxnLst/>
              <a:rect l="l" t="t" r="r" b="b"/>
              <a:pathLst>
                <a:path w="6551" h="14256" extrusionOk="0">
                  <a:moveTo>
                    <a:pt x="1542" y="14024"/>
                  </a:moveTo>
                  <a:cubicBezTo>
                    <a:pt x="2659" y="14256"/>
                    <a:pt x="3776" y="13601"/>
                    <a:pt x="4046" y="12522"/>
                  </a:cubicBezTo>
                  <a:lnTo>
                    <a:pt x="6512" y="2775"/>
                  </a:lnTo>
                  <a:cubicBezTo>
                    <a:pt x="6550" y="2582"/>
                    <a:pt x="6550" y="2428"/>
                    <a:pt x="6550" y="2274"/>
                  </a:cubicBezTo>
                  <a:lnTo>
                    <a:pt x="6550" y="2197"/>
                  </a:lnTo>
                  <a:cubicBezTo>
                    <a:pt x="6550" y="1234"/>
                    <a:pt x="5895" y="386"/>
                    <a:pt x="4932" y="232"/>
                  </a:cubicBezTo>
                  <a:cubicBezTo>
                    <a:pt x="3853" y="1"/>
                    <a:pt x="2736" y="656"/>
                    <a:pt x="2466" y="1735"/>
                  </a:cubicBezTo>
                  <a:lnTo>
                    <a:pt x="39" y="11559"/>
                  </a:lnTo>
                  <a:cubicBezTo>
                    <a:pt x="1" y="11713"/>
                    <a:pt x="1" y="11867"/>
                    <a:pt x="1" y="12021"/>
                  </a:cubicBezTo>
                  <a:cubicBezTo>
                    <a:pt x="1" y="12060"/>
                    <a:pt x="1" y="12098"/>
                    <a:pt x="1" y="12137"/>
                  </a:cubicBezTo>
                  <a:lnTo>
                    <a:pt x="1" y="12214"/>
                  </a:lnTo>
                  <a:cubicBezTo>
                    <a:pt x="39" y="13100"/>
                    <a:pt x="694" y="13832"/>
                    <a:pt x="1542" y="14024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81800" y="1416600"/>
              <a:ext cx="215775" cy="340025"/>
            </a:xfrm>
            <a:custGeom>
              <a:avLst/>
              <a:gdLst/>
              <a:ahLst/>
              <a:cxnLst/>
              <a:rect l="l" t="t" r="r" b="b"/>
              <a:pathLst>
                <a:path w="8631" h="13601" extrusionOk="0">
                  <a:moveTo>
                    <a:pt x="1272" y="13100"/>
                  </a:moveTo>
                  <a:cubicBezTo>
                    <a:pt x="2273" y="13601"/>
                    <a:pt x="3506" y="13138"/>
                    <a:pt x="4007" y="12137"/>
                  </a:cubicBezTo>
                  <a:lnTo>
                    <a:pt x="8437" y="3083"/>
                  </a:lnTo>
                  <a:cubicBezTo>
                    <a:pt x="8553" y="2890"/>
                    <a:pt x="8630" y="2659"/>
                    <a:pt x="8630" y="2428"/>
                  </a:cubicBezTo>
                  <a:cubicBezTo>
                    <a:pt x="8630" y="2351"/>
                    <a:pt x="8630" y="2312"/>
                    <a:pt x="8630" y="2274"/>
                  </a:cubicBezTo>
                  <a:cubicBezTo>
                    <a:pt x="8630" y="1465"/>
                    <a:pt x="8168" y="771"/>
                    <a:pt x="7436" y="463"/>
                  </a:cubicBezTo>
                  <a:cubicBezTo>
                    <a:pt x="6434" y="1"/>
                    <a:pt x="5240" y="425"/>
                    <a:pt x="4739" y="1426"/>
                  </a:cubicBezTo>
                  <a:lnTo>
                    <a:pt x="270" y="10441"/>
                  </a:lnTo>
                  <a:cubicBezTo>
                    <a:pt x="116" y="10711"/>
                    <a:pt x="39" y="10981"/>
                    <a:pt x="0" y="11289"/>
                  </a:cubicBezTo>
                  <a:cubicBezTo>
                    <a:pt x="77" y="12060"/>
                    <a:pt x="540" y="12792"/>
                    <a:pt x="1272" y="13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2716325" y="24847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7436" y="424"/>
                  </a:moveTo>
                  <a:cubicBezTo>
                    <a:pt x="6396" y="0"/>
                    <a:pt x="5240" y="424"/>
                    <a:pt x="4701" y="1387"/>
                  </a:cubicBezTo>
                  <a:lnTo>
                    <a:pt x="270" y="10402"/>
                  </a:lnTo>
                  <a:cubicBezTo>
                    <a:pt x="116" y="10672"/>
                    <a:pt x="39" y="10980"/>
                    <a:pt x="0" y="11250"/>
                  </a:cubicBezTo>
                  <a:cubicBezTo>
                    <a:pt x="0" y="12098"/>
                    <a:pt x="501" y="12830"/>
                    <a:pt x="1272" y="13138"/>
                  </a:cubicBezTo>
                  <a:cubicBezTo>
                    <a:pt x="2312" y="13562"/>
                    <a:pt x="3468" y="13138"/>
                    <a:pt x="4007" y="12175"/>
                  </a:cubicBezTo>
                  <a:lnTo>
                    <a:pt x="8438" y="3121"/>
                  </a:lnTo>
                  <a:cubicBezTo>
                    <a:pt x="8553" y="2851"/>
                    <a:pt x="8630" y="2582"/>
                    <a:pt x="8630" y="2273"/>
                  </a:cubicBezTo>
                  <a:cubicBezTo>
                    <a:pt x="8630" y="1464"/>
                    <a:pt x="8168" y="732"/>
                    <a:pt x="7436" y="424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938100" y="3537475"/>
              <a:ext cx="316900" cy="167625"/>
            </a:xfrm>
            <a:custGeom>
              <a:avLst/>
              <a:gdLst/>
              <a:ahLst/>
              <a:cxnLst/>
              <a:rect l="l" t="t" r="r" b="b"/>
              <a:pathLst>
                <a:path w="12676" h="6705" extrusionOk="0">
                  <a:moveTo>
                    <a:pt x="11558" y="3468"/>
                  </a:moveTo>
                  <a:lnTo>
                    <a:pt x="2042" y="155"/>
                  </a:lnTo>
                  <a:cubicBezTo>
                    <a:pt x="1657" y="0"/>
                    <a:pt x="1233" y="39"/>
                    <a:pt x="848" y="232"/>
                  </a:cubicBezTo>
                  <a:cubicBezTo>
                    <a:pt x="462" y="424"/>
                    <a:pt x="193" y="771"/>
                    <a:pt x="77" y="1195"/>
                  </a:cubicBezTo>
                  <a:cubicBezTo>
                    <a:pt x="0" y="1349"/>
                    <a:pt x="0" y="1503"/>
                    <a:pt x="0" y="1696"/>
                  </a:cubicBezTo>
                  <a:cubicBezTo>
                    <a:pt x="0" y="2389"/>
                    <a:pt x="424" y="3006"/>
                    <a:pt x="1079" y="3237"/>
                  </a:cubicBezTo>
                  <a:lnTo>
                    <a:pt x="10595" y="6550"/>
                  </a:lnTo>
                  <a:cubicBezTo>
                    <a:pt x="11019" y="6704"/>
                    <a:pt x="11442" y="6665"/>
                    <a:pt x="11828" y="6511"/>
                  </a:cubicBezTo>
                  <a:cubicBezTo>
                    <a:pt x="12174" y="6280"/>
                    <a:pt x="12444" y="5933"/>
                    <a:pt x="12598" y="5548"/>
                  </a:cubicBezTo>
                  <a:cubicBezTo>
                    <a:pt x="12598" y="5356"/>
                    <a:pt x="12637" y="5163"/>
                    <a:pt x="12637" y="5047"/>
                  </a:cubicBezTo>
                  <a:cubicBezTo>
                    <a:pt x="12675" y="4354"/>
                    <a:pt x="12251" y="3699"/>
                    <a:pt x="11558" y="3468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2132650" y="2184250"/>
              <a:ext cx="314975" cy="263925"/>
            </a:xfrm>
            <a:custGeom>
              <a:avLst/>
              <a:gdLst/>
              <a:ahLst/>
              <a:cxnLst/>
              <a:rect l="l" t="t" r="r" b="b"/>
              <a:pathLst>
                <a:path w="12599" h="10557" extrusionOk="0">
                  <a:moveTo>
                    <a:pt x="11751" y="6665"/>
                  </a:moveTo>
                  <a:lnTo>
                    <a:pt x="3314" y="617"/>
                  </a:lnTo>
                  <a:cubicBezTo>
                    <a:pt x="2389" y="0"/>
                    <a:pt x="1156" y="154"/>
                    <a:pt x="424" y="1002"/>
                  </a:cubicBezTo>
                  <a:cubicBezTo>
                    <a:pt x="154" y="1349"/>
                    <a:pt x="39" y="1772"/>
                    <a:pt x="0" y="2196"/>
                  </a:cubicBezTo>
                  <a:lnTo>
                    <a:pt x="0" y="2273"/>
                  </a:lnTo>
                  <a:cubicBezTo>
                    <a:pt x="0" y="2890"/>
                    <a:pt x="309" y="3506"/>
                    <a:pt x="848" y="3891"/>
                  </a:cubicBezTo>
                  <a:lnTo>
                    <a:pt x="9285" y="9901"/>
                  </a:lnTo>
                  <a:cubicBezTo>
                    <a:pt x="10171" y="10556"/>
                    <a:pt x="11443" y="10402"/>
                    <a:pt x="12175" y="9555"/>
                  </a:cubicBezTo>
                  <a:cubicBezTo>
                    <a:pt x="12444" y="9208"/>
                    <a:pt x="12598" y="8746"/>
                    <a:pt x="12598" y="8283"/>
                  </a:cubicBezTo>
                  <a:lnTo>
                    <a:pt x="12598" y="8245"/>
                  </a:lnTo>
                  <a:lnTo>
                    <a:pt x="12598" y="8206"/>
                  </a:lnTo>
                  <a:cubicBezTo>
                    <a:pt x="12598" y="7590"/>
                    <a:pt x="12252" y="7012"/>
                    <a:pt x="11751" y="66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3106400" y="2804525"/>
              <a:ext cx="282225" cy="31207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260275" y="4069125"/>
              <a:ext cx="276450" cy="314025"/>
            </a:xfrm>
            <a:custGeom>
              <a:avLst/>
              <a:gdLst/>
              <a:ahLst/>
              <a:cxnLst/>
              <a:rect l="l" t="t" r="r" b="b"/>
              <a:pathLst>
                <a:path w="11058" h="12561" extrusionOk="0">
                  <a:moveTo>
                    <a:pt x="7551" y="1388"/>
                  </a:moveTo>
                  <a:lnTo>
                    <a:pt x="655" y="8323"/>
                  </a:lnTo>
                  <a:cubicBezTo>
                    <a:pt x="270" y="8708"/>
                    <a:pt x="0" y="9247"/>
                    <a:pt x="0" y="9787"/>
                  </a:cubicBezTo>
                  <a:cubicBezTo>
                    <a:pt x="0" y="11636"/>
                    <a:pt x="2235" y="12560"/>
                    <a:pt x="3545" y="11251"/>
                  </a:cubicBezTo>
                  <a:lnTo>
                    <a:pt x="10479" y="4354"/>
                  </a:lnTo>
                  <a:cubicBezTo>
                    <a:pt x="10865" y="3969"/>
                    <a:pt x="11057" y="3468"/>
                    <a:pt x="11057" y="2967"/>
                  </a:cubicBezTo>
                  <a:cubicBezTo>
                    <a:pt x="11057" y="1349"/>
                    <a:pt x="9054" y="1"/>
                    <a:pt x="7551" y="13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112650" y="2034000"/>
              <a:ext cx="341950" cy="211900"/>
            </a:xfrm>
            <a:custGeom>
              <a:avLst/>
              <a:gdLst/>
              <a:ahLst/>
              <a:cxnLst/>
              <a:rect l="l" t="t" r="r" b="b"/>
              <a:pathLst>
                <a:path w="13678" h="8476" extrusionOk="0">
                  <a:moveTo>
                    <a:pt x="13562" y="6896"/>
                  </a:moveTo>
                  <a:cubicBezTo>
                    <a:pt x="13601" y="6742"/>
                    <a:pt x="13639" y="6550"/>
                    <a:pt x="13639" y="6395"/>
                  </a:cubicBezTo>
                  <a:lnTo>
                    <a:pt x="13639" y="6357"/>
                  </a:lnTo>
                  <a:lnTo>
                    <a:pt x="13639" y="6357"/>
                  </a:lnTo>
                  <a:cubicBezTo>
                    <a:pt x="13678" y="6280"/>
                    <a:pt x="13678" y="6203"/>
                    <a:pt x="13639" y="6164"/>
                  </a:cubicBezTo>
                  <a:lnTo>
                    <a:pt x="13639" y="6049"/>
                  </a:lnTo>
                  <a:cubicBezTo>
                    <a:pt x="13639" y="6049"/>
                    <a:pt x="13639" y="6049"/>
                    <a:pt x="13639" y="6049"/>
                  </a:cubicBezTo>
                  <a:cubicBezTo>
                    <a:pt x="13639" y="6049"/>
                    <a:pt x="13639" y="6049"/>
                    <a:pt x="13639" y="6010"/>
                  </a:cubicBezTo>
                  <a:cubicBezTo>
                    <a:pt x="13639" y="5201"/>
                    <a:pt x="13100" y="4431"/>
                    <a:pt x="12329" y="4161"/>
                  </a:cubicBezTo>
                  <a:lnTo>
                    <a:pt x="2736" y="385"/>
                  </a:lnTo>
                  <a:cubicBezTo>
                    <a:pt x="1658" y="0"/>
                    <a:pt x="463" y="540"/>
                    <a:pt x="155" y="1657"/>
                  </a:cubicBezTo>
                  <a:cubicBezTo>
                    <a:pt x="78" y="1849"/>
                    <a:pt x="1" y="2081"/>
                    <a:pt x="1" y="2312"/>
                  </a:cubicBezTo>
                  <a:lnTo>
                    <a:pt x="1" y="2312"/>
                  </a:lnTo>
                  <a:lnTo>
                    <a:pt x="1" y="2350"/>
                  </a:lnTo>
                  <a:cubicBezTo>
                    <a:pt x="78" y="3198"/>
                    <a:pt x="617" y="3968"/>
                    <a:pt x="1388" y="4315"/>
                  </a:cubicBezTo>
                  <a:lnTo>
                    <a:pt x="10981" y="8052"/>
                  </a:lnTo>
                  <a:cubicBezTo>
                    <a:pt x="12021" y="8476"/>
                    <a:pt x="13215" y="7937"/>
                    <a:pt x="13562" y="6896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238125" y="2511725"/>
              <a:ext cx="292825" cy="286075"/>
            </a:xfrm>
            <a:custGeom>
              <a:avLst/>
              <a:gdLst/>
              <a:ahLst/>
              <a:cxnLst/>
              <a:rect l="l" t="t" r="r" b="b"/>
              <a:pathLst>
                <a:path w="11713" h="11443" extrusionOk="0">
                  <a:moveTo>
                    <a:pt x="3544" y="10710"/>
                  </a:moveTo>
                  <a:lnTo>
                    <a:pt x="11096" y="3660"/>
                  </a:lnTo>
                  <a:cubicBezTo>
                    <a:pt x="11481" y="3313"/>
                    <a:pt x="11712" y="2774"/>
                    <a:pt x="11712" y="2235"/>
                  </a:cubicBezTo>
                  <a:lnTo>
                    <a:pt x="11712" y="2196"/>
                  </a:lnTo>
                  <a:lnTo>
                    <a:pt x="11712" y="2158"/>
                  </a:lnTo>
                  <a:cubicBezTo>
                    <a:pt x="11712" y="1618"/>
                    <a:pt x="11481" y="1117"/>
                    <a:pt x="11096" y="732"/>
                  </a:cubicBezTo>
                  <a:cubicBezTo>
                    <a:pt x="10248" y="0"/>
                    <a:pt x="9015" y="0"/>
                    <a:pt x="8206" y="732"/>
                  </a:cubicBezTo>
                  <a:lnTo>
                    <a:pt x="655" y="7782"/>
                  </a:lnTo>
                  <a:cubicBezTo>
                    <a:pt x="231" y="8129"/>
                    <a:pt x="0" y="8668"/>
                    <a:pt x="0" y="9208"/>
                  </a:cubicBezTo>
                  <a:lnTo>
                    <a:pt x="0" y="9246"/>
                  </a:lnTo>
                  <a:lnTo>
                    <a:pt x="0" y="9285"/>
                  </a:lnTo>
                  <a:cubicBezTo>
                    <a:pt x="0" y="9824"/>
                    <a:pt x="231" y="10364"/>
                    <a:pt x="655" y="10710"/>
                  </a:cubicBezTo>
                  <a:cubicBezTo>
                    <a:pt x="1503" y="11442"/>
                    <a:pt x="2735" y="11442"/>
                    <a:pt x="3544" y="1071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440125" y="2631150"/>
              <a:ext cx="347725" cy="193625"/>
            </a:xfrm>
            <a:custGeom>
              <a:avLst/>
              <a:gdLst/>
              <a:ahLst/>
              <a:cxnLst/>
              <a:rect l="l" t="t" r="r" b="b"/>
              <a:pathLst>
                <a:path w="13909" h="7745" extrusionOk="0">
                  <a:moveTo>
                    <a:pt x="13909" y="2389"/>
                  </a:moveTo>
                  <a:lnTo>
                    <a:pt x="13909" y="2350"/>
                  </a:lnTo>
                  <a:lnTo>
                    <a:pt x="13909" y="2350"/>
                  </a:lnTo>
                  <a:cubicBezTo>
                    <a:pt x="13909" y="2081"/>
                    <a:pt x="13870" y="1811"/>
                    <a:pt x="13793" y="1541"/>
                  </a:cubicBezTo>
                  <a:cubicBezTo>
                    <a:pt x="13370" y="501"/>
                    <a:pt x="12175" y="0"/>
                    <a:pt x="11135" y="347"/>
                  </a:cubicBezTo>
                  <a:lnTo>
                    <a:pt x="1388" y="3468"/>
                  </a:lnTo>
                  <a:cubicBezTo>
                    <a:pt x="540" y="3737"/>
                    <a:pt x="1" y="4508"/>
                    <a:pt x="1" y="5355"/>
                  </a:cubicBezTo>
                  <a:cubicBezTo>
                    <a:pt x="1" y="5355"/>
                    <a:pt x="1" y="5394"/>
                    <a:pt x="1" y="5394"/>
                  </a:cubicBezTo>
                  <a:cubicBezTo>
                    <a:pt x="1" y="5664"/>
                    <a:pt x="39" y="5933"/>
                    <a:pt x="116" y="6203"/>
                  </a:cubicBezTo>
                  <a:cubicBezTo>
                    <a:pt x="540" y="7205"/>
                    <a:pt x="1696" y="7744"/>
                    <a:pt x="2775" y="7397"/>
                  </a:cubicBezTo>
                  <a:lnTo>
                    <a:pt x="12522" y="4200"/>
                  </a:lnTo>
                  <a:cubicBezTo>
                    <a:pt x="13331" y="3969"/>
                    <a:pt x="13909" y="3237"/>
                    <a:pt x="13909" y="238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2496725" y="1580350"/>
              <a:ext cx="179175" cy="350600"/>
            </a:xfrm>
            <a:custGeom>
              <a:avLst/>
              <a:gdLst/>
              <a:ahLst/>
              <a:cxnLst/>
              <a:rect l="l" t="t" r="r" b="b"/>
              <a:pathLst>
                <a:path w="7167" h="14024" extrusionOk="0">
                  <a:moveTo>
                    <a:pt x="1503" y="13716"/>
                  </a:moveTo>
                  <a:cubicBezTo>
                    <a:pt x="2582" y="14024"/>
                    <a:pt x="3699" y="13407"/>
                    <a:pt x="4046" y="12367"/>
                  </a:cubicBezTo>
                  <a:lnTo>
                    <a:pt x="7051" y="2813"/>
                  </a:lnTo>
                  <a:cubicBezTo>
                    <a:pt x="7128" y="2620"/>
                    <a:pt x="7166" y="2427"/>
                    <a:pt x="7166" y="2235"/>
                  </a:cubicBezTo>
                  <a:cubicBezTo>
                    <a:pt x="7166" y="1310"/>
                    <a:pt x="6550" y="540"/>
                    <a:pt x="5664" y="309"/>
                  </a:cubicBezTo>
                  <a:cubicBezTo>
                    <a:pt x="4585" y="0"/>
                    <a:pt x="3429" y="578"/>
                    <a:pt x="3082" y="1657"/>
                  </a:cubicBezTo>
                  <a:lnTo>
                    <a:pt x="77" y="11173"/>
                  </a:lnTo>
                  <a:cubicBezTo>
                    <a:pt x="0" y="11366"/>
                    <a:pt x="0" y="11558"/>
                    <a:pt x="0" y="11789"/>
                  </a:cubicBezTo>
                  <a:cubicBezTo>
                    <a:pt x="0" y="12675"/>
                    <a:pt x="617" y="13484"/>
                    <a:pt x="1503" y="1371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125175" y="1478250"/>
              <a:ext cx="324625" cy="260075"/>
            </a:xfrm>
            <a:custGeom>
              <a:avLst/>
              <a:gdLst/>
              <a:ahLst/>
              <a:cxnLst/>
              <a:rect l="l" t="t" r="r" b="b"/>
              <a:pathLst>
                <a:path w="12985" h="10403" extrusionOk="0">
                  <a:moveTo>
                    <a:pt x="964" y="4161"/>
                  </a:moveTo>
                  <a:lnTo>
                    <a:pt x="9632" y="9786"/>
                  </a:lnTo>
                  <a:cubicBezTo>
                    <a:pt x="10596" y="10403"/>
                    <a:pt x="11867" y="10056"/>
                    <a:pt x="12406" y="9054"/>
                  </a:cubicBezTo>
                  <a:cubicBezTo>
                    <a:pt x="12984" y="8130"/>
                    <a:pt x="12676" y="6897"/>
                    <a:pt x="11751" y="6319"/>
                  </a:cubicBezTo>
                  <a:lnTo>
                    <a:pt x="3083" y="655"/>
                  </a:lnTo>
                  <a:cubicBezTo>
                    <a:pt x="2120" y="1"/>
                    <a:pt x="848" y="347"/>
                    <a:pt x="309" y="1349"/>
                  </a:cubicBezTo>
                  <a:cubicBezTo>
                    <a:pt x="116" y="1657"/>
                    <a:pt x="1" y="2004"/>
                    <a:pt x="1" y="2389"/>
                  </a:cubicBezTo>
                  <a:cubicBezTo>
                    <a:pt x="39" y="3083"/>
                    <a:pt x="386" y="3738"/>
                    <a:pt x="964" y="416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2071975" y="2651375"/>
              <a:ext cx="317850" cy="267775"/>
            </a:xfrm>
            <a:custGeom>
              <a:avLst/>
              <a:gdLst/>
              <a:ahLst/>
              <a:cxnLst/>
              <a:rect l="l" t="t" r="r" b="b"/>
              <a:pathLst>
                <a:path w="12714" h="10711" extrusionOk="0">
                  <a:moveTo>
                    <a:pt x="11712" y="6242"/>
                  </a:moveTo>
                  <a:lnTo>
                    <a:pt x="3082" y="617"/>
                  </a:lnTo>
                  <a:cubicBezTo>
                    <a:pt x="2119" y="0"/>
                    <a:pt x="809" y="347"/>
                    <a:pt x="270" y="1349"/>
                  </a:cubicBezTo>
                  <a:cubicBezTo>
                    <a:pt x="77" y="1657"/>
                    <a:pt x="0" y="2004"/>
                    <a:pt x="0" y="2351"/>
                  </a:cubicBezTo>
                  <a:lnTo>
                    <a:pt x="0" y="2389"/>
                  </a:lnTo>
                  <a:lnTo>
                    <a:pt x="0" y="2428"/>
                  </a:lnTo>
                  <a:cubicBezTo>
                    <a:pt x="0" y="3121"/>
                    <a:pt x="385" y="3814"/>
                    <a:pt x="963" y="4161"/>
                  </a:cubicBezTo>
                  <a:lnTo>
                    <a:pt x="9593" y="9786"/>
                  </a:lnTo>
                  <a:cubicBezTo>
                    <a:pt x="10903" y="10711"/>
                    <a:pt x="12714" y="9709"/>
                    <a:pt x="12675" y="8091"/>
                  </a:cubicBezTo>
                  <a:lnTo>
                    <a:pt x="12675" y="8014"/>
                  </a:lnTo>
                  <a:cubicBezTo>
                    <a:pt x="12637" y="7282"/>
                    <a:pt x="12290" y="6627"/>
                    <a:pt x="11712" y="6242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2132650" y="1309700"/>
              <a:ext cx="262000" cy="316900"/>
            </a:xfrm>
            <a:custGeom>
              <a:avLst/>
              <a:gdLst/>
              <a:ahLst/>
              <a:cxnLst/>
              <a:rect l="l" t="t" r="r" b="b"/>
              <a:pathLst>
                <a:path w="10480" h="12676" extrusionOk="0">
                  <a:moveTo>
                    <a:pt x="6858" y="11751"/>
                  </a:moveTo>
                  <a:cubicBezTo>
                    <a:pt x="7205" y="12213"/>
                    <a:pt x="7706" y="12521"/>
                    <a:pt x="8245" y="12599"/>
                  </a:cubicBezTo>
                  <a:cubicBezTo>
                    <a:pt x="8746" y="12676"/>
                    <a:pt x="9285" y="12521"/>
                    <a:pt x="9709" y="12175"/>
                  </a:cubicBezTo>
                  <a:cubicBezTo>
                    <a:pt x="10171" y="11828"/>
                    <a:pt x="10480" y="11250"/>
                    <a:pt x="10480" y="10634"/>
                  </a:cubicBezTo>
                  <a:cubicBezTo>
                    <a:pt x="10480" y="10171"/>
                    <a:pt x="10325" y="9709"/>
                    <a:pt x="10056" y="9324"/>
                  </a:cubicBezTo>
                  <a:lnTo>
                    <a:pt x="3622" y="848"/>
                  </a:lnTo>
                  <a:cubicBezTo>
                    <a:pt x="3275" y="424"/>
                    <a:pt x="2774" y="155"/>
                    <a:pt x="2235" y="78"/>
                  </a:cubicBezTo>
                  <a:cubicBezTo>
                    <a:pt x="1734" y="0"/>
                    <a:pt x="1195" y="116"/>
                    <a:pt x="809" y="424"/>
                  </a:cubicBezTo>
                  <a:cubicBezTo>
                    <a:pt x="309" y="848"/>
                    <a:pt x="0" y="1426"/>
                    <a:pt x="0" y="2081"/>
                  </a:cubicBezTo>
                  <a:cubicBezTo>
                    <a:pt x="39" y="2505"/>
                    <a:pt x="193" y="2967"/>
                    <a:pt x="424" y="3314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072450" y="3022175"/>
              <a:ext cx="157975" cy="352550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6336825" y="1443575"/>
              <a:ext cx="328475" cy="224450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556925" y="1446475"/>
              <a:ext cx="329425" cy="228275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5823475" y="1788375"/>
              <a:ext cx="256225" cy="32270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6242450" y="3035675"/>
              <a:ext cx="317875" cy="26970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3816250" y="1854850"/>
              <a:ext cx="361200" cy="119450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5072200" y="191070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102075" y="3120425"/>
              <a:ext cx="164725" cy="35640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566800" y="3481600"/>
              <a:ext cx="214800" cy="339075"/>
            </a:xfrm>
            <a:custGeom>
              <a:avLst/>
              <a:gdLst/>
              <a:ahLst/>
              <a:cxnLst/>
              <a:rect l="l" t="t" r="r" b="b"/>
              <a:pathLst>
                <a:path w="8592" h="13563" extrusionOk="0">
                  <a:moveTo>
                    <a:pt x="3968" y="1426"/>
                  </a:moveTo>
                  <a:cubicBezTo>
                    <a:pt x="3467" y="425"/>
                    <a:pt x="2273" y="1"/>
                    <a:pt x="1233" y="463"/>
                  </a:cubicBezTo>
                  <a:cubicBezTo>
                    <a:pt x="539" y="810"/>
                    <a:pt x="39" y="1503"/>
                    <a:pt x="0" y="2274"/>
                  </a:cubicBezTo>
                  <a:cubicBezTo>
                    <a:pt x="0" y="2582"/>
                    <a:pt x="77" y="2852"/>
                    <a:pt x="231" y="3122"/>
                  </a:cubicBezTo>
                  <a:lnTo>
                    <a:pt x="4700" y="12175"/>
                  </a:lnTo>
                  <a:cubicBezTo>
                    <a:pt x="5201" y="13138"/>
                    <a:pt x="6395" y="13562"/>
                    <a:pt x="7397" y="13138"/>
                  </a:cubicBezTo>
                  <a:cubicBezTo>
                    <a:pt x="8129" y="12830"/>
                    <a:pt x="8591" y="12098"/>
                    <a:pt x="8591" y="11328"/>
                  </a:cubicBezTo>
                  <a:cubicBezTo>
                    <a:pt x="8591" y="11251"/>
                    <a:pt x="8591" y="11212"/>
                    <a:pt x="8591" y="11135"/>
                  </a:cubicBezTo>
                  <a:cubicBezTo>
                    <a:pt x="8591" y="10904"/>
                    <a:pt x="8514" y="10673"/>
                    <a:pt x="8399" y="1048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045000" y="23643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5174300" y="1392525"/>
              <a:ext cx="316900" cy="166650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5460350" y="2740950"/>
              <a:ext cx="321725" cy="262950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6772175" y="2597425"/>
              <a:ext cx="282250" cy="312100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3687175" y="1308725"/>
              <a:ext cx="276450" cy="314975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4305525" y="2190975"/>
              <a:ext cx="104050" cy="382400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4441350" y="2942250"/>
              <a:ext cx="340975" cy="21192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3561000" y="2391325"/>
              <a:ext cx="303425" cy="28415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767850" y="2364350"/>
              <a:ext cx="347725" cy="192650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6277125" y="3820650"/>
              <a:ext cx="180125" cy="350600"/>
            </a:xfrm>
            <a:custGeom>
              <a:avLst/>
              <a:gdLst/>
              <a:ahLst/>
              <a:cxnLst/>
              <a:rect l="l" t="t" r="r" b="b"/>
              <a:pathLst>
                <a:path w="7205" h="14024" extrusionOk="0">
                  <a:moveTo>
                    <a:pt x="4046" y="1618"/>
                  </a:moveTo>
                  <a:cubicBezTo>
                    <a:pt x="3699" y="578"/>
                    <a:pt x="2582" y="0"/>
                    <a:pt x="1503" y="270"/>
                  </a:cubicBezTo>
                  <a:cubicBezTo>
                    <a:pt x="617" y="501"/>
                    <a:pt x="0" y="1310"/>
                    <a:pt x="0" y="2196"/>
                  </a:cubicBezTo>
                  <a:cubicBezTo>
                    <a:pt x="0" y="2427"/>
                    <a:pt x="0" y="2620"/>
                    <a:pt x="77" y="2813"/>
                  </a:cubicBezTo>
                  <a:lnTo>
                    <a:pt x="3082" y="12329"/>
                  </a:lnTo>
                  <a:cubicBezTo>
                    <a:pt x="3429" y="13407"/>
                    <a:pt x="4585" y="14024"/>
                    <a:pt x="5702" y="13754"/>
                  </a:cubicBezTo>
                  <a:cubicBezTo>
                    <a:pt x="6550" y="13484"/>
                    <a:pt x="7166" y="12714"/>
                    <a:pt x="7205" y="11828"/>
                  </a:cubicBezTo>
                  <a:cubicBezTo>
                    <a:pt x="7166" y="11597"/>
                    <a:pt x="7128" y="11404"/>
                    <a:pt x="7089" y="112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4479875" y="3612600"/>
              <a:ext cx="317850" cy="260075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5433400" y="2190025"/>
              <a:ext cx="316900" cy="25910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5460350" y="3561550"/>
              <a:ext cx="262975" cy="316900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7026450" y="2133200"/>
              <a:ext cx="334250" cy="145450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7162275" y="3448875"/>
              <a:ext cx="215750" cy="340000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"/>
          <p:cNvSpPr txBox="1">
            <a:spLocks noGrp="1"/>
          </p:cNvSpPr>
          <p:nvPr>
            <p:ph type="ctrTitle"/>
          </p:nvPr>
        </p:nvSpPr>
        <p:spPr>
          <a:xfrm flipH="1">
            <a:off x="4952550" y="3098425"/>
            <a:ext cx="2627700" cy="45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3" name="Google Shape;143;p5"/>
          <p:cNvSpPr txBox="1">
            <a:spLocks noGrp="1"/>
          </p:cNvSpPr>
          <p:nvPr>
            <p:ph type="subTitle" idx="1"/>
          </p:nvPr>
        </p:nvSpPr>
        <p:spPr>
          <a:xfrm flipH="1">
            <a:off x="4841904" y="3467938"/>
            <a:ext cx="2849100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4" name="Google Shape;144;p5"/>
          <p:cNvSpPr txBox="1">
            <a:spLocks noGrp="1"/>
          </p:cNvSpPr>
          <p:nvPr>
            <p:ph type="ctrTitle" idx="2"/>
          </p:nvPr>
        </p:nvSpPr>
        <p:spPr>
          <a:xfrm flipH="1">
            <a:off x="1548000" y="3098425"/>
            <a:ext cx="2627700" cy="45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5" name="Google Shape;145;p5"/>
          <p:cNvSpPr txBox="1">
            <a:spLocks noGrp="1"/>
          </p:cNvSpPr>
          <p:nvPr>
            <p:ph type="subTitle" idx="3"/>
          </p:nvPr>
        </p:nvSpPr>
        <p:spPr>
          <a:xfrm flipH="1">
            <a:off x="1437304" y="3467951"/>
            <a:ext cx="2849100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6" name="Google Shape;146;p5"/>
          <p:cNvSpPr txBox="1">
            <a:spLocks noGrp="1"/>
          </p:cNvSpPr>
          <p:nvPr>
            <p:ph type="title" idx="4"/>
          </p:nvPr>
        </p:nvSpPr>
        <p:spPr>
          <a:xfrm>
            <a:off x="790625" y="356125"/>
            <a:ext cx="7562700" cy="9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47" name="Google Shape;147;p5"/>
          <p:cNvGrpSpPr/>
          <p:nvPr/>
        </p:nvGrpSpPr>
        <p:grpSpPr>
          <a:xfrm rot="10800000">
            <a:off x="7762759" y="1905002"/>
            <a:ext cx="1381253" cy="3304927"/>
            <a:chOff x="-303391" y="2"/>
            <a:chExt cx="1381253" cy="3304927"/>
          </a:xfrm>
        </p:grpSpPr>
        <p:sp>
          <p:nvSpPr>
            <p:cNvPr id="148" name="Google Shape;148;p5"/>
            <p:cNvSpPr/>
            <p:nvPr/>
          </p:nvSpPr>
          <p:spPr>
            <a:xfrm rot="5400000">
              <a:off x="-293608" y="-9782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5"/>
            <p:cNvSpPr/>
            <p:nvPr/>
          </p:nvSpPr>
          <p:spPr>
            <a:xfrm rot="5400000">
              <a:off x="611994" y="215149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5"/>
            <p:cNvSpPr/>
            <p:nvPr/>
          </p:nvSpPr>
          <p:spPr>
            <a:xfrm rot="5400000">
              <a:off x="608528" y="983907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5"/>
            <p:cNvSpPr/>
            <p:nvPr/>
          </p:nvSpPr>
          <p:spPr>
            <a:xfrm rot="5400000">
              <a:off x="377472" y="1759134"/>
              <a:ext cx="167955" cy="21153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5"/>
            <p:cNvSpPr/>
            <p:nvPr/>
          </p:nvSpPr>
          <p:spPr>
            <a:xfrm rot="5400000">
              <a:off x="366110" y="544510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5"/>
            <p:cNvSpPr/>
            <p:nvPr/>
          </p:nvSpPr>
          <p:spPr>
            <a:xfrm rot="5400000">
              <a:off x="297613" y="1306799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5"/>
            <p:cNvSpPr/>
            <p:nvPr/>
          </p:nvSpPr>
          <p:spPr>
            <a:xfrm rot="5400000">
              <a:off x="668193" y="140466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5"/>
            <p:cNvSpPr/>
            <p:nvPr/>
          </p:nvSpPr>
          <p:spPr>
            <a:xfrm rot="5400000">
              <a:off x="687764" y="368047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5"/>
            <p:cNvSpPr/>
            <p:nvPr/>
          </p:nvSpPr>
          <p:spPr>
            <a:xfrm rot="5400000">
              <a:off x="143894" y="69474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5"/>
            <p:cNvSpPr/>
            <p:nvPr/>
          </p:nvSpPr>
          <p:spPr>
            <a:xfrm rot="5400000">
              <a:off x="-20570" y="304289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5"/>
            <p:cNvSpPr/>
            <p:nvPr/>
          </p:nvSpPr>
          <p:spPr>
            <a:xfrm rot="5400000">
              <a:off x="7845" y="1885717"/>
              <a:ext cx="141441" cy="222247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5"/>
            <p:cNvSpPr/>
            <p:nvPr/>
          </p:nvSpPr>
          <p:spPr>
            <a:xfrm rot="5400000">
              <a:off x="-248782" y="1562172"/>
              <a:ext cx="210891" cy="172364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5"/>
            <p:cNvSpPr/>
            <p:nvPr/>
          </p:nvSpPr>
          <p:spPr>
            <a:xfrm rot="5400000">
              <a:off x="-157879" y="2392967"/>
              <a:ext cx="185015" cy="20458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5"/>
            <p:cNvSpPr/>
            <p:nvPr/>
          </p:nvSpPr>
          <p:spPr>
            <a:xfrm rot="5400000">
              <a:off x="12581" y="113983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5"/>
            <p:cNvSpPr/>
            <p:nvPr/>
          </p:nvSpPr>
          <p:spPr>
            <a:xfrm rot="5400000">
              <a:off x="115167" y="1544188"/>
              <a:ext cx="207728" cy="16984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5"/>
            <p:cNvSpPr/>
            <p:nvPr/>
          </p:nvSpPr>
          <p:spPr>
            <a:xfrm rot="5400000">
              <a:off x="183976" y="2631295"/>
              <a:ext cx="219101" cy="95342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5"/>
            <p:cNvSpPr/>
            <p:nvPr/>
          </p:nvSpPr>
          <p:spPr>
            <a:xfrm rot="5400000">
              <a:off x="883080" y="744956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5"/>
            <p:cNvSpPr/>
            <p:nvPr/>
          </p:nvSpPr>
          <p:spPr>
            <a:xfrm rot="5400000">
              <a:off x="179556" y="1208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5"/>
            <p:cNvSpPr/>
            <p:nvPr/>
          </p:nvSpPr>
          <p:spPr>
            <a:xfrm rot="5400000">
              <a:off x="627167" y="81718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5"/>
            <p:cNvSpPr/>
            <p:nvPr/>
          </p:nvSpPr>
          <p:spPr>
            <a:xfrm rot="5400000">
              <a:off x="867293" y="194221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5"/>
            <p:cNvSpPr/>
            <p:nvPr/>
          </p:nvSpPr>
          <p:spPr>
            <a:xfrm rot="5400000">
              <a:off x="293806" y="213414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5"/>
            <p:cNvSpPr/>
            <p:nvPr/>
          </p:nvSpPr>
          <p:spPr>
            <a:xfrm rot="5400000">
              <a:off x="297613" y="2848612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5"/>
            <p:cNvSpPr/>
            <p:nvPr/>
          </p:nvSpPr>
          <p:spPr>
            <a:xfrm rot="5400000">
              <a:off x="44469" y="314549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"/>
          <p:cNvSpPr txBox="1">
            <a:spLocks noGrp="1"/>
          </p:cNvSpPr>
          <p:nvPr>
            <p:ph type="subTitle" idx="1"/>
          </p:nvPr>
        </p:nvSpPr>
        <p:spPr>
          <a:xfrm flipH="1">
            <a:off x="1314650" y="1169400"/>
            <a:ext cx="6515100" cy="32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 sz="1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 sz="1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 sz="1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 sz="1200"/>
            </a:lvl9pPr>
          </a:lstStyle>
          <a:p>
            <a:endParaRPr/>
          </a:p>
        </p:txBody>
      </p:sp>
      <p:sp>
        <p:nvSpPr>
          <p:cNvPr id="190" name="Google Shape;190;p7"/>
          <p:cNvSpPr txBox="1">
            <a:spLocks noGrp="1"/>
          </p:cNvSpPr>
          <p:nvPr>
            <p:ph type="title"/>
          </p:nvPr>
        </p:nvSpPr>
        <p:spPr>
          <a:xfrm>
            <a:off x="895350" y="353650"/>
            <a:ext cx="73533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91" name="Google Shape;191;p7"/>
          <p:cNvGrpSpPr/>
          <p:nvPr/>
        </p:nvGrpSpPr>
        <p:grpSpPr>
          <a:xfrm>
            <a:off x="-181956" y="-148580"/>
            <a:ext cx="1216492" cy="1009333"/>
            <a:chOff x="-2344131" y="3337570"/>
            <a:chExt cx="1216492" cy="1009333"/>
          </a:xfrm>
        </p:grpSpPr>
        <p:sp>
          <p:nvSpPr>
            <p:cNvPr id="192" name="Google Shape;192;p7"/>
            <p:cNvSpPr/>
            <p:nvPr/>
          </p:nvSpPr>
          <p:spPr>
            <a:xfrm>
              <a:off x="-1622532" y="3516010"/>
              <a:ext cx="175141" cy="22058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7"/>
            <p:cNvSpPr/>
            <p:nvPr/>
          </p:nvSpPr>
          <p:spPr>
            <a:xfrm>
              <a:off x="-1344240" y="333757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-2180592" y="351599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-1502225" y="4109110"/>
              <a:ext cx="217282" cy="18435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7"/>
            <p:cNvSpPr/>
            <p:nvPr/>
          </p:nvSpPr>
          <p:spPr>
            <a:xfrm>
              <a:off x="-1870755" y="4167165"/>
              <a:ext cx="219914" cy="179738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-2344131" y="3909731"/>
              <a:ext cx="237686" cy="131685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7"/>
            <p:cNvSpPr/>
            <p:nvPr/>
          </p:nvSpPr>
          <p:spPr>
            <a:xfrm>
              <a:off x="-1889177" y="3790567"/>
              <a:ext cx="216616" cy="177107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9" name="Google Shape;199;p7"/>
          <p:cNvGrpSpPr/>
          <p:nvPr/>
        </p:nvGrpSpPr>
        <p:grpSpPr>
          <a:xfrm rot="-5400000">
            <a:off x="5905559" y="3419477"/>
            <a:ext cx="1381253" cy="3304927"/>
            <a:chOff x="-303391" y="2"/>
            <a:chExt cx="1381253" cy="3304927"/>
          </a:xfrm>
        </p:grpSpPr>
        <p:sp>
          <p:nvSpPr>
            <p:cNvPr id="200" name="Google Shape;200;p7"/>
            <p:cNvSpPr/>
            <p:nvPr/>
          </p:nvSpPr>
          <p:spPr>
            <a:xfrm rot="5400000">
              <a:off x="-293608" y="-9782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7"/>
            <p:cNvSpPr/>
            <p:nvPr/>
          </p:nvSpPr>
          <p:spPr>
            <a:xfrm rot="5400000">
              <a:off x="611994" y="215149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7"/>
            <p:cNvSpPr/>
            <p:nvPr/>
          </p:nvSpPr>
          <p:spPr>
            <a:xfrm rot="5400000">
              <a:off x="608528" y="983907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7"/>
            <p:cNvSpPr/>
            <p:nvPr/>
          </p:nvSpPr>
          <p:spPr>
            <a:xfrm rot="5400000">
              <a:off x="377472" y="1759134"/>
              <a:ext cx="167955" cy="21153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7"/>
            <p:cNvSpPr/>
            <p:nvPr/>
          </p:nvSpPr>
          <p:spPr>
            <a:xfrm rot="5400000">
              <a:off x="366110" y="544510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7"/>
            <p:cNvSpPr/>
            <p:nvPr/>
          </p:nvSpPr>
          <p:spPr>
            <a:xfrm rot="5400000">
              <a:off x="297613" y="1306799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7"/>
            <p:cNvSpPr/>
            <p:nvPr/>
          </p:nvSpPr>
          <p:spPr>
            <a:xfrm rot="5400000">
              <a:off x="668193" y="140466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7"/>
            <p:cNvSpPr/>
            <p:nvPr/>
          </p:nvSpPr>
          <p:spPr>
            <a:xfrm rot="5400000">
              <a:off x="687764" y="368047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7"/>
            <p:cNvSpPr/>
            <p:nvPr/>
          </p:nvSpPr>
          <p:spPr>
            <a:xfrm rot="5400000">
              <a:off x="143894" y="69474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7"/>
            <p:cNvSpPr/>
            <p:nvPr/>
          </p:nvSpPr>
          <p:spPr>
            <a:xfrm rot="5400000">
              <a:off x="-20570" y="304289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7"/>
            <p:cNvSpPr/>
            <p:nvPr/>
          </p:nvSpPr>
          <p:spPr>
            <a:xfrm rot="5400000">
              <a:off x="7845" y="1885717"/>
              <a:ext cx="141441" cy="222247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7"/>
            <p:cNvSpPr/>
            <p:nvPr/>
          </p:nvSpPr>
          <p:spPr>
            <a:xfrm rot="5400000">
              <a:off x="-248782" y="1562172"/>
              <a:ext cx="210891" cy="172364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7"/>
            <p:cNvSpPr/>
            <p:nvPr/>
          </p:nvSpPr>
          <p:spPr>
            <a:xfrm rot="5400000">
              <a:off x="-157879" y="2392967"/>
              <a:ext cx="185015" cy="20458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7"/>
            <p:cNvSpPr/>
            <p:nvPr/>
          </p:nvSpPr>
          <p:spPr>
            <a:xfrm rot="5400000">
              <a:off x="12581" y="113983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7"/>
            <p:cNvSpPr/>
            <p:nvPr/>
          </p:nvSpPr>
          <p:spPr>
            <a:xfrm rot="5400000">
              <a:off x="115167" y="1544188"/>
              <a:ext cx="207728" cy="16984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7"/>
            <p:cNvSpPr/>
            <p:nvPr/>
          </p:nvSpPr>
          <p:spPr>
            <a:xfrm rot="5400000">
              <a:off x="183976" y="2631295"/>
              <a:ext cx="219101" cy="95342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7"/>
            <p:cNvSpPr/>
            <p:nvPr/>
          </p:nvSpPr>
          <p:spPr>
            <a:xfrm rot="5400000">
              <a:off x="883080" y="744956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7"/>
            <p:cNvSpPr/>
            <p:nvPr/>
          </p:nvSpPr>
          <p:spPr>
            <a:xfrm rot="5400000">
              <a:off x="179556" y="1208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7"/>
            <p:cNvSpPr/>
            <p:nvPr/>
          </p:nvSpPr>
          <p:spPr>
            <a:xfrm rot="5400000">
              <a:off x="627167" y="81718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7"/>
            <p:cNvSpPr/>
            <p:nvPr/>
          </p:nvSpPr>
          <p:spPr>
            <a:xfrm rot="5400000">
              <a:off x="867293" y="1942211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7"/>
            <p:cNvSpPr/>
            <p:nvPr/>
          </p:nvSpPr>
          <p:spPr>
            <a:xfrm rot="5400000">
              <a:off x="293806" y="2134143"/>
              <a:ext cx="215315" cy="147127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7"/>
            <p:cNvSpPr/>
            <p:nvPr/>
          </p:nvSpPr>
          <p:spPr>
            <a:xfrm rot="5400000">
              <a:off x="297613" y="2848612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7"/>
            <p:cNvSpPr/>
            <p:nvPr/>
          </p:nvSpPr>
          <p:spPr>
            <a:xfrm rot="5400000">
              <a:off x="44469" y="3145494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3" name="Google Shape;223;p7"/>
          <p:cNvGrpSpPr/>
          <p:nvPr/>
        </p:nvGrpSpPr>
        <p:grpSpPr>
          <a:xfrm rot="1682004">
            <a:off x="7656338" y="4246440"/>
            <a:ext cx="1659604" cy="955908"/>
            <a:chOff x="-2787194" y="3337570"/>
            <a:chExt cx="1659555" cy="955880"/>
          </a:xfrm>
        </p:grpSpPr>
        <p:sp>
          <p:nvSpPr>
            <p:cNvPr id="224" name="Google Shape;224;p7"/>
            <p:cNvSpPr/>
            <p:nvPr/>
          </p:nvSpPr>
          <p:spPr>
            <a:xfrm>
              <a:off x="-1622532" y="351601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7"/>
            <p:cNvSpPr/>
            <p:nvPr/>
          </p:nvSpPr>
          <p:spPr>
            <a:xfrm>
              <a:off x="-1344240" y="333757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7"/>
            <p:cNvSpPr/>
            <p:nvPr/>
          </p:nvSpPr>
          <p:spPr>
            <a:xfrm>
              <a:off x="-2180592" y="351599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7"/>
            <p:cNvSpPr/>
            <p:nvPr/>
          </p:nvSpPr>
          <p:spPr>
            <a:xfrm>
              <a:off x="-1502225" y="410911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7"/>
            <p:cNvSpPr/>
            <p:nvPr/>
          </p:nvSpPr>
          <p:spPr>
            <a:xfrm>
              <a:off x="-2787194" y="3972452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7"/>
            <p:cNvSpPr/>
            <p:nvPr/>
          </p:nvSpPr>
          <p:spPr>
            <a:xfrm>
              <a:off x="-2344131" y="390973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7"/>
            <p:cNvSpPr/>
            <p:nvPr/>
          </p:nvSpPr>
          <p:spPr>
            <a:xfrm>
              <a:off x="-1889177" y="379056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8"/>
          <p:cNvSpPr txBox="1">
            <a:spLocks noGrp="1"/>
          </p:cNvSpPr>
          <p:nvPr>
            <p:ph type="title"/>
          </p:nvPr>
        </p:nvSpPr>
        <p:spPr>
          <a:xfrm>
            <a:off x="1358700" y="1713650"/>
            <a:ext cx="64266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72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233" name="Google Shape;233;p8"/>
          <p:cNvGrpSpPr/>
          <p:nvPr/>
        </p:nvGrpSpPr>
        <p:grpSpPr>
          <a:xfrm>
            <a:off x="-189297" y="-409937"/>
            <a:ext cx="9638514" cy="5663843"/>
            <a:chOff x="-189297" y="-409937"/>
            <a:chExt cx="9638514" cy="5663843"/>
          </a:xfrm>
        </p:grpSpPr>
        <p:sp>
          <p:nvSpPr>
            <p:cNvPr id="234" name="Google Shape;234;p8"/>
            <p:cNvSpPr/>
            <p:nvPr/>
          </p:nvSpPr>
          <p:spPr>
            <a:xfrm>
              <a:off x="789025" y="4918033"/>
              <a:ext cx="258819" cy="176867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8"/>
            <p:cNvSpPr/>
            <p:nvPr/>
          </p:nvSpPr>
          <p:spPr>
            <a:xfrm>
              <a:off x="6235236" y="4933594"/>
              <a:ext cx="253519" cy="207205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8"/>
            <p:cNvSpPr/>
            <p:nvPr/>
          </p:nvSpPr>
          <p:spPr>
            <a:xfrm>
              <a:off x="6910422" y="5044417"/>
              <a:ext cx="250466" cy="204939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8"/>
            <p:cNvSpPr/>
            <p:nvPr/>
          </p:nvSpPr>
          <p:spPr>
            <a:xfrm>
              <a:off x="7683036" y="5004189"/>
              <a:ext cx="207224" cy="249717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8" name="Google Shape;238;p8"/>
            <p:cNvGrpSpPr/>
            <p:nvPr/>
          </p:nvGrpSpPr>
          <p:grpSpPr>
            <a:xfrm>
              <a:off x="-189297" y="-409937"/>
              <a:ext cx="9350793" cy="5408445"/>
              <a:chOff x="-189297" y="-409937"/>
              <a:chExt cx="9350793" cy="5408445"/>
            </a:xfrm>
          </p:grpSpPr>
          <p:sp>
            <p:nvSpPr>
              <p:cNvPr id="239" name="Google Shape;239;p8"/>
              <p:cNvSpPr/>
              <p:nvPr/>
            </p:nvSpPr>
            <p:spPr>
              <a:xfrm>
                <a:off x="525663" y="618462"/>
                <a:ext cx="81991" cy="302848"/>
              </a:xfrm>
              <a:custGeom>
                <a:avLst/>
                <a:gdLst/>
                <a:ahLst/>
                <a:cxnLst/>
                <a:rect l="l" t="t" r="r" b="b"/>
                <a:pathLst>
                  <a:path w="4162" h="15373" extrusionOk="0">
                    <a:moveTo>
                      <a:pt x="4162" y="12676"/>
                    </a:moveTo>
                    <a:lnTo>
                      <a:pt x="4162" y="2775"/>
                    </a:lnTo>
                    <a:cubicBezTo>
                      <a:pt x="4162" y="1"/>
                      <a:pt x="1" y="1"/>
                      <a:pt x="1" y="2775"/>
                    </a:cubicBezTo>
                    <a:lnTo>
                      <a:pt x="1" y="12637"/>
                    </a:lnTo>
                    <a:cubicBezTo>
                      <a:pt x="39" y="15373"/>
                      <a:pt x="4162" y="15373"/>
                      <a:pt x="4162" y="1267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8"/>
              <p:cNvSpPr/>
              <p:nvPr/>
            </p:nvSpPr>
            <p:spPr>
              <a:xfrm>
                <a:off x="342000" y="-12233"/>
                <a:ext cx="125253" cy="278558"/>
              </a:xfrm>
              <a:custGeom>
                <a:avLst/>
                <a:gdLst/>
                <a:ahLst/>
                <a:cxnLst/>
                <a:rect l="l" t="t" r="r" b="b"/>
                <a:pathLst>
                  <a:path w="6358" h="14140" extrusionOk="0">
                    <a:moveTo>
                      <a:pt x="6357" y="11982"/>
                    </a:moveTo>
                    <a:lnTo>
                      <a:pt x="6357" y="11905"/>
                    </a:lnTo>
                    <a:cubicBezTo>
                      <a:pt x="6357" y="11751"/>
                      <a:pt x="6319" y="11636"/>
                      <a:pt x="6280" y="11481"/>
                    </a:cubicBezTo>
                    <a:lnTo>
                      <a:pt x="4123" y="1734"/>
                    </a:lnTo>
                    <a:cubicBezTo>
                      <a:pt x="3814" y="656"/>
                      <a:pt x="2736" y="1"/>
                      <a:pt x="1618" y="232"/>
                    </a:cubicBezTo>
                    <a:cubicBezTo>
                      <a:pt x="694" y="386"/>
                      <a:pt x="0" y="1233"/>
                      <a:pt x="0" y="2235"/>
                    </a:cubicBezTo>
                    <a:lnTo>
                      <a:pt x="0" y="2697"/>
                    </a:lnTo>
                    <a:lnTo>
                      <a:pt x="2235" y="12445"/>
                    </a:lnTo>
                    <a:cubicBezTo>
                      <a:pt x="2543" y="13485"/>
                      <a:pt x="3622" y="14140"/>
                      <a:pt x="4701" y="13947"/>
                    </a:cubicBezTo>
                    <a:cubicBezTo>
                      <a:pt x="5625" y="13754"/>
                      <a:pt x="6319" y="12945"/>
                      <a:pt x="6357" y="1198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8"/>
              <p:cNvSpPr/>
              <p:nvPr/>
            </p:nvSpPr>
            <p:spPr>
              <a:xfrm>
                <a:off x="430039" y="1356188"/>
                <a:ext cx="258819" cy="179132"/>
              </a:xfrm>
              <a:custGeom>
                <a:avLst/>
                <a:gdLst/>
                <a:ahLst/>
                <a:cxnLst/>
                <a:rect l="l" t="t" r="r" b="b"/>
                <a:pathLst>
                  <a:path w="13138" h="9093" extrusionOk="0">
                    <a:moveTo>
                      <a:pt x="11982" y="4932"/>
                    </a:moveTo>
                    <a:lnTo>
                      <a:pt x="2967" y="617"/>
                    </a:lnTo>
                    <a:cubicBezTo>
                      <a:pt x="1580" y="0"/>
                      <a:pt x="0" y="1041"/>
                      <a:pt x="0" y="2543"/>
                    </a:cubicBezTo>
                    <a:cubicBezTo>
                      <a:pt x="0" y="3314"/>
                      <a:pt x="463" y="4007"/>
                      <a:pt x="1156" y="4354"/>
                    </a:cubicBezTo>
                    <a:lnTo>
                      <a:pt x="10171" y="8669"/>
                    </a:lnTo>
                    <a:cubicBezTo>
                      <a:pt x="11212" y="9092"/>
                      <a:pt x="12367" y="8669"/>
                      <a:pt x="12907" y="7706"/>
                    </a:cubicBezTo>
                    <a:cubicBezTo>
                      <a:pt x="13022" y="7397"/>
                      <a:pt x="13099" y="7089"/>
                      <a:pt x="13138" y="6742"/>
                    </a:cubicBezTo>
                    <a:cubicBezTo>
                      <a:pt x="13138" y="5972"/>
                      <a:pt x="12714" y="5240"/>
                      <a:pt x="11982" y="4932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8"/>
              <p:cNvSpPr/>
              <p:nvPr/>
            </p:nvSpPr>
            <p:spPr>
              <a:xfrm>
                <a:off x="402708" y="4135549"/>
                <a:ext cx="202654" cy="254268"/>
              </a:xfrm>
              <a:custGeom>
                <a:avLst/>
                <a:gdLst/>
                <a:ahLst/>
                <a:cxnLst/>
                <a:rect l="l" t="t" r="r" b="b"/>
                <a:pathLst>
                  <a:path w="10287" h="12907" extrusionOk="0">
                    <a:moveTo>
                      <a:pt x="6665" y="1079"/>
                    </a:moveTo>
                    <a:lnTo>
                      <a:pt x="463" y="9285"/>
                    </a:lnTo>
                    <a:cubicBezTo>
                      <a:pt x="154" y="9632"/>
                      <a:pt x="0" y="10094"/>
                      <a:pt x="39" y="10557"/>
                    </a:cubicBezTo>
                    <a:lnTo>
                      <a:pt x="39" y="10711"/>
                    </a:lnTo>
                    <a:cubicBezTo>
                      <a:pt x="39" y="11250"/>
                      <a:pt x="308" y="11789"/>
                      <a:pt x="694" y="12175"/>
                    </a:cubicBezTo>
                    <a:cubicBezTo>
                      <a:pt x="1580" y="12907"/>
                      <a:pt x="2890" y="12753"/>
                      <a:pt x="3583" y="11866"/>
                    </a:cubicBezTo>
                    <a:lnTo>
                      <a:pt x="9863" y="3622"/>
                    </a:lnTo>
                    <a:cubicBezTo>
                      <a:pt x="10133" y="3275"/>
                      <a:pt x="10287" y="2813"/>
                      <a:pt x="10287" y="2389"/>
                    </a:cubicBezTo>
                    <a:cubicBezTo>
                      <a:pt x="10287" y="1773"/>
                      <a:pt x="10017" y="1195"/>
                      <a:pt x="9555" y="771"/>
                    </a:cubicBezTo>
                    <a:cubicBezTo>
                      <a:pt x="8669" y="0"/>
                      <a:pt x="7320" y="155"/>
                      <a:pt x="6665" y="1079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8"/>
              <p:cNvSpPr/>
              <p:nvPr/>
            </p:nvSpPr>
            <p:spPr>
              <a:xfrm>
                <a:off x="2010964" y="24192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2676" y="2235"/>
                    </a:moveTo>
                    <a:cubicBezTo>
                      <a:pt x="12676" y="1812"/>
                      <a:pt x="12522" y="1388"/>
                      <a:pt x="12291" y="1041"/>
                    </a:cubicBezTo>
                    <a:cubicBezTo>
                      <a:pt x="11559" y="155"/>
                      <a:pt x="10287" y="1"/>
                      <a:pt x="9401" y="656"/>
                    </a:cubicBezTo>
                    <a:lnTo>
                      <a:pt x="810" y="6589"/>
                    </a:lnTo>
                    <a:cubicBezTo>
                      <a:pt x="309" y="6936"/>
                      <a:pt x="1" y="7552"/>
                      <a:pt x="1" y="8207"/>
                    </a:cubicBezTo>
                    <a:cubicBezTo>
                      <a:pt x="1" y="8631"/>
                      <a:pt x="155" y="9055"/>
                      <a:pt x="425" y="9401"/>
                    </a:cubicBezTo>
                    <a:cubicBezTo>
                      <a:pt x="1118" y="10249"/>
                      <a:pt x="2351" y="10441"/>
                      <a:pt x="3314" y="9825"/>
                    </a:cubicBezTo>
                    <a:lnTo>
                      <a:pt x="11867" y="3854"/>
                    </a:lnTo>
                    <a:cubicBezTo>
                      <a:pt x="12368" y="3468"/>
                      <a:pt x="12676" y="2890"/>
                      <a:pt x="12676" y="2235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8"/>
              <p:cNvSpPr/>
              <p:nvPr/>
            </p:nvSpPr>
            <p:spPr>
              <a:xfrm>
                <a:off x="140114" y="1091302"/>
                <a:ext cx="285394" cy="93378"/>
              </a:xfrm>
              <a:custGeom>
                <a:avLst/>
                <a:gdLst/>
                <a:ahLst/>
                <a:cxnLst/>
                <a:rect l="l" t="t" r="r" b="b"/>
                <a:pathLst>
                  <a:path w="14487" h="4740" extrusionOk="0">
                    <a:moveTo>
                      <a:pt x="14486" y="1927"/>
                    </a:moveTo>
                    <a:cubicBezTo>
                      <a:pt x="14371" y="810"/>
                      <a:pt x="13369" y="1"/>
                      <a:pt x="12252" y="116"/>
                    </a:cubicBezTo>
                    <a:lnTo>
                      <a:pt x="1888" y="579"/>
                    </a:lnTo>
                    <a:cubicBezTo>
                      <a:pt x="848" y="656"/>
                      <a:pt x="0" y="1503"/>
                      <a:pt x="39" y="2582"/>
                    </a:cubicBezTo>
                    <a:lnTo>
                      <a:pt x="39" y="2813"/>
                    </a:lnTo>
                    <a:cubicBezTo>
                      <a:pt x="154" y="3930"/>
                      <a:pt x="1118" y="4739"/>
                      <a:pt x="2235" y="4701"/>
                    </a:cubicBezTo>
                    <a:lnTo>
                      <a:pt x="12598" y="4162"/>
                    </a:lnTo>
                    <a:cubicBezTo>
                      <a:pt x="13639" y="4123"/>
                      <a:pt x="14448" y="3275"/>
                      <a:pt x="14486" y="2274"/>
                    </a:cubicBezTo>
                    <a:cubicBezTo>
                      <a:pt x="14486" y="2235"/>
                      <a:pt x="14486" y="2197"/>
                      <a:pt x="14486" y="2158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8"/>
              <p:cNvSpPr/>
              <p:nvPr/>
            </p:nvSpPr>
            <p:spPr>
              <a:xfrm>
                <a:off x="-189297" y="4088486"/>
                <a:ext cx="249717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03" extrusionOk="0">
                    <a:moveTo>
                      <a:pt x="12676" y="2274"/>
                    </a:moveTo>
                    <a:cubicBezTo>
                      <a:pt x="12676" y="1850"/>
                      <a:pt x="12522" y="1426"/>
                      <a:pt x="12252" y="1080"/>
                    </a:cubicBezTo>
                    <a:cubicBezTo>
                      <a:pt x="11559" y="193"/>
                      <a:pt x="10287" y="1"/>
                      <a:pt x="9363" y="656"/>
                    </a:cubicBezTo>
                    <a:lnTo>
                      <a:pt x="848" y="6550"/>
                    </a:lnTo>
                    <a:cubicBezTo>
                      <a:pt x="309" y="6936"/>
                      <a:pt x="1" y="7552"/>
                      <a:pt x="39" y="8207"/>
                    </a:cubicBezTo>
                    <a:cubicBezTo>
                      <a:pt x="1" y="8631"/>
                      <a:pt x="155" y="9016"/>
                      <a:pt x="386" y="9401"/>
                    </a:cubicBezTo>
                    <a:cubicBezTo>
                      <a:pt x="1118" y="10249"/>
                      <a:pt x="2351" y="10403"/>
                      <a:pt x="3275" y="9825"/>
                    </a:cubicBezTo>
                    <a:lnTo>
                      <a:pt x="11828" y="3892"/>
                    </a:lnTo>
                    <a:cubicBezTo>
                      <a:pt x="12368" y="3545"/>
                      <a:pt x="12676" y="2929"/>
                      <a:pt x="12676" y="22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8"/>
              <p:cNvSpPr/>
              <p:nvPr/>
            </p:nvSpPr>
            <p:spPr>
              <a:xfrm>
                <a:off x="1154093" y="-92688"/>
                <a:ext cx="129055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51" h="14256" extrusionOk="0">
                    <a:moveTo>
                      <a:pt x="1542" y="14024"/>
                    </a:moveTo>
                    <a:cubicBezTo>
                      <a:pt x="2659" y="14256"/>
                      <a:pt x="3776" y="13601"/>
                      <a:pt x="4046" y="12522"/>
                    </a:cubicBezTo>
                    <a:lnTo>
                      <a:pt x="6512" y="2775"/>
                    </a:lnTo>
                    <a:cubicBezTo>
                      <a:pt x="6550" y="2582"/>
                      <a:pt x="6550" y="2428"/>
                      <a:pt x="6550" y="2274"/>
                    </a:cubicBezTo>
                    <a:lnTo>
                      <a:pt x="6550" y="2197"/>
                    </a:lnTo>
                    <a:cubicBezTo>
                      <a:pt x="6550" y="1234"/>
                      <a:pt x="5895" y="386"/>
                      <a:pt x="4932" y="232"/>
                    </a:cubicBezTo>
                    <a:cubicBezTo>
                      <a:pt x="3853" y="1"/>
                      <a:pt x="2736" y="656"/>
                      <a:pt x="2466" y="1735"/>
                    </a:cubicBezTo>
                    <a:lnTo>
                      <a:pt x="39" y="11559"/>
                    </a:lnTo>
                    <a:cubicBezTo>
                      <a:pt x="1" y="11713"/>
                      <a:pt x="1" y="11867"/>
                      <a:pt x="1" y="12021"/>
                    </a:cubicBezTo>
                    <a:cubicBezTo>
                      <a:pt x="1" y="12060"/>
                      <a:pt x="1" y="12098"/>
                      <a:pt x="1" y="12137"/>
                    </a:cubicBezTo>
                    <a:lnTo>
                      <a:pt x="1" y="12214"/>
                    </a:lnTo>
                    <a:cubicBezTo>
                      <a:pt x="39" y="13100"/>
                      <a:pt x="694" y="13832"/>
                      <a:pt x="1542" y="14024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8"/>
              <p:cNvSpPr/>
              <p:nvPr/>
            </p:nvSpPr>
            <p:spPr>
              <a:xfrm>
                <a:off x="135564" y="-324931"/>
                <a:ext cx="170031" cy="267940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601" extrusionOk="0">
                    <a:moveTo>
                      <a:pt x="1272" y="13100"/>
                    </a:moveTo>
                    <a:cubicBezTo>
                      <a:pt x="2273" y="13601"/>
                      <a:pt x="3506" y="13138"/>
                      <a:pt x="4007" y="12137"/>
                    </a:cubicBezTo>
                    <a:lnTo>
                      <a:pt x="8437" y="3083"/>
                    </a:lnTo>
                    <a:cubicBezTo>
                      <a:pt x="8553" y="2890"/>
                      <a:pt x="8630" y="2659"/>
                      <a:pt x="8630" y="2428"/>
                    </a:cubicBezTo>
                    <a:cubicBezTo>
                      <a:pt x="8630" y="2351"/>
                      <a:pt x="8630" y="2312"/>
                      <a:pt x="8630" y="2274"/>
                    </a:cubicBezTo>
                    <a:cubicBezTo>
                      <a:pt x="8630" y="1465"/>
                      <a:pt x="8168" y="771"/>
                      <a:pt x="7436" y="463"/>
                    </a:cubicBezTo>
                    <a:cubicBezTo>
                      <a:pt x="6434" y="1"/>
                      <a:pt x="5240" y="425"/>
                      <a:pt x="4739" y="1426"/>
                    </a:cubicBezTo>
                    <a:lnTo>
                      <a:pt x="270" y="10441"/>
                    </a:lnTo>
                    <a:cubicBezTo>
                      <a:pt x="116" y="10711"/>
                      <a:pt x="39" y="10981"/>
                      <a:pt x="0" y="11289"/>
                    </a:cubicBezTo>
                    <a:cubicBezTo>
                      <a:pt x="77" y="12060"/>
                      <a:pt x="540" y="12792"/>
                      <a:pt x="1272" y="131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8"/>
              <p:cNvSpPr/>
              <p:nvPr/>
            </p:nvSpPr>
            <p:spPr>
              <a:xfrm>
                <a:off x="1087294" y="1924658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7436" y="424"/>
                    </a:moveTo>
                    <a:cubicBezTo>
                      <a:pt x="6396" y="0"/>
                      <a:pt x="5240" y="424"/>
                      <a:pt x="4701" y="1387"/>
                    </a:cubicBezTo>
                    <a:lnTo>
                      <a:pt x="270" y="10402"/>
                    </a:lnTo>
                    <a:cubicBezTo>
                      <a:pt x="116" y="10672"/>
                      <a:pt x="39" y="10980"/>
                      <a:pt x="0" y="11250"/>
                    </a:cubicBezTo>
                    <a:cubicBezTo>
                      <a:pt x="0" y="12098"/>
                      <a:pt x="501" y="12830"/>
                      <a:pt x="1272" y="13138"/>
                    </a:cubicBezTo>
                    <a:cubicBezTo>
                      <a:pt x="2312" y="13562"/>
                      <a:pt x="3468" y="13138"/>
                      <a:pt x="4007" y="12175"/>
                    </a:cubicBezTo>
                    <a:lnTo>
                      <a:pt x="8438" y="3121"/>
                    </a:lnTo>
                    <a:cubicBezTo>
                      <a:pt x="8553" y="2851"/>
                      <a:pt x="8630" y="2582"/>
                      <a:pt x="8630" y="2273"/>
                    </a:cubicBezTo>
                    <a:cubicBezTo>
                      <a:pt x="8630" y="1464"/>
                      <a:pt x="8168" y="732"/>
                      <a:pt x="7436" y="424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8"/>
              <p:cNvSpPr/>
              <p:nvPr/>
            </p:nvSpPr>
            <p:spPr>
              <a:xfrm>
                <a:off x="-35972" y="4499093"/>
                <a:ext cx="249717" cy="132089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705" extrusionOk="0">
                    <a:moveTo>
                      <a:pt x="11558" y="3468"/>
                    </a:moveTo>
                    <a:lnTo>
                      <a:pt x="2042" y="155"/>
                    </a:lnTo>
                    <a:cubicBezTo>
                      <a:pt x="1657" y="0"/>
                      <a:pt x="1233" y="39"/>
                      <a:pt x="848" y="232"/>
                    </a:cubicBezTo>
                    <a:cubicBezTo>
                      <a:pt x="462" y="424"/>
                      <a:pt x="193" y="771"/>
                      <a:pt x="77" y="1195"/>
                    </a:cubicBezTo>
                    <a:cubicBezTo>
                      <a:pt x="0" y="1349"/>
                      <a:pt x="0" y="1503"/>
                      <a:pt x="0" y="1696"/>
                    </a:cubicBezTo>
                    <a:cubicBezTo>
                      <a:pt x="0" y="2389"/>
                      <a:pt x="424" y="3006"/>
                      <a:pt x="1079" y="3237"/>
                    </a:cubicBezTo>
                    <a:lnTo>
                      <a:pt x="10595" y="6550"/>
                    </a:lnTo>
                    <a:cubicBezTo>
                      <a:pt x="11019" y="6704"/>
                      <a:pt x="11442" y="6665"/>
                      <a:pt x="11828" y="6511"/>
                    </a:cubicBezTo>
                    <a:cubicBezTo>
                      <a:pt x="12174" y="6280"/>
                      <a:pt x="12444" y="5933"/>
                      <a:pt x="12598" y="5548"/>
                    </a:cubicBezTo>
                    <a:cubicBezTo>
                      <a:pt x="12598" y="5356"/>
                      <a:pt x="12637" y="5163"/>
                      <a:pt x="12637" y="5047"/>
                    </a:cubicBezTo>
                    <a:cubicBezTo>
                      <a:pt x="12675" y="4354"/>
                      <a:pt x="12251" y="3699"/>
                      <a:pt x="11558" y="3468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8"/>
              <p:cNvSpPr/>
              <p:nvPr/>
            </p:nvSpPr>
            <p:spPr>
              <a:xfrm>
                <a:off x="627359" y="1687864"/>
                <a:ext cx="248200" cy="207973"/>
              </a:xfrm>
              <a:custGeom>
                <a:avLst/>
                <a:gdLst/>
                <a:ahLst/>
                <a:cxnLst/>
                <a:rect l="l" t="t" r="r" b="b"/>
                <a:pathLst>
                  <a:path w="12599" h="10557" extrusionOk="0">
                    <a:moveTo>
                      <a:pt x="11751" y="6665"/>
                    </a:moveTo>
                    <a:lnTo>
                      <a:pt x="3314" y="617"/>
                    </a:lnTo>
                    <a:cubicBezTo>
                      <a:pt x="2389" y="0"/>
                      <a:pt x="1156" y="154"/>
                      <a:pt x="424" y="1002"/>
                    </a:cubicBezTo>
                    <a:cubicBezTo>
                      <a:pt x="154" y="1349"/>
                      <a:pt x="39" y="1772"/>
                      <a:pt x="0" y="2196"/>
                    </a:cubicBezTo>
                    <a:lnTo>
                      <a:pt x="0" y="2273"/>
                    </a:lnTo>
                    <a:cubicBezTo>
                      <a:pt x="0" y="2890"/>
                      <a:pt x="309" y="3506"/>
                      <a:pt x="848" y="3891"/>
                    </a:cubicBezTo>
                    <a:lnTo>
                      <a:pt x="9285" y="9901"/>
                    </a:lnTo>
                    <a:cubicBezTo>
                      <a:pt x="10171" y="10556"/>
                      <a:pt x="11443" y="10402"/>
                      <a:pt x="12175" y="9555"/>
                    </a:cubicBezTo>
                    <a:cubicBezTo>
                      <a:pt x="12444" y="9208"/>
                      <a:pt x="12598" y="8746"/>
                      <a:pt x="12598" y="8283"/>
                    </a:cubicBezTo>
                    <a:lnTo>
                      <a:pt x="12598" y="8245"/>
                    </a:lnTo>
                    <a:lnTo>
                      <a:pt x="12598" y="8206"/>
                    </a:lnTo>
                    <a:cubicBezTo>
                      <a:pt x="12598" y="7590"/>
                      <a:pt x="12252" y="7012"/>
                      <a:pt x="11751" y="66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8"/>
              <p:cNvSpPr/>
              <p:nvPr/>
            </p:nvSpPr>
            <p:spPr>
              <a:xfrm>
                <a:off x="884649" y="3921528"/>
                <a:ext cx="222393" cy="245915"/>
              </a:xfrm>
              <a:custGeom>
                <a:avLst/>
                <a:gdLst/>
                <a:ahLst/>
                <a:cxnLst/>
                <a:rect l="l" t="t" r="r" b="b"/>
                <a:pathLst>
                  <a:path w="11289" h="12483" extrusionOk="0">
                    <a:moveTo>
                      <a:pt x="3583" y="1233"/>
                    </a:moveTo>
                    <a:cubicBezTo>
                      <a:pt x="2235" y="0"/>
                      <a:pt x="39" y="925"/>
                      <a:pt x="0" y="2735"/>
                    </a:cubicBezTo>
                    <a:cubicBezTo>
                      <a:pt x="39" y="3313"/>
                      <a:pt x="270" y="3853"/>
                      <a:pt x="694" y="4238"/>
                    </a:cubicBezTo>
                    <a:lnTo>
                      <a:pt x="7744" y="11057"/>
                    </a:lnTo>
                    <a:cubicBezTo>
                      <a:pt x="9285" y="12483"/>
                      <a:pt x="11289" y="11057"/>
                      <a:pt x="11289" y="9477"/>
                    </a:cubicBezTo>
                    <a:cubicBezTo>
                      <a:pt x="11289" y="8938"/>
                      <a:pt x="11019" y="8399"/>
                      <a:pt x="10595" y="805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8"/>
              <p:cNvSpPr/>
              <p:nvPr/>
            </p:nvSpPr>
            <p:spPr>
              <a:xfrm>
                <a:off x="-38998" y="1765258"/>
                <a:ext cx="217843" cy="247452"/>
              </a:xfrm>
              <a:custGeom>
                <a:avLst/>
                <a:gdLst/>
                <a:ahLst/>
                <a:cxnLst/>
                <a:rect l="l" t="t" r="r" b="b"/>
                <a:pathLst>
                  <a:path w="11058" h="12561" extrusionOk="0">
                    <a:moveTo>
                      <a:pt x="7551" y="1388"/>
                    </a:moveTo>
                    <a:lnTo>
                      <a:pt x="655" y="8323"/>
                    </a:lnTo>
                    <a:cubicBezTo>
                      <a:pt x="270" y="8708"/>
                      <a:pt x="0" y="9247"/>
                      <a:pt x="0" y="9787"/>
                    </a:cubicBezTo>
                    <a:cubicBezTo>
                      <a:pt x="0" y="11636"/>
                      <a:pt x="2235" y="12560"/>
                      <a:pt x="3545" y="11251"/>
                    </a:cubicBezTo>
                    <a:lnTo>
                      <a:pt x="10479" y="4354"/>
                    </a:lnTo>
                    <a:cubicBezTo>
                      <a:pt x="10865" y="3969"/>
                      <a:pt x="11057" y="3468"/>
                      <a:pt x="11057" y="2967"/>
                    </a:cubicBezTo>
                    <a:cubicBezTo>
                      <a:pt x="11057" y="1349"/>
                      <a:pt x="9054" y="1"/>
                      <a:pt x="7551" y="138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8"/>
              <p:cNvSpPr/>
              <p:nvPr/>
            </p:nvSpPr>
            <p:spPr>
              <a:xfrm>
                <a:off x="632674" y="161580"/>
                <a:ext cx="269457" cy="166977"/>
              </a:xfrm>
              <a:custGeom>
                <a:avLst/>
                <a:gdLst/>
                <a:ahLst/>
                <a:cxnLst/>
                <a:rect l="l" t="t" r="r" b="b"/>
                <a:pathLst>
                  <a:path w="13678" h="8476" extrusionOk="0">
                    <a:moveTo>
                      <a:pt x="13562" y="6896"/>
                    </a:moveTo>
                    <a:cubicBezTo>
                      <a:pt x="13601" y="6742"/>
                      <a:pt x="13639" y="6550"/>
                      <a:pt x="13639" y="6395"/>
                    </a:cubicBezTo>
                    <a:lnTo>
                      <a:pt x="13639" y="6357"/>
                    </a:lnTo>
                    <a:lnTo>
                      <a:pt x="13639" y="6357"/>
                    </a:lnTo>
                    <a:cubicBezTo>
                      <a:pt x="13678" y="6280"/>
                      <a:pt x="13678" y="6203"/>
                      <a:pt x="13639" y="6164"/>
                    </a:cubicBezTo>
                    <a:lnTo>
                      <a:pt x="13639" y="6049"/>
                    </a:lnTo>
                    <a:cubicBezTo>
                      <a:pt x="13639" y="6049"/>
                      <a:pt x="13639" y="6049"/>
                      <a:pt x="13639" y="6049"/>
                    </a:cubicBezTo>
                    <a:cubicBezTo>
                      <a:pt x="13639" y="6049"/>
                      <a:pt x="13639" y="6049"/>
                      <a:pt x="13639" y="6010"/>
                    </a:cubicBezTo>
                    <a:cubicBezTo>
                      <a:pt x="13639" y="5201"/>
                      <a:pt x="13100" y="4431"/>
                      <a:pt x="12329" y="4161"/>
                    </a:cubicBezTo>
                    <a:lnTo>
                      <a:pt x="2736" y="385"/>
                    </a:lnTo>
                    <a:cubicBezTo>
                      <a:pt x="1658" y="0"/>
                      <a:pt x="463" y="540"/>
                      <a:pt x="155" y="1657"/>
                    </a:cubicBezTo>
                    <a:cubicBezTo>
                      <a:pt x="78" y="1849"/>
                      <a:pt x="1" y="2081"/>
                      <a:pt x="1" y="2312"/>
                    </a:cubicBezTo>
                    <a:lnTo>
                      <a:pt x="1" y="2312"/>
                    </a:lnTo>
                    <a:lnTo>
                      <a:pt x="1" y="2350"/>
                    </a:lnTo>
                    <a:cubicBezTo>
                      <a:pt x="78" y="3198"/>
                      <a:pt x="617" y="3968"/>
                      <a:pt x="1388" y="4315"/>
                    </a:cubicBezTo>
                    <a:lnTo>
                      <a:pt x="10981" y="8052"/>
                    </a:lnTo>
                    <a:cubicBezTo>
                      <a:pt x="12021" y="8476"/>
                      <a:pt x="13215" y="7937"/>
                      <a:pt x="13562" y="6896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8"/>
              <p:cNvSpPr/>
              <p:nvPr/>
            </p:nvSpPr>
            <p:spPr>
              <a:xfrm>
                <a:off x="-56452" y="538027"/>
                <a:ext cx="230746" cy="225427"/>
              </a:xfrm>
              <a:custGeom>
                <a:avLst/>
                <a:gdLst/>
                <a:ahLst/>
                <a:cxnLst/>
                <a:rect l="l" t="t" r="r" b="b"/>
                <a:pathLst>
                  <a:path w="11713" h="11443" extrusionOk="0">
                    <a:moveTo>
                      <a:pt x="3544" y="10710"/>
                    </a:moveTo>
                    <a:lnTo>
                      <a:pt x="11096" y="3660"/>
                    </a:lnTo>
                    <a:cubicBezTo>
                      <a:pt x="11481" y="3313"/>
                      <a:pt x="11712" y="2774"/>
                      <a:pt x="11712" y="2235"/>
                    </a:cubicBezTo>
                    <a:lnTo>
                      <a:pt x="11712" y="2196"/>
                    </a:lnTo>
                    <a:lnTo>
                      <a:pt x="11712" y="2158"/>
                    </a:lnTo>
                    <a:cubicBezTo>
                      <a:pt x="11712" y="1618"/>
                      <a:pt x="11481" y="1117"/>
                      <a:pt x="11096" y="732"/>
                    </a:cubicBezTo>
                    <a:cubicBezTo>
                      <a:pt x="10248" y="0"/>
                      <a:pt x="9015" y="0"/>
                      <a:pt x="8206" y="732"/>
                    </a:cubicBezTo>
                    <a:lnTo>
                      <a:pt x="655" y="7782"/>
                    </a:lnTo>
                    <a:cubicBezTo>
                      <a:pt x="231" y="8129"/>
                      <a:pt x="0" y="8668"/>
                      <a:pt x="0" y="9208"/>
                    </a:cubicBezTo>
                    <a:lnTo>
                      <a:pt x="0" y="9246"/>
                    </a:lnTo>
                    <a:lnTo>
                      <a:pt x="0" y="9285"/>
                    </a:lnTo>
                    <a:cubicBezTo>
                      <a:pt x="0" y="9824"/>
                      <a:pt x="231" y="10364"/>
                      <a:pt x="655" y="10710"/>
                    </a:cubicBezTo>
                    <a:cubicBezTo>
                      <a:pt x="1503" y="11442"/>
                      <a:pt x="2735" y="11442"/>
                      <a:pt x="3544" y="1071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8"/>
              <p:cNvSpPr/>
              <p:nvPr/>
            </p:nvSpPr>
            <p:spPr>
              <a:xfrm>
                <a:off x="890724" y="632134"/>
                <a:ext cx="274007" cy="152577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45" extrusionOk="0">
                    <a:moveTo>
                      <a:pt x="13909" y="2389"/>
                    </a:moveTo>
                    <a:lnTo>
                      <a:pt x="13909" y="2350"/>
                    </a:lnTo>
                    <a:lnTo>
                      <a:pt x="13909" y="2350"/>
                    </a:lnTo>
                    <a:cubicBezTo>
                      <a:pt x="13909" y="2081"/>
                      <a:pt x="13870" y="1811"/>
                      <a:pt x="13793" y="1541"/>
                    </a:cubicBezTo>
                    <a:cubicBezTo>
                      <a:pt x="13370" y="501"/>
                      <a:pt x="12175" y="0"/>
                      <a:pt x="11135" y="347"/>
                    </a:cubicBezTo>
                    <a:lnTo>
                      <a:pt x="1388" y="3468"/>
                    </a:lnTo>
                    <a:cubicBezTo>
                      <a:pt x="540" y="3737"/>
                      <a:pt x="1" y="4508"/>
                      <a:pt x="1" y="5355"/>
                    </a:cubicBezTo>
                    <a:cubicBezTo>
                      <a:pt x="1" y="5355"/>
                      <a:pt x="1" y="5394"/>
                      <a:pt x="1" y="5394"/>
                    </a:cubicBezTo>
                    <a:cubicBezTo>
                      <a:pt x="1" y="5664"/>
                      <a:pt x="39" y="5933"/>
                      <a:pt x="116" y="6203"/>
                    </a:cubicBezTo>
                    <a:cubicBezTo>
                      <a:pt x="540" y="7205"/>
                      <a:pt x="1696" y="7744"/>
                      <a:pt x="2775" y="7397"/>
                    </a:cubicBezTo>
                    <a:lnTo>
                      <a:pt x="12522" y="4200"/>
                    </a:lnTo>
                    <a:cubicBezTo>
                      <a:pt x="13331" y="3969"/>
                      <a:pt x="13909" y="3237"/>
                      <a:pt x="13909" y="2389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8"/>
              <p:cNvSpPr/>
              <p:nvPr/>
            </p:nvSpPr>
            <p:spPr>
              <a:xfrm>
                <a:off x="1723325" y="-195896"/>
                <a:ext cx="141190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167" h="14024" extrusionOk="0">
                    <a:moveTo>
                      <a:pt x="1503" y="13716"/>
                    </a:moveTo>
                    <a:cubicBezTo>
                      <a:pt x="2582" y="14024"/>
                      <a:pt x="3699" y="13407"/>
                      <a:pt x="4046" y="12367"/>
                    </a:cubicBezTo>
                    <a:lnTo>
                      <a:pt x="7051" y="2813"/>
                    </a:lnTo>
                    <a:cubicBezTo>
                      <a:pt x="7128" y="2620"/>
                      <a:pt x="7166" y="2427"/>
                      <a:pt x="7166" y="2235"/>
                    </a:cubicBezTo>
                    <a:cubicBezTo>
                      <a:pt x="7166" y="1310"/>
                      <a:pt x="6550" y="540"/>
                      <a:pt x="5664" y="309"/>
                    </a:cubicBezTo>
                    <a:cubicBezTo>
                      <a:pt x="4585" y="0"/>
                      <a:pt x="3429" y="578"/>
                      <a:pt x="3082" y="1657"/>
                    </a:cubicBezTo>
                    <a:lnTo>
                      <a:pt x="77" y="11173"/>
                    </a:lnTo>
                    <a:cubicBezTo>
                      <a:pt x="0" y="11366"/>
                      <a:pt x="0" y="11558"/>
                      <a:pt x="0" y="11789"/>
                    </a:cubicBezTo>
                    <a:cubicBezTo>
                      <a:pt x="0" y="12675"/>
                      <a:pt x="617" y="13484"/>
                      <a:pt x="1503" y="1371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8"/>
              <p:cNvSpPr/>
              <p:nvPr/>
            </p:nvSpPr>
            <p:spPr>
              <a:xfrm>
                <a:off x="642543" y="-276351"/>
                <a:ext cx="255805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985" h="10403" extrusionOk="0">
                    <a:moveTo>
                      <a:pt x="964" y="4161"/>
                    </a:moveTo>
                    <a:lnTo>
                      <a:pt x="9632" y="9786"/>
                    </a:lnTo>
                    <a:cubicBezTo>
                      <a:pt x="10596" y="10403"/>
                      <a:pt x="11867" y="10056"/>
                      <a:pt x="12406" y="9054"/>
                    </a:cubicBezTo>
                    <a:cubicBezTo>
                      <a:pt x="12984" y="8130"/>
                      <a:pt x="12676" y="6897"/>
                      <a:pt x="11751" y="6319"/>
                    </a:cubicBezTo>
                    <a:lnTo>
                      <a:pt x="3083" y="655"/>
                    </a:lnTo>
                    <a:cubicBezTo>
                      <a:pt x="2120" y="1"/>
                      <a:pt x="848" y="347"/>
                      <a:pt x="309" y="1349"/>
                    </a:cubicBezTo>
                    <a:cubicBezTo>
                      <a:pt x="116" y="1657"/>
                      <a:pt x="1" y="2004"/>
                      <a:pt x="1" y="2389"/>
                    </a:cubicBezTo>
                    <a:cubicBezTo>
                      <a:pt x="39" y="3083"/>
                      <a:pt x="386" y="3738"/>
                      <a:pt x="964" y="4161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8"/>
              <p:cNvSpPr/>
              <p:nvPr/>
            </p:nvSpPr>
            <p:spPr>
              <a:xfrm>
                <a:off x="579547" y="2055959"/>
                <a:ext cx="250466" cy="211007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711" extrusionOk="0">
                    <a:moveTo>
                      <a:pt x="11712" y="6242"/>
                    </a:moveTo>
                    <a:lnTo>
                      <a:pt x="3082" y="617"/>
                    </a:lnTo>
                    <a:cubicBezTo>
                      <a:pt x="2119" y="0"/>
                      <a:pt x="809" y="347"/>
                      <a:pt x="270" y="1349"/>
                    </a:cubicBezTo>
                    <a:cubicBezTo>
                      <a:pt x="77" y="1657"/>
                      <a:pt x="0" y="2004"/>
                      <a:pt x="0" y="2351"/>
                    </a:cubicBezTo>
                    <a:lnTo>
                      <a:pt x="0" y="2389"/>
                    </a:lnTo>
                    <a:lnTo>
                      <a:pt x="0" y="2428"/>
                    </a:lnTo>
                    <a:cubicBezTo>
                      <a:pt x="0" y="3121"/>
                      <a:pt x="385" y="3814"/>
                      <a:pt x="963" y="4161"/>
                    </a:cubicBezTo>
                    <a:lnTo>
                      <a:pt x="9593" y="9786"/>
                    </a:lnTo>
                    <a:cubicBezTo>
                      <a:pt x="10903" y="10711"/>
                      <a:pt x="12714" y="9709"/>
                      <a:pt x="12675" y="8091"/>
                    </a:cubicBezTo>
                    <a:lnTo>
                      <a:pt x="12675" y="8014"/>
                    </a:lnTo>
                    <a:cubicBezTo>
                      <a:pt x="12637" y="7282"/>
                      <a:pt x="12290" y="6627"/>
                      <a:pt x="11712" y="6242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8"/>
              <p:cNvSpPr/>
              <p:nvPr/>
            </p:nvSpPr>
            <p:spPr>
              <a:xfrm>
                <a:off x="1436434" y="-409169"/>
                <a:ext cx="206456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480" h="12676" extrusionOk="0">
                    <a:moveTo>
                      <a:pt x="6858" y="11751"/>
                    </a:moveTo>
                    <a:cubicBezTo>
                      <a:pt x="7205" y="12213"/>
                      <a:pt x="7706" y="12521"/>
                      <a:pt x="8245" y="12599"/>
                    </a:cubicBezTo>
                    <a:cubicBezTo>
                      <a:pt x="8746" y="12676"/>
                      <a:pt x="9285" y="12521"/>
                      <a:pt x="9709" y="12175"/>
                    </a:cubicBezTo>
                    <a:cubicBezTo>
                      <a:pt x="10171" y="11828"/>
                      <a:pt x="10480" y="11250"/>
                      <a:pt x="10480" y="10634"/>
                    </a:cubicBezTo>
                    <a:cubicBezTo>
                      <a:pt x="10480" y="10171"/>
                      <a:pt x="10325" y="9709"/>
                      <a:pt x="10056" y="9324"/>
                    </a:cubicBezTo>
                    <a:lnTo>
                      <a:pt x="3622" y="848"/>
                    </a:lnTo>
                    <a:cubicBezTo>
                      <a:pt x="3275" y="424"/>
                      <a:pt x="2774" y="155"/>
                      <a:pt x="2235" y="78"/>
                    </a:cubicBezTo>
                    <a:cubicBezTo>
                      <a:pt x="1734" y="0"/>
                      <a:pt x="1195" y="116"/>
                      <a:pt x="809" y="424"/>
                    </a:cubicBezTo>
                    <a:cubicBezTo>
                      <a:pt x="309" y="848"/>
                      <a:pt x="0" y="1426"/>
                      <a:pt x="0" y="2081"/>
                    </a:cubicBezTo>
                    <a:cubicBezTo>
                      <a:pt x="39" y="2505"/>
                      <a:pt x="193" y="2967"/>
                      <a:pt x="424" y="3314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8"/>
              <p:cNvSpPr/>
              <p:nvPr/>
            </p:nvSpPr>
            <p:spPr>
              <a:xfrm>
                <a:off x="1645896" y="4093037"/>
                <a:ext cx="124484" cy="277809"/>
              </a:xfrm>
              <a:custGeom>
                <a:avLst/>
                <a:gdLst/>
                <a:ahLst/>
                <a:cxnLst/>
                <a:rect l="l" t="t" r="r" b="b"/>
                <a:pathLst>
                  <a:path w="6319" h="14102" extrusionOk="0">
                    <a:moveTo>
                      <a:pt x="4701" y="194"/>
                    </a:moveTo>
                    <a:cubicBezTo>
                      <a:pt x="3622" y="1"/>
                      <a:pt x="2543" y="656"/>
                      <a:pt x="2235" y="1696"/>
                    </a:cubicBezTo>
                    <a:lnTo>
                      <a:pt x="0" y="11443"/>
                    </a:lnTo>
                    <a:lnTo>
                      <a:pt x="0" y="11867"/>
                    </a:lnTo>
                    <a:cubicBezTo>
                      <a:pt x="0" y="12830"/>
                      <a:pt x="655" y="13678"/>
                      <a:pt x="1619" y="13870"/>
                    </a:cubicBezTo>
                    <a:cubicBezTo>
                      <a:pt x="2697" y="14102"/>
                      <a:pt x="3815" y="13408"/>
                      <a:pt x="4084" y="12329"/>
                    </a:cubicBezTo>
                    <a:lnTo>
                      <a:pt x="6280" y="2582"/>
                    </a:lnTo>
                    <a:cubicBezTo>
                      <a:pt x="6319" y="2467"/>
                      <a:pt x="6319" y="2313"/>
                      <a:pt x="6319" y="2158"/>
                    </a:cubicBezTo>
                    <a:cubicBezTo>
                      <a:pt x="6319" y="1195"/>
                      <a:pt x="5625" y="386"/>
                      <a:pt x="4701" y="19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8"/>
              <p:cNvSpPr/>
              <p:nvPr/>
            </p:nvSpPr>
            <p:spPr>
              <a:xfrm>
                <a:off x="4749323" y="-303675"/>
                <a:ext cx="258838" cy="176867"/>
              </a:xfrm>
              <a:custGeom>
                <a:avLst/>
                <a:gdLst/>
                <a:ahLst/>
                <a:cxnLst/>
                <a:rect l="l" t="t" r="r" b="b"/>
                <a:pathLst>
                  <a:path w="13139" h="8978" extrusionOk="0">
                    <a:moveTo>
                      <a:pt x="10210" y="501"/>
                    </a:moveTo>
                    <a:lnTo>
                      <a:pt x="1157" y="4816"/>
                    </a:lnTo>
                    <a:cubicBezTo>
                      <a:pt x="463" y="5163"/>
                      <a:pt x="39" y="5818"/>
                      <a:pt x="1" y="6589"/>
                    </a:cubicBezTo>
                    <a:cubicBezTo>
                      <a:pt x="78" y="6897"/>
                      <a:pt x="155" y="7244"/>
                      <a:pt x="271" y="7552"/>
                    </a:cubicBezTo>
                    <a:cubicBezTo>
                      <a:pt x="771" y="8553"/>
                      <a:pt x="2004" y="8977"/>
                      <a:pt x="3044" y="8515"/>
                    </a:cubicBezTo>
                    <a:lnTo>
                      <a:pt x="12060" y="4161"/>
                    </a:lnTo>
                    <a:cubicBezTo>
                      <a:pt x="12715" y="3853"/>
                      <a:pt x="13138" y="3160"/>
                      <a:pt x="13138" y="2428"/>
                    </a:cubicBezTo>
                    <a:cubicBezTo>
                      <a:pt x="13138" y="2081"/>
                      <a:pt x="13061" y="1773"/>
                      <a:pt x="12907" y="1465"/>
                    </a:cubicBezTo>
                    <a:cubicBezTo>
                      <a:pt x="12406" y="463"/>
                      <a:pt x="11212" y="1"/>
                      <a:pt x="10210" y="501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8"/>
              <p:cNvSpPr/>
              <p:nvPr/>
            </p:nvSpPr>
            <p:spPr>
              <a:xfrm>
                <a:off x="3346762" y="-301390"/>
                <a:ext cx="259587" cy="179881"/>
              </a:xfrm>
              <a:custGeom>
                <a:avLst/>
                <a:gdLst/>
                <a:ahLst/>
                <a:cxnLst/>
                <a:rect l="l" t="t" r="r" b="b"/>
                <a:pathLst>
                  <a:path w="13177" h="9131" extrusionOk="0">
                    <a:moveTo>
                      <a:pt x="2967" y="8553"/>
                    </a:moveTo>
                    <a:lnTo>
                      <a:pt x="12020" y="4200"/>
                    </a:lnTo>
                    <a:cubicBezTo>
                      <a:pt x="12714" y="3891"/>
                      <a:pt x="13176" y="3159"/>
                      <a:pt x="13138" y="2389"/>
                    </a:cubicBezTo>
                    <a:cubicBezTo>
                      <a:pt x="13099" y="2042"/>
                      <a:pt x="13022" y="1695"/>
                      <a:pt x="12907" y="1426"/>
                    </a:cubicBezTo>
                    <a:cubicBezTo>
                      <a:pt x="12367" y="424"/>
                      <a:pt x="11211" y="0"/>
                      <a:pt x="10171" y="463"/>
                    </a:cubicBezTo>
                    <a:lnTo>
                      <a:pt x="1156" y="4777"/>
                    </a:lnTo>
                    <a:cubicBezTo>
                      <a:pt x="463" y="5124"/>
                      <a:pt x="0" y="5818"/>
                      <a:pt x="0" y="6627"/>
                    </a:cubicBezTo>
                    <a:cubicBezTo>
                      <a:pt x="39" y="8129"/>
                      <a:pt x="1580" y="9131"/>
                      <a:pt x="2967" y="8553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8"/>
              <p:cNvSpPr/>
              <p:nvPr/>
            </p:nvSpPr>
            <p:spPr>
              <a:xfrm>
                <a:off x="4344804" y="-31973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8"/>
              <p:cNvSpPr/>
              <p:nvPr/>
            </p:nvSpPr>
            <p:spPr>
              <a:xfrm>
                <a:off x="2166556" y="4124925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8"/>
              <p:cNvSpPr/>
              <p:nvPr/>
            </p:nvSpPr>
            <p:spPr>
              <a:xfrm>
                <a:off x="2763110" y="20410"/>
                <a:ext cx="284626" cy="94127"/>
              </a:xfrm>
              <a:custGeom>
                <a:avLst/>
                <a:gdLst/>
                <a:ahLst/>
                <a:cxnLst/>
                <a:rect l="l" t="t" r="r" b="b"/>
                <a:pathLst>
                  <a:path w="14448" h="4778" extrusionOk="0">
                    <a:moveTo>
                      <a:pt x="14448" y="2851"/>
                    </a:moveTo>
                    <a:lnTo>
                      <a:pt x="14448" y="2504"/>
                    </a:lnTo>
                    <a:cubicBezTo>
                      <a:pt x="14448" y="1464"/>
                      <a:pt x="13600" y="655"/>
                      <a:pt x="12599" y="617"/>
                    </a:cubicBezTo>
                    <a:lnTo>
                      <a:pt x="2235" y="77"/>
                    </a:lnTo>
                    <a:cubicBezTo>
                      <a:pt x="1118" y="0"/>
                      <a:pt x="116" y="809"/>
                      <a:pt x="0" y="1927"/>
                    </a:cubicBezTo>
                    <a:lnTo>
                      <a:pt x="0" y="2196"/>
                    </a:lnTo>
                    <a:cubicBezTo>
                      <a:pt x="0" y="3236"/>
                      <a:pt x="809" y="4123"/>
                      <a:pt x="1888" y="4161"/>
                    </a:cubicBezTo>
                    <a:lnTo>
                      <a:pt x="12252" y="4662"/>
                    </a:lnTo>
                    <a:cubicBezTo>
                      <a:pt x="13331" y="4778"/>
                      <a:pt x="14332" y="3968"/>
                      <a:pt x="14448" y="28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8"/>
              <p:cNvSpPr/>
              <p:nvPr/>
            </p:nvSpPr>
            <p:spPr>
              <a:xfrm>
                <a:off x="3752799" y="64419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8"/>
              <p:cNvSpPr/>
              <p:nvPr/>
            </p:nvSpPr>
            <p:spPr>
              <a:xfrm>
                <a:off x="5292740" y="4656570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8"/>
              <p:cNvSpPr/>
              <p:nvPr/>
            </p:nvSpPr>
            <p:spPr>
              <a:xfrm>
                <a:off x="1247444" y="4455064"/>
                <a:ext cx="169262" cy="267191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13563" extrusionOk="0">
                    <a:moveTo>
                      <a:pt x="3968" y="1426"/>
                    </a:moveTo>
                    <a:cubicBezTo>
                      <a:pt x="3467" y="425"/>
                      <a:pt x="2273" y="1"/>
                      <a:pt x="1233" y="463"/>
                    </a:cubicBezTo>
                    <a:cubicBezTo>
                      <a:pt x="539" y="810"/>
                      <a:pt x="39" y="1503"/>
                      <a:pt x="0" y="2274"/>
                    </a:cubicBezTo>
                    <a:cubicBezTo>
                      <a:pt x="0" y="2582"/>
                      <a:pt x="77" y="2852"/>
                      <a:pt x="231" y="3122"/>
                    </a:cubicBezTo>
                    <a:lnTo>
                      <a:pt x="4700" y="12175"/>
                    </a:lnTo>
                    <a:cubicBezTo>
                      <a:pt x="5201" y="13138"/>
                      <a:pt x="6395" y="13562"/>
                      <a:pt x="7397" y="13138"/>
                    </a:cubicBezTo>
                    <a:cubicBezTo>
                      <a:pt x="8129" y="12830"/>
                      <a:pt x="8591" y="12098"/>
                      <a:pt x="8591" y="11328"/>
                    </a:cubicBezTo>
                    <a:cubicBezTo>
                      <a:pt x="8591" y="11251"/>
                      <a:pt x="8591" y="11212"/>
                      <a:pt x="8591" y="11135"/>
                    </a:cubicBezTo>
                    <a:cubicBezTo>
                      <a:pt x="8591" y="10904"/>
                      <a:pt x="8514" y="10673"/>
                      <a:pt x="8399" y="1048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8"/>
              <p:cNvSpPr/>
              <p:nvPr/>
            </p:nvSpPr>
            <p:spPr>
              <a:xfrm>
                <a:off x="2010965" y="3595921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70;p8"/>
              <p:cNvSpPr/>
              <p:nvPr/>
            </p:nvSpPr>
            <p:spPr>
              <a:xfrm>
                <a:off x="3833254" y="-343903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8"/>
              <p:cNvSpPr/>
              <p:nvPr/>
            </p:nvSpPr>
            <p:spPr>
              <a:xfrm>
                <a:off x="5092379" y="605559"/>
                <a:ext cx="222413" cy="245935"/>
              </a:xfrm>
              <a:custGeom>
                <a:avLst/>
                <a:gdLst/>
                <a:ahLst/>
                <a:cxnLst/>
                <a:rect l="l" t="t" r="r" b="b"/>
                <a:pathLst>
                  <a:path w="11290" h="12484" extrusionOk="0">
                    <a:moveTo>
                      <a:pt x="7706" y="1426"/>
                    </a:moveTo>
                    <a:lnTo>
                      <a:pt x="656" y="8207"/>
                    </a:lnTo>
                    <a:cubicBezTo>
                      <a:pt x="232" y="8592"/>
                      <a:pt x="1" y="9132"/>
                      <a:pt x="1" y="9710"/>
                    </a:cubicBezTo>
                    <a:cubicBezTo>
                      <a:pt x="39" y="11559"/>
                      <a:pt x="2197" y="12483"/>
                      <a:pt x="3545" y="11212"/>
                    </a:cubicBezTo>
                    <a:lnTo>
                      <a:pt x="10596" y="4431"/>
                    </a:lnTo>
                    <a:cubicBezTo>
                      <a:pt x="11019" y="4046"/>
                      <a:pt x="11251" y="3545"/>
                      <a:pt x="11289" y="2967"/>
                    </a:cubicBezTo>
                    <a:cubicBezTo>
                      <a:pt x="11289" y="1388"/>
                      <a:pt x="9286" y="1"/>
                      <a:pt x="7706" y="142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8"/>
              <p:cNvSpPr/>
              <p:nvPr/>
            </p:nvSpPr>
            <p:spPr>
              <a:xfrm>
                <a:off x="2661399" y="-409937"/>
                <a:ext cx="217843" cy="248200"/>
              </a:xfrm>
              <a:custGeom>
                <a:avLst/>
                <a:gdLst/>
                <a:ahLst/>
                <a:cxnLst/>
                <a:rect l="l" t="t" r="r" b="b"/>
                <a:pathLst>
                  <a:path w="11058" h="12599" extrusionOk="0">
                    <a:moveTo>
                      <a:pt x="7514" y="11212"/>
                    </a:moveTo>
                    <a:cubicBezTo>
                      <a:pt x="9055" y="12599"/>
                      <a:pt x="11058" y="11212"/>
                      <a:pt x="11058" y="9632"/>
                    </a:cubicBezTo>
                    <a:cubicBezTo>
                      <a:pt x="11058" y="9132"/>
                      <a:pt x="10827" y="8631"/>
                      <a:pt x="10480" y="8284"/>
                    </a:cubicBezTo>
                    <a:lnTo>
                      <a:pt x="3545" y="1311"/>
                    </a:lnTo>
                    <a:cubicBezTo>
                      <a:pt x="2235" y="1"/>
                      <a:pt x="1" y="926"/>
                      <a:pt x="1" y="2775"/>
                    </a:cubicBezTo>
                    <a:cubicBezTo>
                      <a:pt x="1" y="3353"/>
                      <a:pt x="232" y="3892"/>
                      <a:pt x="656" y="427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8"/>
              <p:cNvSpPr/>
              <p:nvPr/>
            </p:nvSpPr>
            <p:spPr>
              <a:xfrm>
                <a:off x="8272359" y="2920239"/>
                <a:ext cx="81991" cy="301331"/>
              </a:xfrm>
              <a:custGeom>
                <a:avLst/>
                <a:gdLst/>
                <a:ahLst/>
                <a:cxnLst/>
                <a:rect l="l" t="t" r="r" b="b"/>
                <a:pathLst>
                  <a:path w="4162" h="15296" extrusionOk="0">
                    <a:moveTo>
                      <a:pt x="1" y="2698"/>
                    </a:moveTo>
                    <a:lnTo>
                      <a:pt x="1" y="12522"/>
                    </a:lnTo>
                    <a:cubicBezTo>
                      <a:pt x="1" y="15296"/>
                      <a:pt x="4162" y="15296"/>
                      <a:pt x="4162" y="12522"/>
                    </a:cubicBezTo>
                    <a:lnTo>
                      <a:pt x="4162" y="2698"/>
                    </a:lnTo>
                    <a:cubicBezTo>
                      <a:pt x="4162" y="1"/>
                      <a:pt x="1" y="1"/>
                      <a:pt x="1" y="2698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8"/>
              <p:cNvSpPr/>
              <p:nvPr/>
            </p:nvSpPr>
            <p:spPr>
              <a:xfrm>
                <a:off x="8406364" y="3751893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8"/>
              <p:cNvSpPr/>
              <p:nvPr/>
            </p:nvSpPr>
            <p:spPr>
              <a:xfrm>
                <a:off x="1242873" y="3595927"/>
                <a:ext cx="239099" cy="223910"/>
              </a:xfrm>
              <a:custGeom>
                <a:avLst/>
                <a:gdLst/>
                <a:ahLst/>
                <a:cxnLst/>
                <a:rect l="l" t="t" r="r" b="b"/>
                <a:pathLst>
                  <a:path w="12137" h="11366" extrusionOk="0">
                    <a:moveTo>
                      <a:pt x="3777" y="732"/>
                    </a:moveTo>
                    <a:cubicBezTo>
                      <a:pt x="2929" y="0"/>
                      <a:pt x="1696" y="0"/>
                      <a:pt x="887" y="732"/>
                    </a:cubicBezTo>
                    <a:cubicBezTo>
                      <a:pt x="1" y="1503"/>
                      <a:pt x="1" y="2851"/>
                      <a:pt x="887" y="3622"/>
                    </a:cubicBezTo>
                    <a:lnTo>
                      <a:pt x="8400" y="10672"/>
                    </a:lnTo>
                    <a:cubicBezTo>
                      <a:pt x="9247" y="11366"/>
                      <a:pt x="10480" y="11366"/>
                      <a:pt x="11289" y="10672"/>
                    </a:cubicBezTo>
                    <a:cubicBezTo>
                      <a:pt x="12137" y="9863"/>
                      <a:pt x="12137" y="8553"/>
                      <a:pt x="11289" y="778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8"/>
              <p:cNvSpPr/>
              <p:nvPr/>
            </p:nvSpPr>
            <p:spPr>
              <a:xfrm>
                <a:off x="5689546" y="4636833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8"/>
              <p:cNvSpPr/>
              <p:nvPr/>
            </p:nvSpPr>
            <p:spPr>
              <a:xfrm>
                <a:off x="3383180" y="4722235"/>
                <a:ext cx="141939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205" h="14024" extrusionOk="0">
                    <a:moveTo>
                      <a:pt x="4046" y="1618"/>
                    </a:moveTo>
                    <a:cubicBezTo>
                      <a:pt x="3699" y="578"/>
                      <a:pt x="2582" y="0"/>
                      <a:pt x="1503" y="270"/>
                    </a:cubicBezTo>
                    <a:cubicBezTo>
                      <a:pt x="617" y="501"/>
                      <a:pt x="0" y="1310"/>
                      <a:pt x="0" y="2196"/>
                    </a:cubicBezTo>
                    <a:cubicBezTo>
                      <a:pt x="0" y="2427"/>
                      <a:pt x="0" y="2620"/>
                      <a:pt x="77" y="2813"/>
                    </a:cubicBezTo>
                    <a:lnTo>
                      <a:pt x="3082" y="12329"/>
                    </a:lnTo>
                    <a:cubicBezTo>
                      <a:pt x="3429" y="13407"/>
                      <a:pt x="4585" y="14024"/>
                      <a:pt x="5702" y="13754"/>
                    </a:cubicBezTo>
                    <a:cubicBezTo>
                      <a:pt x="6550" y="13484"/>
                      <a:pt x="7166" y="12714"/>
                      <a:pt x="7205" y="11828"/>
                    </a:cubicBezTo>
                    <a:cubicBezTo>
                      <a:pt x="7166" y="11597"/>
                      <a:pt x="7128" y="11404"/>
                      <a:pt x="7089" y="112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8"/>
              <p:cNvSpPr/>
              <p:nvPr/>
            </p:nvSpPr>
            <p:spPr>
              <a:xfrm>
                <a:off x="1966947" y="4558292"/>
                <a:ext cx="250466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403" extrusionOk="0">
                    <a:moveTo>
                      <a:pt x="9632" y="617"/>
                    </a:moveTo>
                    <a:lnTo>
                      <a:pt x="963" y="6242"/>
                    </a:lnTo>
                    <a:cubicBezTo>
                      <a:pt x="385" y="6666"/>
                      <a:pt x="39" y="7320"/>
                      <a:pt x="0" y="8052"/>
                    </a:cubicBezTo>
                    <a:cubicBezTo>
                      <a:pt x="0" y="8399"/>
                      <a:pt x="116" y="8746"/>
                      <a:pt x="308" y="9054"/>
                    </a:cubicBezTo>
                    <a:cubicBezTo>
                      <a:pt x="809" y="10094"/>
                      <a:pt x="2119" y="10403"/>
                      <a:pt x="3082" y="9786"/>
                    </a:cubicBezTo>
                    <a:lnTo>
                      <a:pt x="11751" y="4123"/>
                    </a:lnTo>
                    <a:cubicBezTo>
                      <a:pt x="12329" y="3738"/>
                      <a:pt x="12714" y="3083"/>
                      <a:pt x="12714" y="2389"/>
                    </a:cubicBezTo>
                    <a:cubicBezTo>
                      <a:pt x="12675" y="2004"/>
                      <a:pt x="12598" y="1657"/>
                      <a:pt x="12406" y="1349"/>
                    </a:cubicBezTo>
                    <a:cubicBezTo>
                      <a:pt x="11866" y="347"/>
                      <a:pt x="10595" y="1"/>
                      <a:pt x="9632" y="61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8"/>
              <p:cNvSpPr/>
              <p:nvPr/>
            </p:nvSpPr>
            <p:spPr>
              <a:xfrm>
                <a:off x="6214000" y="4499465"/>
                <a:ext cx="249717" cy="204171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364" extrusionOk="0">
                    <a:moveTo>
                      <a:pt x="11712" y="4161"/>
                    </a:moveTo>
                    <a:cubicBezTo>
                      <a:pt x="12290" y="3737"/>
                      <a:pt x="12675" y="3044"/>
                      <a:pt x="12675" y="2350"/>
                    </a:cubicBezTo>
                    <a:cubicBezTo>
                      <a:pt x="12675" y="1965"/>
                      <a:pt x="12598" y="1618"/>
                      <a:pt x="12406" y="1310"/>
                    </a:cubicBezTo>
                    <a:cubicBezTo>
                      <a:pt x="11828" y="309"/>
                      <a:pt x="10556" y="0"/>
                      <a:pt x="9593" y="655"/>
                    </a:cubicBezTo>
                    <a:lnTo>
                      <a:pt x="963" y="6242"/>
                    </a:lnTo>
                    <a:cubicBezTo>
                      <a:pt x="385" y="6627"/>
                      <a:pt x="0" y="7282"/>
                      <a:pt x="0" y="7975"/>
                    </a:cubicBezTo>
                    <a:cubicBezTo>
                      <a:pt x="0" y="8361"/>
                      <a:pt x="77" y="8707"/>
                      <a:pt x="270" y="9016"/>
                    </a:cubicBezTo>
                    <a:cubicBezTo>
                      <a:pt x="809" y="10017"/>
                      <a:pt x="2119" y="10364"/>
                      <a:pt x="3082" y="9747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8"/>
              <p:cNvSpPr/>
              <p:nvPr/>
            </p:nvSpPr>
            <p:spPr>
              <a:xfrm>
                <a:off x="2739561" y="4518064"/>
                <a:ext cx="207224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12676" extrusionOk="0">
                    <a:moveTo>
                      <a:pt x="9710" y="463"/>
                    </a:moveTo>
                    <a:cubicBezTo>
                      <a:pt x="9324" y="155"/>
                      <a:pt x="8785" y="1"/>
                      <a:pt x="8284" y="39"/>
                    </a:cubicBezTo>
                    <a:cubicBezTo>
                      <a:pt x="7706" y="155"/>
                      <a:pt x="7205" y="424"/>
                      <a:pt x="6897" y="887"/>
                    </a:cubicBezTo>
                    <a:lnTo>
                      <a:pt x="425" y="9324"/>
                    </a:lnTo>
                    <a:cubicBezTo>
                      <a:pt x="194" y="9709"/>
                      <a:pt x="39" y="10133"/>
                      <a:pt x="1" y="10595"/>
                    </a:cubicBezTo>
                    <a:cubicBezTo>
                      <a:pt x="39" y="11212"/>
                      <a:pt x="309" y="11828"/>
                      <a:pt x="810" y="12213"/>
                    </a:cubicBezTo>
                    <a:cubicBezTo>
                      <a:pt x="1195" y="12522"/>
                      <a:pt x="1735" y="12676"/>
                      <a:pt x="2235" y="12560"/>
                    </a:cubicBezTo>
                    <a:cubicBezTo>
                      <a:pt x="2775" y="12483"/>
                      <a:pt x="3276" y="12213"/>
                      <a:pt x="3622" y="11790"/>
                    </a:cubicBezTo>
                    <a:lnTo>
                      <a:pt x="10095" y="3352"/>
                    </a:lnTo>
                    <a:cubicBezTo>
                      <a:pt x="10326" y="2967"/>
                      <a:pt x="10480" y="2505"/>
                      <a:pt x="10519" y="2043"/>
                    </a:cubicBezTo>
                    <a:cubicBezTo>
                      <a:pt x="10480" y="1426"/>
                      <a:pt x="10210" y="848"/>
                      <a:pt x="9710" y="463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8"/>
              <p:cNvSpPr/>
              <p:nvPr/>
            </p:nvSpPr>
            <p:spPr>
              <a:xfrm>
                <a:off x="5292748" y="239749"/>
                <a:ext cx="263389" cy="114615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5818" extrusionOk="0">
                    <a:moveTo>
                      <a:pt x="13292" y="4392"/>
                    </a:moveTo>
                    <a:cubicBezTo>
                      <a:pt x="13369" y="3506"/>
                      <a:pt x="12792" y="2697"/>
                      <a:pt x="11944" y="2505"/>
                    </a:cubicBezTo>
                    <a:lnTo>
                      <a:pt x="1927" y="193"/>
                    </a:lnTo>
                    <a:cubicBezTo>
                      <a:pt x="1080" y="0"/>
                      <a:pt x="193" y="578"/>
                      <a:pt x="78" y="1464"/>
                    </a:cubicBezTo>
                    <a:cubicBezTo>
                      <a:pt x="1" y="1927"/>
                      <a:pt x="155" y="2389"/>
                      <a:pt x="463" y="2774"/>
                    </a:cubicBezTo>
                    <a:cubicBezTo>
                      <a:pt x="694" y="3044"/>
                      <a:pt x="1002" y="3275"/>
                      <a:pt x="1349" y="3352"/>
                    </a:cubicBezTo>
                    <a:lnTo>
                      <a:pt x="11482" y="5664"/>
                    </a:lnTo>
                    <a:cubicBezTo>
                      <a:pt x="12329" y="5818"/>
                      <a:pt x="13138" y="5240"/>
                      <a:pt x="13292" y="439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8"/>
              <p:cNvSpPr/>
              <p:nvPr/>
            </p:nvSpPr>
            <p:spPr>
              <a:xfrm>
                <a:off x="3200278" y="506151"/>
                <a:ext cx="170011" cy="267920"/>
              </a:xfrm>
              <a:custGeom>
                <a:avLst/>
                <a:gdLst/>
                <a:ahLst/>
                <a:cxnLst/>
                <a:rect l="l" t="t" r="r" b="b"/>
                <a:pathLst>
                  <a:path w="8630" h="13600" extrusionOk="0">
                    <a:moveTo>
                      <a:pt x="8437" y="10479"/>
                    </a:moveTo>
                    <a:lnTo>
                      <a:pt x="4007" y="1464"/>
                    </a:lnTo>
                    <a:cubicBezTo>
                      <a:pt x="3506" y="424"/>
                      <a:pt x="2312" y="0"/>
                      <a:pt x="1271" y="501"/>
                    </a:cubicBezTo>
                    <a:cubicBezTo>
                      <a:pt x="539" y="809"/>
                      <a:pt x="77" y="1503"/>
                      <a:pt x="0" y="2312"/>
                    </a:cubicBezTo>
                    <a:cubicBezTo>
                      <a:pt x="39" y="2581"/>
                      <a:pt x="116" y="2890"/>
                      <a:pt x="270" y="3159"/>
                    </a:cubicBezTo>
                    <a:lnTo>
                      <a:pt x="4700" y="12174"/>
                    </a:lnTo>
                    <a:cubicBezTo>
                      <a:pt x="5201" y="13176"/>
                      <a:pt x="6395" y="13600"/>
                      <a:pt x="7436" y="13137"/>
                    </a:cubicBezTo>
                    <a:cubicBezTo>
                      <a:pt x="8168" y="12829"/>
                      <a:pt x="8630" y="12136"/>
                      <a:pt x="8630" y="11327"/>
                    </a:cubicBezTo>
                    <a:cubicBezTo>
                      <a:pt x="8630" y="11288"/>
                      <a:pt x="8630" y="11211"/>
                      <a:pt x="8630" y="11173"/>
                    </a:cubicBezTo>
                    <a:cubicBezTo>
                      <a:pt x="8630" y="10941"/>
                      <a:pt x="8553" y="10710"/>
                      <a:pt x="8437" y="10479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8"/>
              <p:cNvSpPr/>
              <p:nvPr/>
            </p:nvSpPr>
            <p:spPr>
              <a:xfrm>
                <a:off x="8299331" y="4589800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8"/>
              <p:cNvSpPr/>
              <p:nvPr/>
            </p:nvSpPr>
            <p:spPr>
              <a:xfrm>
                <a:off x="7400715" y="4656583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8"/>
              <p:cNvSpPr/>
              <p:nvPr/>
            </p:nvSpPr>
            <p:spPr>
              <a:xfrm>
                <a:off x="8078415" y="4097596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8"/>
              <p:cNvSpPr/>
              <p:nvPr/>
            </p:nvSpPr>
            <p:spPr>
              <a:xfrm>
                <a:off x="7533961" y="4157956"/>
                <a:ext cx="253519" cy="207205"/>
              </a:xfrm>
              <a:custGeom>
                <a:avLst/>
                <a:gdLst/>
                <a:ahLst/>
                <a:cxnLst/>
                <a:rect l="l" t="t" r="r" b="b"/>
                <a:pathLst>
                  <a:path w="12869" h="10518" extrusionOk="0">
                    <a:moveTo>
                      <a:pt x="9286" y="655"/>
                    </a:moveTo>
                    <a:lnTo>
                      <a:pt x="849" y="6665"/>
                    </a:lnTo>
                    <a:cubicBezTo>
                      <a:pt x="309" y="7012"/>
                      <a:pt x="1" y="7629"/>
                      <a:pt x="1" y="8283"/>
                    </a:cubicBezTo>
                    <a:cubicBezTo>
                      <a:pt x="39" y="8746"/>
                      <a:pt x="194" y="9131"/>
                      <a:pt x="425" y="9478"/>
                    </a:cubicBezTo>
                    <a:cubicBezTo>
                      <a:pt x="1157" y="10364"/>
                      <a:pt x="2428" y="10518"/>
                      <a:pt x="3314" y="9863"/>
                    </a:cubicBezTo>
                    <a:lnTo>
                      <a:pt x="11751" y="3853"/>
                    </a:lnTo>
                    <a:cubicBezTo>
                      <a:pt x="12676" y="3198"/>
                      <a:pt x="12869" y="1888"/>
                      <a:pt x="12175" y="1002"/>
                    </a:cubicBezTo>
                    <a:cubicBezTo>
                      <a:pt x="11482" y="154"/>
                      <a:pt x="10210" y="0"/>
                      <a:pt x="9286" y="6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8"/>
              <p:cNvSpPr/>
              <p:nvPr/>
            </p:nvSpPr>
            <p:spPr>
              <a:xfrm>
                <a:off x="6880064" y="4516181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8"/>
              <p:cNvSpPr/>
              <p:nvPr/>
            </p:nvSpPr>
            <p:spPr>
              <a:xfrm>
                <a:off x="6988271" y="3861196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8"/>
              <p:cNvSpPr/>
              <p:nvPr/>
            </p:nvSpPr>
            <p:spPr>
              <a:xfrm>
                <a:off x="7512725" y="3723827"/>
                <a:ext cx="249717" cy="204171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364" extrusionOk="0">
                    <a:moveTo>
                      <a:pt x="11712" y="4161"/>
                    </a:moveTo>
                    <a:cubicBezTo>
                      <a:pt x="12290" y="3737"/>
                      <a:pt x="12675" y="3044"/>
                      <a:pt x="12675" y="2350"/>
                    </a:cubicBezTo>
                    <a:cubicBezTo>
                      <a:pt x="12675" y="1965"/>
                      <a:pt x="12598" y="1618"/>
                      <a:pt x="12406" y="1310"/>
                    </a:cubicBezTo>
                    <a:cubicBezTo>
                      <a:pt x="11828" y="309"/>
                      <a:pt x="10556" y="0"/>
                      <a:pt x="9593" y="655"/>
                    </a:cubicBezTo>
                    <a:lnTo>
                      <a:pt x="963" y="6242"/>
                    </a:lnTo>
                    <a:cubicBezTo>
                      <a:pt x="385" y="6627"/>
                      <a:pt x="0" y="7282"/>
                      <a:pt x="0" y="7975"/>
                    </a:cubicBezTo>
                    <a:cubicBezTo>
                      <a:pt x="0" y="8361"/>
                      <a:pt x="77" y="8707"/>
                      <a:pt x="270" y="9016"/>
                    </a:cubicBezTo>
                    <a:cubicBezTo>
                      <a:pt x="809" y="10017"/>
                      <a:pt x="2119" y="10364"/>
                      <a:pt x="3082" y="9747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8"/>
              <p:cNvSpPr/>
              <p:nvPr/>
            </p:nvSpPr>
            <p:spPr>
              <a:xfrm>
                <a:off x="8737981" y="2465487"/>
                <a:ext cx="250485" cy="212524"/>
              </a:xfrm>
              <a:custGeom>
                <a:avLst/>
                <a:gdLst/>
                <a:ahLst/>
                <a:cxnLst/>
                <a:rect l="l" t="t" r="r" b="b"/>
                <a:pathLst>
                  <a:path w="12715" h="10788" extrusionOk="0">
                    <a:moveTo>
                      <a:pt x="11866" y="6935"/>
                    </a:moveTo>
                    <a:lnTo>
                      <a:pt x="3314" y="963"/>
                    </a:lnTo>
                    <a:cubicBezTo>
                      <a:pt x="1965" y="0"/>
                      <a:pt x="39" y="925"/>
                      <a:pt x="0" y="2620"/>
                    </a:cubicBezTo>
                    <a:cubicBezTo>
                      <a:pt x="39" y="3237"/>
                      <a:pt x="347" y="3853"/>
                      <a:pt x="848" y="4238"/>
                    </a:cubicBezTo>
                    <a:lnTo>
                      <a:pt x="9401" y="10133"/>
                    </a:lnTo>
                    <a:cubicBezTo>
                      <a:pt x="10325" y="10788"/>
                      <a:pt x="11558" y="10634"/>
                      <a:pt x="12290" y="9786"/>
                    </a:cubicBezTo>
                    <a:cubicBezTo>
                      <a:pt x="12560" y="9401"/>
                      <a:pt x="12714" y="9015"/>
                      <a:pt x="12714" y="8553"/>
                    </a:cubicBezTo>
                    <a:cubicBezTo>
                      <a:pt x="12714" y="7937"/>
                      <a:pt x="12406" y="7320"/>
                      <a:pt x="11866" y="6935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8"/>
              <p:cNvSpPr/>
              <p:nvPr/>
            </p:nvSpPr>
            <p:spPr>
              <a:xfrm>
                <a:off x="8248440" y="1271183"/>
                <a:ext cx="129803" cy="280843"/>
              </a:xfrm>
              <a:custGeom>
                <a:avLst/>
                <a:gdLst/>
                <a:ahLst/>
                <a:cxnLst/>
                <a:rect l="l" t="t" r="r" b="b"/>
                <a:pathLst>
                  <a:path w="6589" h="14256" extrusionOk="0">
                    <a:moveTo>
                      <a:pt x="4045" y="1773"/>
                    </a:moveTo>
                    <a:cubicBezTo>
                      <a:pt x="3776" y="694"/>
                      <a:pt x="2658" y="1"/>
                      <a:pt x="1580" y="270"/>
                    </a:cubicBezTo>
                    <a:cubicBezTo>
                      <a:pt x="694" y="424"/>
                      <a:pt x="39" y="1195"/>
                      <a:pt x="0" y="2081"/>
                    </a:cubicBezTo>
                    <a:lnTo>
                      <a:pt x="0" y="2197"/>
                    </a:lnTo>
                    <a:cubicBezTo>
                      <a:pt x="0" y="2351"/>
                      <a:pt x="0" y="2505"/>
                      <a:pt x="77" y="2697"/>
                    </a:cubicBezTo>
                    <a:lnTo>
                      <a:pt x="2466" y="12483"/>
                    </a:lnTo>
                    <a:cubicBezTo>
                      <a:pt x="2774" y="13562"/>
                      <a:pt x="3853" y="14255"/>
                      <a:pt x="4970" y="13986"/>
                    </a:cubicBezTo>
                    <a:cubicBezTo>
                      <a:pt x="5895" y="13832"/>
                      <a:pt x="6588" y="12984"/>
                      <a:pt x="6588" y="12021"/>
                    </a:cubicBezTo>
                    <a:cubicBezTo>
                      <a:pt x="6588" y="11867"/>
                      <a:pt x="6550" y="11674"/>
                      <a:pt x="6511" y="11520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8"/>
              <p:cNvSpPr/>
              <p:nvPr/>
            </p:nvSpPr>
            <p:spPr>
              <a:xfrm>
                <a:off x="8991465" y="675396"/>
                <a:ext cx="170031" cy="267171"/>
              </a:xfrm>
              <a:custGeom>
                <a:avLst/>
                <a:gdLst/>
                <a:ahLst/>
                <a:cxnLst/>
                <a:rect l="l" t="t" r="r" b="b"/>
                <a:pathLst>
                  <a:path w="8631" h="13562" extrusionOk="0">
                    <a:moveTo>
                      <a:pt x="8630" y="11250"/>
                    </a:moveTo>
                    <a:cubicBezTo>
                      <a:pt x="8592" y="10942"/>
                      <a:pt x="8553" y="10672"/>
                      <a:pt x="8438" y="10403"/>
                    </a:cubicBezTo>
                    <a:lnTo>
                      <a:pt x="3969" y="1388"/>
                    </a:lnTo>
                    <a:cubicBezTo>
                      <a:pt x="3468" y="424"/>
                      <a:pt x="2273" y="1"/>
                      <a:pt x="1272" y="424"/>
                    </a:cubicBezTo>
                    <a:cubicBezTo>
                      <a:pt x="501" y="694"/>
                      <a:pt x="0" y="1465"/>
                      <a:pt x="0" y="2274"/>
                    </a:cubicBezTo>
                    <a:cubicBezTo>
                      <a:pt x="39" y="2582"/>
                      <a:pt x="116" y="2852"/>
                      <a:pt x="232" y="3121"/>
                    </a:cubicBezTo>
                    <a:lnTo>
                      <a:pt x="4701" y="12175"/>
                    </a:lnTo>
                    <a:cubicBezTo>
                      <a:pt x="5240" y="13138"/>
                      <a:pt x="6396" y="13562"/>
                      <a:pt x="7397" y="13138"/>
                    </a:cubicBezTo>
                    <a:cubicBezTo>
                      <a:pt x="8168" y="12791"/>
                      <a:pt x="8630" y="12059"/>
                      <a:pt x="8630" y="11250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8"/>
              <p:cNvSpPr/>
              <p:nvPr/>
            </p:nvSpPr>
            <p:spPr>
              <a:xfrm>
                <a:off x="8530761" y="972156"/>
                <a:ext cx="253519" cy="207205"/>
              </a:xfrm>
              <a:custGeom>
                <a:avLst/>
                <a:gdLst/>
                <a:ahLst/>
                <a:cxnLst/>
                <a:rect l="l" t="t" r="r" b="b"/>
                <a:pathLst>
                  <a:path w="12869" h="10518" extrusionOk="0">
                    <a:moveTo>
                      <a:pt x="9286" y="655"/>
                    </a:moveTo>
                    <a:lnTo>
                      <a:pt x="849" y="6665"/>
                    </a:lnTo>
                    <a:cubicBezTo>
                      <a:pt x="309" y="7012"/>
                      <a:pt x="1" y="7629"/>
                      <a:pt x="1" y="8283"/>
                    </a:cubicBezTo>
                    <a:cubicBezTo>
                      <a:pt x="39" y="8746"/>
                      <a:pt x="194" y="9131"/>
                      <a:pt x="425" y="9478"/>
                    </a:cubicBezTo>
                    <a:cubicBezTo>
                      <a:pt x="1157" y="10364"/>
                      <a:pt x="2428" y="10518"/>
                      <a:pt x="3314" y="9863"/>
                    </a:cubicBezTo>
                    <a:lnTo>
                      <a:pt x="11751" y="3853"/>
                    </a:lnTo>
                    <a:cubicBezTo>
                      <a:pt x="12676" y="3198"/>
                      <a:pt x="12869" y="1888"/>
                      <a:pt x="12175" y="1002"/>
                    </a:cubicBezTo>
                    <a:cubicBezTo>
                      <a:pt x="11482" y="154"/>
                      <a:pt x="10210" y="0"/>
                      <a:pt x="9286" y="6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8"/>
              <p:cNvSpPr/>
              <p:nvPr/>
            </p:nvSpPr>
            <p:spPr>
              <a:xfrm>
                <a:off x="7727789" y="1130781"/>
                <a:ext cx="268688" cy="166997"/>
              </a:xfrm>
              <a:custGeom>
                <a:avLst/>
                <a:gdLst/>
                <a:ahLst/>
                <a:cxnLst/>
                <a:rect l="l" t="t" r="r" b="b"/>
                <a:pathLst>
                  <a:path w="13639" h="8477" extrusionOk="0">
                    <a:moveTo>
                      <a:pt x="2697" y="8091"/>
                    </a:moveTo>
                    <a:lnTo>
                      <a:pt x="12290" y="4277"/>
                    </a:lnTo>
                    <a:cubicBezTo>
                      <a:pt x="13099" y="4007"/>
                      <a:pt x="13638" y="3275"/>
                      <a:pt x="13600" y="2427"/>
                    </a:cubicBezTo>
                    <a:lnTo>
                      <a:pt x="13600" y="2273"/>
                    </a:lnTo>
                    <a:cubicBezTo>
                      <a:pt x="13638" y="2235"/>
                      <a:pt x="13638" y="2158"/>
                      <a:pt x="13638" y="2081"/>
                    </a:cubicBezTo>
                    <a:cubicBezTo>
                      <a:pt x="13638" y="1927"/>
                      <a:pt x="13600" y="1773"/>
                      <a:pt x="13561" y="1618"/>
                    </a:cubicBezTo>
                    <a:cubicBezTo>
                      <a:pt x="13215" y="540"/>
                      <a:pt x="12020" y="0"/>
                      <a:pt x="10980" y="424"/>
                    </a:cubicBezTo>
                    <a:lnTo>
                      <a:pt x="1387" y="4161"/>
                    </a:lnTo>
                    <a:cubicBezTo>
                      <a:pt x="578" y="4508"/>
                      <a:pt x="39" y="5278"/>
                      <a:pt x="0" y="6164"/>
                    </a:cubicBezTo>
                    <a:cubicBezTo>
                      <a:pt x="0" y="6357"/>
                      <a:pt x="39" y="6588"/>
                      <a:pt x="116" y="6819"/>
                    </a:cubicBezTo>
                    <a:cubicBezTo>
                      <a:pt x="462" y="7898"/>
                      <a:pt x="1657" y="8476"/>
                      <a:pt x="2697" y="8091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8"/>
              <p:cNvSpPr/>
              <p:nvPr/>
            </p:nvSpPr>
            <p:spPr>
              <a:xfrm>
                <a:off x="7985071" y="675396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8"/>
              <p:cNvSpPr/>
              <p:nvPr/>
            </p:nvSpPr>
            <p:spPr>
              <a:xfrm>
                <a:off x="7758147" y="1659017"/>
                <a:ext cx="250466" cy="204939"/>
              </a:xfrm>
              <a:custGeom>
                <a:avLst/>
                <a:gdLst/>
                <a:ahLst/>
                <a:cxnLst/>
                <a:rect l="l" t="t" r="r" b="b"/>
                <a:pathLst>
                  <a:path w="12714" h="10403" extrusionOk="0">
                    <a:moveTo>
                      <a:pt x="9632" y="617"/>
                    </a:moveTo>
                    <a:lnTo>
                      <a:pt x="963" y="6242"/>
                    </a:lnTo>
                    <a:cubicBezTo>
                      <a:pt x="385" y="6666"/>
                      <a:pt x="39" y="7320"/>
                      <a:pt x="0" y="8052"/>
                    </a:cubicBezTo>
                    <a:cubicBezTo>
                      <a:pt x="0" y="8399"/>
                      <a:pt x="116" y="8746"/>
                      <a:pt x="308" y="9054"/>
                    </a:cubicBezTo>
                    <a:cubicBezTo>
                      <a:pt x="809" y="10094"/>
                      <a:pt x="2119" y="10403"/>
                      <a:pt x="3082" y="9786"/>
                    </a:cubicBezTo>
                    <a:lnTo>
                      <a:pt x="11751" y="4123"/>
                    </a:lnTo>
                    <a:cubicBezTo>
                      <a:pt x="12329" y="3738"/>
                      <a:pt x="12714" y="3083"/>
                      <a:pt x="12714" y="2389"/>
                    </a:cubicBezTo>
                    <a:cubicBezTo>
                      <a:pt x="12675" y="2004"/>
                      <a:pt x="12598" y="1657"/>
                      <a:pt x="12406" y="1349"/>
                    </a:cubicBezTo>
                    <a:cubicBezTo>
                      <a:pt x="11866" y="347"/>
                      <a:pt x="10595" y="1"/>
                      <a:pt x="9632" y="617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8"/>
              <p:cNvSpPr/>
              <p:nvPr/>
            </p:nvSpPr>
            <p:spPr>
              <a:xfrm>
                <a:off x="8530761" y="1618789"/>
                <a:ext cx="207224" cy="249717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12676" extrusionOk="0">
                    <a:moveTo>
                      <a:pt x="9710" y="463"/>
                    </a:moveTo>
                    <a:cubicBezTo>
                      <a:pt x="9324" y="155"/>
                      <a:pt x="8785" y="1"/>
                      <a:pt x="8284" y="39"/>
                    </a:cubicBezTo>
                    <a:cubicBezTo>
                      <a:pt x="7706" y="155"/>
                      <a:pt x="7205" y="424"/>
                      <a:pt x="6897" y="887"/>
                    </a:cubicBezTo>
                    <a:lnTo>
                      <a:pt x="425" y="9324"/>
                    </a:lnTo>
                    <a:cubicBezTo>
                      <a:pt x="194" y="9709"/>
                      <a:pt x="39" y="10133"/>
                      <a:pt x="1" y="10595"/>
                    </a:cubicBezTo>
                    <a:cubicBezTo>
                      <a:pt x="39" y="11212"/>
                      <a:pt x="309" y="11828"/>
                      <a:pt x="810" y="12213"/>
                    </a:cubicBezTo>
                    <a:cubicBezTo>
                      <a:pt x="1195" y="12522"/>
                      <a:pt x="1735" y="12676"/>
                      <a:pt x="2235" y="12560"/>
                    </a:cubicBezTo>
                    <a:cubicBezTo>
                      <a:pt x="2775" y="12483"/>
                      <a:pt x="3276" y="12213"/>
                      <a:pt x="3622" y="11790"/>
                    </a:cubicBezTo>
                    <a:lnTo>
                      <a:pt x="10095" y="3352"/>
                    </a:lnTo>
                    <a:cubicBezTo>
                      <a:pt x="10326" y="2967"/>
                      <a:pt x="10480" y="2505"/>
                      <a:pt x="10519" y="2043"/>
                    </a:cubicBezTo>
                    <a:cubicBezTo>
                      <a:pt x="10480" y="1426"/>
                      <a:pt x="10210" y="848"/>
                      <a:pt x="9710" y="463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8"/>
              <p:cNvSpPr/>
              <p:nvPr/>
            </p:nvSpPr>
            <p:spPr>
              <a:xfrm>
                <a:off x="1022054" y="2937127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8"/>
              <p:cNvSpPr/>
              <p:nvPr/>
            </p:nvSpPr>
            <p:spPr>
              <a:xfrm>
                <a:off x="430049" y="3033519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8"/>
              <p:cNvSpPr/>
              <p:nvPr/>
            </p:nvSpPr>
            <p:spPr>
              <a:xfrm>
                <a:off x="510504" y="2625197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8"/>
              <p:cNvSpPr/>
              <p:nvPr/>
            </p:nvSpPr>
            <p:spPr>
              <a:xfrm>
                <a:off x="1223950" y="918266"/>
                <a:ext cx="141190" cy="276273"/>
              </a:xfrm>
              <a:custGeom>
                <a:avLst/>
                <a:gdLst/>
                <a:ahLst/>
                <a:cxnLst/>
                <a:rect l="l" t="t" r="r" b="b"/>
                <a:pathLst>
                  <a:path w="7167" h="14024" extrusionOk="0">
                    <a:moveTo>
                      <a:pt x="1503" y="13716"/>
                    </a:moveTo>
                    <a:cubicBezTo>
                      <a:pt x="2582" y="14024"/>
                      <a:pt x="3699" y="13407"/>
                      <a:pt x="4046" y="12367"/>
                    </a:cubicBezTo>
                    <a:lnTo>
                      <a:pt x="7051" y="2813"/>
                    </a:lnTo>
                    <a:cubicBezTo>
                      <a:pt x="7128" y="2620"/>
                      <a:pt x="7166" y="2427"/>
                      <a:pt x="7166" y="2235"/>
                    </a:cubicBezTo>
                    <a:cubicBezTo>
                      <a:pt x="7166" y="1310"/>
                      <a:pt x="6550" y="540"/>
                      <a:pt x="5664" y="309"/>
                    </a:cubicBezTo>
                    <a:cubicBezTo>
                      <a:pt x="4585" y="0"/>
                      <a:pt x="3429" y="578"/>
                      <a:pt x="3082" y="1657"/>
                    </a:cubicBezTo>
                    <a:lnTo>
                      <a:pt x="77" y="11173"/>
                    </a:lnTo>
                    <a:cubicBezTo>
                      <a:pt x="0" y="11366"/>
                      <a:pt x="0" y="11558"/>
                      <a:pt x="0" y="11789"/>
                    </a:cubicBezTo>
                    <a:cubicBezTo>
                      <a:pt x="0" y="12675"/>
                      <a:pt x="617" y="13484"/>
                      <a:pt x="1503" y="13716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8"/>
              <p:cNvSpPr/>
              <p:nvPr/>
            </p:nvSpPr>
            <p:spPr>
              <a:xfrm>
                <a:off x="7392798" y="-140200"/>
                <a:ext cx="258838" cy="176867"/>
              </a:xfrm>
              <a:custGeom>
                <a:avLst/>
                <a:gdLst/>
                <a:ahLst/>
                <a:cxnLst/>
                <a:rect l="l" t="t" r="r" b="b"/>
                <a:pathLst>
                  <a:path w="13139" h="8978" extrusionOk="0">
                    <a:moveTo>
                      <a:pt x="10210" y="501"/>
                    </a:moveTo>
                    <a:lnTo>
                      <a:pt x="1157" y="4816"/>
                    </a:lnTo>
                    <a:cubicBezTo>
                      <a:pt x="463" y="5163"/>
                      <a:pt x="39" y="5818"/>
                      <a:pt x="1" y="6589"/>
                    </a:cubicBezTo>
                    <a:cubicBezTo>
                      <a:pt x="78" y="6897"/>
                      <a:pt x="155" y="7244"/>
                      <a:pt x="271" y="7552"/>
                    </a:cubicBezTo>
                    <a:cubicBezTo>
                      <a:pt x="771" y="8553"/>
                      <a:pt x="2004" y="8977"/>
                      <a:pt x="3044" y="8515"/>
                    </a:cubicBezTo>
                    <a:lnTo>
                      <a:pt x="12060" y="4161"/>
                    </a:lnTo>
                    <a:cubicBezTo>
                      <a:pt x="12715" y="3853"/>
                      <a:pt x="13138" y="3160"/>
                      <a:pt x="13138" y="2428"/>
                    </a:cubicBezTo>
                    <a:cubicBezTo>
                      <a:pt x="13138" y="2081"/>
                      <a:pt x="13061" y="1773"/>
                      <a:pt x="12907" y="1465"/>
                    </a:cubicBezTo>
                    <a:cubicBezTo>
                      <a:pt x="12406" y="463"/>
                      <a:pt x="11212" y="1"/>
                      <a:pt x="10210" y="501"/>
                    </a:cubicBezTo>
                    <a:close/>
                  </a:path>
                </a:pathLst>
              </a:custGeom>
              <a:solidFill>
                <a:srgbClr val="69230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8"/>
              <p:cNvSpPr/>
              <p:nvPr/>
            </p:nvSpPr>
            <p:spPr>
              <a:xfrm>
                <a:off x="6988279" y="131502"/>
                <a:ext cx="201905" cy="254288"/>
              </a:xfrm>
              <a:custGeom>
                <a:avLst/>
                <a:gdLst/>
                <a:ahLst/>
                <a:cxnLst/>
                <a:rect l="l" t="t" r="r" b="b"/>
                <a:pathLst>
                  <a:path w="10249" h="12908" extrusionOk="0">
                    <a:moveTo>
                      <a:pt x="10248" y="10557"/>
                    </a:moveTo>
                    <a:cubicBezTo>
                      <a:pt x="10248" y="10095"/>
                      <a:pt x="10094" y="9633"/>
                      <a:pt x="9825" y="9286"/>
                    </a:cubicBezTo>
                    <a:lnTo>
                      <a:pt x="3583" y="1041"/>
                    </a:lnTo>
                    <a:cubicBezTo>
                      <a:pt x="2851" y="155"/>
                      <a:pt x="1541" y="1"/>
                      <a:pt x="694" y="733"/>
                    </a:cubicBezTo>
                    <a:cubicBezTo>
                      <a:pt x="270" y="1118"/>
                      <a:pt x="39" y="1658"/>
                      <a:pt x="0" y="2197"/>
                    </a:cubicBezTo>
                    <a:lnTo>
                      <a:pt x="0" y="2351"/>
                    </a:lnTo>
                    <a:cubicBezTo>
                      <a:pt x="0" y="2813"/>
                      <a:pt x="154" y="3276"/>
                      <a:pt x="424" y="3622"/>
                    </a:cubicBezTo>
                    <a:lnTo>
                      <a:pt x="6627" y="11829"/>
                    </a:lnTo>
                    <a:cubicBezTo>
                      <a:pt x="7320" y="12792"/>
                      <a:pt x="8669" y="12907"/>
                      <a:pt x="9516" y="12137"/>
                    </a:cubicBezTo>
                    <a:cubicBezTo>
                      <a:pt x="9979" y="11713"/>
                      <a:pt x="10248" y="11135"/>
                      <a:pt x="10248" y="10557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8"/>
              <p:cNvSpPr/>
              <p:nvPr/>
            </p:nvSpPr>
            <p:spPr>
              <a:xfrm>
                <a:off x="6396274" y="227894"/>
                <a:ext cx="249717" cy="205707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10442" extrusionOk="0">
                    <a:moveTo>
                      <a:pt x="11790" y="6512"/>
                    </a:moveTo>
                    <a:lnTo>
                      <a:pt x="3276" y="617"/>
                    </a:lnTo>
                    <a:cubicBezTo>
                      <a:pt x="2312" y="1"/>
                      <a:pt x="1080" y="193"/>
                      <a:pt x="386" y="1041"/>
                    </a:cubicBezTo>
                    <a:cubicBezTo>
                      <a:pt x="116" y="1388"/>
                      <a:pt x="1" y="1812"/>
                      <a:pt x="1" y="2235"/>
                    </a:cubicBezTo>
                    <a:cubicBezTo>
                      <a:pt x="1" y="2890"/>
                      <a:pt x="309" y="3507"/>
                      <a:pt x="848" y="3853"/>
                    </a:cubicBezTo>
                    <a:lnTo>
                      <a:pt x="9324" y="9748"/>
                    </a:lnTo>
                    <a:cubicBezTo>
                      <a:pt x="10249" y="10441"/>
                      <a:pt x="11559" y="10249"/>
                      <a:pt x="12214" y="9324"/>
                    </a:cubicBezTo>
                    <a:cubicBezTo>
                      <a:pt x="12522" y="9016"/>
                      <a:pt x="12676" y="8592"/>
                      <a:pt x="12637" y="8130"/>
                    </a:cubicBezTo>
                    <a:cubicBezTo>
                      <a:pt x="12676" y="7475"/>
                      <a:pt x="12329" y="6858"/>
                      <a:pt x="11790" y="65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8"/>
              <p:cNvSpPr/>
              <p:nvPr/>
            </p:nvSpPr>
            <p:spPr>
              <a:xfrm>
                <a:off x="6476729" y="-180428"/>
                <a:ext cx="249717" cy="131320"/>
              </a:xfrm>
              <a:custGeom>
                <a:avLst/>
                <a:gdLst/>
                <a:ahLst/>
                <a:cxnLst/>
                <a:rect l="l" t="t" r="r" b="b"/>
                <a:pathLst>
                  <a:path w="12676" h="6666" extrusionOk="0">
                    <a:moveTo>
                      <a:pt x="848" y="6473"/>
                    </a:moveTo>
                    <a:cubicBezTo>
                      <a:pt x="1233" y="6666"/>
                      <a:pt x="1657" y="6666"/>
                      <a:pt x="2081" y="6512"/>
                    </a:cubicBezTo>
                    <a:lnTo>
                      <a:pt x="11559" y="3198"/>
                    </a:lnTo>
                    <a:cubicBezTo>
                      <a:pt x="12213" y="2967"/>
                      <a:pt x="12676" y="2351"/>
                      <a:pt x="12637" y="1619"/>
                    </a:cubicBezTo>
                    <a:cubicBezTo>
                      <a:pt x="12637" y="1503"/>
                      <a:pt x="12599" y="1349"/>
                      <a:pt x="12599" y="1157"/>
                    </a:cubicBezTo>
                    <a:cubicBezTo>
                      <a:pt x="12445" y="771"/>
                      <a:pt x="12175" y="425"/>
                      <a:pt x="11790" y="193"/>
                    </a:cubicBezTo>
                    <a:cubicBezTo>
                      <a:pt x="11404" y="39"/>
                      <a:pt x="10981" y="1"/>
                      <a:pt x="10595" y="116"/>
                    </a:cubicBezTo>
                    <a:lnTo>
                      <a:pt x="1118" y="3468"/>
                    </a:lnTo>
                    <a:cubicBezTo>
                      <a:pt x="424" y="3699"/>
                      <a:pt x="1" y="4316"/>
                      <a:pt x="1" y="5009"/>
                    </a:cubicBezTo>
                    <a:cubicBezTo>
                      <a:pt x="1" y="5163"/>
                      <a:pt x="1" y="5317"/>
                      <a:pt x="78" y="5510"/>
                    </a:cubicBezTo>
                    <a:cubicBezTo>
                      <a:pt x="193" y="5895"/>
                      <a:pt x="463" y="6242"/>
                      <a:pt x="848" y="6473"/>
                    </a:cubicBezTo>
                    <a:close/>
                  </a:path>
                </a:pathLst>
              </a:custGeom>
              <a:solidFill>
                <a:srgbClr val="7051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8"/>
              <p:cNvSpPr/>
              <p:nvPr/>
            </p:nvSpPr>
            <p:spPr>
              <a:xfrm>
                <a:off x="7936223" y="403224"/>
                <a:ext cx="263389" cy="114615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5818" extrusionOk="0">
                    <a:moveTo>
                      <a:pt x="13292" y="4392"/>
                    </a:moveTo>
                    <a:cubicBezTo>
                      <a:pt x="13369" y="3506"/>
                      <a:pt x="12792" y="2697"/>
                      <a:pt x="11944" y="2505"/>
                    </a:cubicBezTo>
                    <a:lnTo>
                      <a:pt x="1927" y="193"/>
                    </a:lnTo>
                    <a:cubicBezTo>
                      <a:pt x="1080" y="0"/>
                      <a:pt x="193" y="578"/>
                      <a:pt x="78" y="1464"/>
                    </a:cubicBezTo>
                    <a:cubicBezTo>
                      <a:pt x="1" y="1927"/>
                      <a:pt x="155" y="2389"/>
                      <a:pt x="463" y="2774"/>
                    </a:cubicBezTo>
                    <a:cubicBezTo>
                      <a:pt x="694" y="3044"/>
                      <a:pt x="1002" y="3275"/>
                      <a:pt x="1349" y="3352"/>
                    </a:cubicBezTo>
                    <a:lnTo>
                      <a:pt x="11482" y="5664"/>
                    </a:lnTo>
                    <a:cubicBezTo>
                      <a:pt x="12329" y="5818"/>
                      <a:pt x="13138" y="5240"/>
                      <a:pt x="13292" y="4392"/>
                    </a:cubicBezTo>
                    <a:close/>
                  </a:path>
                </a:pathLst>
              </a:custGeom>
              <a:solidFill>
                <a:srgbClr val="B04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8"/>
              <p:cNvSpPr/>
              <p:nvPr/>
            </p:nvSpPr>
            <p:spPr>
              <a:xfrm>
                <a:off x="8675046" y="4304821"/>
                <a:ext cx="274007" cy="151808"/>
              </a:xfrm>
              <a:custGeom>
                <a:avLst/>
                <a:gdLst/>
                <a:ahLst/>
                <a:cxnLst/>
                <a:rect l="l" t="t" r="r" b="b"/>
                <a:pathLst>
                  <a:path w="13909" h="7706" extrusionOk="0">
                    <a:moveTo>
                      <a:pt x="13908" y="5356"/>
                    </a:moveTo>
                    <a:cubicBezTo>
                      <a:pt x="13908" y="4508"/>
                      <a:pt x="13369" y="3776"/>
                      <a:pt x="12522" y="3545"/>
                    </a:cubicBezTo>
                    <a:lnTo>
                      <a:pt x="2774" y="347"/>
                    </a:lnTo>
                    <a:cubicBezTo>
                      <a:pt x="1696" y="1"/>
                      <a:pt x="578" y="540"/>
                      <a:pt x="116" y="1542"/>
                    </a:cubicBezTo>
                    <a:cubicBezTo>
                      <a:pt x="39" y="1811"/>
                      <a:pt x="0" y="2081"/>
                      <a:pt x="0" y="2351"/>
                    </a:cubicBezTo>
                    <a:cubicBezTo>
                      <a:pt x="0" y="3198"/>
                      <a:pt x="578" y="3930"/>
                      <a:pt x="1387" y="4200"/>
                    </a:cubicBezTo>
                    <a:lnTo>
                      <a:pt x="11135" y="7321"/>
                    </a:lnTo>
                    <a:cubicBezTo>
                      <a:pt x="12213" y="7706"/>
                      <a:pt x="13369" y="7166"/>
                      <a:pt x="13793" y="6126"/>
                    </a:cubicBezTo>
                    <a:cubicBezTo>
                      <a:pt x="13870" y="5895"/>
                      <a:pt x="13908" y="5625"/>
                      <a:pt x="13908" y="5356"/>
                    </a:cubicBezTo>
                    <a:close/>
                  </a:path>
                </a:pathLst>
              </a:custGeom>
              <a:solidFill>
                <a:srgbClr val="B59E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08" name="Google Shape;308;p8"/>
            <p:cNvSpPr/>
            <p:nvPr/>
          </p:nvSpPr>
          <p:spPr>
            <a:xfrm>
              <a:off x="9199500" y="4167452"/>
              <a:ext cx="249717" cy="204171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2"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4"/>
          <p:cNvSpPr txBox="1">
            <a:spLocks noGrp="1"/>
          </p:cNvSpPr>
          <p:nvPr>
            <p:ph type="title"/>
          </p:nvPr>
        </p:nvSpPr>
        <p:spPr>
          <a:xfrm>
            <a:off x="2103800" y="355650"/>
            <a:ext cx="493650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453" name="Google Shape;453;p14"/>
          <p:cNvGrpSpPr/>
          <p:nvPr/>
        </p:nvGrpSpPr>
        <p:grpSpPr>
          <a:xfrm>
            <a:off x="-129949" y="63"/>
            <a:ext cx="1434983" cy="1623949"/>
            <a:chOff x="1460684" y="1384927"/>
            <a:chExt cx="1381253" cy="1563142"/>
          </a:xfrm>
        </p:grpSpPr>
        <p:sp>
          <p:nvSpPr>
            <p:cNvPr id="454" name="Google Shape;454;p14"/>
            <p:cNvSpPr/>
            <p:nvPr/>
          </p:nvSpPr>
          <p:spPr>
            <a:xfrm rot="5400000">
              <a:off x="1470467" y="1375143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14"/>
            <p:cNvSpPr/>
            <p:nvPr/>
          </p:nvSpPr>
          <p:spPr>
            <a:xfrm rot="5400000">
              <a:off x="2372603" y="2368832"/>
              <a:ext cx="215938" cy="149634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14"/>
            <p:cNvSpPr/>
            <p:nvPr/>
          </p:nvSpPr>
          <p:spPr>
            <a:xfrm rot="5400000">
              <a:off x="2130185" y="1929435"/>
              <a:ext cx="236767" cy="78299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14"/>
            <p:cNvSpPr/>
            <p:nvPr/>
          </p:nvSpPr>
          <p:spPr>
            <a:xfrm rot="5400000">
              <a:off x="2061688" y="2691724"/>
              <a:ext cx="207728" cy="17111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14"/>
            <p:cNvSpPr/>
            <p:nvPr/>
          </p:nvSpPr>
          <p:spPr>
            <a:xfrm rot="5400000">
              <a:off x="2432268" y="2789586"/>
              <a:ext cx="207728" cy="10923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14"/>
            <p:cNvSpPr/>
            <p:nvPr/>
          </p:nvSpPr>
          <p:spPr>
            <a:xfrm rot="5400000">
              <a:off x="2451839" y="1752972"/>
              <a:ext cx="181213" cy="206466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14"/>
            <p:cNvSpPr/>
            <p:nvPr/>
          </p:nvSpPr>
          <p:spPr>
            <a:xfrm rot="5400000">
              <a:off x="1907969" y="2079669"/>
              <a:ext cx="68205" cy="250663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14"/>
            <p:cNvSpPr/>
            <p:nvPr/>
          </p:nvSpPr>
          <p:spPr>
            <a:xfrm rot="5400000">
              <a:off x="1743505" y="1689214"/>
              <a:ext cx="198895" cy="18626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14"/>
            <p:cNvSpPr/>
            <p:nvPr/>
          </p:nvSpPr>
          <p:spPr>
            <a:xfrm rot="5400000">
              <a:off x="1776656" y="2524757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14"/>
            <p:cNvSpPr/>
            <p:nvPr/>
          </p:nvSpPr>
          <p:spPr>
            <a:xfrm rot="5400000">
              <a:off x="2647155" y="2129881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14"/>
            <p:cNvSpPr/>
            <p:nvPr/>
          </p:nvSpPr>
          <p:spPr>
            <a:xfrm rot="5400000">
              <a:off x="1943631" y="1505782"/>
              <a:ext cx="227934" cy="126282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14"/>
            <p:cNvSpPr/>
            <p:nvPr/>
          </p:nvSpPr>
          <p:spPr>
            <a:xfrm rot="5400000">
              <a:off x="2391242" y="1466643"/>
              <a:ext cx="184998" cy="20456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8"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24"/>
          <p:cNvSpPr txBox="1">
            <a:spLocks noGrp="1"/>
          </p:cNvSpPr>
          <p:nvPr>
            <p:ph type="ctrTitle"/>
          </p:nvPr>
        </p:nvSpPr>
        <p:spPr>
          <a:xfrm flipH="1">
            <a:off x="2713500" y="3071950"/>
            <a:ext cx="3717000" cy="9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b="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712" name="Google Shape;712;p24"/>
          <p:cNvSpPr txBox="1">
            <a:spLocks noGrp="1"/>
          </p:cNvSpPr>
          <p:nvPr>
            <p:ph type="subTitle" idx="1"/>
          </p:nvPr>
        </p:nvSpPr>
        <p:spPr>
          <a:xfrm flipH="1">
            <a:off x="2324550" y="1126550"/>
            <a:ext cx="4494900" cy="133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13" name="Google Shape;713;p24"/>
          <p:cNvSpPr/>
          <p:nvPr/>
        </p:nvSpPr>
        <p:spPr>
          <a:xfrm>
            <a:off x="789025" y="4918033"/>
            <a:ext cx="258819" cy="176867"/>
          </a:xfrm>
          <a:custGeom>
            <a:avLst/>
            <a:gdLst/>
            <a:ahLst/>
            <a:cxnLst/>
            <a:rect l="l" t="t" r="r" b="b"/>
            <a:pathLst>
              <a:path w="13138" h="8978" extrusionOk="0">
                <a:moveTo>
                  <a:pt x="12059" y="4817"/>
                </a:moveTo>
                <a:lnTo>
                  <a:pt x="3005" y="463"/>
                </a:lnTo>
                <a:cubicBezTo>
                  <a:pt x="1965" y="1"/>
                  <a:pt x="732" y="425"/>
                  <a:pt x="231" y="1426"/>
                </a:cubicBezTo>
                <a:cubicBezTo>
                  <a:pt x="116" y="1735"/>
                  <a:pt x="39" y="2081"/>
                  <a:pt x="0" y="2390"/>
                </a:cubicBezTo>
                <a:cubicBezTo>
                  <a:pt x="0" y="3160"/>
                  <a:pt x="462" y="3815"/>
                  <a:pt x="1156" y="4162"/>
                </a:cubicBezTo>
                <a:lnTo>
                  <a:pt x="10171" y="8477"/>
                </a:lnTo>
                <a:cubicBezTo>
                  <a:pt x="11173" y="8978"/>
                  <a:pt x="12406" y="8554"/>
                  <a:pt x="12868" y="7514"/>
                </a:cubicBezTo>
                <a:cubicBezTo>
                  <a:pt x="13061" y="7244"/>
                  <a:pt x="13138" y="6897"/>
                  <a:pt x="13138" y="6550"/>
                </a:cubicBezTo>
                <a:cubicBezTo>
                  <a:pt x="13138" y="5818"/>
                  <a:pt x="12714" y="5125"/>
                  <a:pt x="12059" y="481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24"/>
          <p:cNvSpPr/>
          <p:nvPr/>
        </p:nvSpPr>
        <p:spPr>
          <a:xfrm>
            <a:off x="6910422" y="5044417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24"/>
          <p:cNvSpPr/>
          <p:nvPr/>
        </p:nvSpPr>
        <p:spPr>
          <a:xfrm>
            <a:off x="7683036" y="5004189"/>
            <a:ext cx="207224" cy="249717"/>
          </a:xfrm>
          <a:custGeom>
            <a:avLst/>
            <a:gdLst/>
            <a:ahLst/>
            <a:cxnLst/>
            <a:rect l="l" t="t" r="r" b="b"/>
            <a:pathLst>
              <a:path w="10519" h="12676" extrusionOk="0">
                <a:moveTo>
                  <a:pt x="9710" y="463"/>
                </a:moveTo>
                <a:cubicBezTo>
                  <a:pt x="9324" y="155"/>
                  <a:pt x="8785" y="1"/>
                  <a:pt x="8284" y="39"/>
                </a:cubicBezTo>
                <a:cubicBezTo>
                  <a:pt x="7706" y="155"/>
                  <a:pt x="7205" y="424"/>
                  <a:pt x="6897" y="887"/>
                </a:cubicBezTo>
                <a:lnTo>
                  <a:pt x="425" y="9324"/>
                </a:lnTo>
                <a:cubicBezTo>
                  <a:pt x="194" y="9709"/>
                  <a:pt x="39" y="10133"/>
                  <a:pt x="1" y="10595"/>
                </a:cubicBezTo>
                <a:cubicBezTo>
                  <a:pt x="39" y="11212"/>
                  <a:pt x="309" y="11828"/>
                  <a:pt x="810" y="12213"/>
                </a:cubicBezTo>
                <a:cubicBezTo>
                  <a:pt x="1195" y="12522"/>
                  <a:pt x="1735" y="12676"/>
                  <a:pt x="2235" y="12560"/>
                </a:cubicBezTo>
                <a:cubicBezTo>
                  <a:pt x="2775" y="12483"/>
                  <a:pt x="3276" y="12213"/>
                  <a:pt x="3622" y="11790"/>
                </a:cubicBezTo>
                <a:lnTo>
                  <a:pt x="10095" y="3352"/>
                </a:lnTo>
                <a:cubicBezTo>
                  <a:pt x="10326" y="2967"/>
                  <a:pt x="10480" y="2505"/>
                  <a:pt x="10519" y="2043"/>
                </a:cubicBezTo>
                <a:cubicBezTo>
                  <a:pt x="10480" y="1426"/>
                  <a:pt x="10210" y="848"/>
                  <a:pt x="9710" y="463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24"/>
          <p:cNvSpPr/>
          <p:nvPr/>
        </p:nvSpPr>
        <p:spPr>
          <a:xfrm>
            <a:off x="9199500" y="4167452"/>
            <a:ext cx="249717" cy="204171"/>
          </a:xfrm>
          <a:custGeom>
            <a:avLst/>
            <a:gdLst/>
            <a:ahLst/>
            <a:cxnLst/>
            <a:rect l="l" t="t" r="r" b="b"/>
            <a:pathLst>
              <a:path w="12676" h="10364" extrusionOk="0">
                <a:moveTo>
                  <a:pt x="11712" y="4161"/>
                </a:moveTo>
                <a:cubicBezTo>
                  <a:pt x="12290" y="3737"/>
                  <a:pt x="12675" y="3044"/>
                  <a:pt x="12675" y="2350"/>
                </a:cubicBezTo>
                <a:cubicBezTo>
                  <a:pt x="12675" y="1965"/>
                  <a:pt x="12598" y="1618"/>
                  <a:pt x="12406" y="1310"/>
                </a:cubicBezTo>
                <a:cubicBezTo>
                  <a:pt x="11828" y="309"/>
                  <a:pt x="10556" y="0"/>
                  <a:pt x="9593" y="655"/>
                </a:cubicBezTo>
                <a:lnTo>
                  <a:pt x="963" y="6242"/>
                </a:lnTo>
                <a:cubicBezTo>
                  <a:pt x="385" y="6627"/>
                  <a:pt x="0" y="7282"/>
                  <a:pt x="0" y="7975"/>
                </a:cubicBezTo>
                <a:cubicBezTo>
                  <a:pt x="0" y="8361"/>
                  <a:pt x="77" y="8707"/>
                  <a:pt x="270" y="9016"/>
                </a:cubicBezTo>
                <a:cubicBezTo>
                  <a:pt x="809" y="10017"/>
                  <a:pt x="2119" y="10364"/>
                  <a:pt x="3082" y="974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24"/>
          <p:cNvSpPr/>
          <p:nvPr/>
        </p:nvSpPr>
        <p:spPr>
          <a:xfrm>
            <a:off x="525663" y="618462"/>
            <a:ext cx="81991" cy="302848"/>
          </a:xfrm>
          <a:custGeom>
            <a:avLst/>
            <a:gdLst/>
            <a:ahLst/>
            <a:cxnLst/>
            <a:rect l="l" t="t" r="r" b="b"/>
            <a:pathLst>
              <a:path w="4162" h="15373" extrusionOk="0">
                <a:moveTo>
                  <a:pt x="4162" y="12676"/>
                </a:moveTo>
                <a:lnTo>
                  <a:pt x="4162" y="2775"/>
                </a:lnTo>
                <a:cubicBezTo>
                  <a:pt x="4162" y="1"/>
                  <a:pt x="1" y="1"/>
                  <a:pt x="1" y="2775"/>
                </a:cubicBezTo>
                <a:lnTo>
                  <a:pt x="1" y="12637"/>
                </a:lnTo>
                <a:cubicBezTo>
                  <a:pt x="39" y="15373"/>
                  <a:pt x="4162" y="15373"/>
                  <a:pt x="4162" y="1267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24"/>
          <p:cNvSpPr/>
          <p:nvPr/>
        </p:nvSpPr>
        <p:spPr>
          <a:xfrm>
            <a:off x="430039" y="1356188"/>
            <a:ext cx="258819" cy="179132"/>
          </a:xfrm>
          <a:custGeom>
            <a:avLst/>
            <a:gdLst/>
            <a:ahLst/>
            <a:cxnLst/>
            <a:rect l="l" t="t" r="r" b="b"/>
            <a:pathLst>
              <a:path w="13138" h="9093" extrusionOk="0">
                <a:moveTo>
                  <a:pt x="11982" y="4932"/>
                </a:moveTo>
                <a:lnTo>
                  <a:pt x="2967" y="617"/>
                </a:lnTo>
                <a:cubicBezTo>
                  <a:pt x="1580" y="0"/>
                  <a:pt x="0" y="1041"/>
                  <a:pt x="0" y="2543"/>
                </a:cubicBezTo>
                <a:cubicBezTo>
                  <a:pt x="0" y="3314"/>
                  <a:pt x="463" y="4007"/>
                  <a:pt x="1156" y="4354"/>
                </a:cubicBezTo>
                <a:lnTo>
                  <a:pt x="10171" y="8669"/>
                </a:lnTo>
                <a:cubicBezTo>
                  <a:pt x="11212" y="9092"/>
                  <a:pt x="12367" y="8669"/>
                  <a:pt x="12907" y="7706"/>
                </a:cubicBezTo>
                <a:cubicBezTo>
                  <a:pt x="13022" y="7397"/>
                  <a:pt x="13099" y="7089"/>
                  <a:pt x="13138" y="6742"/>
                </a:cubicBezTo>
                <a:cubicBezTo>
                  <a:pt x="13138" y="5972"/>
                  <a:pt x="12714" y="5240"/>
                  <a:pt x="11982" y="493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24"/>
          <p:cNvSpPr/>
          <p:nvPr/>
        </p:nvSpPr>
        <p:spPr>
          <a:xfrm>
            <a:off x="402708" y="4135549"/>
            <a:ext cx="202654" cy="254268"/>
          </a:xfrm>
          <a:custGeom>
            <a:avLst/>
            <a:gdLst/>
            <a:ahLst/>
            <a:cxnLst/>
            <a:rect l="l" t="t" r="r" b="b"/>
            <a:pathLst>
              <a:path w="10287" h="12907" extrusionOk="0">
                <a:moveTo>
                  <a:pt x="6665" y="1079"/>
                </a:moveTo>
                <a:lnTo>
                  <a:pt x="463" y="9285"/>
                </a:lnTo>
                <a:cubicBezTo>
                  <a:pt x="154" y="9632"/>
                  <a:pt x="0" y="10094"/>
                  <a:pt x="39" y="10557"/>
                </a:cubicBezTo>
                <a:lnTo>
                  <a:pt x="39" y="10711"/>
                </a:lnTo>
                <a:cubicBezTo>
                  <a:pt x="39" y="11250"/>
                  <a:pt x="308" y="11789"/>
                  <a:pt x="694" y="12175"/>
                </a:cubicBezTo>
                <a:cubicBezTo>
                  <a:pt x="1580" y="12907"/>
                  <a:pt x="2890" y="12753"/>
                  <a:pt x="3583" y="11866"/>
                </a:cubicBezTo>
                <a:lnTo>
                  <a:pt x="9863" y="3622"/>
                </a:lnTo>
                <a:cubicBezTo>
                  <a:pt x="10133" y="3275"/>
                  <a:pt x="10287" y="2813"/>
                  <a:pt x="10287" y="2389"/>
                </a:cubicBezTo>
                <a:cubicBezTo>
                  <a:pt x="10287" y="1773"/>
                  <a:pt x="10017" y="1195"/>
                  <a:pt x="9555" y="771"/>
                </a:cubicBezTo>
                <a:cubicBezTo>
                  <a:pt x="8669" y="0"/>
                  <a:pt x="7320" y="155"/>
                  <a:pt x="6665" y="1079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24"/>
          <p:cNvSpPr/>
          <p:nvPr/>
        </p:nvSpPr>
        <p:spPr>
          <a:xfrm>
            <a:off x="140114" y="1091302"/>
            <a:ext cx="285394" cy="93378"/>
          </a:xfrm>
          <a:custGeom>
            <a:avLst/>
            <a:gdLst/>
            <a:ahLst/>
            <a:cxnLst/>
            <a:rect l="l" t="t" r="r" b="b"/>
            <a:pathLst>
              <a:path w="14487" h="4740" extrusionOk="0">
                <a:moveTo>
                  <a:pt x="14486" y="1927"/>
                </a:moveTo>
                <a:cubicBezTo>
                  <a:pt x="14371" y="810"/>
                  <a:pt x="13369" y="1"/>
                  <a:pt x="12252" y="116"/>
                </a:cubicBezTo>
                <a:lnTo>
                  <a:pt x="1888" y="579"/>
                </a:lnTo>
                <a:cubicBezTo>
                  <a:pt x="848" y="656"/>
                  <a:pt x="0" y="1503"/>
                  <a:pt x="39" y="2582"/>
                </a:cubicBezTo>
                <a:lnTo>
                  <a:pt x="39" y="2813"/>
                </a:lnTo>
                <a:cubicBezTo>
                  <a:pt x="154" y="3930"/>
                  <a:pt x="1118" y="4739"/>
                  <a:pt x="2235" y="4701"/>
                </a:cubicBezTo>
                <a:lnTo>
                  <a:pt x="12598" y="4162"/>
                </a:lnTo>
                <a:cubicBezTo>
                  <a:pt x="13639" y="4123"/>
                  <a:pt x="14448" y="3275"/>
                  <a:pt x="14486" y="2274"/>
                </a:cubicBezTo>
                <a:cubicBezTo>
                  <a:pt x="14486" y="2235"/>
                  <a:pt x="14486" y="2197"/>
                  <a:pt x="14486" y="2158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24"/>
          <p:cNvSpPr/>
          <p:nvPr/>
        </p:nvSpPr>
        <p:spPr>
          <a:xfrm>
            <a:off x="-189297" y="4088486"/>
            <a:ext cx="249717" cy="204939"/>
          </a:xfrm>
          <a:custGeom>
            <a:avLst/>
            <a:gdLst/>
            <a:ahLst/>
            <a:cxnLst/>
            <a:rect l="l" t="t" r="r" b="b"/>
            <a:pathLst>
              <a:path w="12676" h="10403" extrusionOk="0">
                <a:moveTo>
                  <a:pt x="12676" y="2274"/>
                </a:moveTo>
                <a:cubicBezTo>
                  <a:pt x="12676" y="1850"/>
                  <a:pt x="12522" y="1426"/>
                  <a:pt x="12252" y="1080"/>
                </a:cubicBezTo>
                <a:cubicBezTo>
                  <a:pt x="11559" y="193"/>
                  <a:pt x="10287" y="1"/>
                  <a:pt x="9363" y="656"/>
                </a:cubicBezTo>
                <a:lnTo>
                  <a:pt x="848" y="6550"/>
                </a:lnTo>
                <a:cubicBezTo>
                  <a:pt x="309" y="6936"/>
                  <a:pt x="1" y="7552"/>
                  <a:pt x="39" y="8207"/>
                </a:cubicBezTo>
                <a:cubicBezTo>
                  <a:pt x="1" y="8631"/>
                  <a:pt x="155" y="9016"/>
                  <a:pt x="386" y="9401"/>
                </a:cubicBezTo>
                <a:cubicBezTo>
                  <a:pt x="1118" y="10249"/>
                  <a:pt x="2351" y="10403"/>
                  <a:pt x="3275" y="9825"/>
                </a:cubicBezTo>
                <a:lnTo>
                  <a:pt x="11828" y="3892"/>
                </a:lnTo>
                <a:cubicBezTo>
                  <a:pt x="12368" y="3545"/>
                  <a:pt x="12676" y="2929"/>
                  <a:pt x="12676" y="22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24"/>
          <p:cNvSpPr/>
          <p:nvPr/>
        </p:nvSpPr>
        <p:spPr>
          <a:xfrm>
            <a:off x="1087294" y="1924658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7436" y="424"/>
                </a:moveTo>
                <a:cubicBezTo>
                  <a:pt x="6396" y="0"/>
                  <a:pt x="5240" y="424"/>
                  <a:pt x="4701" y="1387"/>
                </a:cubicBezTo>
                <a:lnTo>
                  <a:pt x="270" y="10402"/>
                </a:lnTo>
                <a:cubicBezTo>
                  <a:pt x="116" y="10672"/>
                  <a:pt x="39" y="10980"/>
                  <a:pt x="0" y="11250"/>
                </a:cubicBezTo>
                <a:cubicBezTo>
                  <a:pt x="0" y="12098"/>
                  <a:pt x="501" y="12830"/>
                  <a:pt x="1272" y="13138"/>
                </a:cubicBezTo>
                <a:cubicBezTo>
                  <a:pt x="2312" y="13562"/>
                  <a:pt x="3468" y="13138"/>
                  <a:pt x="4007" y="12175"/>
                </a:cubicBezTo>
                <a:lnTo>
                  <a:pt x="8438" y="3121"/>
                </a:lnTo>
                <a:cubicBezTo>
                  <a:pt x="8553" y="2851"/>
                  <a:pt x="8630" y="2582"/>
                  <a:pt x="8630" y="2273"/>
                </a:cubicBezTo>
                <a:cubicBezTo>
                  <a:pt x="8630" y="1464"/>
                  <a:pt x="8168" y="732"/>
                  <a:pt x="7436" y="4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3" name="Google Shape;723;p24"/>
          <p:cNvSpPr/>
          <p:nvPr/>
        </p:nvSpPr>
        <p:spPr>
          <a:xfrm>
            <a:off x="-35972" y="4499093"/>
            <a:ext cx="249717" cy="132089"/>
          </a:xfrm>
          <a:custGeom>
            <a:avLst/>
            <a:gdLst/>
            <a:ahLst/>
            <a:cxnLst/>
            <a:rect l="l" t="t" r="r" b="b"/>
            <a:pathLst>
              <a:path w="12676" h="6705" extrusionOk="0">
                <a:moveTo>
                  <a:pt x="11558" y="3468"/>
                </a:moveTo>
                <a:lnTo>
                  <a:pt x="2042" y="155"/>
                </a:lnTo>
                <a:cubicBezTo>
                  <a:pt x="1657" y="0"/>
                  <a:pt x="1233" y="39"/>
                  <a:pt x="848" y="232"/>
                </a:cubicBezTo>
                <a:cubicBezTo>
                  <a:pt x="462" y="424"/>
                  <a:pt x="193" y="771"/>
                  <a:pt x="77" y="1195"/>
                </a:cubicBezTo>
                <a:cubicBezTo>
                  <a:pt x="0" y="1349"/>
                  <a:pt x="0" y="1503"/>
                  <a:pt x="0" y="1696"/>
                </a:cubicBezTo>
                <a:cubicBezTo>
                  <a:pt x="0" y="2389"/>
                  <a:pt x="424" y="3006"/>
                  <a:pt x="1079" y="3237"/>
                </a:cubicBezTo>
                <a:lnTo>
                  <a:pt x="10595" y="6550"/>
                </a:lnTo>
                <a:cubicBezTo>
                  <a:pt x="11019" y="6704"/>
                  <a:pt x="11442" y="6665"/>
                  <a:pt x="11828" y="6511"/>
                </a:cubicBezTo>
                <a:cubicBezTo>
                  <a:pt x="12174" y="6280"/>
                  <a:pt x="12444" y="5933"/>
                  <a:pt x="12598" y="5548"/>
                </a:cubicBezTo>
                <a:cubicBezTo>
                  <a:pt x="12598" y="5356"/>
                  <a:pt x="12637" y="5163"/>
                  <a:pt x="12637" y="5047"/>
                </a:cubicBezTo>
                <a:cubicBezTo>
                  <a:pt x="12675" y="4354"/>
                  <a:pt x="12251" y="3699"/>
                  <a:pt x="11558" y="3468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24"/>
          <p:cNvSpPr/>
          <p:nvPr/>
        </p:nvSpPr>
        <p:spPr>
          <a:xfrm>
            <a:off x="627359" y="1687864"/>
            <a:ext cx="248200" cy="207973"/>
          </a:xfrm>
          <a:custGeom>
            <a:avLst/>
            <a:gdLst/>
            <a:ahLst/>
            <a:cxnLst/>
            <a:rect l="l" t="t" r="r" b="b"/>
            <a:pathLst>
              <a:path w="12599" h="10557" extrusionOk="0">
                <a:moveTo>
                  <a:pt x="11751" y="6665"/>
                </a:moveTo>
                <a:lnTo>
                  <a:pt x="3314" y="617"/>
                </a:lnTo>
                <a:cubicBezTo>
                  <a:pt x="2389" y="0"/>
                  <a:pt x="1156" y="154"/>
                  <a:pt x="424" y="1002"/>
                </a:cubicBezTo>
                <a:cubicBezTo>
                  <a:pt x="154" y="1349"/>
                  <a:pt x="39" y="1772"/>
                  <a:pt x="0" y="2196"/>
                </a:cubicBezTo>
                <a:lnTo>
                  <a:pt x="0" y="2273"/>
                </a:lnTo>
                <a:cubicBezTo>
                  <a:pt x="0" y="2890"/>
                  <a:pt x="309" y="3506"/>
                  <a:pt x="848" y="3891"/>
                </a:cubicBezTo>
                <a:lnTo>
                  <a:pt x="9285" y="9901"/>
                </a:lnTo>
                <a:cubicBezTo>
                  <a:pt x="10171" y="10556"/>
                  <a:pt x="11443" y="10402"/>
                  <a:pt x="12175" y="9555"/>
                </a:cubicBezTo>
                <a:cubicBezTo>
                  <a:pt x="12444" y="9208"/>
                  <a:pt x="12598" y="8746"/>
                  <a:pt x="12598" y="8283"/>
                </a:cubicBezTo>
                <a:lnTo>
                  <a:pt x="12598" y="8245"/>
                </a:lnTo>
                <a:lnTo>
                  <a:pt x="12598" y="8206"/>
                </a:lnTo>
                <a:cubicBezTo>
                  <a:pt x="12598" y="7590"/>
                  <a:pt x="12252" y="7012"/>
                  <a:pt x="11751" y="66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" name="Google Shape;725;p24"/>
          <p:cNvSpPr/>
          <p:nvPr/>
        </p:nvSpPr>
        <p:spPr>
          <a:xfrm>
            <a:off x="884649" y="3921528"/>
            <a:ext cx="222393" cy="245915"/>
          </a:xfrm>
          <a:custGeom>
            <a:avLst/>
            <a:gdLst/>
            <a:ahLst/>
            <a:cxnLst/>
            <a:rect l="l" t="t" r="r" b="b"/>
            <a:pathLst>
              <a:path w="11289" h="12483" extrusionOk="0">
                <a:moveTo>
                  <a:pt x="3583" y="1233"/>
                </a:moveTo>
                <a:cubicBezTo>
                  <a:pt x="2235" y="0"/>
                  <a:pt x="39" y="925"/>
                  <a:pt x="0" y="2735"/>
                </a:cubicBezTo>
                <a:cubicBezTo>
                  <a:pt x="39" y="3313"/>
                  <a:pt x="270" y="3853"/>
                  <a:pt x="694" y="4238"/>
                </a:cubicBezTo>
                <a:lnTo>
                  <a:pt x="7744" y="11057"/>
                </a:lnTo>
                <a:cubicBezTo>
                  <a:pt x="9285" y="12483"/>
                  <a:pt x="11289" y="11057"/>
                  <a:pt x="11289" y="9477"/>
                </a:cubicBezTo>
                <a:cubicBezTo>
                  <a:pt x="11289" y="8938"/>
                  <a:pt x="11019" y="8399"/>
                  <a:pt x="10595" y="8052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24"/>
          <p:cNvSpPr/>
          <p:nvPr/>
        </p:nvSpPr>
        <p:spPr>
          <a:xfrm>
            <a:off x="-38998" y="1765258"/>
            <a:ext cx="217843" cy="247452"/>
          </a:xfrm>
          <a:custGeom>
            <a:avLst/>
            <a:gdLst/>
            <a:ahLst/>
            <a:cxnLst/>
            <a:rect l="l" t="t" r="r" b="b"/>
            <a:pathLst>
              <a:path w="11058" h="12561" extrusionOk="0">
                <a:moveTo>
                  <a:pt x="7551" y="1388"/>
                </a:moveTo>
                <a:lnTo>
                  <a:pt x="655" y="8323"/>
                </a:lnTo>
                <a:cubicBezTo>
                  <a:pt x="270" y="8708"/>
                  <a:pt x="0" y="9247"/>
                  <a:pt x="0" y="9787"/>
                </a:cubicBezTo>
                <a:cubicBezTo>
                  <a:pt x="0" y="11636"/>
                  <a:pt x="2235" y="12560"/>
                  <a:pt x="3545" y="11251"/>
                </a:cubicBezTo>
                <a:lnTo>
                  <a:pt x="10479" y="4354"/>
                </a:lnTo>
                <a:cubicBezTo>
                  <a:pt x="10865" y="3969"/>
                  <a:pt x="11057" y="3468"/>
                  <a:pt x="11057" y="2967"/>
                </a:cubicBezTo>
                <a:cubicBezTo>
                  <a:pt x="11057" y="1349"/>
                  <a:pt x="9054" y="1"/>
                  <a:pt x="7551" y="13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24"/>
          <p:cNvSpPr/>
          <p:nvPr/>
        </p:nvSpPr>
        <p:spPr>
          <a:xfrm>
            <a:off x="-56452" y="538027"/>
            <a:ext cx="230746" cy="225427"/>
          </a:xfrm>
          <a:custGeom>
            <a:avLst/>
            <a:gdLst/>
            <a:ahLst/>
            <a:cxnLst/>
            <a:rect l="l" t="t" r="r" b="b"/>
            <a:pathLst>
              <a:path w="11713" h="11443" extrusionOk="0">
                <a:moveTo>
                  <a:pt x="3544" y="10710"/>
                </a:moveTo>
                <a:lnTo>
                  <a:pt x="11096" y="3660"/>
                </a:lnTo>
                <a:cubicBezTo>
                  <a:pt x="11481" y="3313"/>
                  <a:pt x="11712" y="2774"/>
                  <a:pt x="11712" y="2235"/>
                </a:cubicBezTo>
                <a:lnTo>
                  <a:pt x="11712" y="2196"/>
                </a:lnTo>
                <a:lnTo>
                  <a:pt x="11712" y="2158"/>
                </a:lnTo>
                <a:cubicBezTo>
                  <a:pt x="11712" y="1618"/>
                  <a:pt x="11481" y="1117"/>
                  <a:pt x="11096" y="732"/>
                </a:cubicBezTo>
                <a:cubicBezTo>
                  <a:pt x="10248" y="0"/>
                  <a:pt x="9015" y="0"/>
                  <a:pt x="8206" y="732"/>
                </a:cubicBezTo>
                <a:lnTo>
                  <a:pt x="655" y="7782"/>
                </a:lnTo>
                <a:cubicBezTo>
                  <a:pt x="231" y="8129"/>
                  <a:pt x="0" y="8668"/>
                  <a:pt x="0" y="9208"/>
                </a:cubicBezTo>
                <a:lnTo>
                  <a:pt x="0" y="9246"/>
                </a:lnTo>
                <a:lnTo>
                  <a:pt x="0" y="9285"/>
                </a:lnTo>
                <a:cubicBezTo>
                  <a:pt x="0" y="9824"/>
                  <a:pt x="231" y="10364"/>
                  <a:pt x="655" y="10710"/>
                </a:cubicBezTo>
                <a:cubicBezTo>
                  <a:pt x="1503" y="11442"/>
                  <a:pt x="2735" y="11442"/>
                  <a:pt x="3544" y="1071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24"/>
          <p:cNvSpPr/>
          <p:nvPr/>
        </p:nvSpPr>
        <p:spPr>
          <a:xfrm>
            <a:off x="890724" y="632134"/>
            <a:ext cx="274007" cy="152577"/>
          </a:xfrm>
          <a:custGeom>
            <a:avLst/>
            <a:gdLst/>
            <a:ahLst/>
            <a:cxnLst/>
            <a:rect l="l" t="t" r="r" b="b"/>
            <a:pathLst>
              <a:path w="13909" h="7745" extrusionOk="0">
                <a:moveTo>
                  <a:pt x="13909" y="2389"/>
                </a:moveTo>
                <a:lnTo>
                  <a:pt x="13909" y="2350"/>
                </a:lnTo>
                <a:lnTo>
                  <a:pt x="13909" y="2350"/>
                </a:lnTo>
                <a:cubicBezTo>
                  <a:pt x="13909" y="2081"/>
                  <a:pt x="13870" y="1811"/>
                  <a:pt x="13793" y="1541"/>
                </a:cubicBezTo>
                <a:cubicBezTo>
                  <a:pt x="13370" y="501"/>
                  <a:pt x="12175" y="0"/>
                  <a:pt x="11135" y="347"/>
                </a:cubicBezTo>
                <a:lnTo>
                  <a:pt x="1388" y="3468"/>
                </a:lnTo>
                <a:cubicBezTo>
                  <a:pt x="540" y="3737"/>
                  <a:pt x="1" y="4508"/>
                  <a:pt x="1" y="5355"/>
                </a:cubicBezTo>
                <a:cubicBezTo>
                  <a:pt x="1" y="5355"/>
                  <a:pt x="1" y="5394"/>
                  <a:pt x="1" y="5394"/>
                </a:cubicBezTo>
                <a:cubicBezTo>
                  <a:pt x="1" y="5664"/>
                  <a:pt x="39" y="5933"/>
                  <a:pt x="116" y="6203"/>
                </a:cubicBezTo>
                <a:cubicBezTo>
                  <a:pt x="540" y="7205"/>
                  <a:pt x="1696" y="7744"/>
                  <a:pt x="2775" y="7397"/>
                </a:cubicBezTo>
                <a:lnTo>
                  <a:pt x="12522" y="4200"/>
                </a:lnTo>
                <a:cubicBezTo>
                  <a:pt x="13331" y="3969"/>
                  <a:pt x="13909" y="3237"/>
                  <a:pt x="13909" y="2389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24"/>
          <p:cNvSpPr/>
          <p:nvPr/>
        </p:nvSpPr>
        <p:spPr>
          <a:xfrm>
            <a:off x="579547" y="2055959"/>
            <a:ext cx="250466" cy="211007"/>
          </a:xfrm>
          <a:custGeom>
            <a:avLst/>
            <a:gdLst/>
            <a:ahLst/>
            <a:cxnLst/>
            <a:rect l="l" t="t" r="r" b="b"/>
            <a:pathLst>
              <a:path w="12714" h="10711" extrusionOk="0">
                <a:moveTo>
                  <a:pt x="11712" y="6242"/>
                </a:moveTo>
                <a:lnTo>
                  <a:pt x="3082" y="617"/>
                </a:lnTo>
                <a:cubicBezTo>
                  <a:pt x="2119" y="0"/>
                  <a:pt x="809" y="347"/>
                  <a:pt x="270" y="1349"/>
                </a:cubicBezTo>
                <a:cubicBezTo>
                  <a:pt x="77" y="1657"/>
                  <a:pt x="0" y="2004"/>
                  <a:pt x="0" y="2351"/>
                </a:cubicBezTo>
                <a:lnTo>
                  <a:pt x="0" y="2389"/>
                </a:lnTo>
                <a:lnTo>
                  <a:pt x="0" y="2428"/>
                </a:lnTo>
                <a:cubicBezTo>
                  <a:pt x="0" y="3121"/>
                  <a:pt x="385" y="3814"/>
                  <a:pt x="963" y="4161"/>
                </a:cubicBezTo>
                <a:lnTo>
                  <a:pt x="9593" y="9786"/>
                </a:lnTo>
                <a:cubicBezTo>
                  <a:pt x="10903" y="10711"/>
                  <a:pt x="12714" y="9709"/>
                  <a:pt x="12675" y="8091"/>
                </a:cubicBezTo>
                <a:lnTo>
                  <a:pt x="12675" y="8014"/>
                </a:lnTo>
                <a:cubicBezTo>
                  <a:pt x="12637" y="7282"/>
                  <a:pt x="12290" y="6627"/>
                  <a:pt x="11712" y="6242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24"/>
          <p:cNvSpPr/>
          <p:nvPr/>
        </p:nvSpPr>
        <p:spPr>
          <a:xfrm>
            <a:off x="1645896" y="4093037"/>
            <a:ext cx="124484" cy="277809"/>
          </a:xfrm>
          <a:custGeom>
            <a:avLst/>
            <a:gdLst/>
            <a:ahLst/>
            <a:cxnLst/>
            <a:rect l="l" t="t" r="r" b="b"/>
            <a:pathLst>
              <a:path w="6319" h="14102" extrusionOk="0">
                <a:moveTo>
                  <a:pt x="4701" y="194"/>
                </a:moveTo>
                <a:cubicBezTo>
                  <a:pt x="3622" y="1"/>
                  <a:pt x="2543" y="656"/>
                  <a:pt x="2235" y="1696"/>
                </a:cubicBezTo>
                <a:lnTo>
                  <a:pt x="0" y="11443"/>
                </a:lnTo>
                <a:lnTo>
                  <a:pt x="0" y="11867"/>
                </a:lnTo>
                <a:cubicBezTo>
                  <a:pt x="0" y="12830"/>
                  <a:pt x="655" y="13678"/>
                  <a:pt x="1619" y="13870"/>
                </a:cubicBezTo>
                <a:cubicBezTo>
                  <a:pt x="2697" y="14102"/>
                  <a:pt x="3815" y="13408"/>
                  <a:pt x="4084" y="12329"/>
                </a:cubicBezTo>
                <a:lnTo>
                  <a:pt x="6280" y="2582"/>
                </a:lnTo>
                <a:cubicBezTo>
                  <a:pt x="6319" y="2467"/>
                  <a:pt x="6319" y="2313"/>
                  <a:pt x="6319" y="2158"/>
                </a:cubicBezTo>
                <a:cubicBezTo>
                  <a:pt x="6319" y="1195"/>
                  <a:pt x="5625" y="386"/>
                  <a:pt x="4701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24"/>
          <p:cNvSpPr/>
          <p:nvPr/>
        </p:nvSpPr>
        <p:spPr>
          <a:xfrm>
            <a:off x="5292740" y="4656570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p24"/>
          <p:cNvSpPr/>
          <p:nvPr/>
        </p:nvSpPr>
        <p:spPr>
          <a:xfrm>
            <a:off x="1247444" y="4455064"/>
            <a:ext cx="169262" cy="267191"/>
          </a:xfrm>
          <a:custGeom>
            <a:avLst/>
            <a:gdLst/>
            <a:ahLst/>
            <a:cxnLst/>
            <a:rect l="l" t="t" r="r" b="b"/>
            <a:pathLst>
              <a:path w="8592" h="13563" extrusionOk="0">
                <a:moveTo>
                  <a:pt x="3968" y="1426"/>
                </a:moveTo>
                <a:cubicBezTo>
                  <a:pt x="3467" y="425"/>
                  <a:pt x="2273" y="1"/>
                  <a:pt x="1233" y="463"/>
                </a:cubicBezTo>
                <a:cubicBezTo>
                  <a:pt x="539" y="810"/>
                  <a:pt x="39" y="1503"/>
                  <a:pt x="0" y="2274"/>
                </a:cubicBezTo>
                <a:cubicBezTo>
                  <a:pt x="0" y="2582"/>
                  <a:pt x="77" y="2852"/>
                  <a:pt x="231" y="3122"/>
                </a:cubicBezTo>
                <a:lnTo>
                  <a:pt x="4700" y="12175"/>
                </a:lnTo>
                <a:cubicBezTo>
                  <a:pt x="5201" y="13138"/>
                  <a:pt x="6395" y="13562"/>
                  <a:pt x="7397" y="13138"/>
                </a:cubicBezTo>
                <a:cubicBezTo>
                  <a:pt x="8129" y="12830"/>
                  <a:pt x="8591" y="12098"/>
                  <a:pt x="8591" y="11328"/>
                </a:cubicBezTo>
                <a:cubicBezTo>
                  <a:pt x="8591" y="11251"/>
                  <a:pt x="8591" y="11212"/>
                  <a:pt x="8591" y="11135"/>
                </a:cubicBezTo>
                <a:cubicBezTo>
                  <a:pt x="8591" y="10904"/>
                  <a:pt x="8514" y="10673"/>
                  <a:pt x="8399" y="1048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24"/>
          <p:cNvSpPr/>
          <p:nvPr/>
        </p:nvSpPr>
        <p:spPr>
          <a:xfrm>
            <a:off x="8272359" y="2920239"/>
            <a:ext cx="81991" cy="301331"/>
          </a:xfrm>
          <a:custGeom>
            <a:avLst/>
            <a:gdLst/>
            <a:ahLst/>
            <a:cxnLst/>
            <a:rect l="l" t="t" r="r" b="b"/>
            <a:pathLst>
              <a:path w="4162" h="15296" extrusionOk="0">
                <a:moveTo>
                  <a:pt x="1" y="2698"/>
                </a:moveTo>
                <a:lnTo>
                  <a:pt x="1" y="12522"/>
                </a:lnTo>
                <a:cubicBezTo>
                  <a:pt x="1" y="15296"/>
                  <a:pt x="4162" y="15296"/>
                  <a:pt x="4162" y="12522"/>
                </a:cubicBezTo>
                <a:lnTo>
                  <a:pt x="4162" y="2698"/>
                </a:lnTo>
                <a:cubicBezTo>
                  <a:pt x="4162" y="1"/>
                  <a:pt x="1" y="1"/>
                  <a:pt x="1" y="2698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" name="Google Shape;734;p24"/>
          <p:cNvSpPr/>
          <p:nvPr/>
        </p:nvSpPr>
        <p:spPr>
          <a:xfrm>
            <a:off x="8406364" y="3751893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24"/>
          <p:cNvSpPr/>
          <p:nvPr/>
        </p:nvSpPr>
        <p:spPr>
          <a:xfrm>
            <a:off x="1242873" y="3595927"/>
            <a:ext cx="239099" cy="223910"/>
          </a:xfrm>
          <a:custGeom>
            <a:avLst/>
            <a:gdLst/>
            <a:ahLst/>
            <a:cxnLst/>
            <a:rect l="l" t="t" r="r" b="b"/>
            <a:pathLst>
              <a:path w="12137" h="11366" extrusionOk="0">
                <a:moveTo>
                  <a:pt x="3777" y="732"/>
                </a:moveTo>
                <a:cubicBezTo>
                  <a:pt x="2929" y="0"/>
                  <a:pt x="1696" y="0"/>
                  <a:pt x="887" y="732"/>
                </a:cubicBezTo>
                <a:cubicBezTo>
                  <a:pt x="1" y="1503"/>
                  <a:pt x="1" y="2851"/>
                  <a:pt x="887" y="3622"/>
                </a:cubicBezTo>
                <a:lnTo>
                  <a:pt x="8400" y="10672"/>
                </a:lnTo>
                <a:cubicBezTo>
                  <a:pt x="9247" y="11366"/>
                  <a:pt x="10480" y="11366"/>
                  <a:pt x="11289" y="10672"/>
                </a:cubicBezTo>
                <a:cubicBezTo>
                  <a:pt x="12137" y="9863"/>
                  <a:pt x="12137" y="8553"/>
                  <a:pt x="11289" y="77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24"/>
          <p:cNvSpPr/>
          <p:nvPr/>
        </p:nvSpPr>
        <p:spPr>
          <a:xfrm>
            <a:off x="3383180" y="4722235"/>
            <a:ext cx="141939" cy="276273"/>
          </a:xfrm>
          <a:custGeom>
            <a:avLst/>
            <a:gdLst/>
            <a:ahLst/>
            <a:cxnLst/>
            <a:rect l="l" t="t" r="r" b="b"/>
            <a:pathLst>
              <a:path w="7205" h="14024" extrusionOk="0">
                <a:moveTo>
                  <a:pt x="4046" y="1618"/>
                </a:moveTo>
                <a:cubicBezTo>
                  <a:pt x="3699" y="578"/>
                  <a:pt x="2582" y="0"/>
                  <a:pt x="1503" y="270"/>
                </a:cubicBezTo>
                <a:cubicBezTo>
                  <a:pt x="617" y="501"/>
                  <a:pt x="0" y="1310"/>
                  <a:pt x="0" y="2196"/>
                </a:cubicBezTo>
                <a:cubicBezTo>
                  <a:pt x="0" y="2427"/>
                  <a:pt x="0" y="2620"/>
                  <a:pt x="77" y="2813"/>
                </a:cubicBezTo>
                <a:lnTo>
                  <a:pt x="3082" y="12329"/>
                </a:lnTo>
                <a:cubicBezTo>
                  <a:pt x="3429" y="13407"/>
                  <a:pt x="4585" y="14024"/>
                  <a:pt x="5702" y="13754"/>
                </a:cubicBezTo>
                <a:cubicBezTo>
                  <a:pt x="6550" y="13484"/>
                  <a:pt x="7166" y="12714"/>
                  <a:pt x="7205" y="11828"/>
                </a:cubicBezTo>
                <a:cubicBezTo>
                  <a:pt x="7166" y="11597"/>
                  <a:pt x="7128" y="11404"/>
                  <a:pt x="7089" y="112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24"/>
          <p:cNvSpPr/>
          <p:nvPr/>
        </p:nvSpPr>
        <p:spPr>
          <a:xfrm>
            <a:off x="1966947" y="4558292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p24"/>
          <p:cNvSpPr/>
          <p:nvPr/>
        </p:nvSpPr>
        <p:spPr>
          <a:xfrm>
            <a:off x="2739561" y="4518064"/>
            <a:ext cx="207224" cy="249717"/>
          </a:xfrm>
          <a:custGeom>
            <a:avLst/>
            <a:gdLst/>
            <a:ahLst/>
            <a:cxnLst/>
            <a:rect l="l" t="t" r="r" b="b"/>
            <a:pathLst>
              <a:path w="10519" h="12676" extrusionOk="0">
                <a:moveTo>
                  <a:pt x="9710" y="463"/>
                </a:moveTo>
                <a:cubicBezTo>
                  <a:pt x="9324" y="155"/>
                  <a:pt x="8785" y="1"/>
                  <a:pt x="8284" y="39"/>
                </a:cubicBezTo>
                <a:cubicBezTo>
                  <a:pt x="7706" y="155"/>
                  <a:pt x="7205" y="424"/>
                  <a:pt x="6897" y="887"/>
                </a:cubicBezTo>
                <a:lnTo>
                  <a:pt x="425" y="9324"/>
                </a:lnTo>
                <a:cubicBezTo>
                  <a:pt x="194" y="9709"/>
                  <a:pt x="39" y="10133"/>
                  <a:pt x="1" y="10595"/>
                </a:cubicBezTo>
                <a:cubicBezTo>
                  <a:pt x="39" y="11212"/>
                  <a:pt x="309" y="11828"/>
                  <a:pt x="810" y="12213"/>
                </a:cubicBezTo>
                <a:cubicBezTo>
                  <a:pt x="1195" y="12522"/>
                  <a:pt x="1735" y="12676"/>
                  <a:pt x="2235" y="12560"/>
                </a:cubicBezTo>
                <a:cubicBezTo>
                  <a:pt x="2775" y="12483"/>
                  <a:pt x="3276" y="12213"/>
                  <a:pt x="3622" y="11790"/>
                </a:cubicBezTo>
                <a:lnTo>
                  <a:pt x="10095" y="3352"/>
                </a:lnTo>
                <a:cubicBezTo>
                  <a:pt x="10326" y="2967"/>
                  <a:pt x="10480" y="2505"/>
                  <a:pt x="10519" y="2043"/>
                </a:cubicBezTo>
                <a:cubicBezTo>
                  <a:pt x="10480" y="1426"/>
                  <a:pt x="10210" y="848"/>
                  <a:pt x="9710" y="463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24"/>
          <p:cNvSpPr/>
          <p:nvPr/>
        </p:nvSpPr>
        <p:spPr>
          <a:xfrm>
            <a:off x="8299331" y="4589800"/>
            <a:ext cx="250485" cy="212524"/>
          </a:xfrm>
          <a:custGeom>
            <a:avLst/>
            <a:gdLst/>
            <a:ahLst/>
            <a:cxnLst/>
            <a:rect l="l" t="t" r="r" b="b"/>
            <a:pathLst>
              <a:path w="12715" h="10788" extrusionOk="0">
                <a:moveTo>
                  <a:pt x="11866" y="6935"/>
                </a:moveTo>
                <a:lnTo>
                  <a:pt x="3314" y="963"/>
                </a:lnTo>
                <a:cubicBezTo>
                  <a:pt x="1965" y="0"/>
                  <a:pt x="39" y="925"/>
                  <a:pt x="0" y="2620"/>
                </a:cubicBezTo>
                <a:cubicBezTo>
                  <a:pt x="39" y="3237"/>
                  <a:pt x="347" y="3853"/>
                  <a:pt x="848" y="4238"/>
                </a:cubicBezTo>
                <a:lnTo>
                  <a:pt x="9401" y="10133"/>
                </a:lnTo>
                <a:cubicBezTo>
                  <a:pt x="10325" y="10788"/>
                  <a:pt x="11558" y="10634"/>
                  <a:pt x="12290" y="9786"/>
                </a:cubicBezTo>
                <a:cubicBezTo>
                  <a:pt x="12560" y="9401"/>
                  <a:pt x="12714" y="9015"/>
                  <a:pt x="12714" y="8553"/>
                </a:cubicBezTo>
                <a:cubicBezTo>
                  <a:pt x="12714" y="7937"/>
                  <a:pt x="12406" y="7320"/>
                  <a:pt x="11866" y="6935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24"/>
          <p:cNvSpPr/>
          <p:nvPr/>
        </p:nvSpPr>
        <p:spPr>
          <a:xfrm>
            <a:off x="7400715" y="4656583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24"/>
          <p:cNvSpPr/>
          <p:nvPr/>
        </p:nvSpPr>
        <p:spPr>
          <a:xfrm>
            <a:off x="8078415" y="4097596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8630" y="11250"/>
                </a:moveTo>
                <a:cubicBezTo>
                  <a:pt x="8592" y="10942"/>
                  <a:pt x="8553" y="10672"/>
                  <a:pt x="8438" y="10403"/>
                </a:cubicBezTo>
                <a:lnTo>
                  <a:pt x="3969" y="1388"/>
                </a:lnTo>
                <a:cubicBezTo>
                  <a:pt x="3468" y="424"/>
                  <a:pt x="2273" y="1"/>
                  <a:pt x="1272" y="424"/>
                </a:cubicBezTo>
                <a:cubicBezTo>
                  <a:pt x="501" y="694"/>
                  <a:pt x="0" y="1465"/>
                  <a:pt x="0" y="2274"/>
                </a:cubicBezTo>
                <a:cubicBezTo>
                  <a:pt x="39" y="2582"/>
                  <a:pt x="116" y="2852"/>
                  <a:pt x="232" y="3121"/>
                </a:cubicBezTo>
                <a:lnTo>
                  <a:pt x="4701" y="12175"/>
                </a:lnTo>
                <a:cubicBezTo>
                  <a:pt x="5240" y="13138"/>
                  <a:pt x="6396" y="13562"/>
                  <a:pt x="7397" y="13138"/>
                </a:cubicBezTo>
                <a:cubicBezTo>
                  <a:pt x="8168" y="12791"/>
                  <a:pt x="8630" y="12059"/>
                  <a:pt x="8630" y="1125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24"/>
          <p:cNvSpPr/>
          <p:nvPr/>
        </p:nvSpPr>
        <p:spPr>
          <a:xfrm>
            <a:off x="7533961" y="4157956"/>
            <a:ext cx="253519" cy="207205"/>
          </a:xfrm>
          <a:custGeom>
            <a:avLst/>
            <a:gdLst/>
            <a:ahLst/>
            <a:cxnLst/>
            <a:rect l="l" t="t" r="r" b="b"/>
            <a:pathLst>
              <a:path w="12869" h="10518" extrusionOk="0">
                <a:moveTo>
                  <a:pt x="9286" y="655"/>
                </a:moveTo>
                <a:lnTo>
                  <a:pt x="849" y="6665"/>
                </a:lnTo>
                <a:cubicBezTo>
                  <a:pt x="309" y="7012"/>
                  <a:pt x="1" y="7629"/>
                  <a:pt x="1" y="8283"/>
                </a:cubicBezTo>
                <a:cubicBezTo>
                  <a:pt x="39" y="8746"/>
                  <a:pt x="194" y="9131"/>
                  <a:pt x="425" y="9478"/>
                </a:cubicBezTo>
                <a:cubicBezTo>
                  <a:pt x="1157" y="10364"/>
                  <a:pt x="2428" y="10518"/>
                  <a:pt x="3314" y="9863"/>
                </a:cubicBezTo>
                <a:lnTo>
                  <a:pt x="11751" y="3853"/>
                </a:lnTo>
                <a:cubicBezTo>
                  <a:pt x="12676" y="3198"/>
                  <a:pt x="12869" y="1888"/>
                  <a:pt x="12175" y="1002"/>
                </a:cubicBezTo>
                <a:cubicBezTo>
                  <a:pt x="11482" y="154"/>
                  <a:pt x="10210" y="0"/>
                  <a:pt x="9286" y="6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3" name="Google Shape;743;p24"/>
          <p:cNvSpPr/>
          <p:nvPr/>
        </p:nvSpPr>
        <p:spPr>
          <a:xfrm>
            <a:off x="6880064" y="4516181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24"/>
          <p:cNvSpPr/>
          <p:nvPr/>
        </p:nvSpPr>
        <p:spPr>
          <a:xfrm>
            <a:off x="6988271" y="3861196"/>
            <a:ext cx="274007" cy="151808"/>
          </a:xfrm>
          <a:custGeom>
            <a:avLst/>
            <a:gdLst/>
            <a:ahLst/>
            <a:cxnLst/>
            <a:rect l="l" t="t" r="r" b="b"/>
            <a:pathLst>
              <a:path w="13909" h="7706" extrusionOk="0">
                <a:moveTo>
                  <a:pt x="13908" y="5356"/>
                </a:moveTo>
                <a:cubicBezTo>
                  <a:pt x="13908" y="4508"/>
                  <a:pt x="13369" y="3776"/>
                  <a:pt x="12522" y="3545"/>
                </a:cubicBezTo>
                <a:lnTo>
                  <a:pt x="2774" y="347"/>
                </a:lnTo>
                <a:cubicBezTo>
                  <a:pt x="1696" y="1"/>
                  <a:pt x="578" y="540"/>
                  <a:pt x="116" y="1542"/>
                </a:cubicBezTo>
                <a:cubicBezTo>
                  <a:pt x="39" y="1811"/>
                  <a:pt x="0" y="2081"/>
                  <a:pt x="0" y="2351"/>
                </a:cubicBezTo>
                <a:cubicBezTo>
                  <a:pt x="0" y="3198"/>
                  <a:pt x="578" y="3930"/>
                  <a:pt x="1387" y="4200"/>
                </a:cubicBezTo>
                <a:lnTo>
                  <a:pt x="11135" y="7321"/>
                </a:lnTo>
                <a:cubicBezTo>
                  <a:pt x="12213" y="7706"/>
                  <a:pt x="13369" y="7166"/>
                  <a:pt x="13793" y="6126"/>
                </a:cubicBezTo>
                <a:cubicBezTo>
                  <a:pt x="13870" y="5895"/>
                  <a:pt x="13908" y="5625"/>
                  <a:pt x="13908" y="5356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24"/>
          <p:cNvSpPr/>
          <p:nvPr/>
        </p:nvSpPr>
        <p:spPr>
          <a:xfrm>
            <a:off x="7512725" y="3723827"/>
            <a:ext cx="249717" cy="204171"/>
          </a:xfrm>
          <a:custGeom>
            <a:avLst/>
            <a:gdLst/>
            <a:ahLst/>
            <a:cxnLst/>
            <a:rect l="l" t="t" r="r" b="b"/>
            <a:pathLst>
              <a:path w="12676" h="10364" extrusionOk="0">
                <a:moveTo>
                  <a:pt x="11712" y="4161"/>
                </a:moveTo>
                <a:cubicBezTo>
                  <a:pt x="12290" y="3737"/>
                  <a:pt x="12675" y="3044"/>
                  <a:pt x="12675" y="2350"/>
                </a:cubicBezTo>
                <a:cubicBezTo>
                  <a:pt x="12675" y="1965"/>
                  <a:pt x="12598" y="1618"/>
                  <a:pt x="12406" y="1310"/>
                </a:cubicBezTo>
                <a:cubicBezTo>
                  <a:pt x="11828" y="309"/>
                  <a:pt x="10556" y="0"/>
                  <a:pt x="9593" y="655"/>
                </a:cubicBezTo>
                <a:lnTo>
                  <a:pt x="963" y="6242"/>
                </a:lnTo>
                <a:cubicBezTo>
                  <a:pt x="385" y="6627"/>
                  <a:pt x="0" y="7282"/>
                  <a:pt x="0" y="7975"/>
                </a:cubicBezTo>
                <a:cubicBezTo>
                  <a:pt x="0" y="8361"/>
                  <a:pt x="77" y="8707"/>
                  <a:pt x="270" y="9016"/>
                </a:cubicBezTo>
                <a:cubicBezTo>
                  <a:pt x="809" y="10017"/>
                  <a:pt x="2119" y="10364"/>
                  <a:pt x="3082" y="9747"/>
                </a:cubicBezTo>
                <a:close/>
              </a:path>
            </a:pathLst>
          </a:custGeom>
          <a:solidFill>
            <a:srgbClr val="6923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24"/>
          <p:cNvSpPr/>
          <p:nvPr/>
        </p:nvSpPr>
        <p:spPr>
          <a:xfrm>
            <a:off x="8737981" y="2465487"/>
            <a:ext cx="250485" cy="212524"/>
          </a:xfrm>
          <a:custGeom>
            <a:avLst/>
            <a:gdLst/>
            <a:ahLst/>
            <a:cxnLst/>
            <a:rect l="l" t="t" r="r" b="b"/>
            <a:pathLst>
              <a:path w="12715" h="10788" extrusionOk="0">
                <a:moveTo>
                  <a:pt x="11866" y="6935"/>
                </a:moveTo>
                <a:lnTo>
                  <a:pt x="3314" y="963"/>
                </a:lnTo>
                <a:cubicBezTo>
                  <a:pt x="1965" y="0"/>
                  <a:pt x="39" y="925"/>
                  <a:pt x="0" y="2620"/>
                </a:cubicBezTo>
                <a:cubicBezTo>
                  <a:pt x="39" y="3237"/>
                  <a:pt x="347" y="3853"/>
                  <a:pt x="848" y="4238"/>
                </a:cubicBezTo>
                <a:lnTo>
                  <a:pt x="9401" y="10133"/>
                </a:lnTo>
                <a:cubicBezTo>
                  <a:pt x="10325" y="10788"/>
                  <a:pt x="11558" y="10634"/>
                  <a:pt x="12290" y="9786"/>
                </a:cubicBezTo>
                <a:cubicBezTo>
                  <a:pt x="12560" y="9401"/>
                  <a:pt x="12714" y="9015"/>
                  <a:pt x="12714" y="8553"/>
                </a:cubicBezTo>
                <a:cubicBezTo>
                  <a:pt x="12714" y="7937"/>
                  <a:pt x="12406" y="7320"/>
                  <a:pt x="11866" y="6935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24"/>
          <p:cNvSpPr/>
          <p:nvPr/>
        </p:nvSpPr>
        <p:spPr>
          <a:xfrm>
            <a:off x="8248440" y="1271183"/>
            <a:ext cx="129803" cy="280843"/>
          </a:xfrm>
          <a:custGeom>
            <a:avLst/>
            <a:gdLst/>
            <a:ahLst/>
            <a:cxnLst/>
            <a:rect l="l" t="t" r="r" b="b"/>
            <a:pathLst>
              <a:path w="6589" h="14256" extrusionOk="0">
                <a:moveTo>
                  <a:pt x="4045" y="1773"/>
                </a:moveTo>
                <a:cubicBezTo>
                  <a:pt x="3776" y="694"/>
                  <a:pt x="2658" y="1"/>
                  <a:pt x="1580" y="270"/>
                </a:cubicBezTo>
                <a:cubicBezTo>
                  <a:pt x="694" y="424"/>
                  <a:pt x="39" y="1195"/>
                  <a:pt x="0" y="2081"/>
                </a:cubicBezTo>
                <a:lnTo>
                  <a:pt x="0" y="2197"/>
                </a:lnTo>
                <a:cubicBezTo>
                  <a:pt x="0" y="2351"/>
                  <a:pt x="0" y="2505"/>
                  <a:pt x="77" y="2697"/>
                </a:cubicBezTo>
                <a:lnTo>
                  <a:pt x="2466" y="12483"/>
                </a:lnTo>
                <a:cubicBezTo>
                  <a:pt x="2774" y="13562"/>
                  <a:pt x="3853" y="14255"/>
                  <a:pt x="4970" y="13986"/>
                </a:cubicBezTo>
                <a:cubicBezTo>
                  <a:pt x="5895" y="13832"/>
                  <a:pt x="6588" y="12984"/>
                  <a:pt x="6588" y="12021"/>
                </a:cubicBezTo>
                <a:cubicBezTo>
                  <a:pt x="6588" y="11867"/>
                  <a:pt x="6550" y="11674"/>
                  <a:pt x="6511" y="11520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8" name="Google Shape;748;p24"/>
          <p:cNvSpPr/>
          <p:nvPr/>
        </p:nvSpPr>
        <p:spPr>
          <a:xfrm>
            <a:off x="8991465" y="675396"/>
            <a:ext cx="170031" cy="267171"/>
          </a:xfrm>
          <a:custGeom>
            <a:avLst/>
            <a:gdLst/>
            <a:ahLst/>
            <a:cxnLst/>
            <a:rect l="l" t="t" r="r" b="b"/>
            <a:pathLst>
              <a:path w="8631" h="13562" extrusionOk="0">
                <a:moveTo>
                  <a:pt x="8630" y="11250"/>
                </a:moveTo>
                <a:cubicBezTo>
                  <a:pt x="8592" y="10942"/>
                  <a:pt x="8553" y="10672"/>
                  <a:pt x="8438" y="10403"/>
                </a:cubicBezTo>
                <a:lnTo>
                  <a:pt x="3969" y="1388"/>
                </a:lnTo>
                <a:cubicBezTo>
                  <a:pt x="3468" y="424"/>
                  <a:pt x="2273" y="1"/>
                  <a:pt x="1272" y="424"/>
                </a:cubicBezTo>
                <a:cubicBezTo>
                  <a:pt x="501" y="694"/>
                  <a:pt x="0" y="1465"/>
                  <a:pt x="0" y="2274"/>
                </a:cubicBezTo>
                <a:cubicBezTo>
                  <a:pt x="39" y="2582"/>
                  <a:pt x="116" y="2852"/>
                  <a:pt x="232" y="3121"/>
                </a:cubicBezTo>
                <a:lnTo>
                  <a:pt x="4701" y="12175"/>
                </a:lnTo>
                <a:cubicBezTo>
                  <a:pt x="5240" y="13138"/>
                  <a:pt x="6396" y="13562"/>
                  <a:pt x="7397" y="13138"/>
                </a:cubicBezTo>
                <a:cubicBezTo>
                  <a:pt x="8168" y="12791"/>
                  <a:pt x="8630" y="12059"/>
                  <a:pt x="8630" y="11250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p24"/>
          <p:cNvSpPr/>
          <p:nvPr/>
        </p:nvSpPr>
        <p:spPr>
          <a:xfrm>
            <a:off x="8530761" y="972156"/>
            <a:ext cx="253519" cy="207205"/>
          </a:xfrm>
          <a:custGeom>
            <a:avLst/>
            <a:gdLst/>
            <a:ahLst/>
            <a:cxnLst/>
            <a:rect l="l" t="t" r="r" b="b"/>
            <a:pathLst>
              <a:path w="12869" h="10518" extrusionOk="0">
                <a:moveTo>
                  <a:pt x="9286" y="655"/>
                </a:moveTo>
                <a:lnTo>
                  <a:pt x="849" y="6665"/>
                </a:lnTo>
                <a:cubicBezTo>
                  <a:pt x="309" y="7012"/>
                  <a:pt x="1" y="7629"/>
                  <a:pt x="1" y="8283"/>
                </a:cubicBezTo>
                <a:cubicBezTo>
                  <a:pt x="39" y="8746"/>
                  <a:pt x="194" y="9131"/>
                  <a:pt x="425" y="9478"/>
                </a:cubicBezTo>
                <a:cubicBezTo>
                  <a:pt x="1157" y="10364"/>
                  <a:pt x="2428" y="10518"/>
                  <a:pt x="3314" y="9863"/>
                </a:cubicBezTo>
                <a:lnTo>
                  <a:pt x="11751" y="3853"/>
                </a:lnTo>
                <a:cubicBezTo>
                  <a:pt x="12676" y="3198"/>
                  <a:pt x="12869" y="1888"/>
                  <a:pt x="12175" y="1002"/>
                </a:cubicBezTo>
                <a:cubicBezTo>
                  <a:pt x="11482" y="154"/>
                  <a:pt x="10210" y="0"/>
                  <a:pt x="9286" y="6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24"/>
          <p:cNvSpPr/>
          <p:nvPr/>
        </p:nvSpPr>
        <p:spPr>
          <a:xfrm>
            <a:off x="7727789" y="1130781"/>
            <a:ext cx="268688" cy="166997"/>
          </a:xfrm>
          <a:custGeom>
            <a:avLst/>
            <a:gdLst/>
            <a:ahLst/>
            <a:cxnLst/>
            <a:rect l="l" t="t" r="r" b="b"/>
            <a:pathLst>
              <a:path w="13639" h="8477" extrusionOk="0">
                <a:moveTo>
                  <a:pt x="2697" y="8091"/>
                </a:moveTo>
                <a:lnTo>
                  <a:pt x="12290" y="4277"/>
                </a:lnTo>
                <a:cubicBezTo>
                  <a:pt x="13099" y="4007"/>
                  <a:pt x="13638" y="3275"/>
                  <a:pt x="13600" y="2427"/>
                </a:cubicBezTo>
                <a:lnTo>
                  <a:pt x="13600" y="2273"/>
                </a:lnTo>
                <a:cubicBezTo>
                  <a:pt x="13638" y="2235"/>
                  <a:pt x="13638" y="2158"/>
                  <a:pt x="13638" y="2081"/>
                </a:cubicBezTo>
                <a:cubicBezTo>
                  <a:pt x="13638" y="1927"/>
                  <a:pt x="13600" y="1773"/>
                  <a:pt x="13561" y="1618"/>
                </a:cubicBezTo>
                <a:cubicBezTo>
                  <a:pt x="13215" y="540"/>
                  <a:pt x="12020" y="0"/>
                  <a:pt x="10980" y="424"/>
                </a:cubicBezTo>
                <a:lnTo>
                  <a:pt x="1387" y="4161"/>
                </a:lnTo>
                <a:cubicBezTo>
                  <a:pt x="578" y="4508"/>
                  <a:pt x="39" y="5278"/>
                  <a:pt x="0" y="6164"/>
                </a:cubicBezTo>
                <a:cubicBezTo>
                  <a:pt x="0" y="6357"/>
                  <a:pt x="39" y="6588"/>
                  <a:pt x="116" y="6819"/>
                </a:cubicBezTo>
                <a:cubicBezTo>
                  <a:pt x="462" y="7898"/>
                  <a:pt x="1657" y="8476"/>
                  <a:pt x="2697" y="8091"/>
                </a:cubicBezTo>
                <a:close/>
              </a:path>
            </a:pathLst>
          </a:custGeom>
          <a:solidFill>
            <a:srgbClr val="B04D3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24"/>
          <p:cNvSpPr/>
          <p:nvPr/>
        </p:nvSpPr>
        <p:spPr>
          <a:xfrm>
            <a:off x="7758147" y="1659017"/>
            <a:ext cx="250466" cy="204939"/>
          </a:xfrm>
          <a:custGeom>
            <a:avLst/>
            <a:gdLst/>
            <a:ahLst/>
            <a:cxnLst/>
            <a:rect l="l" t="t" r="r" b="b"/>
            <a:pathLst>
              <a:path w="12714" h="10403" extrusionOk="0">
                <a:moveTo>
                  <a:pt x="9632" y="617"/>
                </a:moveTo>
                <a:lnTo>
                  <a:pt x="963" y="6242"/>
                </a:lnTo>
                <a:cubicBezTo>
                  <a:pt x="385" y="6666"/>
                  <a:pt x="39" y="7320"/>
                  <a:pt x="0" y="8052"/>
                </a:cubicBezTo>
                <a:cubicBezTo>
                  <a:pt x="0" y="8399"/>
                  <a:pt x="116" y="8746"/>
                  <a:pt x="308" y="9054"/>
                </a:cubicBezTo>
                <a:cubicBezTo>
                  <a:pt x="809" y="10094"/>
                  <a:pt x="2119" y="10403"/>
                  <a:pt x="3082" y="9786"/>
                </a:cubicBezTo>
                <a:lnTo>
                  <a:pt x="11751" y="4123"/>
                </a:lnTo>
                <a:cubicBezTo>
                  <a:pt x="12329" y="3738"/>
                  <a:pt x="12714" y="3083"/>
                  <a:pt x="12714" y="2389"/>
                </a:cubicBezTo>
                <a:cubicBezTo>
                  <a:pt x="12675" y="2004"/>
                  <a:pt x="12598" y="1657"/>
                  <a:pt x="12406" y="1349"/>
                </a:cubicBezTo>
                <a:cubicBezTo>
                  <a:pt x="11866" y="347"/>
                  <a:pt x="10595" y="1"/>
                  <a:pt x="9632" y="617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24"/>
          <p:cNvSpPr/>
          <p:nvPr/>
        </p:nvSpPr>
        <p:spPr>
          <a:xfrm>
            <a:off x="1022054" y="2937127"/>
            <a:ext cx="201905" cy="254288"/>
          </a:xfrm>
          <a:custGeom>
            <a:avLst/>
            <a:gdLst/>
            <a:ahLst/>
            <a:cxnLst/>
            <a:rect l="l" t="t" r="r" b="b"/>
            <a:pathLst>
              <a:path w="10249" h="12908" extrusionOk="0">
                <a:moveTo>
                  <a:pt x="10248" y="10557"/>
                </a:moveTo>
                <a:cubicBezTo>
                  <a:pt x="10248" y="10095"/>
                  <a:pt x="10094" y="9633"/>
                  <a:pt x="9825" y="9286"/>
                </a:cubicBezTo>
                <a:lnTo>
                  <a:pt x="3583" y="1041"/>
                </a:lnTo>
                <a:cubicBezTo>
                  <a:pt x="2851" y="155"/>
                  <a:pt x="1541" y="1"/>
                  <a:pt x="694" y="733"/>
                </a:cubicBezTo>
                <a:cubicBezTo>
                  <a:pt x="270" y="1118"/>
                  <a:pt x="39" y="1658"/>
                  <a:pt x="0" y="2197"/>
                </a:cubicBezTo>
                <a:lnTo>
                  <a:pt x="0" y="2351"/>
                </a:lnTo>
                <a:cubicBezTo>
                  <a:pt x="0" y="2813"/>
                  <a:pt x="154" y="3276"/>
                  <a:pt x="424" y="3622"/>
                </a:cubicBezTo>
                <a:lnTo>
                  <a:pt x="6627" y="11829"/>
                </a:lnTo>
                <a:cubicBezTo>
                  <a:pt x="7320" y="12792"/>
                  <a:pt x="8669" y="12907"/>
                  <a:pt x="9516" y="12137"/>
                </a:cubicBezTo>
                <a:cubicBezTo>
                  <a:pt x="9979" y="11713"/>
                  <a:pt x="10248" y="11135"/>
                  <a:pt x="10248" y="10557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24"/>
          <p:cNvSpPr/>
          <p:nvPr/>
        </p:nvSpPr>
        <p:spPr>
          <a:xfrm>
            <a:off x="430049" y="3033519"/>
            <a:ext cx="249717" cy="205707"/>
          </a:xfrm>
          <a:custGeom>
            <a:avLst/>
            <a:gdLst/>
            <a:ahLst/>
            <a:cxnLst/>
            <a:rect l="l" t="t" r="r" b="b"/>
            <a:pathLst>
              <a:path w="12676" h="10442" extrusionOk="0">
                <a:moveTo>
                  <a:pt x="11790" y="6512"/>
                </a:moveTo>
                <a:lnTo>
                  <a:pt x="3276" y="617"/>
                </a:lnTo>
                <a:cubicBezTo>
                  <a:pt x="2312" y="1"/>
                  <a:pt x="1080" y="193"/>
                  <a:pt x="386" y="1041"/>
                </a:cubicBezTo>
                <a:cubicBezTo>
                  <a:pt x="116" y="1388"/>
                  <a:pt x="1" y="1812"/>
                  <a:pt x="1" y="2235"/>
                </a:cubicBezTo>
                <a:cubicBezTo>
                  <a:pt x="1" y="2890"/>
                  <a:pt x="309" y="3507"/>
                  <a:pt x="848" y="3853"/>
                </a:cubicBezTo>
                <a:lnTo>
                  <a:pt x="9324" y="9748"/>
                </a:lnTo>
                <a:cubicBezTo>
                  <a:pt x="10249" y="10441"/>
                  <a:pt x="11559" y="10249"/>
                  <a:pt x="12214" y="9324"/>
                </a:cubicBezTo>
                <a:cubicBezTo>
                  <a:pt x="12522" y="9016"/>
                  <a:pt x="12676" y="8592"/>
                  <a:pt x="12637" y="8130"/>
                </a:cubicBezTo>
                <a:cubicBezTo>
                  <a:pt x="12676" y="7475"/>
                  <a:pt x="12329" y="6858"/>
                  <a:pt x="11790" y="65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24"/>
          <p:cNvSpPr/>
          <p:nvPr/>
        </p:nvSpPr>
        <p:spPr>
          <a:xfrm>
            <a:off x="510504" y="2625197"/>
            <a:ext cx="249717" cy="131320"/>
          </a:xfrm>
          <a:custGeom>
            <a:avLst/>
            <a:gdLst/>
            <a:ahLst/>
            <a:cxnLst/>
            <a:rect l="l" t="t" r="r" b="b"/>
            <a:pathLst>
              <a:path w="12676" h="6666" extrusionOk="0">
                <a:moveTo>
                  <a:pt x="848" y="6473"/>
                </a:moveTo>
                <a:cubicBezTo>
                  <a:pt x="1233" y="6666"/>
                  <a:pt x="1657" y="6666"/>
                  <a:pt x="2081" y="6512"/>
                </a:cubicBezTo>
                <a:lnTo>
                  <a:pt x="11559" y="3198"/>
                </a:lnTo>
                <a:cubicBezTo>
                  <a:pt x="12213" y="2967"/>
                  <a:pt x="12676" y="2351"/>
                  <a:pt x="12637" y="1619"/>
                </a:cubicBezTo>
                <a:cubicBezTo>
                  <a:pt x="12637" y="1503"/>
                  <a:pt x="12599" y="1349"/>
                  <a:pt x="12599" y="1157"/>
                </a:cubicBezTo>
                <a:cubicBezTo>
                  <a:pt x="12445" y="771"/>
                  <a:pt x="12175" y="425"/>
                  <a:pt x="11790" y="193"/>
                </a:cubicBezTo>
                <a:cubicBezTo>
                  <a:pt x="11404" y="39"/>
                  <a:pt x="10981" y="1"/>
                  <a:pt x="10595" y="116"/>
                </a:cubicBezTo>
                <a:lnTo>
                  <a:pt x="1118" y="3468"/>
                </a:lnTo>
                <a:cubicBezTo>
                  <a:pt x="424" y="3699"/>
                  <a:pt x="1" y="4316"/>
                  <a:pt x="1" y="5009"/>
                </a:cubicBezTo>
                <a:cubicBezTo>
                  <a:pt x="1" y="5163"/>
                  <a:pt x="1" y="5317"/>
                  <a:pt x="78" y="5510"/>
                </a:cubicBezTo>
                <a:cubicBezTo>
                  <a:pt x="193" y="5895"/>
                  <a:pt x="463" y="6242"/>
                  <a:pt x="848" y="6473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24"/>
          <p:cNvSpPr/>
          <p:nvPr/>
        </p:nvSpPr>
        <p:spPr>
          <a:xfrm>
            <a:off x="1223950" y="918266"/>
            <a:ext cx="141190" cy="276273"/>
          </a:xfrm>
          <a:custGeom>
            <a:avLst/>
            <a:gdLst/>
            <a:ahLst/>
            <a:cxnLst/>
            <a:rect l="l" t="t" r="r" b="b"/>
            <a:pathLst>
              <a:path w="7167" h="14024" extrusionOk="0">
                <a:moveTo>
                  <a:pt x="1503" y="13716"/>
                </a:moveTo>
                <a:cubicBezTo>
                  <a:pt x="2582" y="14024"/>
                  <a:pt x="3699" y="13407"/>
                  <a:pt x="4046" y="12367"/>
                </a:cubicBezTo>
                <a:lnTo>
                  <a:pt x="7051" y="2813"/>
                </a:lnTo>
                <a:cubicBezTo>
                  <a:pt x="7128" y="2620"/>
                  <a:pt x="7166" y="2427"/>
                  <a:pt x="7166" y="2235"/>
                </a:cubicBezTo>
                <a:cubicBezTo>
                  <a:pt x="7166" y="1310"/>
                  <a:pt x="6550" y="540"/>
                  <a:pt x="5664" y="309"/>
                </a:cubicBezTo>
                <a:cubicBezTo>
                  <a:pt x="4585" y="0"/>
                  <a:pt x="3429" y="578"/>
                  <a:pt x="3082" y="1657"/>
                </a:cubicBezTo>
                <a:lnTo>
                  <a:pt x="77" y="11173"/>
                </a:lnTo>
                <a:cubicBezTo>
                  <a:pt x="0" y="11366"/>
                  <a:pt x="0" y="11558"/>
                  <a:pt x="0" y="11789"/>
                </a:cubicBezTo>
                <a:cubicBezTo>
                  <a:pt x="0" y="12675"/>
                  <a:pt x="617" y="13484"/>
                  <a:pt x="1503" y="13716"/>
                </a:cubicBezTo>
                <a:close/>
              </a:path>
            </a:pathLst>
          </a:custGeom>
          <a:solidFill>
            <a:srgbClr val="70513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4"/>
          <p:cNvSpPr/>
          <p:nvPr/>
        </p:nvSpPr>
        <p:spPr>
          <a:xfrm>
            <a:off x="8675046" y="4304821"/>
            <a:ext cx="274007" cy="151808"/>
          </a:xfrm>
          <a:custGeom>
            <a:avLst/>
            <a:gdLst/>
            <a:ahLst/>
            <a:cxnLst/>
            <a:rect l="l" t="t" r="r" b="b"/>
            <a:pathLst>
              <a:path w="13909" h="7706" extrusionOk="0">
                <a:moveTo>
                  <a:pt x="13908" y="5356"/>
                </a:moveTo>
                <a:cubicBezTo>
                  <a:pt x="13908" y="4508"/>
                  <a:pt x="13369" y="3776"/>
                  <a:pt x="12522" y="3545"/>
                </a:cubicBezTo>
                <a:lnTo>
                  <a:pt x="2774" y="347"/>
                </a:lnTo>
                <a:cubicBezTo>
                  <a:pt x="1696" y="1"/>
                  <a:pt x="578" y="540"/>
                  <a:pt x="116" y="1542"/>
                </a:cubicBezTo>
                <a:cubicBezTo>
                  <a:pt x="39" y="1811"/>
                  <a:pt x="0" y="2081"/>
                  <a:pt x="0" y="2351"/>
                </a:cubicBezTo>
                <a:cubicBezTo>
                  <a:pt x="0" y="3198"/>
                  <a:pt x="578" y="3930"/>
                  <a:pt x="1387" y="4200"/>
                </a:cubicBezTo>
                <a:lnTo>
                  <a:pt x="11135" y="7321"/>
                </a:lnTo>
                <a:cubicBezTo>
                  <a:pt x="12213" y="7706"/>
                  <a:pt x="13369" y="7166"/>
                  <a:pt x="13793" y="6126"/>
                </a:cubicBezTo>
                <a:cubicBezTo>
                  <a:pt x="13870" y="5895"/>
                  <a:pt x="13908" y="5625"/>
                  <a:pt x="13908" y="5356"/>
                </a:cubicBezTo>
                <a:close/>
              </a:path>
            </a:pathLst>
          </a:custGeom>
          <a:solidFill>
            <a:srgbClr val="B59E8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chnology design 1">
  <p:cSld name="CUSTOM_10"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p25"/>
          <p:cNvSpPr txBox="1">
            <a:spLocks noGrp="1"/>
          </p:cNvSpPr>
          <p:nvPr>
            <p:ph type="subTitle" idx="1"/>
          </p:nvPr>
        </p:nvSpPr>
        <p:spPr>
          <a:xfrm flipH="1">
            <a:off x="307801" y="2791977"/>
            <a:ext cx="36225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59" name="Google Shape;759;p25"/>
          <p:cNvSpPr txBox="1">
            <a:spLocks noGrp="1"/>
          </p:cNvSpPr>
          <p:nvPr>
            <p:ph type="title"/>
          </p:nvPr>
        </p:nvSpPr>
        <p:spPr>
          <a:xfrm>
            <a:off x="307575" y="1785400"/>
            <a:ext cx="3622500" cy="11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60" name="Google Shape;760;p25"/>
          <p:cNvSpPr txBox="1">
            <a:spLocks noGrp="1"/>
          </p:cNvSpPr>
          <p:nvPr>
            <p:ph type="title" idx="2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61" name="Google Shape;761;p25"/>
          <p:cNvGrpSpPr/>
          <p:nvPr/>
        </p:nvGrpSpPr>
        <p:grpSpPr>
          <a:xfrm>
            <a:off x="-343881" y="4134170"/>
            <a:ext cx="1659920" cy="1009321"/>
            <a:chOff x="-181956" y="-148580"/>
            <a:chExt cx="1659920" cy="1009321"/>
          </a:xfrm>
        </p:grpSpPr>
        <p:sp>
          <p:nvSpPr>
            <p:cNvPr id="762" name="Google Shape;762;p25"/>
            <p:cNvSpPr/>
            <p:nvPr/>
          </p:nvSpPr>
          <p:spPr>
            <a:xfrm>
              <a:off x="539643" y="2986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5"/>
            <p:cNvSpPr/>
            <p:nvPr/>
          </p:nvSpPr>
          <p:spPr>
            <a:xfrm>
              <a:off x="817935" y="-14858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5"/>
            <p:cNvSpPr/>
            <p:nvPr/>
          </p:nvSpPr>
          <p:spPr>
            <a:xfrm>
              <a:off x="-18417" y="2984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5"/>
            <p:cNvSpPr/>
            <p:nvPr/>
          </p:nvSpPr>
          <p:spPr>
            <a:xfrm>
              <a:off x="659950" y="62296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5"/>
            <p:cNvSpPr/>
            <p:nvPr/>
          </p:nvSpPr>
          <p:spPr>
            <a:xfrm>
              <a:off x="291420" y="681015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5"/>
            <p:cNvSpPr/>
            <p:nvPr/>
          </p:nvSpPr>
          <p:spPr>
            <a:xfrm>
              <a:off x="-181956" y="42358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5"/>
            <p:cNvSpPr/>
            <p:nvPr/>
          </p:nvSpPr>
          <p:spPr>
            <a:xfrm>
              <a:off x="272998" y="30441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5"/>
            <p:cNvSpPr/>
            <p:nvPr/>
          </p:nvSpPr>
          <p:spPr>
            <a:xfrm>
              <a:off x="817923" y="237855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5"/>
            <p:cNvSpPr/>
            <p:nvPr/>
          </p:nvSpPr>
          <p:spPr>
            <a:xfrm>
              <a:off x="1199272" y="555245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5"/>
            <p:cNvSpPr/>
            <p:nvPr/>
          </p:nvSpPr>
          <p:spPr>
            <a:xfrm>
              <a:off x="1250500" y="47972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25"/>
            <p:cNvSpPr/>
            <p:nvPr/>
          </p:nvSpPr>
          <p:spPr>
            <a:xfrm>
              <a:off x="1240294" y="327944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chnology design 2">
  <p:cSld name="CUSTOM_10_1"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26"/>
          <p:cNvSpPr txBox="1">
            <a:spLocks noGrp="1"/>
          </p:cNvSpPr>
          <p:nvPr>
            <p:ph type="subTitle" idx="1"/>
          </p:nvPr>
        </p:nvSpPr>
        <p:spPr>
          <a:xfrm flipH="1">
            <a:off x="5406375" y="2789425"/>
            <a:ext cx="30069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75" name="Google Shape;775;p26"/>
          <p:cNvSpPr txBox="1">
            <a:spLocks noGrp="1"/>
          </p:cNvSpPr>
          <p:nvPr>
            <p:ph type="title"/>
          </p:nvPr>
        </p:nvSpPr>
        <p:spPr>
          <a:xfrm>
            <a:off x="5406425" y="2154950"/>
            <a:ext cx="3006900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76" name="Google Shape;776;p26"/>
          <p:cNvSpPr txBox="1">
            <a:spLocks noGrp="1"/>
          </p:cNvSpPr>
          <p:nvPr>
            <p:ph type="title" idx="2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77" name="Google Shape;777;p26"/>
          <p:cNvGrpSpPr/>
          <p:nvPr/>
        </p:nvGrpSpPr>
        <p:grpSpPr>
          <a:xfrm rot="5400000">
            <a:off x="7873394" y="-133030"/>
            <a:ext cx="1659920" cy="1009321"/>
            <a:chOff x="-181956" y="-148580"/>
            <a:chExt cx="1659920" cy="1009321"/>
          </a:xfrm>
        </p:grpSpPr>
        <p:sp>
          <p:nvSpPr>
            <p:cNvPr id="778" name="Google Shape;778;p26"/>
            <p:cNvSpPr/>
            <p:nvPr/>
          </p:nvSpPr>
          <p:spPr>
            <a:xfrm>
              <a:off x="539643" y="29860"/>
              <a:ext cx="175130" cy="22056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26"/>
            <p:cNvSpPr/>
            <p:nvPr/>
          </p:nvSpPr>
          <p:spPr>
            <a:xfrm>
              <a:off x="817935" y="-148580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26"/>
            <p:cNvSpPr/>
            <p:nvPr/>
          </p:nvSpPr>
          <p:spPr>
            <a:xfrm>
              <a:off x="-18417" y="29842"/>
              <a:ext cx="216601" cy="113905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26"/>
            <p:cNvSpPr/>
            <p:nvPr/>
          </p:nvSpPr>
          <p:spPr>
            <a:xfrm>
              <a:off x="659950" y="622960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26"/>
            <p:cNvSpPr/>
            <p:nvPr/>
          </p:nvSpPr>
          <p:spPr>
            <a:xfrm>
              <a:off x="291420" y="681015"/>
              <a:ext cx="219899" cy="179726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26"/>
            <p:cNvSpPr/>
            <p:nvPr/>
          </p:nvSpPr>
          <p:spPr>
            <a:xfrm>
              <a:off x="-181956" y="423581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26"/>
            <p:cNvSpPr/>
            <p:nvPr/>
          </p:nvSpPr>
          <p:spPr>
            <a:xfrm>
              <a:off x="272998" y="304417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6"/>
            <p:cNvSpPr/>
            <p:nvPr/>
          </p:nvSpPr>
          <p:spPr>
            <a:xfrm>
              <a:off x="817923" y="237855"/>
              <a:ext cx="216601" cy="177095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6"/>
            <p:cNvSpPr/>
            <p:nvPr/>
          </p:nvSpPr>
          <p:spPr>
            <a:xfrm>
              <a:off x="1079022" y="681658"/>
              <a:ext cx="216601" cy="178428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6"/>
            <p:cNvSpPr/>
            <p:nvPr/>
          </p:nvSpPr>
          <p:spPr>
            <a:xfrm>
              <a:off x="1250500" y="47972"/>
              <a:ext cx="217268" cy="18434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6"/>
            <p:cNvSpPr/>
            <p:nvPr/>
          </p:nvSpPr>
          <p:spPr>
            <a:xfrm>
              <a:off x="1240294" y="327944"/>
              <a:ext cx="237670" cy="131676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esources">
  <p:cSld name="CUSTOM_13"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27"/>
          <p:cNvSpPr txBox="1">
            <a:spLocks noGrp="1"/>
          </p:cNvSpPr>
          <p:nvPr>
            <p:ph type="body" idx="1"/>
          </p:nvPr>
        </p:nvSpPr>
        <p:spPr>
          <a:xfrm>
            <a:off x="800369" y="1347775"/>
            <a:ext cx="3636600" cy="3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 SemiBold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9pPr>
          </a:lstStyle>
          <a:p>
            <a:endParaRPr/>
          </a:p>
        </p:txBody>
      </p:sp>
      <p:sp>
        <p:nvSpPr>
          <p:cNvPr id="791" name="Google Shape;791;p27"/>
          <p:cNvSpPr txBox="1">
            <a:spLocks noGrp="1"/>
          </p:cNvSpPr>
          <p:nvPr>
            <p:ph type="title"/>
          </p:nvPr>
        </p:nvSpPr>
        <p:spPr>
          <a:xfrm>
            <a:off x="1569900" y="35565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92" name="Google Shape;792;p27"/>
          <p:cNvSpPr txBox="1">
            <a:spLocks noGrp="1"/>
          </p:cNvSpPr>
          <p:nvPr>
            <p:ph type="body" idx="2"/>
          </p:nvPr>
        </p:nvSpPr>
        <p:spPr>
          <a:xfrm>
            <a:off x="4707031" y="1347775"/>
            <a:ext cx="3636600" cy="3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 SemiBold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SECTION_TITLE_AND_DESCRIPTION_1"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28"/>
          <p:cNvSpPr/>
          <p:nvPr/>
        </p:nvSpPr>
        <p:spPr>
          <a:xfrm rot="10800000">
            <a:off x="3029781" y="-136068"/>
            <a:ext cx="6625744" cy="5415643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28"/>
          <p:cNvSpPr txBox="1">
            <a:spLocks noGrp="1"/>
          </p:cNvSpPr>
          <p:nvPr>
            <p:ph type="subTitle" idx="1"/>
          </p:nvPr>
        </p:nvSpPr>
        <p:spPr>
          <a:xfrm>
            <a:off x="4569838" y="1659413"/>
            <a:ext cx="3896100" cy="143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796" name="Google Shape;796;p28"/>
          <p:cNvSpPr txBox="1"/>
          <p:nvPr/>
        </p:nvSpPr>
        <p:spPr>
          <a:xfrm>
            <a:off x="5274200" y="3530050"/>
            <a:ext cx="31917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CREDITS: This presentation template was created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including icons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infographics &amp; images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000" b="1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797" name="Google Shape;797;p28"/>
          <p:cNvSpPr txBox="1">
            <a:spLocks noGrp="1"/>
          </p:cNvSpPr>
          <p:nvPr>
            <p:ph type="title"/>
          </p:nvPr>
        </p:nvSpPr>
        <p:spPr>
          <a:xfrm>
            <a:off x="3795838" y="677013"/>
            <a:ext cx="4670100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798" name="Google Shape;798;p28"/>
          <p:cNvGrpSpPr/>
          <p:nvPr/>
        </p:nvGrpSpPr>
        <p:grpSpPr>
          <a:xfrm>
            <a:off x="7163105" y="-824571"/>
            <a:ext cx="2781549" cy="3349982"/>
            <a:chOff x="-632995" y="-757259"/>
            <a:chExt cx="2781549" cy="3349982"/>
          </a:xfrm>
        </p:grpSpPr>
        <p:sp>
          <p:nvSpPr>
            <p:cNvPr id="799" name="Google Shape;799;p28"/>
            <p:cNvSpPr/>
            <p:nvPr/>
          </p:nvSpPr>
          <p:spPr>
            <a:xfrm rot="655752">
              <a:off x="-482632" y="-166315"/>
              <a:ext cx="124483" cy="277807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8"/>
            <p:cNvSpPr/>
            <p:nvPr/>
          </p:nvSpPr>
          <p:spPr>
            <a:xfrm rot="655752">
              <a:off x="1754600" y="-338539"/>
              <a:ext cx="258836" cy="176865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8"/>
            <p:cNvSpPr/>
            <p:nvPr/>
          </p:nvSpPr>
          <p:spPr>
            <a:xfrm rot="655752">
              <a:off x="376700" y="-602177"/>
              <a:ext cx="259584" cy="179879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8"/>
            <p:cNvSpPr/>
            <p:nvPr/>
          </p:nvSpPr>
          <p:spPr>
            <a:xfrm rot="655752">
              <a:off x="1299065" y="-154550"/>
              <a:ext cx="201903" cy="25428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8"/>
            <p:cNvSpPr/>
            <p:nvPr/>
          </p:nvSpPr>
          <p:spPr>
            <a:xfrm rot="655752">
              <a:off x="1440407" y="878113"/>
              <a:ext cx="250483" cy="21252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8"/>
            <p:cNvSpPr/>
            <p:nvPr/>
          </p:nvSpPr>
          <p:spPr>
            <a:xfrm rot="655752">
              <a:off x="703671" y="-167174"/>
              <a:ext cx="249715" cy="205705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8"/>
            <p:cNvSpPr/>
            <p:nvPr/>
          </p:nvSpPr>
          <p:spPr>
            <a:xfrm rot="655752">
              <a:off x="1233812" y="2302125"/>
              <a:ext cx="129802" cy="28084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8"/>
            <p:cNvSpPr/>
            <p:nvPr/>
          </p:nvSpPr>
          <p:spPr>
            <a:xfrm rot="655752">
              <a:off x="1383481" y="321061"/>
              <a:ext cx="170029" cy="267169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8"/>
            <p:cNvSpPr/>
            <p:nvPr/>
          </p:nvSpPr>
          <p:spPr>
            <a:xfrm rot="655752">
              <a:off x="867139" y="-552176"/>
              <a:ext cx="249715" cy="13131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8"/>
            <p:cNvSpPr/>
            <p:nvPr/>
          </p:nvSpPr>
          <p:spPr>
            <a:xfrm rot="655752">
              <a:off x="879777" y="533560"/>
              <a:ext cx="253517" cy="207203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8"/>
            <p:cNvSpPr/>
            <p:nvPr/>
          </p:nvSpPr>
          <p:spPr>
            <a:xfrm rot="655752">
              <a:off x="955214" y="1338102"/>
              <a:ext cx="222411" cy="24593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8"/>
            <p:cNvSpPr/>
            <p:nvPr/>
          </p:nvSpPr>
          <p:spPr>
            <a:xfrm rot="655752">
              <a:off x="61048" y="-81627"/>
              <a:ext cx="81991" cy="301328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8"/>
            <p:cNvSpPr/>
            <p:nvPr/>
          </p:nvSpPr>
          <p:spPr>
            <a:xfrm rot="655752">
              <a:off x="64938" y="538872"/>
              <a:ext cx="268686" cy="16699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8"/>
            <p:cNvSpPr/>
            <p:nvPr/>
          </p:nvSpPr>
          <p:spPr>
            <a:xfrm rot="655752">
              <a:off x="-613938" y="-736624"/>
              <a:ext cx="239097" cy="223908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8"/>
            <p:cNvSpPr/>
            <p:nvPr/>
          </p:nvSpPr>
          <p:spPr>
            <a:xfrm rot="655752">
              <a:off x="405296" y="141152"/>
              <a:ext cx="274005" cy="151807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8"/>
            <p:cNvSpPr/>
            <p:nvPr/>
          </p:nvSpPr>
          <p:spPr>
            <a:xfrm rot="655752">
              <a:off x="941558" y="102929"/>
              <a:ext cx="249715" cy="204169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8"/>
            <p:cNvSpPr/>
            <p:nvPr/>
          </p:nvSpPr>
          <p:spPr>
            <a:xfrm rot="655752">
              <a:off x="1545040" y="1510489"/>
              <a:ext cx="207222" cy="249715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8"/>
            <p:cNvSpPr/>
            <p:nvPr/>
          </p:nvSpPr>
          <p:spPr>
            <a:xfrm rot="655752">
              <a:off x="1876691" y="625879"/>
              <a:ext cx="263386" cy="114613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8"/>
            <p:cNvSpPr/>
            <p:nvPr/>
          </p:nvSpPr>
          <p:spPr>
            <a:xfrm rot="655752">
              <a:off x="1446379" y="1917666"/>
              <a:ext cx="170009" cy="267917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6">
    <p:bg>
      <p:bgPr>
        <a:solidFill>
          <a:schemeClr val="dk2"/>
        </a:solidFill>
        <a:effectLst/>
      </p:bgPr>
    </p:bg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Char char="●"/>
              <a:defRPr sz="18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0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DM Sans"/>
              <a:buChar char="■"/>
              <a:defRPr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3" r:id="rId3"/>
    <p:sldLayoutId id="2147483654" r:id="rId4"/>
    <p:sldLayoutId id="2147483660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6" r:id="rId11"/>
    <p:sldLayoutId id="2147483677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youtube.com/shorts/oz9GEbJRtWg?si=KtX3yUvu-Q1Cn3ar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yperfectresume.com/career-center/interviews/questions/what-skills-have-your-acquired-from-work-experience" TargetMode="External"/><Relationship Id="rId3" Type="http://schemas.openxmlformats.org/officeDocument/2006/relationships/hyperlink" Target="https://thetastyspoonful.com/healthy-fig-and-banana-rolls/" TargetMode="External"/><Relationship Id="rId7" Type="http://schemas.openxmlformats.org/officeDocument/2006/relationships/hyperlink" Target="https://www.etsy.com/uk/listing/1210255312/lebanese-sfouf-sweetfamous-arabic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deliciousmagazine.co.uk/recipes/chocolate-dipped-stuffed-dates/" TargetMode="External"/><Relationship Id="rId5" Type="http://schemas.openxmlformats.org/officeDocument/2006/relationships/hyperlink" Target="https://youtube.com/shorts/oz9GEbJRtWg?si=KtX3yUvu-Q1Cn3ar" TargetMode="External"/><Relationship Id="rId4" Type="http://schemas.openxmlformats.org/officeDocument/2006/relationships/hyperlink" Target="https://virtualspeech.com/blog/skills-career-development" TargetMode="External"/><Relationship Id="rId9" Type="http://schemas.openxmlformats.org/officeDocument/2006/relationships/hyperlink" Target="https://newatlas.com/good-thinking/chocolate-new-type-cocoa-jel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8" name="Google Shape;858;p34"/>
          <p:cNvPicPr preferRelativeResize="0"/>
          <p:nvPr/>
        </p:nvPicPr>
        <p:blipFill rotWithShape="1">
          <a:blip r:embed="rId3">
            <a:alphaModFix/>
          </a:blip>
          <a:srcRect t="4545" b="4536"/>
          <a:stretch/>
        </p:blipFill>
        <p:spPr>
          <a:xfrm>
            <a:off x="5367050" y="0"/>
            <a:ext cx="3776950" cy="5143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9" name="Google Shape;859;p34"/>
          <p:cNvPicPr preferRelativeResize="0"/>
          <p:nvPr/>
        </p:nvPicPr>
        <p:blipFill>
          <a:blip r:embed="rId4"/>
          <a:srcRect l="25523" r="25523"/>
          <a:stretch/>
        </p:blipFill>
        <p:spPr>
          <a:xfrm>
            <a:off x="5374178" y="-18189"/>
            <a:ext cx="3776950" cy="5143494"/>
          </a:xfrm>
          <a:prstGeom prst="rect">
            <a:avLst/>
          </a:prstGeom>
          <a:noFill/>
          <a:ln>
            <a:noFill/>
          </a:ln>
        </p:spPr>
      </p:pic>
      <p:sp>
        <p:nvSpPr>
          <p:cNvPr id="860" name="Google Shape;860;p34"/>
          <p:cNvSpPr/>
          <p:nvPr/>
        </p:nvSpPr>
        <p:spPr>
          <a:xfrm>
            <a:off x="-3784" y="-101092"/>
            <a:ext cx="6386875" cy="5220400"/>
          </a:xfrm>
          <a:custGeom>
            <a:avLst/>
            <a:gdLst/>
            <a:ahLst/>
            <a:cxnLst/>
            <a:rect l="l" t="t" r="r" b="b"/>
            <a:pathLst>
              <a:path w="255475" h="208816" extrusionOk="0">
                <a:moveTo>
                  <a:pt x="0" y="0"/>
                </a:moveTo>
                <a:lnTo>
                  <a:pt x="0" y="208816"/>
                </a:lnTo>
                <a:lnTo>
                  <a:pt x="214935" y="206521"/>
                </a:lnTo>
                <a:cubicBezTo>
                  <a:pt x="214935" y="206521"/>
                  <a:pt x="211814" y="140740"/>
                  <a:pt x="230997" y="103261"/>
                </a:cubicBezTo>
                <a:cubicBezTo>
                  <a:pt x="255474" y="55470"/>
                  <a:pt x="248590" y="0"/>
                  <a:pt x="248590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1" name="Google Shape;861;p34"/>
          <p:cNvSpPr txBox="1">
            <a:spLocks noGrp="1"/>
          </p:cNvSpPr>
          <p:nvPr>
            <p:ph type="ctrTitle"/>
          </p:nvPr>
        </p:nvSpPr>
        <p:spPr>
          <a:xfrm rot="954">
            <a:off x="145577" y="1574965"/>
            <a:ext cx="4779621" cy="17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SweetBalance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62" name="Google Shape;862;p34"/>
          <p:cNvSpPr txBox="1">
            <a:spLocks noGrp="1"/>
          </p:cNvSpPr>
          <p:nvPr>
            <p:ph type="subTitle" idx="1"/>
          </p:nvPr>
        </p:nvSpPr>
        <p:spPr>
          <a:xfrm rot="1327">
            <a:off x="624721" y="3664369"/>
            <a:ext cx="3109200" cy="6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GB" dirty="0"/>
              <a:t>"</a:t>
            </a:r>
            <a:r>
              <a:rPr lang="en-GB" b="1" dirty="0"/>
              <a:t>A Taste of Joy and Health    in Every Bite.“</a:t>
            </a:r>
          </a:p>
          <a:p>
            <a:pPr marL="0" lvl="0" indent="0"/>
            <a:endParaRPr lang="en-GB" dirty="0"/>
          </a:p>
          <a:p>
            <a:pPr marL="0" lvl="0" indent="0"/>
            <a:r>
              <a:rPr lang="en-GB" dirty="0"/>
              <a:t>         By Salma Farache</a:t>
            </a:r>
            <a:endParaRPr dirty="0"/>
          </a:p>
        </p:txBody>
      </p:sp>
      <p:grpSp>
        <p:nvGrpSpPr>
          <p:cNvPr id="863" name="Google Shape;863;p34"/>
          <p:cNvGrpSpPr/>
          <p:nvPr/>
        </p:nvGrpSpPr>
        <p:grpSpPr>
          <a:xfrm>
            <a:off x="-56452" y="-409937"/>
            <a:ext cx="5626241" cy="2422647"/>
            <a:chOff x="238125" y="1308725"/>
            <a:chExt cx="7139900" cy="3074425"/>
          </a:xfrm>
        </p:grpSpPr>
        <p:sp>
          <p:nvSpPr>
            <p:cNvPr id="864" name="Google Shape;864;p34"/>
            <p:cNvSpPr/>
            <p:nvPr/>
          </p:nvSpPr>
          <p:spPr>
            <a:xfrm>
              <a:off x="976850" y="2613800"/>
              <a:ext cx="104050" cy="384325"/>
            </a:xfrm>
            <a:custGeom>
              <a:avLst/>
              <a:gdLst/>
              <a:ahLst/>
              <a:cxnLst/>
              <a:rect l="l" t="t" r="r" b="b"/>
              <a:pathLst>
                <a:path w="4162" h="15373" extrusionOk="0">
                  <a:moveTo>
                    <a:pt x="4162" y="12676"/>
                  </a:moveTo>
                  <a:lnTo>
                    <a:pt x="4162" y="2775"/>
                  </a:lnTo>
                  <a:cubicBezTo>
                    <a:pt x="4162" y="1"/>
                    <a:pt x="1" y="1"/>
                    <a:pt x="1" y="2775"/>
                  </a:cubicBezTo>
                  <a:lnTo>
                    <a:pt x="1" y="12637"/>
                  </a:lnTo>
                  <a:cubicBezTo>
                    <a:pt x="39" y="15373"/>
                    <a:pt x="4162" y="15373"/>
                    <a:pt x="4162" y="1267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34"/>
            <p:cNvSpPr/>
            <p:nvPr/>
          </p:nvSpPr>
          <p:spPr>
            <a:xfrm>
              <a:off x="743775" y="1813425"/>
              <a:ext cx="158950" cy="353500"/>
            </a:xfrm>
            <a:custGeom>
              <a:avLst/>
              <a:gdLst/>
              <a:ahLst/>
              <a:cxnLst/>
              <a:rect l="l" t="t" r="r" b="b"/>
              <a:pathLst>
                <a:path w="6358" h="14140" extrusionOk="0">
                  <a:moveTo>
                    <a:pt x="6357" y="11982"/>
                  </a:moveTo>
                  <a:lnTo>
                    <a:pt x="6357" y="11905"/>
                  </a:lnTo>
                  <a:cubicBezTo>
                    <a:pt x="6357" y="11751"/>
                    <a:pt x="6319" y="11636"/>
                    <a:pt x="6280" y="11481"/>
                  </a:cubicBezTo>
                  <a:lnTo>
                    <a:pt x="4123" y="1734"/>
                  </a:lnTo>
                  <a:cubicBezTo>
                    <a:pt x="3814" y="656"/>
                    <a:pt x="2736" y="1"/>
                    <a:pt x="1618" y="232"/>
                  </a:cubicBezTo>
                  <a:cubicBezTo>
                    <a:pt x="694" y="386"/>
                    <a:pt x="0" y="1233"/>
                    <a:pt x="0" y="2235"/>
                  </a:cubicBezTo>
                  <a:lnTo>
                    <a:pt x="0" y="2697"/>
                  </a:lnTo>
                  <a:lnTo>
                    <a:pt x="2235" y="12445"/>
                  </a:lnTo>
                  <a:cubicBezTo>
                    <a:pt x="2543" y="13485"/>
                    <a:pt x="3622" y="14140"/>
                    <a:pt x="4701" y="13947"/>
                  </a:cubicBezTo>
                  <a:cubicBezTo>
                    <a:pt x="5625" y="13754"/>
                    <a:pt x="6319" y="12945"/>
                    <a:pt x="6357" y="1198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34"/>
            <p:cNvSpPr/>
            <p:nvPr/>
          </p:nvSpPr>
          <p:spPr>
            <a:xfrm>
              <a:off x="2985050" y="4069125"/>
              <a:ext cx="328450" cy="224450"/>
            </a:xfrm>
            <a:custGeom>
              <a:avLst/>
              <a:gdLst/>
              <a:ahLst/>
              <a:cxnLst/>
              <a:rect l="l" t="t" r="r" b="b"/>
              <a:pathLst>
                <a:path w="13138" h="8978" extrusionOk="0">
                  <a:moveTo>
                    <a:pt x="12059" y="4817"/>
                  </a:moveTo>
                  <a:lnTo>
                    <a:pt x="3005" y="463"/>
                  </a:lnTo>
                  <a:cubicBezTo>
                    <a:pt x="1965" y="1"/>
                    <a:pt x="732" y="425"/>
                    <a:pt x="231" y="1426"/>
                  </a:cubicBezTo>
                  <a:cubicBezTo>
                    <a:pt x="116" y="1735"/>
                    <a:pt x="39" y="2081"/>
                    <a:pt x="0" y="2390"/>
                  </a:cubicBezTo>
                  <a:cubicBezTo>
                    <a:pt x="0" y="3160"/>
                    <a:pt x="462" y="3815"/>
                    <a:pt x="1156" y="4162"/>
                  </a:cubicBezTo>
                  <a:lnTo>
                    <a:pt x="10171" y="8477"/>
                  </a:lnTo>
                  <a:cubicBezTo>
                    <a:pt x="11173" y="8978"/>
                    <a:pt x="12406" y="8554"/>
                    <a:pt x="12868" y="7514"/>
                  </a:cubicBezTo>
                  <a:cubicBezTo>
                    <a:pt x="13061" y="7244"/>
                    <a:pt x="13138" y="6897"/>
                    <a:pt x="13138" y="6550"/>
                  </a:cubicBezTo>
                  <a:cubicBezTo>
                    <a:pt x="13138" y="5818"/>
                    <a:pt x="12714" y="5125"/>
                    <a:pt x="12059" y="481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34"/>
            <p:cNvSpPr/>
            <p:nvPr/>
          </p:nvSpPr>
          <p:spPr>
            <a:xfrm>
              <a:off x="855500" y="3550000"/>
              <a:ext cx="328450" cy="227325"/>
            </a:xfrm>
            <a:custGeom>
              <a:avLst/>
              <a:gdLst/>
              <a:ahLst/>
              <a:cxnLst/>
              <a:rect l="l" t="t" r="r" b="b"/>
              <a:pathLst>
                <a:path w="13138" h="9093" extrusionOk="0">
                  <a:moveTo>
                    <a:pt x="11982" y="4932"/>
                  </a:moveTo>
                  <a:lnTo>
                    <a:pt x="2967" y="617"/>
                  </a:lnTo>
                  <a:cubicBezTo>
                    <a:pt x="1580" y="0"/>
                    <a:pt x="0" y="1041"/>
                    <a:pt x="0" y="2543"/>
                  </a:cubicBezTo>
                  <a:cubicBezTo>
                    <a:pt x="0" y="3314"/>
                    <a:pt x="463" y="4007"/>
                    <a:pt x="1156" y="4354"/>
                  </a:cubicBezTo>
                  <a:lnTo>
                    <a:pt x="10171" y="8669"/>
                  </a:lnTo>
                  <a:cubicBezTo>
                    <a:pt x="11212" y="9092"/>
                    <a:pt x="12367" y="8669"/>
                    <a:pt x="12907" y="7706"/>
                  </a:cubicBezTo>
                  <a:cubicBezTo>
                    <a:pt x="13022" y="7397"/>
                    <a:pt x="13099" y="7089"/>
                    <a:pt x="13138" y="6742"/>
                  </a:cubicBezTo>
                  <a:cubicBezTo>
                    <a:pt x="13138" y="5972"/>
                    <a:pt x="12714" y="5240"/>
                    <a:pt x="11982" y="4932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34"/>
            <p:cNvSpPr/>
            <p:nvPr/>
          </p:nvSpPr>
          <p:spPr>
            <a:xfrm>
              <a:off x="2494800" y="3076125"/>
              <a:ext cx="257175" cy="322675"/>
            </a:xfrm>
            <a:custGeom>
              <a:avLst/>
              <a:gdLst/>
              <a:ahLst/>
              <a:cxnLst/>
              <a:rect l="l" t="t" r="r" b="b"/>
              <a:pathLst>
                <a:path w="10287" h="12907" extrusionOk="0">
                  <a:moveTo>
                    <a:pt x="6665" y="1079"/>
                  </a:moveTo>
                  <a:lnTo>
                    <a:pt x="463" y="9285"/>
                  </a:lnTo>
                  <a:cubicBezTo>
                    <a:pt x="154" y="9632"/>
                    <a:pt x="0" y="10094"/>
                    <a:pt x="39" y="10557"/>
                  </a:cubicBezTo>
                  <a:lnTo>
                    <a:pt x="39" y="10711"/>
                  </a:lnTo>
                  <a:cubicBezTo>
                    <a:pt x="39" y="11250"/>
                    <a:pt x="308" y="11789"/>
                    <a:pt x="694" y="12175"/>
                  </a:cubicBezTo>
                  <a:cubicBezTo>
                    <a:pt x="1580" y="12907"/>
                    <a:pt x="2890" y="12753"/>
                    <a:pt x="3583" y="11866"/>
                  </a:cubicBezTo>
                  <a:lnTo>
                    <a:pt x="9863" y="3622"/>
                  </a:lnTo>
                  <a:cubicBezTo>
                    <a:pt x="10133" y="3275"/>
                    <a:pt x="10287" y="2813"/>
                    <a:pt x="10287" y="2389"/>
                  </a:cubicBezTo>
                  <a:cubicBezTo>
                    <a:pt x="10287" y="1773"/>
                    <a:pt x="10017" y="1195"/>
                    <a:pt x="9555" y="771"/>
                  </a:cubicBezTo>
                  <a:cubicBezTo>
                    <a:pt x="8669" y="0"/>
                    <a:pt x="7320" y="155"/>
                    <a:pt x="6665" y="1079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34"/>
            <p:cNvSpPr/>
            <p:nvPr/>
          </p:nvSpPr>
          <p:spPr>
            <a:xfrm>
              <a:off x="2861750" y="185965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2676" y="2235"/>
                  </a:moveTo>
                  <a:cubicBezTo>
                    <a:pt x="12676" y="1812"/>
                    <a:pt x="12522" y="1388"/>
                    <a:pt x="12291" y="1041"/>
                  </a:cubicBezTo>
                  <a:cubicBezTo>
                    <a:pt x="11559" y="155"/>
                    <a:pt x="10287" y="1"/>
                    <a:pt x="9401" y="656"/>
                  </a:cubicBezTo>
                  <a:lnTo>
                    <a:pt x="810" y="6589"/>
                  </a:lnTo>
                  <a:cubicBezTo>
                    <a:pt x="309" y="6936"/>
                    <a:pt x="1" y="7552"/>
                    <a:pt x="1" y="8207"/>
                  </a:cubicBezTo>
                  <a:cubicBezTo>
                    <a:pt x="1" y="8631"/>
                    <a:pt x="155" y="9055"/>
                    <a:pt x="425" y="9401"/>
                  </a:cubicBezTo>
                  <a:cubicBezTo>
                    <a:pt x="1118" y="10249"/>
                    <a:pt x="2351" y="10441"/>
                    <a:pt x="3314" y="9825"/>
                  </a:cubicBezTo>
                  <a:lnTo>
                    <a:pt x="11867" y="3854"/>
                  </a:lnTo>
                  <a:cubicBezTo>
                    <a:pt x="12368" y="3468"/>
                    <a:pt x="12676" y="2890"/>
                    <a:pt x="12676" y="2235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34"/>
            <p:cNvSpPr/>
            <p:nvPr/>
          </p:nvSpPr>
          <p:spPr>
            <a:xfrm>
              <a:off x="487575" y="3213850"/>
              <a:ext cx="362175" cy="118500"/>
            </a:xfrm>
            <a:custGeom>
              <a:avLst/>
              <a:gdLst/>
              <a:ahLst/>
              <a:cxnLst/>
              <a:rect l="l" t="t" r="r" b="b"/>
              <a:pathLst>
                <a:path w="14487" h="4740" extrusionOk="0">
                  <a:moveTo>
                    <a:pt x="14486" y="1927"/>
                  </a:moveTo>
                  <a:cubicBezTo>
                    <a:pt x="14371" y="810"/>
                    <a:pt x="13369" y="1"/>
                    <a:pt x="12252" y="116"/>
                  </a:cubicBezTo>
                  <a:lnTo>
                    <a:pt x="1888" y="579"/>
                  </a:lnTo>
                  <a:cubicBezTo>
                    <a:pt x="848" y="656"/>
                    <a:pt x="0" y="1503"/>
                    <a:pt x="39" y="2582"/>
                  </a:cubicBezTo>
                  <a:lnTo>
                    <a:pt x="39" y="2813"/>
                  </a:lnTo>
                  <a:cubicBezTo>
                    <a:pt x="154" y="3930"/>
                    <a:pt x="1118" y="4739"/>
                    <a:pt x="2235" y="4701"/>
                  </a:cubicBezTo>
                  <a:lnTo>
                    <a:pt x="12598" y="4162"/>
                  </a:lnTo>
                  <a:cubicBezTo>
                    <a:pt x="13639" y="4123"/>
                    <a:pt x="14448" y="3275"/>
                    <a:pt x="14486" y="2274"/>
                  </a:cubicBezTo>
                  <a:cubicBezTo>
                    <a:pt x="14486" y="2235"/>
                    <a:pt x="14486" y="2197"/>
                    <a:pt x="14486" y="2158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34"/>
            <p:cNvSpPr/>
            <p:nvPr/>
          </p:nvSpPr>
          <p:spPr>
            <a:xfrm>
              <a:off x="1743525" y="3016400"/>
              <a:ext cx="316900" cy="260075"/>
            </a:xfrm>
            <a:custGeom>
              <a:avLst/>
              <a:gdLst/>
              <a:ahLst/>
              <a:cxnLst/>
              <a:rect l="l" t="t" r="r" b="b"/>
              <a:pathLst>
                <a:path w="12676" h="10403" extrusionOk="0">
                  <a:moveTo>
                    <a:pt x="12676" y="2274"/>
                  </a:moveTo>
                  <a:cubicBezTo>
                    <a:pt x="12676" y="1850"/>
                    <a:pt x="12522" y="1426"/>
                    <a:pt x="12252" y="1080"/>
                  </a:cubicBezTo>
                  <a:cubicBezTo>
                    <a:pt x="11559" y="193"/>
                    <a:pt x="10287" y="1"/>
                    <a:pt x="9363" y="656"/>
                  </a:cubicBezTo>
                  <a:lnTo>
                    <a:pt x="848" y="6550"/>
                  </a:lnTo>
                  <a:cubicBezTo>
                    <a:pt x="309" y="6936"/>
                    <a:pt x="1" y="7552"/>
                    <a:pt x="39" y="8207"/>
                  </a:cubicBezTo>
                  <a:cubicBezTo>
                    <a:pt x="1" y="8631"/>
                    <a:pt x="155" y="9016"/>
                    <a:pt x="386" y="9401"/>
                  </a:cubicBezTo>
                  <a:cubicBezTo>
                    <a:pt x="1118" y="10249"/>
                    <a:pt x="2351" y="10403"/>
                    <a:pt x="3275" y="9825"/>
                  </a:cubicBezTo>
                  <a:lnTo>
                    <a:pt x="11828" y="3892"/>
                  </a:lnTo>
                  <a:cubicBezTo>
                    <a:pt x="12368" y="3545"/>
                    <a:pt x="12676" y="2929"/>
                    <a:pt x="12676" y="22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34"/>
            <p:cNvSpPr/>
            <p:nvPr/>
          </p:nvSpPr>
          <p:spPr>
            <a:xfrm>
              <a:off x="1774350" y="1711325"/>
              <a:ext cx="163775" cy="356400"/>
            </a:xfrm>
            <a:custGeom>
              <a:avLst/>
              <a:gdLst/>
              <a:ahLst/>
              <a:cxnLst/>
              <a:rect l="l" t="t" r="r" b="b"/>
              <a:pathLst>
                <a:path w="6551" h="14256" extrusionOk="0">
                  <a:moveTo>
                    <a:pt x="1542" y="14024"/>
                  </a:moveTo>
                  <a:cubicBezTo>
                    <a:pt x="2659" y="14256"/>
                    <a:pt x="3776" y="13601"/>
                    <a:pt x="4046" y="12522"/>
                  </a:cubicBezTo>
                  <a:lnTo>
                    <a:pt x="6512" y="2775"/>
                  </a:lnTo>
                  <a:cubicBezTo>
                    <a:pt x="6550" y="2582"/>
                    <a:pt x="6550" y="2428"/>
                    <a:pt x="6550" y="2274"/>
                  </a:cubicBezTo>
                  <a:lnTo>
                    <a:pt x="6550" y="2197"/>
                  </a:lnTo>
                  <a:cubicBezTo>
                    <a:pt x="6550" y="1234"/>
                    <a:pt x="5895" y="386"/>
                    <a:pt x="4932" y="232"/>
                  </a:cubicBezTo>
                  <a:cubicBezTo>
                    <a:pt x="3853" y="1"/>
                    <a:pt x="2736" y="656"/>
                    <a:pt x="2466" y="1735"/>
                  </a:cubicBezTo>
                  <a:lnTo>
                    <a:pt x="39" y="11559"/>
                  </a:lnTo>
                  <a:cubicBezTo>
                    <a:pt x="1" y="11713"/>
                    <a:pt x="1" y="11867"/>
                    <a:pt x="1" y="12021"/>
                  </a:cubicBezTo>
                  <a:cubicBezTo>
                    <a:pt x="1" y="12060"/>
                    <a:pt x="1" y="12098"/>
                    <a:pt x="1" y="12137"/>
                  </a:cubicBezTo>
                  <a:lnTo>
                    <a:pt x="1" y="12214"/>
                  </a:lnTo>
                  <a:cubicBezTo>
                    <a:pt x="39" y="13100"/>
                    <a:pt x="694" y="13832"/>
                    <a:pt x="1542" y="14024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34"/>
            <p:cNvSpPr/>
            <p:nvPr/>
          </p:nvSpPr>
          <p:spPr>
            <a:xfrm>
              <a:off x="481800" y="1416600"/>
              <a:ext cx="215775" cy="340025"/>
            </a:xfrm>
            <a:custGeom>
              <a:avLst/>
              <a:gdLst/>
              <a:ahLst/>
              <a:cxnLst/>
              <a:rect l="l" t="t" r="r" b="b"/>
              <a:pathLst>
                <a:path w="8631" h="13601" extrusionOk="0">
                  <a:moveTo>
                    <a:pt x="1272" y="13100"/>
                  </a:moveTo>
                  <a:cubicBezTo>
                    <a:pt x="2273" y="13601"/>
                    <a:pt x="3506" y="13138"/>
                    <a:pt x="4007" y="12137"/>
                  </a:cubicBezTo>
                  <a:lnTo>
                    <a:pt x="8437" y="3083"/>
                  </a:lnTo>
                  <a:cubicBezTo>
                    <a:pt x="8553" y="2890"/>
                    <a:pt x="8630" y="2659"/>
                    <a:pt x="8630" y="2428"/>
                  </a:cubicBezTo>
                  <a:cubicBezTo>
                    <a:pt x="8630" y="2351"/>
                    <a:pt x="8630" y="2312"/>
                    <a:pt x="8630" y="2274"/>
                  </a:cubicBezTo>
                  <a:cubicBezTo>
                    <a:pt x="8630" y="1465"/>
                    <a:pt x="8168" y="771"/>
                    <a:pt x="7436" y="463"/>
                  </a:cubicBezTo>
                  <a:cubicBezTo>
                    <a:pt x="6434" y="1"/>
                    <a:pt x="5240" y="425"/>
                    <a:pt x="4739" y="1426"/>
                  </a:cubicBezTo>
                  <a:lnTo>
                    <a:pt x="270" y="10441"/>
                  </a:lnTo>
                  <a:cubicBezTo>
                    <a:pt x="116" y="10711"/>
                    <a:pt x="39" y="10981"/>
                    <a:pt x="0" y="11289"/>
                  </a:cubicBezTo>
                  <a:cubicBezTo>
                    <a:pt x="77" y="12060"/>
                    <a:pt x="540" y="12792"/>
                    <a:pt x="1272" y="13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34"/>
            <p:cNvSpPr/>
            <p:nvPr/>
          </p:nvSpPr>
          <p:spPr>
            <a:xfrm>
              <a:off x="2716325" y="24847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7436" y="424"/>
                  </a:moveTo>
                  <a:cubicBezTo>
                    <a:pt x="6396" y="0"/>
                    <a:pt x="5240" y="424"/>
                    <a:pt x="4701" y="1387"/>
                  </a:cubicBezTo>
                  <a:lnTo>
                    <a:pt x="270" y="10402"/>
                  </a:lnTo>
                  <a:cubicBezTo>
                    <a:pt x="116" y="10672"/>
                    <a:pt x="39" y="10980"/>
                    <a:pt x="0" y="11250"/>
                  </a:cubicBezTo>
                  <a:cubicBezTo>
                    <a:pt x="0" y="12098"/>
                    <a:pt x="501" y="12830"/>
                    <a:pt x="1272" y="13138"/>
                  </a:cubicBezTo>
                  <a:cubicBezTo>
                    <a:pt x="2312" y="13562"/>
                    <a:pt x="3468" y="13138"/>
                    <a:pt x="4007" y="12175"/>
                  </a:cubicBezTo>
                  <a:lnTo>
                    <a:pt x="8438" y="3121"/>
                  </a:lnTo>
                  <a:cubicBezTo>
                    <a:pt x="8553" y="2851"/>
                    <a:pt x="8630" y="2582"/>
                    <a:pt x="8630" y="2273"/>
                  </a:cubicBezTo>
                  <a:cubicBezTo>
                    <a:pt x="8630" y="1464"/>
                    <a:pt x="8168" y="732"/>
                    <a:pt x="7436" y="424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34"/>
            <p:cNvSpPr/>
            <p:nvPr/>
          </p:nvSpPr>
          <p:spPr>
            <a:xfrm>
              <a:off x="1938100" y="3537475"/>
              <a:ext cx="316900" cy="167625"/>
            </a:xfrm>
            <a:custGeom>
              <a:avLst/>
              <a:gdLst/>
              <a:ahLst/>
              <a:cxnLst/>
              <a:rect l="l" t="t" r="r" b="b"/>
              <a:pathLst>
                <a:path w="12676" h="6705" extrusionOk="0">
                  <a:moveTo>
                    <a:pt x="11558" y="3468"/>
                  </a:moveTo>
                  <a:lnTo>
                    <a:pt x="2042" y="155"/>
                  </a:lnTo>
                  <a:cubicBezTo>
                    <a:pt x="1657" y="0"/>
                    <a:pt x="1233" y="39"/>
                    <a:pt x="848" y="232"/>
                  </a:cubicBezTo>
                  <a:cubicBezTo>
                    <a:pt x="462" y="424"/>
                    <a:pt x="193" y="771"/>
                    <a:pt x="77" y="1195"/>
                  </a:cubicBezTo>
                  <a:cubicBezTo>
                    <a:pt x="0" y="1349"/>
                    <a:pt x="0" y="1503"/>
                    <a:pt x="0" y="1696"/>
                  </a:cubicBezTo>
                  <a:cubicBezTo>
                    <a:pt x="0" y="2389"/>
                    <a:pt x="424" y="3006"/>
                    <a:pt x="1079" y="3237"/>
                  </a:cubicBezTo>
                  <a:lnTo>
                    <a:pt x="10595" y="6550"/>
                  </a:lnTo>
                  <a:cubicBezTo>
                    <a:pt x="11019" y="6704"/>
                    <a:pt x="11442" y="6665"/>
                    <a:pt x="11828" y="6511"/>
                  </a:cubicBezTo>
                  <a:cubicBezTo>
                    <a:pt x="12174" y="6280"/>
                    <a:pt x="12444" y="5933"/>
                    <a:pt x="12598" y="5548"/>
                  </a:cubicBezTo>
                  <a:cubicBezTo>
                    <a:pt x="12598" y="5356"/>
                    <a:pt x="12637" y="5163"/>
                    <a:pt x="12637" y="5047"/>
                  </a:cubicBezTo>
                  <a:cubicBezTo>
                    <a:pt x="12675" y="4354"/>
                    <a:pt x="12251" y="3699"/>
                    <a:pt x="11558" y="3468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4"/>
            <p:cNvSpPr/>
            <p:nvPr/>
          </p:nvSpPr>
          <p:spPr>
            <a:xfrm>
              <a:off x="2132650" y="2184250"/>
              <a:ext cx="314975" cy="263925"/>
            </a:xfrm>
            <a:custGeom>
              <a:avLst/>
              <a:gdLst/>
              <a:ahLst/>
              <a:cxnLst/>
              <a:rect l="l" t="t" r="r" b="b"/>
              <a:pathLst>
                <a:path w="12599" h="10557" extrusionOk="0">
                  <a:moveTo>
                    <a:pt x="11751" y="6665"/>
                  </a:moveTo>
                  <a:lnTo>
                    <a:pt x="3314" y="617"/>
                  </a:lnTo>
                  <a:cubicBezTo>
                    <a:pt x="2389" y="0"/>
                    <a:pt x="1156" y="154"/>
                    <a:pt x="424" y="1002"/>
                  </a:cubicBezTo>
                  <a:cubicBezTo>
                    <a:pt x="154" y="1349"/>
                    <a:pt x="39" y="1772"/>
                    <a:pt x="0" y="2196"/>
                  </a:cubicBezTo>
                  <a:lnTo>
                    <a:pt x="0" y="2273"/>
                  </a:lnTo>
                  <a:cubicBezTo>
                    <a:pt x="0" y="2890"/>
                    <a:pt x="309" y="3506"/>
                    <a:pt x="848" y="3891"/>
                  </a:cubicBezTo>
                  <a:lnTo>
                    <a:pt x="9285" y="9901"/>
                  </a:lnTo>
                  <a:cubicBezTo>
                    <a:pt x="10171" y="10556"/>
                    <a:pt x="11443" y="10402"/>
                    <a:pt x="12175" y="9555"/>
                  </a:cubicBezTo>
                  <a:cubicBezTo>
                    <a:pt x="12444" y="9208"/>
                    <a:pt x="12598" y="8746"/>
                    <a:pt x="12598" y="8283"/>
                  </a:cubicBezTo>
                  <a:lnTo>
                    <a:pt x="12598" y="8245"/>
                  </a:lnTo>
                  <a:lnTo>
                    <a:pt x="12598" y="8206"/>
                  </a:lnTo>
                  <a:cubicBezTo>
                    <a:pt x="12598" y="7590"/>
                    <a:pt x="12252" y="7012"/>
                    <a:pt x="11751" y="66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34"/>
            <p:cNvSpPr/>
            <p:nvPr/>
          </p:nvSpPr>
          <p:spPr>
            <a:xfrm>
              <a:off x="3106400" y="2804525"/>
              <a:ext cx="282225" cy="312075"/>
            </a:xfrm>
            <a:custGeom>
              <a:avLst/>
              <a:gdLst/>
              <a:ahLst/>
              <a:cxnLst/>
              <a:rect l="l" t="t" r="r" b="b"/>
              <a:pathLst>
                <a:path w="11289" h="12483" extrusionOk="0">
                  <a:moveTo>
                    <a:pt x="3583" y="1233"/>
                  </a:moveTo>
                  <a:cubicBezTo>
                    <a:pt x="2235" y="0"/>
                    <a:pt x="39" y="925"/>
                    <a:pt x="0" y="2735"/>
                  </a:cubicBezTo>
                  <a:cubicBezTo>
                    <a:pt x="39" y="3313"/>
                    <a:pt x="270" y="3853"/>
                    <a:pt x="694" y="4238"/>
                  </a:cubicBezTo>
                  <a:lnTo>
                    <a:pt x="7744" y="11057"/>
                  </a:lnTo>
                  <a:cubicBezTo>
                    <a:pt x="9285" y="12483"/>
                    <a:pt x="11289" y="11057"/>
                    <a:pt x="11289" y="9477"/>
                  </a:cubicBezTo>
                  <a:cubicBezTo>
                    <a:pt x="11289" y="8938"/>
                    <a:pt x="11019" y="8399"/>
                    <a:pt x="10595" y="805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34"/>
            <p:cNvSpPr/>
            <p:nvPr/>
          </p:nvSpPr>
          <p:spPr>
            <a:xfrm>
              <a:off x="260275" y="4069125"/>
              <a:ext cx="276450" cy="314025"/>
            </a:xfrm>
            <a:custGeom>
              <a:avLst/>
              <a:gdLst/>
              <a:ahLst/>
              <a:cxnLst/>
              <a:rect l="l" t="t" r="r" b="b"/>
              <a:pathLst>
                <a:path w="11058" h="12561" extrusionOk="0">
                  <a:moveTo>
                    <a:pt x="7551" y="1388"/>
                  </a:moveTo>
                  <a:lnTo>
                    <a:pt x="655" y="8323"/>
                  </a:lnTo>
                  <a:cubicBezTo>
                    <a:pt x="270" y="8708"/>
                    <a:pt x="0" y="9247"/>
                    <a:pt x="0" y="9787"/>
                  </a:cubicBezTo>
                  <a:cubicBezTo>
                    <a:pt x="0" y="11636"/>
                    <a:pt x="2235" y="12560"/>
                    <a:pt x="3545" y="11251"/>
                  </a:cubicBezTo>
                  <a:lnTo>
                    <a:pt x="10479" y="4354"/>
                  </a:lnTo>
                  <a:cubicBezTo>
                    <a:pt x="10865" y="3969"/>
                    <a:pt x="11057" y="3468"/>
                    <a:pt x="11057" y="2967"/>
                  </a:cubicBezTo>
                  <a:cubicBezTo>
                    <a:pt x="11057" y="1349"/>
                    <a:pt x="9054" y="1"/>
                    <a:pt x="7551" y="13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4"/>
            <p:cNvSpPr/>
            <p:nvPr/>
          </p:nvSpPr>
          <p:spPr>
            <a:xfrm>
              <a:off x="1112650" y="2034000"/>
              <a:ext cx="341950" cy="211900"/>
            </a:xfrm>
            <a:custGeom>
              <a:avLst/>
              <a:gdLst/>
              <a:ahLst/>
              <a:cxnLst/>
              <a:rect l="l" t="t" r="r" b="b"/>
              <a:pathLst>
                <a:path w="13678" h="8476" extrusionOk="0">
                  <a:moveTo>
                    <a:pt x="13562" y="6896"/>
                  </a:moveTo>
                  <a:cubicBezTo>
                    <a:pt x="13601" y="6742"/>
                    <a:pt x="13639" y="6550"/>
                    <a:pt x="13639" y="6395"/>
                  </a:cubicBezTo>
                  <a:lnTo>
                    <a:pt x="13639" y="6357"/>
                  </a:lnTo>
                  <a:lnTo>
                    <a:pt x="13639" y="6357"/>
                  </a:lnTo>
                  <a:cubicBezTo>
                    <a:pt x="13678" y="6280"/>
                    <a:pt x="13678" y="6203"/>
                    <a:pt x="13639" y="6164"/>
                  </a:cubicBezTo>
                  <a:lnTo>
                    <a:pt x="13639" y="6049"/>
                  </a:lnTo>
                  <a:cubicBezTo>
                    <a:pt x="13639" y="6049"/>
                    <a:pt x="13639" y="6049"/>
                    <a:pt x="13639" y="6049"/>
                  </a:cubicBezTo>
                  <a:cubicBezTo>
                    <a:pt x="13639" y="6049"/>
                    <a:pt x="13639" y="6049"/>
                    <a:pt x="13639" y="6010"/>
                  </a:cubicBezTo>
                  <a:cubicBezTo>
                    <a:pt x="13639" y="5201"/>
                    <a:pt x="13100" y="4431"/>
                    <a:pt x="12329" y="4161"/>
                  </a:cubicBezTo>
                  <a:lnTo>
                    <a:pt x="2736" y="385"/>
                  </a:lnTo>
                  <a:cubicBezTo>
                    <a:pt x="1658" y="0"/>
                    <a:pt x="463" y="540"/>
                    <a:pt x="155" y="1657"/>
                  </a:cubicBezTo>
                  <a:cubicBezTo>
                    <a:pt x="78" y="1849"/>
                    <a:pt x="1" y="2081"/>
                    <a:pt x="1" y="2312"/>
                  </a:cubicBezTo>
                  <a:lnTo>
                    <a:pt x="1" y="2312"/>
                  </a:lnTo>
                  <a:lnTo>
                    <a:pt x="1" y="2350"/>
                  </a:lnTo>
                  <a:cubicBezTo>
                    <a:pt x="78" y="3198"/>
                    <a:pt x="617" y="3968"/>
                    <a:pt x="1388" y="4315"/>
                  </a:cubicBezTo>
                  <a:lnTo>
                    <a:pt x="10981" y="8052"/>
                  </a:lnTo>
                  <a:cubicBezTo>
                    <a:pt x="12021" y="8476"/>
                    <a:pt x="13215" y="7937"/>
                    <a:pt x="13562" y="6896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238125" y="2511725"/>
              <a:ext cx="292825" cy="286075"/>
            </a:xfrm>
            <a:custGeom>
              <a:avLst/>
              <a:gdLst/>
              <a:ahLst/>
              <a:cxnLst/>
              <a:rect l="l" t="t" r="r" b="b"/>
              <a:pathLst>
                <a:path w="11713" h="11443" extrusionOk="0">
                  <a:moveTo>
                    <a:pt x="3544" y="10710"/>
                  </a:moveTo>
                  <a:lnTo>
                    <a:pt x="11096" y="3660"/>
                  </a:lnTo>
                  <a:cubicBezTo>
                    <a:pt x="11481" y="3313"/>
                    <a:pt x="11712" y="2774"/>
                    <a:pt x="11712" y="2235"/>
                  </a:cubicBezTo>
                  <a:lnTo>
                    <a:pt x="11712" y="2196"/>
                  </a:lnTo>
                  <a:lnTo>
                    <a:pt x="11712" y="2158"/>
                  </a:lnTo>
                  <a:cubicBezTo>
                    <a:pt x="11712" y="1618"/>
                    <a:pt x="11481" y="1117"/>
                    <a:pt x="11096" y="732"/>
                  </a:cubicBezTo>
                  <a:cubicBezTo>
                    <a:pt x="10248" y="0"/>
                    <a:pt x="9015" y="0"/>
                    <a:pt x="8206" y="732"/>
                  </a:cubicBezTo>
                  <a:lnTo>
                    <a:pt x="655" y="7782"/>
                  </a:lnTo>
                  <a:cubicBezTo>
                    <a:pt x="231" y="8129"/>
                    <a:pt x="0" y="8668"/>
                    <a:pt x="0" y="9208"/>
                  </a:cubicBezTo>
                  <a:lnTo>
                    <a:pt x="0" y="9246"/>
                  </a:lnTo>
                  <a:lnTo>
                    <a:pt x="0" y="9285"/>
                  </a:lnTo>
                  <a:cubicBezTo>
                    <a:pt x="0" y="9824"/>
                    <a:pt x="231" y="10364"/>
                    <a:pt x="655" y="10710"/>
                  </a:cubicBezTo>
                  <a:cubicBezTo>
                    <a:pt x="1503" y="11442"/>
                    <a:pt x="2735" y="11442"/>
                    <a:pt x="3544" y="1071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1440125" y="2631150"/>
              <a:ext cx="347725" cy="193625"/>
            </a:xfrm>
            <a:custGeom>
              <a:avLst/>
              <a:gdLst/>
              <a:ahLst/>
              <a:cxnLst/>
              <a:rect l="l" t="t" r="r" b="b"/>
              <a:pathLst>
                <a:path w="13909" h="7745" extrusionOk="0">
                  <a:moveTo>
                    <a:pt x="13909" y="2389"/>
                  </a:moveTo>
                  <a:lnTo>
                    <a:pt x="13909" y="2350"/>
                  </a:lnTo>
                  <a:lnTo>
                    <a:pt x="13909" y="2350"/>
                  </a:lnTo>
                  <a:cubicBezTo>
                    <a:pt x="13909" y="2081"/>
                    <a:pt x="13870" y="1811"/>
                    <a:pt x="13793" y="1541"/>
                  </a:cubicBezTo>
                  <a:cubicBezTo>
                    <a:pt x="13370" y="501"/>
                    <a:pt x="12175" y="0"/>
                    <a:pt x="11135" y="347"/>
                  </a:cubicBezTo>
                  <a:lnTo>
                    <a:pt x="1388" y="3468"/>
                  </a:lnTo>
                  <a:cubicBezTo>
                    <a:pt x="540" y="3737"/>
                    <a:pt x="1" y="4508"/>
                    <a:pt x="1" y="5355"/>
                  </a:cubicBezTo>
                  <a:cubicBezTo>
                    <a:pt x="1" y="5355"/>
                    <a:pt x="1" y="5394"/>
                    <a:pt x="1" y="5394"/>
                  </a:cubicBezTo>
                  <a:cubicBezTo>
                    <a:pt x="1" y="5664"/>
                    <a:pt x="39" y="5933"/>
                    <a:pt x="116" y="6203"/>
                  </a:cubicBezTo>
                  <a:cubicBezTo>
                    <a:pt x="540" y="7205"/>
                    <a:pt x="1696" y="7744"/>
                    <a:pt x="2775" y="7397"/>
                  </a:cubicBezTo>
                  <a:lnTo>
                    <a:pt x="12522" y="4200"/>
                  </a:lnTo>
                  <a:cubicBezTo>
                    <a:pt x="13331" y="3969"/>
                    <a:pt x="13909" y="3237"/>
                    <a:pt x="13909" y="238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34"/>
            <p:cNvSpPr/>
            <p:nvPr/>
          </p:nvSpPr>
          <p:spPr>
            <a:xfrm>
              <a:off x="2496725" y="1580350"/>
              <a:ext cx="179175" cy="350600"/>
            </a:xfrm>
            <a:custGeom>
              <a:avLst/>
              <a:gdLst/>
              <a:ahLst/>
              <a:cxnLst/>
              <a:rect l="l" t="t" r="r" b="b"/>
              <a:pathLst>
                <a:path w="7167" h="14024" extrusionOk="0">
                  <a:moveTo>
                    <a:pt x="1503" y="13716"/>
                  </a:moveTo>
                  <a:cubicBezTo>
                    <a:pt x="2582" y="14024"/>
                    <a:pt x="3699" y="13407"/>
                    <a:pt x="4046" y="12367"/>
                  </a:cubicBezTo>
                  <a:lnTo>
                    <a:pt x="7051" y="2813"/>
                  </a:lnTo>
                  <a:cubicBezTo>
                    <a:pt x="7128" y="2620"/>
                    <a:pt x="7166" y="2427"/>
                    <a:pt x="7166" y="2235"/>
                  </a:cubicBezTo>
                  <a:cubicBezTo>
                    <a:pt x="7166" y="1310"/>
                    <a:pt x="6550" y="540"/>
                    <a:pt x="5664" y="309"/>
                  </a:cubicBezTo>
                  <a:cubicBezTo>
                    <a:pt x="4585" y="0"/>
                    <a:pt x="3429" y="578"/>
                    <a:pt x="3082" y="1657"/>
                  </a:cubicBezTo>
                  <a:lnTo>
                    <a:pt x="77" y="11173"/>
                  </a:lnTo>
                  <a:cubicBezTo>
                    <a:pt x="0" y="11366"/>
                    <a:pt x="0" y="11558"/>
                    <a:pt x="0" y="11789"/>
                  </a:cubicBezTo>
                  <a:cubicBezTo>
                    <a:pt x="0" y="12675"/>
                    <a:pt x="617" y="13484"/>
                    <a:pt x="1503" y="13716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34"/>
            <p:cNvSpPr/>
            <p:nvPr/>
          </p:nvSpPr>
          <p:spPr>
            <a:xfrm>
              <a:off x="1125175" y="1478250"/>
              <a:ext cx="324625" cy="260075"/>
            </a:xfrm>
            <a:custGeom>
              <a:avLst/>
              <a:gdLst/>
              <a:ahLst/>
              <a:cxnLst/>
              <a:rect l="l" t="t" r="r" b="b"/>
              <a:pathLst>
                <a:path w="12985" h="10403" extrusionOk="0">
                  <a:moveTo>
                    <a:pt x="964" y="4161"/>
                  </a:moveTo>
                  <a:lnTo>
                    <a:pt x="9632" y="9786"/>
                  </a:lnTo>
                  <a:cubicBezTo>
                    <a:pt x="10596" y="10403"/>
                    <a:pt x="11867" y="10056"/>
                    <a:pt x="12406" y="9054"/>
                  </a:cubicBezTo>
                  <a:cubicBezTo>
                    <a:pt x="12984" y="8130"/>
                    <a:pt x="12676" y="6897"/>
                    <a:pt x="11751" y="6319"/>
                  </a:cubicBezTo>
                  <a:lnTo>
                    <a:pt x="3083" y="655"/>
                  </a:lnTo>
                  <a:cubicBezTo>
                    <a:pt x="2120" y="1"/>
                    <a:pt x="848" y="347"/>
                    <a:pt x="309" y="1349"/>
                  </a:cubicBezTo>
                  <a:cubicBezTo>
                    <a:pt x="116" y="1657"/>
                    <a:pt x="1" y="2004"/>
                    <a:pt x="1" y="2389"/>
                  </a:cubicBezTo>
                  <a:cubicBezTo>
                    <a:pt x="39" y="3083"/>
                    <a:pt x="386" y="3738"/>
                    <a:pt x="964" y="416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34"/>
            <p:cNvSpPr/>
            <p:nvPr/>
          </p:nvSpPr>
          <p:spPr>
            <a:xfrm>
              <a:off x="2071975" y="2651375"/>
              <a:ext cx="317850" cy="267775"/>
            </a:xfrm>
            <a:custGeom>
              <a:avLst/>
              <a:gdLst/>
              <a:ahLst/>
              <a:cxnLst/>
              <a:rect l="l" t="t" r="r" b="b"/>
              <a:pathLst>
                <a:path w="12714" h="10711" extrusionOk="0">
                  <a:moveTo>
                    <a:pt x="11712" y="6242"/>
                  </a:moveTo>
                  <a:lnTo>
                    <a:pt x="3082" y="617"/>
                  </a:lnTo>
                  <a:cubicBezTo>
                    <a:pt x="2119" y="0"/>
                    <a:pt x="809" y="347"/>
                    <a:pt x="270" y="1349"/>
                  </a:cubicBezTo>
                  <a:cubicBezTo>
                    <a:pt x="77" y="1657"/>
                    <a:pt x="0" y="2004"/>
                    <a:pt x="0" y="2351"/>
                  </a:cubicBezTo>
                  <a:lnTo>
                    <a:pt x="0" y="2389"/>
                  </a:lnTo>
                  <a:lnTo>
                    <a:pt x="0" y="2428"/>
                  </a:lnTo>
                  <a:cubicBezTo>
                    <a:pt x="0" y="3121"/>
                    <a:pt x="385" y="3814"/>
                    <a:pt x="963" y="4161"/>
                  </a:cubicBezTo>
                  <a:lnTo>
                    <a:pt x="9593" y="9786"/>
                  </a:lnTo>
                  <a:cubicBezTo>
                    <a:pt x="10903" y="10711"/>
                    <a:pt x="12714" y="9709"/>
                    <a:pt x="12675" y="8091"/>
                  </a:cubicBezTo>
                  <a:lnTo>
                    <a:pt x="12675" y="8014"/>
                  </a:lnTo>
                  <a:cubicBezTo>
                    <a:pt x="12637" y="7282"/>
                    <a:pt x="12290" y="6627"/>
                    <a:pt x="11712" y="6242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34"/>
            <p:cNvSpPr/>
            <p:nvPr/>
          </p:nvSpPr>
          <p:spPr>
            <a:xfrm>
              <a:off x="2132650" y="1309700"/>
              <a:ext cx="262000" cy="316900"/>
            </a:xfrm>
            <a:custGeom>
              <a:avLst/>
              <a:gdLst/>
              <a:ahLst/>
              <a:cxnLst/>
              <a:rect l="l" t="t" r="r" b="b"/>
              <a:pathLst>
                <a:path w="10480" h="12676" extrusionOk="0">
                  <a:moveTo>
                    <a:pt x="6858" y="11751"/>
                  </a:moveTo>
                  <a:cubicBezTo>
                    <a:pt x="7205" y="12213"/>
                    <a:pt x="7706" y="12521"/>
                    <a:pt x="8245" y="12599"/>
                  </a:cubicBezTo>
                  <a:cubicBezTo>
                    <a:pt x="8746" y="12676"/>
                    <a:pt x="9285" y="12521"/>
                    <a:pt x="9709" y="12175"/>
                  </a:cubicBezTo>
                  <a:cubicBezTo>
                    <a:pt x="10171" y="11828"/>
                    <a:pt x="10480" y="11250"/>
                    <a:pt x="10480" y="10634"/>
                  </a:cubicBezTo>
                  <a:cubicBezTo>
                    <a:pt x="10480" y="10171"/>
                    <a:pt x="10325" y="9709"/>
                    <a:pt x="10056" y="9324"/>
                  </a:cubicBezTo>
                  <a:lnTo>
                    <a:pt x="3622" y="848"/>
                  </a:lnTo>
                  <a:cubicBezTo>
                    <a:pt x="3275" y="424"/>
                    <a:pt x="2774" y="155"/>
                    <a:pt x="2235" y="78"/>
                  </a:cubicBezTo>
                  <a:cubicBezTo>
                    <a:pt x="1734" y="0"/>
                    <a:pt x="1195" y="116"/>
                    <a:pt x="809" y="424"/>
                  </a:cubicBezTo>
                  <a:cubicBezTo>
                    <a:pt x="309" y="848"/>
                    <a:pt x="0" y="1426"/>
                    <a:pt x="0" y="2081"/>
                  </a:cubicBezTo>
                  <a:cubicBezTo>
                    <a:pt x="39" y="2505"/>
                    <a:pt x="193" y="2967"/>
                    <a:pt x="424" y="3314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34"/>
            <p:cNvSpPr/>
            <p:nvPr/>
          </p:nvSpPr>
          <p:spPr>
            <a:xfrm>
              <a:off x="4072450" y="3022175"/>
              <a:ext cx="157975" cy="352550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34"/>
            <p:cNvSpPr/>
            <p:nvPr/>
          </p:nvSpPr>
          <p:spPr>
            <a:xfrm>
              <a:off x="6336825" y="1443575"/>
              <a:ext cx="328475" cy="224450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34"/>
            <p:cNvSpPr/>
            <p:nvPr/>
          </p:nvSpPr>
          <p:spPr>
            <a:xfrm>
              <a:off x="4556925" y="1446475"/>
              <a:ext cx="329425" cy="228275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34"/>
            <p:cNvSpPr/>
            <p:nvPr/>
          </p:nvSpPr>
          <p:spPr>
            <a:xfrm>
              <a:off x="5823475" y="1788375"/>
              <a:ext cx="256225" cy="322700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34"/>
            <p:cNvSpPr/>
            <p:nvPr/>
          </p:nvSpPr>
          <p:spPr>
            <a:xfrm>
              <a:off x="6242450" y="3035675"/>
              <a:ext cx="317875" cy="269700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34"/>
            <p:cNvSpPr/>
            <p:nvPr/>
          </p:nvSpPr>
          <p:spPr>
            <a:xfrm>
              <a:off x="3816250" y="1854850"/>
              <a:ext cx="361200" cy="119450"/>
            </a:xfrm>
            <a:custGeom>
              <a:avLst/>
              <a:gdLst/>
              <a:ahLst/>
              <a:cxnLst/>
              <a:rect l="l" t="t" r="r" b="b"/>
              <a:pathLst>
                <a:path w="14448" h="4778" extrusionOk="0">
                  <a:moveTo>
                    <a:pt x="14448" y="2851"/>
                  </a:moveTo>
                  <a:lnTo>
                    <a:pt x="14448" y="2504"/>
                  </a:lnTo>
                  <a:cubicBezTo>
                    <a:pt x="14448" y="1464"/>
                    <a:pt x="13600" y="655"/>
                    <a:pt x="12599" y="617"/>
                  </a:cubicBezTo>
                  <a:lnTo>
                    <a:pt x="2235" y="77"/>
                  </a:lnTo>
                  <a:cubicBezTo>
                    <a:pt x="1118" y="0"/>
                    <a:pt x="116" y="809"/>
                    <a:pt x="0" y="1927"/>
                  </a:cubicBezTo>
                  <a:lnTo>
                    <a:pt x="0" y="2196"/>
                  </a:lnTo>
                  <a:cubicBezTo>
                    <a:pt x="0" y="3236"/>
                    <a:pt x="809" y="4123"/>
                    <a:pt x="1888" y="4161"/>
                  </a:cubicBezTo>
                  <a:lnTo>
                    <a:pt x="12252" y="4662"/>
                  </a:lnTo>
                  <a:cubicBezTo>
                    <a:pt x="13331" y="4778"/>
                    <a:pt x="14332" y="3968"/>
                    <a:pt x="14448" y="28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34"/>
            <p:cNvSpPr/>
            <p:nvPr/>
          </p:nvSpPr>
          <p:spPr>
            <a:xfrm>
              <a:off x="5072200" y="1910700"/>
              <a:ext cx="316900" cy="261050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34"/>
            <p:cNvSpPr/>
            <p:nvPr/>
          </p:nvSpPr>
          <p:spPr>
            <a:xfrm>
              <a:off x="5102075" y="3120425"/>
              <a:ext cx="164725" cy="35640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34"/>
            <p:cNvSpPr/>
            <p:nvPr/>
          </p:nvSpPr>
          <p:spPr>
            <a:xfrm>
              <a:off x="3566800" y="3481600"/>
              <a:ext cx="214800" cy="339075"/>
            </a:xfrm>
            <a:custGeom>
              <a:avLst/>
              <a:gdLst/>
              <a:ahLst/>
              <a:cxnLst/>
              <a:rect l="l" t="t" r="r" b="b"/>
              <a:pathLst>
                <a:path w="8592" h="13563" extrusionOk="0">
                  <a:moveTo>
                    <a:pt x="3968" y="1426"/>
                  </a:moveTo>
                  <a:cubicBezTo>
                    <a:pt x="3467" y="425"/>
                    <a:pt x="2273" y="1"/>
                    <a:pt x="1233" y="463"/>
                  </a:cubicBezTo>
                  <a:cubicBezTo>
                    <a:pt x="539" y="810"/>
                    <a:pt x="39" y="1503"/>
                    <a:pt x="0" y="2274"/>
                  </a:cubicBezTo>
                  <a:cubicBezTo>
                    <a:pt x="0" y="2582"/>
                    <a:pt x="77" y="2852"/>
                    <a:pt x="231" y="3122"/>
                  </a:cubicBezTo>
                  <a:lnTo>
                    <a:pt x="4700" y="12175"/>
                  </a:lnTo>
                  <a:cubicBezTo>
                    <a:pt x="5201" y="13138"/>
                    <a:pt x="6395" y="13562"/>
                    <a:pt x="7397" y="13138"/>
                  </a:cubicBezTo>
                  <a:cubicBezTo>
                    <a:pt x="8129" y="12830"/>
                    <a:pt x="8591" y="12098"/>
                    <a:pt x="8591" y="11328"/>
                  </a:cubicBezTo>
                  <a:cubicBezTo>
                    <a:pt x="8591" y="11251"/>
                    <a:pt x="8591" y="11212"/>
                    <a:pt x="8591" y="11135"/>
                  </a:cubicBezTo>
                  <a:cubicBezTo>
                    <a:pt x="8591" y="10904"/>
                    <a:pt x="8514" y="10673"/>
                    <a:pt x="8399" y="1048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34"/>
            <p:cNvSpPr/>
            <p:nvPr/>
          </p:nvSpPr>
          <p:spPr>
            <a:xfrm>
              <a:off x="6045000" y="2364350"/>
              <a:ext cx="215775" cy="339050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34"/>
            <p:cNvSpPr/>
            <p:nvPr/>
          </p:nvSpPr>
          <p:spPr>
            <a:xfrm>
              <a:off x="5174300" y="1392525"/>
              <a:ext cx="316900" cy="166650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34"/>
            <p:cNvSpPr/>
            <p:nvPr/>
          </p:nvSpPr>
          <p:spPr>
            <a:xfrm>
              <a:off x="5460350" y="2740950"/>
              <a:ext cx="321725" cy="262950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34"/>
            <p:cNvSpPr/>
            <p:nvPr/>
          </p:nvSpPr>
          <p:spPr>
            <a:xfrm>
              <a:off x="6772175" y="2597425"/>
              <a:ext cx="282250" cy="312100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34"/>
            <p:cNvSpPr/>
            <p:nvPr/>
          </p:nvSpPr>
          <p:spPr>
            <a:xfrm>
              <a:off x="3687175" y="1308725"/>
              <a:ext cx="276450" cy="314975"/>
            </a:xfrm>
            <a:custGeom>
              <a:avLst/>
              <a:gdLst/>
              <a:ahLst/>
              <a:cxnLst/>
              <a:rect l="l" t="t" r="r" b="b"/>
              <a:pathLst>
                <a:path w="11058" h="12599" extrusionOk="0">
                  <a:moveTo>
                    <a:pt x="7514" y="11212"/>
                  </a:moveTo>
                  <a:cubicBezTo>
                    <a:pt x="9055" y="12599"/>
                    <a:pt x="11058" y="11212"/>
                    <a:pt x="11058" y="9632"/>
                  </a:cubicBezTo>
                  <a:cubicBezTo>
                    <a:pt x="11058" y="9132"/>
                    <a:pt x="10827" y="8631"/>
                    <a:pt x="10480" y="8284"/>
                  </a:cubicBezTo>
                  <a:lnTo>
                    <a:pt x="3545" y="1311"/>
                  </a:lnTo>
                  <a:cubicBezTo>
                    <a:pt x="2235" y="1"/>
                    <a:pt x="1" y="926"/>
                    <a:pt x="1" y="2775"/>
                  </a:cubicBezTo>
                  <a:cubicBezTo>
                    <a:pt x="1" y="3353"/>
                    <a:pt x="232" y="3892"/>
                    <a:pt x="656" y="427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34"/>
            <p:cNvSpPr/>
            <p:nvPr/>
          </p:nvSpPr>
          <p:spPr>
            <a:xfrm>
              <a:off x="4305525" y="2190975"/>
              <a:ext cx="104050" cy="382400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34"/>
            <p:cNvSpPr/>
            <p:nvPr/>
          </p:nvSpPr>
          <p:spPr>
            <a:xfrm>
              <a:off x="4441350" y="2942250"/>
              <a:ext cx="340975" cy="21192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34"/>
            <p:cNvSpPr/>
            <p:nvPr/>
          </p:nvSpPr>
          <p:spPr>
            <a:xfrm>
              <a:off x="3561000" y="2391325"/>
              <a:ext cx="303425" cy="284150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34"/>
            <p:cNvSpPr/>
            <p:nvPr/>
          </p:nvSpPr>
          <p:spPr>
            <a:xfrm>
              <a:off x="4767850" y="2364350"/>
              <a:ext cx="347725" cy="192650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34"/>
            <p:cNvSpPr/>
            <p:nvPr/>
          </p:nvSpPr>
          <p:spPr>
            <a:xfrm>
              <a:off x="6277125" y="3820650"/>
              <a:ext cx="180125" cy="350600"/>
            </a:xfrm>
            <a:custGeom>
              <a:avLst/>
              <a:gdLst/>
              <a:ahLst/>
              <a:cxnLst/>
              <a:rect l="l" t="t" r="r" b="b"/>
              <a:pathLst>
                <a:path w="7205" h="14024" extrusionOk="0">
                  <a:moveTo>
                    <a:pt x="4046" y="1618"/>
                  </a:moveTo>
                  <a:cubicBezTo>
                    <a:pt x="3699" y="578"/>
                    <a:pt x="2582" y="0"/>
                    <a:pt x="1503" y="270"/>
                  </a:cubicBezTo>
                  <a:cubicBezTo>
                    <a:pt x="617" y="501"/>
                    <a:pt x="0" y="1310"/>
                    <a:pt x="0" y="2196"/>
                  </a:cubicBezTo>
                  <a:cubicBezTo>
                    <a:pt x="0" y="2427"/>
                    <a:pt x="0" y="2620"/>
                    <a:pt x="77" y="2813"/>
                  </a:cubicBezTo>
                  <a:lnTo>
                    <a:pt x="3082" y="12329"/>
                  </a:lnTo>
                  <a:cubicBezTo>
                    <a:pt x="3429" y="13407"/>
                    <a:pt x="4585" y="14024"/>
                    <a:pt x="5702" y="13754"/>
                  </a:cubicBezTo>
                  <a:cubicBezTo>
                    <a:pt x="6550" y="13484"/>
                    <a:pt x="7166" y="12714"/>
                    <a:pt x="7205" y="11828"/>
                  </a:cubicBezTo>
                  <a:cubicBezTo>
                    <a:pt x="7166" y="11597"/>
                    <a:pt x="7128" y="11404"/>
                    <a:pt x="7089" y="112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34"/>
            <p:cNvSpPr/>
            <p:nvPr/>
          </p:nvSpPr>
          <p:spPr>
            <a:xfrm>
              <a:off x="4479875" y="3612600"/>
              <a:ext cx="317850" cy="260075"/>
            </a:xfrm>
            <a:custGeom>
              <a:avLst/>
              <a:gdLst/>
              <a:ahLst/>
              <a:cxnLst/>
              <a:rect l="l" t="t" r="r" b="b"/>
              <a:pathLst>
                <a:path w="12714" h="10403" extrusionOk="0">
                  <a:moveTo>
                    <a:pt x="9632" y="617"/>
                  </a:moveTo>
                  <a:lnTo>
                    <a:pt x="963" y="6242"/>
                  </a:lnTo>
                  <a:cubicBezTo>
                    <a:pt x="385" y="6666"/>
                    <a:pt x="39" y="7320"/>
                    <a:pt x="0" y="8052"/>
                  </a:cubicBezTo>
                  <a:cubicBezTo>
                    <a:pt x="0" y="8399"/>
                    <a:pt x="116" y="8746"/>
                    <a:pt x="308" y="9054"/>
                  </a:cubicBezTo>
                  <a:cubicBezTo>
                    <a:pt x="809" y="10094"/>
                    <a:pt x="2119" y="10403"/>
                    <a:pt x="3082" y="9786"/>
                  </a:cubicBezTo>
                  <a:lnTo>
                    <a:pt x="11751" y="4123"/>
                  </a:lnTo>
                  <a:cubicBezTo>
                    <a:pt x="12329" y="3738"/>
                    <a:pt x="12714" y="3083"/>
                    <a:pt x="12714" y="2389"/>
                  </a:cubicBezTo>
                  <a:cubicBezTo>
                    <a:pt x="12675" y="2004"/>
                    <a:pt x="12598" y="1657"/>
                    <a:pt x="12406" y="1349"/>
                  </a:cubicBezTo>
                  <a:cubicBezTo>
                    <a:pt x="11866" y="347"/>
                    <a:pt x="10595" y="1"/>
                    <a:pt x="9632" y="617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34"/>
            <p:cNvSpPr/>
            <p:nvPr/>
          </p:nvSpPr>
          <p:spPr>
            <a:xfrm>
              <a:off x="5433400" y="2190025"/>
              <a:ext cx="316900" cy="259100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34"/>
            <p:cNvSpPr/>
            <p:nvPr/>
          </p:nvSpPr>
          <p:spPr>
            <a:xfrm>
              <a:off x="5460350" y="3561550"/>
              <a:ext cx="262975" cy="316900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34"/>
            <p:cNvSpPr/>
            <p:nvPr/>
          </p:nvSpPr>
          <p:spPr>
            <a:xfrm>
              <a:off x="7026450" y="2133200"/>
              <a:ext cx="334250" cy="145450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34"/>
            <p:cNvSpPr/>
            <p:nvPr/>
          </p:nvSpPr>
          <p:spPr>
            <a:xfrm>
              <a:off x="7162275" y="3448875"/>
              <a:ext cx="215750" cy="340000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67823E9-B25F-2C39-549E-D050BE2DC33E}"/>
              </a:ext>
            </a:extLst>
          </p:cNvPr>
          <p:cNvSpPr txBox="1"/>
          <p:nvPr/>
        </p:nvSpPr>
        <p:spPr>
          <a:xfrm>
            <a:off x="3800736" y="4869891"/>
            <a:ext cx="467273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(New Atlas ,2024) </a:t>
            </a:r>
            <a:endParaRPr lang="en-GB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35"/>
          <p:cNvSpPr txBox="1">
            <a:spLocks noGrp="1"/>
          </p:cNvSpPr>
          <p:nvPr>
            <p:ph type="subTitle" idx="1"/>
          </p:nvPr>
        </p:nvSpPr>
        <p:spPr>
          <a:xfrm flipH="1">
            <a:off x="651425" y="1169400"/>
            <a:ext cx="7841400" cy="32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indent="-304800">
              <a:spcBef>
                <a:spcPts val="1600"/>
              </a:spcBef>
            </a:pPr>
            <a:r>
              <a:rPr lang="en-US" sz="1400" dirty="0"/>
              <a:t>" </a:t>
            </a:r>
            <a:r>
              <a:rPr lang="en-US" sz="1400" dirty="0" err="1"/>
              <a:t>SweetBalance</a:t>
            </a:r>
            <a:r>
              <a:rPr lang="en-US" sz="1400" dirty="0"/>
              <a:t>”, a dessert business born from both culture and compassion. 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Based on a chocolate and Arabic dessert brand inspired by my Lebanese heritage.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GB" sz="1400" dirty="0"/>
              <a:t>Inspired by my volunteering experience.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Especially with children who have diabetes and elderly people facing food restrictions.</a:t>
            </a:r>
            <a:endParaRPr sz="1400" dirty="0">
              <a:solidFill>
                <a:schemeClr val="dk1"/>
              </a:solidFill>
            </a:endParaRPr>
          </a:p>
          <a:p>
            <a:pPr lvl="0" indent="-304800"/>
            <a:r>
              <a:rPr lang="en-US" sz="1400" dirty="0"/>
              <a:t>Dessert could bring joy, dignity, and a sense of normalcy.</a:t>
            </a:r>
            <a:endParaRPr sz="1400" dirty="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400" dirty="0"/>
              <a:t>In this Journey </a:t>
            </a:r>
            <a:r>
              <a:rPr lang="en-GB" sz="1400" dirty="0"/>
              <a:t>I</a:t>
            </a:r>
            <a:r>
              <a:rPr lang="en" sz="1400" dirty="0"/>
              <a:t> have applied what </a:t>
            </a:r>
            <a:r>
              <a:rPr lang="en-GB" sz="1400" dirty="0"/>
              <a:t>I</a:t>
            </a:r>
            <a:r>
              <a:rPr lang="en" sz="1400" dirty="0"/>
              <a:t> learned in this Module especially in :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Market Research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Digital Marketing </a:t>
            </a:r>
            <a:endParaRPr sz="1400" dirty="0">
              <a:solidFill>
                <a:schemeClr val="dk1"/>
              </a:solidFill>
            </a:endParaRP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/>
              <a:t>Financial Planning</a:t>
            </a:r>
          </a:p>
          <a:p>
            <a:pPr marL="914400" lvl="0" indent="-3048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Char char="●"/>
            </a:pPr>
            <a:r>
              <a:rPr lang="en" sz="1400" dirty="0">
                <a:solidFill>
                  <a:schemeClr val="dk1"/>
                </a:solidFill>
              </a:rPr>
              <a:t>Entrepreneurship</a:t>
            </a:r>
          </a:p>
          <a:p>
            <a:pPr marL="60960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</a:pPr>
            <a:r>
              <a:rPr lang="en-US" sz="1400" dirty="0"/>
              <a:t>This experience helped me develop both business and digital skills</a:t>
            </a:r>
            <a:endParaRPr lang="en" sz="1400" dirty="0">
              <a:solidFill>
                <a:schemeClr val="dk1"/>
              </a:solidFill>
            </a:endParaRPr>
          </a:p>
        </p:txBody>
      </p:sp>
      <p:sp>
        <p:nvSpPr>
          <p:cNvPr id="915" name="Google Shape;915;p35"/>
          <p:cNvSpPr txBox="1">
            <a:spLocks noGrp="1"/>
          </p:cNvSpPr>
          <p:nvPr>
            <p:ph type="title"/>
          </p:nvPr>
        </p:nvSpPr>
        <p:spPr>
          <a:xfrm>
            <a:off x="895350" y="353650"/>
            <a:ext cx="73533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Introduction – The Heart of the Idea</a:t>
            </a:r>
            <a:endParaRPr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Google Shape;1009;p42"/>
          <p:cNvSpPr txBox="1">
            <a:spLocks noGrp="1"/>
          </p:cNvSpPr>
          <p:nvPr>
            <p:ph type="title" idx="4"/>
          </p:nvPr>
        </p:nvSpPr>
        <p:spPr>
          <a:xfrm>
            <a:off x="521055" y="0"/>
            <a:ext cx="8101890" cy="6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dirty="0">
                <a:solidFill>
                  <a:srgbClr val="C00000"/>
                </a:solidFill>
              </a:rPr>
              <a:t>Market Research – Understanding People</a:t>
            </a:r>
            <a:br>
              <a:rPr lang="en-US" dirty="0">
                <a:solidFill>
                  <a:srgbClr val="C00000"/>
                </a:solidFill>
              </a:rPr>
            </a:br>
            <a:br>
              <a:rPr lang="en-US" dirty="0">
                <a:solidFill>
                  <a:srgbClr val="C00000"/>
                </a:solidFill>
              </a:rPr>
            </a:br>
            <a:r>
              <a:rPr lang="en-GB" sz="1600" dirty="0">
                <a:solidFill>
                  <a:srgbClr val="0070C0"/>
                </a:solidFill>
              </a:rPr>
              <a:t>I used Microsoft Forms to collect 17-question survey data. Key insights:</a:t>
            </a:r>
            <a:br>
              <a:rPr lang="en-GB" dirty="0"/>
            </a:br>
            <a:endParaRPr dirty="0">
              <a:solidFill>
                <a:srgbClr val="C00000"/>
              </a:solidFill>
            </a:endParaRPr>
          </a:p>
        </p:txBody>
      </p:sp>
      <p:sp>
        <p:nvSpPr>
          <p:cNvPr id="1011" name="Google Shape;1011;p42"/>
          <p:cNvSpPr txBox="1">
            <a:spLocks noGrp="1"/>
          </p:cNvSpPr>
          <p:nvPr>
            <p:ph type="subTitle" idx="3"/>
          </p:nvPr>
        </p:nvSpPr>
        <p:spPr>
          <a:xfrm flipH="1">
            <a:off x="-84294" y="3277380"/>
            <a:ext cx="1876632" cy="11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US" dirty="0"/>
              <a:t> </a:t>
            </a:r>
            <a:r>
              <a:rPr lang="en-US" b="1" dirty="0"/>
              <a:t>90% want handmade desserts</a:t>
            </a:r>
            <a:endParaRPr lang="en-GB" b="1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014" name="Google Shape;1014;p42"/>
          <p:cNvPicPr preferRelativeResize="0"/>
          <p:nvPr/>
        </p:nvPicPr>
        <p:blipFill>
          <a:blip r:embed="rId3"/>
          <a:srcRect t="337" b="337"/>
          <a:stretch/>
        </p:blipFill>
        <p:spPr>
          <a:xfrm>
            <a:off x="1905078" y="1575122"/>
            <a:ext cx="1536900" cy="1536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15" name="Google Shape;1015;p42"/>
          <p:cNvPicPr preferRelativeResize="0"/>
          <p:nvPr/>
        </p:nvPicPr>
        <p:blipFill>
          <a:blip r:embed="rId4"/>
          <a:srcRect t="171" b="171"/>
          <a:stretch/>
        </p:blipFill>
        <p:spPr>
          <a:xfrm>
            <a:off x="3972792" y="1592653"/>
            <a:ext cx="1536900" cy="1536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6" name="Google Shape;1014;p42">
            <a:extLst>
              <a:ext uri="{FF2B5EF4-FFF2-40B4-BE49-F238E27FC236}">
                <a16:creationId xmlns:a16="http://schemas.microsoft.com/office/drawing/2014/main" id="{63894F9D-0B4F-EC46-4A8C-FD7DED169F5A}"/>
              </a:ext>
            </a:extLst>
          </p:cNvPr>
          <p:cNvPicPr preferRelativeResize="0"/>
          <p:nvPr/>
        </p:nvPicPr>
        <p:blipFill>
          <a:blip r:embed="rId5"/>
          <a:srcRect t="5667" b="5667"/>
          <a:stretch/>
        </p:blipFill>
        <p:spPr>
          <a:xfrm>
            <a:off x="227364" y="1592653"/>
            <a:ext cx="1536900" cy="15369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</p:pic>
      <p:pic>
        <p:nvPicPr>
          <p:cNvPr id="8" name="Google Shape;1015;p42">
            <a:extLst>
              <a:ext uri="{FF2B5EF4-FFF2-40B4-BE49-F238E27FC236}">
                <a16:creationId xmlns:a16="http://schemas.microsoft.com/office/drawing/2014/main" id="{E4951A83-34E0-F405-FB29-0C7250382FF9}"/>
              </a:ext>
            </a:extLst>
          </p:cNvPr>
          <p:cNvPicPr preferRelativeResize="0"/>
          <p:nvPr/>
        </p:nvPicPr>
        <p:blipFill>
          <a:blip r:embed="rId6"/>
          <a:srcRect l="1045" r="1045"/>
          <a:stretch/>
        </p:blipFill>
        <p:spPr>
          <a:xfrm>
            <a:off x="6040506" y="1598006"/>
            <a:ext cx="1536900" cy="15369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" name="Google Shape;1011;p42">
            <a:extLst>
              <a:ext uri="{FF2B5EF4-FFF2-40B4-BE49-F238E27FC236}">
                <a16:creationId xmlns:a16="http://schemas.microsoft.com/office/drawing/2014/main" id="{C11703D5-07B4-27E0-7CA4-7446DE297A7D}"/>
              </a:ext>
            </a:extLst>
          </p:cNvPr>
          <p:cNvSpPr txBox="1">
            <a:spLocks/>
          </p:cNvSpPr>
          <p:nvPr/>
        </p:nvSpPr>
        <p:spPr>
          <a:xfrm flipH="1">
            <a:off x="1666977" y="3237268"/>
            <a:ext cx="1876632" cy="11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dirty="0"/>
              <a:t> </a:t>
            </a:r>
            <a:r>
              <a:rPr lang="en-US" b="1" dirty="0"/>
              <a:t>71% prefer</a:t>
            </a:r>
          </a:p>
          <a:p>
            <a:pPr marL="0" indent="0"/>
            <a:r>
              <a:rPr lang="en-US" b="1" dirty="0"/>
              <a:t> low-sugar</a:t>
            </a:r>
          </a:p>
          <a:p>
            <a:pPr marL="0" indent="0"/>
            <a:r>
              <a:rPr lang="en-US" b="1" dirty="0"/>
              <a:t> options</a:t>
            </a:r>
            <a:endParaRPr lang="en-GB" b="1" dirty="0"/>
          </a:p>
          <a:p>
            <a:pPr marL="0" indent="0"/>
            <a:endParaRPr lang="en-GB" dirty="0"/>
          </a:p>
        </p:txBody>
      </p:sp>
      <p:sp>
        <p:nvSpPr>
          <p:cNvPr id="15" name="Google Shape;1011;p42">
            <a:extLst>
              <a:ext uri="{FF2B5EF4-FFF2-40B4-BE49-F238E27FC236}">
                <a16:creationId xmlns:a16="http://schemas.microsoft.com/office/drawing/2014/main" id="{856A7031-6AF7-D6D5-B41C-8559C1314C6D}"/>
              </a:ext>
            </a:extLst>
          </p:cNvPr>
          <p:cNvSpPr txBox="1">
            <a:spLocks/>
          </p:cNvSpPr>
          <p:nvPr/>
        </p:nvSpPr>
        <p:spPr>
          <a:xfrm flipH="1">
            <a:off x="5785554" y="3197156"/>
            <a:ext cx="2207826" cy="69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b="1" dirty="0"/>
              <a:t>Attention- question </a:t>
            </a:r>
          </a:p>
          <a:p>
            <a:pPr marL="0" indent="0"/>
            <a:r>
              <a:rPr lang="en-US" b="1" dirty="0"/>
              <a:t>83% answered correctly</a:t>
            </a:r>
            <a:endParaRPr lang="en-GB" b="1" dirty="0"/>
          </a:p>
        </p:txBody>
      </p:sp>
      <p:sp>
        <p:nvSpPr>
          <p:cNvPr id="16" name="Google Shape;1011;p42">
            <a:extLst>
              <a:ext uri="{FF2B5EF4-FFF2-40B4-BE49-F238E27FC236}">
                <a16:creationId xmlns:a16="http://schemas.microsoft.com/office/drawing/2014/main" id="{688088B5-3388-3CA0-B446-D02EF41CFACE}"/>
              </a:ext>
            </a:extLst>
          </p:cNvPr>
          <p:cNvSpPr txBox="1">
            <a:spLocks/>
          </p:cNvSpPr>
          <p:nvPr/>
        </p:nvSpPr>
        <p:spPr>
          <a:xfrm flipH="1">
            <a:off x="3845316" y="3197156"/>
            <a:ext cx="1876632" cy="11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/>
            <a:r>
              <a:rPr lang="en-US" b="1" dirty="0"/>
              <a:t>58% support using natural sweeteners</a:t>
            </a:r>
          </a:p>
          <a:p>
            <a:pPr marL="0" indent="0"/>
            <a:r>
              <a:rPr lang="en-US" b="1" dirty="0"/>
              <a:t>Like dates </a:t>
            </a:r>
            <a:endParaRPr lang="en-GB" b="1" dirty="0"/>
          </a:p>
          <a:p>
            <a:pPr marL="0" indent="0"/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02D64D-F197-EA01-1AC4-42BB1E809B16}"/>
              </a:ext>
            </a:extLst>
          </p:cNvPr>
          <p:cNvSpPr txBox="1"/>
          <p:nvPr/>
        </p:nvSpPr>
        <p:spPr>
          <a:xfrm>
            <a:off x="1142999" y="4450080"/>
            <a:ext cx="6592529" cy="686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buNone/>
            </a:pPr>
            <a:r>
              <a:rPr lang="en-US" sz="11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Chaffey and Ellis-Chadwick (2019) support using such measures to ensure data quality </a:t>
            </a:r>
            <a:r>
              <a:rPr lang="en-US" sz="11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en-GB" sz="11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  <a:buNone/>
            </a:pPr>
            <a:r>
              <a:rPr lang="en-GB" sz="105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                                                                   (Microsoft Forms,2025)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4" name="Google Shape;1724;p62"/>
          <p:cNvSpPr txBox="1">
            <a:spLocks noGrp="1"/>
          </p:cNvSpPr>
          <p:nvPr>
            <p:ph type="title" idx="2"/>
          </p:nvPr>
        </p:nvSpPr>
        <p:spPr>
          <a:xfrm>
            <a:off x="944679" y="71873"/>
            <a:ext cx="69264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From Data to Brand – </a:t>
            </a:r>
            <a:r>
              <a:rPr lang="en-GB" dirty="0" err="1">
                <a:solidFill>
                  <a:srgbClr val="C00000"/>
                </a:solidFill>
              </a:rPr>
              <a:t>SweetBalance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725" name="Google Shape;1725;p62"/>
          <p:cNvSpPr/>
          <p:nvPr/>
        </p:nvSpPr>
        <p:spPr>
          <a:xfrm flipH="1">
            <a:off x="3738057" y="2108444"/>
            <a:ext cx="1965525" cy="1175875"/>
          </a:xfrm>
          <a:custGeom>
            <a:avLst/>
            <a:gdLst/>
            <a:ahLst/>
            <a:cxnLst/>
            <a:rect l="l" t="t" r="r" b="b"/>
            <a:pathLst>
              <a:path w="78621" h="47035" extrusionOk="0">
                <a:moveTo>
                  <a:pt x="78621" y="315"/>
                </a:moveTo>
                <a:cubicBezTo>
                  <a:pt x="70763" y="-811"/>
                  <a:pt x="61118" y="2029"/>
                  <a:pt x="56158" y="8228"/>
                </a:cubicBezTo>
                <a:cubicBezTo>
                  <a:pt x="48309" y="18037"/>
                  <a:pt x="49215" y="33550"/>
                  <a:pt x="40332" y="42433"/>
                </a:cubicBezTo>
                <a:cubicBezTo>
                  <a:pt x="30821" y="51944"/>
                  <a:pt x="13451" y="43709"/>
                  <a:pt x="0" y="4370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733" name="Google Shape;1733;p62"/>
          <p:cNvSpPr txBox="1">
            <a:spLocks noGrp="1"/>
          </p:cNvSpPr>
          <p:nvPr>
            <p:ph type="title"/>
          </p:nvPr>
        </p:nvSpPr>
        <p:spPr>
          <a:xfrm>
            <a:off x="299772" y="4256662"/>
            <a:ext cx="2782082" cy="171042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GB" sz="1200" b="1" dirty="0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 Date-filled chocolate truffles, sugar-free Baklava, </a:t>
            </a:r>
            <a:r>
              <a:rPr lang="en-GB" sz="1200" b="1" dirty="0" err="1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Oat&amp;fig</a:t>
            </a:r>
            <a:r>
              <a:rPr lang="en-GB" sz="1200" b="1" dirty="0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 bars</a:t>
            </a:r>
            <a:br>
              <a:rPr lang="en-GB" sz="1200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GB" sz="1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en-GB" sz="1100" b="1" dirty="0">
                <a:solidFill>
                  <a:schemeClr val="bg2">
                    <a:lumMod val="25000"/>
                  </a:schemeClr>
                </a:solidFill>
              </a:rPr>
            </a:br>
            <a:br>
              <a:rPr lang="en-GB" dirty="0"/>
            </a:br>
            <a:endParaRPr dirty="0"/>
          </a:p>
        </p:txBody>
      </p:sp>
      <p:sp>
        <p:nvSpPr>
          <p:cNvPr id="1736" name="Google Shape;1736;p62"/>
          <p:cNvSpPr/>
          <p:nvPr/>
        </p:nvSpPr>
        <p:spPr>
          <a:xfrm flipH="1">
            <a:off x="3479942" y="1946561"/>
            <a:ext cx="200100" cy="2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" name="Google Shape;1726;p62">
            <a:extLst>
              <a:ext uri="{FF2B5EF4-FFF2-40B4-BE49-F238E27FC236}">
                <a16:creationId xmlns:a16="http://schemas.microsoft.com/office/drawing/2014/main" id="{82AD8F38-5F2F-D9FF-62E4-EC8BF6A64225}"/>
              </a:ext>
            </a:extLst>
          </p:cNvPr>
          <p:cNvGrpSpPr/>
          <p:nvPr/>
        </p:nvGrpSpPr>
        <p:grpSpPr>
          <a:xfrm rot="5400000">
            <a:off x="173260" y="1078984"/>
            <a:ext cx="3207541" cy="3256501"/>
            <a:chOff x="3580725" y="2020075"/>
            <a:chExt cx="1344925" cy="1786275"/>
          </a:xfrm>
        </p:grpSpPr>
        <p:sp>
          <p:nvSpPr>
            <p:cNvPr id="3" name="Google Shape;1727;p62">
              <a:extLst>
                <a:ext uri="{FF2B5EF4-FFF2-40B4-BE49-F238E27FC236}">
                  <a16:creationId xmlns:a16="http://schemas.microsoft.com/office/drawing/2014/main" id="{A649321D-9E56-F353-F555-F452D4574C3F}"/>
                </a:ext>
              </a:extLst>
            </p:cNvPr>
            <p:cNvSpPr/>
            <p:nvPr/>
          </p:nvSpPr>
          <p:spPr>
            <a:xfrm>
              <a:off x="3681925" y="2020075"/>
              <a:ext cx="1243725" cy="1786275"/>
            </a:xfrm>
            <a:custGeom>
              <a:avLst/>
              <a:gdLst/>
              <a:ahLst/>
              <a:cxnLst/>
              <a:rect l="l" t="t" r="r" b="b"/>
              <a:pathLst>
                <a:path w="49749" h="71451" extrusionOk="0">
                  <a:moveTo>
                    <a:pt x="1574" y="1"/>
                  </a:moveTo>
                  <a:cubicBezTo>
                    <a:pt x="706" y="1"/>
                    <a:pt x="1" y="706"/>
                    <a:pt x="1" y="1574"/>
                  </a:cubicBezTo>
                  <a:lnTo>
                    <a:pt x="1" y="69877"/>
                  </a:lnTo>
                  <a:cubicBezTo>
                    <a:pt x="1" y="70746"/>
                    <a:pt x="706" y="71451"/>
                    <a:pt x="1574" y="71451"/>
                  </a:cubicBezTo>
                  <a:lnTo>
                    <a:pt x="48175" y="71451"/>
                  </a:lnTo>
                  <a:cubicBezTo>
                    <a:pt x="49044" y="71451"/>
                    <a:pt x="49748" y="70746"/>
                    <a:pt x="49748" y="69877"/>
                  </a:cubicBezTo>
                  <a:lnTo>
                    <a:pt x="49748" y="1574"/>
                  </a:lnTo>
                  <a:cubicBezTo>
                    <a:pt x="49748" y="706"/>
                    <a:pt x="49044" y="1"/>
                    <a:pt x="481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1728;p62">
              <a:extLst>
                <a:ext uri="{FF2B5EF4-FFF2-40B4-BE49-F238E27FC236}">
                  <a16:creationId xmlns:a16="http://schemas.microsoft.com/office/drawing/2014/main" id="{0D6EE746-52AB-D6A9-20FF-4BF10AEF199E}"/>
                </a:ext>
              </a:extLst>
            </p:cNvPr>
            <p:cNvSpPr/>
            <p:nvPr/>
          </p:nvSpPr>
          <p:spPr>
            <a:xfrm>
              <a:off x="3580725" y="2020075"/>
              <a:ext cx="1250250" cy="1786275"/>
            </a:xfrm>
            <a:custGeom>
              <a:avLst/>
              <a:gdLst/>
              <a:ahLst/>
              <a:cxnLst/>
              <a:rect l="l" t="t" r="r" b="b"/>
              <a:pathLst>
                <a:path w="50010" h="71451" extrusionOk="0">
                  <a:moveTo>
                    <a:pt x="2527" y="1"/>
                  </a:moveTo>
                  <a:cubicBezTo>
                    <a:pt x="1147" y="1"/>
                    <a:pt x="33" y="1109"/>
                    <a:pt x="0" y="2492"/>
                  </a:cubicBezTo>
                  <a:lnTo>
                    <a:pt x="0" y="68975"/>
                  </a:lnTo>
                  <a:cubicBezTo>
                    <a:pt x="33" y="70358"/>
                    <a:pt x="1147" y="71451"/>
                    <a:pt x="2526" y="71451"/>
                  </a:cubicBezTo>
                  <a:cubicBezTo>
                    <a:pt x="2537" y="71451"/>
                    <a:pt x="2547" y="71451"/>
                    <a:pt x="2557" y="71451"/>
                  </a:cubicBezTo>
                  <a:lnTo>
                    <a:pt x="50010" y="71451"/>
                  </a:lnTo>
                  <a:lnTo>
                    <a:pt x="50010" y="1"/>
                  </a:lnTo>
                  <a:lnTo>
                    <a:pt x="2557" y="1"/>
                  </a:lnTo>
                  <a:cubicBezTo>
                    <a:pt x="2547" y="1"/>
                    <a:pt x="2537" y="1"/>
                    <a:pt x="25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729;p62">
              <a:extLst>
                <a:ext uri="{FF2B5EF4-FFF2-40B4-BE49-F238E27FC236}">
                  <a16:creationId xmlns:a16="http://schemas.microsoft.com/office/drawing/2014/main" id="{A9ACD15D-57D7-10D4-4645-8E2A5B0EC9AA}"/>
                </a:ext>
              </a:extLst>
            </p:cNvPr>
            <p:cNvSpPr/>
            <p:nvPr/>
          </p:nvSpPr>
          <p:spPr>
            <a:xfrm>
              <a:off x="3680303" y="2113921"/>
              <a:ext cx="1140025" cy="1511564"/>
            </a:xfrm>
            <a:custGeom>
              <a:avLst/>
              <a:gdLst/>
              <a:ahLst/>
              <a:cxnLst/>
              <a:rect l="l" t="t" r="r" b="b"/>
              <a:pathLst>
                <a:path w="45601" h="60944" extrusionOk="0">
                  <a:moveTo>
                    <a:pt x="426" y="1"/>
                  </a:moveTo>
                  <a:cubicBezTo>
                    <a:pt x="197" y="1"/>
                    <a:pt x="0" y="181"/>
                    <a:pt x="0" y="427"/>
                  </a:cubicBezTo>
                  <a:lnTo>
                    <a:pt x="0" y="60534"/>
                  </a:lnTo>
                  <a:cubicBezTo>
                    <a:pt x="0" y="60763"/>
                    <a:pt x="197" y="60943"/>
                    <a:pt x="426" y="60943"/>
                  </a:cubicBezTo>
                  <a:lnTo>
                    <a:pt x="45191" y="60943"/>
                  </a:lnTo>
                  <a:cubicBezTo>
                    <a:pt x="45421" y="60943"/>
                    <a:pt x="45601" y="60763"/>
                    <a:pt x="45601" y="60534"/>
                  </a:cubicBezTo>
                  <a:lnTo>
                    <a:pt x="45601" y="427"/>
                  </a:lnTo>
                  <a:cubicBezTo>
                    <a:pt x="45601" y="181"/>
                    <a:pt x="45421" y="1"/>
                    <a:pt x="45191" y="1"/>
                  </a:cubicBezTo>
                  <a:close/>
                </a:path>
              </a:pathLst>
            </a:custGeom>
            <a:solidFill>
              <a:srgbClr val="F464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730;p62">
              <a:extLst>
                <a:ext uri="{FF2B5EF4-FFF2-40B4-BE49-F238E27FC236}">
                  <a16:creationId xmlns:a16="http://schemas.microsoft.com/office/drawing/2014/main" id="{3F19B8DE-D0E2-8570-7320-CEFD7CE4552B}"/>
                </a:ext>
              </a:extLst>
            </p:cNvPr>
            <p:cNvSpPr/>
            <p:nvPr/>
          </p:nvSpPr>
          <p:spPr>
            <a:xfrm>
              <a:off x="4237099" y="2051650"/>
              <a:ext cx="28700" cy="24925"/>
            </a:xfrm>
            <a:custGeom>
              <a:avLst/>
              <a:gdLst/>
              <a:ahLst/>
              <a:cxnLst/>
              <a:rect l="l" t="t" r="r" b="b"/>
              <a:pathLst>
                <a:path w="1148" h="997" extrusionOk="0">
                  <a:moveTo>
                    <a:pt x="492" y="0"/>
                  </a:moveTo>
                  <a:cubicBezTo>
                    <a:pt x="214" y="0"/>
                    <a:pt x="0" y="230"/>
                    <a:pt x="0" y="508"/>
                  </a:cubicBezTo>
                  <a:cubicBezTo>
                    <a:pt x="0" y="798"/>
                    <a:pt x="243" y="996"/>
                    <a:pt x="496" y="996"/>
                  </a:cubicBezTo>
                  <a:cubicBezTo>
                    <a:pt x="615" y="996"/>
                    <a:pt x="737" y="952"/>
                    <a:pt x="836" y="852"/>
                  </a:cubicBezTo>
                  <a:cubicBezTo>
                    <a:pt x="1148" y="541"/>
                    <a:pt x="935" y="0"/>
                    <a:pt x="4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731;p62">
              <a:extLst>
                <a:ext uri="{FF2B5EF4-FFF2-40B4-BE49-F238E27FC236}">
                  <a16:creationId xmlns:a16="http://schemas.microsoft.com/office/drawing/2014/main" id="{AFBC9F65-68C0-F1D8-C98A-F1F49546BCA9}"/>
                </a:ext>
              </a:extLst>
            </p:cNvPr>
            <p:cNvSpPr/>
            <p:nvPr/>
          </p:nvSpPr>
          <p:spPr>
            <a:xfrm>
              <a:off x="4213958" y="3667150"/>
              <a:ext cx="125000" cy="106825"/>
            </a:xfrm>
            <a:custGeom>
              <a:avLst/>
              <a:gdLst/>
              <a:ahLst/>
              <a:cxnLst/>
              <a:rect l="l" t="t" r="r" b="b"/>
              <a:pathLst>
                <a:path w="5000" h="4273" extrusionOk="0">
                  <a:moveTo>
                    <a:pt x="2869" y="355"/>
                  </a:moveTo>
                  <a:cubicBezTo>
                    <a:pt x="3836" y="355"/>
                    <a:pt x="4639" y="1158"/>
                    <a:pt x="4639" y="2142"/>
                  </a:cubicBezTo>
                  <a:cubicBezTo>
                    <a:pt x="4639" y="3206"/>
                    <a:pt x="3762" y="3917"/>
                    <a:pt x="2850" y="3917"/>
                  </a:cubicBezTo>
                  <a:cubicBezTo>
                    <a:pt x="2413" y="3917"/>
                    <a:pt x="1968" y="3754"/>
                    <a:pt x="1607" y="3387"/>
                  </a:cubicBezTo>
                  <a:cubicBezTo>
                    <a:pt x="492" y="2273"/>
                    <a:pt x="1279" y="355"/>
                    <a:pt x="2869" y="355"/>
                  </a:cubicBezTo>
                  <a:close/>
                  <a:moveTo>
                    <a:pt x="2849" y="1"/>
                  </a:moveTo>
                  <a:cubicBezTo>
                    <a:pt x="2320" y="1"/>
                    <a:pt x="1781" y="197"/>
                    <a:pt x="1344" y="634"/>
                  </a:cubicBezTo>
                  <a:cubicBezTo>
                    <a:pt x="0" y="1978"/>
                    <a:pt x="967" y="4273"/>
                    <a:pt x="2869" y="4273"/>
                  </a:cubicBezTo>
                  <a:cubicBezTo>
                    <a:pt x="4049" y="4273"/>
                    <a:pt x="5000" y="3306"/>
                    <a:pt x="5000" y="2142"/>
                  </a:cubicBezTo>
                  <a:cubicBezTo>
                    <a:pt x="5000" y="847"/>
                    <a:pt x="3946" y="1"/>
                    <a:pt x="28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" name="Picture 8" descr="A close up of food&#10;&#10;AI-generated content may be incorrect.">
            <a:extLst>
              <a:ext uri="{FF2B5EF4-FFF2-40B4-BE49-F238E27FC236}">
                <a16:creationId xmlns:a16="http://schemas.microsoft.com/office/drawing/2014/main" id="{4FF92B3F-23D2-8C79-FB15-6A6D064FD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51" y="1289439"/>
            <a:ext cx="2841711" cy="278719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442E689-5C49-3A6C-F065-812A624F4E0D}"/>
              </a:ext>
            </a:extLst>
          </p:cNvPr>
          <p:cNvSpPr txBox="1"/>
          <p:nvPr/>
        </p:nvSpPr>
        <p:spPr>
          <a:xfrm>
            <a:off x="5891403" y="4311005"/>
            <a:ext cx="31195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 </a:t>
            </a:r>
            <a:br>
              <a:rPr lang="en-GB" sz="1200" b="1" dirty="0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</a:br>
            <a:r>
              <a:rPr lang="en-GB" sz="1200" b="1" dirty="0">
                <a:solidFill>
                  <a:schemeClr val="tx2">
                    <a:lumMod val="50000"/>
                  </a:schemeClr>
                </a:solidFill>
                <a:latin typeface="Rubik Medium" panose="020B0604020202020204" charset="-79"/>
                <a:cs typeface="Rubik Medium" panose="020B0604020202020204" charset="-79"/>
              </a:rPr>
              <a:t>  Supermarket names included in social media posts.</a:t>
            </a:r>
            <a:endParaRPr lang="en-GB" sz="1200" dirty="0">
              <a:solidFill>
                <a:schemeClr val="tx2">
                  <a:lumMod val="50000"/>
                </a:schemeClr>
              </a:solidFill>
              <a:latin typeface="Rubik Medium" panose="020B0604020202020204" charset="-79"/>
              <a:cs typeface="Rubik Medium" panose="020B0604020202020204" charset="-79"/>
            </a:endParaRPr>
          </a:p>
        </p:txBody>
      </p:sp>
      <p:sp>
        <p:nvSpPr>
          <p:cNvPr id="20" name="Google Shape;1736;p62">
            <a:extLst>
              <a:ext uri="{FF2B5EF4-FFF2-40B4-BE49-F238E27FC236}">
                <a16:creationId xmlns:a16="http://schemas.microsoft.com/office/drawing/2014/main" id="{EECC4260-5851-2A7F-F2EB-76EFD75BC241}"/>
              </a:ext>
            </a:extLst>
          </p:cNvPr>
          <p:cNvSpPr/>
          <p:nvPr/>
        </p:nvSpPr>
        <p:spPr>
          <a:xfrm flipH="1">
            <a:off x="5691303" y="3015002"/>
            <a:ext cx="200100" cy="2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" name="Google Shape;1726;p62">
            <a:extLst>
              <a:ext uri="{FF2B5EF4-FFF2-40B4-BE49-F238E27FC236}">
                <a16:creationId xmlns:a16="http://schemas.microsoft.com/office/drawing/2014/main" id="{8CB5B689-34EE-299C-58C4-4E7CE15719E0}"/>
              </a:ext>
            </a:extLst>
          </p:cNvPr>
          <p:cNvGrpSpPr/>
          <p:nvPr/>
        </p:nvGrpSpPr>
        <p:grpSpPr>
          <a:xfrm rot="5400000">
            <a:off x="5982826" y="1134750"/>
            <a:ext cx="3042846" cy="3200976"/>
            <a:chOff x="3580725" y="2020075"/>
            <a:chExt cx="1344925" cy="1786275"/>
          </a:xfrm>
        </p:grpSpPr>
        <p:sp>
          <p:nvSpPr>
            <p:cNvPr id="22" name="Google Shape;1727;p62">
              <a:extLst>
                <a:ext uri="{FF2B5EF4-FFF2-40B4-BE49-F238E27FC236}">
                  <a16:creationId xmlns:a16="http://schemas.microsoft.com/office/drawing/2014/main" id="{F40271B0-DC95-7B50-4B5E-F116A96056B4}"/>
                </a:ext>
              </a:extLst>
            </p:cNvPr>
            <p:cNvSpPr/>
            <p:nvPr/>
          </p:nvSpPr>
          <p:spPr>
            <a:xfrm>
              <a:off x="3681925" y="2020075"/>
              <a:ext cx="1243725" cy="1786275"/>
            </a:xfrm>
            <a:custGeom>
              <a:avLst/>
              <a:gdLst/>
              <a:ahLst/>
              <a:cxnLst/>
              <a:rect l="l" t="t" r="r" b="b"/>
              <a:pathLst>
                <a:path w="49749" h="71451" extrusionOk="0">
                  <a:moveTo>
                    <a:pt x="1574" y="1"/>
                  </a:moveTo>
                  <a:cubicBezTo>
                    <a:pt x="706" y="1"/>
                    <a:pt x="1" y="706"/>
                    <a:pt x="1" y="1574"/>
                  </a:cubicBezTo>
                  <a:lnTo>
                    <a:pt x="1" y="69877"/>
                  </a:lnTo>
                  <a:cubicBezTo>
                    <a:pt x="1" y="70746"/>
                    <a:pt x="706" y="71451"/>
                    <a:pt x="1574" y="71451"/>
                  </a:cubicBezTo>
                  <a:lnTo>
                    <a:pt x="48175" y="71451"/>
                  </a:lnTo>
                  <a:cubicBezTo>
                    <a:pt x="49044" y="71451"/>
                    <a:pt x="49748" y="70746"/>
                    <a:pt x="49748" y="69877"/>
                  </a:cubicBezTo>
                  <a:lnTo>
                    <a:pt x="49748" y="1574"/>
                  </a:lnTo>
                  <a:cubicBezTo>
                    <a:pt x="49748" y="706"/>
                    <a:pt x="49044" y="1"/>
                    <a:pt x="481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28;p62">
              <a:extLst>
                <a:ext uri="{FF2B5EF4-FFF2-40B4-BE49-F238E27FC236}">
                  <a16:creationId xmlns:a16="http://schemas.microsoft.com/office/drawing/2014/main" id="{E890B059-8704-D3E8-1F62-A6EB21EBD4E8}"/>
                </a:ext>
              </a:extLst>
            </p:cNvPr>
            <p:cNvSpPr/>
            <p:nvPr/>
          </p:nvSpPr>
          <p:spPr>
            <a:xfrm>
              <a:off x="3580725" y="2020075"/>
              <a:ext cx="1250250" cy="1786275"/>
            </a:xfrm>
            <a:custGeom>
              <a:avLst/>
              <a:gdLst/>
              <a:ahLst/>
              <a:cxnLst/>
              <a:rect l="l" t="t" r="r" b="b"/>
              <a:pathLst>
                <a:path w="50010" h="71451" extrusionOk="0">
                  <a:moveTo>
                    <a:pt x="2527" y="1"/>
                  </a:moveTo>
                  <a:cubicBezTo>
                    <a:pt x="1147" y="1"/>
                    <a:pt x="33" y="1109"/>
                    <a:pt x="0" y="2492"/>
                  </a:cubicBezTo>
                  <a:lnTo>
                    <a:pt x="0" y="68975"/>
                  </a:lnTo>
                  <a:cubicBezTo>
                    <a:pt x="33" y="70358"/>
                    <a:pt x="1147" y="71451"/>
                    <a:pt x="2526" y="71451"/>
                  </a:cubicBezTo>
                  <a:cubicBezTo>
                    <a:pt x="2537" y="71451"/>
                    <a:pt x="2547" y="71451"/>
                    <a:pt x="2557" y="71451"/>
                  </a:cubicBezTo>
                  <a:lnTo>
                    <a:pt x="50010" y="71451"/>
                  </a:lnTo>
                  <a:lnTo>
                    <a:pt x="50010" y="1"/>
                  </a:lnTo>
                  <a:lnTo>
                    <a:pt x="2557" y="1"/>
                  </a:lnTo>
                  <a:cubicBezTo>
                    <a:pt x="2547" y="1"/>
                    <a:pt x="2537" y="1"/>
                    <a:pt x="25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29;p62">
              <a:extLst>
                <a:ext uri="{FF2B5EF4-FFF2-40B4-BE49-F238E27FC236}">
                  <a16:creationId xmlns:a16="http://schemas.microsoft.com/office/drawing/2014/main" id="{F3F5CD47-63F7-B66A-78BD-E22BC4D1ABDD}"/>
                </a:ext>
              </a:extLst>
            </p:cNvPr>
            <p:cNvSpPr/>
            <p:nvPr/>
          </p:nvSpPr>
          <p:spPr>
            <a:xfrm>
              <a:off x="3680303" y="2113921"/>
              <a:ext cx="1140025" cy="1511564"/>
            </a:xfrm>
            <a:custGeom>
              <a:avLst/>
              <a:gdLst/>
              <a:ahLst/>
              <a:cxnLst/>
              <a:rect l="l" t="t" r="r" b="b"/>
              <a:pathLst>
                <a:path w="45601" h="60944" extrusionOk="0">
                  <a:moveTo>
                    <a:pt x="426" y="1"/>
                  </a:moveTo>
                  <a:cubicBezTo>
                    <a:pt x="197" y="1"/>
                    <a:pt x="0" y="181"/>
                    <a:pt x="0" y="427"/>
                  </a:cubicBezTo>
                  <a:lnTo>
                    <a:pt x="0" y="60534"/>
                  </a:lnTo>
                  <a:cubicBezTo>
                    <a:pt x="0" y="60763"/>
                    <a:pt x="197" y="60943"/>
                    <a:pt x="426" y="60943"/>
                  </a:cubicBezTo>
                  <a:lnTo>
                    <a:pt x="45191" y="60943"/>
                  </a:lnTo>
                  <a:cubicBezTo>
                    <a:pt x="45421" y="60943"/>
                    <a:pt x="45601" y="60763"/>
                    <a:pt x="45601" y="60534"/>
                  </a:cubicBezTo>
                  <a:lnTo>
                    <a:pt x="45601" y="427"/>
                  </a:lnTo>
                  <a:cubicBezTo>
                    <a:pt x="45601" y="181"/>
                    <a:pt x="45421" y="1"/>
                    <a:pt x="45191" y="1"/>
                  </a:cubicBezTo>
                  <a:close/>
                </a:path>
              </a:pathLst>
            </a:custGeom>
            <a:solidFill>
              <a:srgbClr val="F464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0;p62">
              <a:extLst>
                <a:ext uri="{FF2B5EF4-FFF2-40B4-BE49-F238E27FC236}">
                  <a16:creationId xmlns:a16="http://schemas.microsoft.com/office/drawing/2014/main" id="{19763FB2-6D99-C908-C759-7AF838D83221}"/>
                </a:ext>
              </a:extLst>
            </p:cNvPr>
            <p:cNvSpPr/>
            <p:nvPr/>
          </p:nvSpPr>
          <p:spPr>
            <a:xfrm>
              <a:off x="4237099" y="2051650"/>
              <a:ext cx="28700" cy="24925"/>
            </a:xfrm>
            <a:custGeom>
              <a:avLst/>
              <a:gdLst/>
              <a:ahLst/>
              <a:cxnLst/>
              <a:rect l="l" t="t" r="r" b="b"/>
              <a:pathLst>
                <a:path w="1148" h="997" extrusionOk="0">
                  <a:moveTo>
                    <a:pt x="492" y="0"/>
                  </a:moveTo>
                  <a:cubicBezTo>
                    <a:pt x="214" y="0"/>
                    <a:pt x="0" y="230"/>
                    <a:pt x="0" y="508"/>
                  </a:cubicBezTo>
                  <a:cubicBezTo>
                    <a:pt x="0" y="798"/>
                    <a:pt x="243" y="996"/>
                    <a:pt x="496" y="996"/>
                  </a:cubicBezTo>
                  <a:cubicBezTo>
                    <a:pt x="615" y="996"/>
                    <a:pt x="737" y="952"/>
                    <a:pt x="836" y="852"/>
                  </a:cubicBezTo>
                  <a:cubicBezTo>
                    <a:pt x="1148" y="541"/>
                    <a:pt x="935" y="0"/>
                    <a:pt x="4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1;p62">
              <a:extLst>
                <a:ext uri="{FF2B5EF4-FFF2-40B4-BE49-F238E27FC236}">
                  <a16:creationId xmlns:a16="http://schemas.microsoft.com/office/drawing/2014/main" id="{64231E30-72C0-AAA6-E70E-7E19AD201C8E}"/>
                </a:ext>
              </a:extLst>
            </p:cNvPr>
            <p:cNvSpPr/>
            <p:nvPr/>
          </p:nvSpPr>
          <p:spPr>
            <a:xfrm>
              <a:off x="4213958" y="3667150"/>
              <a:ext cx="125000" cy="106825"/>
            </a:xfrm>
            <a:custGeom>
              <a:avLst/>
              <a:gdLst/>
              <a:ahLst/>
              <a:cxnLst/>
              <a:rect l="l" t="t" r="r" b="b"/>
              <a:pathLst>
                <a:path w="5000" h="4273" extrusionOk="0">
                  <a:moveTo>
                    <a:pt x="2869" y="355"/>
                  </a:moveTo>
                  <a:cubicBezTo>
                    <a:pt x="3836" y="355"/>
                    <a:pt x="4639" y="1158"/>
                    <a:pt x="4639" y="2142"/>
                  </a:cubicBezTo>
                  <a:cubicBezTo>
                    <a:pt x="4639" y="3206"/>
                    <a:pt x="3762" y="3917"/>
                    <a:pt x="2850" y="3917"/>
                  </a:cubicBezTo>
                  <a:cubicBezTo>
                    <a:pt x="2413" y="3917"/>
                    <a:pt x="1968" y="3754"/>
                    <a:pt x="1607" y="3387"/>
                  </a:cubicBezTo>
                  <a:cubicBezTo>
                    <a:pt x="492" y="2273"/>
                    <a:pt x="1279" y="355"/>
                    <a:pt x="2869" y="355"/>
                  </a:cubicBezTo>
                  <a:close/>
                  <a:moveTo>
                    <a:pt x="2849" y="1"/>
                  </a:moveTo>
                  <a:cubicBezTo>
                    <a:pt x="2320" y="1"/>
                    <a:pt x="1781" y="197"/>
                    <a:pt x="1344" y="634"/>
                  </a:cubicBezTo>
                  <a:cubicBezTo>
                    <a:pt x="0" y="1978"/>
                    <a:pt x="967" y="4273"/>
                    <a:pt x="2869" y="4273"/>
                  </a:cubicBezTo>
                  <a:cubicBezTo>
                    <a:pt x="4049" y="4273"/>
                    <a:pt x="5000" y="3306"/>
                    <a:pt x="5000" y="2142"/>
                  </a:cubicBezTo>
                  <a:cubicBezTo>
                    <a:pt x="5000" y="847"/>
                    <a:pt x="3946" y="1"/>
                    <a:pt x="28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7" name="Picture 26" descr="A screenshot of a phone&#10;&#10;AI-generated content may be incorrect.">
            <a:extLst>
              <a:ext uri="{FF2B5EF4-FFF2-40B4-BE49-F238E27FC236}">
                <a16:creationId xmlns:a16="http://schemas.microsoft.com/office/drawing/2014/main" id="{C357098E-363A-817F-8B53-97E4605E8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221" y="1439106"/>
            <a:ext cx="2735687" cy="260335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2B89CCA-33F5-5031-A63F-18C97BD67EDB}"/>
              </a:ext>
            </a:extLst>
          </p:cNvPr>
          <p:cNvSpPr txBox="1"/>
          <p:nvPr/>
        </p:nvSpPr>
        <p:spPr>
          <a:xfrm>
            <a:off x="670996" y="4854150"/>
            <a:ext cx="474248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                                           </a:t>
            </a:r>
            <a:r>
              <a:rPr lang="en-GB" sz="105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en-GB" sz="105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(Canva,2025</a:t>
            </a:r>
            <a:r>
              <a:rPr lang="en-GB" sz="105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05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BCB429-4A74-692C-915A-EFEB1F4B7D94}"/>
              </a:ext>
            </a:extLst>
          </p:cNvPr>
          <p:cNvSpPr txBox="1"/>
          <p:nvPr/>
        </p:nvSpPr>
        <p:spPr>
          <a:xfrm>
            <a:off x="1690813" y="709031"/>
            <a:ext cx="650850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 err="1">
                <a:solidFill>
                  <a:schemeClr val="bg2">
                    <a:lumMod val="25000"/>
                  </a:schemeClr>
                </a:solidFill>
              </a:rPr>
              <a:t>SweetBalance</a:t>
            </a:r>
            <a:r>
              <a:rPr lang="en-GB" sz="1200" b="1" dirty="0">
                <a:solidFill>
                  <a:schemeClr val="bg2">
                    <a:lumMod val="25000"/>
                  </a:schemeClr>
                </a:solidFill>
              </a:rPr>
              <a:t>: Where balance means health and happiness in every bite</a:t>
            </a:r>
            <a:endParaRPr lang="en-GB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038B524D-AAA9-FA88-7AAA-65FDAE2B30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-206125" y="3495438"/>
            <a:ext cx="2829538" cy="1107600"/>
          </a:xfrm>
        </p:spPr>
        <p:txBody>
          <a:bodyPr/>
          <a:lstStyle/>
          <a:p>
            <a:pPr algn="ctr"/>
            <a:r>
              <a:rPr lang="en-GB" dirty="0"/>
              <a:t> </a:t>
            </a:r>
            <a:r>
              <a:rPr lang="en-GB" b="1" dirty="0"/>
              <a:t>Homepage shares the brand origin story and highlights ingredients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DC609D3-7F24-13BB-7E47-A5A5996107EA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815340" y="0"/>
            <a:ext cx="7223580" cy="848256"/>
          </a:xfrm>
        </p:spPr>
        <p:txBody>
          <a:bodyPr/>
          <a:lstStyle/>
          <a:p>
            <a:r>
              <a:rPr lang="en-GB" sz="2400" dirty="0">
                <a:solidFill>
                  <a:srgbClr val="C00000"/>
                </a:solidFill>
              </a:rPr>
              <a:t>Website and SEO – Being Seen Online</a:t>
            </a:r>
            <a:br>
              <a:rPr lang="en-GB" dirty="0">
                <a:solidFill>
                  <a:srgbClr val="C00000"/>
                </a:solidFill>
              </a:rPr>
            </a:br>
            <a:br>
              <a:rPr lang="en-GB" dirty="0"/>
            </a:b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FE48ED-DD9D-4088-C20E-11494686D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557" y="905373"/>
            <a:ext cx="2500875" cy="2058807"/>
          </a:xfrm>
          <a:prstGeom prst="rect">
            <a:avLst/>
          </a:prstGeom>
        </p:spPr>
      </p:pic>
      <p:pic>
        <p:nvPicPr>
          <p:cNvPr id="10" name="Picture 9" descr="A close up of a box of chocolates&#10;&#10;AI-generated content may be incorrect.">
            <a:extLst>
              <a:ext uri="{FF2B5EF4-FFF2-40B4-BE49-F238E27FC236}">
                <a16:creationId xmlns:a16="http://schemas.microsoft.com/office/drawing/2014/main" id="{0EDF8989-AD58-2103-64D2-B4C6D28D4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276" y="905373"/>
            <a:ext cx="2500875" cy="20588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6ACBD2-0E72-C7B1-C0AA-FE48E846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8514" y="905373"/>
            <a:ext cx="2484120" cy="205880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AE3BFB-F555-5B5E-7C03-DF614454C086}"/>
              </a:ext>
            </a:extLst>
          </p:cNvPr>
          <p:cNvSpPr txBox="1"/>
          <p:nvPr/>
        </p:nvSpPr>
        <p:spPr>
          <a:xfrm>
            <a:off x="3188265" y="2964180"/>
            <a:ext cx="28114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I </a:t>
            </a:r>
            <a:r>
              <a:rPr lang="en-GB" sz="1400" b="1" dirty="0">
                <a:solidFill>
                  <a:srgbClr val="C00000"/>
                </a:solidFill>
              </a:rPr>
              <a:t>Built two pages using </a:t>
            </a:r>
            <a:r>
              <a:rPr lang="en-GB" b="1" dirty="0">
                <a:solidFill>
                  <a:srgbClr val="C00000"/>
                </a:solidFill>
              </a:rPr>
              <a:t>W</a:t>
            </a:r>
            <a:r>
              <a:rPr lang="en-GB" sz="1400" b="1" dirty="0">
                <a:solidFill>
                  <a:srgbClr val="C00000"/>
                </a:solidFill>
              </a:rPr>
              <a:t>eebly </a:t>
            </a:r>
            <a:endParaRPr lang="en-GB" b="1" dirty="0"/>
          </a:p>
        </p:txBody>
      </p:sp>
      <p:sp>
        <p:nvSpPr>
          <p:cNvPr id="15" name="Subtitle 1">
            <a:extLst>
              <a:ext uri="{FF2B5EF4-FFF2-40B4-BE49-F238E27FC236}">
                <a16:creationId xmlns:a16="http://schemas.microsoft.com/office/drawing/2014/main" id="{8C1DF2B8-675B-77F8-1D1A-A3D1F44A7387}"/>
              </a:ext>
            </a:extLst>
          </p:cNvPr>
          <p:cNvSpPr txBox="1">
            <a:spLocks/>
          </p:cNvSpPr>
          <p:nvPr/>
        </p:nvSpPr>
        <p:spPr>
          <a:xfrm flipH="1">
            <a:off x="3164197" y="3495438"/>
            <a:ext cx="2609865" cy="11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algn="ctr"/>
            <a:r>
              <a:rPr lang="en-GB" b="1" dirty="0"/>
              <a:t>The Product page shows full menu</a:t>
            </a:r>
          </a:p>
          <a:p>
            <a:pPr algn="ctr"/>
            <a:r>
              <a:rPr lang="en-GB" b="1" dirty="0"/>
              <a:t>Look clean and welcoming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Subtitle 1">
            <a:extLst>
              <a:ext uri="{FF2B5EF4-FFF2-40B4-BE49-F238E27FC236}">
                <a16:creationId xmlns:a16="http://schemas.microsoft.com/office/drawing/2014/main" id="{44CF200C-AFF3-AA2C-5AB6-A6312D3A42D7}"/>
              </a:ext>
            </a:extLst>
          </p:cNvPr>
          <p:cNvSpPr txBox="1">
            <a:spLocks/>
          </p:cNvSpPr>
          <p:nvPr/>
        </p:nvSpPr>
        <p:spPr>
          <a:xfrm flipH="1">
            <a:off x="6314845" y="3271957"/>
            <a:ext cx="2811459" cy="11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None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algn="ctr"/>
            <a:endParaRPr lang="en-GB" b="1" dirty="0"/>
          </a:p>
          <a:p>
            <a:pPr marL="114300" indent="0" algn="ctr"/>
            <a:r>
              <a:rPr lang="en-GB" b="1" dirty="0"/>
              <a:t> Diabetic-friendly chocolate.</a:t>
            </a:r>
          </a:p>
          <a:p>
            <a:pPr marL="114300" indent="0" algn="ctr"/>
            <a:r>
              <a:rPr lang="en-GB" b="1" dirty="0"/>
              <a:t>Alt-text on images to improve visibility .</a:t>
            </a:r>
          </a:p>
          <a:p>
            <a:pPr marL="114300" indent="0"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1B7EA4D-269D-4F4E-565F-3517764410CF}"/>
              </a:ext>
            </a:extLst>
          </p:cNvPr>
          <p:cNvSpPr txBox="1"/>
          <p:nvPr/>
        </p:nvSpPr>
        <p:spPr>
          <a:xfrm>
            <a:off x="3719594" y="4835723"/>
            <a:ext cx="46029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(Weebly,2025</a:t>
            </a:r>
            <a:r>
              <a:rPr lang="en-GB" sz="1200" b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847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E0F72C-B3AD-E247-E4BF-23FFCC5D1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4931" y="4621276"/>
            <a:ext cx="4999704" cy="453513"/>
          </a:xfrm>
        </p:spPr>
        <p:txBody>
          <a:bodyPr/>
          <a:lstStyle/>
          <a:p>
            <a:pPr marL="139700" indent="0">
              <a:buNone/>
            </a:pPr>
            <a:r>
              <a:rPr lang="en-GB" b="1" dirty="0">
                <a:solidFill>
                  <a:srgbClr val="C00000"/>
                </a:solidFill>
              </a:rPr>
              <a:t>     Excel for income/expenses and profit tracking.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CDF0CC1-9C21-B000-AF60-529AE7F26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261" y="127050"/>
            <a:ext cx="7665540" cy="66360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Excel and Bar Chart – Financial Planning</a:t>
            </a:r>
          </a:p>
        </p:txBody>
      </p:sp>
      <p:grpSp>
        <p:nvGrpSpPr>
          <p:cNvPr id="8" name="Google Shape;1712;p61">
            <a:extLst>
              <a:ext uri="{FF2B5EF4-FFF2-40B4-BE49-F238E27FC236}">
                <a16:creationId xmlns:a16="http://schemas.microsoft.com/office/drawing/2014/main" id="{67F81888-6F02-FA7B-893A-791DF6B5D666}"/>
              </a:ext>
            </a:extLst>
          </p:cNvPr>
          <p:cNvGrpSpPr/>
          <p:nvPr/>
        </p:nvGrpSpPr>
        <p:grpSpPr>
          <a:xfrm>
            <a:off x="1614948" y="1109105"/>
            <a:ext cx="6053124" cy="3512172"/>
            <a:chOff x="3675723" y="1369555"/>
            <a:chExt cx="4439400" cy="2409517"/>
          </a:xfrm>
        </p:grpSpPr>
        <p:sp>
          <p:nvSpPr>
            <p:cNvPr id="9" name="Google Shape;1713;p61">
              <a:extLst>
                <a:ext uri="{FF2B5EF4-FFF2-40B4-BE49-F238E27FC236}">
                  <a16:creationId xmlns:a16="http://schemas.microsoft.com/office/drawing/2014/main" id="{24D7A92F-4B09-6457-51F9-A0C572EEEEC9}"/>
                </a:ext>
              </a:extLst>
            </p:cNvPr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14;p61">
              <a:extLst>
                <a:ext uri="{FF2B5EF4-FFF2-40B4-BE49-F238E27FC236}">
                  <a16:creationId xmlns:a16="http://schemas.microsoft.com/office/drawing/2014/main" id="{6461174D-CBFE-1739-75A4-7FE52471B8D5}"/>
                </a:ext>
              </a:extLst>
            </p:cNvPr>
            <p:cNvSpPr/>
            <p:nvPr/>
          </p:nvSpPr>
          <p:spPr>
            <a:xfrm>
              <a:off x="4048504" y="1369555"/>
              <a:ext cx="3693808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15;p61">
              <a:extLst>
                <a:ext uri="{FF2B5EF4-FFF2-40B4-BE49-F238E27FC236}">
                  <a16:creationId xmlns:a16="http://schemas.microsoft.com/office/drawing/2014/main" id="{9CD87292-80C7-5A81-E709-119DE7AA2D8C}"/>
                </a:ext>
              </a:extLst>
            </p:cNvPr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" name="Pictur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0C36CF9-B722-574F-9CEB-C99EA27A9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471" y="1272286"/>
            <a:ext cx="4666013" cy="303053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D24A0AB-C169-F3C0-CF35-13AA1162201D}"/>
              </a:ext>
            </a:extLst>
          </p:cNvPr>
          <p:cNvSpPr txBox="1"/>
          <p:nvPr/>
        </p:nvSpPr>
        <p:spPr>
          <a:xfrm>
            <a:off x="1813742" y="578279"/>
            <a:ext cx="565549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 </a:t>
            </a:r>
            <a:r>
              <a:rPr lang="en-US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I used Microsoft Excel to build a 12-month cash flow forecast</a:t>
            </a: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3D5A8D-A4DD-CF1B-7857-4B3408C766F1}"/>
              </a:ext>
            </a:extLst>
          </p:cNvPr>
          <p:cNvSpPr txBox="1"/>
          <p:nvPr/>
        </p:nvSpPr>
        <p:spPr>
          <a:xfrm>
            <a:off x="7566677" y="4848032"/>
            <a:ext cx="16436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(Microsoft Excel,2025</a:t>
            </a:r>
            <a:r>
              <a:rPr lang="en-GB" sz="1050" b="1" kern="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n-GB" sz="1200" b="1" kern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sz="12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67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CAB0F-DE48-30DF-F912-EC9C759EB6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A866E7-3E0B-49D2-85C0-EFDD0ABF1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261" y="127050"/>
            <a:ext cx="7665540" cy="66360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Excel and Bar Chart – Financial Planning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DA6BF0C-07B8-576B-A024-C8A588B9DFD0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455583" y="4704659"/>
            <a:ext cx="6404218" cy="552776"/>
          </a:xfrm>
        </p:spPr>
        <p:txBody>
          <a:bodyPr/>
          <a:lstStyle/>
          <a:p>
            <a:pPr marL="139700" indent="0">
              <a:buNone/>
            </a:pPr>
            <a:r>
              <a:rPr lang="en-GB" b="1" dirty="0">
                <a:solidFill>
                  <a:srgbClr val="C00000"/>
                </a:solidFill>
              </a:rPr>
              <a:t>     Created </a:t>
            </a:r>
            <a:r>
              <a:rPr lang="en-US" b="1" dirty="0">
                <a:solidFill>
                  <a:srgbClr val="C00000"/>
                </a:solidFill>
              </a:rPr>
              <a:t>bar chart comparing monthly income vs expenses.</a:t>
            </a:r>
            <a:endParaRPr lang="en-GB" b="1" dirty="0">
              <a:solidFill>
                <a:srgbClr val="C00000"/>
              </a:solidFill>
            </a:endParaRPr>
          </a:p>
          <a:p>
            <a:pPr marL="139700" indent="0">
              <a:buNone/>
            </a:pPr>
            <a:endParaRPr lang="en-GB" dirty="0"/>
          </a:p>
        </p:txBody>
      </p:sp>
      <p:grpSp>
        <p:nvGrpSpPr>
          <p:cNvPr id="12" name="Google Shape;1712;p61">
            <a:extLst>
              <a:ext uri="{FF2B5EF4-FFF2-40B4-BE49-F238E27FC236}">
                <a16:creationId xmlns:a16="http://schemas.microsoft.com/office/drawing/2014/main" id="{13C14375-6BBF-F128-5F28-375229C4AFF8}"/>
              </a:ext>
            </a:extLst>
          </p:cNvPr>
          <p:cNvGrpSpPr/>
          <p:nvPr/>
        </p:nvGrpSpPr>
        <p:grpSpPr>
          <a:xfrm>
            <a:off x="1319981" y="1039761"/>
            <a:ext cx="6539820" cy="3605981"/>
            <a:chOff x="3675723" y="1369555"/>
            <a:chExt cx="4439400" cy="2409517"/>
          </a:xfrm>
        </p:grpSpPr>
        <p:sp>
          <p:nvSpPr>
            <p:cNvPr id="13" name="Google Shape;1713;p61">
              <a:extLst>
                <a:ext uri="{FF2B5EF4-FFF2-40B4-BE49-F238E27FC236}">
                  <a16:creationId xmlns:a16="http://schemas.microsoft.com/office/drawing/2014/main" id="{73C15851-652E-C19B-563E-6DC627F297B6}"/>
                </a:ext>
              </a:extLst>
            </p:cNvPr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14;p61">
              <a:extLst>
                <a:ext uri="{FF2B5EF4-FFF2-40B4-BE49-F238E27FC236}">
                  <a16:creationId xmlns:a16="http://schemas.microsoft.com/office/drawing/2014/main" id="{C912BC8B-398B-8130-4A1C-5D7628D741CD}"/>
                </a:ext>
              </a:extLst>
            </p:cNvPr>
            <p:cNvSpPr/>
            <p:nvPr/>
          </p:nvSpPr>
          <p:spPr>
            <a:xfrm>
              <a:off x="4022711" y="1369555"/>
              <a:ext cx="3719604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15;p61">
              <a:extLst>
                <a:ext uri="{FF2B5EF4-FFF2-40B4-BE49-F238E27FC236}">
                  <a16:creationId xmlns:a16="http://schemas.microsoft.com/office/drawing/2014/main" id="{444D4287-DD0B-E9EA-422D-A291E072D7A9}"/>
                </a:ext>
              </a:extLst>
            </p:cNvPr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9" name="Picture 18" descr="A graph of a number of expenses&#10;&#10;AI-generated content may be incorrect.">
            <a:extLst>
              <a:ext uri="{FF2B5EF4-FFF2-40B4-BE49-F238E27FC236}">
                <a16:creationId xmlns:a16="http://schemas.microsoft.com/office/drawing/2014/main" id="{AC0EFAF3-B730-FB90-56DE-E9FD390DE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3658" y="1227537"/>
            <a:ext cx="5184058" cy="30237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B884FA4-B296-3C66-D515-6635F89DF628}"/>
              </a:ext>
            </a:extLst>
          </p:cNvPr>
          <p:cNvSpPr txBox="1"/>
          <p:nvPr/>
        </p:nvSpPr>
        <p:spPr>
          <a:xfrm>
            <a:off x="1829945" y="570321"/>
            <a:ext cx="565549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 </a:t>
            </a:r>
            <a:r>
              <a:rPr lang="en-US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I used Microsoft Excel to build a 12-month cash flow forecast</a:t>
            </a: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503775-19C1-1FD0-B29C-25CD25202A49}"/>
              </a:ext>
            </a:extLst>
          </p:cNvPr>
          <p:cNvSpPr txBox="1"/>
          <p:nvPr/>
        </p:nvSpPr>
        <p:spPr>
          <a:xfrm>
            <a:off x="7577722" y="4889584"/>
            <a:ext cx="1750633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(Microsoft Excel,2025</a:t>
            </a:r>
            <a:r>
              <a:rPr lang="en-GB" sz="1050" b="1" kern="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05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08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" name="Google Shape;1802;p64"/>
          <p:cNvSpPr txBox="1">
            <a:spLocks noGrp="1"/>
          </p:cNvSpPr>
          <p:nvPr>
            <p:ph type="title"/>
          </p:nvPr>
        </p:nvSpPr>
        <p:spPr>
          <a:xfrm>
            <a:off x="1358699" y="1551725"/>
            <a:ext cx="6692669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Time to watch!</a:t>
            </a:r>
            <a:endParaRPr dirty="0">
              <a:solidFill>
                <a:srgbClr val="C00000"/>
              </a:solidFill>
            </a:endParaRPr>
          </a:p>
        </p:txBody>
      </p:sp>
      <p:cxnSp>
        <p:nvCxnSpPr>
          <p:cNvPr id="1803" name="Google Shape;1803;p64"/>
          <p:cNvCxnSpPr/>
          <p:nvPr/>
        </p:nvCxnSpPr>
        <p:spPr>
          <a:xfrm>
            <a:off x="2115425" y="2937875"/>
            <a:ext cx="5116500" cy="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9" name="Google Shape;1709;p61"/>
          <p:cNvSpPr txBox="1">
            <a:spLocks noGrp="1"/>
          </p:cNvSpPr>
          <p:nvPr>
            <p:ph type="title" idx="2"/>
          </p:nvPr>
        </p:nvSpPr>
        <p:spPr>
          <a:xfrm>
            <a:off x="1569900" y="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Video Advertisement – Communicating the Brand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710" name="Google Shape;1710;p61"/>
          <p:cNvSpPr/>
          <p:nvPr/>
        </p:nvSpPr>
        <p:spPr>
          <a:xfrm>
            <a:off x="3611925" y="2066125"/>
            <a:ext cx="1965525" cy="1175875"/>
          </a:xfrm>
          <a:custGeom>
            <a:avLst/>
            <a:gdLst/>
            <a:ahLst/>
            <a:cxnLst/>
            <a:rect l="l" t="t" r="r" b="b"/>
            <a:pathLst>
              <a:path w="78621" h="47035" extrusionOk="0">
                <a:moveTo>
                  <a:pt x="78621" y="315"/>
                </a:moveTo>
                <a:cubicBezTo>
                  <a:pt x="70763" y="-811"/>
                  <a:pt x="61118" y="2029"/>
                  <a:pt x="56158" y="8228"/>
                </a:cubicBezTo>
                <a:cubicBezTo>
                  <a:pt x="48309" y="18037"/>
                  <a:pt x="49215" y="33550"/>
                  <a:pt x="40332" y="42433"/>
                </a:cubicBezTo>
                <a:cubicBezTo>
                  <a:pt x="30821" y="51944"/>
                  <a:pt x="13451" y="43709"/>
                  <a:pt x="0" y="4370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711" name="Google Shape;1711;p61"/>
          <p:cNvSpPr txBox="1">
            <a:spLocks noGrp="1"/>
          </p:cNvSpPr>
          <p:nvPr>
            <p:ph type="subTitle" idx="1"/>
          </p:nvPr>
        </p:nvSpPr>
        <p:spPr>
          <a:xfrm flipH="1">
            <a:off x="5641879" y="1860149"/>
            <a:ext cx="3160114" cy="189278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 algn="ctr"/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       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Video created with TikTok: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 Starts with me introducing the brand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Shows my son enjoying the dessert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Message: ‘Naturally sweet  handmade with Care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It reflects love, culture, and health - key insights from the survey.</a:t>
            </a:r>
            <a:endParaRPr lang="en-GB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712" name="Google Shape;1712;p61"/>
          <p:cNvGrpSpPr/>
          <p:nvPr/>
        </p:nvGrpSpPr>
        <p:grpSpPr>
          <a:xfrm>
            <a:off x="236872" y="1653546"/>
            <a:ext cx="4811178" cy="2889493"/>
            <a:chOff x="3675723" y="1369555"/>
            <a:chExt cx="4439400" cy="2409517"/>
          </a:xfrm>
        </p:grpSpPr>
        <p:sp>
          <p:nvSpPr>
            <p:cNvPr id="1713" name="Google Shape;1713;p61"/>
            <p:cNvSpPr/>
            <p:nvPr/>
          </p:nvSpPr>
          <p:spPr>
            <a:xfrm>
              <a:off x="3675723" y="3607015"/>
              <a:ext cx="4439400" cy="172057"/>
            </a:xfrm>
            <a:custGeom>
              <a:avLst/>
              <a:gdLst/>
              <a:ahLst/>
              <a:cxnLst/>
              <a:rect l="l" t="t" r="r" b="b"/>
              <a:pathLst>
                <a:path w="155482" h="6026" extrusionOk="0">
                  <a:moveTo>
                    <a:pt x="318" y="1"/>
                  </a:moveTo>
                  <a:cubicBezTo>
                    <a:pt x="142" y="1"/>
                    <a:pt x="0" y="144"/>
                    <a:pt x="0" y="318"/>
                  </a:cubicBezTo>
                  <a:cubicBezTo>
                    <a:pt x="0" y="3470"/>
                    <a:pt x="2555" y="6025"/>
                    <a:pt x="5705" y="6025"/>
                  </a:cubicBezTo>
                  <a:lnTo>
                    <a:pt x="149776" y="6025"/>
                  </a:lnTo>
                  <a:cubicBezTo>
                    <a:pt x="152926" y="6025"/>
                    <a:pt x="155481" y="3470"/>
                    <a:pt x="155481" y="318"/>
                  </a:cubicBezTo>
                  <a:cubicBezTo>
                    <a:pt x="155481" y="144"/>
                    <a:pt x="155340" y="1"/>
                    <a:pt x="1551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61"/>
            <p:cNvSpPr/>
            <p:nvPr/>
          </p:nvSpPr>
          <p:spPr>
            <a:xfrm>
              <a:off x="4048504" y="1369555"/>
              <a:ext cx="3693808" cy="2237545"/>
            </a:xfrm>
            <a:custGeom>
              <a:avLst/>
              <a:gdLst/>
              <a:ahLst/>
              <a:cxnLst/>
              <a:rect l="l" t="t" r="r" b="b"/>
              <a:pathLst>
                <a:path w="129369" h="78366" extrusionOk="0">
                  <a:moveTo>
                    <a:pt x="129" y="0"/>
                  </a:moveTo>
                  <a:cubicBezTo>
                    <a:pt x="59" y="0"/>
                    <a:pt x="0" y="57"/>
                    <a:pt x="0" y="129"/>
                  </a:cubicBezTo>
                  <a:lnTo>
                    <a:pt x="0" y="78366"/>
                  </a:lnTo>
                  <a:lnTo>
                    <a:pt x="129369" y="78366"/>
                  </a:lnTo>
                  <a:lnTo>
                    <a:pt x="129369" y="129"/>
                  </a:lnTo>
                  <a:cubicBezTo>
                    <a:pt x="129369" y="57"/>
                    <a:pt x="129311" y="0"/>
                    <a:pt x="1292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61"/>
            <p:cNvSpPr/>
            <p:nvPr/>
          </p:nvSpPr>
          <p:spPr>
            <a:xfrm>
              <a:off x="5358322" y="3607072"/>
              <a:ext cx="1074174" cy="69468"/>
            </a:xfrm>
            <a:custGeom>
              <a:avLst/>
              <a:gdLst/>
              <a:ahLst/>
              <a:cxnLst/>
              <a:rect l="l" t="t" r="r" b="b"/>
              <a:pathLst>
                <a:path w="37621" h="2433" extrusionOk="0">
                  <a:moveTo>
                    <a:pt x="1" y="1"/>
                  </a:moveTo>
                  <a:cubicBezTo>
                    <a:pt x="1" y="1344"/>
                    <a:pt x="1090" y="2432"/>
                    <a:pt x="2434" y="2432"/>
                  </a:cubicBezTo>
                  <a:lnTo>
                    <a:pt x="35189" y="2432"/>
                  </a:lnTo>
                  <a:cubicBezTo>
                    <a:pt x="36532" y="2432"/>
                    <a:pt x="37621" y="1344"/>
                    <a:pt x="376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18" name="Google Shape;1718;p61"/>
          <p:cNvSpPr/>
          <p:nvPr/>
        </p:nvSpPr>
        <p:spPr>
          <a:xfrm>
            <a:off x="5513925" y="1970375"/>
            <a:ext cx="200100" cy="200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C00000"/>
              </a:solidFill>
            </a:endParaRPr>
          </a:p>
        </p:txBody>
      </p:sp>
      <p:pic>
        <p:nvPicPr>
          <p:cNvPr id="1719" name="Google Shape;1719;p61"/>
          <p:cNvPicPr preferRelativeResize="0"/>
          <p:nvPr/>
        </p:nvPicPr>
        <p:blipFill>
          <a:blip r:embed="rId3"/>
          <a:srcRect t="21940" b="21940"/>
          <a:stretch/>
        </p:blipFill>
        <p:spPr>
          <a:xfrm>
            <a:off x="807570" y="1899707"/>
            <a:ext cx="3669749" cy="2319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C26A73-54B3-9C62-67CE-AD43FC2D5C66}"/>
              </a:ext>
            </a:extLst>
          </p:cNvPr>
          <p:cNvSpPr txBox="1"/>
          <p:nvPr/>
        </p:nvSpPr>
        <p:spPr>
          <a:xfrm>
            <a:off x="168542" y="4660299"/>
            <a:ext cx="54089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C00000"/>
                </a:solidFill>
                <a:effectLst/>
                <a:latin typeface="Aptos" panose="020B0004020202020204" pitchFamily="34" charset="0"/>
                <a:hlinkClick r:id="rId4" tooltip="https://youtube.com/shorts/oz9GEbJRtWg?si=KtX3yUvu-Q1Cn3a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https://youtube.com/shorts/oz9GEbJRtWg?si=KtX3yUvu-Q1Cn3ar</a:t>
            </a:r>
            <a:r>
              <a:rPr lang="en-GB" b="0" i="0" dirty="0">
                <a:solidFill>
                  <a:srgbClr val="C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dirty="0">
              <a:solidFill>
                <a:srgbClr val="C00000"/>
              </a:solidFill>
            </a:endParaRPr>
          </a:p>
        </p:txBody>
      </p:sp>
      <p:grpSp>
        <p:nvGrpSpPr>
          <p:cNvPr id="4" name="Google Shape;7352;p77">
            <a:extLst>
              <a:ext uri="{FF2B5EF4-FFF2-40B4-BE49-F238E27FC236}">
                <a16:creationId xmlns:a16="http://schemas.microsoft.com/office/drawing/2014/main" id="{CE67FD3F-0A2B-FB61-DD6C-3853845A0E02}"/>
              </a:ext>
            </a:extLst>
          </p:cNvPr>
          <p:cNvGrpSpPr/>
          <p:nvPr/>
        </p:nvGrpSpPr>
        <p:grpSpPr>
          <a:xfrm>
            <a:off x="7187690" y="4179149"/>
            <a:ext cx="388544" cy="347927"/>
            <a:chOff x="5757913" y="3227047"/>
            <a:chExt cx="388544" cy="347927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grpSpPr>
        <p:sp>
          <p:nvSpPr>
            <p:cNvPr id="5" name="Google Shape;7353;p77">
              <a:extLst>
                <a:ext uri="{FF2B5EF4-FFF2-40B4-BE49-F238E27FC236}">
                  <a16:creationId xmlns:a16="http://schemas.microsoft.com/office/drawing/2014/main" id="{FC129C32-300F-385B-E674-D4A66CA6B778}"/>
                </a:ext>
              </a:extLst>
            </p:cNvPr>
            <p:cNvSpPr/>
            <p:nvPr/>
          </p:nvSpPr>
          <p:spPr>
            <a:xfrm>
              <a:off x="5757913" y="3227047"/>
              <a:ext cx="388544" cy="347927"/>
            </a:xfrm>
            <a:custGeom>
              <a:avLst/>
              <a:gdLst/>
              <a:ahLst/>
              <a:cxnLst/>
              <a:rect l="l" t="t" r="r" b="b"/>
              <a:pathLst>
                <a:path w="14789" h="13243" extrusionOk="0">
                  <a:moveTo>
                    <a:pt x="4050" y="0"/>
                  </a:moveTo>
                  <a:cubicBezTo>
                    <a:pt x="3523" y="0"/>
                    <a:pt x="2993" y="103"/>
                    <a:pt x="2490" y="314"/>
                  </a:cubicBezTo>
                  <a:cubicBezTo>
                    <a:pt x="978" y="952"/>
                    <a:pt x="0" y="2436"/>
                    <a:pt x="14" y="4073"/>
                  </a:cubicBezTo>
                  <a:cubicBezTo>
                    <a:pt x="14" y="8283"/>
                    <a:pt x="5431" y="12105"/>
                    <a:pt x="6985" y="13118"/>
                  </a:cubicBezTo>
                  <a:cubicBezTo>
                    <a:pt x="7110" y="13201"/>
                    <a:pt x="7254" y="13243"/>
                    <a:pt x="7398" y="13243"/>
                  </a:cubicBezTo>
                  <a:cubicBezTo>
                    <a:pt x="7542" y="13243"/>
                    <a:pt x="7686" y="13201"/>
                    <a:pt x="7810" y="13118"/>
                  </a:cubicBezTo>
                  <a:cubicBezTo>
                    <a:pt x="9364" y="12105"/>
                    <a:pt x="14781" y="8283"/>
                    <a:pt x="14781" y="4073"/>
                  </a:cubicBezTo>
                  <a:cubicBezTo>
                    <a:pt x="14788" y="1833"/>
                    <a:pt x="12971" y="8"/>
                    <a:pt x="10731" y="1"/>
                  </a:cubicBezTo>
                  <a:cubicBezTo>
                    <a:pt x="9662" y="1"/>
                    <a:pt x="8643" y="424"/>
                    <a:pt x="7887" y="1174"/>
                  </a:cubicBezTo>
                  <a:cubicBezTo>
                    <a:pt x="7752" y="1309"/>
                    <a:pt x="7575" y="1376"/>
                    <a:pt x="7397" y="1376"/>
                  </a:cubicBezTo>
                  <a:cubicBezTo>
                    <a:pt x="7219" y="1376"/>
                    <a:pt x="7041" y="1309"/>
                    <a:pt x="6902" y="1174"/>
                  </a:cubicBezTo>
                  <a:cubicBezTo>
                    <a:pt x="6131" y="407"/>
                    <a:pt x="5098" y="0"/>
                    <a:pt x="40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7354;p77">
              <a:extLst>
                <a:ext uri="{FF2B5EF4-FFF2-40B4-BE49-F238E27FC236}">
                  <a16:creationId xmlns:a16="http://schemas.microsoft.com/office/drawing/2014/main" id="{C7C491D7-7F49-319E-8145-12987AD03189}"/>
                </a:ext>
              </a:extLst>
            </p:cNvPr>
            <p:cNvSpPr/>
            <p:nvPr/>
          </p:nvSpPr>
          <p:spPr>
            <a:xfrm>
              <a:off x="5758097" y="3227074"/>
              <a:ext cx="194101" cy="347743"/>
            </a:xfrm>
            <a:custGeom>
              <a:avLst/>
              <a:gdLst/>
              <a:ahLst/>
              <a:cxnLst/>
              <a:rect l="l" t="t" r="r" b="b"/>
              <a:pathLst>
                <a:path w="7388" h="13236" extrusionOk="0">
                  <a:moveTo>
                    <a:pt x="4058" y="0"/>
                  </a:moveTo>
                  <a:cubicBezTo>
                    <a:pt x="1811" y="7"/>
                    <a:pt x="0" y="1832"/>
                    <a:pt x="7" y="4072"/>
                  </a:cubicBezTo>
                  <a:cubicBezTo>
                    <a:pt x="7" y="8282"/>
                    <a:pt x="5424" y="12104"/>
                    <a:pt x="6978" y="13117"/>
                  </a:cubicBezTo>
                  <a:cubicBezTo>
                    <a:pt x="7088" y="13188"/>
                    <a:pt x="7223" y="13235"/>
                    <a:pt x="7360" y="13235"/>
                  </a:cubicBezTo>
                  <a:cubicBezTo>
                    <a:pt x="7369" y="13235"/>
                    <a:pt x="7378" y="13235"/>
                    <a:pt x="7387" y="13235"/>
                  </a:cubicBezTo>
                  <a:cubicBezTo>
                    <a:pt x="1859" y="5688"/>
                    <a:pt x="3829" y="1457"/>
                    <a:pt x="5702" y="354"/>
                  </a:cubicBezTo>
                  <a:cubicBezTo>
                    <a:pt x="5182" y="118"/>
                    <a:pt x="4620" y="0"/>
                    <a:pt x="40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C73F339-2744-8F24-6C9A-0DBE7D1B6A3C}"/>
              </a:ext>
            </a:extLst>
          </p:cNvPr>
          <p:cNvSpPr txBox="1"/>
          <p:nvPr/>
        </p:nvSpPr>
        <p:spPr>
          <a:xfrm>
            <a:off x="7934781" y="4691077"/>
            <a:ext cx="120922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(Canva,2025</a:t>
            </a:r>
            <a:r>
              <a:rPr lang="en-GB" sz="1200" kern="0" dirty="0">
                <a:solidFill>
                  <a:schemeClr val="bg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094CCF-66CB-C604-3A4B-2F670FE292E5}"/>
              </a:ext>
            </a:extLst>
          </p:cNvPr>
          <p:cNvSpPr txBox="1"/>
          <p:nvPr/>
        </p:nvSpPr>
        <p:spPr>
          <a:xfrm>
            <a:off x="6480758" y="1432057"/>
            <a:ext cx="21866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2000" b="1" dirty="0">
                <a:solidFill>
                  <a:schemeClr val="bg2">
                    <a:lumMod val="50000"/>
                  </a:schemeClr>
                </a:solidFill>
              </a:rPr>
              <a:t>SweetBalance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3C9FC3-CF3C-5D53-EDF2-D829D6810CE8}"/>
              </a:ext>
            </a:extLst>
          </p:cNvPr>
          <p:cNvSpPr txBox="1"/>
          <p:nvPr/>
        </p:nvSpPr>
        <p:spPr>
          <a:xfrm>
            <a:off x="7852595" y="4506704"/>
            <a:ext cx="152107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bg2">
                    <a:lumMod val="50000"/>
                  </a:schemeClr>
                </a:solidFill>
              </a:rPr>
              <a:t>(YouTube, 2024)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" name="Google Shape;1362;p54"/>
          <p:cNvPicPr preferRelativeResize="0"/>
          <p:nvPr/>
        </p:nvPicPr>
        <p:blipFill rotWithShape="1">
          <a:blip r:embed="rId3">
            <a:alphaModFix/>
          </a:blip>
          <a:srcRect l="16666" r="16666"/>
          <a:stretch/>
        </p:blipFill>
        <p:spPr>
          <a:xfrm>
            <a:off x="3724650" y="191317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63" name="Google Shape;1363;p54"/>
          <p:cNvSpPr txBox="1">
            <a:spLocks noGrp="1"/>
          </p:cNvSpPr>
          <p:nvPr>
            <p:ph type="title"/>
          </p:nvPr>
        </p:nvSpPr>
        <p:spPr>
          <a:xfrm>
            <a:off x="1900147" y="342136"/>
            <a:ext cx="582845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Digital Tools and Skills Gained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364" name="Google Shape;1364;p54"/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2883799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04</a:t>
            </a:r>
            <a:endParaRPr sz="1800"/>
          </a:p>
        </p:txBody>
      </p:sp>
      <p:sp>
        <p:nvSpPr>
          <p:cNvPr id="1365" name="Google Shape;1365;p54"/>
          <p:cNvSpPr txBox="1">
            <a:spLocks noGrp="1"/>
          </p:cNvSpPr>
          <p:nvPr>
            <p:ph type="subTitle" idx="4294967295"/>
          </p:nvPr>
        </p:nvSpPr>
        <p:spPr>
          <a:xfrm flipH="1">
            <a:off x="1296200" y="3313517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r">
              <a:lnSpc>
                <a:spcPct val="100000"/>
              </a:lnSpc>
              <a:buNone/>
            </a:pPr>
            <a:r>
              <a:rPr lang="en-GB" sz="1400" dirty="0"/>
              <a:t>Canva for designing marketing materials</a:t>
            </a:r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366" name="Google Shape;1366;p54"/>
          <p:cNvSpPr txBox="1">
            <a:spLocks noGrp="1"/>
          </p:cNvSpPr>
          <p:nvPr>
            <p:ph type="ctrTitle" idx="4294967295"/>
          </p:nvPr>
        </p:nvSpPr>
        <p:spPr>
          <a:xfrm flipH="1">
            <a:off x="4378327" y="3751217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05</a:t>
            </a:r>
            <a:endParaRPr sz="1800" dirty="0"/>
          </a:p>
        </p:txBody>
      </p:sp>
      <p:sp>
        <p:nvSpPr>
          <p:cNvPr id="1367" name="Google Shape;1367;p54"/>
          <p:cNvSpPr txBox="1">
            <a:spLocks noGrp="1"/>
          </p:cNvSpPr>
          <p:nvPr>
            <p:ph type="subTitle" idx="4294967295"/>
          </p:nvPr>
        </p:nvSpPr>
        <p:spPr>
          <a:xfrm flipH="1">
            <a:off x="6077351" y="3313529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 Weebly for building a website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68" name="Google Shape;1368;p54"/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1332118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01</a:t>
            </a:r>
            <a:endParaRPr sz="1800"/>
          </a:p>
        </p:txBody>
      </p:sp>
      <p:sp>
        <p:nvSpPr>
          <p:cNvPr id="1369" name="Google Shape;1369;p54"/>
          <p:cNvSpPr txBox="1">
            <a:spLocks noGrp="1"/>
          </p:cNvSpPr>
          <p:nvPr>
            <p:ph type="subTitle" idx="4294967295"/>
          </p:nvPr>
        </p:nvSpPr>
        <p:spPr>
          <a:xfrm flipH="1">
            <a:off x="1296200" y="1762638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r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Microsoft Forms for surveys</a:t>
            </a:r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70" name="Google Shape;1370;p54"/>
          <p:cNvSpPr txBox="1">
            <a:spLocks noGrp="1"/>
          </p:cNvSpPr>
          <p:nvPr>
            <p:ph type="ctrTitle" idx="4294967295"/>
          </p:nvPr>
        </p:nvSpPr>
        <p:spPr>
          <a:xfrm flipH="1">
            <a:off x="6077351" y="1332118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02</a:t>
            </a:r>
            <a:endParaRPr sz="1800"/>
          </a:p>
        </p:txBody>
      </p:sp>
      <p:sp>
        <p:nvSpPr>
          <p:cNvPr id="1371" name="Google Shape;1371;p54"/>
          <p:cNvSpPr txBox="1">
            <a:spLocks noGrp="1"/>
          </p:cNvSpPr>
          <p:nvPr>
            <p:ph type="subTitle" idx="4294967295"/>
          </p:nvPr>
        </p:nvSpPr>
        <p:spPr>
          <a:xfrm flipH="1">
            <a:off x="6077350" y="1762638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/>
              <a:t>Excel for data and finance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pic>
        <p:nvPicPr>
          <p:cNvPr id="1372" name="Google Shape;1372;p54"/>
          <p:cNvPicPr preferRelativeResize="0"/>
          <p:nvPr/>
        </p:nvPicPr>
        <p:blipFill>
          <a:blip r:embed="rId4"/>
          <a:srcRect l="5333" r="5333"/>
          <a:stretch/>
        </p:blipFill>
        <p:spPr>
          <a:xfrm>
            <a:off x="3724650" y="191317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373" name="Google Shape;1373;p54"/>
          <p:cNvGrpSpPr/>
          <p:nvPr/>
        </p:nvGrpSpPr>
        <p:grpSpPr>
          <a:xfrm>
            <a:off x="3415767" y="1743075"/>
            <a:ext cx="2312107" cy="2034900"/>
            <a:chOff x="3415767" y="1743075"/>
            <a:chExt cx="2312107" cy="2034900"/>
          </a:xfrm>
        </p:grpSpPr>
        <p:sp>
          <p:nvSpPr>
            <p:cNvPr id="1374" name="Google Shape;1374;p54"/>
            <p:cNvSpPr/>
            <p:nvPr/>
          </p:nvSpPr>
          <p:spPr>
            <a:xfrm>
              <a:off x="3554550" y="1743075"/>
              <a:ext cx="2034900" cy="203490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54"/>
            <p:cNvSpPr/>
            <p:nvPr/>
          </p:nvSpPr>
          <p:spPr>
            <a:xfrm>
              <a:off x="3415767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54"/>
            <p:cNvSpPr/>
            <p:nvPr/>
          </p:nvSpPr>
          <p:spPr>
            <a:xfrm>
              <a:off x="5126974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54"/>
            <p:cNvSpPr/>
            <p:nvPr/>
          </p:nvSpPr>
          <p:spPr>
            <a:xfrm>
              <a:off x="3415767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54"/>
            <p:cNvSpPr/>
            <p:nvPr/>
          </p:nvSpPr>
          <p:spPr>
            <a:xfrm>
              <a:off x="5126974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79" name="Google Shape;1379;p54"/>
          <p:cNvGrpSpPr/>
          <p:nvPr/>
        </p:nvGrpSpPr>
        <p:grpSpPr>
          <a:xfrm>
            <a:off x="3573630" y="1915407"/>
            <a:ext cx="285289" cy="357877"/>
            <a:chOff x="2129775" y="3963225"/>
            <a:chExt cx="225400" cy="282750"/>
          </a:xfrm>
        </p:grpSpPr>
        <p:sp>
          <p:nvSpPr>
            <p:cNvPr id="1380" name="Google Shape;1380;p54"/>
            <p:cNvSpPr/>
            <p:nvPr/>
          </p:nvSpPr>
          <p:spPr>
            <a:xfrm>
              <a:off x="2138725" y="3964775"/>
              <a:ext cx="216450" cy="280950"/>
            </a:xfrm>
            <a:custGeom>
              <a:avLst/>
              <a:gdLst/>
              <a:ahLst/>
              <a:cxnLst/>
              <a:rect l="l" t="t" r="r" b="b"/>
              <a:pathLst>
                <a:path w="8658" h="11238" extrusionOk="0">
                  <a:moveTo>
                    <a:pt x="1406" y="0"/>
                  </a:moveTo>
                  <a:cubicBezTo>
                    <a:pt x="1102" y="0"/>
                    <a:pt x="799" y="175"/>
                    <a:pt x="675" y="523"/>
                  </a:cubicBezTo>
                  <a:cubicBezTo>
                    <a:pt x="1" y="771"/>
                    <a:pt x="1" y="1715"/>
                    <a:pt x="675" y="1962"/>
                  </a:cubicBezTo>
                  <a:cubicBezTo>
                    <a:pt x="1" y="2210"/>
                    <a:pt x="1" y="3177"/>
                    <a:pt x="675" y="3424"/>
                  </a:cubicBezTo>
                  <a:cubicBezTo>
                    <a:pt x="1" y="3694"/>
                    <a:pt x="1" y="4638"/>
                    <a:pt x="675" y="4886"/>
                  </a:cubicBezTo>
                  <a:cubicBezTo>
                    <a:pt x="1" y="5133"/>
                    <a:pt x="1" y="6100"/>
                    <a:pt x="675" y="6347"/>
                  </a:cubicBezTo>
                  <a:cubicBezTo>
                    <a:pt x="1" y="6594"/>
                    <a:pt x="1" y="7561"/>
                    <a:pt x="675" y="7809"/>
                  </a:cubicBezTo>
                  <a:cubicBezTo>
                    <a:pt x="1" y="8056"/>
                    <a:pt x="1" y="9023"/>
                    <a:pt x="675" y="9270"/>
                  </a:cubicBezTo>
                  <a:cubicBezTo>
                    <a:pt x="1" y="9518"/>
                    <a:pt x="1" y="10484"/>
                    <a:pt x="675" y="10732"/>
                  </a:cubicBezTo>
                  <a:cubicBezTo>
                    <a:pt x="799" y="11069"/>
                    <a:pt x="1102" y="11238"/>
                    <a:pt x="1406" y="11238"/>
                  </a:cubicBezTo>
                  <a:cubicBezTo>
                    <a:pt x="1710" y="11238"/>
                    <a:pt x="2013" y="11069"/>
                    <a:pt x="2137" y="10732"/>
                  </a:cubicBezTo>
                  <a:cubicBezTo>
                    <a:pt x="2260" y="11069"/>
                    <a:pt x="2564" y="11238"/>
                    <a:pt x="2868" y="11238"/>
                  </a:cubicBezTo>
                  <a:cubicBezTo>
                    <a:pt x="3171" y="11238"/>
                    <a:pt x="3475" y="11069"/>
                    <a:pt x="3598" y="10732"/>
                  </a:cubicBezTo>
                  <a:cubicBezTo>
                    <a:pt x="3722" y="11069"/>
                    <a:pt x="4026" y="11238"/>
                    <a:pt x="4329" y="11238"/>
                  </a:cubicBezTo>
                  <a:cubicBezTo>
                    <a:pt x="4633" y="11238"/>
                    <a:pt x="4936" y="11069"/>
                    <a:pt x="5060" y="10732"/>
                  </a:cubicBezTo>
                  <a:cubicBezTo>
                    <a:pt x="5184" y="11069"/>
                    <a:pt x="5487" y="11238"/>
                    <a:pt x="5791" y="11238"/>
                  </a:cubicBezTo>
                  <a:cubicBezTo>
                    <a:pt x="6094" y="11238"/>
                    <a:pt x="6398" y="11069"/>
                    <a:pt x="6522" y="10732"/>
                  </a:cubicBezTo>
                  <a:cubicBezTo>
                    <a:pt x="6645" y="11069"/>
                    <a:pt x="6949" y="11238"/>
                    <a:pt x="7252" y="11238"/>
                  </a:cubicBezTo>
                  <a:cubicBezTo>
                    <a:pt x="7556" y="11238"/>
                    <a:pt x="7859" y="11069"/>
                    <a:pt x="7983" y="10732"/>
                  </a:cubicBezTo>
                  <a:cubicBezTo>
                    <a:pt x="8658" y="10484"/>
                    <a:pt x="8658" y="9518"/>
                    <a:pt x="7983" y="9270"/>
                  </a:cubicBezTo>
                  <a:cubicBezTo>
                    <a:pt x="8658" y="9023"/>
                    <a:pt x="8658" y="8056"/>
                    <a:pt x="7983" y="7809"/>
                  </a:cubicBezTo>
                  <a:cubicBezTo>
                    <a:pt x="8658" y="7561"/>
                    <a:pt x="8658" y="6594"/>
                    <a:pt x="7983" y="6347"/>
                  </a:cubicBezTo>
                  <a:cubicBezTo>
                    <a:pt x="8658" y="6100"/>
                    <a:pt x="8658" y="5133"/>
                    <a:pt x="7983" y="4886"/>
                  </a:cubicBezTo>
                  <a:cubicBezTo>
                    <a:pt x="8658" y="4638"/>
                    <a:pt x="8658" y="3671"/>
                    <a:pt x="7983" y="3424"/>
                  </a:cubicBezTo>
                  <a:cubicBezTo>
                    <a:pt x="8658" y="3177"/>
                    <a:pt x="8658" y="2210"/>
                    <a:pt x="7983" y="1962"/>
                  </a:cubicBezTo>
                  <a:cubicBezTo>
                    <a:pt x="8658" y="1715"/>
                    <a:pt x="8658" y="748"/>
                    <a:pt x="7983" y="523"/>
                  </a:cubicBezTo>
                  <a:cubicBezTo>
                    <a:pt x="7859" y="175"/>
                    <a:pt x="7556" y="0"/>
                    <a:pt x="7252" y="0"/>
                  </a:cubicBezTo>
                  <a:cubicBezTo>
                    <a:pt x="6949" y="0"/>
                    <a:pt x="6645" y="175"/>
                    <a:pt x="6522" y="523"/>
                  </a:cubicBezTo>
                  <a:cubicBezTo>
                    <a:pt x="6398" y="175"/>
                    <a:pt x="6094" y="0"/>
                    <a:pt x="5791" y="0"/>
                  </a:cubicBezTo>
                  <a:cubicBezTo>
                    <a:pt x="5487" y="0"/>
                    <a:pt x="5184" y="175"/>
                    <a:pt x="5060" y="523"/>
                  </a:cubicBezTo>
                  <a:cubicBezTo>
                    <a:pt x="4936" y="175"/>
                    <a:pt x="4633" y="0"/>
                    <a:pt x="4329" y="0"/>
                  </a:cubicBezTo>
                  <a:cubicBezTo>
                    <a:pt x="4026" y="0"/>
                    <a:pt x="3722" y="175"/>
                    <a:pt x="3598" y="523"/>
                  </a:cubicBezTo>
                  <a:cubicBezTo>
                    <a:pt x="3475" y="175"/>
                    <a:pt x="3171" y="0"/>
                    <a:pt x="2868" y="0"/>
                  </a:cubicBezTo>
                  <a:cubicBezTo>
                    <a:pt x="2564" y="0"/>
                    <a:pt x="2260" y="175"/>
                    <a:pt x="2137" y="523"/>
                  </a:cubicBezTo>
                  <a:cubicBezTo>
                    <a:pt x="2013" y="175"/>
                    <a:pt x="1710" y="0"/>
                    <a:pt x="140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54"/>
            <p:cNvSpPr/>
            <p:nvPr/>
          </p:nvSpPr>
          <p:spPr>
            <a:xfrm>
              <a:off x="2129775" y="3963225"/>
              <a:ext cx="54500" cy="282750"/>
            </a:xfrm>
            <a:custGeom>
              <a:avLst/>
              <a:gdLst/>
              <a:ahLst/>
              <a:cxnLst/>
              <a:rect l="l" t="t" r="r" b="b"/>
              <a:pathLst>
                <a:path w="2180" h="11310" extrusionOk="0">
                  <a:moveTo>
                    <a:pt x="1587" y="0"/>
                  </a:moveTo>
                  <a:cubicBezTo>
                    <a:pt x="630" y="0"/>
                    <a:pt x="0" y="1404"/>
                    <a:pt x="1033" y="2024"/>
                  </a:cubicBezTo>
                  <a:cubicBezTo>
                    <a:pt x="359" y="2272"/>
                    <a:pt x="359" y="3239"/>
                    <a:pt x="1033" y="3486"/>
                  </a:cubicBezTo>
                  <a:cubicBezTo>
                    <a:pt x="359" y="3756"/>
                    <a:pt x="359" y="4700"/>
                    <a:pt x="1033" y="4948"/>
                  </a:cubicBezTo>
                  <a:cubicBezTo>
                    <a:pt x="359" y="5195"/>
                    <a:pt x="359" y="6162"/>
                    <a:pt x="1033" y="6409"/>
                  </a:cubicBezTo>
                  <a:cubicBezTo>
                    <a:pt x="359" y="6656"/>
                    <a:pt x="359" y="7623"/>
                    <a:pt x="1033" y="7871"/>
                  </a:cubicBezTo>
                  <a:cubicBezTo>
                    <a:pt x="359" y="8118"/>
                    <a:pt x="359" y="9085"/>
                    <a:pt x="1033" y="9332"/>
                  </a:cubicBezTo>
                  <a:cubicBezTo>
                    <a:pt x="359" y="9580"/>
                    <a:pt x="359" y="10546"/>
                    <a:pt x="1033" y="10794"/>
                  </a:cubicBezTo>
                  <a:cubicBezTo>
                    <a:pt x="1158" y="11122"/>
                    <a:pt x="1458" y="11309"/>
                    <a:pt x="1772" y="11309"/>
                  </a:cubicBezTo>
                  <a:cubicBezTo>
                    <a:pt x="1910" y="11309"/>
                    <a:pt x="2050" y="11274"/>
                    <a:pt x="2180" y="11199"/>
                  </a:cubicBezTo>
                  <a:cubicBezTo>
                    <a:pt x="2023" y="11109"/>
                    <a:pt x="1910" y="10951"/>
                    <a:pt x="1865" y="10794"/>
                  </a:cubicBezTo>
                  <a:cubicBezTo>
                    <a:pt x="1168" y="10546"/>
                    <a:pt x="1168" y="9580"/>
                    <a:pt x="1865" y="9332"/>
                  </a:cubicBezTo>
                  <a:cubicBezTo>
                    <a:pt x="1168" y="9085"/>
                    <a:pt x="1168" y="8118"/>
                    <a:pt x="1865" y="7871"/>
                  </a:cubicBezTo>
                  <a:cubicBezTo>
                    <a:pt x="1168" y="7623"/>
                    <a:pt x="1168" y="6656"/>
                    <a:pt x="1865" y="6409"/>
                  </a:cubicBezTo>
                  <a:cubicBezTo>
                    <a:pt x="1168" y="6162"/>
                    <a:pt x="1168" y="5195"/>
                    <a:pt x="1865" y="4948"/>
                  </a:cubicBezTo>
                  <a:cubicBezTo>
                    <a:pt x="1168" y="4700"/>
                    <a:pt x="1168" y="3733"/>
                    <a:pt x="1865" y="3486"/>
                  </a:cubicBezTo>
                  <a:cubicBezTo>
                    <a:pt x="1168" y="3239"/>
                    <a:pt x="1168" y="2272"/>
                    <a:pt x="1865" y="2024"/>
                  </a:cubicBezTo>
                  <a:cubicBezTo>
                    <a:pt x="1168" y="1777"/>
                    <a:pt x="1168" y="810"/>
                    <a:pt x="1865" y="585"/>
                  </a:cubicBezTo>
                  <a:cubicBezTo>
                    <a:pt x="1910" y="405"/>
                    <a:pt x="2023" y="270"/>
                    <a:pt x="2180" y="181"/>
                  </a:cubicBezTo>
                  <a:cubicBezTo>
                    <a:pt x="1976" y="55"/>
                    <a:pt x="1775" y="0"/>
                    <a:pt x="15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54"/>
            <p:cNvSpPr/>
            <p:nvPr/>
          </p:nvSpPr>
          <p:spPr>
            <a:xfrm>
              <a:off x="2182575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0"/>
                  </a:moveTo>
                  <a:cubicBezTo>
                    <a:pt x="158" y="0"/>
                    <a:pt x="1" y="180"/>
                    <a:pt x="1" y="382"/>
                  </a:cubicBezTo>
                  <a:cubicBezTo>
                    <a:pt x="1" y="607"/>
                    <a:pt x="158" y="787"/>
                    <a:pt x="383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54"/>
            <p:cNvSpPr/>
            <p:nvPr/>
          </p:nvSpPr>
          <p:spPr>
            <a:xfrm>
              <a:off x="2291625" y="400427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6" y="787"/>
                  </a:cubicBezTo>
                  <a:cubicBezTo>
                    <a:pt x="630" y="787"/>
                    <a:pt x="810" y="607"/>
                    <a:pt x="810" y="382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54"/>
            <p:cNvSpPr/>
            <p:nvPr/>
          </p:nvSpPr>
          <p:spPr>
            <a:xfrm>
              <a:off x="2237100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5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54"/>
            <p:cNvSpPr/>
            <p:nvPr/>
          </p:nvSpPr>
          <p:spPr>
            <a:xfrm>
              <a:off x="2182575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383" y="0"/>
                  </a:moveTo>
                  <a:cubicBezTo>
                    <a:pt x="158" y="0"/>
                    <a:pt x="1" y="180"/>
                    <a:pt x="1" y="405"/>
                  </a:cubicBezTo>
                  <a:cubicBezTo>
                    <a:pt x="1" y="630"/>
                    <a:pt x="158" y="810"/>
                    <a:pt x="383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54"/>
            <p:cNvSpPr/>
            <p:nvPr/>
          </p:nvSpPr>
          <p:spPr>
            <a:xfrm>
              <a:off x="2291625" y="4186400"/>
              <a:ext cx="20275" cy="20250"/>
            </a:xfrm>
            <a:custGeom>
              <a:avLst/>
              <a:gdLst/>
              <a:ahLst/>
              <a:cxnLst/>
              <a:rect l="l" t="t" r="r" b="b"/>
              <a:pathLst>
                <a:path w="811" h="810" extrusionOk="0">
                  <a:moveTo>
                    <a:pt x="406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6" y="810"/>
                  </a:cubicBezTo>
                  <a:cubicBezTo>
                    <a:pt x="630" y="810"/>
                    <a:pt x="810" y="630"/>
                    <a:pt x="810" y="405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54"/>
            <p:cNvSpPr/>
            <p:nvPr/>
          </p:nvSpPr>
          <p:spPr>
            <a:xfrm>
              <a:off x="2237100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405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5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54"/>
            <p:cNvSpPr/>
            <p:nvPr/>
          </p:nvSpPr>
          <p:spPr>
            <a:xfrm>
              <a:off x="2182575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1"/>
                  </a:moveTo>
                  <a:cubicBezTo>
                    <a:pt x="158" y="1"/>
                    <a:pt x="1" y="181"/>
                    <a:pt x="1" y="406"/>
                  </a:cubicBezTo>
                  <a:cubicBezTo>
                    <a:pt x="1" y="630"/>
                    <a:pt x="158" y="788"/>
                    <a:pt x="383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3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54"/>
            <p:cNvSpPr/>
            <p:nvPr/>
          </p:nvSpPr>
          <p:spPr>
            <a:xfrm>
              <a:off x="2291625" y="409532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6" y="788"/>
                  </a:cubicBezTo>
                  <a:cubicBezTo>
                    <a:pt x="630" y="788"/>
                    <a:pt x="810" y="630"/>
                    <a:pt x="810" y="406"/>
                  </a:cubicBezTo>
                  <a:cubicBezTo>
                    <a:pt x="810" y="181"/>
                    <a:pt x="630" y="1"/>
                    <a:pt x="4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54"/>
            <p:cNvSpPr/>
            <p:nvPr/>
          </p:nvSpPr>
          <p:spPr>
            <a:xfrm>
              <a:off x="2237100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5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1" name="Google Shape;1391;p54"/>
          <p:cNvGrpSpPr/>
          <p:nvPr/>
        </p:nvGrpSpPr>
        <p:grpSpPr>
          <a:xfrm>
            <a:off x="5317402" y="1911312"/>
            <a:ext cx="220023" cy="366695"/>
            <a:chOff x="4134350" y="2842300"/>
            <a:chExt cx="164725" cy="281100"/>
          </a:xfrm>
        </p:grpSpPr>
        <p:sp>
          <p:nvSpPr>
            <p:cNvPr id="1392" name="Google Shape;1392;p54"/>
            <p:cNvSpPr/>
            <p:nvPr/>
          </p:nvSpPr>
          <p:spPr>
            <a:xfrm>
              <a:off x="4153450" y="2854125"/>
              <a:ext cx="126525" cy="52850"/>
            </a:xfrm>
            <a:custGeom>
              <a:avLst/>
              <a:gdLst/>
              <a:ahLst/>
              <a:cxnLst/>
              <a:rect l="l" t="t" r="r" b="b"/>
              <a:pathLst>
                <a:path w="5061" h="2114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31"/>
                    <a:pt x="1" y="1731"/>
                  </a:cubicBezTo>
                  <a:lnTo>
                    <a:pt x="2519" y="2114"/>
                  </a:lnTo>
                  <a:lnTo>
                    <a:pt x="5060" y="1731"/>
                  </a:lnTo>
                  <a:cubicBezTo>
                    <a:pt x="3981" y="1731"/>
                    <a:pt x="3599" y="472"/>
                    <a:pt x="3599" y="472"/>
                  </a:cubicBez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54"/>
            <p:cNvSpPr/>
            <p:nvPr/>
          </p:nvSpPr>
          <p:spPr>
            <a:xfrm>
              <a:off x="4153450" y="2854125"/>
              <a:ext cx="74225" cy="52300"/>
            </a:xfrm>
            <a:custGeom>
              <a:avLst/>
              <a:gdLst/>
              <a:ahLst/>
              <a:cxnLst/>
              <a:rect l="l" t="t" r="r" b="b"/>
              <a:pathLst>
                <a:path w="2969" h="2092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09"/>
                    <a:pt x="1" y="1709"/>
                  </a:cubicBezTo>
                  <a:lnTo>
                    <a:pt x="2519" y="2091"/>
                  </a:lnTo>
                  <a:lnTo>
                    <a:pt x="2969" y="2024"/>
                  </a:lnTo>
                  <a:lnTo>
                    <a:pt x="900" y="1731"/>
                  </a:lnTo>
                  <a:cubicBezTo>
                    <a:pt x="1980" y="1731"/>
                    <a:pt x="2362" y="472"/>
                    <a:pt x="2362" y="472"/>
                  </a:cubicBezTo>
                  <a:lnTo>
                    <a:pt x="2969" y="202"/>
                  </a:ln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54"/>
            <p:cNvSpPr/>
            <p:nvPr/>
          </p:nvSpPr>
          <p:spPr>
            <a:xfrm>
              <a:off x="4134350" y="2906950"/>
              <a:ext cx="164725" cy="205225"/>
            </a:xfrm>
            <a:custGeom>
              <a:avLst/>
              <a:gdLst/>
              <a:ahLst/>
              <a:cxnLst/>
              <a:rect l="l" t="t" r="r" b="b"/>
              <a:pathLst>
                <a:path w="6589" h="8209" extrusionOk="0">
                  <a:moveTo>
                    <a:pt x="3306" y="1"/>
                  </a:moveTo>
                  <a:lnTo>
                    <a:pt x="765" y="383"/>
                  </a:lnTo>
                  <a:cubicBezTo>
                    <a:pt x="270" y="878"/>
                    <a:pt x="0" y="1575"/>
                    <a:pt x="23" y="2294"/>
                  </a:cubicBezTo>
                  <a:lnTo>
                    <a:pt x="23" y="5847"/>
                  </a:lnTo>
                  <a:cubicBezTo>
                    <a:pt x="0" y="6567"/>
                    <a:pt x="270" y="7241"/>
                    <a:pt x="765" y="7758"/>
                  </a:cubicBezTo>
                  <a:lnTo>
                    <a:pt x="3306" y="8208"/>
                  </a:lnTo>
                  <a:lnTo>
                    <a:pt x="5824" y="7758"/>
                  </a:lnTo>
                  <a:cubicBezTo>
                    <a:pt x="6319" y="7241"/>
                    <a:pt x="6589" y="6567"/>
                    <a:pt x="6566" y="5847"/>
                  </a:cubicBezTo>
                  <a:lnTo>
                    <a:pt x="6566" y="2272"/>
                  </a:lnTo>
                  <a:cubicBezTo>
                    <a:pt x="6589" y="1575"/>
                    <a:pt x="6319" y="878"/>
                    <a:pt x="5824" y="383"/>
                  </a:cubicBezTo>
                  <a:lnTo>
                    <a:pt x="3306" y="1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54"/>
            <p:cNvSpPr/>
            <p:nvPr/>
          </p:nvSpPr>
          <p:spPr>
            <a:xfrm>
              <a:off x="4134350" y="2907525"/>
              <a:ext cx="96700" cy="205200"/>
            </a:xfrm>
            <a:custGeom>
              <a:avLst/>
              <a:gdLst/>
              <a:ahLst/>
              <a:cxnLst/>
              <a:rect l="l" t="t" r="r" b="b"/>
              <a:pathLst>
                <a:path w="3868" h="8208" extrusionOk="0">
                  <a:moveTo>
                    <a:pt x="3306" y="0"/>
                  </a:moveTo>
                  <a:lnTo>
                    <a:pt x="765" y="383"/>
                  </a:lnTo>
                  <a:cubicBezTo>
                    <a:pt x="270" y="877"/>
                    <a:pt x="0" y="1574"/>
                    <a:pt x="23" y="2271"/>
                  </a:cubicBezTo>
                  <a:lnTo>
                    <a:pt x="23" y="5847"/>
                  </a:lnTo>
                  <a:cubicBezTo>
                    <a:pt x="0" y="6544"/>
                    <a:pt x="270" y="7241"/>
                    <a:pt x="765" y="7735"/>
                  </a:cubicBezTo>
                  <a:lnTo>
                    <a:pt x="3306" y="8208"/>
                  </a:lnTo>
                  <a:lnTo>
                    <a:pt x="3868" y="8095"/>
                  </a:lnTo>
                  <a:lnTo>
                    <a:pt x="1889" y="7713"/>
                  </a:lnTo>
                  <a:cubicBezTo>
                    <a:pt x="1394" y="7218"/>
                    <a:pt x="1125" y="6521"/>
                    <a:pt x="1147" y="5824"/>
                  </a:cubicBezTo>
                  <a:lnTo>
                    <a:pt x="1147" y="2249"/>
                  </a:lnTo>
                  <a:cubicBezTo>
                    <a:pt x="1125" y="1552"/>
                    <a:pt x="1394" y="855"/>
                    <a:pt x="1889" y="360"/>
                  </a:cubicBezTo>
                  <a:lnTo>
                    <a:pt x="3868" y="90"/>
                  </a:lnTo>
                  <a:lnTo>
                    <a:pt x="3306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54"/>
            <p:cNvSpPr/>
            <p:nvPr/>
          </p:nvSpPr>
          <p:spPr>
            <a:xfrm>
              <a:off x="4140525" y="2897400"/>
              <a:ext cx="152375" cy="19150"/>
            </a:xfrm>
            <a:custGeom>
              <a:avLst/>
              <a:gdLst/>
              <a:ahLst/>
              <a:cxnLst/>
              <a:rect l="l" t="t" r="r" b="b"/>
              <a:pathLst>
                <a:path w="6095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5577" y="765"/>
                  </a:lnTo>
                  <a:cubicBezTo>
                    <a:pt x="6094" y="765"/>
                    <a:pt x="6094" y="0"/>
                    <a:pt x="557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54"/>
            <p:cNvSpPr/>
            <p:nvPr/>
          </p:nvSpPr>
          <p:spPr>
            <a:xfrm>
              <a:off x="4140525" y="2897400"/>
              <a:ext cx="42200" cy="19150"/>
            </a:xfrm>
            <a:custGeom>
              <a:avLst/>
              <a:gdLst/>
              <a:ahLst/>
              <a:cxnLst/>
              <a:rect l="l" t="t" r="r" b="b"/>
              <a:pathLst>
                <a:path w="1688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1687" y="765"/>
                  </a:lnTo>
                  <a:cubicBezTo>
                    <a:pt x="1485" y="765"/>
                    <a:pt x="1305" y="585"/>
                    <a:pt x="1305" y="383"/>
                  </a:cubicBezTo>
                  <a:cubicBezTo>
                    <a:pt x="1305" y="158"/>
                    <a:pt x="1485" y="0"/>
                    <a:pt x="168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54"/>
            <p:cNvSpPr/>
            <p:nvPr/>
          </p:nvSpPr>
          <p:spPr>
            <a:xfrm>
              <a:off x="4154575" y="2965975"/>
              <a:ext cx="124275" cy="114700"/>
            </a:xfrm>
            <a:custGeom>
              <a:avLst/>
              <a:gdLst/>
              <a:ahLst/>
              <a:cxnLst/>
              <a:rect l="l" t="t" r="r" b="b"/>
              <a:pathLst>
                <a:path w="4971" h="4588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36" y="4341"/>
                    <a:pt x="451" y="4588"/>
                    <a:pt x="810" y="4588"/>
                  </a:cubicBezTo>
                  <a:lnTo>
                    <a:pt x="4161" y="4588"/>
                  </a:lnTo>
                  <a:cubicBezTo>
                    <a:pt x="4520" y="4588"/>
                    <a:pt x="4813" y="4341"/>
                    <a:pt x="4903" y="4003"/>
                  </a:cubicBezTo>
                  <a:cubicBezTo>
                    <a:pt x="4948" y="3823"/>
                    <a:pt x="4970" y="3666"/>
                    <a:pt x="4970" y="3486"/>
                  </a:cubicBezTo>
                  <a:lnTo>
                    <a:pt x="4970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54"/>
            <p:cNvSpPr/>
            <p:nvPr/>
          </p:nvSpPr>
          <p:spPr>
            <a:xfrm>
              <a:off x="4154575" y="2965975"/>
              <a:ext cx="13525" cy="113575"/>
            </a:xfrm>
            <a:custGeom>
              <a:avLst/>
              <a:gdLst/>
              <a:ahLst/>
              <a:cxnLst/>
              <a:rect l="l" t="t" r="r" b="b"/>
              <a:pathLst>
                <a:path w="541" h="4543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13" y="4251"/>
                    <a:pt x="293" y="4453"/>
                    <a:pt x="540" y="4543"/>
                  </a:cubicBezTo>
                  <a:cubicBezTo>
                    <a:pt x="406" y="4206"/>
                    <a:pt x="338" y="3846"/>
                    <a:pt x="338" y="3486"/>
                  </a:cubicBezTo>
                  <a:lnTo>
                    <a:pt x="338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54"/>
            <p:cNvSpPr/>
            <p:nvPr/>
          </p:nvSpPr>
          <p:spPr>
            <a:xfrm>
              <a:off x="4178750" y="2842300"/>
              <a:ext cx="76475" cy="23650"/>
            </a:xfrm>
            <a:custGeom>
              <a:avLst/>
              <a:gdLst/>
              <a:ahLst/>
              <a:cxnLst/>
              <a:rect l="l" t="t" r="r" b="b"/>
              <a:pathLst>
                <a:path w="3059" h="946" extrusionOk="0">
                  <a:moveTo>
                    <a:pt x="473" y="1"/>
                  </a:moveTo>
                  <a:cubicBezTo>
                    <a:pt x="203" y="1"/>
                    <a:pt x="1" y="226"/>
                    <a:pt x="1" y="473"/>
                  </a:cubicBezTo>
                  <a:cubicBezTo>
                    <a:pt x="1" y="743"/>
                    <a:pt x="203" y="945"/>
                    <a:pt x="473" y="945"/>
                  </a:cubicBezTo>
                  <a:lnTo>
                    <a:pt x="2587" y="945"/>
                  </a:lnTo>
                  <a:cubicBezTo>
                    <a:pt x="2856" y="945"/>
                    <a:pt x="3059" y="743"/>
                    <a:pt x="3059" y="473"/>
                  </a:cubicBezTo>
                  <a:cubicBezTo>
                    <a:pt x="3059" y="226"/>
                    <a:pt x="2856" y="1"/>
                    <a:pt x="2587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54"/>
            <p:cNvSpPr/>
            <p:nvPr/>
          </p:nvSpPr>
          <p:spPr>
            <a:xfrm>
              <a:off x="4178200" y="2842300"/>
              <a:ext cx="34875" cy="23650"/>
            </a:xfrm>
            <a:custGeom>
              <a:avLst/>
              <a:gdLst/>
              <a:ahLst/>
              <a:cxnLst/>
              <a:rect l="l" t="t" r="r" b="b"/>
              <a:pathLst>
                <a:path w="1395" h="946" extrusionOk="0">
                  <a:moveTo>
                    <a:pt x="472" y="1"/>
                  </a:moveTo>
                  <a:cubicBezTo>
                    <a:pt x="225" y="1"/>
                    <a:pt x="0" y="226"/>
                    <a:pt x="0" y="473"/>
                  </a:cubicBezTo>
                  <a:cubicBezTo>
                    <a:pt x="0" y="743"/>
                    <a:pt x="225" y="945"/>
                    <a:pt x="472" y="945"/>
                  </a:cubicBezTo>
                  <a:lnTo>
                    <a:pt x="1394" y="945"/>
                  </a:lnTo>
                  <a:cubicBezTo>
                    <a:pt x="1125" y="945"/>
                    <a:pt x="922" y="743"/>
                    <a:pt x="922" y="473"/>
                  </a:cubicBezTo>
                  <a:cubicBezTo>
                    <a:pt x="922" y="226"/>
                    <a:pt x="1125" y="1"/>
                    <a:pt x="139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54"/>
            <p:cNvSpPr/>
            <p:nvPr/>
          </p:nvSpPr>
          <p:spPr>
            <a:xfrm>
              <a:off x="4142225" y="3100325"/>
              <a:ext cx="148975" cy="23075"/>
            </a:xfrm>
            <a:custGeom>
              <a:avLst/>
              <a:gdLst/>
              <a:ahLst/>
              <a:cxnLst/>
              <a:rect l="l" t="t" r="r" b="b"/>
              <a:pathLst>
                <a:path w="5959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5509" y="923"/>
                  </a:lnTo>
                  <a:cubicBezTo>
                    <a:pt x="5757" y="923"/>
                    <a:pt x="5959" y="720"/>
                    <a:pt x="5959" y="473"/>
                  </a:cubicBezTo>
                  <a:cubicBezTo>
                    <a:pt x="5959" y="203"/>
                    <a:pt x="5757" y="1"/>
                    <a:pt x="5509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54"/>
            <p:cNvSpPr/>
            <p:nvPr/>
          </p:nvSpPr>
          <p:spPr>
            <a:xfrm>
              <a:off x="4142225" y="3100325"/>
              <a:ext cx="39375" cy="23075"/>
            </a:xfrm>
            <a:custGeom>
              <a:avLst/>
              <a:gdLst/>
              <a:ahLst/>
              <a:cxnLst/>
              <a:rect l="l" t="t" r="r" b="b"/>
              <a:pathLst>
                <a:path w="1575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1574" y="923"/>
                  </a:lnTo>
                  <a:cubicBezTo>
                    <a:pt x="1327" y="923"/>
                    <a:pt x="1124" y="720"/>
                    <a:pt x="1124" y="473"/>
                  </a:cubicBezTo>
                  <a:cubicBezTo>
                    <a:pt x="1124" y="203"/>
                    <a:pt x="1327" y="1"/>
                    <a:pt x="157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4" name="Google Shape;1404;p54"/>
          <p:cNvGrpSpPr/>
          <p:nvPr/>
        </p:nvGrpSpPr>
        <p:grpSpPr>
          <a:xfrm>
            <a:off x="3513871" y="3232957"/>
            <a:ext cx="404691" cy="424692"/>
            <a:chOff x="2470950" y="3964925"/>
            <a:chExt cx="267600" cy="280825"/>
          </a:xfrm>
        </p:grpSpPr>
        <p:sp>
          <p:nvSpPr>
            <p:cNvPr id="1405" name="Google Shape;1405;p54"/>
            <p:cNvSpPr/>
            <p:nvPr/>
          </p:nvSpPr>
          <p:spPr>
            <a:xfrm>
              <a:off x="2476575" y="4082175"/>
              <a:ext cx="114150" cy="117750"/>
            </a:xfrm>
            <a:custGeom>
              <a:avLst/>
              <a:gdLst/>
              <a:ahLst/>
              <a:cxnLst/>
              <a:rect l="l" t="t" r="r" b="b"/>
              <a:pathLst>
                <a:path w="4566" h="4710" extrusionOk="0">
                  <a:moveTo>
                    <a:pt x="3409" y="1"/>
                  </a:moveTo>
                  <a:cubicBezTo>
                    <a:pt x="3301" y="1"/>
                    <a:pt x="3202" y="22"/>
                    <a:pt x="3104" y="55"/>
                  </a:cubicBezTo>
                  <a:lnTo>
                    <a:pt x="2407" y="347"/>
                  </a:lnTo>
                  <a:cubicBezTo>
                    <a:pt x="2339" y="369"/>
                    <a:pt x="2272" y="414"/>
                    <a:pt x="2204" y="459"/>
                  </a:cubicBezTo>
                  <a:lnTo>
                    <a:pt x="1530" y="999"/>
                  </a:lnTo>
                  <a:cubicBezTo>
                    <a:pt x="1417" y="1089"/>
                    <a:pt x="1260" y="1134"/>
                    <a:pt x="1102" y="1156"/>
                  </a:cubicBezTo>
                  <a:cubicBezTo>
                    <a:pt x="833" y="1201"/>
                    <a:pt x="608" y="1359"/>
                    <a:pt x="473" y="1584"/>
                  </a:cubicBezTo>
                  <a:lnTo>
                    <a:pt x="158" y="2123"/>
                  </a:lnTo>
                  <a:cubicBezTo>
                    <a:pt x="46" y="2303"/>
                    <a:pt x="23" y="2528"/>
                    <a:pt x="46" y="2730"/>
                  </a:cubicBezTo>
                  <a:lnTo>
                    <a:pt x="113" y="3068"/>
                  </a:lnTo>
                  <a:cubicBezTo>
                    <a:pt x="113" y="3158"/>
                    <a:pt x="113" y="3225"/>
                    <a:pt x="113" y="3293"/>
                  </a:cubicBezTo>
                  <a:lnTo>
                    <a:pt x="1" y="4709"/>
                  </a:lnTo>
                  <a:lnTo>
                    <a:pt x="1" y="4709"/>
                  </a:lnTo>
                  <a:lnTo>
                    <a:pt x="2834" y="2955"/>
                  </a:lnTo>
                  <a:lnTo>
                    <a:pt x="4565" y="122"/>
                  </a:lnTo>
                  <a:lnTo>
                    <a:pt x="3531" y="10"/>
                  </a:lnTo>
                  <a:cubicBezTo>
                    <a:pt x="3489" y="4"/>
                    <a:pt x="3448" y="1"/>
                    <a:pt x="3409" y="1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54"/>
            <p:cNvSpPr/>
            <p:nvPr/>
          </p:nvSpPr>
          <p:spPr>
            <a:xfrm>
              <a:off x="2476575" y="4112200"/>
              <a:ext cx="76475" cy="87725"/>
            </a:xfrm>
            <a:custGeom>
              <a:avLst/>
              <a:gdLst/>
              <a:ahLst/>
              <a:cxnLst/>
              <a:rect l="l" t="t" r="r" b="b"/>
              <a:pathLst>
                <a:path w="3059" h="3509" extrusionOk="0">
                  <a:moveTo>
                    <a:pt x="967" y="0"/>
                  </a:moveTo>
                  <a:cubicBezTo>
                    <a:pt x="765" y="68"/>
                    <a:pt x="585" y="203"/>
                    <a:pt x="473" y="405"/>
                  </a:cubicBezTo>
                  <a:lnTo>
                    <a:pt x="158" y="945"/>
                  </a:lnTo>
                  <a:cubicBezTo>
                    <a:pt x="46" y="1125"/>
                    <a:pt x="1" y="1327"/>
                    <a:pt x="46" y="1529"/>
                  </a:cubicBezTo>
                  <a:lnTo>
                    <a:pt x="113" y="1889"/>
                  </a:lnTo>
                  <a:cubicBezTo>
                    <a:pt x="113" y="1957"/>
                    <a:pt x="113" y="2024"/>
                    <a:pt x="113" y="2114"/>
                  </a:cubicBezTo>
                  <a:lnTo>
                    <a:pt x="1" y="3508"/>
                  </a:lnTo>
                  <a:lnTo>
                    <a:pt x="2834" y="1754"/>
                  </a:lnTo>
                  <a:lnTo>
                    <a:pt x="3059" y="1372"/>
                  </a:lnTo>
                  <a:lnTo>
                    <a:pt x="3059" y="1372"/>
                  </a:lnTo>
                  <a:lnTo>
                    <a:pt x="653" y="2856"/>
                  </a:lnTo>
                  <a:lnTo>
                    <a:pt x="765" y="1462"/>
                  </a:lnTo>
                  <a:cubicBezTo>
                    <a:pt x="788" y="1394"/>
                    <a:pt x="788" y="1305"/>
                    <a:pt x="765" y="1237"/>
                  </a:cubicBezTo>
                  <a:lnTo>
                    <a:pt x="698" y="877"/>
                  </a:lnTo>
                  <a:cubicBezTo>
                    <a:pt x="653" y="675"/>
                    <a:pt x="698" y="473"/>
                    <a:pt x="788" y="293"/>
                  </a:cubicBezTo>
                  <a:lnTo>
                    <a:pt x="967" y="0"/>
                  </a:ln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54"/>
            <p:cNvSpPr/>
            <p:nvPr/>
          </p:nvSpPr>
          <p:spPr>
            <a:xfrm>
              <a:off x="2470950" y="3964925"/>
              <a:ext cx="267600" cy="280825"/>
            </a:xfrm>
            <a:custGeom>
              <a:avLst/>
              <a:gdLst/>
              <a:ahLst/>
              <a:cxnLst/>
              <a:rect l="l" t="t" r="r" b="b"/>
              <a:pathLst>
                <a:path w="10704" h="11233" extrusionOk="0">
                  <a:moveTo>
                    <a:pt x="10029" y="0"/>
                  </a:moveTo>
                  <a:cubicBezTo>
                    <a:pt x="9788" y="0"/>
                    <a:pt x="9546" y="90"/>
                    <a:pt x="9355" y="270"/>
                  </a:cubicBezTo>
                  <a:lnTo>
                    <a:pt x="248" y="9399"/>
                  </a:lnTo>
                  <a:cubicBezTo>
                    <a:pt x="1" y="9624"/>
                    <a:pt x="68" y="10029"/>
                    <a:pt x="383" y="10164"/>
                  </a:cubicBezTo>
                  <a:lnTo>
                    <a:pt x="2204" y="11041"/>
                  </a:lnTo>
                  <a:cubicBezTo>
                    <a:pt x="2479" y="11170"/>
                    <a:pt x="2771" y="11232"/>
                    <a:pt x="3059" y="11232"/>
                  </a:cubicBezTo>
                  <a:cubicBezTo>
                    <a:pt x="3574" y="11232"/>
                    <a:pt x="4078" y="11033"/>
                    <a:pt x="4453" y="10658"/>
                  </a:cubicBezTo>
                  <a:lnTo>
                    <a:pt x="5982" y="9129"/>
                  </a:lnTo>
                  <a:cubicBezTo>
                    <a:pt x="6544" y="8545"/>
                    <a:pt x="6702" y="7690"/>
                    <a:pt x="6364" y="6948"/>
                  </a:cubicBezTo>
                  <a:lnTo>
                    <a:pt x="6297" y="6791"/>
                  </a:lnTo>
                  <a:cubicBezTo>
                    <a:pt x="5982" y="6139"/>
                    <a:pt x="6117" y="5352"/>
                    <a:pt x="6612" y="4812"/>
                  </a:cubicBezTo>
                  <a:lnTo>
                    <a:pt x="10704" y="270"/>
                  </a:lnTo>
                  <a:cubicBezTo>
                    <a:pt x="10513" y="90"/>
                    <a:pt x="10271" y="0"/>
                    <a:pt x="10029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54"/>
            <p:cNvSpPr/>
            <p:nvPr/>
          </p:nvSpPr>
          <p:spPr>
            <a:xfrm>
              <a:off x="2470950" y="4183600"/>
              <a:ext cx="127075" cy="62150"/>
            </a:xfrm>
            <a:custGeom>
              <a:avLst/>
              <a:gdLst/>
              <a:ahLst/>
              <a:cxnLst/>
              <a:rect l="l" t="t" r="r" b="b"/>
              <a:pathLst>
                <a:path w="5083" h="2486" extrusionOk="0">
                  <a:moveTo>
                    <a:pt x="878" y="0"/>
                  </a:moveTo>
                  <a:lnTo>
                    <a:pt x="248" y="652"/>
                  </a:lnTo>
                  <a:cubicBezTo>
                    <a:pt x="1" y="877"/>
                    <a:pt x="68" y="1282"/>
                    <a:pt x="383" y="1417"/>
                  </a:cubicBezTo>
                  <a:lnTo>
                    <a:pt x="2204" y="2294"/>
                  </a:lnTo>
                  <a:cubicBezTo>
                    <a:pt x="2479" y="2423"/>
                    <a:pt x="2771" y="2485"/>
                    <a:pt x="3059" y="2485"/>
                  </a:cubicBezTo>
                  <a:cubicBezTo>
                    <a:pt x="3574" y="2485"/>
                    <a:pt x="4078" y="2286"/>
                    <a:pt x="4453" y="1911"/>
                  </a:cubicBezTo>
                  <a:lnTo>
                    <a:pt x="5082" y="1282"/>
                  </a:lnTo>
                  <a:lnTo>
                    <a:pt x="5082" y="1282"/>
                  </a:lnTo>
                  <a:cubicBezTo>
                    <a:pt x="4708" y="1657"/>
                    <a:pt x="4204" y="1856"/>
                    <a:pt x="3689" y="1856"/>
                  </a:cubicBezTo>
                  <a:cubicBezTo>
                    <a:pt x="3400" y="1856"/>
                    <a:pt x="3108" y="1793"/>
                    <a:pt x="2834" y="1664"/>
                  </a:cubicBezTo>
                  <a:lnTo>
                    <a:pt x="1013" y="787"/>
                  </a:lnTo>
                  <a:cubicBezTo>
                    <a:pt x="720" y="630"/>
                    <a:pt x="653" y="247"/>
                    <a:pt x="878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9" name="Google Shape;1409;p54"/>
          <p:cNvGrpSpPr/>
          <p:nvPr/>
        </p:nvGrpSpPr>
        <p:grpSpPr>
          <a:xfrm>
            <a:off x="5285466" y="3268910"/>
            <a:ext cx="284080" cy="352384"/>
            <a:chOff x="4449700" y="3964925"/>
            <a:chExt cx="226575" cy="281075"/>
          </a:xfrm>
        </p:grpSpPr>
        <p:sp>
          <p:nvSpPr>
            <p:cNvPr id="1410" name="Google Shape;1410;p54"/>
            <p:cNvSpPr/>
            <p:nvPr/>
          </p:nvSpPr>
          <p:spPr>
            <a:xfrm>
              <a:off x="4495800" y="3964925"/>
              <a:ext cx="134950" cy="56225"/>
            </a:xfrm>
            <a:custGeom>
              <a:avLst/>
              <a:gdLst/>
              <a:ahLst/>
              <a:cxnLst/>
              <a:rect l="l" t="t" r="r" b="b"/>
              <a:pathLst>
                <a:path w="5398" h="2249" extrusionOk="0">
                  <a:moveTo>
                    <a:pt x="585" y="0"/>
                  </a:moveTo>
                  <a:cubicBezTo>
                    <a:pt x="271" y="0"/>
                    <a:pt x="1" y="247"/>
                    <a:pt x="1" y="585"/>
                  </a:cubicBezTo>
                  <a:lnTo>
                    <a:pt x="1" y="1507"/>
                  </a:lnTo>
                  <a:lnTo>
                    <a:pt x="2766" y="2249"/>
                  </a:lnTo>
                  <a:lnTo>
                    <a:pt x="5397" y="1507"/>
                  </a:lnTo>
                  <a:lnTo>
                    <a:pt x="5397" y="585"/>
                  </a:lnTo>
                  <a:cubicBezTo>
                    <a:pt x="5397" y="247"/>
                    <a:pt x="5127" y="0"/>
                    <a:pt x="48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54"/>
            <p:cNvSpPr/>
            <p:nvPr/>
          </p:nvSpPr>
          <p:spPr>
            <a:xfrm>
              <a:off x="4449700" y="4036300"/>
              <a:ext cx="180475" cy="209700"/>
            </a:xfrm>
            <a:custGeom>
              <a:avLst/>
              <a:gdLst/>
              <a:ahLst/>
              <a:cxnLst/>
              <a:rect l="l" t="t" r="r" b="b"/>
              <a:pathLst>
                <a:path w="7219" h="8388" extrusionOk="0">
                  <a:moveTo>
                    <a:pt x="2902" y="1"/>
                  </a:moveTo>
                  <a:lnTo>
                    <a:pt x="1" y="1080"/>
                  </a:lnTo>
                  <a:lnTo>
                    <a:pt x="1" y="7691"/>
                  </a:lnTo>
                  <a:cubicBezTo>
                    <a:pt x="1" y="8073"/>
                    <a:pt x="316" y="8388"/>
                    <a:pt x="698" y="8388"/>
                  </a:cubicBezTo>
                  <a:lnTo>
                    <a:pt x="5397" y="8388"/>
                  </a:lnTo>
                  <a:lnTo>
                    <a:pt x="7219" y="4723"/>
                  </a:lnTo>
                  <a:lnTo>
                    <a:pt x="5397" y="1080"/>
                  </a:lnTo>
                  <a:lnTo>
                    <a:pt x="29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54"/>
            <p:cNvSpPr/>
            <p:nvPr/>
          </p:nvSpPr>
          <p:spPr>
            <a:xfrm>
              <a:off x="4584625" y="4042500"/>
              <a:ext cx="91650" cy="202950"/>
            </a:xfrm>
            <a:custGeom>
              <a:avLst/>
              <a:gdLst/>
              <a:ahLst/>
              <a:cxnLst/>
              <a:rect l="l" t="t" r="r" b="b"/>
              <a:pathLst>
                <a:path w="3666" h="8118" extrusionOk="0">
                  <a:moveTo>
                    <a:pt x="1822" y="0"/>
                  </a:moveTo>
                  <a:lnTo>
                    <a:pt x="0" y="832"/>
                  </a:lnTo>
                  <a:lnTo>
                    <a:pt x="0" y="8118"/>
                  </a:lnTo>
                  <a:lnTo>
                    <a:pt x="2969" y="8118"/>
                  </a:lnTo>
                  <a:cubicBezTo>
                    <a:pt x="3351" y="8118"/>
                    <a:pt x="3666" y="7825"/>
                    <a:pt x="3666" y="7443"/>
                  </a:cubicBezTo>
                  <a:lnTo>
                    <a:pt x="3666" y="832"/>
                  </a:lnTo>
                  <a:lnTo>
                    <a:pt x="182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54"/>
            <p:cNvSpPr/>
            <p:nvPr/>
          </p:nvSpPr>
          <p:spPr>
            <a:xfrm>
              <a:off x="4450275" y="4112750"/>
              <a:ext cx="134375" cy="83800"/>
            </a:xfrm>
            <a:custGeom>
              <a:avLst/>
              <a:gdLst/>
              <a:ahLst/>
              <a:cxnLst/>
              <a:rect l="l" t="t" r="r" b="b"/>
              <a:pathLst>
                <a:path w="5375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5374" y="3351"/>
                  </a:lnTo>
                  <a:lnTo>
                    <a:pt x="53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54"/>
            <p:cNvSpPr/>
            <p:nvPr/>
          </p:nvSpPr>
          <p:spPr>
            <a:xfrm>
              <a:off x="4584625" y="4002575"/>
              <a:ext cx="91650" cy="60750"/>
            </a:xfrm>
            <a:custGeom>
              <a:avLst/>
              <a:gdLst/>
              <a:ahLst/>
              <a:cxnLst/>
              <a:rect l="l" t="t" r="r" b="b"/>
              <a:pathLst>
                <a:path w="366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3666" y="2429"/>
                  </a:lnTo>
                  <a:lnTo>
                    <a:pt x="182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54"/>
            <p:cNvSpPr/>
            <p:nvPr/>
          </p:nvSpPr>
          <p:spPr>
            <a:xfrm>
              <a:off x="4450275" y="4002575"/>
              <a:ext cx="179900" cy="60750"/>
            </a:xfrm>
            <a:custGeom>
              <a:avLst/>
              <a:gdLst/>
              <a:ahLst/>
              <a:cxnLst/>
              <a:rect l="l" t="t" r="r" b="b"/>
              <a:pathLst>
                <a:path w="719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5374" y="2429"/>
                  </a:lnTo>
                  <a:lnTo>
                    <a:pt x="7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54"/>
            <p:cNvSpPr/>
            <p:nvPr/>
          </p:nvSpPr>
          <p:spPr>
            <a:xfrm>
              <a:off x="4584625" y="4112750"/>
              <a:ext cx="91650" cy="83800"/>
            </a:xfrm>
            <a:custGeom>
              <a:avLst/>
              <a:gdLst/>
              <a:ahLst/>
              <a:cxnLst/>
              <a:rect l="l" t="t" r="r" b="b"/>
              <a:pathLst>
                <a:path w="3666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3666" y="3351"/>
                  </a:lnTo>
                  <a:lnTo>
                    <a:pt x="36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1366;p54">
            <a:extLst>
              <a:ext uri="{FF2B5EF4-FFF2-40B4-BE49-F238E27FC236}">
                <a16:creationId xmlns:a16="http://schemas.microsoft.com/office/drawing/2014/main" id="{0A56F162-987D-9651-71C9-CBD0169AFE29}"/>
              </a:ext>
            </a:extLst>
          </p:cNvPr>
          <p:cNvSpPr txBox="1">
            <a:spLocks/>
          </p:cNvSpPr>
          <p:nvPr/>
        </p:nvSpPr>
        <p:spPr>
          <a:xfrm flipH="1">
            <a:off x="6167997" y="2883799"/>
            <a:ext cx="15606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9pPr>
          </a:lstStyle>
          <a:p>
            <a:r>
              <a:rPr lang="en" sz="1800" dirty="0"/>
              <a:t>03</a:t>
            </a:r>
          </a:p>
        </p:txBody>
      </p:sp>
      <p:sp>
        <p:nvSpPr>
          <p:cNvPr id="3" name="Google Shape;1367;p54">
            <a:extLst>
              <a:ext uri="{FF2B5EF4-FFF2-40B4-BE49-F238E27FC236}">
                <a16:creationId xmlns:a16="http://schemas.microsoft.com/office/drawing/2014/main" id="{9DD68BA5-5E2B-5ABF-4876-21F4E1E93E26}"/>
              </a:ext>
            </a:extLst>
          </p:cNvPr>
          <p:cNvSpPr txBox="1">
            <a:spLocks/>
          </p:cNvSpPr>
          <p:nvPr/>
        </p:nvSpPr>
        <p:spPr>
          <a:xfrm flipH="1">
            <a:off x="3791315" y="4185319"/>
            <a:ext cx="1854900" cy="8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M Sans"/>
              <a:buChar char="●"/>
              <a:defRPr sz="18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 sz="14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■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●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DM Sans"/>
              <a:buChar char="○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DM Sans"/>
              <a:buChar char="■"/>
              <a:defRPr sz="1200" b="0" i="0" u="none" strike="noStrike" cap="none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TikTok for video ad</a:t>
            </a:r>
          </a:p>
          <a:p>
            <a:pPr marL="0" indent="0">
              <a:lnSpc>
                <a:spcPct val="100000"/>
              </a:lnSpc>
              <a:spcAft>
                <a:spcPts val="1600"/>
              </a:spcAft>
              <a:buFont typeface="DM Sans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spcAft>
                <a:spcPts val="1600"/>
              </a:spcAft>
              <a:buFont typeface="DM Sans"/>
              <a:buNone/>
            </a:pPr>
            <a:endParaRPr lang="en-GB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E6AB5-D803-6258-FBBF-541AABF38A10}"/>
              </a:ext>
            </a:extLst>
          </p:cNvPr>
          <p:cNvSpPr txBox="1"/>
          <p:nvPr/>
        </p:nvSpPr>
        <p:spPr>
          <a:xfrm>
            <a:off x="2133165" y="4752942"/>
            <a:ext cx="536241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Skills</a:t>
            </a:r>
            <a:r>
              <a:rPr lang="en-GB" dirty="0">
                <a:solidFill>
                  <a:srgbClr val="C00000"/>
                </a:solidFill>
              </a:rPr>
              <a:t>: research, branding, time management, digital literacy.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AA54BF-E6C5-5772-635C-B1D392671A77}"/>
              </a:ext>
            </a:extLst>
          </p:cNvPr>
          <p:cNvSpPr txBox="1"/>
          <p:nvPr/>
        </p:nvSpPr>
        <p:spPr>
          <a:xfrm>
            <a:off x="7717130" y="4731323"/>
            <a:ext cx="14932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en-GB" sz="1000" dirty="0" err="1">
                <a:solidFill>
                  <a:schemeClr val="accent2">
                    <a:lumMod val="50000"/>
                  </a:schemeClr>
                </a:solidFill>
              </a:rPr>
              <a:t>VirtualSpeech</a:t>
            </a:r>
            <a:r>
              <a:rPr lang="en-GB" sz="1000" dirty="0">
                <a:solidFill>
                  <a:schemeClr val="accent2">
                    <a:lumMod val="50000"/>
                  </a:schemeClr>
                </a:solidFill>
              </a:rPr>
              <a:t>, 2023)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1">
          <a:extLst>
            <a:ext uri="{FF2B5EF4-FFF2-40B4-BE49-F238E27FC236}">
              <a16:creationId xmlns:a16="http://schemas.microsoft.com/office/drawing/2014/main" id="{9AD98F8A-E8C0-F647-A402-507D25FCE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" name="Google Shape;1362;p54">
            <a:extLst>
              <a:ext uri="{FF2B5EF4-FFF2-40B4-BE49-F238E27FC236}">
                <a16:creationId xmlns:a16="http://schemas.microsoft.com/office/drawing/2014/main" id="{753842B8-15F3-C340-FE1C-463EAE22116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6666" r="16666"/>
          <a:stretch/>
        </p:blipFill>
        <p:spPr>
          <a:xfrm>
            <a:off x="3724650" y="191317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63" name="Google Shape;1363;p54">
            <a:extLst>
              <a:ext uri="{FF2B5EF4-FFF2-40B4-BE49-F238E27FC236}">
                <a16:creationId xmlns:a16="http://schemas.microsoft.com/office/drawing/2014/main" id="{82A6AC61-36E7-9E99-C768-8487F761F9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00147" y="342136"/>
            <a:ext cx="5828450" cy="6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>
                <a:solidFill>
                  <a:srgbClr val="C00000"/>
                </a:solidFill>
              </a:rPr>
              <a:t>Skills I Need to Develop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364" name="Google Shape;1364;p54">
            <a:extLst>
              <a:ext uri="{FF2B5EF4-FFF2-40B4-BE49-F238E27FC236}">
                <a16:creationId xmlns:a16="http://schemas.microsoft.com/office/drawing/2014/main" id="{2AC9912C-B02A-EE17-83DE-0704C8397F3F}"/>
              </a:ext>
            </a:extLst>
          </p:cNvPr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2883799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04</a:t>
            </a:r>
            <a:endParaRPr sz="1800"/>
          </a:p>
        </p:txBody>
      </p:sp>
      <p:sp>
        <p:nvSpPr>
          <p:cNvPr id="1365" name="Google Shape;1365;p54">
            <a:extLst>
              <a:ext uri="{FF2B5EF4-FFF2-40B4-BE49-F238E27FC236}">
                <a16:creationId xmlns:a16="http://schemas.microsoft.com/office/drawing/2014/main" id="{E91A6B7F-8EA4-1CF3-DA24-94678C1D3ADB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 flipH="1">
            <a:off x="1007390" y="3313517"/>
            <a:ext cx="214371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r">
              <a:lnSpc>
                <a:spcPct val="100000"/>
              </a:lnSpc>
              <a:buNone/>
            </a:pPr>
            <a:r>
              <a:rPr lang="en-GB" sz="1400" dirty="0"/>
              <a:t>Public speaking </a:t>
            </a:r>
            <a:r>
              <a:rPr lang="en-US" sz="1400" dirty="0"/>
              <a:t>for investor pitches and networking events</a:t>
            </a:r>
            <a:endParaRPr lang="en-GB" sz="1400" dirty="0"/>
          </a:p>
          <a:p>
            <a:pPr marL="0" indent="0" algn="r">
              <a:lnSpc>
                <a:spcPct val="100000"/>
              </a:lnSpc>
              <a:buNone/>
            </a:pPr>
            <a:endParaRPr lang="en-GB" sz="1400" dirty="0"/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367" name="Google Shape;1367;p54">
            <a:extLst>
              <a:ext uri="{FF2B5EF4-FFF2-40B4-BE49-F238E27FC236}">
                <a16:creationId xmlns:a16="http://schemas.microsoft.com/office/drawing/2014/main" id="{DC757E5F-41E0-F66A-B4D9-66B07449D639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 flipH="1">
            <a:off x="6077351" y="3313529"/>
            <a:ext cx="185490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Email marketing to build a loyal customer base</a:t>
            </a:r>
          </a:p>
          <a:p>
            <a:pPr marL="0" indent="0">
              <a:lnSpc>
                <a:spcPct val="100000"/>
              </a:lnSpc>
              <a:spcAft>
                <a:spcPts val="1600"/>
              </a:spcAft>
              <a:buNone/>
            </a:pPr>
            <a:endParaRPr lang="en-GB"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68" name="Google Shape;1368;p54">
            <a:extLst>
              <a:ext uri="{FF2B5EF4-FFF2-40B4-BE49-F238E27FC236}">
                <a16:creationId xmlns:a16="http://schemas.microsoft.com/office/drawing/2014/main" id="{1AAFFF81-9C6A-D7E7-AAE9-F6D725AD8C9C}"/>
              </a:ext>
            </a:extLst>
          </p:cNvPr>
          <p:cNvSpPr txBox="1">
            <a:spLocks noGrp="1"/>
          </p:cNvSpPr>
          <p:nvPr>
            <p:ph type="ctrTitle" idx="4294967295"/>
          </p:nvPr>
        </p:nvSpPr>
        <p:spPr>
          <a:xfrm flipH="1">
            <a:off x="1590500" y="1332118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01</a:t>
            </a:r>
            <a:endParaRPr sz="1800"/>
          </a:p>
        </p:txBody>
      </p:sp>
      <p:sp>
        <p:nvSpPr>
          <p:cNvPr id="1369" name="Google Shape;1369;p54">
            <a:extLst>
              <a:ext uri="{FF2B5EF4-FFF2-40B4-BE49-F238E27FC236}">
                <a16:creationId xmlns:a16="http://schemas.microsoft.com/office/drawing/2014/main" id="{EE48EBCC-31C6-2C47-6C1B-9E2C1B0588C3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 flipH="1">
            <a:off x="1007390" y="1762638"/>
            <a:ext cx="2143710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r">
              <a:lnSpc>
                <a:spcPct val="100000"/>
              </a:lnSpc>
              <a:spcAft>
                <a:spcPts val="1600"/>
              </a:spcAft>
              <a:buNone/>
            </a:pPr>
            <a:r>
              <a:rPr lang="en-GB" sz="1400" dirty="0"/>
              <a:t>Advanced Excel (dashboards, formulas)</a:t>
            </a:r>
          </a:p>
          <a:p>
            <a:pPr marL="0" indent="0" algn="r">
              <a:lnSpc>
                <a:spcPct val="100000"/>
              </a:lnSpc>
              <a:spcAft>
                <a:spcPts val="1600"/>
              </a:spcAft>
              <a:buNone/>
            </a:pPr>
            <a:endParaRPr lang="en-GB" sz="1400" dirty="0"/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400" dirty="0"/>
          </a:p>
        </p:txBody>
      </p:sp>
      <p:sp>
        <p:nvSpPr>
          <p:cNvPr id="1370" name="Google Shape;1370;p54">
            <a:extLst>
              <a:ext uri="{FF2B5EF4-FFF2-40B4-BE49-F238E27FC236}">
                <a16:creationId xmlns:a16="http://schemas.microsoft.com/office/drawing/2014/main" id="{AACD1CA7-655D-D0DC-3B33-23F6C3AC7254}"/>
              </a:ext>
            </a:extLst>
          </p:cNvPr>
          <p:cNvSpPr txBox="1">
            <a:spLocks noGrp="1"/>
          </p:cNvSpPr>
          <p:nvPr>
            <p:ph type="ctrTitle" idx="4294967295"/>
          </p:nvPr>
        </p:nvSpPr>
        <p:spPr>
          <a:xfrm flipH="1">
            <a:off x="6077351" y="1332118"/>
            <a:ext cx="1560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02</a:t>
            </a:r>
            <a:endParaRPr sz="1800"/>
          </a:p>
        </p:txBody>
      </p:sp>
      <p:sp>
        <p:nvSpPr>
          <p:cNvPr id="1371" name="Google Shape;1371;p54">
            <a:extLst>
              <a:ext uri="{FF2B5EF4-FFF2-40B4-BE49-F238E27FC236}">
                <a16:creationId xmlns:a16="http://schemas.microsoft.com/office/drawing/2014/main" id="{3F1A4B75-F317-DB10-27FA-8CFE73BD0149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 flipH="1">
            <a:off x="6077350" y="1762638"/>
            <a:ext cx="1733796" cy="87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/>
              <a:t>Canva( </a:t>
            </a:r>
            <a:r>
              <a:rPr lang="en-GB" sz="1400" dirty="0" err="1"/>
              <a:t>professionl</a:t>
            </a:r>
            <a:r>
              <a:rPr lang="en-GB" sz="1400" dirty="0"/>
              <a:t> marketing design)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pic>
        <p:nvPicPr>
          <p:cNvPr id="1372" name="Google Shape;1372;p54">
            <a:extLst>
              <a:ext uri="{FF2B5EF4-FFF2-40B4-BE49-F238E27FC236}">
                <a16:creationId xmlns:a16="http://schemas.microsoft.com/office/drawing/2014/main" id="{74CA639C-F590-80CB-CFE1-CC1E673711EB}"/>
              </a:ext>
            </a:extLst>
          </p:cNvPr>
          <p:cNvPicPr preferRelativeResize="0"/>
          <p:nvPr/>
        </p:nvPicPr>
        <p:blipFill>
          <a:blip r:embed="rId4"/>
          <a:srcRect l="32843" r="32843"/>
          <a:stretch/>
        </p:blipFill>
        <p:spPr>
          <a:xfrm>
            <a:off x="3724650" y="1913175"/>
            <a:ext cx="1694700" cy="16947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373" name="Google Shape;1373;p54">
            <a:extLst>
              <a:ext uri="{FF2B5EF4-FFF2-40B4-BE49-F238E27FC236}">
                <a16:creationId xmlns:a16="http://schemas.microsoft.com/office/drawing/2014/main" id="{F1F3B775-A0E4-F73D-8AAE-B31B6A4F2066}"/>
              </a:ext>
            </a:extLst>
          </p:cNvPr>
          <p:cNvGrpSpPr/>
          <p:nvPr/>
        </p:nvGrpSpPr>
        <p:grpSpPr>
          <a:xfrm>
            <a:off x="3415767" y="1743075"/>
            <a:ext cx="2312107" cy="2034900"/>
            <a:chOff x="3415767" y="1743075"/>
            <a:chExt cx="2312107" cy="2034900"/>
          </a:xfrm>
        </p:grpSpPr>
        <p:sp>
          <p:nvSpPr>
            <p:cNvPr id="1374" name="Google Shape;1374;p54">
              <a:extLst>
                <a:ext uri="{FF2B5EF4-FFF2-40B4-BE49-F238E27FC236}">
                  <a16:creationId xmlns:a16="http://schemas.microsoft.com/office/drawing/2014/main" id="{0A7D64FB-44A1-40CA-130B-7B8C12598E46}"/>
                </a:ext>
              </a:extLst>
            </p:cNvPr>
            <p:cNvSpPr/>
            <p:nvPr/>
          </p:nvSpPr>
          <p:spPr>
            <a:xfrm>
              <a:off x="3554550" y="1743075"/>
              <a:ext cx="2034900" cy="203490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54">
              <a:extLst>
                <a:ext uri="{FF2B5EF4-FFF2-40B4-BE49-F238E27FC236}">
                  <a16:creationId xmlns:a16="http://schemas.microsoft.com/office/drawing/2014/main" id="{4F2BC5AF-E32F-765C-49A3-23B3B7BC6E83}"/>
                </a:ext>
              </a:extLst>
            </p:cNvPr>
            <p:cNvSpPr/>
            <p:nvPr/>
          </p:nvSpPr>
          <p:spPr>
            <a:xfrm>
              <a:off x="3415767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54">
              <a:extLst>
                <a:ext uri="{FF2B5EF4-FFF2-40B4-BE49-F238E27FC236}">
                  <a16:creationId xmlns:a16="http://schemas.microsoft.com/office/drawing/2014/main" id="{A5D4D48D-7E27-52AE-75F9-40042FA53915}"/>
                </a:ext>
              </a:extLst>
            </p:cNvPr>
            <p:cNvSpPr/>
            <p:nvPr/>
          </p:nvSpPr>
          <p:spPr>
            <a:xfrm>
              <a:off x="5126974" y="179418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54">
              <a:extLst>
                <a:ext uri="{FF2B5EF4-FFF2-40B4-BE49-F238E27FC236}">
                  <a16:creationId xmlns:a16="http://schemas.microsoft.com/office/drawing/2014/main" id="{A6F2F403-63CE-2678-D48F-5CEEDDAA8B9F}"/>
                </a:ext>
              </a:extLst>
            </p:cNvPr>
            <p:cNvSpPr/>
            <p:nvPr/>
          </p:nvSpPr>
          <p:spPr>
            <a:xfrm>
              <a:off x="3415767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54">
              <a:extLst>
                <a:ext uri="{FF2B5EF4-FFF2-40B4-BE49-F238E27FC236}">
                  <a16:creationId xmlns:a16="http://schemas.microsoft.com/office/drawing/2014/main" id="{25B25597-9BF1-D61B-D8F8-A33C297C9BB8}"/>
                </a:ext>
              </a:extLst>
            </p:cNvPr>
            <p:cNvSpPr/>
            <p:nvPr/>
          </p:nvSpPr>
          <p:spPr>
            <a:xfrm>
              <a:off x="5126974" y="3144838"/>
              <a:ext cx="600900" cy="600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79" name="Google Shape;1379;p54">
            <a:extLst>
              <a:ext uri="{FF2B5EF4-FFF2-40B4-BE49-F238E27FC236}">
                <a16:creationId xmlns:a16="http://schemas.microsoft.com/office/drawing/2014/main" id="{95C8163E-C985-EC37-8339-FB16B3A091C5}"/>
              </a:ext>
            </a:extLst>
          </p:cNvPr>
          <p:cNvGrpSpPr/>
          <p:nvPr/>
        </p:nvGrpSpPr>
        <p:grpSpPr>
          <a:xfrm>
            <a:off x="3573630" y="1915407"/>
            <a:ext cx="285289" cy="357877"/>
            <a:chOff x="2129775" y="3963225"/>
            <a:chExt cx="225400" cy="282750"/>
          </a:xfrm>
        </p:grpSpPr>
        <p:sp>
          <p:nvSpPr>
            <p:cNvPr id="1380" name="Google Shape;1380;p54">
              <a:extLst>
                <a:ext uri="{FF2B5EF4-FFF2-40B4-BE49-F238E27FC236}">
                  <a16:creationId xmlns:a16="http://schemas.microsoft.com/office/drawing/2014/main" id="{DA9FC475-3FED-9BA7-6AD0-D9E19BED2D00}"/>
                </a:ext>
              </a:extLst>
            </p:cNvPr>
            <p:cNvSpPr/>
            <p:nvPr/>
          </p:nvSpPr>
          <p:spPr>
            <a:xfrm>
              <a:off x="2138725" y="3964775"/>
              <a:ext cx="216450" cy="280950"/>
            </a:xfrm>
            <a:custGeom>
              <a:avLst/>
              <a:gdLst/>
              <a:ahLst/>
              <a:cxnLst/>
              <a:rect l="l" t="t" r="r" b="b"/>
              <a:pathLst>
                <a:path w="8658" h="11238" extrusionOk="0">
                  <a:moveTo>
                    <a:pt x="1406" y="0"/>
                  </a:moveTo>
                  <a:cubicBezTo>
                    <a:pt x="1102" y="0"/>
                    <a:pt x="799" y="175"/>
                    <a:pt x="675" y="523"/>
                  </a:cubicBezTo>
                  <a:cubicBezTo>
                    <a:pt x="1" y="771"/>
                    <a:pt x="1" y="1715"/>
                    <a:pt x="675" y="1962"/>
                  </a:cubicBezTo>
                  <a:cubicBezTo>
                    <a:pt x="1" y="2210"/>
                    <a:pt x="1" y="3177"/>
                    <a:pt x="675" y="3424"/>
                  </a:cubicBezTo>
                  <a:cubicBezTo>
                    <a:pt x="1" y="3694"/>
                    <a:pt x="1" y="4638"/>
                    <a:pt x="675" y="4886"/>
                  </a:cubicBezTo>
                  <a:cubicBezTo>
                    <a:pt x="1" y="5133"/>
                    <a:pt x="1" y="6100"/>
                    <a:pt x="675" y="6347"/>
                  </a:cubicBezTo>
                  <a:cubicBezTo>
                    <a:pt x="1" y="6594"/>
                    <a:pt x="1" y="7561"/>
                    <a:pt x="675" y="7809"/>
                  </a:cubicBezTo>
                  <a:cubicBezTo>
                    <a:pt x="1" y="8056"/>
                    <a:pt x="1" y="9023"/>
                    <a:pt x="675" y="9270"/>
                  </a:cubicBezTo>
                  <a:cubicBezTo>
                    <a:pt x="1" y="9518"/>
                    <a:pt x="1" y="10484"/>
                    <a:pt x="675" y="10732"/>
                  </a:cubicBezTo>
                  <a:cubicBezTo>
                    <a:pt x="799" y="11069"/>
                    <a:pt x="1102" y="11238"/>
                    <a:pt x="1406" y="11238"/>
                  </a:cubicBezTo>
                  <a:cubicBezTo>
                    <a:pt x="1710" y="11238"/>
                    <a:pt x="2013" y="11069"/>
                    <a:pt x="2137" y="10732"/>
                  </a:cubicBezTo>
                  <a:cubicBezTo>
                    <a:pt x="2260" y="11069"/>
                    <a:pt x="2564" y="11238"/>
                    <a:pt x="2868" y="11238"/>
                  </a:cubicBezTo>
                  <a:cubicBezTo>
                    <a:pt x="3171" y="11238"/>
                    <a:pt x="3475" y="11069"/>
                    <a:pt x="3598" y="10732"/>
                  </a:cubicBezTo>
                  <a:cubicBezTo>
                    <a:pt x="3722" y="11069"/>
                    <a:pt x="4026" y="11238"/>
                    <a:pt x="4329" y="11238"/>
                  </a:cubicBezTo>
                  <a:cubicBezTo>
                    <a:pt x="4633" y="11238"/>
                    <a:pt x="4936" y="11069"/>
                    <a:pt x="5060" y="10732"/>
                  </a:cubicBezTo>
                  <a:cubicBezTo>
                    <a:pt x="5184" y="11069"/>
                    <a:pt x="5487" y="11238"/>
                    <a:pt x="5791" y="11238"/>
                  </a:cubicBezTo>
                  <a:cubicBezTo>
                    <a:pt x="6094" y="11238"/>
                    <a:pt x="6398" y="11069"/>
                    <a:pt x="6522" y="10732"/>
                  </a:cubicBezTo>
                  <a:cubicBezTo>
                    <a:pt x="6645" y="11069"/>
                    <a:pt x="6949" y="11238"/>
                    <a:pt x="7252" y="11238"/>
                  </a:cubicBezTo>
                  <a:cubicBezTo>
                    <a:pt x="7556" y="11238"/>
                    <a:pt x="7859" y="11069"/>
                    <a:pt x="7983" y="10732"/>
                  </a:cubicBezTo>
                  <a:cubicBezTo>
                    <a:pt x="8658" y="10484"/>
                    <a:pt x="8658" y="9518"/>
                    <a:pt x="7983" y="9270"/>
                  </a:cubicBezTo>
                  <a:cubicBezTo>
                    <a:pt x="8658" y="9023"/>
                    <a:pt x="8658" y="8056"/>
                    <a:pt x="7983" y="7809"/>
                  </a:cubicBezTo>
                  <a:cubicBezTo>
                    <a:pt x="8658" y="7561"/>
                    <a:pt x="8658" y="6594"/>
                    <a:pt x="7983" y="6347"/>
                  </a:cubicBezTo>
                  <a:cubicBezTo>
                    <a:pt x="8658" y="6100"/>
                    <a:pt x="8658" y="5133"/>
                    <a:pt x="7983" y="4886"/>
                  </a:cubicBezTo>
                  <a:cubicBezTo>
                    <a:pt x="8658" y="4638"/>
                    <a:pt x="8658" y="3671"/>
                    <a:pt x="7983" y="3424"/>
                  </a:cubicBezTo>
                  <a:cubicBezTo>
                    <a:pt x="8658" y="3177"/>
                    <a:pt x="8658" y="2210"/>
                    <a:pt x="7983" y="1962"/>
                  </a:cubicBezTo>
                  <a:cubicBezTo>
                    <a:pt x="8658" y="1715"/>
                    <a:pt x="8658" y="748"/>
                    <a:pt x="7983" y="523"/>
                  </a:cubicBezTo>
                  <a:cubicBezTo>
                    <a:pt x="7859" y="175"/>
                    <a:pt x="7556" y="0"/>
                    <a:pt x="7252" y="0"/>
                  </a:cubicBezTo>
                  <a:cubicBezTo>
                    <a:pt x="6949" y="0"/>
                    <a:pt x="6645" y="175"/>
                    <a:pt x="6522" y="523"/>
                  </a:cubicBezTo>
                  <a:cubicBezTo>
                    <a:pt x="6398" y="175"/>
                    <a:pt x="6094" y="0"/>
                    <a:pt x="5791" y="0"/>
                  </a:cubicBezTo>
                  <a:cubicBezTo>
                    <a:pt x="5487" y="0"/>
                    <a:pt x="5184" y="175"/>
                    <a:pt x="5060" y="523"/>
                  </a:cubicBezTo>
                  <a:cubicBezTo>
                    <a:pt x="4936" y="175"/>
                    <a:pt x="4633" y="0"/>
                    <a:pt x="4329" y="0"/>
                  </a:cubicBezTo>
                  <a:cubicBezTo>
                    <a:pt x="4026" y="0"/>
                    <a:pt x="3722" y="175"/>
                    <a:pt x="3598" y="523"/>
                  </a:cubicBezTo>
                  <a:cubicBezTo>
                    <a:pt x="3475" y="175"/>
                    <a:pt x="3171" y="0"/>
                    <a:pt x="2868" y="0"/>
                  </a:cubicBezTo>
                  <a:cubicBezTo>
                    <a:pt x="2564" y="0"/>
                    <a:pt x="2260" y="175"/>
                    <a:pt x="2137" y="523"/>
                  </a:cubicBezTo>
                  <a:cubicBezTo>
                    <a:pt x="2013" y="175"/>
                    <a:pt x="1710" y="0"/>
                    <a:pt x="140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54">
              <a:extLst>
                <a:ext uri="{FF2B5EF4-FFF2-40B4-BE49-F238E27FC236}">
                  <a16:creationId xmlns:a16="http://schemas.microsoft.com/office/drawing/2014/main" id="{80884DCF-B95A-274E-2097-FBF8D00CADD3}"/>
                </a:ext>
              </a:extLst>
            </p:cNvPr>
            <p:cNvSpPr/>
            <p:nvPr/>
          </p:nvSpPr>
          <p:spPr>
            <a:xfrm>
              <a:off x="2129775" y="3963225"/>
              <a:ext cx="54500" cy="282750"/>
            </a:xfrm>
            <a:custGeom>
              <a:avLst/>
              <a:gdLst/>
              <a:ahLst/>
              <a:cxnLst/>
              <a:rect l="l" t="t" r="r" b="b"/>
              <a:pathLst>
                <a:path w="2180" h="11310" extrusionOk="0">
                  <a:moveTo>
                    <a:pt x="1587" y="0"/>
                  </a:moveTo>
                  <a:cubicBezTo>
                    <a:pt x="630" y="0"/>
                    <a:pt x="0" y="1404"/>
                    <a:pt x="1033" y="2024"/>
                  </a:cubicBezTo>
                  <a:cubicBezTo>
                    <a:pt x="359" y="2272"/>
                    <a:pt x="359" y="3239"/>
                    <a:pt x="1033" y="3486"/>
                  </a:cubicBezTo>
                  <a:cubicBezTo>
                    <a:pt x="359" y="3756"/>
                    <a:pt x="359" y="4700"/>
                    <a:pt x="1033" y="4948"/>
                  </a:cubicBezTo>
                  <a:cubicBezTo>
                    <a:pt x="359" y="5195"/>
                    <a:pt x="359" y="6162"/>
                    <a:pt x="1033" y="6409"/>
                  </a:cubicBezTo>
                  <a:cubicBezTo>
                    <a:pt x="359" y="6656"/>
                    <a:pt x="359" y="7623"/>
                    <a:pt x="1033" y="7871"/>
                  </a:cubicBezTo>
                  <a:cubicBezTo>
                    <a:pt x="359" y="8118"/>
                    <a:pt x="359" y="9085"/>
                    <a:pt x="1033" y="9332"/>
                  </a:cubicBezTo>
                  <a:cubicBezTo>
                    <a:pt x="359" y="9580"/>
                    <a:pt x="359" y="10546"/>
                    <a:pt x="1033" y="10794"/>
                  </a:cubicBezTo>
                  <a:cubicBezTo>
                    <a:pt x="1158" y="11122"/>
                    <a:pt x="1458" y="11309"/>
                    <a:pt x="1772" y="11309"/>
                  </a:cubicBezTo>
                  <a:cubicBezTo>
                    <a:pt x="1910" y="11309"/>
                    <a:pt x="2050" y="11274"/>
                    <a:pt x="2180" y="11199"/>
                  </a:cubicBezTo>
                  <a:cubicBezTo>
                    <a:pt x="2023" y="11109"/>
                    <a:pt x="1910" y="10951"/>
                    <a:pt x="1865" y="10794"/>
                  </a:cubicBezTo>
                  <a:cubicBezTo>
                    <a:pt x="1168" y="10546"/>
                    <a:pt x="1168" y="9580"/>
                    <a:pt x="1865" y="9332"/>
                  </a:cubicBezTo>
                  <a:cubicBezTo>
                    <a:pt x="1168" y="9085"/>
                    <a:pt x="1168" y="8118"/>
                    <a:pt x="1865" y="7871"/>
                  </a:cubicBezTo>
                  <a:cubicBezTo>
                    <a:pt x="1168" y="7623"/>
                    <a:pt x="1168" y="6656"/>
                    <a:pt x="1865" y="6409"/>
                  </a:cubicBezTo>
                  <a:cubicBezTo>
                    <a:pt x="1168" y="6162"/>
                    <a:pt x="1168" y="5195"/>
                    <a:pt x="1865" y="4948"/>
                  </a:cubicBezTo>
                  <a:cubicBezTo>
                    <a:pt x="1168" y="4700"/>
                    <a:pt x="1168" y="3733"/>
                    <a:pt x="1865" y="3486"/>
                  </a:cubicBezTo>
                  <a:cubicBezTo>
                    <a:pt x="1168" y="3239"/>
                    <a:pt x="1168" y="2272"/>
                    <a:pt x="1865" y="2024"/>
                  </a:cubicBezTo>
                  <a:cubicBezTo>
                    <a:pt x="1168" y="1777"/>
                    <a:pt x="1168" y="810"/>
                    <a:pt x="1865" y="585"/>
                  </a:cubicBezTo>
                  <a:cubicBezTo>
                    <a:pt x="1910" y="405"/>
                    <a:pt x="2023" y="270"/>
                    <a:pt x="2180" y="181"/>
                  </a:cubicBezTo>
                  <a:cubicBezTo>
                    <a:pt x="1976" y="55"/>
                    <a:pt x="1775" y="0"/>
                    <a:pt x="15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54">
              <a:extLst>
                <a:ext uri="{FF2B5EF4-FFF2-40B4-BE49-F238E27FC236}">
                  <a16:creationId xmlns:a16="http://schemas.microsoft.com/office/drawing/2014/main" id="{4D7A84A5-B618-343C-1A2E-2E2B9346A7B9}"/>
                </a:ext>
              </a:extLst>
            </p:cNvPr>
            <p:cNvSpPr/>
            <p:nvPr/>
          </p:nvSpPr>
          <p:spPr>
            <a:xfrm>
              <a:off x="2182575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0"/>
                  </a:moveTo>
                  <a:cubicBezTo>
                    <a:pt x="158" y="0"/>
                    <a:pt x="1" y="180"/>
                    <a:pt x="1" y="382"/>
                  </a:cubicBezTo>
                  <a:cubicBezTo>
                    <a:pt x="1" y="607"/>
                    <a:pt x="158" y="787"/>
                    <a:pt x="383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54">
              <a:extLst>
                <a:ext uri="{FF2B5EF4-FFF2-40B4-BE49-F238E27FC236}">
                  <a16:creationId xmlns:a16="http://schemas.microsoft.com/office/drawing/2014/main" id="{143BC897-9D5E-9F40-902D-D04376B97A49}"/>
                </a:ext>
              </a:extLst>
            </p:cNvPr>
            <p:cNvSpPr/>
            <p:nvPr/>
          </p:nvSpPr>
          <p:spPr>
            <a:xfrm>
              <a:off x="2291625" y="400427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6" y="787"/>
                  </a:cubicBezTo>
                  <a:cubicBezTo>
                    <a:pt x="630" y="787"/>
                    <a:pt x="810" y="607"/>
                    <a:pt x="810" y="382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54">
              <a:extLst>
                <a:ext uri="{FF2B5EF4-FFF2-40B4-BE49-F238E27FC236}">
                  <a16:creationId xmlns:a16="http://schemas.microsoft.com/office/drawing/2014/main" id="{8BD349C1-E010-10FE-E9FD-BDC4723F1674}"/>
                </a:ext>
              </a:extLst>
            </p:cNvPr>
            <p:cNvSpPr/>
            <p:nvPr/>
          </p:nvSpPr>
          <p:spPr>
            <a:xfrm>
              <a:off x="2237100" y="400427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0"/>
                  </a:moveTo>
                  <a:cubicBezTo>
                    <a:pt x="181" y="0"/>
                    <a:pt x="1" y="180"/>
                    <a:pt x="1" y="382"/>
                  </a:cubicBezTo>
                  <a:cubicBezTo>
                    <a:pt x="1" y="607"/>
                    <a:pt x="181" y="787"/>
                    <a:pt x="405" y="787"/>
                  </a:cubicBezTo>
                  <a:cubicBezTo>
                    <a:pt x="608" y="787"/>
                    <a:pt x="788" y="607"/>
                    <a:pt x="788" y="382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54">
              <a:extLst>
                <a:ext uri="{FF2B5EF4-FFF2-40B4-BE49-F238E27FC236}">
                  <a16:creationId xmlns:a16="http://schemas.microsoft.com/office/drawing/2014/main" id="{B95F753B-D030-82CE-6115-F86D6BEC3CDC}"/>
                </a:ext>
              </a:extLst>
            </p:cNvPr>
            <p:cNvSpPr/>
            <p:nvPr/>
          </p:nvSpPr>
          <p:spPr>
            <a:xfrm>
              <a:off x="2182575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383" y="0"/>
                  </a:moveTo>
                  <a:cubicBezTo>
                    <a:pt x="158" y="0"/>
                    <a:pt x="1" y="180"/>
                    <a:pt x="1" y="405"/>
                  </a:cubicBezTo>
                  <a:cubicBezTo>
                    <a:pt x="1" y="630"/>
                    <a:pt x="158" y="810"/>
                    <a:pt x="383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54">
              <a:extLst>
                <a:ext uri="{FF2B5EF4-FFF2-40B4-BE49-F238E27FC236}">
                  <a16:creationId xmlns:a16="http://schemas.microsoft.com/office/drawing/2014/main" id="{F48D2085-33F9-AC08-104D-FA4AA66A6850}"/>
                </a:ext>
              </a:extLst>
            </p:cNvPr>
            <p:cNvSpPr/>
            <p:nvPr/>
          </p:nvSpPr>
          <p:spPr>
            <a:xfrm>
              <a:off x="2291625" y="4186400"/>
              <a:ext cx="20275" cy="20250"/>
            </a:xfrm>
            <a:custGeom>
              <a:avLst/>
              <a:gdLst/>
              <a:ahLst/>
              <a:cxnLst/>
              <a:rect l="l" t="t" r="r" b="b"/>
              <a:pathLst>
                <a:path w="811" h="810" extrusionOk="0">
                  <a:moveTo>
                    <a:pt x="406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6" y="810"/>
                  </a:cubicBezTo>
                  <a:cubicBezTo>
                    <a:pt x="630" y="810"/>
                    <a:pt x="810" y="630"/>
                    <a:pt x="810" y="405"/>
                  </a:cubicBezTo>
                  <a:cubicBezTo>
                    <a:pt x="810" y="180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54">
              <a:extLst>
                <a:ext uri="{FF2B5EF4-FFF2-40B4-BE49-F238E27FC236}">
                  <a16:creationId xmlns:a16="http://schemas.microsoft.com/office/drawing/2014/main" id="{226A5E5F-825B-984E-D61F-14E9387CCC1E}"/>
                </a:ext>
              </a:extLst>
            </p:cNvPr>
            <p:cNvSpPr/>
            <p:nvPr/>
          </p:nvSpPr>
          <p:spPr>
            <a:xfrm>
              <a:off x="2237100" y="4186400"/>
              <a:ext cx="19700" cy="20250"/>
            </a:xfrm>
            <a:custGeom>
              <a:avLst/>
              <a:gdLst/>
              <a:ahLst/>
              <a:cxnLst/>
              <a:rect l="l" t="t" r="r" b="b"/>
              <a:pathLst>
                <a:path w="788" h="810" extrusionOk="0">
                  <a:moveTo>
                    <a:pt x="405" y="0"/>
                  </a:moveTo>
                  <a:cubicBezTo>
                    <a:pt x="181" y="0"/>
                    <a:pt x="1" y="180"/>
                    <a:pt x="1" y="405"/>
                  </a:cubicBezTo>
                  <a:cubicBezTo>
                    <a:pt x="1" y="630"/>
                    <a:pt x="181" y="810"/>
                    <a:pt x="405" y="810"/>
                  </a:cubicBezTo>
                  <a:cubicBezTo>
                    <a:pt x="608" y="810"/>
                    <a:pt x="788" y="630"/>
                    <a:pt x="788" y="405"/>
                  </a:cubicBezTo>
                  <a:cubicBezTo>
                    <a:pt x="788" y="180"/>
                    <a:pt x="608" y="0"/>
                    <a:pt x="4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54">
              <a:extLst>
                <a:ext uri="{FF2B5EF4-FFF2-40B4-BE49-F238E27FC236}">
                  <a16:creationId xmlns:a16="http://schemas.microsoft.com/office/drawing/2014/main" id="{74B214F5-5F96-B39E-19F3-4125D06EA880}"/>
                </a:ext>
              </a:extLst>
            </p:cNvPr>
            <p:cNvSpPr/>
            <p:nvPr/>
          </p:nvSpPr>
          <p:spPr>
            <a:xfrm>
              <a:off x="2182575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383" y="1"/>
                  </a:moveTo>
                  <a:cubicBezTo>
                    <a:pt x="158" y="1"/>
                    <a:pt x="1" y="181"/>
                    <a:pt x="1" y="406"/>
                  </a:cubicBezTo>
                  <a:cubicBezTo>
                    <a:pt x="1" y="630"/>
                    <a:pt x="158" y="788"/>
                    <a:pt x="383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3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54">
              <a:extLst>
                <a:ext uri="{FF2B5EF4-FFF2-40B4-BE49-F238E27FC236}">
                  <a16:creationId xmlns:a16="http://schemas.microsoft.com/office/drawing/2014/main" id="{BF03FB4F-4BDF-F1B1-7166-169441C31049}"/>
                </a:ext>
              </a:extLst>
            </p:cNvPr>
            <p:cNvSpPr/>
            <p:nvPr/>
          </p:nvSpPr>
          <p:spPr>
            <a:xfrm>
              <a:off x="2291625" y="4095325"/>
              <a:ext cx="20275" cy="19700"/>
            </a:xfrm>
            <a:custGeom>
              <a:avLst/>
              <a:gdLst/>
              <a:ahLst/>
              <a:cxnLst/>
              <a:rect l="l" t="t" r="r" b="b"/>
              <a:pathLst>
                <a:path w="811" h="788" extrusionOk="0">
                  <a:moveTo>
                    <a:pt x="406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6" y="788"/>
                  </a:cubicBezTo>
                  <a:cubicBezTo>
                    <a:pt x="630" y="788"/>
                    <a:pt x="810" y="630"/>
                    <a:pt x="810" y="406"/>
                  </a:cubicBezTo>
                  <a:cubicBezTo>
                    <a:pt x="810" y="181"/>
                    <a:pt x="630" y="1"/>
                    <a:pt x="4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54">
              <a:extLst>
                <a:ext uri="{FF2B5EF4-FFF2-40B4-BE49-F238E27FC236}">
                  <a16:creationId xmlns:a16="http://schemas.microsoft.com/office/drawing/2014/main" id="{196A6784-4097-C855-6FEE-320D2C8F8852}"/>
                </a:ext>
              </a:extLst>
            </p:cNvPr>
            <p:cNvSpPr/>
            <p:nvPr/>
          </p:nvSpPr>
          <p:spPr>
            <a:xfrm>
              <a:off x="2237100" y="4095325"/>
              <a:ext cx="19700" cy="19700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405" y="1"/>
                  </a:moveTo>
                  <a:cubicBezTo>
                    <a:pt x="181" y="1"/>
                    <a:pt x="1" y="181"/>
                    <a:pt x="1" y="406"/>
                  </a:cubicBezTo>
                  <a:cubicBezTo>
                    <a:pt x="1" y="630"/>
                    <a:pt x="181" y="788"/>
                    <a:pt x="405" y="788"/>
                  </a:cubicBezTo>
                  <a:cubicBezTo>
                    <a:pt x="608" y="788"/>
                    <a:pt x="788" y="630"/>
                    <a:pt x="788" y="406"/>
                  </a:cubicBezTo>
                  <a:cubicBezTo>
                    <a:pt x="788" y="181"/>
                    <a:pt x="608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1" name="Google Shape;1391;p54">
            <a:extLst>
              <a:ext uri="{FF2B5EF4-FFF2-40B4-BE49-F238E27FC236}">
                <a16:creationId xmlns:a16="http://schemas.microsoft.com/office/drawing/2014/main" id="{590C5E31-9DCB-0F6C-49A7-FC8D1E2B76AB}"/>
              </a:ext>
            </a:extLst>
          </p:cNvPr>
          <p:cNvGrpSpPr/>
          <p:nvPr/>
        </p:nvGrpSpPr>
        <p:grpSpPr>
          <a:xfrm>
            <a:off x="5317402" y="1911312"/>
            <a:ext cx="220023" cy="366695"/>
            <a:chOff x="4134350" y="2842300"/>
            <a:chExt cx="164725" cy="281100"/>
          </a:xfrm>
        </p:grpSpPr>
        <p:sp>
          <p:nvSpPr>
            <p:cNvPr id="1392" name="Google Shape;1392;p54">
              <a:extLst>
                <a:ext uri="{FF2B5EF4-FFF2-40B4-BE49-F238E27FC236}">
                  <a16:creationId xmlns:a16="http://schemas.microsoft.com/office/drawing/2014/main" id="{11B77F3F-D2CE-9868-4FC9-724479DE4536}"/>
                </a:ext>
              </a:extLst>
            </p:cNvPr>
            <p:cNvSpPr/>
            <p:nvPr/>
          </p:nvSpPr>
          <p:spPr>
            <a:xfrm>
              <a:off x="4153450" y="2854125"/>
              <a:ext cx="126525" cy="52850"/>
            </a:xfrm>
            <a:custGeom>
              <a:avLst/>
              <a:gdLst/>
              <a:ahLst/>
              <a:cxnLst/>
              <a:rect l="l" t="t" r="r" b="b"/>
              <a:pathLst>
                <a:path w="5061" h="2114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31"/>
                    <a:pt x="1" y="1731"/>
                  </a:cubicBezTo>
                  <a:lnTo>
                    <a:pt x="2519" y="2114"/>
                  </a:lnTo>
                  <a:lnTo>
                    <a:pt x="5060" y="1731"/>
                  </a:lnTo>
                  <a:cubicBezTo>
                    <a:pt x="3981" y="1731"/>
                    <a:pt x="3599" y="472"/>
                    <a:pt x="3599" y="472"/>
                  </a:cubicBez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54">
              <a:extLst>
                <a:ext uri="{FF2B5EF4-FFF2-40B4-BE49-F238E27FC236}">
                  <a16:creationId xmlns:a16="http://schemas.microsoft.com/office/drawing/2014/main" id="{7F63D55B-CA26-C015-9EE1-D75AFE9359A6}"/>
                </a:ext>
              </a:extLst>
            </p:cNvPr>
            <p:cNvSpPr/>
            <p:nvPr/>
          </p:nvSpPr>
          <p:spPr>
            <a:xfrm>
              <a:off x="4153450" y="2854125"/>
              <a:ext cx="74225" cy="52300"/>
            </a:xfrm>
            <a:custGeom>
              <a:avLst/>
              <a:gdLst/>
              <a:ahLst/>
              <a:cxnLst/>
              <a:rect l="l" t="t" r="r" b="b"/>
              <a:pathLst>
                <a:path w="2969" h="2092" extrusionOk="0">
                  <a:moveTo>
                    <a:pt x="2519" y="0"/>
                  </a:moveTo>
                  <a:lnTo>
                    <a:pt x="1462" y="472"/>
                  </a:lnTo>
                  <a:cubicBezTo>
                    <a:pt x="1462" y="472"/>
                    <a:pt x="1080" y="1709"/>
                    <a:pt x="1" y="1709"/>
                  </a:cubicBezTo>
                  <a:lnTo>
                    <a:pt x="2519" y="2091"/>
                  </a:lnTo>
                  <a:lnTo>
                    <a:pt x="2969" y="2024"/>
                  </a:lnTo>
                  <a:lnTo>
                    <a:pt x="900" y="1731"/>
                  </a:lnTo>
                  <a:cubicBezTo>
                    <a:pt x="1980" y="1731"/>
                    <a:pt x="2362" y="472"/>
                    <a:pt x="2362" y="472"/>
                  </a:cubicBezTo>
                  <a:lnTo>
                    <a:pt x="2969" y="202"/>
                  </a:lnTo>
                  <a:lnTo>
                    <a:pt x="2519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54">
              <a:extLst>
                <a:ext uri="{FF2B5EF4-FFF2-40B4-BE49-F238E27FC236}">
                  <a16:creationId xmlns:a16="http://schemas.microsoft.com/office/drawing/2014/main" id="{D8081797-8238-0D71-7F68-D283C269E82B}"/>
                </a:ext>
              </a:extLst>
            </p:cNvPr>
            <p:cNvSpPr/>
            <p:nvPr/>
          </p:nvSpPr>
          <p:spPr>
            <a:xfrm>
              <a:off x="4134350" y="2906950"/>
              <a:ext cx="164725" cy="205225"/>
            </a:xfrm>
            <a:custGeom>
              <a:avLst/>
              <a:gdLst/>
              <a:ahLst/>
              <a:cxnLst/>
              <a:rect l="l" t="t" r="r" b="b"/>
              <a:pathLst>
                <a:path w="6589" h="8209" extrusionOk="0">
                  <a:moveTo>
                    <a:pt x="3306" y="1"/>
                  </a:moveTo>
                  <a:lnTo>
                    <a:pt x="765" y="383"/>
                  </a:lnTo>
                  <a:cubicBezTo>
                    <a:pt x="270" y="878"/>
                    <a:pt x="0" y="1575"/>
                    <a:pt x="23" y="2294"/>
                  </a:cubicBezTo>
                  <a:lnTo>
                    <a:pt x="23" y="5847"/>
                  </a:lnTo>
                  <a:cubicBezTo>
                    <a:pt x="0" y="6567"/>
                    <a:pt x="270" y="7241"/>
                    <a:pt x="765" y="7758"/>
                  </a:cubicBezTo>
                  <a:lnTo>
                    <a:pt x="3306" y="8208"/>
                  </a:lnTo>
                  <a:lnTo>
                    <a:pt x="5824" y="7758"/>
                  </a:lnTo>
                  <a:cubicBezTo>
                    <a:pt x="6319" y="7241"/>
                    <a:pt x="6589" y="6567"/>
                    <a:pt x="6566" y="5847"/>
                  </a:cubicBezTo>
                  <a:lnTo>
                    <a:pt x="6566" y="2272"/>
                  </a:lnTo>
                  <a:cubicBezTo>
                    <a:pt x="6589" y="1575"/>
                    <a:pt x="6319" y="878"/>
                    <a:pt x="5824" y="383"/>
                  </a:cubicBezTo>
                  <a:lnTo>
                    <a:pt x="3306" y="1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54">
              <a:extLst>
                <a:ext uri="{FF2B5EF4-FFF2-40B4-BE49-F238E27FC236}">
                  <a16:creationId xmlns:a16="http://schemas.microsoft.com/office/drawing/2014/main" id="{895995D2-C4FF-B75B-A399-F8AA113BE465}"/>
                </a:ext>
              </a:extLst>
            </p:cNvPr>
            <p:cNvSpPr/>
            <p:nvPr/>
          </p:nvSpPr>
          <p:spPr>
            <a:xfrm>
              <a:off x="4134350" y="2907525"/>
              <a:ext cx="96700" cy="205200"/>
            </a:xfrm>
            <a:custGeom>
              <a:avLst/>
              <a:gdLst/>
              <a:ahLst/>
              <a:cxnLst/>
              <a:rect l="l" t="t" r="r" b="b"/>
              <a:pathLst>
                <a:path w="3868" h="8208" extrusionOk="0">
                  <a:moveTo>
                    <a:pt x="3306" y="0"/>
                  </a:moveTo>
                  <a:lnTo>
                    <a:pt x="765" y="383"/>
                  </a:lnTo>
                  <a:cubicBezTo>
                    <a:pt x="270" y="877"/>
                    <a:pt x="0" y="1574"/>
                    <a:pt x="23" y="2271"/>
                  </a:cubicBezTo>
                  <a:lnTo>
                    <a:pt x="23" y="5847"/>
                  </a:lnTo>
                  <a:cubicBezTo>
                    <a:pt x="0" y="6544"/>
                    <a:pt x="270" y="7241"/>
                    <a:pt x="765" y="7735"/>
                  </a:cubicBezTo>
                  <a:lnTo>
                    <a:pt x="3306" y="8208"/>
                  </a:lnTo>
                  <a:lnTo>
                    <a:pt x="3868" y="8095"/>
                  </a:lnTo>
                  <a:lnTo>
                    <a:pt x="1889" y="7713"/>
                  </a:lnTo>
                  <a:cubicBezTo>
                    <a:pt x="1394" y="7218"/>
                    <a:pt x="1125" y="6521"/>
                    <a:pt x="1147" y="5824"/>
                  </a:cubicBezTo>
                  <a:lnTo>
                    <a:pt x="1147" y="2249"/>
                  </a:lnTo>
                  <a:cubicBezTo>
                    <a:pt x="1125" y="1552"/>
                    <a:pt x="1394" y="855"/>
                    <a:pt x="1889" y="360"/>
                  </a:cubicBezTo>
                  <a:lnTo>
                    <a:pt x="3868" y="90"/>
                  </a:lnTo>
                  <a:lnTo>
                    <a:pt x="3306" y="0"/>
                  </a:ln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54">
              <a:extLst>
                <a:ext uri="{FF2B5EF4-FFF2-40B4-BE49-F238E27FC236}">
                  <a16:creationId xmlns:a16="http://schemas.microsoft.com/office/drawing/2014/main" id="{241A2FA9-0C90-4076-B57A-52A42F0CF269}"/>
                </a:ext>
              </a:extLst>
            </p:cNvPr>
            <p:cNvSpPr/>
            <p:nvPr/>
          </p:nvSpPr>
          <p:spPr>
            <a:xfrm>
              <a:off x="4140525" y="2897400"/>
              <a:ext cx="152375" cy="19150"/>
            </a:xfrm>
            <a:custGeom>
              <a:avLst/>
              <a:gdLst/>
              <a:ahLst/>
              <a:cxnLst/>
              <a:rect l="l" t="t" r="r" b="b"/>
              <a:pathLst>
                <a:path w="6095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5577" y="765"/>
                  </a:lnTo>
                  <a:cubicBezTo>
                    <a:pt x="6094" y="765"/>
                    <a:pt x="6094" y="0"/>
                    <a:pt x="557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54">
              <a:extLst>
                <a:ext uri="{FF2B5EF4-FFF2-40B4-BE49-F238E27FC236}">
                  <a16:creationId xmlns:a16="http://schemas.microsoft.com/office/drawing/2014/main" id="{DED68F62-E6E0-039B-7443-ED859CF40602}"/>
                </a:ext>
              </a:extLst>
            </p:cNvPr>
            <p:cNvSpPr/>
            <p:nvPr/>
          </p:nvSpPr>
          <p:spPr>
            <a:xfrm>
              <a:off x="4140525" y="2897400"/>
              <a:ext cx="42200" cy="19150"/>
            </a:xfrm>
            <a:custGeom>
              <a:avLst/>
              <a:gdLst/>
              <a:ahLst/>
              <a:cxnLst/>
              <a:rect l="l" t="t" r="r" b="b"/>
              <a:pathLst>
                <a:path w="1688" h="766" extrusionOk="0">
                  <a:moveTo>
                    <a:pt x="518" y="0"/>
                  </a:moveTo>
                  <a:cubicBezTo>
                    <a:pt x="1" y="0"/>
                    <a:pt x="1" y="765"/>
                    <a:pt x="518" y="765"/>
                  </a:cubicBezTo>
                  <a:lnTo>
                    <a:pt x="1687" y="765"/>
                  </a:lnTo>
                  <a:cubicBezTo>
                    <a:pt x="1485" y="765"/>
                    <a:pt x="1305" y="585"/>
                    <a:pt x="1305" y="383"/>
                  </a:cubicBezTo>
                  <a:cubicBezTo>
                    <a:pt x="1305" y="158"/>
                    <a:pt x="1485" y="0"/>
                    <a:pt x="1687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54">
              <a:extLst>
                <a:ext uri="{FF2B5EF4-FFF2-40B4-BE49-F238E27FC236}">
                  <a16:creationId xmlns:a16="http://schemas.microsoft.com/office/drawing/2014/main" id="{42CB143A-A20D-1462-F866-4228C6F2E6B2}"/>
                </a:ext>
              </a:extLst>
            </p:cNvPr>
            <p:cNvSpPr/>
            <p:nvPr/>
          </p:nvSpPr>
          <p:spPr>
            <a:xfrm>
              <a:off x="4154575" y="2965975"/>
              <a:ext cx="124275" cy="114700"/>
            </a:xfrm>
            <a:custGeom>
              <a:avLst/>
              <a:gdLst/>
              <a:ahLst/>
              <a:cxnLst/>
              <a:rect l="l" t="t" r="r" b="b"/>
              <a:pathLst>
                <a:path w="4971" h="4588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36" y="4341"/>
                    <a:pt x="451" y="4588"/>
                    <a:pt x="810" y="4588"/>
                  </a:cubicBezTo>
                  <a:lnTo>
                    <a:pt x="4161" y="4588"/>
                  </a:lnTo>
                  <a:cubicBezTo>
                    <a:pt x="4520" y="4588"/>
                    <a:pt x="4813" y="4341"/>
                    <a:pt x="4903" y="4003"/>
                  </a:cubicBezTo>
                  <a:cubicBezTo>
                    <a:pt x="4948" y="3823"/>
                    <a:pt x="4970" y="3666"/>
                    <a:pt x="4970" y="3486"/>
                  </a:cubicBezTo>
                  <a:lnTo>
                    <a:pt x="4970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54">
              <a:extLst>
                <a:ext uri="{FF2B5EF4-FFF2-40B4-BE49-F238E27FC236}">
                  <a16:creationId xmlns:a16="http://schemas.microsoft.com/office/drawing/2014/main" id="{9D5DD2D7-2D8A-954A-A654-1BF733B8B4EC}"/>
                </a:ext>
              </a:extLst>
            </p:cNvPr>
            <p:cNvSpPr/>
            <p:nvPr/>
          </p:nvSpPr>
          <p:spPr>
            <a:xfrm>
              <a:off x="4154575" y="2965975"/>
              <a:ext cx="13525" cy="113575"/>
            </a:xfrm>
            <a:custGeom>
              <a:avLst/>
              <a:gdLst/>
              <a:ahLst/>
              <a:cxnLst/>
              <a:rect l="l" t="t" r="r" b="b"/>
              <a:pathLst>
                <a:path w="541" h="4543" extrusionOk="0">
                  <a:moveTo>
                    <a:pt x="1" y="1"/>
                  </a:moveTo>
                  <a:lnTo>
                    <a:pt x="1" y="3486"/>
                  </a:lnTo>
                  <a:cubicBezTo>
                    <a:pt x="1" y="3666"/>
                    <a:pt x="23" y="3823"/>
                    <a:pt x="68" y="4003"/>
                  </a:cubicBezTo>
                  <a:cubicBezTo>
                    <a:pt x="113" y="4251"/>
                    <a:pt x="293" y="4453"/>
                    <a:pt x="540" y="4543"/>
                  </a:cubicBezTo>
                  <a:cubicBezTo>
                    <a:pt x="406" y="4206"/>
                    <a:pt x="338" y="3846"/>
                    <a:pt x="338" y="3486"/>
                  </a:cubicBezTo>
                  <a:lnTo>
                    <a:pt x="338" y="1"/>
                  </a:lnTo>
                  <a:close/>
                </a:path>
              </a:pathLst>
            </a:custGeom>
            <a:solidFill>
              <a:srgbClr val="FAED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54">
              <a:extLst>
                <a:ext uri="{FF2B5EF4-FFF2-40B4-BE49-F238E27FC236}">
                  <a16:creationId xmlns:a16="http://schemas.microsoft.com/office/drawing/2014/main" id="{69516B0A-3A18-1515-22DE-0BA5F1DE6972}"/>
                </a:ext>
              </a:extLst>
            </p:cNvPr>
            <p:cNvSpPr/>
            <p:nvPr/>
          </p:nvSpPr>
          <p:spPr>
            <a:xfrm>
              <a:off x="4178750" y="2842300"/>
              <a:ext cx="76475" cy="23650"/>
            </a:xfrm>
            <a:custGeom>
              <a:avLst/>
              <a:gdLst/>
              <a:ahLst/>
              <a:cxnLst/>
              <a:rect l="l" t="t" r="r" b="b"/>
              <a:pathLst>
                <a:path w="3059" h="946" extrusionOk="0">
                  <a:moveTo>
                    <a:pt x="473" y="1"/>
                  </a:moveTo>
                  <a:cubicBezTo>
                    <a:pt x="203" y="1"/>
                    <a:pt x="1" y="226"/>
                    <a:pt x="1" y="473"/>
                  </a:cubicBezTo>
                  <a:cubicBezTo>
                    <a:pt x="1" y="743"/>
                    <a:pt x="203" y="945"/>
                    <a:pt x="473" y="945"/>
                  </a:cubicBezTo>
                  <a:lnTo>
                    <a:pt x="2587" y="945"/>
                  </a:lnTo>
                  <a:cubicBezTo>
                    <a:pt x="2856" y="945"/>
                    <a:pt x="3059" y="743"/>
                    <a:pt x="3059" y="473"/>
                  </a:cubicBezTo>
                  <a:cubicBezTo>
                    <a:pt x="3059" y="226"/>
                    <a:pt x="2856" y="1"/>
                    <a:pt x="2587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54">
              <a:extLst>
                <a:ext uri="{FF2B5EF4-FFF2-40B4-BE49-F238E27FC236}">
                  <a16:creationId xmlns:a16="http://schemas.microsoft.com/office/drawing/2014/main" id="{5B5A6B57-D29E-0ACF-D039-8B39EEE03B83}"/>
                </a:ext>
              </a:extLst>
            </p:cNvPr>
            <p:cNvSpPr/>
            <p:nvPr/>
          </p:nvSpPr>
          <p:spPr>
            <a:xfrm>
              <a:off x="4178200" y="2842300"/>
              <a:ext cx="34875" cy="23650"/>
            </a:xfrm>
            <a:custGeom>
              <a:avLst/>
              <a:gdLst/>
              <a:ahLst/>
              <a:cxnLst/>
              <a:rect l="l" t="t" r="r" b="b"/>
              <a:pathLst>
                <a:path w="1395" h="946" extrusionOk="0">
                  <a:moveTo>
                    <a:pt x="472" y="1"/>
                  </a:moveTo>
                  <a:cubicBezTo>
                    <a:pt x="225" y="1"/>
                    <a:pt x="0" y="226"/>
                    <a:pt x="0" y="473"/>
                  </a:cubicBezTo>
                  <a:cubicBezTo>
                    <a:pt x="0" y="743"/>
                    <a:pt x="225" y="945"/>
                    <a:pt x="472" y="945"/>
                  </a:cubicBezTo>
                  <a:lnTo>
                    <a:pt x="1394" y="945"/>
                  </a:lnTo>
                  <a:cubicBezTo>
                    <a:pt x="1125" y="945"/>
                    <a:pt x="922" y="743"/>
                    <a:pt x="922" y="473"/>
                  </a:cubicBezTo>
                  <a:cubicBezTo>
                    <a:pt x="922" y="226"/>
                    <a:pt x="1125" y="1"/>
                    <a:pt x="139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54">
              <a:extLst>
                <a:ext uri="{FF2B5EF4-FFF2-40B4-BE49-F238E27FC236}">
                  <a16:creationId xmlns:a16="http://schemas.microsoft.com/office/drawing/2014/main" id="{57FB5635-2343-CE0C-186A-E62D19197476}"/>
                </a:ext>
              </a:extLst>
            </p:cNvPr>
            <p:cNvSpPr/>
            <p:nvPr/>
          </p:nvSpPr>
          <p:spPr>
            <a:xfrm>
              <a:off x="4142225" y="3100325"/>
              <a:ext cx="148975" cy="23075"/>
            </a:xfrm>
            <a:custGeom>
              <a:avLst/>
              <a:gdLst/>
              <a:ahLst/>
              <a:cxnLst/>
              <a:rect l="l" t="t" r="r" b="b"/>
              <a:pathLst>
                <a:path w="5959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5509" y="923"/>
                  </a:lnTo>
                  <a:cubicBezTo>
                    <a:pt x="5757" y="923"/>
                    <a:pt x="5959" y="720"/>
                    <a:pt x="5959" y="473"/>
                  </a:cubicBezTo>
                  <a:cubicBezTo>
                    <a:pt x="5959" y="203"/>
                    <a:pt x="5757" y="1"/>
                    <a:pt x="5509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54">
              <a:extLst>
                <a:ext uri="{FF2B5EF4-FFF2-40B4-BE49-F238E27FC236}">
                  <a16:creationId xmlns:a16="http://schemas.microsoft.com/office/drawing/2014/main" id="{C287B307-725C-3F04-6AB8-7D0BF890EF3D}"/>
                </a:ext>
              </a:extLst>
            </p:cNvPr>
            <p:cNvSpPr/>
            <p:nvPr/>
          </p:nvSpPr>
          <p:spPr>
            <a:xfrm>
              <a:off x="4142225" y="3100325"/>
              <a:ext cx="39375" cy="23075"/>
            </a:xfrm>
            <a:custGeom>
              <a:avLst/>
              <a:gdLst/>
              <a:ahLst/>
              <a:cxnLst/>
              <a:rect l="l" t="t" r="r" b="b"/>
              <a:pathLst>
                <a:path w="1575" h="923" extrusionOk="0">
                  <a:moveTo>
                    <a:pt x="450" y="1"/>
                  </a:moveTo>
                  <a:cubicBezTo>
                    <a:pt x="203" y="1"/>
                    <a:pt x="0" y="203"/>
                    <a:pt x="0" y="473"/>
                  </a:cubicBezTo>
                  <a:cubicBezTo>
                    <a:pt x="0" y="720"/>
                    <a:pt x="203" y="923"/>
                    <a:pt x="450" y="923"/>
                  </a:cubicBezTo>
                  <a:lnTo>
                    <a:pt x="1574" y="923"/>
                  </a:lnTo>
                  <a:cubicBezTo>
                    <a:pt x="1327" y="923"/>
                    <a:pt x="1124" y="720"/>
                    <a:pt x="1124" y="473"/>
                  </a:cubicBezTo>
                  <a:cubicBezTo>
                    <a:pt x="1124" y="203"/>
                    <a:pt x="1327" y="1"/>
                    <a:pt x="1574" y="1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4" name="Google Shape;1404;p54">
            <a:extLst>
              <a:ext uri="{FF2B5EF4-FFF2-40B4-BE49-F238E27FC236}">
                <a16:creationId xmlns:a16="http://schemas.microsoft.com/office/drawing/2014/main" id="{6B976B30-1841-8FEF-F690-29476DD3C0E8}"/>
              </a:ext>
            </a:extLst>
          </p:cNvPr>
          <p:cNvGrpSpPr/>
          <p:nvPr/>
        </p:nvGrpSpPr>
        <p:grpSpPr>
          <a:xfrm>
            <a:off x="3513871" y="3232957"/>
            <a:ext cx="404691" cy="424692"/>
            <a:chOff x="2470950" y="3964925"/>
            <a:chExt cx="267600" cy="280825"/>
          </a:xfrm>
        </p:grpSpPr>
        <p:sp>
          <p:nvSpPr>
            <p:cNvPr id="1405" name="Google Shape;1405;p54">
              <a:extLst>
                <a:ext uri="{FF2B5EF4-FFF2-40B4-BE49-F238E27FC236}">
                  <a16:creationId xmlns:a16="http://schemas.microsoft.com/office/drawing/2014/main" id="{AF817D00-DD75-586E-086C-6603040445FA}"/>
                </a:ext>
              </a:extLst>
            </p:cNvPr>
            <p:cNvSpPr/>
            <p:nvPr/>
          </p:nvSpPr>
          <p:spPr>
            <a:xfrm>
              <a:off x="2476575" y="4082175"/>
              <a:ext cx="114150" cy="117750"/>
            </a:xfrm>
            <a:custGeom>
              <a:avLst/>
              <a:gdLst/>
              <a:ahLst/>
              <a:cxnLst/>
              <a:rect l="l" t="t" r="r" b="b"/>
              <a:pathLst>
                <a:path w="4566" h="4710" extrusionOk="0">
                  <a:moveTo>
                    <a:pt x="3409" y="1"/>
                  </a:moveTo>
                  <a:cubicBezTo>
                    <a:pt x="3301" y="1"/>
                    <a:pt x="3202" y="22"/>
                    <a:pt x="3104" y="55"/>
                  </a:cubicBezTo>
                  <a:lnTo>
                    <a:pt x="2407" y="347"/>
                  </a:lnTo>
                  <a:cubicBezTo>
                    <a:pt x="2339" y="369"/>
                    <a:pt x="2272" y="414"/>
                    <a:pt x="2204" y="459"/>
                  </a:cubicBezTo>
                  <a:lnTo>
                    <a:pt x="1530" y="999"/>
                  </a:lnTo>
                  <a:cubicBezTo>
                    <a:pt x="1417" y="1089"/>
                    <a:pt x="1260" y="1134"/>
                    <a:pt x="1102" y="1156"/>
                  </a:cubicBezTo>
                  <a:cubicBezTo>
                    <a:pt x="833" y="1201"/>
                    <a:pt x="608" y="1359"/>
                    <a:pt x="473" y="1584"/>
                  </a:cubicBezTo>
                  <a:lnTo>
                    <a:pt x="158" y="2123"/>
                  </a:lnTo>
                  <a:cubicBezTo>
                    <a:pt x="46" y="2303"/>
                    <a:pt x="23" y="2528"/>
                    <a:pt x="46" y="2730"/>
                  </a:cubicBezTo>
                  <a:lnTo>
                    <a:pt x="113" y="3068"/>
                  </a:lnTo>
                  <a:cubicBezTo>
                    <a:pt x="113" y="3158"/>
                    <a:pt x="113" y="3225"/>
                    <a:pt x="113" y="3293"/>
                  </a:cubicBezTo>
                  <a:lnTo>
                    <a:pt x="1" y="4709"/>
                  </a:lnTo>
                  <a:lnTo>
                    <a:pt x="1" y="4709"/>
                  </a:lnTo>
                  <a:lnTo>
                    <a:pt x="2834" y="2955"/>
                  </a:lnTo>
                  <a:lnTo>
                    <a:pt x="4565" y="122"/>
                  </a:lnTo>
                  <a:lnTo>
                    <a:pt x="3531" y="10"/>
                  </a:lnTo>
                  <a:cubicBezTo>
                    <a:pt x="3489" y="4"/>
                    <a:pt x="3448" y="1"/>
                    <a:pt x="3409" y="1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54">
              <a:extLst>
                <a:ext uri="{FF2B5EF4-FFF2-40B4-BE49-F238E27FC236}">
                  <a16:creationId xmlns:a16="http://schemas.microsoft.com/office/drawing/2014/main" id="{D0F682D2-134C-C98E-0C3C-88483BC9D8BA}"/>
                </a:ext>
              </a:extLst>
            </p:cNvPr>
            <p:cNvSpPr/>
            <p:nvPr/>
          </p:nvSpPr>
          <p:spPr>
            <a:xfrm>
              <a:off x="2476575" y="4112200"/>
              <a:ext cx="76475" cy="87725"/>
            </a:xfrm>
            <a:custGeom>
              <a:avLst/>
              <a:gdLst/>
              <a:ahLst/>
              <a:cxnLst/>
              <a:rect l="l" t="t" r="r" b="b"/>
              <a:pathLst>
                <a:path w="3059" h="3509" extrusionOk="0">
                  <a:moveTo>
                    <a:pt x="967" y="0"/>
                  </a:moveTo>
                  <a:cubicBezTo>
                    <a:pt x="765" y="68"/>
                    <a:pt x="585" y="203"/>
                    <a:pt x="473" y="405"/>
                  </a:cubicBezTo>
                  <a:lnTo>
                    <a:pt x="158" y="945"/>
                  </a:lnTo>
                  <a:cubicBezTo>
                    <a:pt x="46" y="1125"/>
                    <a:pt x="1" y="1327"/>
                    <a:pt x="46" y="1529"/>
                  </a:cubicBezTo>
                  <a:lnTo>
                    <a:pt x="113" y="1889"/>
                  </a:lnTo>
                  <a:cubicBezTo>
                    <a:pt x="113" y="1957"/>
                    <a:pt x="113" y="2024"/>
                    <a:pt x="113" y="2114"/>
                  </a:cubicBezTo>
                  <a:lnTo>
                    <a:pt x="1" y="3508"/>
                  </a:lnTo>
                  <a:lnTo>
                    <a:pt x="2834" y="1754"/>
                  </a:lnTo>
                  <a:lnTo>
                    <a:pt x="3059" y="1372"/>
                  </a:lnTo>
                  <a:lnTo>
                    <a:pt x="3059" y="1372"/>
                  </a:lnTo>
                  <a:lnTo>
                    <a:pt x="653" y="2856"/>
                  </a:lnTo>
                  <a:lnTo>
                    <a:pt x="765" y="1462"/>
                  </a:lnTo>
                  <a:cubicBezTo>
                    <a:pt x="788" y="1394"/>
                    <a:pt x="788" y="1305"/>
                    <a:pt x="765" y="1237"/>
                  </a:cubicBezTo>
                  <a:lnTo>
                    <a:pt x="698" y="877"/>
                  </a:lnTo>
                  <a:cubicBezTo>
                    <a:pt x="653" y="675"/>
                    <a:pt x="698" y="473"/>
                    <a:pt x="788" y="293"/>
                  </a:cubicBezTo>
                  <a:lnTo>
                    <a:pt x="967" y="0"/>
                  </a:ln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54">
              <a:extLst>
                <a:ext uri="{FF2B5EF4-FFF2-40B4-BE49-F238E27FC236}">
                  <a16:creationId xmlns:a16="http://schemas.microsoft.com/office/drawing/2014/main" id="{EE17FA59-52E8-56B4-CCDD-EBEAE0BEA5C8}"/>
                </a:ext>
              </a:extLst>
            </p:cNvPr>
            <p:cNvSpPr/>
            <p:nvPr/>
          </p:nvSpPr>
          <p:spPr>
            <a:xfrm>
              <a:off x="2470950" y="3964925"/>
              <a:ext cx="267600" cy="280825"/>
            </a:xfrm>
            <a:custGeom>
              <a:avLst/>
              <a:gdLst/>
              <a:ahLst/>
              <a:cxnLst/>
              <a:rect l="l" t="t" r="r" b="b"/>
              <a:pathLst>
                <a:path w="10704" h="11233" extrusionOk="0">
                  <a:moveTo>
                    <a:pt x="10029" y="0"/>
                  </a:moveTo>
                  <a:cubicBezTo>
                    <a:pt x="9788" y="0"/>
                    <a:pt x="9546" y="90"/>
                    <a:pt x="9355" y="270"/>
                  </a:cubicBezTo>
                  <a:lnTo>
                    <a:pt x="248" y="9399"/>
                  </a:lnTo>
                  <a:cubicBezTo>
                    <a:pt x="1" y="9624"/>
                    <a:pt x="68" y="10029"/>
                    <a:pt x="383" y="10164"/>
                  </a:cubicBezTo>
                  <a:lnTo>
                    <a:pt x="2204" y="11041"/>
                  </a:lnTo>
                  <a:cubicBezTo>
                    <a:pt x="2479" y="11170"/>
                    <a:pt x="2771" y="11232"/>
                    <a:pt x="3059" y="11232"/>
                  </a:cubicBezTo>
                  <a:cubicBezTo>
                    <a:pt x="3574" y="11232"/>
                    <a:pt x="4078" y="11033"/>
                    <a:pt x="4453" y="10658"/>
                  </a:cubicBezTo>
                  <a:lnTo>
                    <a:pt x="5982" y="9129"/>
                  </a:lnTo>
                  <a:cubicBezTo>
                    <a:pt x="6544" y="8545"/>
                    <a:pt x="6702" y="7690"/>
                    <a:pt x="6364" y="6948"/>
                  </a:cubicBezTo>
                  <a:lnTo>
                    <a:pt x="6297" y="6791"/>
                  </a:lnTo>
                  <a:cubicBezTo>
                    <a:pt x="5982" y="6139"/>
                    <a:pt x="6117" y="5352"/>
                    <a:pt x="6612" y="4812"/>
                  </a:cubicBezTo>
                  <a:lnTo>
                    <a:pt x="10704" y="270"/>
                  </a:lnTo>
                  <a:cubicBezTo>
                    <a:pt x="10513" y="90"/>
                    <a:pt x="10271" y="0"/>
                    <a:pt x="10029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54">
              <a:extLst>
                <a:ext uri="{FF2B5EF4-FFF2-40B4-BE49-F238E27FC236}">
                  <a16:creationId xmlns:a16="http://schemas.microsoft.com/office/drawing/2014/main" id="{4A48F89B-1F24-30EC-9BCD-F13C97372FBC}"/>
                </a:ext>
              </a:extLst>
            </p:cNvPr>
            <p:cNvSpPr/>
            <p:nvPr/>
          </p:nvSpPr>
          <p:spPr>
            <a:xfrm>
              <a:off x="2470950" y="4183600"/>
              <a:ext cx="127075" cy="62150"/>
            </a:xfrm>
            <a:custGeom>
              <a:avLst/>
              <a:gdLst/>
              <a:ahLst/>
              <a:cxnLst/>
              <a:rect l="l" t="t" r="r" b="b"/>
              <a:pathLst>
                <a:path w="5083" h="2486" extrusionOk="0">
                  <a:moveTo>
                    <a:pt x="878" y="0"/>
                  </a:moveTo>
                  <a:lnTo>
                    <a:pt x="248" y="652"/>
                  </a:lnTo>
                  <a:cubicBezTo>
                    <a:pt x="1" y="877"/>
                    <a:pt x="68" y="1282"/>
                    <a:pt x="383" y="1417"/>
                  </a:cubicBezTo>
                  <a:lnTo>
                    <a:pt x="2204" y="2294"/>
                  </a:lnTo>
                  <a:cubicBezTo>
                    <a:pt x="2479" y="2423"/>
                    <a:pt x="2771" y="2485"/>
                    <a:pt x="3059" y="2485"/>
                  </a:cubicBezTo>
                  <a:cubicBezTo>
                    <a:pt x="3574" y="2485"/>
                    <a:pt x="4078" y="2286"/>
                    <a:pt x="4453" y="1911"/>
                  </a:cubicBezTo>
                  <a:lnTo>
                    <a:pt x="5082" y="1282"/>
                  </a:lnTo>
                  <a:lnTo>
                    <a:pt x="5082" y="1282"/>
                  </a:lnTo>
                  <a:cubicBezTo>
                    <a:pt x="4708" y="1657"/>
                    <a:pt x="4204" y="1856"/>
                    <a:pt x="3689" y="1856"/>
                  </a:cubicBezTo>
                  <a:cubicBezTo>
                    <a:pt x="3400" y="1856"/>
                    <a:pt x="3108" y="1793"/>
                    <a:pt x="2834" y="1664"/>
                  </a:cubicBezTo>
                  <a:lnTo>
                    <a:pt x="1013" y="787"/>
                  </a:lnTo>
                  <a:cubicBezTo>
                    <a:pt x="720" y="630"/>
                    <a:pt x="653" y="247"/>
                    <a:pt x="878" y="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9" name="Google Shape;1409;p54">
            <a:extLst>
              <a:ext uri="{FF2B5EF4-FFF2-40B4-BE49-F238E27FC236}">
                <a16:creationId xmlns:a16="http://schemas.microsoft.com/office/drawing/2014/main" id="{4F6081E4-0993-5254-6C3D-921D9CE93771}"/>
              </a:ext>
            </a:extLst>
          </p:cNvPr>
          <p:cNvGrpSpPr/>
          <p:nvPr/>
        </p:nvGrpSpPr>
        <p:grpSpPr>
          <a:xfrm>
            <a:off x="5285466" y="3268910"/>
            <a:ext cx="284080" cy="352384"/>
            <a:chOff x="4449700" y="3964925"/>
            <a:chExt cx="226575" cy="281075"/>
          </a:xfrm>
        </p:grpSpPr>
        <p:sp>
          <p:nvSpPr>
            <p:cNvPr id="1410" name="Google Shape;1410;p54">
              <a:extLst>
                <a:ext uri="{FF2B5EF4-FFF2-40B4-BE49-F238E27FC236}">
                  <a16:creationId xmlns:a16="http://schemas.microsoft.com/office/drawing/2014/main" id="{819AD9AC-BED4-42B8-0A4E-C9878E16EEA5}"/>
                </a:ext>
              </a:extLst>
            </p:cNvPr>
            <p:cNvSpPr/>
            <p:nvPr/>
          </p:nvSpPr>
          <p:spPr>
            <a:xfrm>
              <a:off x="4495800" y="3964925"/>
              <a:ext cx="134950" cy="56225"/>
            </a:xfrm>
            <a:custGeom>
              <a:avLst/>
              <a:gdLst/>
              <a:ahLst/>
              <a:cxnLst/>
              <a:rect l="l" t="t" r="r" b="b"/>
              <a:pathLst>
                <a:path w="5398" h="2249" extrusionOk="0">
                  <a:moveTo>
                    <a:pt x="585" y="0"/>
                  </a:moveTo>
                  <a:cubicBezTo>
                    <a:pt x="271" y="0"/>
                    <a:pt x="1" y="247"/>
                    <a:pt x="1" y="585"/>
                  </a:cubicBezTo>
                  <a:lnTo>
                    <a:pt x="1" y="1507"/>
                  </a:lnTo>
                  <a:lnTo>
                    <a:pt x="2766" y="2249"/>
                  </a:lnTo>
                  <a:lnTo>
                    <a:pt x="5397" y="1507"/>
                  </a:lnTo>
                  <a:lnTo>
                    <a:pt x="5397" y="585"/>
                  </a:lnTo>
                  <a:cubicBezTo>
                    <a:pt x="5397" y="247"/>
                    <a:pt x="5127" y="0"/>
                    <a:pt x="48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54">
              <a:extLst>
                <a:ext uri="{FF2B5EF4-FFF2-40B4-BE49-F238E27FC236}">
                  <a16:creationId xmlns:a16="http://schemas.microsoft.com/office/drawing/2014/main" id="{862AFAE9-2F79-9D7D-DF98-75DA2BA0E638}"/>
                </a:ext>
              </a:extLst>
            </p:cNvPr>
            <p:cNvSpPr/>
            <p:nvPr/>
          </p:nvSpPr>
          <p:spPr>
            <a:xfrm>
              <a:off x="4449700" y="4036300"/>
              <a:ext cx="180475" cy="209700"/>
            </a:xfrm>
            <a:custGeom>
              <a:avLst/>
              <a:gdLst/>
              <a:ahLst/>
              <a:cxnLst/>
              <a:rect l="l" t="t" r="r" b="b"/>
              <a:pathLst>
                <a:path w="7219" h="8388" extrusionOk="0">
                  <a:moveTo>
                    <a:pt x="2902" y="1"/>
                  </a:moveTo>
                  <a:lnTo>
                    <a:pt x="1" y="1080"/>
                  </a:lnTo>
                  <a:lnTo>
                    <a:pt x="1" y="7691"/>
                  </a:lnTo>
                  <a:cubicBezTo>
                    <a:pt x="1" y="8073"/>
                    <a:pt x="316" y="8388"/>
                    <a:pt x="698" y="8388"/>
                  </a:cubicBezTo>
                  <a:lnTo>
                    <a:pt x="5397" y="8388"/>
                  </a:lnTo>
                  <a:lnTo>
                    <a:pt x="7219" y="4723"/>
                  </a:lnTo>
                  <a:lnTo>
                    <a:pt x="5397" y="1080"/>
                  </a:lnTo>
                  <a:lnTo>
                    <a:pt x="29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54">
              <a:extLst>
                <a:ext uri="{FF2B5EF4-FFF2-40B4-BE49-F238E27FC236}">
                  <a16:creationId xmlns:a16="http://schemas.microsoft.com/office/drawing/2014/main" id="{1CFFE490-A54E-660C-4EFF-9161D072EFF4}"/>
                </a:ext>
              </a:extLst>
            </p:cNvPr>
            <p:cNvSpPr/>
            <p:nvPr/>
          </p:nvSpPr>
          <p:spPr>
            <a:xfrm>
              <a:off x="4584625" y="4042500"/>
              <a:ext cx="91650" cy="202950"/>
            </a:xfrm>
            <a:custGeom>
              <a:avLst/>
              <a:gdLst/>
              <a:ahLst/>
              <a:cxnLst/>
              <a:rect l="l" t="t" r="r" b="b"/>
              <a:pathLst>
                <a:path w="3666" h="8118" extrusionOk="0">
                  <a:moveTo>
                    <a:pt x="1822" y="0"/>
                  </a:moveTo>
                  <a:lnTo>
                    <a:pt x="0" y="832"/>
                  </a:lnTo>
                  <a:lnTo>
                    <a:pt x="0" y="8118"/>
                  </a:lnTo>
                  <a:lnTo>
                    <a:pt x="2969" y="8118"/>
                  </a:lnTo>
                  <a:cubicBezTo>
                    <a:pt x="3351" y="8118"/>
                    <a:pt x="3666" y="7825"/>
                    <a:pt x="3666" y="7443"/>
                  </a:cubicBezTo>
                  <a:lnTo>
                    <a:pt x="3666" y="832"/>
                  </a:lnTo>
                  <a:lnTo>
                    <a:pt x="182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54">
              <a:extLst>
                <a:ext uri="{FF2B5EF4-FFF2-40B4-BE49-F238E27FC236}">
                  <a16:creationId xmlns:a16="http://schemas.microsoft.com/office/drawing/2014/main" id="{971D68F1-D757-F7F2-9E97-F6C29E764325}"/>
                </a:ext>
              </a:extLst>
            </p:cNvPr>
            <p:cNvSpPr/>
            <p:nvPr/>
          </p:nvSpPr>
          <p:spPr>
            <a:xfrm>
              <a:off x="4450275" y="4112750"/>
              <a:ext cx="134375" cy="83800"/>
            </a:xfrm>
            <a:custGeom>
              <a:avLst/>
              <a:gdLst/>
              <a:ahLst/>
              <a:cxnLst/>
              <a:rect l="l" t="t" r="r" b="b"/>
              <a:pathLst>
                <a:path w="5375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5374" y="3351"/>
                  </a:lnTo>
                  <a:lnTo>
                    <a:pt x="53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54">
              <a:extLst>
                <a:ext uri="{FF2B5EF4-FFF2-40B4-BE49-F238E27FC236}">
                  <a16:creationId xmlns:a16="http://schemas.microsoft.com/office/drawing/2014/main" id="{107DC678-F38E-72DB-83C3-C9553A56FBBA}"/>
                </a:ext>
              </a:extLst>
            </p:cNvPr>
            <p:cNvSpPr/>
            <p:nvPr/>
          </p:nvSpPr>
          <p:spPr>
            <a:xfrm>
              <a:off x="4584625" y="4002575"/>
              <a:ext cx="91650" cy="60750"/>
            </a:xfrm>
            <a:custGeom>
              <a:avLst/>
              <a:gdLst/>
              <a:ahLst/>
              <a:cxnLst/>
              <a:rect l="l" t="t" r="r" b="b"/>
              <a:pathLst>
                <a:path w="366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3666" y="2429"/>
                  </a:lnTo>
                  <a:lnTo>
                    <a:pt x="182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54">
              <a:extLst>
                <a:ext uri="{FF2B5EF4-FFF2-40B4-BE49-F238E27FC236}">
                  <a16:creationId xmlns:a16="http://schemas.microsoft.com/office/drawing/2014/main" id="{7EEDB3E1-15C9-5FEA-B286-EDCEAAF45B07}"/>
                </a:ext>
              </a:extLst>
            </p:cNvPr>
            <p:cNvSpPr/>
            <p:nvPr/>
          </p:nvSpPr>
          <p:spPr>
            <a:xfrm>
              <a:off x="4450275" y="4002575"/>
              <a:ext cx="179900" cy="60750"/>
            </a:xfrm>
            <a:custGeom>
              <a:avLst/>
              <a:gdLst/>
              <a:ahLst/>
              <a:cxnLst/>
              <a:rect l="l" t="t" r="r" b="b"/>
              <a:pathLst>
                <a:path w="7196" h="2430" extrusionOk="0">
                  <a:moveTo>
                    <a:pt x="1822" y="1"/>
                  </a:moveTo>
                  <a:lnTo>
                    <a:pt x="0" y="2429"/>
                  </a:lnTo>
                  <a:lnTo>
                    <a:pt x="5374" y="2429"/>
                  </a:lnTo>
                  <a:lnTo>
                    <a:pt x="7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54">
              <a:extLst>
                <a:ext uri="{FF2B5EF4-FFF2-40B4-BE49-F238E27FC236}">
                  <a16:creationId xmlns:a16="http://schemas.microsoft.com/office/drawing/2014/main" id="{0819A73B-5645-C40A-C227-CCD02560B351}"/>
                </a:ext>
              </a:extLst>
            </p:cNvPr>
            <p:cNvSpPr/>
            <p:nvPr/>
          </p:nvSpPr>
          <p:spPr>
            <a:xfrm>
              <a:off x="4584625" y="4112750"/>
              <a:ext cx="91650" cy="83800"/>
            </a:xfrm>
            <a:custGeom>
              <a:avLst/>
              <a:gdLst/>
              <a:ahLst/>
              <a:cxnLst/>
              <a:rect l="l" t="t" r="r" b="b"/>
              <a:pathLst>
                <a:path w="3666" h="3352" extrusionOk="0">
                  <a:moveTo>
                    <a:pt x="0" y="1"/>
                  </a:moveTo>
                  <a:lnTo>
                    <a:pt x="0" y="3351"/>
                  </a:lnTo>
                  <a:lnTo>
                    <a:pt x="3666" y="3351"/>
                  </a:lnTo>
                  <a:lnTo>
                    <a:pt x="36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1366;p54">
            <a:extLst>
              <a:ext uri="{FF2B5EF4-FFF2-40B4-BE49-F238E27FC236}">
                <a16:creationId xmlns:a16="http://schemas.microsoft.com/office/drawing/2014/main" id="{2A5E520D-2863-DD09-6F84-600FE6F08B6D}"/>
              </a:ext>
            </a:extLst>
          </p:cNvPr>
          <p:cNvSpPr txBox="1">
            <a:spLocks/>
          </p:cNvSpPr>
          <p:nvPr/>
        </p:nvSpPr>
        <p:spPr>
          <a:xfrm flipH="1">
            <a:off x="6167997" y="2883799"/>
            <a:ext cx="15606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ubik Medium"/>
              <a:buNone/>
              <a:defRPr sz="2400" b="0" i="0" u="none" strike="noStrike" cap="none">
                <a:solidFill>
                  <a:schemeClr val="dk1"/>
                </a:solidFill>
                <a:latin typeface="Rubik Medium"/>
                <a:ea typeface="Rubik Medium"/>
                <a:cs typeface="Rubik Medium"/>
                <a:sym typeface="Rubik Medium"/>
              </a:defRPr>
            </a:lvl9pPr>
          </a:lstStyle>
          <a:p>
            <a:r>
              <a:rPr lang="en" sz="1800" dirty="0"/>
              <a:t>03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4C3F3C-61C9-9F2F-5584-F11ECC6B0801}"/>
              </a:ext>
            </a:extLst>
          </p:cNvPr>
          <p:cNvSpPr txBox="1"/>
          <p:nvPr/>
        </p:nvSpPr>
        <p:spPr>
          <a:xfrm>
            <a:off x="457199" y="4763119"/>
            <a:ext cx="85705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By developing these skills:</a:t>
            </a:r>
            <a:r>
              <a:rPr lang="en-US" dirty="0">
                <a:solidFill>
                  <a:srgbClr val="C00000"/>
                </a:solidFill>
              </a:rPr>
              <a:t> I'll be better prepared to grow </a:t>
            </a:r>
            <a:r>
              <a:rPr lang="en-US" dirty="0" err="1">
                <a:solidFill>
                  <a:srgbClr val="C00000"/>
                </a:solidFill>
              </a:rPr>
              <a:t>SweetBalance</a:t>
            </a:r>
            <a:r>
              <a:rPr lang="en-US" dirty="0">
                <a:solidFill>
                  <a:srgbClr val="C00000"/>
                </a:solidFill>
              </a:rPr>
              <a:t> with confidence and creativity</a:t>
            </a:r>
            <a:r>
              <a:rPr lang="en-US" dirty="0"/>
              <a:t>.</a:t>
            </a:r>
            <a:endParaRPr lang="en-GB" dirty="0"/>
          </a:p>
          <a:p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AB8ED0-0F3A-F623-F21D-EAC8AADB37B4}"/>
              </a:ext>
            </a:extLst>
          </p:cNvPr>
          <p:cNvSpPr txBox="1"/>
          <p:nvPr/>
        </p:nvSpPr>
        <p:spPr>
          <a:xfrm>
            <a:off x="3415767" y="3954788"/>
            <a:ext cx="46339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accent2">
                    <a:lumMod val="50000"/>
                  </a:schemeClr>
                </a:solidFill>
              </a:rPr>
              <a:t>      (</a:t>
            </a:r>
            <a:r>
              <a:rPr lang="en-GB" sz="1200" dirty="0" err="1">
                <a:solidFill>
                  <a:schemeClr val="accent2">
                    <a:lumMod val="50000"/>
                  </a:schemeClr>
                </a:solidFill>
              </a:rPr>
              <a:t>MyPerfectResume</a:t>
            </a:r>
            <a:r>
              <a:rPr lang="en-GB" sz="1200" dirty="0">
                <a:solidFill>
                  <a:schemeClr val="accent2">
                    <a:lumMod val="50000"/>
                  </a:schemeClr>
                </a:solidFill>
              </a:rPr>
              <a:t>, 2023)</a:t>
            </a:r>
          </a:p>
        </p:txBody>
      </p:sp>
    </p:spTree>
    <p:extLst>
      <p:ext uri="{BB962C8B-B14F-4D97-AF65-F5344CB8AC3E}">
        <p14:creationId xmlns:p14="http://schemas.microsoft.com/office/powerpoint/2010/main" val="3876407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8" name="Google Shape;1808;p65"/>
          <p:cNvPicPr preferRelativeResize="0"/>
          <p:nvPr/>
        </p:nvPicPr>
        <p:blipFill>
          <a:blip r:embed="rId3"/>
          <a:srcRect l="775" r="775"/>
          <a:stretch/>
        </p:blipFill>
        <p:spPr>
          <a:xfrm>
            <a:off x="-65518" y="-75233"/>
            <a:ext cx="4703520" cy="5343817"/>
          </a:xfrm>
          <a:prstGeom prst="rect">
            <a:avLst/>
          </a:prstGeom>
          <a:noFill/>
          <a:ln>
            <a:noFill/>
          </a:ln>
        </p:spPr>
      </p:pic>
      <p:sp>
        <p:nvSpPr>
          <p:cNvPr id="1809" name="Google Shape;1809;p65"/>
          <p:cNvSpPr txBox="1">
            <a:spLocks noGrp="1"/>
          </p:cNvSpPr>
          <p:nvPr>
            <p:ph type="subTitle" idx="1"/>
          </p:nvPr>
        </p:nvSpPr>
        <p:spPr>
          <a:xfrm>
            <a:off x="4952350" y="1778002"/>
            <a:ext cx="4270436" cy="16005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GB" dirty="0"/>
              <a:t>"Why </a:t>
            </a:r>
            <a:r>
              <a:rPr lang="en-GB" dirty="0" err="1"/>
              <a:t>SweetBalance</a:t>
            </a:r>
            <a:r>
              <a:rPr lang="en-GB" dirty="0"/>
              <a:t> Matters“</a:t>
            </a:r>
          </a:p>
          <a:p>
            <a:pPr marL="0" lvl="0" indent="0" algn="ctr"/>
            <a:endParaRPr lang="en-GB" dirty="0"/>
          </a:p>
          <a:p>
            <a:pPr marL="0" indent="0" algn="ctr"/>
            <a:r>
              <a:rPr lang="en-US" sz="1200" dirty="0"/>
              <a:t>I believe in </a:t>
            </a:r>
            <a:r>
              <a:rPr lang="en-US" sz="1200" dirty="0" err="1"/>
              <a:t>SweetBalance</a:t>
            </a:r>
            <a:r>
              <a:rPr lang="en-US" sz="1200" dirty="0"/>
              <a:t> not just because I love dessert </a:t>
            </a:r>
          </a:p>
          <a:p>
            <a:pPr marL="0" indent="0" algn="ctr"/>
            <a:r>
              <a:rPr lang="en-US" sz="1200" dirty="0"/>
              <a:t> but because I’ve seen what food can mean to people.</a:t>
            </a:r>
          </a:p>
          <a:p>
            <a:pPr marL="0" indent="0" algn="ctr"/>
            <a:r>
              <a:rPr lang="en-US" sz="1200" dirty="0"/>
              <a:t> I’ve stood beside children who couldn’t enjoy cake like others. I’ve cooked for people who felt forgotten. And I’ve seen how a small, beautiful thing like a piece of chocolate   </a:t>
            </a:r>
            <a:r>
              <a:rPr lang="en-US" sz="1200" b="1" dirty="0"/>
              <a:t>can offer comfort, love, and connection </a:t>
            </a:r>
            <a:r>
              <a:rPr lang="en-US" b="1" dirty="0"/>
              <a:t>.</a:t>
            </a:r>
            <a:endParaRPr lang="en-GB" b="1" dirty="0"/>
          </a:p>
          <a:p>
            <a:pPr marL="0" lvl="0" indent="0" algn="ctr"/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11" name="Google Shape;1811;p65"/>
          <p:cNvSpPr txBox="1">
            <a:spLocks noGrp="1"/>
          </p:cNvSpPr>
          <p:nvPr>
            <p:ph type="title"/>
          </p:nvPr>
        </p:nvSpPr>
        <p:spPr>
          <a:xfrm>
            <a:off x="3795837" y="677013"/>
            <a:ext cx="4924729" cy="93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>
                <a:solidFill>
                  <a:srgbClr val="C00000"/>
                </a:solidFill>
              </a:rPr>
              <a:t>Conclusion</a:t>
            </a:r>
            <a:endParaRPr sz="4800" dirty="0">
              <a:solidFill>
                <a:srgbClr val="C00000"/>
              </a:solidFill>
            </a:endParaRPr>
          </a:p>
        </p:txBody>
      </p:sp>
      <p:sp>
        <p:nvSpPr>
          <p:cNvPr id="1812" name="Google Shape;1812;p65"/>
          <p:cNvSpPr/>
          <p:nvPr/>
        </p:nvSpPr>
        <p:spPr>
          <a:xfrm>
            <a:off x="6751968" y="4338989"/>
            <a:ext cx="25206" cy="19596"/>
          </a:xfrm>
          <a:custGeom>
            <a:avLst/>
            <a:gdLst/>
            <a:ahLst/>
            <a:cxnLst/>
            <a:rect l="l" t="t" r="r" b="b"/>
            <a:pathLst>
              <a:path w="638" h="496" extrusionOk="0">
                <a:moveTo>
                  <a:pt x="318" y="1"/>
                </a:moveTo>
                <a:cubicBezTo>
                  <a:pt x="0" y="1"/>
                  <a:pt x="0" y="496"/>
                  <a:pt x="318" y="496"/>
                </a:cubicBezTo>
                <a:cubicBezTo>
                  <a:pt x="638" y="496"/>
                  <a:pt x="638" y="1"/>
                  <a:pt x="318" y="1"/>
                </a:cubicBezTo>
                <a:close/>
              </a:path>
            </a:pathLst>
          </a:custGeom>
          <a:solidFill>
            <a:srgbClr val="D9B3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813" name="Google Shape;1813;p65"/>
          <p:cNvCxnSpPr/>
          <p:nvPr/>
        </p:nvCxnSpPr>
        <p:spPr>
          <a:xfrm>
            <a:off x="5811663" y="1622912"/>
            <a:ext cx="2511900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827" name="Google Shape;1827;p65"/>
          <p:cNvSpPr/>
          <p:nvPr/>
        </p:nvSpPr>
        <p:spPr>
          <a:xfrm rot="10800000">
            <a:off x="3593718" y="-75233"/>
            <a:ext cx="1460509" cy="5368740"/>
          </a:xfrm>
          <a:custGeom>
            <a:avLst/>
            <a:gdLst/>
            <a:ahLst/>
            <a:cxnLst/>
            <a:rect l="l" t="t" r="r" b="b"/>
            <a:pathLst>
              <a:path w="78774" h="208349" extrusionOk="0">
                <a:moveTo>
                  <a:pt x="0" y="0"/>
                </a:moveTo>
                <a:lnTo>
                  <a:pt x="0" y="208349"/>
                </a:lnTo>
                <a:lnTo>
                  <a:pt x="37954" y="207979"/>
                </a:lnTo>
                <a:cubicBezTo>
                  <a:pt x="37954" y="207979"/>
                  <a:pt x="34812" y="141744"/>
                  <a:pt x="54128" y="104005"/>
                </a:cubicBezTo>
                <a:cubicBezTo>
                  <a:pt x="78773" y="55853"/>
                  <a:pt x="71842" y="0"/>
                  <a:pt x="71842" y="0"/>
                </a:cubicBezTo>
                <a:close/>
              </a:path>
            </a:pathLst>
          </a:custGeom>
          <a:solidFill>
            <a:srgbClr val="F5E3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28" name="Google Shape;1828;p65"/>
          <p:cNvGrpSpPr/>
          <p:nvPr/>
        </p:nvGrpSpPr>
        <p:grpSpPr>
          <a:xfrm>
            <a:off x="7163105" y="-824571"/>
            <a:ext cx="2781549" cy="3349982"/>
            <a:chOff x="-632995" y="-757259"/>
            <a:chExt cx="2781549" cy="3349982"/>
          </a:xfrm>
        </p:grpSpPr>
        <p:sp>
          <p:nvSpPr>
            <p:cNvPr id="1829" name="Google Shape;1829;p65"/>
            <p:cNvSpPr/>
            <p:nvPr/>
          </p:nvSpPr>
          <p:spPr>
            <a:xfrm rot="655752">
              <a:off x="-482632" y="-166315"/>
              <a:ext cx="124483" cy="277807"/>
            </a:xfrm>
            <a:custGeom>
              <a:avLst/>
              <a:gdLst/>
              <a:ahLst/>
              <a:cxnLst/>
              <a:rect l="l" t="t" r="r" b="b"/>
              <a:pathLst>
                <a:path w="6319" h="14102" extrusionOk="0">
                  <a:moveTo>
                    <a:pt x="4701" y="194"/>
                  </a:moveTo>
                  <a:cubicBezTo>
                    <a:pt x="3622" y="1"/>
                    <a:pt x="2543" y="656"/>
                    <a:pt x="2235" y="1696"/>
                  </a:cubicBezTo>
                  <a:lnTo>
                    <a:pt x="0" y="11443"/>
                  </a:lnTo>
                  <a:lnTo>
                    <a:pt x="0" y="11867"/>
                  </a:lnTo>
                  <a:cubicBezTo>
                    <a:pt x="0" y="12830"/>
                    <a:pt x="655" y="13678"/>
                    <a:pt x="1619" y="13870"/>
                  </a:cubicBezTo>
                  <a:cubicBezTo>
                    <a:pt x="2697" y="14102"/>
                    <a:pt x="3815" y="13408"/>
                    <a:pt x="4084" y="12329"/>
                  </a:cubicBezTo>
                  <a:lnTo>
                    <a:pt x="6280" y="2582"/>
                  </a:lnTo>
                  <a:cubicBezTo>
                    <a:pt x="6319" y="2467"/>
                    <a:pt x="6319" y="2313"/>
                    <a:pt x="6319" y="2158"/>
                  </a:cubicBezTo>
                  <a:cubicBezTo>
                    <a:pt x="6319" y="1195"/>
                    <a:pt x="5625" y="386"/>
                    <a:pt x="4701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65"/>
            <p:cNvSpPr/>
            <p:nvPr/>
          </p:nvSpPr>
          <p:spPr>
            <a:xfrm rot="655752">
              <a:off x="1754600" y="-338539"/>
              <a:ext cx="258836" cy="176865"/>
            </a:xfrm>
            <a:custGeom>
              <a:avLst/>
              <a:gdLst/>
              <a:ahLst/>
              <a:cxnLst/>
              <a:rect l="l" t="t" r="r" b="b"/>
              <a:pathLst>
                <a:path w="13139" h="8978" extrusionOk="0">
                  <a:moveTo>
                    <a:pt x="10210" y="501"/>
                  </a:moveTo>
                  <a:lnTo>
                    <a:pt x="1157" y="4816"/>
                  </a:lnTo>
                  <a:cubicBezTo>
                    <a:pt x="463" y="5163"/>
                    <a:pt x="39" y="5818"/>
                    <a:pt x="1" y="6589"/>
                  </a:cubicBezTo>
                  <a:cubicBezTo>
                    <a:pt x="78" y="6897"/>
                    <a:pt x="155" y="7244"/>
                    <a:pt x="271" y="7552"/>
                  </a:cubicBezTo>
                  <a:cubicBezTo>
                    <a:pt x="771" y="8553"/>
                    <a:pt x="2004" y="8977"/>
                    <a:pt x="3044" y="8515"/>
                  </a:cubicBezTo>
                  <a:lnTo>
                    <a:pt x="12060" y="4161"/>
                  </a:lnTo>
                  <a:cubicBezTo>
                    <a:pt x="12715" y="3853"/>
                    <a:pt x="13138" y="3160"/>
                    <a:pt x="13138" y="2428"/>
                  </a:cubicBezTo>
                  <a:cubicBezTo>
                    <a:pt x="13138" y="2081"/>
                    <a:pt x="13061" y="1773"/>
                    <a:pt x="12907" y="1465"/>
                  </a:cubicBezTo>
                  <a:cubicBezTo>
                    <a:pt x="12406" y="463"/>
                    <a:pt x="11212" y="1"/>
                    <a:pt x="10210" y="501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65"/>
            <p:cNvSpPr/>
            <p:nvPr/>
          </p:nvSpPr>
          <p:spPr>
            <a:xfrm rot="655752">
              <a:off x="376700" y="-602177"/>
              <a:ext cx="259584" cy="179879"/>
            </a:xfrm>
            <a:custGeom>
              <a:avLst/>
              <a:gdLst/>
              <a:ahLst/>
              <a:cxnLst/>
              <a:rect l="l" t="t" r="r" b="b"/>
              <a:pathLst>
                <a:path w="13177" h="9131" extrusionOk="0">
                  <a:moveTo>
                    <a:pt x="2967" y="8553"/>
                  </a:moveTo>
                  <a:lnTo>
                    <a:pt x="12020" y="4200"/>
                  </a:lnTo>
                  <a:cubicBezTo>
                    <a:pt x="12714" y="3891"/>
                    <a:pt x="13176" y="3159"/>
                    <a:pt x="13138" y="2389"/>
                  </a:cubicBezTo>
                  <a:cubicBezTo>
                    <a:pt x="13099" y="2042"/>
                    <a:pt x="13022" y="1695"/>
                    <a:pt x="12907" y="1426"/>
                  </a:cubicBezTo>
                  <a:cubicBezTo>
                    <a:pt x="12367" y="424"/>
                    <a:pt x="11211" y="0"/>
                    <a:pt x="10171" y="463"/>
                  </a:cubicBezTo>
                  <a:lnTo>
                    <a:pt x="1156" y="4777"/>
                  </a:lnTo>
                  <a:cubicBezTo>
                    <a:pt x="463" y="5124"/>
                    <a:pt x="0" y="5818"/>
                    <a:pt x="0" y="6627"/>
                  </a:cubicBezTo>
                  <a:cubicBezTo>
                    <a:pt x="39" y="8129"/>
                    <a:pt x="1580" y="9131"/>
                    <a:pt x="2967" y="8553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65"/>
            <p:cNvSpPr/>
            <p:nvPr/>
          </p:nvSpPr>
          <p:spPr>
            <a:xfrm rot="655752">
              <a:off x="1299065" y="-154550"/>
              <a:ext cx="201903" cy="254285"/>
            </a:xfrm>
            <a:custGeom>
              <a:avLst/>
              <a:gdLst/>
              <a:ahLst/>
              <a:cxnLst/>
              <a:rect l="l" t="t" r="r" b="b"/>
              <a:pathLst>
                <a:path w="10249" h="12908" extrusionOk="0">
                  <a:moveTo>
                    <a:pt x="10248" y="10557"/>
                  </a:moveTo>
                  <a:cubicBezTo>
                    <a:pt x="10248" y="10095"/>
                    <a:pt x="10094" y="9633"/>
                    <a:pt x="9825" y="9286"/>
                  </a:cubicBezTo>
                  <a:lnTo>
                    <a:pt x="3583" y="1041"/>
                  </a:lnTo>
                  <a:cubicBezTo>
                    <a:pt x="2851" y="155"/>
                    <a:pt x="1541" y="1"/>
                    <a:pt x="694" y="733"/>
                  </a:cubicBezTo>
                  <a:cubicBezTo>
                    <a:pt x="270" y="1118"/>
                    <a:pt x="39" y="1658"/>
                    <a:pt x="0" y="2197"/>
                  </a:cubicBezTo>
                  <a:lnTo>
                    <a:pt x="0" y="2351"/>
                  </a:lnTo>
                  <a:cubicBezTo>
                    <a:pt x="0" y="2813"/>
                    <a:pt x="154" y="3276"/>
                    <a:pt x="424" y="3622"/>
                  </a:cubicBezTo>
                  <a:lnTo>
                    <a:pt x="6627" y="11829"/>
                  </a:lnTo>
                  <a:cubicBezTo>
                    <a:pt x="7320" y="12792"/>
                    <a:pt x="8669" y="12907"/>
                    <a:pt x="9516" y="12137"/>
                  </a:cubicBezTo>
                  <a:cubicBezTo>
                    <a:pt x="9979" y="11713"/>
                    <a:pt x="10248" y="11135"/>
                    <a:pt x="10248" y="10557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65"/>
            <p:cNvSpPr/>
            <p:nvPr/>
          </p:nvSpPr>
          <p:spPr>
            <a:xfrm rot="655752">
              <a:off x="1440407" y="878113"/>
              <a:ext cx="250483" cy="212522"/>
            </a:xfrm>
            <a:custGeom>
              <a:avLst/>
              <a:gdLst/>
              <a:ahLst/>
              <a:cxnLst/>
              <a:rect l="l" t="t" r="r" b="b"/>
              <a:pathLst>
                <a:path w="12715" h="10788" extrusionOk="0">
                  <a:moveTo>
                    <a:pt x="11866" y="6935"/>
                  </a:moveTo>
                  <a:lnTo>
                    <a:pt x="3314" y="963"/>
                  </a:lnTo>
                  <a:cubicBezTo>
                    <a:pt x="1965" y="0"/>
                    <a:pt x="39" y="925"/>
                    <a:pt x="0" y="2620"/>
                  </a:cubicBezTo>
                  <a:cubicBezTo>
                    <a:pt x="39" y="3237"/>
                    <a:pt x="347" y="3853"/>
                    <a:pt x="848" y="4238"/>
                  </a:cubicBezTo>
                  <a:lnTo>
                    <a:pt x="9401" y="10133"/>
                  </a:lnTo>
                  <a:cubicBezTo>
                    <a:pt x="10325" y="10788"/>
                    <a:pt x="11558" y="10634"/>
                    <a:pt x="12290" y="9786"/>
                  </a:cubicBezTo>
                  <a:cubicBezTo>
                    <a:pt x="12560" y="9401"/>
                    <a:pt x="12714" y="9015"/>
                    <a:pt x="12714" y="8553"/>
                  </a:cubicBezTo>
                  <a:cubicBezTo>
                    <a:pt x="12714" y="7937"/>
                    <a:pt x="12406" y="7320"/>
                    <a:pt x="11866" y="6935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65"/>
            <p:cNvSpPr/>
            <p:nvPr/>
          </p:nvSpPr>
          <p:spPr>
            <a:xfrm rot="655752">
              <a:off x="703671" y="-167174"/>
              <a:ext cx="249715" cy="205705"/>
            </a:xfrm>
            <a:custGeom>
              <a:avLst/>
              <a:gdLst/>
              <a:ahLst/>
              <a:cxnLst/>
              <a:rect l="l" t="t" r="r" b="b"/>
              <a:pathLst>
                <a:path w="12676" h="10442" extrusionOk="0">
                  <a:moveTo>
                    <a:pt x="11790" y="6512"/>
                  </a:moveTo>
                  <a:lnTo>
                    <a:pt x="3276" y="617"/>
                  </a:lnTo>
                  <a:cubicBezTo>
                    <a:pt x="2312" y="1"/>
                    <a:pt x="1080" y="193"/>
                    <a:pt x="386" y="1041"/>
                  </a:cubicBezTo>
                  <a:cubicBezTo>
                    <a:pt x="116" y="1388"/>
                    <a:pt x="1" y="1812"/>
                    <a:pt x="1" y="2235"/>
                  </a:cubicBezTo>
                  <a:cubicBezTo>
                    <a:pt x="1" y="2890"/>
                    <a:pt x="309" y="3507"/>
                    <a:pt x="848" y="3853"/>
                  </a:cubicBezTo>
                  <a:lnTo>
                    <a:pt x="9324" y="9748"/>
                  </a:lnTo>
                  <a:cubicBezTo>
                    <a:pt x="10249" y="10441"/>
                    <a:pt x="11559" y="10249"/>
                    <a:pt x="12214" y="9324"/>
                  </a:cubicBezTo>
                  <a:cubicBezTo>
                    <a:pt x="12522" y="9016"/>
                    <a:pt x="12676" y="8592"/>
                    <a:pt x="12637" y="8130"/>
                  </a:cubicBezTo>
                  <a:cubicBezTo>
                    <a:pt x="12676" y="7475"/>
                    <a:pt x="12329" y="6858"/>
                    <a:pt x="11790" y="65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65"/>
            <p:cNvSpPr/>
            <p:nvPr/>
          </p:nvSpPr>
          <p:spPr>
            <a:xfrm rot="655752">
              <a:off x="1233812" y="2302125"/>
              <a:ext cx="129802" cy="280840"/>
            </a:xfrm>
            <a:custGeom>
              <a:avLst/>
              <a:gdLst/>
              <a:ahLst/>
              <a:cxnLst/>
              <a:rect l="l" t="t" r="r" b="b"/>
              <a:pathLst>
                <a:path w="6589" h="14256" extrusionOk="0">
                  <a:moveTo>
                    <a:pt x="4045" y="1773"/>
                  </a:moveTo>
                  <a:cubicBezTo>
                    <a:pt x="3776" y="694"/>
                    <a:pt x="2658" y="1"/>
                    <a:pt x="1580" y="270"/>
                  </a:cubicBezTo>
                  <a:cubicBezTo>
                    <a:pt x="694" y="424"/>
                    <a:pt x="39" y="1195"/>
                    <a:pt x="0" y="2081"/>
                  </a:cubicBezTo>
                  <a:lnTo>
                    <a:pt x="0" y="2197"/>
                  </a:lnTo>
                  <a:cubicBezTo>
                    <a:pt x="0" y="2351"/>
                    <a:pt x="0" y="2505"/>
                    <a:pt x="77" y="2697"/>
                  </a:cubicBezTo>
                  <a:lnTo>
                    <a:pt x="2466" y="12483"/>
                  </a:lnTo>
                  <a:cubicBezTo>
                    <a:pt x="2774" y="13562"/>
                    <a:pt x="3853" y="14255"/>
                    <a:pt x="4970" y="13986"/>
                  </a:cubicBezTo>
                  <a:cubicBezTo>
                    <a:pt x="5895" y="13832"/>
                    <a:pt x="6588" y="12984"/>
                    <a:pt x="6588" y="12021"/>
                  </a:cubicBezTo>
                  <a:cubicBezTo>
                    <a:pt x="6588" y="11867"/>
                    <a:pt x="6550" y="11674"/>
                    <a:pt x="6511" y="11520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65"/>
            <p:cNvSpPr/>
            <p:nvPr/>
          </p:nvSpPr>
          <p:spPr>
            <a:xfrm rot="655752">
              <a:off x="1383481" y="321061"/>
              <a:ext cx="170029" cy="267169"/>
            </a:xfrm>
            <a:custGeom>
              <a:avLst/>
              <a:gdLst/>
              <a:ahLst/>
              <a:cxnLst/>
              <a:rect l="l" t="t" r="r" b="b"/>
              <a:pathLst>
                <a:path w="8631" h="13562" extrusionOk="0">
                  <a:moveTo>
                    <a:pt x="8630" y="11250"/>
                  </a:moveTo>
                  <a:cubicBezTo>
                    <a:pt x="8592" y="10942"/>
                    <a:pt x="8553" y="10672"/>
                    <a:pt x="8438" y="10403"/>
                  </a:cubicBezTo>
                  <a:lnTo>
                    <a:pt x="3969" y="1388"/>
                  </a:lnTo>
                  <a:cubicBezTo>
                    <a:pt x="3468" y="424"/>
                    <a:pt x="2273" y="1"/>
                    <a:pt x="1272" y="424"/>
                  </a:cubicBezTo>
                  <a:cubicBezTo>
                    <a:pt x="501" y="694"/>
                    <a:pt x="0" y="1465"/>
                    <a:pt x="0" y="2274"/>
                  </a:cubicBezTo>
                  <a:cubicBezTo>
                    <a:pt x="39" y="2582"/>
                    <a:pt x="116" y="2852"/>
                    <a:pt x="232" y="3121"/>
                  </a:cubicBezTo>
                  <a:lnTo>
                    <a:pt x="4701" y="12175"/>
                  </a:lnTo>
                  <a:cubicBezTo>
                    <a:pt x="5240" y="13138"/>
                    <a:pt x="6396" y="13562"/>
                    <a:pt x="7397" y="13138"/>
                  </a:cubicBezTo>
                  <a:cubicBezTo>
                    <a:pt x="8168" y="12791"/>
                    <a:pt x="8630" y="12059"/>
                    <a:pt x="8630" y="11250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65"/>
            <p:cNvSpPr/>
            <p:nvPr/>
          </p:nvSpPr>
          <p:spPr>
            <a:xfrm rot="655752">
              <a:off x="867139" y="-552176"/>
              <a:ext cx="249715" cy="131319"/>
            </a:xfrm>
            <a:custGeom>
              <a:avLst/>
              <a:gdLst/>
              <a:ahLst/>
              <a:cxnLst/>
              <a:rect l="l" t="t" r="r" b="b"/>
              <a:pathLst>
                <a:path w="12676" h="6666" extrusionOk="0">
                  <a:moveTo>
                    <a:pt x="848" y="6473"/>
                  </a:moveTo>
                  <a:cubicBezTo>
                    <a:pt x="1233" y="6666"/>
                    <a:pt x="1657" y="6666"/>
                    <a:pt x="2081" y="6512"/>
                  </a:cubicBezTo>
                  <a:lnTo>
                    <a:pt x="11559" y="3198"/>
                  </a:lnTo>
                  <a:cubicBezTo>
                    <a:pt x="12213" y="2967"/>
                    <a:pt x="12676" y="2351"/>
                    <a:pt x="12637" y="1619"/>
                  </a:cubicBezTo>
                  <a:cubicBezTo>
                    <a:pt x="12637" y="1503"/>
                    <a:pt x="12599" y="1349"/>
                    <a:pt x="12599" y="1157"/>
                  </a:cubicBezTo>
                  <a:cubicBezTo>
                    <a:pt x="12445" y="771"/>
                    <a:pt x="12175" y="425"/>
                    <a:pt x="11790" y="193"/>
                  </a:cubicBezTo>
                  <a:cubicBezTo>
                    <a:pt x="11404" y="39"/>
                    <a:pt x="10981" y="1"/>
                    <a:pt x="10595" y="116"/>
                  </a:cubicBezTo>
                  <a:lnTo>
                    <a:pt x="1118" y="3468"/>
                  </a:lnTo>
                  <a:cubicBezTo>
                    <a:pt x="424" y="3699"/>
                    <a:pt x="1" y="4316"/>
                    <a:pt x="1" y="5009"/>
                  </a:cubicBezTo>
                  <a:cubicBezTo>
                    <a:pt x="1" y="5163"/>
                    <a:pt x="1" y="5317"/>
                    <a:pt x="78" y="5510"/>
                  </a:cubicBezTo>
                  <a:cubicBezTo>
                    <a:pt x="193" y="5895"/>
                    <a:pt x="463" y="6242"/>
                    <a:pt x="848" y="6473"/>
                  </a:cubicBezTo>
                  <a:close/>
                </a:path>
              </a:pathLst>
            </a:custGeom>
            <a:solidFill>
              <a:srgbClr val="7051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65"/>
            <p:cNvSpPr/>
            <p:nvPr/>
          </p:nvSpPr>
          <p:spPr>
            <a:xfrm rot="655752">
              <a:off x="879777" y="533560"/>
              <a:ext cx="253517" cy="207203"/>
            </a:xfrm>
            <a:custGeom>
              <a:avLst/>
              <a:gdLst/>
              <a:ahLst/>
              <a:cxnLst/>
              <a:rect l="l" t="t" r="r" b="b"/>
              <a:pathLst>
                <a:path w="12869" h="10518" extrusionOk="0">
                  <a:moveTo>
                    <a:pt x="9286" y="655"/>
                  </a:moveTo>
                  <a:lnTo>
                    <a:pt x="849" y="6665"/>
                  </a:lnTo>
                  <a:cubicBezTo>
                    <a:pt x="309" y="7012"/>
                    <a:pt x="1" y="7629"/>
                    <a:pt x="1" y="8283"/>
                  </a:cubicBezTo>
                  <a:cubicBezTo>
                    <a:pt x="39" y="8746"/>
                    <a:pt x="194" y="9131"/>
                    <a:pt x="425" y="9478"/>
                  </a:cubicBezTo>
                  <a:cubicBezTo>
                    <a:pt x="1157" y="10364"/>
                    <a:pt x="2428" y="10518"/>
                    <a:pt x="3314" y="9863"/>
                  </a:cubicBezTo>
                  <a:lnTo>
                    <a:pt x="11751" y="3853"/>
                  </a:lnTo>
                  <a:cubicBezTo>
                    <a:pt x="12676" y="3198"/>
                    <a:pt x="12869" y="1888"/>
                    <a:pt x="12175" y="1002"/>
                  </a:cubicBezTo>
                  <a:cubicBezTo>
                    <a:pt x="11482" y="154"/>
                    <a:pt x="10210" y="0"/>
                    <a:pt x="9286" y="6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65"/>
            <p:cNvSpPr/>
            <p:nvPr/>
          </p:nvSpPr>
          <p:spPr>
            <a:xfrm rot="655752">
              <a:off x="955214" y="1338102"/>
              <a:ext cx="222411" cy="245932"/>
            </a:xfrm>
            <a:custGeom>
              <a:avLst/>
              <a:gdLst/>
              <a:ahLst/>
              <a:cxnLst/>
              <a:rect l="l" t="t" r="r" b="b"/>
              <a:pathLst>
                <a:path w="11290" h="12484" extrusionOk="0">
                  <a:moveTo>
                    <a:pt x="7706" y="1426"/>
                  </a:moveTo>
                  <a:lnTo>
                    <a:pt x="656" y="8207"/>
                  </a:lnTo>
                  <a:cubicBezTo>
                    <a:pt x="232" y="8592"/>
                    <a:pt x="1" y="9132"/>
                    <a:pt x="1" y="9710"/>
                  </a:cubicBezTo>
                  <a:cubicBezTo>
                    <a:pt x="39" y="11559"/>
                    <a:pt x="2197" y="12483"/>
                    <a:pt x="3545" y="11212"/>
                  </a:cubicBezTo>
                  <a:lnTo>
                    <a:pt x="10596" y="4431"/>
                  </a:lnTo>
                  <a:cubicBezTo>
                    <a:pt x="11019" y="4046"/>
                    <a:pt x="11251" y="3545"/>
                    <a:pt x="11289" y="2967"/>
                  </a:cubicBezTo>
                  <a:cubicBezTo>
                    <a:pt x="11289" y="1388"/>
                    <a:pt x="9286" y="1"/>
                    <a:pt x="7706" y="142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65"/>
            <p:cNvSpPr/>
            <p:nvPr/>
          </p:nvSpPr>
          <p:spPr>
            <a:xfrm rot="655752">
              <a:off x="61048" y="-81627"/>
              <a:ext cx="81991" cy="301328"/>
            </a:xfrm>
            <a:custGeom>
              <a:avLst/>
              <a:gdLst/>
              <a:ahLst/>
              <a:cxnLst/>
              <a:rect l="l" t="t" r="r" b="b"/>
              <a:pathLst>
                <a:path w="4162" h="15296" extrusionOk="0">
                  <a:moveTo>
                    <a:pt x="1" y="2698"/>
                  </a:moveTo>
                  <a:lnTo>
                    <a:pt x="1" y="12522"/>
                  </a:lnTo>
                  <a:cubicBezTo>
                    <a:pt x="1" y="15296"/>
                    <a:pt x="4162" y="15296"/>
                    <a:pt x="4162" y="12522"/>
                  </a:cubicBezTo>
                  <a:lnTo>
                    <a:pt x="4162" y="2698"/>
                  </a:lnTo>
                  <a:cubicBezTo>
                    <a:pt x="4162" y="1"/>
                    <a:pt x="1" y="1"/>
                    <a:pt x="1" y="2698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1" name="Google Shape;1841;p65"/>
            <p:cNvSpPr/>
            <p:nvPr/>
          </p:nvSpPr>
          <p:spPr>
            <a:xfrm rot="655752">
              <a:off x="64938" y="538872"/>
              <a:ext cx="268686" cy="166995"/>
            </a:xfrm>
            <a:custGeom>
              <a:avLst/>
              <a:gdLst/>
              <a:ahLst/>
              <a:cxnLst/>
              <a:rect l="l" t="t" r="r" b="b"/>
              <a:pathLst>
                <a:path w="13639" h="8477" extrusionOk="0">
                  <a:moveTo>
                    <a:pt x="2697" y="8091"/>
                  </a:moveTo>
                  <a:lnTo>
                    <a:pt x="12290" y="4277"/>
                  </a:lnTo>
                  <a:cubicBezTo>
                    <a:pt x="13099" y="4007"/>
                    <a:pt x="13638" y="3275"/>
                    <a:pt x="13600" y="2427"/>
                  </a:cubicBezTo>
                  <a:lnTo>
                    <a:pt x="13600" y="2273"/>
                  </a:lnTo>
                  <a:cubicBezTo>
                    <a:pt x="13638" y="2235"/>
                    <a:pt x="13638" y="2158"/>
                    <a:pt x="13638" y="2081"/>
                  </a:cubicBezTo>
                  <a:cubicBezTo>
                    <a:pt x="13638" y="1927"/>
                    <a:pt x="13600" y="1773"/>
                    <a:pt x="13561" y="1618"/>
                  </a:cubicBezTo>
                  <a:cubicBezTo>
                    <a:pt x="13215" y="540"/>
                    <a:pt x="12020" y="0"/>
                    <a:pt x="10980" y="424"/>
                  </a:cubicBezTo>
                  <a:lnTo>
                    <a:pt x="1387" y="4161"/>
                  </a:lnTo>
                  <a:cubicBezTo>
                    <a:pt x="578" y="4508"/>
                    <a:pt x="39" y="5278"/>
                    <a:pt x="0" y="6164"/>
                  </a:cubicBezTo>
                  <a:cubicBezTo>
                    <a:pt x="0" y="6357"/>
                    <a:pt x="39" y="6588"/>
                    <a:pt x="116" y="6819"/>
                  </a:cubicBezTo>
                  <a:cubicBezTo>
                    <a:pt x="462" y="7898"/>
                    <a:pt x="1657" y="8476"/>
                    <a:pt x="2697" y="8091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65"/>
            <p:cNvSpPr/>
            <p:nvPr/>
          </p:nvSpPr>
          <p:spPr>
            <a:xfrm rot="655752">
              <a:off x="-613938" y="-736624"/>
              <a:ext cx="239097" cy="223908"/>
            </a:xfrm>
            <a:custGeom>
              <a:avLst/>
              <a:gdLst/>
              <a:ahLst/>
              <a:cxnLst/>
              <a:rect l="l" t="t" r="r" b="b"/>
              <a:pathLst>
                <a:path w="12137" h="11366" extrusionOk="0">
                  <a:moveTo>
                    <a:pt x="3777" y="732"/>
                  </a:moveTo>
                  <a:cubicBezTo>
                    <a:pt x="2929" y="0"/>
                    <a:pt x="1696" y="0"/>
                    <a:pt x="887" y="732"/>
                  </a:cubicBezTo>
                  <a:cubicBezTo>
                    <a:pt x="1" y="1503"/>
                    <a:pt x="1" y="2851"/>
                    <a:pt x="887" y="3622"/>
                  </a:cubicBezTo>
                  <a:lnTo>
                    <a:pt x="8400" y="10672"/>
                  </a:lnTo>
                  <a:cubicBezTo>
                    <a:pt x="9247" y="11366"/>
                    <a:pt x="10480" y="11366"/>
                    <a:pt x="11289" y="10672"/>
                  </a:cubicBezTo>
                  <a:cubicBezTo>
                    <a:pt x="12137" y="9863"/>
                    <a:pt x="12137" y="8553"/>
                    <a:pt x="11289" y="77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65"/>
            <p:cNvSpPr/>
            <p:nvPr/>
          </p:nvSpPr>
          <p:spPr>
            <a:xfrm rot="655752">
              <a:off x="405296" y="141152"/>
              <a:ext cx="274005" cy="151807"/>
            </a:xfrm>
            <a:custGeom>
              <a:avLst/>
              <a:gdLst/>
              <a:ahLst/>
              <a:cxnLst/>
              <a:rect l="l" t="t" r="r" b="b"/>
              <a:pathLst>
                <a:path w="13909" h="7706" extrusionOk="0">
                  <a:moveTo>
                    <a:pt x="13908" y="5356"/>
                  </a:moveTo>
                  <a:cubicBezTo>
                    <a:pt x="13908" y="4508"/>
                    <a:pt x="13369" y="3776"/>
                    <a:pt x="12522" y="3545"/>
                  </a:cubicBezTo>
                  <a:lnTo>
                    <a:pt x="2774" y="347"/>
                  </a:lnTo>
                  <a:cubicBezTo>
                    <a:pt x="1696" y="1"/>
                    <a:pt x="578" y="540"/>
                    <a:pt x="116" y="1542"/>
                  </a:cubicBezTo>
                  <a:cubicBezTo>
                    <a:pt x="39" y="1811"/>
                    <a:pt x="0" y="2081"/>
                    <a:pt x="0" y="2351"/>
                  </a:cubicBezTo>
                  <a:cubicBezTo>
                    <a:pt x="0" y="3198"/>
                    <a:pt x="578" y="3930"/>
                    <a:pt x="1387" y="4200"/>
                  </a:cubicBezTo>
                  <a:lnTo>
                    <a:pt x="11135" y="7321"/>
                  </a:lnTo>
                  <a:cubicBezTo>
                    <a:pt x="12213" y="7706"/>
                    <a:pt x="13369" y="7166"/>
                    <a:pt x="13793" y="6126"/>
                  </a:cubicBezTo>
                  <a:cubicBezTo>
                    <a:pt x="13870" y="5895"/>
                    <a:pt x="13908" y="5625"/>
                    <a:pt x="13908" y="5356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65"/>
            <p:cNvSpPr/>
            <p:nvPr/>
          </p:nvSpPr>
          <p:spPr>
            <a:xfrm rot="655752">
              <a:off x="941558" y="102929"/>
              <a:ext cx="249715" cy="204169"/>
            </a:xfrm>
            <a:custGeom>
              <a:avLst/>
              <a:gdLst/>
              <a:ahLst/>
              <a:cxnLst/>
              <a:rect l="l" t="t" r="r" b="b"/>
              <a:pathLst>
                <a:path w="12676" h="10364" extrusionOk="0">
                  <a:moveTo>
                    <a:pt x="11712" y="4161"/>
                  </a:moveTo>
                  <a:cubicBezTo>
                    <a:pt x="12290" y="3737"/>
                    <a:pt x="12675" y="3044"/>
                    <a:pt x="12675" y="2350"/>
                  </a:cubicBezTo>
                  <a:cubicBezTo>
                    <a:pt x="12675" y="1965"/>
                    <a:pt x="12598" y="1618"/>
                    <a:pt x="12406" y="1310"/>
                  </a:cubicBezTo>
                  <a:cubicBezTo>
                    <a:pt x="11828" y="309"/>
                    <a:pt x="10556" y="0"/>
                    <a:pt x="9593" y="655"/>
                  </a:cubicBezTo>
                  <a:lnTo>
                    <a:pt x="963" y="6242"/>
                  </a:lnTo>
                  <a:cubicBezTo>
                    <a:pt x="385" y="6627"/>
                    <a:pt x="0" y="7282"/>
                    <a:pt x="0" y="7975"/>
                  </a:cubicBezTo>
                  <a:cubicBezTo>
                    <a:pt x="0" y="8361"/>
                    <a:pt x="77" y="8707"/>
                    <a:pt x="270" y="9016"/>
                  </a:cubicBezTo>
                  <a:cubicBezTo>
                    <a:pt x="809" y="10017"/>
                    <a:pt x="2119" y="10364"/>
                    <a:pt x="3082" y="9747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65"/>
            <p:cNvSpPr/>
            <p:nvPr/>
          </p:nvSpPr>
          <p:spPr>
            <a:xfrm rot="655752">
              <a:off x="1545040" y="1510489"/>
              <a:ext cx="207222" cy="249715"/>
            </a:xfrm>
            <a:custGeom>
              <a:avLst/>
              <a:gdLst/>
              <a:ahLst/>
              <a:cxnLst/>
              <a:rect l="l" t="t" r="r" b="b"/>
              <a:pathLst>
                <a:path w="10519" h="12676" extrusionOk="0">
                  <a:moveTo>
                    <a:pt x="9710" y="463"/>
                  </a:moveTo>
                  <a:cubicBezTo>
                    <a:pt x="9324" y="155"/>
                    <a:pt x="8785" y="1"/>
                    <a:pt x="8284" y="39"/>
                  </a:cubicBezTo>
                  <a:cubicBezTo>
                    <a:pt x="7706" y="155"/>
                    <a:pt x="7205" y="424"/>
                    <a:pt x="6897" y="887"/>
                  </a:cubicBezTo>
                  <a:lnTo>
                    <a:pt x="425" y="9324"/>
                  </a:lnTo>
                  <a:cubicBezTo>
                    <a:pt x="194" y="9709"/>
                    <a:pt x="39" y="10133"/>
                    <a:pt x="1" y="10595"/>
                  </a:cubicBezTo>
                  <a:cubicBezTo>
                    <a:pt x="39" y="11212"/>
                    <a:pt x="309" y="11828"/>
                    <a:pt x="810" y="12213"/>
                  </a:cubicBezTo>
                  <a:cubicBezTo>
                    <a:pt x="1195" y="12522"/>
                    <a:pt x="1735" y="12676"/>
                    <a:pt x="2235" y="12560"/>
                  </a:cubicBezTo>
                  <a:cubicBezTo>
                    <a:pt x="2775" y="12483"/>
                    <a:pt x="3276" y="12213"/>
                    <a:pt x="3622" y="11790"/>
                  </a:cubicBezTo>
                  <a:lnTo>
                    <a:pt x="10095" y="3352"/>
                  </a:lnTo>
                  <a:cubicBezTo>
                    <a:pt x="10326" y="2967"/>
                    <a:pt x="10480" y="2505"/>
                    <a:pt x="10519" y="2043"/>
                  </a:cubicBezTo>
                  <a:cubicBezTo>
                    <a:pt x="10480" y="1426"/>
                    <a:pt x="10210" y="848"/>
                    <a:pt x="9710" y="463"/>
                  </a:cubicBezTo>
                  <a:close/>
                </a:path>
              </a:pathLst>
            </a:custGeom>
            <a:solidFill>
              <a:srgbClr val="6923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6" name="Google Shape;1846;p65"/>
            <p:cNvSpPr/>
            <p:nvPr/>
          </p:nvSpPr>
          <p:spPr>
            <a:xfrm rot="655752">
              <a:off x="1876691" y="625879"/>
              <a:ext cx="263386" cy="114613"/>
            </a:xfrm>
            <a:custGeom>
              <a:avLst/>
              <a:gdLst/>
              <a:ahLst/>
              <a:cxnLst/>
              <a:rect l="l" t="t" r="r" b="b"/>
              <a:pathLst>
                <a:path w="13370" h="5818" extrusionOk="0">
                  <a:moveTo>
                    <a:pt x="13292" y="4392"/>
                  </a:moveTo>
                  <a:cubicBezTo>
                    <a:pt x="13369" y="3506"/>
                    <a:pt x="12792" y="2697"/>
                    <a:pt x="11944" y="2505"/>
                  </a:cubicBezTo>
                  <a:lnTo>
                    <a:pt x="1927" y="193"/>
                  </a:lnTo>
                  <a:cubicBezTo>
                    <a:pt x="1080" y="0"/>
                    <a:pt x="193" y="578"/>
                    <a:pt x="78" y="1464"/>
                  </a:cubicBezTo>
                  <a:cubicBezTo>
                    <a:pt x="1" y="1927"/>
                    <a:pt x="155" y="2389"/>
                    <a:pt x="463" y="2774"/>
                  </a:cubicBezTo>
                  <a:cubicBezTo>
                    <a:pt x="694" y="3044"/>
                    <a:pt x="1002" y="3275"/>
                    <a:pt x="1349" y="3352"/>
                  </a:cubicBezTo>
                  <a:lnTo>
                    <a:pt x="11482" y="5664"/>
                  </a:lnTo>
                  <a:cubicBezTo>
                    <a:pt x="12329" y="5818"/>
                    <a:pt x="13138" y="5240"/>
                    <a:pt x="13292" y="4392"/>
                  </a:cubicBezTo>
                  <a:close/>
                </a:path>
              </a:pathLst>
            </a:custGeom>
            <a:solidFill>
              <a:srgbClr val="B04D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7" name="Google Shape;1847;p65"/>
            <p:cNvSpPr/>
            <p:nvPr/>
          </p:nvSpPr>
          <p:spPr>
            <a:xfrm rot="655752">
              <a:off x="1446379" y="1917666"/>
              <a:ext cx="170009" cy="267917"/>
            </a:xfrm>
            <a:custGeom>
              <a:avLst/>
              <a:gdLst/>
              <a:ahLst/>
              <a:cxnLst/>
              <a:rect l="l" t="t" r="r" b="b"/>
              <a:pathLst>
                <a:path w="8630" h="13600" extrusionOk="0">
                  <a:moveTo>
                    <a:pt x="8437" y="10479"/>
                  </a:moveTo>
                  <a:lnTo>
                    <a:pt x="4007" y="1464"/>
                  </a:lnTo>
                  <a:cubicBezTo>
                    <a:pt x="3506" y="424"/>
                    <a:pt x="2312" y="0"/>
                    <a:pt x="1271" y="501"/>
                  </a:cubicBezTo>
                  <a:cubicBezTo>
                    <a:pt x="539" y="809"/>
                    <a:pt x="77" y="1503"/>
                    <a:pt x="0" y="2312"/>
                  </a:cubicBezTo>
                  <a:cubicBezTo>
                    <a:pt x="39" y="2581"/>
                    <a:pt x="116" y="2890"/>
                    <a:pt x="270" y="3159"/>
                  </a:cubicBezTo>
                  <a:lnTo>
                    <a:pt x="4700" y="12174"/>
                  </a:lnTo>
                  <a:cubicBezTo>
                    <a:pt x="5201" y="13176"/>
                    <a:pt x="6395" y="13600"/>
                    <a:pt x="7436" y="13137"/>
                  </a:cubicBezTo>
                  <a:cubicBezTo>
                    <a:pt x="8168" y="12829"/>
                    <a:pt x="8630" y="12136"/>
                    <a:pt x="8630" y="11327"/>
                  </a:cubicBezTo>
                  <a:cubicBezTo>
                    <a:pt x="8630" y="11288"/>
                    <a:pt x="8630" y="11211"/>
                    <a:pt x="8630" y="11173"/>
                  </a:cubicBezTo>
                  <a:cubicBezTo>
                    <a:pt x="8630" y="10941"/>
                    <a:pt x="8553" y="10710"/>
                    <a:pt x="8437" y="10479"/>
                  </a:cubicBezTo>
                  <a:close/>
                </a:path>
              </a:pathLst>
            </a:custGeom>
            <a:solidFill>
              <a:srgbClr val="B59E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" name="Google Shape;7352;p77">
            <a:extLst>
              <a:ext uri="{FF2B5EF4-FFF2-40B4-BE49-F238E27FC236}">
                <a16:creationId xmlns:a16="http://schemas.microsoft.com/office/drawing/2014/main" id="{D6733572-9301-F65C-66CA-F347C919046F}"/>
              </a:ext>
            </a:extLst>
          </p:cNvPr>
          <p:cNvGrpSpPr/>
          <p:nvPr/>
        </p:nvGrpSpPr>
        <p:grpSpPr>
          <a:xfrm>
            <a:off x="7074614" y="4422955"/>
            <a:ext cx="388544" cy="347927"/>
            <a:chOff x="5757913" y="3227047"/>
            <a:chExt cx="388544" cy="347927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grpSpPr>
        <p:sp>
          <p:nvSpPr>
            <p:cNvPr id="8" name="Google Shape;7353;p77">
              <a:extLst>
                <a:ext uri="{FF2B5EF4-FFF2-40B4-BE49-F238E27FC236}">
                  <a16:creationId xmlns:a16="http://schemas.microsoft.com/office/drawing/2014/main" id="{6D630F9B-7C1D-D03A-2E34-EEC8EB05E804}"/>
                </a:ext>
              </a:extLst>
            </p:cNvPr>
            <p:cNvSpPr/>
            <p:nvPr/>
          </p:nvSpPr>
          <p:spPr>
            <a:xfrm>
              <a:off x="5757913" y="3227047"/>
              <a:ext cx="388544" cy="347927"/>
            </a:xfrm>
            <a:custGeom>
              <a:avLst/>
              <a:gdLst/>
              <a:ahLst/>
              <a:cxnLst/>
              <a:rect l="l" t="t" r="r" b="b"/>
              <a:pathLst>
                <a:path w="14789" h="13243" extrusionOk="0">
                  <a:moveTo>
                    <a:pt x="4050" y="0"/>
                  </a:moveTo>
                  <a:cubicBezTo>
                    <a:pt x="3523" y="0"/>
                    <a:pt x="2993" y="103"/>
                    <a:pt x="2490" y="314"/>
                  </a:cubicBezTo>
                  <a:cubicBezTo>
                    <a:pt x="978" y="952"/>
                    <a:pt x="0" y="2436"/>
                    <a:pt x="14" y="4073"/>
                  </a:cubicBezTo>
                  <a:cubicBezTo>
                    <a:pt x="14" y="8283"/>
                    <a:pt x="5431" y="12105"/>
                    <a:pt x="6985" y="13118"/>
                  </a:cubicBezTo>
                  <a:cubicBezTo>
                    <a:pt x="7110" y="13201"/>
                    <a:pt x="7254" y="13243"/>
                    <a:pt x="7398" y="13243"/>
                  </a:cubicBezTo>
                  <a:cubicBezTo>
                    <a:pt x="7542" y="13243"/>
                    <a:pt x="7686" y="13201"/>
                    <a:pt x="7810" y="13118"/>
                  </a:cubicBezTo>
                  <a:cubicBezTo>
                    <a:pt x="9364" y="12105"/>
                    <a:pt x="14781" y="8283"/>
                    <a:pt x="14781" y="4073"/>
                  </a:cubicBezTo>
                  <a:cubicBezTo>
                    <a:pt x="14788" y="1833"/>
                    <a:pt x="12971" y="8"/>
                    <a:pt x="10731" y="1"/>
                  </a:cubicBezTo>
                  <a:cubicBezTo>
                    <a:pt x="9662" y="1"/>
                    <a:pt x="8643" y="424"/>
                    <a:pt x="7887" y="1174"/>
                  </a:cubicBezTo>
                  <a:cubicBezTo>
                    <a:pt x="7752" y="1309"/>
                    <a:pt x="7575" y="1376"/>
                    <a:pt x="7397" y="1376"/>
                  </a:cubicBezTo>
                  <a:cubicBezTo>
                    <a:pt x="7219" y="1376"/>
                    <a:pt x="7041" y="1309"/>
                    <a:pt x="6902" y="1174"/>
                  </a:cubicBezTo>
                  <a:cubicBezTo>
                    <a:pt x="6131" y="407"/>
                    <a:pt x="5098" y="0"/>
                    <a:pt x="40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7354;p77">
              <a:extLst>
                <a:ext uri="{FF2B5EF4-FFF2-40B4-BE49-F238E27FC236}">
                  <a16:creationId xmlns:a16="http://schemas.microsoft.com/office/drawing/2014/main" id="{BDFAA095-6F09-3DBA-0ED9-3A2E70467556}"/>
                </a:ext>
              </a:extLst>
            </p:cNvPr>
            <p:cNvSpPr/>
            <p:nvPr/>
          </p:nvSpPr>
          <p:spPr>
            <a:xfrm>
              <a:off x="5758097" y="3227074"/>
              <a:ext cx="194101" cy="347743"/>
            </a:xfrm>
            <a:custGeom>
              <a:avLst/>
              <a:gdLst/>
              <a:ahLst/>
              <a:cxnLst/>
              <a:rect l="l" t="t" r="r" b="b"/>
              <a:pathLst>
                <a:path w="7388" h="13236" extrusionOk="0">
                  <a:moveTo>
                    <a:pt x="4058" y="0"/>
                  </a:moveTo>
                  <a:cubicBezTo>
                    <a:pt x="1811" y="7"/>
                    <a:pt x="0" y="1832"/>
                    <a:pt x="7" y="4072"/>
                  </a:cubicBezTo>
                  <a:cubicBezTo>
                    <a:pt x="7" y="8282"/>
                    <a:pt x="5424" y="12104"/>
                    <a:pt x="6978" y="13117"/>
                  </a:cubicBezTo>
                  <a:cubicBezTo>
                    <a:pt x="7088" y="13188"/>
                    <a:pt x="7223" y="13235"/>
                    <a:pt x="7360" y="13235"/>
                  </a:cubicBezTo>
                  <a:cubicBezTo>
                    <a:pt x="7369" y="13235"/>
                    <a:pt x="7378" y="13235"/>
                    <a:pt x="7387" y="13235"/>
                  </a:cubicBezTo>
                  <a:cubicBezTo>
                    <a:pt x="1859" y="5688"/>
                    <a:pt x="3829" y="1457"/>
                    <a:pt x="5702" y="354"/>
                  </a:cubicBezTo>
                  <a:cubicBezTo>
                    <a:pt x="5182" y="118"/>
                    <a:pt x="4620" y="0"/>
                    <a:pt x="40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77DE8C3-CDDF-C2B1-3BDF-D837953E348B}"/>
              </a:ext>
            </a:extLst>
          </p:cNvPr>
          <p:cNvSpPr txBox="1"/>
          <p:nvPr/>
        </p:nvSpPr>
        <p:spPr>
          <a:xfrm>
            <a:off x="5226804" y="4903447"/>
            <a:ext cx="499820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(Farache, 2025)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5" name="Google Shape;1205;p47"/>
          <p:cNvSpPr txBox="1">
            <a:spLocks noGrp="1"/>
          </p:cNvSpPr>
          <p:nvPr>
            <p:ph type="ctrTitle"/>
          </p:nvPr>
        </p:nvSpPr>
        <p:spPr>
          <a:xfrm flipH="1">
            <a:off x="2713500" y="3248350"/>
            <a:ext cx="3717000" cy="9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—Salma Farache-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206" name="Google Shape;1206;p47"/>
          <p:cNvSpPr txBox="1">
            <a:spLocks noGrp="1"/>
          </p:cNvSpPr>
          <p:nvPr>
            <p:ph type="subTitle" idx="1"/>
          </p:nvPr>
        </p:nvSpPr>
        <p:spPr>
          <a:xfrm flipH="1">
            <a:off x="1757650" y="1405575"/>
            <a:ext cx="5628600" cy="133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" sz="3000" dirty="0"/>
              <a:t>“</a:t>
            </a:r>
            <a:r>
              <a:rPr lang="en-GB" sz="3200" dirty="0"/>
              <a:t>Thank you so much for listening!</a:t>
            </a:r>
            <a:r>
              <a:rPr lang="en" sz="3000" dirty="0"/>
              <a:t>”</a:t>
            </a:r>
            <a:endParaRPr sz="3000" dirty="0"/>
          </a:p>
        </p:txBody>
      </p:sp>
      <p:sp>
        <p:nvSpPr>
          <p:cNvPr id="1207" name="Google Shape;1207;p47"/>
          <p:cNvSpPr/>
          <p:nvPr/>
        </p:nvSpPr>
        <p:spPr>
          <a:xfrm rot="-1798534">
            <a:off x="1632036" y="6495573"/>
            <a:ext cx="268103" cy="170722"/>
          </a:xfrm>
          <a:custGeom>
            <a:avLst/>
            <a:gdLst/>
            <a:ahLst/>
            <a:cxnLst/>
            <a:rect l="l" t="t" r="r" b="b"/>
            <a:pathLst>
              <a:path w="8532" h="5433" extrusionOk="0">
                <a:moveTo>
                  <a:pt x="1508" y="1"/>
                </a:moveTo>
                <a:cubicBezTo>
                  <a:pt x="1473" y="1"/>
                  <a:pt x="1438" y="4"/>
                  <a:pt x="1404" y="11"/>
                </a:cubicBezTo>
                <a:cubicBezTo>
                  <a:pt x="911" y="11"/>
                  <a:pt x="456" y="314"/>
                  <a:pt x="266" y="769"/>
                </a:cubicBezTo>
                <a:cubicBezTo>
                  <a:pt x="1" y="1414"/>
                  <a:pt x="228" y="2172"/>
                  <a:pt x="873" y="2475"/>
                </a:cubicBezTo>
                <a:lnTo>
                  <a:pt x="6560" y="5281"/>
                </a:lnTo>
                <a:cubicBezTo>
                  <a:pt x="6712" y="5357"/>
                  <a:pt x="6901" y="5433"/>
                  <a:pt x="7091" y="5433"/>
                </a:cubicBezTo>
                <a:cubicBezTo>
                  <a:pt x="7584" y="5395"/>
                  <a:pt x="8039" y="5092"/>
                  <a:pt x="8228" y="4637"/>
                </a:cubicBezTo>
                <a:cubicBezTo>
                  <a:pt x="8532" y="3992"/>
                  <a:pt x="8266" y="3234"/>
                  <a:pt x="7622" y="2930"/>
                </a:cubicBezTo>
                <a:lnTo>
                  <a:pt x="1934" y="125"/>
                </a:lnTo>
                <a:cubicBezTo>
                  <a:pt x="1811" y="63"/>
                  <a:pt x="1662" y="1"/>
                  <a:pt x="150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08" name="Google Shape;1208;p47"/>
          <p:cNvCxnSpPr/>
          <p:nvPr/>
        </p:nvCxnSpPr>
        <p:spPr>
          <a:xfrm>
            <a:off x="2713500" y="3172150"/>
            <a:ext cx="3717000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" name="Google Shape;2457;p68"/>
          <p:cNvSpPr txBox="1">
            <a:spLocks noGrp="1"/>
          </p:cNvSpPr>
          <p:nvPr>
            <p:ph type="title"/>
          </p:nvPr>
        </p:nvSpPr>
        <p:spPr>
          <a:xfrm>
            <a:off x="1414917" y="0"/>
            <a:ext cx="60042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C00000"/>
                </a:solidFill>
              </a:rPr>
              <a:t>References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2458" name="Google Shape;2458;p68"/>
          <p:cNvSpPr txBox="1">
            <a:spLocks noGrp="1"/>
          </p:cNvSpPr>
          <p:nvPr>
            <p:ph type="body" idx="2"/>
          </p:nvPr>
        </p:nvSpPr>
        <p:spPr>
          <a:xfrm>
            <a:off x="4854267" y="446663"/>
            <a:ext cx="3876778" cy="3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105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1100" dirty="0" err="1"/>
              <a:t>SweetBalance</a:t>
            </a:r>
            <a:r>
              <a:rPr lang="en-US" sz="1100" dirty="0"/>
              <a:t> (2025) </a:t>
            </a:r>
            <a:r>
              <a:rPr lang="en-US" sz="1100" i="1" dirty="0"/>
              <a:t>Financial Table for </a:t>
            </a:r>
            <a:r>
              <a:rPr lang="en-US" sz="1100" i="1" dirty="0" err="1"/>
              <a:t>SweetBalance</a:t>
            </a:r>
            <a:r>
              <a:rPr lang="en-US" sz="1100" dirty="0"/>
              <a:t>. Microsoft Excel Spreadsheet.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1100" dirty="0" err="1"/>
              <a:t>SweetBalance</a:t>
            </a:r>
            <a:r>
              <a:rPr lang="en-US" sz="1100" dirty="0"/>
              <a:t> (2025) </a:t>
            </a:r>
            <a:r>
              <a:rPr lang="en-US" sz="1100" i="1" dirty="0"/>
              <a:t>Promotional Image for </a:t>
            </a:r>
            <a:r>
              <a:rPr lang="en-US" sz="1100" i="1" dirty="0" err="1"/>
              <a:t>SweetBalance</a:t>
            </a:r>
            <a:r>
              <a:rPr lang="en-US" sz="1100" dirty="0"/>
              <a:t>. Created using Canva.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1100" dirty="0" err="1"/>
              <a:t>SweetBalance</a:t>
            </a:r>
            <a:r>
              <a:rPr lang="en-US" sz="1100" dirty="0"/>
              <a:t> (2025) </a:t>
            </a:r>
            <a:r>
              <a:rPr lang="en-US" sz="1100" i="1" dirty="0"/>
              <a:t>Promotional Image for </a:t>
            </a:r>
            <a:r>
              <a:rPr lang="en-US" sz="1100" i="1" dirty="0" err="1"/>
              <a:t>SweetBalance</a:t>
            </a:r>
            <a:r>
              <a:rPr lang="en-US" sz="1100" dirty="0"/>
              <a:t>. Created using Weebly. Unpublished internal document.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The Tasty Spoonful (n.d.) </a:t>
            </a:r>
            <a:r>
              <a:rPr lang="en-GB" sz="1100" i="1" dirty="0"/>
              <a:t>Healthy fig and banana rolls</a:t>
            </a:r>
            <a:r>
              <a:rPr lang="en-GB" sz="1100" dirty="0"/>
              <a:t>. Available at: </a:t>
            </a:r>
            <a:r>
              <a:rPr lang="en-GB" sz="1100" u="sng" dirty="0">
                <a:hlinkClick r:id="rId3"/>
              </a:rPr>
              <a:t>https://thetastyspoonful.com/healthy-fig-and-banana-rolls/</a:t>
            </a:r>
            <a:r>
              <a:rPr lang="en-GB" sz="1100" dirty="0"/>
              <a:t> (Accessed 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 err="1"/>
              <a:t>VirtualSpeech</a:t>
            </a:r>
            <a:r>
              <a:rPr lang="en-GB" sz="1100" dirty="0"/>
              <a:t> (2023) </a:t>
            </a:r>
            <a:r>
              <a:rPr lang="en-GB" sz="1100" i="1" dirty="0"/>
              <a:t>Skills for career development: 10 key skills you need to grow professionally</a:t>
            </a:r>
            <a:r>
              <a:rPr lang="en-GB" sz="1100" dirty="0"/>
              <a:t>. Available at: </a:t>
            </a:r>
            <a:r>
              <a:rPr lang="en-GB" sz="1100" dirty="0">
                <a:hlinkClick r:id="rId4"/>
              </a:rPr>
              <a:t>https://virtualspeech.com/blog/skills-career-development</a:t>
            </a:r>
            <a:r>
              <a:rPr lang="en-GB" sz="1100" dirty="0"/>
              <a:t> (Accessed: 25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YouTube (2024) </a:t>
            </a:r>
            <a:r>
              <a:rPr lang="en-GB" sz="1100" i="1" dirty="0"/>
              <a:t>[Short video: </a:t>
            </a:r>
            <a:r>
              <a:rPr lang="en-GB" sz="1000" dirty="0"/>
              <a:t>Sweet Balance: Naturally Sweet, Handmade with Care</a:t>
            </a:r>
            <a:r>
              <a:rPr lang="en-GB" sz="1100" i="1" dirty="0"/>
              <a:t>]</a:t>
            </a:r>
            <a:r>
              <a:rPr lang="en-GB" sz="1100" dirty="0"/>
              <a:t>. YouTube Shorts. Available </a:t>
            </a:r>
            <a:r>
              <a:rPr lang="en-GB" sz="1100" dirty="0" err="1"/>
              <a:t>at:</a:t>
            </a:r>
            <a:r>
              <a:rPr lang="en-GB" sz="1100" dirty="0" err="1">
                <a:hlinkClick r:id="rId5"/>
              </a:rPr>
              <a:t>https</a:t>
            </a:r>
            <a:r>
              <a:rPr lang="en-GB" sz="1100" dirty="0">
                <a:hlinkClick r:id="rId5"/>
              </a:rPr>
              <a:t>://youtube.com/shorts/oz9GEbJRtWg?si=KtX3yUvu-Q1Cn3ar</a:t>
            </a:r>
            <a:r>
              <a:rPr lang="en-GB" sz="1100" dirty="0"/>
              <a:t> (Accessed: 28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US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dirty="0"/>
              <a:t> 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2459" name="Google Shape;2459;p68"/>
          <p:cNvSpPr txBox="1">
            <a:spLocks noGrp="1"/>
          </p:cNvSpPr>
          <p:nvPr>
            <p:ph type="body" idx="1"/>
          </p:nvPr>
        </p:nvSpPr>
        <p:spPr>
          <a:xfrm>
            <a:off x="102989" y="428752"/>
            <a:ext cx="4385884" cy="46968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105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US" sz="1100" dirty="0"/>
              <a:t>Chaffey, D. and Ellis-Chadwick, F. (2019) Digital Marketing. 7th </a:t>
            </a:r>
            <a:r>
              <a:rPr lang="en-US" sz="1100" dirty="0" err="1"/>
              <a:t>edn</a:t>
            </a:r>
            <a:r>
              <a:rPr lang="en-US" sz="1100" dirty="0"/>
              <a:t>. Harlow: Pearson Education.</a:t>
            </a: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Delicious Magazine (n.d.) </a:t>
            </a:r>
            <a:r>
              <a:rPr lang="en-GB" sz="1100" i="1" dirty="0"/>
              <a:t>Chocolate‑dipped stuffed dates</a:t>
            </a:r>
            <a:r>
              <a:rPr lang="en-GB" sz="1100" dirty="0"/>
              <a:t>. Available at: </a:t>
            </a:r>
            <a:r>
              <a:rPr lang="en-GB" sz="1100" u="sng" dirty="0">
                <a:hlinkClick r:id="rId6"/>
              </a:rPr>
              <a:t>https://www.deliciousmagazine.co.uk/recipes/chocolate-dipped-stuffed-dates/</a:t>
            </a:r>
            <a:r>
              <a:rPr lang="en-GB" sz="1100" dirty="0"/>
              <a:t> (Accessed 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Etsy (2024) </a:t>
            </a:r>
            <a:r>
              <a:rPr lang="en-GB" sz="1100" i="1" dirty="0"/>
              <a:t>Lebanese </a:t>
            </a:r>
            <a:r>
              <a:rPr lang="en-GB" sz="1100" i="1" dirty="0" err="1"/>
              <a:t>Sfouf</a:t>
            </a:r>
            <a:r>
              <a:rPr lang="en-GB" sz="1100" i="1" dirty="0"/>
              <a:t> </a:t>
            </a:r>
            <a:r>
              <a:rPr lang="en-GB" sz="1100" i="1" dirty="0" err="1"/>
              <a:t>SweetFamous</a:t>
            </a:r>
            <a:r>
              <a:rPr lang="en-GB" sz="1100" i="1" dirty="0"/>
              <a:t> Arabic cake – listing 1210255312</a:t>
            </a:r>
            <a:r>
              <a:rPr lang="en-GB" sz="1100" dirty="0"/>
              <a:t>. Available at: </a:t>
            </a:r>
            <a:r>
              <a:rPr lang="en-GB" sz="1100" u="sng" dirty="0">
                <a:hlinkClick r:id="rId7"/>
              </a:rPr>
              <a:t>https://www.etsy.com/uk/listing/1210255312/lebanese-sfouf-sweetfamous-arabic</a:t>
            </a:r>
            <a:r>
              <a:rPr lang="en-GB" sz="1100" dirty="0"/>
              <a:t> (Accessed 3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Farache, S. (2025) </a:t>
            </a:r>
            <a:r>
              <a:rPr lang="en-GB" sz="1100" i="1" dirty="0" err="1"/>
              <a:t>SweetBalance</a:t>
            </a:r>
            <a:r>
              <a:rPr lang="en-GB" sz="1100" i="1" dirty="0"/>
              <a:t> promotional image</a:t>
            </a:r>
            <a:r>
              <a:rPr lang="en-GB" sz="1100" dirty="0"/>
              <a:t>. Personal photograph.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 err="1"/>
              <a:t>MyPerfectResume</a:t>
            </a:r>
            <a:r>
              <a:rPr lang="en-GB" sz="1100" dirty="0"/>
              <a:t> (2023) </a:t>
            </a:r>
            <a:r>
              <a:rPr lang="en-GB" sz="1100" i="1" dirty="0"/>
              <a:t>What skills have you acquired from work experience?</a:t>
            </a:r>
            <a:r>
              <a:rPr lang="en-GB" sz="1100" dirty="0"/>
              <a:t> Available at: </a:t>
            </a:r>
            <a:r>
              <a:rPr lang="en-GB" sz="1100" dirty="0">
                <a:hlinkClick r:id="rId8"/>
              </a:rPr>
              <a:t>https://www.myperfectresume.com/career-center/interviews/questions/what-skills-have-your-acquired-from-work-experience</a:t>
            </a:r>
            <a:r>
              <a:rPr lang="en-GB" sz="1100" dirty="0"/>
              <a:t> (Accessed: 25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r>
              <a:rPr lang="en-GB" sz="1100" dirty="0"/>
              <a:t> New Atlas (2024) </a:t>
            </a:r>
            <a:r>
              <a:rPr lang="en-GB" sz="1100" i="1" dirty="0"/>
              <a:t>Chocolate can now be made from cocoa jelly: new type of chocolate explained</a:t>
            </a:r>
            <a:r>
              <a:rPr lang="en-GB" sz="1100" dirty="0"/>
              <a:t>. Available at: </a:t>
            </a:r>
            <a:r>
              <a:rPr lang="en-GB" sz="1100" u="sng" dirty="0">
                <a:hlinkClick r:id="rId9"/>
              </a:rPr>
              <a:t>https://newatlas.com/good-thinking/chocolate-new-type-cocoa-jelly/</a:t>
            </a:r>
            <a:r>
              <a:rPr lang="en-GB" sz="1100" dirty="0"/>
              <a:t> (Accessed 7 June 2025).</a:t>
            </a:r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1100" dirty="0"/>
          </a:p>
          <a:p>
            <a:pPr marL="44450" indent="0">
              <a:spcBef>
                <a:spcPts val="1000"/>
              </a:spcBef>
              <a:buClr>
                <a:schemeClr val="lt2"/>
              </a:buClr>
              <a:buSzPts val="1100"/>
              <a:buNone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sz="1100" dirty="0"/>
          </a:p>
          <a:p>
            <a:pPr marL="241300" indent="-196850">
              <a:spcBef>
                <a:spcPts val="1000"/>
              </a:spcBef>
              <a:buClr>
                <a:schemeClr val="lt2"/>
              </a:buClr>
              <a:buSzPts val="1100"/>
            </a:pPr>
            <a:endParaRPr lang="en-GB" dirty="0"/>
          </a:p>
          <a:p>
            <a:pPr marL="241300" lvl="0" indent="-196850" algn="l" rtl="0"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100"/>
              <a:buChar char="●"/>
            </a:pPr>
            <a:endParaRPr sz="1100" dirty="0"/>
          </a:p>
          <a:p>
            <a:pPr marL="2413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100" dirty="0"/>
          </a:p>
          <a:p>
            <a:pPr marL="2413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ocolate Cake Recipe by Slidesgo">
  <a:themeElements>
    <a:clrScheme name="Simple Light">
      <a:dk1>
        <a:srgbClr val="692303"/>
      </a:dk1>
      <a:lt1>
        <a:srgbClr val="FFFFFF"/>
      </a:lt1>
      <a:dk2>
        <a:srgbClr val="F5E3CC"/>
      </a:dk2>
      <a:lt2>
        <a:srgbClr val="C5631B"/>
      </a:lt2>
      <a:accent1>
        <a:srgbClr val="B06C3A"/>
      </a:accent1>
      <a:accent2>
        <a:srgbClr val="B04D3A"/>
      </a:accent2>
      <a:accent3>
        <a:srgbClr val="70513B"/>
      </a:accent3>
      <a:accent4>
        <a:srgbClr val="B59E86"/>
      </a:accent4>
      <a:accent5>
        <a:srgbClr val="FAEDDE"/>
      </a:accent5>
      <a:accent6>
        <a:srgbClr val="EC8238"/>
      </a:accent6>
      <a:hlink>
        <a:srgbClr val="69230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6979</TotalTime>
  <Words>996</Words>
  <Application>Microsoft Office PowerPoint</Application>
  <PresentationFormat>On-screen Show (16:9)</PresentationFormat>
  <Paragraphs>130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Rubik Medium</vt:lpstr>
      <vt:lpstr>Archivo</vt:lpstr>
      <vt:lpstr>DM Sans</vt:lpstr>
      <vt:lpstr>Arial</vt:lpstr>
      <vt:lpstr>Roboto Condensed Light</vt:lpstr>
      <vt:lpstr>Paytone One</vt:lpstr>
      <vt:lpstr>Aptos</vt:lpstr>
      <vt:lpstr>Raleway SemiBold</vt:lpstr>
      <vt:lpstr>Cambria</vt:lpstr>
      <vt:lpstr>Chocolate Cake Recipe by Slidesgo</vt:lpstr>
      <vt:lpstr>SweetBalance</vt:lpstr>
      <vt:lpstr>Introduction – The Heart of the Idea</vt:lpstr>
      <vt:lpstr>Market Research – Understanding People  I used Microsoft Forms to collect 17-question survey data. Key insights: </vt:lpstr>
      <vt:lpstr>From Data to Brand – SweetBalance</vt:lpstr>
      <vt:lpstr>Website and SEO – Being Seen Online  </vt:lpstr>
      <vt:lpstr>Excel and Bar Chart – Financial Planning</vt:lpstr>
      <vt:lpstr>Excel and Bar Chart – Financial Planning</vt:lpstr>
      <vt:lpstr>Time to watch!</vt:lpstr>
      <vt:lpstr>Video Advertisement – Communicating the Brand</vt:lpstr>
      <vt:lpstr>Digital Tools and Skills Gained</vt:lpstr>
      <vt:lpstr>Skills I Need to Develop</vt:lpstr>
      <vt:lpstr>Conclusion</vt:lpstr>
      <vt:lpstr>—Salma Farache-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Salma Farache</dc:creator>
  <cp:lastModifiedBy>Salma Farache</cp:lastModifiedBy>
  <cp:revision>2</cp:revision>
  <dcterms:modified xsi:type="dcterms:W3CDTF">2025-06-29T18:19:36Z</dcterms:modified>
</cp:coreProperties>
</file>