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70" r:id="rId4"/>
    <p:sldId id="260" r:id="rId5"/>
    <p:sldId id="269" r:id="rId6"/>
    <p:sldId id="261" r:id="rId7"/>
    <p:sldId id="262" r:id="rId8"/>
    <p:sldId id="263" r:id="rId9"/>
    <p:sldId id="264" r:id="rId10"/>
    <p:sldId id="272" r:id="rId11"/>
    <p:sldId id="257" r:id="rId12"/>
    <p:sldId id="258" r:id="rId13"/>
    <p:sldId id="271" r:id="rId14"/>
    <p:sldId id="266" r:id="rId15"/>
    <p:sldId id="268" r:id="rId16"/>
    <p:sldId id="267"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EE2810-31BC-4B21-9B9A-E5DD02B70B67}" v="2" dt="2022-12-11T22:27:08.5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58" y="1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Ruddy" userId="a958ee1cd2223a3a" providerId="LiveId" clId="{46EE2810-31BC-4B21-9B9A-E5DD02B70B67}"/>
    <pc:docChg chg="undo custSel addSld delSld modSld sldOrd">
      <pc:chgData name="Katie Ruddy" userId="a958ee1cd2223a3a" providerId="LiveId" clId="{46EE2810-31BC-4B21-9B9A-E5DD02B70B67}" dt="2022-12-11T22:27:23.157" v="329" actId="26606"/>
      <pc:docMkLst>
        <pc:docMk/>
      </pc:docMkLst>
      <pc:sldChg chg="addSp delSp modSp mod setBg setClrOvrMap">
        <pc:chgData name="Katie Ruddy" userId="a958ee1cd2223a3a" providerId="LiveId" clId="{46EE2810-31BC-4B21-9B9A-E5DD02B70B67}" dt="2022-12-11T22:12:49.809" v="6" actId="26606"/>
        <pc:sldMkLst>
          <pc:docMk/>
          <pc:sldMk cId="2088141213" sldId="256"/>
        </pc:sldMkLst>
        <pc:spChg chg="mod">
          <ac:chgData name="Katie Ruddy" userId="a958ee1cd2223a3a" providerId="LiveId" clId="{46EE2810-31BC-4B21-9B9A-E5DD02B70B67}" dt="2022-12-11T22:12:49.809" v="6" actId="26606"/>
          <ac:spMkLst>
            <pc:docMk/>
            <pc:sldMk cId="2088141213" sldId="256"/>
            <ac:spMk id="2" creationId="{110413F0-BB25-6D60-9815-5FCA6405B0A9}"/>
          </ac:spMkLst>
        </pc:spChg>
        <pc:spChg chg="mod">
          <ac:chgData name="Katie Ruddy" userId="a958ee1cd2223a3a" providerId="LiveId" clId="{46EE2810-31BC-4B21-9B9A-E5DD02B70B67}" dt="2022-12-11T22:12:49.809" v="6" actId="26606"/>
          <ac:spMkLst>
            <pc:docMk/>
            <pc:sldMk cId="2088141213" sldId="256"/>
            <ac:spMk id="3" creationId="{769D08E0-1AF2-F34D-F43D-9CE92AB815FA}"/>
          </ac:spMkLst>
        </pc:spChg>
        <pc:spChg chg="add del">
          <ac:chgData name="Katie Ruddy" userId="a958ee1cd2223a3a" providerId="LiveId" clId="{46EE2810-31BC-4B21-9B9A-E5DD02B70B67}" dt="2022-12-11T22:12:49.809" v="6" actId="26606"/>
          <ac:spMkLst>
            <pc:docMk/>
            <pc:sldMk cId="2088141213" sldId="256"/>
            <ac:spMk id="8" creationId="{5FB946D7-1CA4-446E-8795-007CACFDEB88}"/>
          </ac:spMkLst>
        </pc:spChg>
        <pc:spChg chg="add del">
          <ac:chgData name="Katie Ruddy" userId="a958ee1cd2223a3a" providerId="LiveId" clId="{46EE2810-31BC-4B21-9B9A-E5DD02B70B67}" dt="2022-12-11T22:12:49.809" v="6" actId="26606"/>
          <ac:spMkLst>
            <pc:docMk/>
            <pc:sldMk cId="2088141213" sldId="256"/>
            <ac:spMk id="10" creationId="{192416F2-BC84-4D7C-80C6-6296C10C3819}"/>
          </ac:spMkLst>
        </pc:spChg>
        <pc:spChg chg="add del">
          <ac:chgData name="Katie Ruddy" userId="a958ee1cd2223a3a" providerId="LiveId" clId="{46EE2810-31BC-4B21-9B9A-E5DD02B70B67}" dt="2022-12-11T22:12:47.658" v="3" actId="26606"/>
          <ac:spMkLst>
            <pc:docMk/>
            <pc:sldMk cId="2088141213" sldId="256"/>
            <ac:spMk id="1031" creationId="{657F69E0-C4B0-4BEC-A689-4F8D877F05D4}"/>
          </ac:spMkLst>
        </pc:spChg>
        <pc:spChg chg="add del">
          <ac:chgData name="Katie Ruddy" userId="a958ee1cd2223a3a" providerId="LiveId" clId="{46EE2810-31BC-4B21-9B9A-E5DD02B70B67}" dt="2022-12-11T22:12:47.658" v="3" actId="26606"/>
          <ac:spMkLst>
            <pc:docMk/>
            <pc:sldMk cId="2088141213" sldId="256"/>
            <ac:spMk id="1033" creationId="{9F6380B4-6A1C-481E-8408-B4E6C75B9B81}"/>
          </ac:spMkLst>
        </pc:spChg>
        <pc:spChg chg="add del">
          <ac:chgData name="Katie Ruddy" userId="a958ee1cd2223a3a" providerId="LiveId" clId="{46EE2810-31BC-4B21-9B9A-E5DD02B70B67}" dt="2022-12-11T22:12:49.768" v="5" actId="26606"/>
          <ac:spMkLst>
            <pc:docMk/>
            <pc:sldMk cId="2088141213" sldId="256"/>
            <ac:spMk id="1035" creationId="{9B7AD9F6-8CE7-4299-8FC6-328F4DCD3FF9}"/>
          </ac:spMkLst>
        </pc:spChg>
        <pc:spChg chg="add del">
          <ac:chgData name="Katie Ruddy" userId="a958ee1cd2223a3a" providerId="LiveId" clId="{46EE2810-31BC-4B21-9B9A-E5DD02B70B67}" dt="2022-12-11T22:12:49.768" v="5" actId="26606"/>
          <ac:spMkLst>
            <pc:docMk/>
            <pc:sldMk cId="2088141213" sldId="256"/>
            <ac:spMk id="1036" creationId="{F49775AF-8896-43EE-92C6-83497D6DC56F}"/>
          </ac:spMkLst>
        </pc:spChg>
        <pc:spChg chg="add">
          <ac:chgData name="Katie Ruddy" userId="a958ee1cd2223a3a" providerId="LiveId" clId="{46EE2810-31BC-4B21-9B9A-E5DD02B70B67}" dt="2022-12-11T22:12:49.809" v="6" actId="26606"/>
          <ac:spMkLst>
            <pc:docMk/>
            <pc:sldMk cId="2088141213" sldId="256"/>
            <ac:spMk id="1038" creationId="{657F69E0-C4B0-4BEC-A689-4F8D877F05D4}"/>
          </ac:spMkLst>
        </pc:spChg>
        <pc:spChg chg="add">
          <ac:chgData name="Katie Ruddy" userId="a958ee1cd2223a3a" providerId="LiveId" clId="{46EE2810-31BC-4B21-9B9A-E5DD02B70B67}" dt="2022-12-11T22:12:49.809" v="6" actId="26606"/>
          <ac:spMkLst>
            <pc:docMk/>
            <pc:sldMk cId="2088141213" sldId="256"/>
            <ac:spMk id="1039" creationId="{9F6380B4-6A1C-481E-8408-B4E6C75B9B81}"/>
          </ac:spMkLst>
        </pc:spChg>
        <pc:picChg chg="add mod ord">
          <ac:chgData name="Katie Ruddy" userId="a958ee1cd2223a3a" providerId="LiveId" clId="{46EE2810-31BC-4B21-9B9A-E5DD02B70B67}" dt="2022-12-11T22:12:49.809" v="6" actId="26606"/>
          <ac:picMkLst>
            <pc:docMk/>
            <pc:sldMk cId="2088141213" sldId="256"/>
            <ac:picMk id="1026" creationId="{524DCE8B-5B51-033F-72ED-9F1CD96C52C0}"/>
          </ac:picMkLst>
        </pc:picChg>
        <pc:cxnChg chg="add del">
          <ac:chgData name="Katie Ruddy" userId="a958ee1cd2223a3a" providerId="LiveId" clId="{46EE2810-31BC-4B21-9B9A-E5DD02B70B67}" dt="2022-12-11T22:12:49.809" v="6" actId="26606"/>
          <ac:cxnSpMkLst>
            <pc:docMk/>
            <pc:sldMk cId="2088141213" sldId="256"/>
            <ac:cxnSpMk id="12" creationId="{2330623A-AB89-4E04-AC9A-2BAFBF85AE3A}"/>
          </ac:cxnSpMkLst>
        </pc:cxnChg>
      </pc:sldChg>
      <pc:sldChg chg="addSp modSp mod setBg">
        <pc:chgData name="Katie Ruddy" userId="a958ee1cd2223a3a" providerId="LiveId" clId="{46EE2810-31BC-4B21-9B9A-E5DD02B70B67}" dt="2022-12-11T22:16:17.940" v="56" actId="26606"/>
        <pc:sldMkLst>
          <pc:docMk/>
          <pc:sldMk cId="1080271397" sldId="257"/>
        </pc:sldMkLst>
        <pc:spChg chg="mod">
          <ac:chgData name="Katie Ruddy" userId="a958ee1cd2223a3a" providerId="LiveId" clId="{46EE2810-31BC-4B21-9B9A-E5DD02B70B67}" dt="2022-12-11T22:16:17.940" v="56" actId="26606"/>
          <ac:spMkLst>
            <pc:docMk/>
            <pc:sldMk cId="1080271397" sldId="257"/>
            <ac:spMk id="2" creationId="{9A4E5B84-D374-22FE-C4BA-1359085FAC5D}"/>
          </ac:spMkLst>
        </pc:spChg>
        <pc:spChg chg="mod">
          <ac:chgData name="Katie Ruddy" userId="a958ee1cd2223a3a" providerId="LiveId" clId="{46EE2810-31BC-4B21-9B9A-E5DD02B70B67}" dt="2022-12-11T22:16:17.940" v="56" actId="26606"/>
          <ac:spMkLst>
            <pc:docMk/>
            <pc:sldMk cId="1080271397" sldId="257"/>
            <ac:spMk id="3" creationId="{252101F3-8949-81BC-889E-470B58B9E7CA}"/>
          </ac:spMkLst>
        </pc:spChg>
        <pc:spChg chg="add">
          <ac:chgData name="Katie Ruddy" userId="a958ee1cd2223a3a" providerId="LiveId" clId="{46EE2810-31BC-4B21-9B9A-E5DD02B70B67}" dt="2022-12-11T22:16:17.940" v="56" actId="26606"/>
          <ac:spMkLst>
            <pc:docMk/>
            <pc:sldMk cId="1080271397" sldId="257"/>
            <ac:spMk id="8" creationId="{777A147A-9ED8-46B4-8660-1B3C2AA880B5}"/>
          </ac:spMkLst>
        </pc:spChg>
        <pc:spChg chg="add">
          <ac:chgData name="Katie Ruddy" userId="a958ee1cd2223a3a" providerId="LiveId" clId="{46EE2810-31BC-4B21-9B9A-E5DD02B70B67}" dt="2022-12-11T22:16:17.940" v="56" actId="26606"/>
          <ac:spMkLst>
            <pc:docMk/>
            <pc:sldMk cId="1080271397" sldId="257"/>
            <ac:spMk id="10" creationId="{5D6C15A0-C087-4593-8414-2B4EC1CDC3DE}"/>
          </ac:spMkLst>
        </pc:spChg>
      </pc:sldChg>
      <pc:sldChg chg="addSp modSp mod setBg">
        <pc:chgData name="Katie Ruddy" userId="a958ee1cd2223a3a" providerId="LiveId" clId="{46EE2810-31BC-4B21-9B9A-E5DD02B70B67}" dt="2022-12-11T22:16:53.025" v="135" actId="26606"/>
        <pc:sldMkLst>
          <pc:docMk/>
          <pc:sldMk cId="364059332" sldId="258"/>
        </pc:sldMkLst>
        <pc:spChg chg="mod">
          <ac:chgData name="Katie Ruddy" userId="a958ee1cd2223a3a" providerId="LiveId" clId="{46EE2810-31BC-4B21-9B9A-E5DD02B70B67}" dt="2022-12-11T22:16:53.025" v="135" actId="26606"/>
          <ac:spMkLst>
            <pc:docMk/>
            <pc:sldMk cId="364059332" sldId="258"/>
            <ac:spMk id="5" creationId="{0F878FE5-E671-D9F6-3432-FAF1357B13F1}"/>
          </ac:spMkLst>
        </pc:spChg>
        <pc:spChg chg="mod">
          <ac:chgData name="Katie Ruddy" userId="a958ee1cd2223a3a" providerId="LiveId" clId="{46EE2810-31BC-4B21-9B9A-E5DD02B70B67}" dt="2022-12-11T22:16:53.025" v="135" actId="26606"/>
          <ac:spMkLst>
            <pc:docMk/>
            <pc:sldMk cId="364059332" sldId="258"/>
            <ac:spMk id="6" creationId="{9B10F204-5B85-741E-C90B-64D65BF3CEFE}"/>
          </ac:spMkLst>
        </pc:spChg>
        <pc:spChg chg="add">
          <ac:chgData name="Katie Ruddy" userId="a958ee1cd2223a3a" providerId="LiveId" clId="{46EE2810-31BC-4B21-9B9A-E5DD02B70B67}" dt="2022-12-11T22:16:53.025" v="135" actId="26606"/>
          <ac:spMkLst>
            <pc:docMk/>
            <pc:sldMk cId="364059332" sldId="258"/>
            <ac:spMk id="11" creationId="{777A147A-9ED8-46B4-8660-1B3C2AA880B5}"/>
          </ac:spMkLst>
        </pc:spChg>
        <pc:spChg chg="add">
          <ac:chgData name="Katie Ruddy" userId="a958ee1cd2223a3a" providerId="LiveId" clId="{46EE2810-31BC-4B21-9B9A-E5DD02B70B67}" dt="2022-12-11T22:16:53.025" v="135" actId="26606"/>
          <ac:spMkLst>
            <pc:docMk/>
            <pc:sldMk cId="364059332" sldId="258"/>
            <ac:spMk id="13" creationId="{5D6C15A0-C087-4593-8414-2B4EC1CDC3DE}"/>
          </ac:spMkLst>
        </pc:spChg>
      </pc:sldChg>
      <pc:sldChg chg="del">
        <pc:chgData name="Katie Ruddy" userId="a958ee1cd2223a3a" providerId="LiveId" clId="{46EE2810-31BC-4B21-9B9A-E5DD02B70B67}" dt="2022-12-11T22:14:29.764" v="15" actId="2696"/>
        <pc:sldMkLst>
          <pc:docMk/>
          <pc:sldMk cId="821859952" sldId="259"/>
        </pc:sldMkLst>
      </pc:sldChg>
      <pc:sldChg chg="addSp delSp modSp mod setBg">
        <pc:chgData name="Katie Ruddy" userId="a958ee1cd2223a3a" providerId="LiveId" clId="{46EE2810-31BC-4B21-9B9A-E5DD02B70B67}" dt="2022-12-11T22:14:45.773" v="18" actId="26606"/>
        <pc:sldMkLst>
          <pc:docMk/>
          <pc:sldMk cId="3510956182" sldId="260"/>
        </pc:sldMkLst>
        <pc:spChg chg="mod">
          <ac:chgData name="Katie Ruddy" userId="a958ee1cd2223a3a" providerId="LiveId" clId="{46EE2810-31BC-4B21-9B9A-E5DD02B70B67}" dt="2022-12-11T22:14:45.773" v="18" actId="26606"/>
          <ac:spMkLst>
            <pc:docMk/>
            <pc:sldMk cId="3510956182" sldId="260"/>
            <ac:spMk id="2" creationId="{6C122F66-3056-41E1-CBE3-22E083882FDF}"/>
          </ac:spMkLst>
        </pc:spChg>
        <pc:spChg chg="add del">
          <ac:chgData name="Katie Ruddy" userId="a958ee1cd2223a3a" providerId="LiveId" clId="{46EE2810-31BC-4B21-9B9A-E5DD02B70B67}" dt="2022-12-11T22:14:45.773" v="18" actId="26606"/>
          <ac:spMkLst>
            <pc:docMk/>
            <pc:sldMk cId="3510956182" sldId="260"/>
            <ac:spMk id="3" creationId="{FCC45ACB-7D32-C67A-741C-8C4AD2D7F223}"/>
          </ac:spMkLst>
        </pc:spChg>
        <pc:spChg chg="add">
          <ac:chgData name="Katie Ruddy" userId="a958ee1cd2223a3a" providerId="LiveId" clId="{46EE2810-31BC-4B21-9B9A-E5DD02B70B67}" dt="2022-12-11T22:14:45.773" v="18" actId="26606"/>
          <ac:spMkLst>
            <pc:docMk/>
            <pc:sldMk cId="3510956182" sldId="260"/>
            <ac:spMk id="8" creationId="{100EDD19-6802-4EC3-95CE-CFFAB042CFD6}"/>
          </ac:spMkLst>
        </pc:spChg>
        <pc:spChg chg="add del">
          <ac:chgData name="Katie Ruddy" userId="a958ee1cd2223a3a" providerId="LiveId" clId="{46EE2810-31BC-4B21-9B9A-E5DD02B70B67}" dt="2022-12-11T22:14:45.758" v="17" actId="26606"/>
          <ac:spMkLst>
            <pc:docMk/>
            <pc:sldMk cId="3510956182" sldId="260"/>
            <ac:spMk id="9" creationId="{56E9B3E6-E277-4D68-BA48-9CB43FFBD6E2}"/>
          </ac:spMkLst>
        </pc:spChg>
        <pc:spChg chg="add">
          <ac:chgData name="Katie Ruddy" userId="a958ee1cd2223a3a" providerId="LiveId" clId="{46EE2810-31BC-4B21-9B9A-E5DD02B70B67}" dt="2022-12-11T22:14:45.773" v="18" actId="26606"/>
          <ac:spMkLst>
            <pc:docMk/>
            <pc:sldMk cId="3510956182" sldId="260"/>
            <ac:spMk id="10" creationId="{DB17E863-922E-4C26-BD64-E8FD41D28661}"/>
          </ac:spMkLst>
        </pc:spChg>
        <pc:spChg chg="add del">
          <ac:chgData name="Katie Ruddy" userId="a958ee1cd2223a3a" providerId="LiveId" clId="{46EE2810-31BC-4B21-9B9A-E5DD02B70B67}" dt="2022-12-11T22:14:45.758" v="17" actId="26606"/>
          <ac:spMkLst>
            <pc:docMk/>
            <pc:sldMk cId="3510956182" sldId="260"/>
            <ac:spMk id="16" creationId="{D5B0017B-2ECA-49AF-B397-DC140825DF8D}"/>
          </ac:spMkLst>
        </pc:spChg>
        <pc:spChg chg="add">
          <ac:chgData name="Katie Ruddy" userId="a958ee1cd2223a3a" providerId="LiveId" clId="{46EE2810-31BC-4B21-9B9A-E5DD02B70B67}" dt="2022-12-11T22:14:45.773" v="18" actId="26606"/>
          <ac:spMkLst>
            <pc:docMk/>
            <pc:sldMk cId="3510956182" sldId="260"/>
            <ac:spMk id="20" creationId="{FCC45ACB-7D32-C67A-741C-8C4AD2D7F223}"/>
          </ac:spMkLst>
        </pc:spChg>
        <pc:grpChg chg="add del">
          <ac:chgData name="Katie Ruddy" userId="a958ee1cd2223a3a" providerId="LiveId" clId="{46EE2810-31BC-4B21-9B9A-E5DD02B70B67}" dt="2022-12-11T22:14:45.758" v="17" actId="26606"/>
          <ac:grpSpMkLst>
            <pc:docMk/>
            <pc:sldMk cId="3510956182" sldId="260"/>
            <ac:grpSpMk id="11" creationId="{AE1C45F0-260A-458C-96ED-C1F6D2151219}"/>
          </ac:grpSpMkLst>
        </pc:grpChg>
        <pc:graphicFrameChg chg="add del">
          <ac:chgData name="Katie Ruddy" userId="a958ee1cd2223a3a" providerId="LiveId" clId="{46EE2810-31BC-4B21-9B9A-E5DD02B70B67}" dt="2022-12-11T22:14:45.758" v="17" actId="26606"/>
          <ac:graphicFrameMkLst>
            <pc:docMk/>
            <pc:sldMk cId="3510956182" sldId="260"/>
            <ac:graphicFrameMk id="5" creationId="{D8D797C9-8B7D-63C3-1D0B-21805046B52E}"/>
          </ac:graphicFrameMkLst>
        </pc:graphicFrameChg>
        <pc:cxnChg chg="add del">
          <ac:chgData name="Katie Ruddy" userId="a958ee1cd2223a3a" providerId="LiveId" clId="{46EE2810-31BC-4B21-9B9A-E5DD02B70B67}" dt="2022-12-11T22:14:45.758" v="17" actId="26606"/>
          <ac:cxnSpMkLst>
            <pc:docMk/>
            <pc:sldMk cId="3510956182" sldId="260"/>
            <ac:cxnSpMk id="18" creationId="{6CF1BAF6-AD41-4082-B212-8A1F9A2E8779}"/>
          </ac:cxnSpMkLst>
        </pc:cxnChg>
      </pc:sldChg>
      <pc:sldChg chg="addSp modSp mod setBg">
        <pc:chgData name="Katie Ruddy" userId="a958ee1cd2223a3a" providerId="LiveId" clId="{46EE2810-31BC-4B21-9B9A-E5DD02B70B67}" dt="2022-12-11T22:14:50.228" v="19" actId="26606"/>
        <pc:sldMkLst>
          <pc:docMk/>
          <pc:sldMk cId="866253218" sldId="261"/>
        </pc:sldMkLst>
        <pc:spChg chg="mod">
          <ac:chgData name="Katie Ruddy" userId="a958ee1cd2223a3a" providerId="LiveId" clId="{46EE2810-31BC-4B21-9B9A-E5DD02B70B67}" dt="2022-12-11T22:14:50.228" v="19" actId="26606"/>
          <ac:spMkLst>
            <pc:docMk/>
            <pc:sldMk cId="866253218" sldId="261"/>
            <ac:spMk id="2" creationId="{97F931A6-A1F1-FFDA-DDBA-9CC168AF19C8}"/>
          </ac:spMkLst>
        </pc:spChg>
        <pc:spChg chg="mod">
          <ac:chgData name="Katie Ruddy" userId="a958ee1cd2223a3a" providerId="LiveId" clId="{46EE2810-31BC-4B21-9B9A-E5DD02B70B67}" dt="2022-12-11T22:14:50.228" v="19" actId="26606"/>
          <ac:spMkLst>
            <pc:docMk/>
            <pc:sldMk cId="866253218" sldId="261"/>
            <ac:spMk id="3" creationId="{37C5D8C2-AED4-B776-07A1-3A4FD0F5DD3C}"/>
          </ac:spMkLst>
        </pc:spChg>
        <pc:spChg chg="add">
          <ac:chgData name="Katie Ruddy" userId="a958ee1cd2223a3a" providerId="LiveId" clId="{46EE2810-31BC-4B21-9B9A-E5DD02B70B67}" dt="2022-12-11T22:14:50.228" v="19" actId="26606"/>
          <ac:spMkLst>
            <pc:docMk/>
            <pc:sldMk cId="866253218" sldId="261"/>
            <ac:spMk id="8" creationId="{100EDD19-6802-4EC3-95CE-CFFAB042CFD6}"/>
          </ac:spMkLst>
        </pc:spChg>
        <pc:spChg chg="add">
          <ac:chgData name="Katie Ruddy" userId="a958ee1cd2223a3a" providerId="LiveId" clId="{46EE2810-31BC-4B21-9B9A-E5DD02B70B67}" dt="2022-12-11T22:14:50.228" v="19" actId="26606"/>
          <ac:spMkLst>
            <pc:docMk/>
            <pc:sldMk cId="866253218" sldId="261"/>
            <ac:spMk id="10" creationId="{DB17E863-922E-4C26-BD64-E8FD41D28661}"/>
          </ac:spMkLst>
        </pc:spChg>
      </pc:sldChg>
      <pc:sldChg chg="addSp modSp mod setBg">
        <pc:chgData name="Katie Ruddy" userId="a958ee1cd2223a3a" providerId="LiveId" clId="{46EE2810-31BC-4B21-9B9A-E5DD02B70B67}" dt="2022-12-11T22:14:54.119" v="20" actId="26606"/>
        <pc:sldMkLst>
          <pc:docMk/>
          <pc:sldMk cId="1460128059" sldId="262"/>
        </pc:sldMkLst>
        <pc:spChg chg="mod">
          <ac:chgData name="Katie Ruddy" userId="a958ee1cd2223a3a" providerId="LiveId" clId="{46EE2810-31BC-4B21-9B9A-E5DD02B70B67}" dt="2022-12-11T22:14:54.119" v="20" actId="26606"/>
          <ac:spMkLst>
            <pc:docMk/>
            <pc:sldMk cId="1460128059" sldId="262"/>
            <ac:spMk id="2" creationId="{864B53C9-54BD-842D-327E-ECD3F0EEC0ED}"/>
          </ac:spMkLst>
        </pc:spChg>
        <pc:spChg chg="mod">
          <ac:chgData name="Katie Ruddy" userId="a958ee1cd2223a3a" providerId="LiveId" clId="{46EE2810-31BC-4B21-9B9A-E5DD02B70B67}" dt="2022-12-11T22:14:54.119" v="20" actId="26606"/>
          <ac:spMkLst>
            <pc:docMk/>
            <pc:sldMk cId="1460128059" sldId="262"/>
            <ac:spMk id="3" creationId="{D1FA22BE-FF1A-4C9E-2E61-63778FC9C05D}"/>
          </ac:spMkLst>
        </pc:spChg>
        <pc:spChg chg="add">
          <ac:chgData name="Katie Ruddy" userId="a958ee1cd2223a3a" providerId="LiveId" clId="{46EE2810-31BC-4B21-9B9A-E5DD02B70B67}" dt="2022-12-11T22:14:54.119" v="20" actId="26606"/>
          <ac:spMkLst>
            <pc:docMk/>
            <pc:sldMk cId="1460128059" sldId="262"/>
            <ac:spMk id="8" creationId="{100EDD19-6802-4EC3-95CE-CFFAB042CFD6}"/>
          </ac:spMkLst>
        </pc:spChg>
        <pc:spChg chg="add">
          <ac:chgData name="Katie Ruddy" userId="a958ee1cd2223a3a" providerId="LiveId" clId="{46EE2810-31BC-4B21-9B9A-E5DD02B70B67}" dt="2022-12-11T22:14:54.119" v="20" actId="26606"/>
          <ac:spMkLst>
            <pc:docMk/>
            <pc:sldMk cId="1460128059" sldId="262"/>
            <ac:spMk id="10" creationId="{DB17E863-922E-4C26-BD64-E8FD41D28661}"/>
          </ac:spMkLst>
        </pc:spChg>
      </pc:sldChg>
      <pc:sldChg chg="addSp modSp mod setBg">
        <pc:chgData name="Katie Ruddy" userId="a958ee1cd2223a3a" providerId="LiveId" clId="{46EE2810-31BC-4B21-9B9A-E5DD02B70B67}" dt="2022-12-11T22:15:15.688" v="21" actId="26606"/>
        <pc:sldMkLst>
          <pc:docMk/>
          <pc:sldMk cId="1467061555" sldId="263"/>
        </pc:sldMkLst>
        <pc:spChg chg="mod">
          <ac:chgData name="Katie Ruddy" userId="a958ee1cd2223a3a" providerId="LiveId" clId="{46EE2810-31BC-4B21-9B9A-E5DD02B70B67}" dt="2022-12-11T22:15:15.688" v="21" actId="26606"/>
          <ac:spMkLst>
            <pc:docMk/>
            <pc:sldMk cId="1467061555" sldId="263"/>
            <ac:spMk id="2" creationId="{8AE4790F-0545-E3B0-49FD-24F043DAE111}"/>
          </ac:spMkLst>
        </pc:spChg>
        <pc:spChg chg="mod">
          <ac:chgData name="Katie Ruddy" userId="a958ee1cd2223a3a" providerId="LiveId" clId="{46EE2810-31BC-4B21-9B9A-E5DD02B70B67}" dt="2022-12-11T22:15:15.688" v="21" actId="26606"/>
          <ac:spMkLst>
            <pc:docMk/>
            <pc:sldMk cId="1467061555" sldId="263"/>
            <ac:spMk id="3" creationId="{967C9A6B-F204-04C0-86D9-1C65F2DCA08C}"/>
          </ac:spMkLst>
        </pc:spChg>
        <pc:spChg chg="add">
          <ac:chgData name="Katie Ruddy" userId="a958ee1cd2223a3a" providerId="LiveId" clId="{46EE2810-31BC-4B21-9B9A-E5DD02B70B67}" dt="2022-12-11T22:15:15.688" v="21" actId="26606"/>
          <ac:spMkLst>
            <pc:docMk/>
            <pc:sldMk cId="1467061555" sldId="263"/>
            <ac:spMk id="8" creationId="{100EDD19-6802-4EC3-95CE-CFFAB042CFD6}"/>
          </ac:spMkLst>
        </pc:spChg>
        <pc:spChg chg="add">
          <ac:chgData name="Katie Ruddy" userId="a958ee1cd2223a3a" providerId="LiveId" clId="{46EE2810-31BC-4B21-9B9A-E5DD02B70B67}" dt="2022-12-11T22:15:15.688" v="21" actId="26606"/>
          <ac:spMkLst>
            <pc:docMk/>
            <pc:sldMk cId="1467061555" sldId="263"/>
            <ac:spMk id="10" creationId="{DB17E863-922E-4C26-BD64-E8FD41D28661}"/>
          </ac:spMkLst>
        </pc:spChg>
      </pc:sldChg>
      <pc:sldChg chg="addSp modSp mod setBg">
        <pc:chgData name="Katie Ruddy" userId="a958ee1cd2223a3a" providerId="LiveId" clId="{46EE2810-31BC-4B21-9B9A-E5DD02B70B67}" dt="2022-12-11T22:15:24.797" v="22" actId="26606"/>
        <pc:sldMkLst>
          <pc:docMk/>
          <pc:sldMk cId="3689471841" sldId="264"/>
        </pc:sldMkLst>
        <pc:spChg chg="mod">
          <ac:chgData name="Katie Ruddy" userId="a958ee1cd2223a3a" providerId="LiveId" clId="{46EE2810-31BC-4B21-9B9A-E5DD02B70B67}" dt="2022-12-11T22:15:24.797" v="22" actId="26606"/>
          <ac:spMkLst>
            <pc:docMk/>
            <pc:sldMk cId="3689471841" sldId="264"/>
            <ac:spMk id="2" creationId="{092CE2BE-5EAC-6004-6F92-1ED572EB38AE}"/>
          </ac:spMkLst>
        </pc:spChg>
        <pc:spChg chg="mod">
          <ac:chgData name="Katie Ruddy" userId="a958ee1cd2223a3a" providerId="LiveId" clId="{46EE2810-31BC-4B21-9B9A-E5DD02B70B67}" dt="2022-12-11T22:15:24.797" v="22" actId="26606"/>
          <ac:spMkLst>
            <pc:docMk/>
            <pc:sldMk cId="3689471841" sldId="264"/>
            <ac:spMk id="3" creationId="{5A65A889-3547-3D51-5F35-1D650D23E7CB}"/>
          </ac:spMkLst>
        </pc:spChg>
        <pc:spChg chg="add">
          <ac:chgData name="Katie Ruddy" userId="a958ee1cd2223a3a" providerId="LiveId" clId="{46EE2810-31BC-4B21-9B9A-E5DD02B70B67}" dt="2022-12-11T22:15:24.797" v="22" actId="26606"/>
          <ac:spMkLst>
            <pc:docMk/>
            <pc:sldMk cId="3689471841" sldId="264"/>
            <ac:spMk id="8" creationId="{100EDD19-6802-4EC3-95CE-CFFAB042CFD6}"/>
          </ac:spMkLst>
        </pc:spChg>
        <pc:spChg chg="add">
          <ac:chgData name="Katie Ruddy" userId="a958ee1cd2223a3a" providerId="LiveId" clId="{46EE2810-31BC-4B21-9B9A-E5DD02B70B67}" dt="2022-12-11T22:15:24.797" v="22" actId="26606"/>
          <ac:spMkLst>
            <pc:docMk/>
            <pc:sldMk cId="3689471841" sldId="264"/>
            <ac:spMk id="10" creationId="{DB17E863-922E-4C26-BD64-E8FD41D28661}"/>
          </ac:spMkLst>
        </pc:spChg>
      </pc:sldChg>
      <pc:sldChg chg="addSp modSp mod setBg">
        <pc:chgData name="Katie Ruddy" userId="a958ee1cd2223a3a" providerId="LiveId" clId="{46EE2810-31BC-4B21-9B9A-E5DD02B70B67}" dt="2022-12-11T22:13:25.574" v="7" actId="26606"/>
        <pc:sldMkLst>
          <pc:docMk/>
          <pc:sldMk cId="108065193" sldId="265"/>
        </pc:sldMkLst>
        <pc:spChg chg="mod">
          <ac:chgData name="Katie Ruddy" userId="a958ee1cd2223a3a" providerId="LiveId" clId="{46EE2810-31BC-4B21-9B9A-E5DD02B70B67}" dt="2022-12-11T22:13:25.574" v="7" actId="26606"/>
          <ac:spMkLst>
            <pc:docMk/>
            <pc:sldMk cId="108065193" sldId="265"/>
            <ac:spMk id="2" creationId="{B9D23470-A331-7A23-A284-C3A7DAF983D3}"/>
          </ac:spMkLst>
        </pc:spChg>
        <pc:spChg chg="mod">
          <ac:chgData name="Katie Ruddy" userId="a958ee1cd2223a3a" providerId="LiveId" clId="{46EE2810-31BC-4B21-9B9A-E5DD02B70B67}" dt="2022-12-11T22:13:25.574" v="7" actId="26606"/>
          <ac:spMkLst>
            <pc:docMk/>
            <pc:sldMk cId="108065193" sldId="265"/>
            <ac:spMk id="3" creationId="{0BE3937D-C981-C72E-7323-994AD6D72F88}"/>
          </ac:spMkLst>
        </pc:spChg>
        <pc:spChg chg="add">
          <ac:chgData name="Katie Ruddy" userId="a958ee1cd2223a3a" providerId="LiveId" clId="{46EE2810-31BC-4B21-9B9A-E5DD02B70B67}" dt="2022-12-11T22:13:25.574" v="7" actId="26606"/>
          <ac:spMkLst>
            <pc:docMk/>
            <pc:sldMk cId="108065193" sldId="265"/>
            <ac:spMk id="8" creationId="{907EF6B7-1338-4443-8C46-6A318D952DFD}"/>
          </ac:spMkLst>
        </pc:spChg>
        <pc:spChg chg="add">
          <ac:chgData name="Katie Ruddy" userId="a958ee1cd2223a3a" providerId="LiveId" clId="{46EE2810-31BC-4B21-9B9A-E5DD02B70B67}" dt="2022-12-11T22:13:25.574" v="7" actId="26606"/>
          <ac:spMkLst>
            <pc:docMk/>
            <pc:sldMk cId="108065193" sldId="265"/>
            <ac:spMk id="10" creationId="{DAAE4CDD-124C-4DCF-9584-B6033B545DD5}"/>
          </ac:spMkLst>
        </pc:spChg>
        <pc:spChg chg="add">
          <ac:chgData name="Katie Ruddy" userId="a958ee1cd2223a3a" providerId="LiveId" clId="{46EE2810-31BC-4B21-9B9A-E5DD02B70B67}" dt="2022-12-11T22:13:25.574" v="7" actId="26606"/>
          <ac:spMkLst>
            <pc:docMk/>
            <pc:sldMk cId="108065193" sldId="265"/>
            <ac:spMk id="12" creationId="{081E4A58-353D-44AE-B2FC-2A74E2E400F7}"/>
          </ac:spMkLst>
        </pc:spChg>
      </pc:sldChg>
      <pc:sldChg chg="addSp modSp mod setBg">
        <pc:chgData name="Katie Ruddy" userId="a958ee1cd2223a3a" providerId="LiveId" clId="{46EE2810-31BC-4B21-9B9A-E5DD02B70B67}" dt="2022-12-11T22:17:52.199" v="143" actId="26606"/>
        <pc:sldMkLst>
          <pc:docMk/>
          <pc:sldMk cId="3354161074" sldId="266"/>
        </pc:sldMkLst>
        <pc:spChg chg="mod">
          <ac:chgData name="Katie Ruddy" userId="a958ee1cd2223a3a" providerId="LiveId" clId="{46EE2810-31BC-4B21-9B9A-E5DD02B70B67}" dt="2022-12-11T22:17:52.199" v="143" actId="26606"/>
          <ac:spMkLst>
            <pc:docMk/>
            <pc:sldMk cId="3354161074" sldId="266"/>
            <ac:spMk id="2" creationId="{EC2CECB5-B7DD-390B-2EFB-923EBBED32FE}"/>
          </ac:spMkLst>
        </pc:spChg>
        <pc:spChg chg="add">
          <ac:chgData name="Katie Ruddy" userId="a958ee1cd2223a3a" providerId="LiveId" clId="{46EE2810-31BC-4B21-9B9A-E5DD02B70B67}" dt="2022-12-11T22:17:52.199" v="143" actId="26606"/>
          <ac:spMkLst>
            <pc:docMk/>
            <pc:sldMk cId="3354161074" sldId="266"/>
            <ac:spMk id="12" creationId="{FD8F1113-2E3C-46E3-B54F-B7F421EEFD11}"/>
          </ac:spMkLst>
        </pc:spChg>
        <pc:spChg chg="add">
          <ac:chgData name="Katie Ruddy" userId="a958ee1cd2223a3a" providerId="LiveId" clId="{46EE2810-31BC-4B21-9B9A-E5DD02B70B67}" dt="2022-12-11T22:17:52.199" v="143" actId="26606"/>
          <ac:spMkLst>
            <pc:docMk/>
            <pc:sldMk cId="3354161074" sldId="266"/>
            <ac:spMk id="35" creationId="{4F37E7FB-7372-47E3-914E-7CF7E94B1C49}"/>
          </ac:spMkLst>
        </pc:spChg>
        <pc:spChg chg="add">
          <ac:chgData name="Katie Ruddy" userId="a958ee1cd2223a3a" providerId="LiveId" clId="{46EE2810-31BC-4B21-9B9A-E5DD02B70B67}" dt="2022-12-11T22:17:52.199" v="143" actId="26606"/>
          <ac:spMkLst>
            <pc:docMk/>
            <pc:sldMk cId="3354161074" sldId="266"/>
            <ac:spMk id="37" creationId="{16E168E2-3256-43A5-9298-9E5A6AE8F736}"/>
          </ac:spMkLst>
        </pc:spChg>
        <pc:grpChg chg="add">
          <ac:chgData name="Katie Ruddy" userId="a958ee1cd2223a3a" providerId="LiveId" clId="{46EE2810-31BC-4B21-9B9A-E5DD02B70B67}" dt="2022-12-11T22:17:52.199" v="143" actId="26606"/>
          <ac:grpSpMkLst>
            <pc:docMk/>
            <pc:sldMk cId="3354161074" sldId="266"/>
            <ac:grpSpMk id="14" creationId="{465DDECC-A11E-434E-87B2-8997CD3832FD}"/>
          </ac:grpSpMkLst>
        </pc:grpChg>
        <pc:picChg chg="mod">
          <ac:chgData name="Katie Ruddy" userId="a958ee1cd2223a3a" providerId="LiveId" clId="{46EE2810-31BC-4B21-9B9A-E5DD02B70B67}" dt="2022-12-11T22:17:52.199" v="143" actId="26606"/>
          <ac:picMkLst>
            <pc:docMk/>
            <pc:sldMk cId="3354161074" sldId="266"/>
            <ac:picMk id="7" creationId="{956FE943-BB79-5A61-7393-D2954891016B}"/>
          </ac:picMkLst>
        </pc:picChg>
      </pc:sldChg>
      <pc:sldChg chg="addSp modSp mod setBg">
        <pc:chgData name="Katie Ruddy" userId="a958ee1cd2223a3a" providerId="LiveId" clId="{46EE2810-31BC-4B21-9B9A-E5DD02B70B67}" dt="2022-12-11T22:18:25.886" v="168" actId="1076"/>
        <pc:sldMkLst>
          <pc:docMk/>
          <pc:sldMk cId="3587279444" sldId="267"/>
        </pc:sldMkLst>
        <pc:spChg chg="mod">
          <ac:chgData name="Katie Ruddy" userId="a958ee1cd2223a3a" providerId="LiveId" clId="{46EE2810-31BC-4B21-9B9A-E5DD02B70B67}" dt="2022-12-11T22:18:25.886" v="168" actId="1076"/>
          <ac:spMkLst>
            <pc:docMk/>
            <pc:sldMk cId="3587279444" sldId="267"/>
            <ac:spMk id="5" creationId="{837E8C47-FFB5-70FF-D1BD-FEB567703BAA}"/>
          </ac:spMkLst>
        </pc:spChg>
        <pc:spChg chg="add">
          <ac:chgData name="Katie Ruddy" userId="a958ee1cd2223a3a" providerId="LiveId" clId="{46EE2810-31BC-4B21-9B9A-E5DD02B70B67}" dt="2022-12-11T22:18:09.077" v="145" actId="26606"/>
          <ac:spMkLst>
            <pc:docMk/>
            <pc:sldMk cId="3587279444" sldId="267"/>
            <ac:spMk id="12" creationId="{FD8F1113-2E3C-46E3-B54F-B7F421EEFD11}"/>
          </ac:spMkLst>
        </pc:spChg>
        <pc:spChg chg="add">
          <ac:chgData name="Katie Ruddy" userId="a958ee1cd2223a3a" providerId="LiveId" clId="{46EE2810-31BC-4B21-9B9A-E5DD02B70B67}" dt="2022-12-11T22:18:09.077" v="145" actId="26606"/>
          <ac:spMkLst>
            <pc:docMk/>
            <pc:sldMk cId="3587279444" sldId="267"/>
            <ac:spMk id="35" creationId="{4F37E7FB-7372-47E3-914E-7CF7E94B1C49}"/>
          </ac:spMkLst>
        </pc:spChg>
        <pc:spChg chg="add">
          <ac:chgData name="Katie Ruddy" userId="a958ee1cd2223a3a" providerId="LiveId" clId="{46EE2810-31BC-4B21-9B9A-E5DD02B70B67}" dt="2022-12-11T22:18:09.077" v="145" actId="26606"/>
          <ac:spMkLst>
            <pc:docMk/>
            <pc:sldMk cId="3587279444" sldId="267"/>
            <ac:spMk id="37" creationId="{16E168E2-3256-43A5-9298-9E5A6AE8F736}"/>
          </ac:spMkLst>
        </pc:spChg>
        <pc:grpChg chg="add">
          <ac:chgData name="Katie Ruddy" userId="a958ee1cd2223a3a" providerId="LiveId" clId="{46EE2810-31BC-4B21-9B9A-E5DD02B70B67}" dt="2022-12-11T22:18:09.077" v="145" actId="26606"/>
          <ac:grpSpMkLst>
            <pc:docMk/>
            <pc:sldMk cId="3587279444" sldId="267"/>
            <ac:grpSpMk id="14" creationId="{465DDECC-A11E-434E-87B2-8997CD3832FD}"/>
          </ac:grpSpMkLst>
        </pc:grpChg>
        <pc:picChg chg="mod">
          <ac:chgData name="Katie Ruddy" userId="a958ee1cd2223a3a" providerId="LiveId" clId="{46EE2810-31BC-4B21-9B9A-E5DD02B70B67}" dt="2022-12-11T22:18:09.077" v="145" actId="26606"/>
          <ac:picMkLst>
            <pc:docMk/>
            <pc:sldMk cId="3587279444" sldId="267"/>
            <ac:picMk id="7" creationId="{0952446F-3826-8E47-7100-8D4011428A53}"/>
          </ac:picMkLst>
        </pc:picChg>
      </pc:sldChg>
      <pc:sldChg chg="addSp modSp mod setBg">
        <pc:chgData name="Katie Ruddy" userId="a958ee1cd2223a3a" providerId="LiveId" clId="{46EE2810-31BC-4B21-9B9A-E5DD02B70B67}" dt="2022-12-11T22:18:02.530" v="144" actId="26606"/>
        <pc:sldMkLst>
          <pc:docMk/>
          <pc:sldMk cId="550154832" sldId="268"/>
        </pc:sldMkLst>
        <pc:spChg chg="mod">
          <ac:chgData name="Katie Ruddy" userId="a958ee1cd2223a3a" providerId="LiveId" clId="{46EE2810-31BC-4B21-9B9A-E5DD02B70B67}" dt="2022-12-11T22:18:02.530" v="144" actId="26606"/>
          <ac:spMkLst>
            <pc:docMk/>
            <pc:sldMk cId="550154832" sldId="268"/>
            <ac:spMk id="2" creationId="{44505BD4-D3D0-4556-7B59-07132EC48395}"/>
          </ac:spMkLst>
        </pc:spChg>
        <pc:spChg chg="add">
          <ac:chgData name="Katie Ruddy" userId="a958ee1cd2223a3a" providerId="LiveId" clId="{46EE2810-31BC-4B21-9B9A-E5DD02B70B67}" dt="2022-12-11T22:18:02.530" v="144" actId="26606"/>
          <ac:spMkLst>
            <pc:docMk/>
            <pc:sldMk cId="550154832" sldId="268"/>
            <ac:spMk id="9" creationId="{FD8F1113-2E3C-46E3-B54F-B7F421EEFD11}"/>
          </ac:spMkLst>
        </pc:spChg>
        <pc:spChg chg="add">
          <ac:chgData name="Katie Ruddy" userId="a958ee1cd2223a3a" providerId="LiveId" clId="{46EE2810-31BC-4B21-9B9A-E5DD02B70B67}" dt="2022-12-11T22:18:02.530" v="144" actId="26606"/>
          <ac:spMkLst>
            <pc:docMk/>
            <pc:sldMk cId="550154832" sldId="268"/>
            <ac:spMk id="32" creationId="{4F37E7FB-7372-47E3-914E-7CF7E94B1C49}"/>
          </ac:spMkLst>
        </pc:spChg>
        <pc:spChg chg="add">
          <ac:chgData name="Katie Ruddy" userId="a958ee1cd2223a3a" providerId="LiveId" clId="{46EE2810-31BC-4B21-9B9A-E5DD02B70B67}" dt="2022-12-11T22:18:02.530" v="144" actId="26606"/>
          <ac:spMkLst>
            <pc:docMk/>
            <pc:sldMk cId="550154832" sldId="268"/>
            <ac:spMk id="34" creationId="{16E168E2-3256-43A5-9298-9E5A6AE8F736}"/>
          </ac:spMkLst>
        </pc:spChg>
        <pc:grpChg chg="add">
          <ac:chgData name="Katie Ruddy" userId="a958ee1cd2223a3a" providerId="LiveId" clId="{46EE2810-31BC-4B21-9B9A-E5DD02B70B67}" dt="2022-12-11T22:18:02.530" v="144" actId="26606"/>
          <ac:grpSpMkLst>
            <pc:docMk/>
            <pc:sldMk cId="550154832" sldId="268"/>
            <ac:grpSpMk id="11" creationId="{465DDECC-A11E-434E-87B2-8997CD3832FD}"/>
          </ac:grpSpMkLst>
        </pc:grpChg>
        <pc:picChg chg="mod">
          <ac:chgData name="Katie Ruddy" userId="a958ee1cd2223a3a" providerId="LiveId" clId="{46EE2810-31BC-4B21-9B9A-E5DD02B70B67}" dt="2022-12-11T22:18:02.530" v="144" actId="26606"/>
          <ac:picMkLst>
            <pc:docMk/>
            <pc:sldMk cId="550154832" sldId="268"/>
            <ac:picMk id="4" creationId="{9F94CF92-013F-AF5C-757C-ADDED19D1DE4}"/>
          </ac:picMkLst>
        </pc:picChg>
      </pc:sldChg>
      <pc:sldChg chg="addSp delSp modSp mod ord setBg">
        <pc:chgData name="Katie Ruddy" userId="a958ee1cd2223a3a" providerId="LiveId" clId="{46EE2810-31BC-4B21-9B9A-E5DD02B70B67}" dt="2022-12-11T22:17:25.014" v="142" actId="26606"/>
        <pc:sldMkLst>
          <pc:docMk/>
          <pc:sldMk cId="779226477" sldId="269"/>
        </pc:sldMkLst>
        <pc:spChg chg="mod">
          <ac:chgData name="Katie Ruddy" userId="a958ee1cd2223a3a" providerId="LiveId" clId="{46EE2810-31BC-4B21-9B9A-E5DD02B70B67}" dt="2022-12-11T22:17:25.014" v="142" actId="26606"/>
          <ac:spMkLst>
            <pc:docMk/>
            <pc:sldMk cId="779226477" sldId="269"/>
            <ac:spMk id="2" creationId="{94614DEA-82C6-392E-D349-5D744BE5FB46}"/>
          </ac:spMkLst>
        </pc:spChg>
        <pc:spChg chg="add del">
          <ac:chgData name="Katie Ruddy" userId="a958ee1cd2223a3a" providerId="LiveId" clId="{46EE2810-31BC-4B21-9B9A-E5DD02B70B67}" dt="2022-12-11T22:17:22.583" v="139" actId="26606"/>
          <ac:spMkLst>
            <pc:docMk/>
            <pc:sldMk cId="779226477" sldId="269"/>
            <ac:spMk id="1033" creationId="{D880886B-02ED-4317-9236-CB60C22CF7F3}"/>
          </ac:spMkLst>
        </pc:spChg>
        <pc:spChg chg="add del">
          <ac:chgData name="Katie Ruddy" userId="a958ee1cd2223a3a" providerId="LiveId" clId="{46EE2810-31BC-4B21-9B9A-E5DD02B70B67}" dt="2022-12-11T22:17:22.583" v="139" actId="26606"/>
          <ac:spMkLst>
            <pc:docMk/>
            <pc:sldMk cId="779226477" sldId="269"/>
            <ac:spMk id="1035" creationId="{28C31856-6ABF-41FD-B683-B06E5FFF926B}"/>
          </ac:spMkLst>
        </pc:spChg>
        <pc:spChg chg="add del">
          <ac:chgData name="Katie Ruddy" userId="a958ee1cd2223a3a" providerId="LiveId" clId="{46EE2810-31BC-4B21-9B9A-E5DD02B70B67}" dt="2022-12-11T22:17:24.998" v="141" actId="26606"/>
          <ac:spMkLst>
            <pc:docMk/>
            <pc:sldMk cId="779226477" sldId="269"/>
            <ac:spMk id="1037" creationId="{C4879EFC-8E62-4E00-973C-C45EE9EC676D}"/>
          </ac:spMkLst>
        </pc:spChg>
        <pc:spChg chg="add del">
          <ac:chgData name="Katie Ruddy" userId="a958ee1cd2223a3a" providerId="LiveId" clId="{46EE2810-31BC-4B21-9B9A-E5DD02B70B67}" dt="2022-12-11T22:17:24.998" v="141" actId="26606"/>
          <ac:spMkLst>
            <pc:docMk/>
            <pc:sldMk cId="779226477" sldId="269"/>
            <ac:spMk id="1038" creationId="{D6A9C53F-5F90-40A5-8C85-5412D39C8C68}"/>
          </ac:spMkLst>
        </pc:spChg>
        <pc:spChg chg="add">
          <ac:chgData name="Katie Ruddy" userId="a958ee1cd2223a3a" providerId="LiveId" clId="{46EE2810-31BC-4B21-9B9A-E5DD02B70B67}" dt="2022-12-11T22:17:25.014" v="142" actId="26606"/>
          <ac:spMkLst>
            <pc:docMk/>
            <pc:sldMk cId="779226477" sldId="269"/>
            <ac:spMk id="1040" creationId="{D880886B-02ED-4317-9236-CB60C22CF7F3}"/>
          </ac:spMkLst>
        </pc:spChg>
        <pc:spChg chg="add">
          <ac:chgData name="Katie Ruddy" userId="a958ee1cd2223a3a" providerId="LiveId" clId="{46EE2810-31BC-4B21-9B9A-E5DD02B70B67}" dt="2022-12-11T22:17:25.014" v="142" actId="26606"/>
          <ac:spMkLst>
            <pc:docMk/>
            <pc:sldMk cId="779226477" sldId="269"/>
            <ac:spMk id="1041" creationId="{28C31856-6ABF-41FD-B683-B06E5FFF926B}"/>
          </ac:spMkLst>
        </pc:spChg>
        <pc:picChg chg="mod ord">
          <ac:chgData name="Katie Ruddy" userId="a958ee1cd2223a3a" providerId="LiveId" clId="{46EE2810-31BC-4B21-9B9A-E5DD02B70B67}" dt="2022-12-11T22:17:25.014" v="142" actId="26606"/>
          <ac:picMkLst>
            <pc:docMk/>
            <pc:sldMk cId="779226477" sldId="269"/>
            <ac:picMk id="1026" creationId="{8A2E1136-15E8-9373-8679-7E0BD77032C9}"/>
          </ac:picMkLst>
        </pc:picChg>
        <pc:picChg chg="mod">
          <ac:chgData name="Katie Ruddy" userId="a958ee1cd2223a3a" providerId="LiveId" clId="{46EE2810-31BC-4B21-9B9A-E5DD02B70B67}" dt="2022-12-11T22:17:25.014" v="142" actId="26606"/>
          <ac:picMkLst>
            <pc:docMk/>
            <pc:sldMk cId="779226477" sldId="269"/>
            <ac:picMk id="1028" creationId="{2A2DD663-3F27-CDB9-FC02-956DAB2A17EE}"/>
          </ac:picMkLst>
        </pc:picChg>
      </pc:sldChg>
      <pc:sldChg chg="addSp delSp modSp mod setBg">
        <pc:chgData name="Katie Ruddy" userId="a958ee1cd2223a3a" providerId="LiveId" clId="{46EE2810-31BC-4B21-9B9A-E5DD02B70B67}" dt="2022-12-11T22:14:14.706" v="14" actId="26606"/>
        <pc:sldMkLst>
          <pc:docMk/>
          <pc:sldMk cId="2062736612" sldId="270"/>
        </pc:sldMkLst>
        <pc:spChg chg="mod">
          <ac:chgData name="Katie Ruddy" userId="a958ee1cd2223a3a" providerId="LiveId" clId="{46EE2810-31BC-4B21-9B9A-E5DD02B70B67}" dt="2022-12-11T22:14:14.706" v="14" actId="26606"/>
          <ac:spMkLst>
            <pc:docMk/>
            <pc:sldMk cId="2062736612" sldId="270"/>
            <ac:spMk id="2" creationId="{590292DE-72BE-953C-21A6-115B19FAF028}"/>
          </ac:spMkLst>
        </pc:spChg>
        <pc:spChg chg="add del">
          <ac:chgData name="Katie Ruddy" userId="a958ee1cd2223a3a" providerId="LiveId" clId="{46EE2810-31BC-4B21-9B9A-E5DD02B70B67}" dt="2022-12-11T22:14:03.667" v="9" actId="26606"/>
          <ac:spMkLst>
            <pc:docMk/>
            <pc:sldMk cId="2062736612" sldId="270"/>
            <ac:spMk id="9" creationId="{3E443FD7-A66B-4AA0-872D-B088B9BC5F17}"/>
          </ac:spMkLst>
        </pc:spChg>
        <pc:spChg chg="add del">
          <ac:chgData name="Katie Ruddy" userId="a958ee1cd2223a3a" providerId="LiveId" clId="{46EE2810-31BC-4B21-9B9A-E5DD02B70B67}" dt="2022-12-11T22:14:03.667" v="9" actId="26606"/>
          <ac:spMkLst>
            <pc:docMk/>
            <pc:sldMk cId="2062736612" sldId="270"/>
            <ac:spMk id="11" creationId="{C04BE0EF-3561-49B4-9A29-F283168A91C7}"/>
          </ac:spMkLst>
        </pc:spChg>
        <pc:spChg chg="add del">
          <ac:chgData name="Katie Ruddy" userId="a958ee1cd2223a3a" providerId="LiveId" clId="{46EE2810-31BC-4B21-9B9A-E5DD02B70B67}" dt="2022-12-11T22:14:07.335" v="11" actId="26606"/>
          <ac:spMkLst>
            <pc:docMk/>
            <pc:sldMk cId="2062736612" sldId="270"/>
            <ac:spMk id="18" creationId="{5964CBE2-084A-47DF-A704-CF5F6217B569}"/>
          </ac:spMkLst>
        </pc:spChg>
        <pc:spChg chg="add del">
          <ac:chgData name="Katie Ruddy" userId="a958ee1cd2223a3a" providerId="LiveId" clId="{46EE2810-31BC-4B21-9B9A-E5DD02B70B67}" dt="2022-12-11T22:14:14.691" v="13" actId="26606"/>
          <ac:spMkLst>
            <pc:docMk/>
            <pc:sldMk cId="2062736612" sldId="270"/>
            <ac:spMk id="21" creationId="{3E443FD7-A66B-4AA0-872D-B088B9BC5F17}"/>
          </ac:spMkLst>
        </pc:spChg>
        <pc:spChg chg="add del">
          <ac:chgData name="Katie Ruddy" userId="a958ee1cd2223a3a" providerId="LiveId" clId="{46EE2810-31BC-4B21-9B9A-E5DD02B70B67}" dt="2022-12-11T22:14:14.691" v="13" actId="26606"/>
          <ac:spMkLst>
            <pc:docMk/>
            <pc:sldMk cId="2062736612" sldId="270"/>
            <ac:spMk id="22" creationId="{C04BE0EF-3561-49B4-9A29-F283168A91C7}"/>
          </ac:spMkLst>
        </pc:spChg>
        <pc:spChg chg="add">
          <ac:chgData name="Katie Ruddy" userId="a958ee1cd2223a3a" providerId="LiveId" clId="{46EE2810-31BC-4B21-9B9A-E5DD02B70B67}" dt="2022-12-11T22:14:14.706" v="14" actId="26606"/>
          <ac:spMkLst>
            <pc:docMk/>
            <pc:sldMk cId="2062736612" sldId="270"/>
            <ac:spMk id="24" creationId="{16F9E488-0718-4E1E-9D12-26779F606252}"/>
          </ac:spMkLst>
        </pc:spChg>
        <pc:spChg chg="add">
          <ac:chgData name="Katie Ruddy" userId="a958ee1cd2223a3a" providerId="LiveId" clId="{46EE2810-31BC-4B21-9B9A-E5DD02B70B67}" dt="2022-12-11T22:14:14.706" v="14" actId="26606"/>
          <ac:spMkLst>
            <pc:docMk/>
            <pc:sldMk cId="2062736612" sldId="270"/>
            <ac:spMk id="25" creationId="{FA6F8ABB-6C5D-4349-9E1B-198D1ABFA804}"/>
          </ac:spMkLst>
        </pc:spChg>
        <pc:grpChg chg="add">
          <ac:chgData name="Katie Ruddy" userId="a958ee1cd2223a3a" providerId="LiveId" clId="{46EE2810-31BC-4B21-9B9A-E5DD02B70B67}" dt="2022-12-11T22:14:14.706" v="14" actId="26606"/>
          <ac:grpSpMkLst>
            <pc:docMk/>
            <pc:sldMk cId="2062736612" sldId="270"/>
            <ac:grpSpMk id="13" creationId="{5CA4BCD1-F813-4A68-8727-7A3DE67AC57F}"/>
          </ac:grpSpMkLst>
        </pc:grpChg>
        <pc:grpChg chg="add del">
          <ac:chgData name="Katie Ruddy" userId="a958ee1cd2223a3a" providerId="LiveId" clId="{46EE2810-31BC-4B21-9B9A-E5DD02B70B67}" dt="2022-12-11T22:14:07.335" v="11" actId="26606"/>
          <ac:grpSpMkLst>
            <pc:docMk/>
            <pc:sldMk cId="2062736612" sldId="270"/>
            <ac:grpSpMk id="19" creationId="{9523617D-D84A-4054-95AA-9F89131D5FBB}"/>
          </ac:grpSpMkLst>
        </pc:grpChg>
        <pc:picChg chg="mod">
          <ac:chgData name="Katie Ruddy" userId="a958ee1cd2223a3a" providerId="LiveId" clId="{46EE2810-31BC-4B21-9B9A-E5DD02B70B67}" dt="2022-12-11T22:14:14.706" v="14" actId="26606"/>
          <ac:picMkLst>
            <pc:docMk/>
            <pc:sldMk cId="2062736612" sldId="270"/>
            <ac:picMk id="4" creationId="{89065CD9-329A-E1F4-F2D0-13B004274778}"/>
          </ac:picMkLst>
        </pc:picChg>
      </pc:sldChg>
      <pc:sldChg chg="addSp modSp new mod setBg">
        <pc:chgData name="Katie Ruddy" userId="a958ee1cd2223a3a" providerId="LiveId" clId="{46EE2810-31BC-4B21-9B9A-E5DD02B70B67}" dt="2022-12-11T22:20:14.694" v="219" actId="26606"/>
        <pc:sldMkLst>
          <pc:docMk/>
          <pc:sldMk cId="3435457759" sldId="271"/>
        </pc:sldMkLst>
        <pc:spChg chg="mod">
          <ac:chgData name="Katie Ruddy" userId="a958ee1cd2223a3a" providerId="LiveId" clId="{46EE2810-31BC-4B21-9B9A-E5DD02B70B67}" dt="2022-12-11T22:20:14.694" v="219" actId="26606"/>
          <ac:spMkLst>
            <pc:docMk/>
            <pc:sldMk cId="3435457759" sldId="271"/>
            <ac:spMk id="2" creationId="{27E19AB6-8D09-6967-D3AE-150537C5FBB4}"/>
          </ac:spMkLst>
        </pc:spChg>
        <pc:spChg chg="mod">
          <ac:chgData name="Katie Ruddy" userId="a958ee1cd2223a3a" providerId="LiveId" clId="{46EE2810-31BC-4B21-9B9A-E5DD02B70B67}" dt="2022-12-11T22:20:14.694" v="219" actId="26606"/>
          <ac:spMkLst>
            <pc:docMk/>
            <pc:sldMk cId="3435457759" sldId="271"/>
            <ac:spMk id="3" creationId="{029687C9-EE52-E99E-4D3F-E8F69EE50B05}"/>
          </ac:spMkLst>
        </pc:spChg>
        <pc:spChg chg="add">
          <ac:chgData name="Katie Ruddy" userId="a958ee1cd2223a3a" providerId="LiveId" clId="{46EE2810-31BC-4B21-9B9A-E5DD02B70B67}" dt="2022-12-11T22:20:14.694" v="219" actId="26606"/>
          <ac:spMkLst>
            <pc:docMk/>
            <pc:sldMk cId="3435457759" sldId="271"/>
            <ac:spMk id="8" creationId="{777A147A-9ED8-46B4-8660-1B3C2AA880B5}"/>
          </ac:spMkLst>
        </pc:spChg>
        <pc:spChg chg="add">
          <ac:chgData name="Katie Ruddy" userId="a958ee1cd2223a3a" providerId="LiveId" clId="{46EE2810-31BC-4B21-9B9A-E5DD02B70B67}" dt="2022-12-11T22:20:14.694" v="219" actId="26606"/>
          <ac:spMkLst>
            <pc:docMk/>
            <pc:sldMk cId="3435457759" sldId="271"/>
            <ac:spMk id="10" creationId="{5D6C15A0-C087-4593-8414-2B4EC1CDC3DE}"/>
          </ac:spMkLst>
        </pc:spChg>
      </pc:sldChg>
      <pc:sldChg chg="addSp delSp modSp new mod setBg">
        <pc:chgData name="Katie Ruddy" userId="a958ee1cd2223a3a" providerId="LiveId" clId="{46EE2810-31BC-4B21-9B9A-E5DD02B70B67}" dt="2022-12-11T22:27:23.157" v="329" actId="26606"/>
        <pc:sldMkLst>
          <pc:docMk/>
          <pc:sldMk cId="951412718" sldId="272"/>
        </pc:sldMkLst>
        <pc:spChg chg="mod">
          <ac:chgData name="Katie Ruddy" userId="a958ee1cd2223a3a" providerId="LiveId" clId="{46EE2810-31BC-4B21-9B9A-E5DD02B70B67}" dt="2022-12-11T22:27:23.157" v="329" actId="26606"/>
          <ac:spMkLst>
            <pc:docMk/>
            <pc:sldMk cId="951412718" sldId="272"/>
            <ac:spMk id="2" creationId="{E12830B9-E72D-5404-EFB9-CC9AF10DC352}"/>
          </ac:spMkLst>
        </pc:spChg>
        <pc:spChg chg="del mod">
          <ac:chgData name="Katie Ruddy" userId="a958ee1cd2223a3a" providerId="LiveId" clId="{46EE2810-31BC-4B21-9B9A-E5DD02B70B67}" dt="2022-12-11T22:27:08.553" v="326"/>
          <ac:spMkLst>
            <pc:docMk/>
            <pc:sldMk cId="951412718" sldId="272"/>
            <ac:spMk id="3" creationId="{0D166AB7-D13C-0580-7A92-1E480B4EF7D2}"/>
          </ac:spMkLst>
        </pc:spChg>
        <pc:spChg chg="add del">
          <ac:chgData name="Katie Ruddy" userId="a958ee1cd2223a3a" providerId="LiveId" clId="{46EE2810-31BC-4B21-9B9A-E5DD02B70B67}" dt="2022-12-11T22:27:23.157" v="328" actId="26606"/>
          <ac:spMkLst>
            <pc:docMk/>
            <pc:sldMk cId="951412718" sldId="272"/>
            <ac:spMk id="2055" creationId="{16C5FA50-8D52-4617-AF91-5C7B1C8352F1}"/>
          </ac:spMkLst>
        </pc:spChg>
        <pc:spChg chg="add del">
          <ac:chgData name="Katie Ruddy" userId="a958ee1cd2223a3a" providerId="LiveId" clId="{46EE2810-31BC-4B21-9B9A-E5DD02B70B67}" dt="2022-12-11T22:27:23.157" v="328" actId="26606"/>
          <ac:spMkLst>
            <pc:docMk/>
            <pc:sldMk cId="951412718" sldId="272"/>
            <ac:spMk id="2057" creationId="{E223798C-12AD-4B0C-A50C-D676347D67CF}"/>
          </ac:spMkLst>
        </pc:spChg>
        <pc:picChg chg="add mod">
          <ac:chgData name="Katie Ruddy" userId="a958ee1cd2223a3a" providerId="LiveId" clId="{46EE2810-31BC-4B21-9B9A-E5DD02B70B67}" dt="2022-12-11T22:27:23.157" v="329" actId="26606"/>
          <ac:picMkLst>
            <pc:docMk/>
            <pc:sldMk cId="951412718" sldId="272"/>
            <ac:picMk id="2050" creationId="{13E7D538-B28D-0A9F-DFC6-F05B869DAF27}"/>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8CB077-E58B-6530-C8B7-1FE2D76D1BB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E73EFE7-2E2F-8630-4583-A2D49EA2F80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AF2F816-1CF8-769E-BC64-660C1351F04E}"/>
              </a:ext>
            </a:extLst>
          </p:cNvPr>
          <p:cNvSpPr>
            <a:spLocks noGrp="1"/>
          </p:cNvSpPr>
          <p:nvPr>
            <p:ph type="dt" sz="half" idx="10"/>
          </p:nvPr>
        </p:nvSpPr>
        <p:spPr/>
        <p:txBody>
          <a:bodyPr/>
          <a:lstStyle/>
          <a:p>
            <a:fld id="{7828F49F-31D8-4EE2-B758-3EC347F6A62E}" type="datetimeFigureOut">
              <a:rPr lang="en-GB" smtClean="0"/>
              <a:t>11/12/2022</a:t>
            </a:fld>
            <a:endParaRPr lang="en-GB"/>
          </a:p>
        </p:txBody>
      </p:sp>
      <p:sp>
        <p:nvSpPr>
          <p:cNvPr id="5" name="Footer Placeholder 4">
            <a:extLst>
              <a:ext uri="{FF2B5EF4-FFF2-40B4-BE49-F238E27FC236}">
                <a16:creationId xmlns:a16="http://schemas.microsoft.com/office/drawing/2014/main" id="{3AEF3782-FFBB-A450-C522-C8C4865555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67B197-812D-F8F5-97A8-5AE8874B3D5A}"/>
              </a:ext>
            </a:extLst>
          </p:cNvPr>
          <p:cNvSpPr>
            <a:spLocks noGrp="1"/>
          </p:cNvSpPr>
          <p:nvPr>
            <p:ph type="sldNum" sz="quarter" idx="12"/>
          </p:nvPr>
        </p:nvSpPr>
        <p:spPr/>
        <p:txBody>
          <a:bodyPr/>
          <a:lstStyle/>
          <a:p>
            <a:fld id="{1A27A1A7-F52C-4FB8-B682-185D3CF8D54C}" type="slidenum">
              <a:rPr lang="en-GB" smtClean="0"/>
              <a:t>‹#›</a:t>
            </a:fld>
            <a:endParaRPr lang="en-GB"/>
          </a:p>
        </p:txBody>
      </p:sp>
    </p:spTree>
    <p:extLst>
      <p:ext uri="{BB962C8B-B14F-4D97-AF65-F5344CB8AC3E}">
        <p14:creationId xmlns:p14="http://schemas.microsoft.com/office/powerpoint/2010/main" val="2899088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9ACF22-D7F5-8CC1-0AD7-5AA7F7DE641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5CC1E6F-BA49-06BA-5D5F-29962350BDA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8341F4-2D07-7C83-EC13-22F2621C858D}"/>
              </a:ext>
            </a:extLst>
          </p:cNvPr>
          <p:cNvSpPr>
            <a:spLocks noGrp="1"/>
          </p:cNvSpPr>
          <p:nvPr>
            <p:ph type="dt" sz="half" idx="10"/>
          </p:nvPr>
        </p:nvSpPr>
        <p:spPr/>
        <p:txBody>
          <a:bodyPr/>
          <a:lstStyle/>
          <a:p>
            <a:fld id="{7828F49F-31D8-4EE2-B758-3EC347F6A62E}" type="datetimeFigureOut">
              <a:rPr lang="en-GB" smtClean="0"/>
              <a:t>11/12/2022</a:t>
            </a:fld>
            <a:endParaRPr lang="en-GB"/>
          </a:p>
        </p:txBody>
      </p:sp>
      <p:sp>
        <p:nvSpPr>
          <p:cNvPr id="5" name="Footer Placeholder 4">
            <a:extLst>
              <a:ext uri="{FF2B5EF4-FFF2-40B4-BE49-F238E27FC236}">
                <a16:creationId xmlns:a16="http://schemas.microsoft.com/office/drawing/2014/main" id="{E1B7DF05-0FD8-A5F6-78FF-12AFCDB6E1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08735D-8342-B03E-6499-A7B6A5BF39EA}"/>
              </a:ext>
            </a:extLst>
          </p:cNvPr>
          <p:cNvSpPr>
            <a:spLocks noGrp="1"/>
          </p:cNvSpPr>
          <p:nvPr>
            <p:ph type="sldNum" sz="quarter" idx="12"/>
          </p:nvPr>
        </p:nvSpPr>
        <p:spPr/>
        <p:txBody>
          <a:bodyPr/>
          <a:lstStyle/>
          <a:p>
            <a:fld id="{1A27A1A7-F52C-4FB8-B682-185D3CF8D54C}" type="slidenum">
              <a:rPr lang="en-GB" smtClean="0"/>
              <a:t>‹#›</a:t>
            </a:fld>
            <a:endParaRPr lang="en-GB"/>
          </a:p>
        </p:txBody>
      </p:sp>
    </p:spTree>
    <p:extLst>
      <p:ext uri="{BB962C8B-B14F-4D97-AF65-F5344CB8AC3E}">
        <p14:creationId xmlns:p14="http://schemas.microsoft.com/office/powerpoint/2010/main" val="15377424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8423E-7E24-05DD-A723-8395E74A390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EE2430D-DD84-3DEF-C3E3-FC8D093F802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8A09C2C-EA74-75CB-B7A4-6BF508D59FFB}"/>
              </a:ext>
            </a:extLst>
          </p:cNvPr>
          <p:cNvSpPr>
            <a:spLocks noGrp="1"/>
          </p:cNvSpPr>
          <p:nvPr>
            <p:ph type="dt" sz="half" idx="10"/>
          </p:nvPr>
        </p:nvSpPr>
        <p:spPr/>
        <p:txBody>
          <a:bodyPr/>
          <a:lstStyle/>
          <a:p>
            <a:fld id="{7828F49F-31D8-4EE2-B758-3EC347F6A62E}" type="datetimeFigureOut">
              <a:rPr lang="en-GB" smtClean="0"/>
              <a:t>11/12/2022</a:t>
            </a:fld>
            <a:endParaRPr lang="en-GB"/>
          </a:p>
        </p:txBody>
      </p:sp>
      <p:sp>
        <p:nvSpPr>
          <p:cNvPr id="5" name="Footer Placeholder 4">
            <a:extLst>
              <a:ext uri="{FF2B5EF4-FFF2-40B4-BE49-F238E27FC236}">
                <a16:creationId xmlns:a16="http://schemas.microsoft.com/office/drawing/2014/main" id="{844CF65F-0ED3-CED4-8D7B-99D32FBB7E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50697F-EBAB-0A83-40E6-AED61802C10A}"/>
              </a:ext>
            </a:extLst>
          </p:cNvPr>
          <p:cNvSpPr>
            <a:spLocks noGrp="1"/>
          </p:cNvSpPr>
          <p:nvPr>
            <p:ph type="sldNum" sz="quarter" idx="12"/>
          </p:nvPr>
        </p:nvSpPr>
        <p:spPr/>
        <p:txBody>
          <a:bodyPr/>
          <a:lstStyle/>
          <a:p>
            <a:fld id="{1A27A1A7-F52C-4FB8-B682-185D3CF8D54C}" type="slidenum">
              <a:rPr lang="en-GB" smtClean="0"/>
              <a:t>‹#›</a:t>
            </a:fld>
            <a:endParaRPr lang="en-GB"/>
          </a:p>
        </p:txBody>
      </p:sp>
    </p:spTree>
    <p:extLst>
      <p:ext uri="{BB962C8B-B14F-4D97-AF65-F5344CB8AC3E}">
        <p14:creationId xmlns:p14="http://schemas.microsoft.com/office/powerpoint/2010/main" val="926521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F352E-5B86-A444-5922-5A14E8BA1E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891908B-7A4E-C190-9646-D436CB1CFA9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090DF11-BD09-DF6B-3433-17F52EA2BA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6BD0661-2D7B-E89F-3542-935E8F38BA62}"/>
              </a:ext>
            </a:extLst>
          </p:cNvPr>
          <p:cNvSpPr>
            <a:spLocks noGrp="1"/>
          </p:cNvSpPr>
          <p:nvPr>
            <p:ph type="dt" sz="half" idx="10"/>
          </p:nvPr>
        </p:nvSpPr>
        <p:spPr/>
        <p:txBody>
          <a:bodyPr/>
          <a:lstStyle/>
          <a:p>
            <a:fld id="{7828F49F-31D8-4EE2-B758-3EC347F6A62E}" type="datetimeFigureOut">
              <a:rPr lang="en-GB" smtClean="0"/>
              <a:t>11/12/2022</a:t>
            </a:fld>
            <a:endParaRPr lang="en-GB"/>
          </a:p>
        </p:txBody>
      </p:sp>
      <p:sp>
        <p:nvSpPr>
          <p:cNvPr id="6" name="Footer Placeholder 5">
            <a:extLst>
              <a:ext uri="{FF2B5EF4-FFF2-40B4-BE49-F238E27FC236}">
                <a16:creationId xmlns:a16="http://schemas.microsoft.com/office/drawing/2014/main" id="{74D88021-A7C9-3397-4B5B-9D632B8E78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959005-883A-C303-4DC4-18626E6CE6FD}"/>
              </a:ext>
            </a:extLst>
          </p:cNvPr>
          <p:cNvSpPr>
            <a:spLocks noGrp="1"/>
          </p:cNvSpPr>
          <p:nvPr>
            <p:ph type="sldNum" sz="quarter" idx="12"/>
          </p:nvPr>
        </p:nvSpPr>
        <p:spPr/>
        <p:txBody>
          <a:bodyPr/>
          <a:lstStyle/>
          <a:p>
            <a:fld id="{1A27A1A7-F52C-4FB8-B682-185D3CF8D54C}" type="slidenum">
              <a:rPr lang="en-GB" smtClean="0"/>
              <a:t>‹#›</a:t>
            </a:fld>
            <a:endParaRPr lang="en-GB"/>
          </a:p>
        </p:txBody>
      </p:sp>
    </p:spTree>
    <p:extLst>
      <p:ext uri="{BB962C8B-B14F-4D97-AF65-F5344CB8AC3E}">
        <p14:creationId xmlns:p14="http://schemas.microsoft.com/office/powerpoint/2010/main" val="7924415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D2814-781F-4AF5-77E9-CFFBCC67EB6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5F33D77-AA7B-9085-20AC-9C61A3D11DB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0C0159E-2194-DBEE-9D98-118896B709E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C41FE92-CDC9-71B1-47CC-0A48DEFDF04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552C0AE-828E-E4E7-F7E2-68BA9B52F61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DF7553C-50C5-48DC-5F5B-DAF2776DD8BC}"/>
              </a:ext>
            </a:extLst>
          </p:cNvPr>
          <p:cNvSpPr>
            <a:spLocks noGrp="1"/>
          </p:cNvSpPr>
          <p:nvPr>
            <p:ph type="dt" sz="half" idx="10"/>
          </p:nvPr>
        </p:nvSpPr>
        <p:spPr/>
        <p:txBody>
          <a:bodyPr/>
          <a:lstStyle/>
          <a:p>
            <a:fld id="{7828F49F-31D8-4EE2-B758-3EC347F6A62E}" type="datetimeFigureOut">
              <a:rPr lang="en-GB" smtClean="0"/>
              <a:t>11/12/2022</a:t>
            </a:fld>
            <a:endParaRPr lang="en-GB"/>
          </a:p>
        </p:txBody>
      </p:sp>
      <p:sp>
        <p:nvSpPr>
          <p:cNvPr id="8" name="Footer Placeholder 7">
            <a:extLst>
              <a:ext uri="{FF2B5EF4-FFF2-40B4-BE49-F238E27FC236}">
                <a16:creationId xmlns:a16="http://schemas.microsoft.com/office/drawing/2014/main" id="{A5B13035-306D-847E-4DC5-87EA4301A52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06E0589-BA55-1C38-19A0-3D487CDB35A4}"/>
              </a:ext>
            </a:extLst>
          </p:cNvPr>
          <p:cNvSpPr>
            <a:spLocks noGrp="1"/>
          </p:cNvSpPr>
          <p:nvPr>
            <p:ph type="sldNum" sz="quarter" idx="12"/>
          </p:nvPr>
        </p:nvSpPr>
        <p:spPr/>
        <p:txBody>
          <a:bodyPr/>
          <a:lstStyle/>
          <a:p>
            <a:fld id="{1A27A1A7-F52C-4FB8-B682-185D3CF8D54C}" type="slidenum">
              <a:rPr lang="en-GB" smtClean="0"/>
              <a:t>‹#›</a:t>
            </a:fld>
            <a:endParaRPr lang="en-GB"/>
          </a:p>
        </p:txBody>
      </p:sp>
    </p:spTree>
    <p:extLst>
      <p:ext uri="{BB962C8B-B14F-4D97-AF65-F5344CB8AC3E}">
        <p14:creationId xmlns:p14="http://schemas.microsoft.com/office/powerpoint/2010/main" val="41860933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BB2A59-9C77-4F17-415C-A2F59F1B441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930FCEA-1A0C-54AC-E4D8-D9CEC419F1DB}"/>
              </a:ext>
            </a:extLst>
          </p:cNvPr>
          <p:cNvSpPr>
            <a:spLocks noGrp="1"/>
          </p:cNvSpPr>
          <p:nvPr>
            <p:ph type="dt" sz="half" idx="10"/>
          </p:nvPr>
        </p:nvSpPr>
        <p:spPr/>
        <p:txBody>
          <a:bodyPr/>
          <a:lstStyle/>
          <a:p>
            <a:fld id="{7828F49F-31D8-4EE2-B758-3EC347F6A62E}" type="datetimeFigureOut">
              <a:rPr lang="en-GB" smtClean="0"/>
              <a:t>11/12/2022</a:t>
            </a:fld>
            <a:endParaRPr lang="en-GB"/>
          </a:p>
        </p:txBody>
      </p:sp>
      <p:sp>
        <p:nvSpPr>
          <p:cNvPr id="4" name="Footer Placeholder 3">
            <a:extLst>
              <a:ext uri="{FF2B5EF4-FFF2-40B4-BE49-F238E27FC236}">
                <a16:creationId xmlns:a16="http://schemas.microsoft.com/office/drawing/2014/main" id="{B3A1A53B-2551-B539-45B8-835512FFAB3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0FFE20A-DEEC-B449-FF5C-E47A7F36D939}"/>
              </a:ext>
            </a:extLst>
          </p:cNvPr>
          <p:cNvSpPr>
            <a:spLocks noGrp="1"/>
          </p:cNvSpPr>
          <p:nvPr>
            <p:ph type="sldNum" sz="quarter" idx="12"/>
          </p:nvPr>
        </p:nvSpPr>
        <p:spPr/>
        <p:txBody>
          <a:bodyPr/>
          <a:lstStyle/>
          <a:p>
            <a:fld id="{1A27A1A7-F52C-4FB8-B682-185D3CF8D54C}" type="slidenum">
              <a:rPr lang="en-GB" smtClean="0"/>
              <a:t>‹#›</a:t>
            </a:fld>
            <a:endParaRPr lang="en-GB"/>
          </a:p>
        </p:txBody>
      </p:sp>
    </p:spTree>
    <p:extLst>
      <p:ext uri="{BB962C8B-B14F-4D97-AF65-F5344CB8AC3E}">
        <p14:creationId xmlns:p14="http://schemas.microsoft.com/office/powerpoint/2010/main" val="14781023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3F19168-8D5E-AA54-9C7A-45934F2BA7C2}"/>
              </a:ext>
            </a:extLst>
          </p:cNvPr>
          <p:cNvSpPr>
            <a:spLocks noGrp="1"/>
          </p:cNvSpPr>
          <p:nvPr>
            <p:ph type="dt" sz="half" idx="10"/>
          </p:nvPr>
        </p:nvSpPr>
        <p:spPr/>
        <p:txBody>
          <a:bodyPr/>
          <a:lstStyle/>
          <a:p>
            <a:fld id="{7828F49F-31D8-4EE2-B758-3EC347F6A62E}" type="datetimeFigureOut">
              <a:rPr lang="en-GB" smtClean="0"/>
              <a:t>11/12/2022</a:t>
            </a:fld>
            <a:endParaRPr lang="en-GB"/>
          </a:p>
        </p:txBody>
      </p:sp>
      <p:sp>
        <p:nvSpPr>
          <p:cNvPr id="3" name="Footer Placeholder 2">
            <a:extLst>
              <a:ext uri="{FF2B5EF4-FFF2-40B4-BE49-F238E27FC236}">
                <a16:creationId xmlns:a16="http://schemas.microsoft.com/office/drawing/2014/main" id="{4526C9A1-761C-4269-3BA7-DC675A31D0E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29562AE-75E1-790D-793E-DAD4469CCF3C}"/>
              </a:ext>
            </a:extLst>
          </p:cNvPr>
          <p:cNvSpPr>
            <a:spLocks noGrp="1"/>
          </p:cNvSpPr>
          <p:nvPr>
            <p:ph type="sldNum" sz="quarter" idx="12"/>
          </p:nvPr>
        </p:nvSpPr>
        <p:spPr/>
        <p:txBody>
          <a:bodyPr/>
          <a:lstStyle/>
          <a:p>
            <a:fld id="{1A27A1A7-F52C-4FB8-B682-185D3CF8D54C}" type="slidenum">
              <a:rPr lang="en-GB" smtClean="0"/>
              <a:t>‹#›</a:t>
            </a:fld>
            <a:endParaRPr lang="en-GB"/>
          </a:p>
        </p:txBody>
      </p:sp>
    </p:spTree>
    <p:extLst>
      <p:ext uri="{BB962C8B-B14F-4D97-AF65-F5344CB8AC3E}">
        <p14:creationId xmlns:p14="http://schemas.microsoft.com/office/powerpoint/2010/main" val="32565242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70209E-93F5-72CF-1B44-4C6CB49D4A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4FEA12E-B947-3A21-35B6-06132EAACB7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94813AF-C490-EEB3-5337-A13952D383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1BEB15-D729-03C1-50DD-20D260AEAF46}"/>
              </a:ext>
            </a:extLst>
          </p:cNvPr>
          <p:cNvSpPr>
            <a:spLocks noGrp="1"/>
          </p:cNvSpPr>
          <p:nvPr>
            <p:ph type="dt" sz="half" idx="10"/>
          </p:nvPr>
        </p:nvSpPr>
        <p:spPr/>
        <p:txBody>
          <a:bodyPr/>
          <a:lstStyle/>
          <a:p>
            <a:fld id="{7828F49F-31D8-4EE2-B758-3EC347F6A62E}" type="datetimeFigureOut">
              <a:rPr lang="en-GB" smtClean="0"/>
              <a:t>11/12/2022</a:t>
            </a:fld>
            <a:endParaRPr lang="en-GB"/>
          </a:p>
        </p:txBody>
      </p:sp>
      <p:sp>
        <p:nvSpPr>
          <p:cNvPr id="6" name="Footer Placeholder 5">
            <a:extLst>
              <a:ext uri="{FF2B5EF4-FFF2-40B4-BE49-F238E27FC236}">
                <a16:creationId xmlns:a16="http://schemas.microsoft.com/office/drawing/2014/main" id="{0128487D-CE2C-5463-1F44-CD2F38725D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D361AD-9C04-48D7-A334-125989949EAE}"/>
              </a:ext>
            </a:extLst>
          </p:cNvPr>
          <p:cNvSpPr>
            <a:spLocks noGrp="1"/>
          </p:cNvSpPr>
          <p:nvPr>
            <p:ph type="sldNum" sz="quarter" idx="12"/>
          </p:nvPr>
        </p:nvSpPr>
        <p:spPr/>
        <p:txBody>
          <a:bodyPr/>
          <a:lstStyle/>
          <a:p>
            <a:fld id="{1A27A1A7-F52C-4FB8-B682-185D3CF8D54C}" type="slidenum">
              <a:rPr lang="en-GB" smtClean="0"/>
              <a:t>‹#›</a:t>
            </a:fld>
            <a:endParaRPr lang="en-GB"/>
          </a:p>
        </p:txBody>
      </p:sp>
    </p:spTree>
    <p:extLst>
      <p:ext uri="{BB962C8B-B14F-4D97-AF65-F5344CB8AC3E}">
        <p14:creationId xmlns:p14="http://schemas.microsoft.com/office/powerpoint/2010/main" val="40079919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5FB59-1495-106B-6467-A688C4929F7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36E3632-CE51-2828-3859-5347046C17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BB0D319-4599-33FA-31BF-04FC96BC89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59679FF-23DE-F5C3-529E-7ACD34A8D314}"/>
              </a:ext>
            </a:extLst>
          </p:cNvPr>
          <p:cNvSpPr>
            <a:spLocks noGrp="1"/>
          </p:cNvSpPr>
          <p:nvPr>
            <p:ph type="dt" sz="half" idx="10"/>
          </p:nvPr>
        </p:nvSpPr>
        <p:spPr/>
        <p:txBody>
          <a:bodyPr/>
          <a:lstStyle/>
          <a:p>
            <a:fld id="{7828F49F-31D8-4EE2-B758-3EC347F6A62E}" type="datetimeFigureOut">
              <a:rPr lang="en-GB" smtClean="0"/>
              <a:t>11/12/2022</a:t>
            </a:fld>
            <a:endParaRPr lang="en-GB"/>
          </a:p>
        </p:txBody>
      </p:sp>
      <p:sp>
        <p:nvSpPr>
          <p:cNvPr id="6" name="Footer Placeholder 5">
            <a:extLst>
              <a:ext uri="{FF2B5EF4-FFF2-40B4-BE49-F238E27FC236}">
                <a16:creationId xmlns:a16="http://schemas.microsoft.com/office/drawing/2014/main" id="{1B3B2A1A-5CD3-7851-6A39-6E5C07A18F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6571E43-BC57-FA56-B70A-78706586D5FF}"/>
              </a:ext>
            </a:extLst>
          </p:cNvPr>
          <p:cNvSpPr>
            <a:spLocks noGrp="1"/>
          </p:cNvSpPr>
          <p:nvPr>
            <p:ph type="sldNum" sz="quarter" idx="12"/>
          </p:nvPr>
        </p:nvSpPr>
        <p:spPr/>
        <p:txBody>
          <a:bodyPr/>
          <a:lstStyle/>
          <a:p>
            <a:fld id="{1A27A1A7-F52C-4FB8-B682-185D3CF8D54C}" type="slidenum">
              <a:rPr lang="en-GB" smtClean="0"/>
              <a:t>‹#›</a:t>
            </a:fld>
            <a:endParaRPr lang="en-GB"/>
          </a:p>
        </p:txBody>
      </p:sp>
    </p:spTree>
    <p:extLst>
      <p:ext uri="{BB962C8B-B14F-4D97-AF65-F5344CB8AC3E}">
        <p14:creationId xmlns:p14="http://schemas.microsoft.com/office/powerpoint/2010/main" val="4756908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1F62F-B334-9145-A693-B8E25D1FB07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E79E634-3BFC-3692-33E8-A6F80597044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95DC23-ED75-F28D-4832-AB9784B8D2B8}"/>
              </a:ext>
            </a:extLst>
          </p:cNvPr>
          <p:cNvSpPr>
            <a:spLocks noGrp="1"/>
          </p:cNvSpPr>
          <p:nvPr>
            <p:ph type="dt" sz="half" idx="10"/>
          </p:nvPr>
        </p:nvSpPr>
        <p:spPr/>
        <p:txBody>
          <a:bodyPr/>
          <a:lstStyle/>
          <a:p>
            <a:fld id="{7828F49F-31D8-4EE2-B758-3EC347F6A62E}" type="datetimeFigureOut">
              <a:rPr lang="en-GB" smtClean="0"/>
              <a:t>11/12/2022</a:t>
            </a:fld>
            <a:endParaRPr lang="en-GB"/>
          </a:p>
        </p:txBody>
      </p:sp>
      <p:sp>
        <p:nvSpPr>
          <p:cNvPr id="5" name="Footer Placeholder 4">
            <a:extLst>
              <a:ext uri="{FF2B5EF4-FFF2-40B4-BE49-F238E27FC236}">
                <a16:creationId xmlns:a16="http://schemas.microsoft.com/office/drawing/2014/main" id="{AD2C8E92-3B97-8AEA-78B9-2214D3A665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D49D5B-ADAB-22DB-4886-397FE8611FD1}"/>
              </a:ext>
            </a:extLst>
          </p:cNvPr>
          <p:cNvSpPr>
            <a:spLocks noGrp="1"/>
          </p:cNvSpPr>
          <p:nvPr>
            <p:ph type="sldNum" sz="quarter" idx="12"/>
          </p:nvPr>
        </p:nvSpPr>
        <p:spPr/>
        <p:txBody>
          <a:bodyPr/>
          <a:lstStyle/>
          <a:p>
            <a:fld id="{1A27A1A7-F52C-4FB8-B682-185D3CF8D54C}" type="slidenum">
              <a:rPr lang="en-GB" smtClean="0"/>
              <a:t>‹#›</a:t>
            </a:fld>
            <a:endParaRPr lang="en-GB"/>
          </a:p>
        </p:txBody>
      </p:sp>
    </p:spTree>
    <p:extLst>
      <p:ext uri="{BB962C8B-B14F-4D97-AF65-F5344CB8AC3E}">
        <p14:creationId xmlns:p14="http://schemas.microsoft.com/office/powerpoint/2010/main" val="23942631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72B8567-CFC9-2C68-7434-A7C6F778ECD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961825D-2DAD-5A0D-7C1B-30F9B0B98DA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B89E7A-A448-A78C-0FBF-96BBBDF2A3E4}"/>
              </a:ext>
            </a:extLst>
          </p:cNvPr>
          <p:cNvSpPr>
            <a:spLocks noGrp="1"/>
          </p:cNvSpPr>
          <p:nvPr>
            <p:ph type="dt" sz="half" idx="10"/>
          </p:nvPr>
        </p:nvSpPr>
        <p:spPr/>
        <p:txBody>
          <a:bodyPr/>
          <a:lstStyle/>
          <a:p>
            <a:fld id="{7828F49F-31D8-4EE2-B758-3EC347F6A62E}" type="datetimeFigureOut">
              <a:rPr lang="en-GB" smtClean="0"/>
              <a:t>11/12/2022</a:t>
            </a:fld>
            <a:endParaRPr lang="en-GB"/>
          </a:p>
        </p:txBody>
      </p:sp>
      <p:sp>
        <p:nvSpPr>
          <p:cNvPr id="5" name="Footer Placeholder 4">
            <a:extLst>
              <a:ext uri="{FF2B5EF4-FFF2-40B4-BE49-F238E27FC236}">
                <a16:creationId xmlns:a16="http://schemas.microsoft.com/office/drawing/2014/main" id="{5C38C107-58A8-A723-05C7-CDEBBA669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B1817F-D1DD-055E-93B8-17480278E618}"/>
              </a:ext>
            </a:extLst>
          </p:cNvPr>
          <p:cNvSpPr>
            <a:spLocks noGrp="1"/>
          </p:cNvSpPr>
          <p:nvPr>
            <p:ph type="sldNum" sz="quarter" idx="12"/>
          </p:nvPr>
        </p:nvSpPr>
        <p:spPr/>
        <p:txBody>
          <a:bodyPr/>
          <a:lstStyle/>
          <a:p>
            <a:fld id="{1A27A1A7-F52C-4FB8-B682-185D3CF8D54C}" type="slidenum">
              <a:rPr lang="en-GB" smtClean="0"/>
              <a:t>‹#›</a:t>
            </a:fld>
            <a:endParaRPr lang="en-GB"/>
          </a:p>
        </p:txBody>
      </p:sp>
    </p:spTree>
    <p:extLst>
      <p:ext uri="{BB962C8B-B14F-4D97-AF65-F5344CB8AC3E}">
        <p14:creationId xmlns:p14="http://schemas.microsoft.com/office/powerpoint/2010/main" val="12541887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4F2E552-BB21-D0FE-9D5F-4F1E361DF8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0AE7AAA-F9D8-84AE-DF74-4B667503F2E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E90DDE-16AE-53D0-15C6-3AE5976804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28F49F-31D8-4EE2-B758-3EC347F6A62E}" type="datetimeFigureOut">
              <a:rPr lang="en-GB" smtClean="0"/>
              <a:t>11/12/2022</a:t>
            </a:fld>
            <a:endParaRPr lang="en-GB"/>
          </a:p>
        </p:txBody>
      </p:sp>
      <p:sp>
        <p:nvSpPr>
          <p:cNvPr id="5" name="Footer Placeholder 4">
            <a:extLst>
              <a:ext uri="{FF2B5EF4-FFF2-40B4-BE49-F238E27FC236}">
                <a16:creationId xmlns:a16="http://schemas.microsoft.com/office/drawing/2014/main" id="{0DBA0083-E3CE-3194-4D40-8F9CC253CA1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0DC3F3D-D7EB-5F2F-0A86-5665E232A2B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27A1A7-F52C-4FB8-B682-185D3CF8D54C}" type="slidenum">
              <a:rPr lang="en-GB" smtClean="0"/>
              <a:t>‹#›</a:t>
            </a:fld>
            <a:endParaRPr lang="en-GB"/>
          </a:p>
        </p:txBody>
      </p:sp>
    </p:spTree>
    <p:extLst>
      <p:ext uri="{BB962C8B-B14F-4D97-AF65-F5344CB8AC3E}">
        <p14:creationId xmlns:p14="http://schemas.microsoft.com/office/powerpoint/2010/main" val="30655679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ideo" Target="https://www.youtube.com/embed/6RkdZDf1jLY?feature=oembed"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ideo" Target="https://www.youtube.com/embed/JIMWOOlR_9g?feature=oembed"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video" Target="https://www.youtube.com/embed/FOCTxcaNHeg?feature=oembed"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xml"/><Relationship Id="rId1" Type="http://schemas.openxmlformats.org/officeDocument/2006/relationships/video" Target="https://www.youtube.com/embed/SbeS5iezIDA?feature=oembe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8" name="Rectangle 1030">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a:extLst>
              <a:ext uri="{FF2B5EF4-FFF2-40B4-BE49-F238E27FC236}">
                <a16:creationId xmlns:a16="http://schemas.microsoft.com/office/drawing/2014/main" id="{524DCE8B-5B51-033F-72ED-9F1CD96C52C0}"/>
              </a:ext>
            </a:extLst>
          </p:cNvPr>
          <p:cNvPicPr>
            <a:picLocks noChangeAspect="1" noChangeArrowheads="1"/>
          </p:cNvPicPr>
          <p:nvPr/>
        </p:nvPicPr>
        <p:blipFill rotWithShape="1">
          <a:blip r:embed="rId2">
            <a:alphaModFix amt="50000"/>
            <a:extLst>
              <a:ext uri="{28A0092B-C50C-407E-A947-70E740481C1C}">
                <a14:useLocalDpi xmlns:a14="http://schemas.microsoft.com/office/drawing/2010/main" val="0"/>
              </a:ext>
            </a:extLst>
          </a:blip>
          <a:srcRect t="22914" r="-1" b="6755"/>
          <a:stretch/>
        </p:blipFill>
        <p:spPr bwMode="auto">
          <a:xfrm>
            <a:off x="20" y="10"/>
            <a:ext cx="1218893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10413F0-BB25-6D60-9815-5FCA6405B0A9}"/>
              </a:ext>
            </a:extLst>
          </p:cNvPr>
          <p:cNvSpPr>
            <a:spLocks noGrp="1"/>
          </p:cNvSpPr>
          <p:nvPr>
            <p:ph type="ctrTitle"/>
          </p:nvPr>
        </p:nvSpPr>
        <p:spPr>
          <a:xfrm>
            <a:off x="1524000" y="1122363"/>
            <a:ext cx="9144000" cy="3063240"/>
          </a:xfrm>
        </p:spPr>
        <p:txBody>
          <a:bodyPr>
            <a:normAutofit/>
          </a:bodyPr>
          <a:lstStyle/>
          <a:p>
            <a:r>
              <a:rPr lang="en-US" sz="6600">
                <a:solidFill>
                  <a:srgbClr val="FFFFFF"/>
                </a:solidFill>
              </a:rPr>
              <a:t>Play Therapy </a:t>
            </a:r>
            <a:endParaRPr lang="en-GB" sz="6600">
              <a:solidFill>
                <a:srgbClr val="FFFFFF"/>
              </a:solidFill>
            </a:endParaRPr>
          </a:p>
        </p:txBody>
      </p:sp>
      <p:sp>
        <p:nvSpPr>
          <p:cNvPr id="3" name="Subtitle 2">
            <a:extLst>
              <a:ext uri="{FF2B5EF4-FFF2-40B4-BE49-F238E27FC236}">
                <a16:creationId xmlns:a16="http://schemas.microsoft.com/office/drawing/2014/main" id="{769D08E0-1AF2-F34D-F43D-9CE92AB815FA}"/>
              </a:ext>
            </a:extLst>
          </p:cNvPr>
          <p:cNvSpPr>
            <a:spLocks noGrp="1"/>
          </p:cNvSpPr>
          <p:nvPr>
            <p:ph type="subTitle" idx="1"/>
          </p:nvPr>
        </p:nvSpPr>
        <p:spPr>
          <a:xfrm>
            <a:off x="1527048" y="4599432"/>
            <a:ext cx="9144000" cy="1536192"/>
          </a:xfrm>
        </p:spPr>
        <p:txBody>
          <a:bodyPr>
            <a:normAutofit/>
          </a:bodyPr>
          <a:lstStyle/>
          <a:p>
            <a:r>
              <a:rPr lang="en-US">
                <a:solidFill>
                  <a:srgbClr val="FFFFFF"/>
                </a:solidFill>
              </a:rPr>
              <a:t>With Katie Ruddy </a:t>
            </a:r>
            <a:endParaRPr lang="en-GB">
              <a:solidFill>
                <a:srgbClr val="FFFFFF"/>
              </a:solidFill>
            </a:endParaRPr>
          </a:p>
        </p:txBody>
      </p:sp>
      <p:sp>
        <p:nvSpPr>
          <p:cNvPr id="1039"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rgbClr val="FFFFFF">
                <a:alpha val="75000"/>
              </a:srgb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88141213"/>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D23470-A331-7A23-A284-C3A7DAF983D3}"/>
              </a:ext>
            </a:extLst>
          </p:cNvPr>
          <p:cNvSpPr>
            <a:spLocks noGrp="1"/>
          </p:cNvSpPr>
          <p:nvPr>
            <p:ph type="title"/>
          </p:nvPr>
        </p:nvSpPr>
        <p:spPr>
          <a:xfrm>
            <a:off x="686834" y="1153572"/>
            <a:ext cx="3200400" cy="4461163"/>
          </a:xfrm>
        </p:spPr>
        <p:txBody>
          <a:bodyPr>
            <a:normAutofit/>
          </a:bodyPr>
          <a:lstStyle/>
          <a:p>
            <a:r>
              <a:rPr lang="en-US">
                <a:solidFill>
                  <a:srgbClr val="FFFFFF"/>
                </a:solidFill>
              </a:rPr>
              <a:t>According to the </a:t>
            </a:r>
            <a:r>
              <a:rPr lang="en-GB">
                <a:solidFill>
                  <a:srgbClr val="FFFFFF"/>
                </a:solidFill>
              </a:rPr>
              <a:t>British association of play therapists (BAPT) Play Therapy is…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BE3937D-C981-C72E-7323-994AD6D72F88}"/>
              </a:ext>
            </a:extLst>
          </p:cNvPr>
          <p:cNvSpPr>
            <a:spLocks noGrp="1"/>
          </p:cNvSpPr>
          <p:nvPr>
            <p:ph idx="1"/>
          </p:nvPr>
        </p:nvSpPr>
        <p:spPr>
          <a:xfrm>
            <a:off x="4447308" y="591344"/>
            <a:ext cx="6906491" cy="5585619"/>
          </a:xfrm>
        </p:spPr>
        <p:txBody>
          <a:bodyPr anchor="ctr">
            <a:normAutofit/>
          </a:bodyPr>
          <a:lstStyle/>
          <a:p>
            <a:r>
              <a:rPr lang="en-US" b="0" i="0">
                <a:effectLst/>
                <a:latin typeface="Open Sans" panose="020B0606030504020204" pitchFamily="34" charset="0"/>
              </a:rPr>
              <a:t>‘…the dynamic process between child and Play Therapist in which the child explores at his or her own pace and with his or her own agenda those issues, past and current, conscious and unconscious, that are affecting the child’s life in the present. The child’s inner resources are enabled by the therapeutic alliance to bring about growth and change. Play Therapy is child-</a:t>
            </a:r>
            <a:r>
              <a:rPr lang="en-US" b="0" i="0" err="1">
                <a:effectLst/>
                <a:latin typeface="Open Sans" panose="020B0606030504020204" pitchFamily="34" charset="0"/>
              </a:rPr>
              <a:t>centred</a:t>
            </a:r>
            <a:r>
              <a:rPr lang="en-US" b="0" i="0">
                <a:effectLst/>
                <a:latin typeface="Open Sans" panose="020B0606030504020204" pitchFamily="34" charset="0"/>
              </a:rPr>
              <a:t>, in which play is the primary medium and speech is the secondary medium.’</a:t>
            </a:r>
            <a:endParaRPr lang="en-GB" dirty="0"/>
          </a:p>
        </p:txBody>
      </p:sp>
    </p:spTree>
    <p:extLst>
      <p:ext uri="{BB962C8B-B14F-4D97-AF65-F5344CB8AC3E}">
        <p14:creationId xmlns:p14="http://schemas.microsoft.com/office/powerpoint/2010/main" val="1080651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8">
            <a:extLst>
              <a:ext uri="{FF2B5EF4-FFF2-40B4-BE49-F238E27FC236}">
                <a16:creationId xmlns:a16="http://schemas.microsoft.com/office/drawing/2014/main" id="{16F9E488-0718-4E1E-9D12-26779F6062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0292DE-72BE-953C-21A6-115B19FAF028}"/>
              </a:ext>
            </a:extLst>
          </p:cNvPr>
          <p:cNvSpPr>
            <a:spLocks noGrp="1"/>
          </p:cNvSpPr>
          <p:nvPr>
            <p:ph type="title"/>
          </p:nvPr>
        </p:nvSpPr>
        <p:spPr>
          <a:xfrm>
            <a:off x="1356920" y="2945523"/>
            <a:ext cx="4638364" cy="2678191"/>
          </a:xfrm>
        </p:spPr>
        <p:txBody>
          <a:bodyPr vert="horz" lIns="91440" tIns="45720" rIns="91440" bIns="45720" rtlCol="0" anchor="t">
            <a:normAutofit/>
          </a:bodyPr>
          <a:lstStyle/>
          <a:p>
            <a:r>
              <a:rPr lang="en-US" sz="6100" kern="1200">
                <a:solidFill>
                  <a:schemeClr val="tx1"/>
                </a:solidFill>
                <a:latin typeface="+mj-lt"/>
                <a:ea typeface="+mj-ea"/>
                <a:cs typeface="+mj-cs"/>
              </a:rPr>
              <a:t>Introduction to Play Therapy</a:t>
            </a:r>
          </a:p>
        </p:txBody>
      </p:sp>
      <p:sp>
        <p:nvSpPr>
          <p:cNvPr id="25" name="Freeform: Shape 10">
            <a:extLst>
              <a:ext uri="{FF2B5EF4-FFF2-40B4-BE49-F238E27FC236}">
                <a16:creationId xmlns:a16="http://schemas.microsoft.com/office/drawing/2014/main" id="{FA6F8ABB-6C5D-4349-9E1B-198D1ABFA8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4493" y="1333265"/>
            <a:ext cx="4840399" cy="4290450"/>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noFill/>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nvGrpSpPr>
          <p:cNvPr id="13" name="Group 12">
            <a:extLst>
              <a:ext uri="{FF2B5EF4-FFF2-40B4-BE49-F238E27FC236}">
                <a16:creationId xmlns:a16="http://schemas.microsoft.com/office/drawing/2014/main" id="{5CA4BCD1-F813-4A68-8727-7A3DE67AC57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31480" y="1075612"/>
            <a:ext cx="1128382" cy="847206"/>
            <a:chOff x="7393391" y="1075612"/>
            <a:chExt cx="1128382" cy="847206"/>
          </a:xfrm>
        </p:grpSpPr>
        <p:sp>
          <p:nvSpPr>
            <p:cNvPr id="14" name="Freeform 5">
              <a:extLst>
                <a:ext uri="{FF2B5EF4-FFF2-40B4-BE49-F238E27FC236}">
                  <a16:creationId xmlns:a16="http://schemas.microsoft.com/office/drawing/2014/main" id="{A152F29E-C625-4313-96BF-5675B357C0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393391" y="1327438"/>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15" name="Freeform 5">
              <a:extLst>
                <a:ext uri="{FF2B5EF4-FFF2-40B4-BE49-F238E27FC236}">
                  <a16:creationId xmlns:a16="http://schemas.microsoft.com/office/drawing/2014/main" id="{C2A5CB78-6497-4151-83B6-568BD27EC57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971281" y="1075612"/>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pic>
        <p:nvPicPr>
          <p:cNvPr id="4" name="Online Media 3" title="BAPT : Play Therapy In Action">
            <a:hlinkClick r:id="" action="ppaction://media"/>
            <a:extLst>
              <a:ext uri="{FF2B5EF4-FFF2-40B4-BE49-F238E27FC236}">
                <a16:creationId xmlns:a16="http://schemas.microsoft.com/office/drawing/2014/main" id="{89065CD9-329A-E1F4-F2D0-13B004274778}"/>
              </a:ext>
            </a:extLst>
          </p:cNvPr>
          <p:cNvPicPr>
            <a:picLocks noGrp="1" noRot="1" noChangeAspect="1"/>
          </p:cNvPicPr>
          <p:nvPr>
            <p:ph idx="1"/>
            <a:videoFile r:link="rId1"/>
          </p:nvPr>
        </p:nvPicPr>
        <p:blipFill>
          <a:blip r:embed="rId3"/>
          <a:stretch>
            <a:fillRect/>
          </a:stretch>
        </p:blipFill>
        <p:spPr>
          <a:xfrm>
            <a:off x="7062982" y="2641325"/>
            <a:ext cx="2963421" cy="1674332"/>
          </a:xfrm>
          <a:prstGeom prst="rect">
            <a:avLst/>
          </a:prstGeom>
        </p:spPr>
      </p:pic>
    </p:spTree>
    <p:extLst>
      <p:ext uri="{BB962C8B-B14F-4D97-AF65-F5344CB8AC3E}">
        <p14:creationId xmlns:p14="http://schemas.microsoft.com/office/powerpoint/2010/main" val="2062736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122F66-3056-41E1-CBE3-22E083882FDF}"/>
              </a:ext>
            </a:extLst>
          </p:cNvPr>
          <p:cNvSpPr>
            <a:spLocks noGrp="1"/>
          </p:cNvSpPr>
          <p:nvPr>
            <p:ph type="title"/>
          </p:nvPr>
        </p:nvSpPr>
        <p:spPr>
          <a:xfrm>
            <a:off x="838200" y="365125"/>
            <a:ext cx="10515600" cy="1325563"/>
          </a:xfrm>
        </p:spPr>
        <p:txBody>
          <a:bodyPr>
            <a:normAutofit/>
          </a:bodyPr>
          <a:lstStyle/>
          <a:p>
            <a:r>
              <a:rPr lang="en-US" sz="5400"/>
              <a:t>What is Play Therapy?</a:t>
            </a:r>
            <a:endParaRPr lang="en-GB"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Content Placeholder 2">
            <a:extLst>
              <a:ext uri="{FF2B5EF4-FFF2-40B4-BE49-F238E27FC236}">
                <a16:creationId xmlns:a16="http://schemas.microsoft.com/office/drawing/2014/main" id="{FCC45ACB-7D32-C67A-741C-8C4AD2D7F223}"/>
              </a:ext>
            </a:extLst>
          </p:cNvPr>
          <p:cNvSpPr>
            <a:spLocks noGrp="1"/>
          </p:cNvSpPr>
          <p:nvPr>
            <p:ph idx="1"/>
          </p:nvPr>
        </p:nvSpPr>
        <p:spPr>
          <a:xfrm>
            <a:off x="838200" y="1929384"/>
            <a:ext cx="10515600" cy="4251960"/>
          </a:xfrm>
        </p:spPr>
        <p:txBody>
          <a:bodyPr>
            <a:normAutofit/>
          </a:bodyPr>
          <a:lstStyle/>
          <a:p>
            <a:r>
              <a:rPr lang="en-US" sz="2200" b="0" i="0">
                <a:effectLst/>
                <a:latin typeface="Open Sans" panose="020B0606030504020204" pitchFamily="34" charset="0"/>
              </a:rPr>
              <a:t>Play Therapy is an effective therapy that helps children modify their behaviours, clarify their self-concept and build healthy relationships. In Play Therapy, children enter into a dynamic relationship with the therapist that enables them to express, explore and make sense of their difficult and painful experiences. Play Therapy helps children find healthier ways of communicating, develop fulfilling relationships, increase resiliency and facilitate emotional literacy.</a:t>
            </a:r>
          </a:p>
          <a:p>
            <a:r>
              <a:rPr lang="en-US" sz="2200" b="0" i="0">
                <a:effectLst/>
                <a:latin typeface="Open Sans" panose="020B0606030504020204" pitchFamily="34" charset="0"/>
              </a:rPr>
              <a:t>Children use play as a form of communication. So often children referred to Play Therapy do not have the words to describe their thoughts, feelings and perceptions of their internal and external world.</a:t>
            </a:r>
          </a:p>
          <a:p>
            <a:pPr marL="0" indent="0">
              <a:buNone/>
            </a:pPr>
            <a:endParaRPr lang="en-GB" sz="2200"/>
          </a:p>
        </p:txBody>
      </p:sp>
    </p:spTree>
    <p:extLst>
      <p:ext uri="{BB962C8B-B14F-4D97-AF65-F5344CB8AC3E}">
        <p14:creationId xmlns:p14="http://schemas.microsoft.com/office/powerpoint/2010/main" val="35109561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0" name="Rectangle 1032">
            <a:extLst>
              <a:ext uri="{FF2B5EF4-FFF2-40B4-BE49-F238E27FC236}">
                <a16:creationId xmlns:a16="http://schemas.microsoft.com/office/drawing/2014/main" id="{D880886B-02ED-4317-9236-CB60C22CF7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614DEA-82C6-392E-D349-5D744BE5FB46}"/>
              </a:ext>
            </a:extLst>
          </p:cNvPr>
          <p:cNvSpPr>
            <a:spLocks noGrp="1"/>
          </p:cNvSpPr>
          <p:nvPr>
            <p:ph type="title"/>
          </p:nvPr>
        </p:nvSpPr>
        <p:spPr>
          <a:xfrm>
            <a:off x="640080" y="4419600"/>
            <a:ext cx="10908792" cy="1203960"/>
          </a:xfrm>
        </p:spPr>
        <p:txBody>
          <a:bodyPr vert="horz" lIns="91440" tIns="45720" rIns="91440" bIns="45720" rtlCol="0" anchor="ctr">
            <a:normAutofit/>
          </a:bodyPr>
          <a:lstStyle/>
          <a:p>
            <a:pPr algn="ctr"/>
            <a:r>
              <a:rPr lang="en-US" sz="6600" kern="1200">
                <a:solidFill>
                  <a:schemeClr val="tx1"/>
                </a:solidFill>
                <a:latin typeface="+mj-lt"/>
                <a:ea typeface="+mj-ea"/>
                <a:cs typeface="+mj-cs"/>
              </a:rPr>
              <a:t>Play Therapy Rooms</a:t>
            </a:r>
          </a:p>
        </p:txBody>
      </p:sp>
      <p:pic>
        <p:nvPicPr>
          <p:cNvPr id="1028" name="Picture 4">
            <a:extLst>
              <a:ext uri="{FF2B5EF4-FFF2-40B4-BE49-F238E27FC236}">
                <a16:creationId xmlns:a16="http://schemas.microsoft.com/office/drawing/2014/main" id="{2A2DD663-3F27-CDB9-FC02-956DAB2A17EE}"/>
              </a:ext>
            </a:extLst>
          </p:cNvPr>
          <p:cNvPicPr>
            <a:picLocks noGrp="1" noChangeAspect="1" noChangeArrowheads="1"/>
          </p:cNvPicPr>
          <p:nvPr>
            <p:ph sz="half" idx="2"/>
          </p:nvPr>
        </p:nvPicPr>
        <p:blipFill rotWithShape="1">
          <a:blip r:embed="rId2">
            <a:extLst>
              <a:ext uri="{28A0092B-C50C-407E-A947-70E740481C1C}">
                <a14:useLocalDpi xmlns:a14="http://schemas.microsoft.com/office/drawing/2010/main" val="0"/>
              </a:ext>
            </a:extLst>
          </a:blip>
          <a:srcRect l="11253" r="3731" b="-3"/>
          <a:stretch/>
        </p:blipFill>
        <p:spPr bwMode="auto">
          <a:xfrm>
            <a:off x="6" y="-11"/>
            <a:ext cx="6095994" cy="4194796"/>
          </a:xfrm>
          <a:custGeom>
            <a:avLst/>
            <a:gdLst/>
            <a:ahLst/>
            <a:cxnLst/>
            <a:rect l="l" t="t" r="r" b="b"/>
            <a:pathLst>
              <a:path w="6002835" h="4194796">
                <a:moveTo>
                  <a:pt x="0" y="0"/>
                </a:moveTo>
                <a:lnTo>
                  <a:pt x="5999418" y="0"/>
                </a:lnTo>
                <a:lnTo>
                  <a:pt x="5996190" y="32760"/>
                </a:lnTo>
                <a:cubicBezTo>
                  <a:pt x="5998706" y="293110"/>
                  <a:pt x="5983874" y="553460"/>
                  <a:pt x="5997116" y="813682"/>
                </a:cubicBezTo>
                <a:cubicBezTo>
                  <a:pt x="6007314" y="1015047"/>
                  <a:pt x="6000824" y="1216284"/>
                  <a:pt x="5997116" y="1417522"/>
                </a:cubicBezTo>
                <a:cubicBezTo>
                  <a:pt x="5989967" y="1803471"/>
                  <a:pt x="6000824" y="2188911"/>
                  <a:pt x="5996190" y="2574351"/>
                </a:cubicBezTo>
                <a:cubicBezTo>
                  <a:pt x="5994204" y="2745205"/>
                  <a:pt x="5996454" y="2915805"/>
                  <a:pt x="6000824" y="3086660"/>
                </a:cubicBezTo>
                <a:cubicBezTo>
                  <a:pt x="6007180" y="3330611"/>
                  <a:pt x="5997382" y="3574689"/>
                  <a:pt x="5986656" y="3818514"/>
                </a:cubicBezTo>
                <a:cubicBezTo>
                  <a:pt x="5983054" y="3885559"/>
                  <a:pt x="5982107" y="3952684"/>
                  <a:pt x="5983808" y="4019746"/>
                </a:cubicBezTo>
                <a:lnTo>
                  <a:pt x="5993788" y="4173418"/>
                </a:lnTo>
                <a:lnTo>
                  <a:pt x="5955106" y="4175101"/>
                </a:lnTo>
                <a:cubicBezTo>
                  <a:pt x="5890100" y="4175133"/>
                  <a:pt x="5825078" y="4173227"/>
                  <a:pt x="5760087" y="4171956"/>
                </a:cubicBezTo>
                <a:cubicBezTo>
                  <a:pt x="5521345" y="4167509"/>
                  <a:pt x="5282477" y="4171956"/>
                  <a:pt x="5044242" y="4149213"/>
                </a:cubicBezTo>
                <a:cubicBezTo>
                  <a:pt x="4979506" y="4143051"/>
                  <a:pt x="4914326" y="4139111"/>
                  <a:pt x="4849272" y="4139890"/>
                </a:cubicBezTo>
                <a:cubicBezTo>
                  <a:pt x="4784218" y="4140668"/>
                  <a:pt x="4719291" y="4146163"/>
                  <a:pt x="4655063" y="4158869"/>
                </a:cubicBezTo>
                <a:cubicBezTo>
                  <a:pt x="4447578" y="4199146"/>
                  <a:pt x="4239457" y="4201688"/>
                  <a:pt x="4029811" y="4185424"/>
                </a:cubicBezTo>
                <a:cubicBezTo>
                  <a:pt x="3943792" y="4178690"/>
                  <a:pt x="3857774" y="4167509"/>
                  <a:pt x="3771375" y="4169669"/>
                </a:cubicBezTo>
                <a:cubicBezTo>
                  <a:pt x="3623225" y="4173608"/>
                  <a:pt x="3474948" y="4165603"/>
                  <a:pt x="3326672" y="4167636"/>
                </a:cubicBezTo>
                <a:cubicBezTo>
                  <a:pt x="3322669" y="4168208"/>
                  <a:pt x="3318578" y="4167674"/>
                  <a:pt x="3314855" y="4166111"/>
                </a:cubicBezTo>
                <a:cubicBezTo>
                  <a:pt x="3278008" y="4140827"/>
                  <a:pt x="3237604" y="4150610"/>
                  <a:pt x="3199487" y="4157217"/>
                </a:cubicBezTo>
                <a:cubicBezTo>
                  <a:pt x="3072810" y="4179198"/>
                  <a:pt x="2946260" y="4189998"/>
                  <a:pt x="2817550" y="4172972"/>
                </a:cubicBezTo>
                <a:cubicBezTo>
                  <a:pt x="2694647" y="4155146"/>
                  <a:pt x="2569990" y="4152923"/>
                  <a:pt x="2446541" y="4166365"/>
                </a:cubicBezTo>
                <a:cubicBezTo>
                  <a:pt x="2276791" y="4186186"/>
                  <a:pt x="2107677" y="4181993"/>
                  <a:pt x="1938308" y="4166365"/>
                </a:cubicBezTo>
                <a:cubicBezTo>
                  <a:pt x="1869570" y="4160013"/>
                  <a:pt x="1799815" y="4149213"/>
                  <a:pt x="1731712" y="4165095"/>
                </a:cubicBezTo>
                <a:cubicBezTo>
                  <a:pt x="1647854" y="4184535"/>
                  <a:pt x="1564250" y="4178182"/>
                  <a:pt x="1480137" y="4173862"/>
                </a:cubicBezTo>
                <a:cubicBezTo>
                  <a:pt x="1373663" y="4168271"/>
                  <a:pt x="1267442" y="4152135"/>
                  <a:pt x="1160586" y="4164841"/>
                </a:cubicBezTo>
                <a:cubicBezTo>
                  <a:pt x="1111161" y="4170685"/>
                  <a:pt x="1062116" y="4179961"/>
                  <a:pt x="1012055" y="4177547"/>
                </a:cubicBezTo>
                <a:cubicBezTo>
                  <a:pt x="873562" y="4171194"/>
                  <a:pt x="735196" y="4163697"/>
                  <a:pt x="596449" y="4164841"/>
                </a:cubicBezTo>
                <a:cubicBezTo>
                  <a:pt x="538383" y="4165222"/>
                  <a:pt x="480699" y="4167128"/>
                  <a:pt x="422887" y="4171321"/>
                </a:cubicBezTo>
                <a:cubicBezTo>
                  <a:pt x="315015" y="4179198"/>
                  <a:pt x="207524" y="4168525"/>
                  <a:pt x="100033" y="4164714"/>
                </a:cubicBezTo>
                <a:lnTo>
                  <a:pt x="0" y="4169195"/>
                </a:lnTo>
                <a:close/>
              </a:path>
            </a:pathLst>
          </a:cu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8A2E1136-15E8-9373-8679-7E0BD77032C9}"/>
              </a:ext>
            </a:extLst>
          </p:cNvPr>
          <p:cNvPicPr>
            <a:picLocks noGrp="1" noChangeAspect="1" noChangeArrowheads="1"/>
          </p:cNvPicPr>
          <p:nvPr>
            <p:ph sz="half" idx="1"/>
          </p:nvPr>
        </p:nvPicPr>
        <p:blipFill rotWithShape="1">
          <a:blip r:embed="rId3">
            <a:extLst>
              <a:ext uri="{28A0092B-C50C-407E-A947-70E740481C1C}">
                <a14:useLocalDpi xmlns:a14="http://schemas.microsoft.com/office/drawing/2010/main" val="0"/>
              </a:ext>
            </a:extLst>
          </a:blip>
          <a:srcRect r="1585" b="3"/>
          <a:stretch/>
        </p:blipFill>
        <p:spPr bwMode="auto">
          <a:xfrm>
            <a:off x="6019800" y="12"/>
            <a:ext cx="6172195" cy="4186171"/>
          </a:xfrm>
          <a:custGeom>
            <a:avLst/>
            <a:gdLst/>
            <a:ahLst/>
            <a:cxnLst/>
            <a:rect l="l" t="t" r="r" b="b"/>
            <a:pathLst>
              <a:path w="6009490" h="4186171">
                <a:moveTo>
                  <a:pt x="9049" y="0"/>
                </a:moveTo>
                <a:lnTo>
                  <a:pt x="6009490" y="0"/>
                </a:lnTo>
                <a:lnTo>
                  <a:pt x="6009490" y="4168273"/>
                </a:lnTo>
                <a:lnTo>
                  <a:pt x="5803951" y="4172925"/>
                </a:lnTo>
                <a:cubicBezTo>
                  <a:pt x="5729787" y="4171950"/>
                  <a:pt x="5655658" y="4168322"/>
                  <a:pt x="5581704" y="4162045"/>
                </a:cubicBezTo>
                <a:cubicBezTo>
                  <a:pt x="5474340" y="4154041"/>
                  <a:pt x="5366086" y="4142987"/>
                  <a:pt x="5259485" y="4163316"/>
                </a:cubicBezTo>
                <a:cubicBezTo>
                  <a:pt x="5142465" y="4185805"/>
                  <a:pt x="5025571" y="4185932"/>
                  <a:pt x="4907534" y="4180215"/>
                </a:cubicBezTo>
                <a:cubicBezTo>
                  <a:pt x="4806650" y="4175387"/>
                  <a:pt x="4706147" y="4149975"/>
                  <a:pt x="4604501" y="4176784"/>
                </a:cubicBezTo>
                <a:cubicBezTo>
                  <a:pt x="4594387" y="4178258"/>
                  <a:pt x="4584082" y="4177826"/>
                  <a:pt x="4574133" y="4175514"/>
                </a:cubicBezTo>
                <a:cubicBezTo>
                  <a:pt x="4462958" y="4160140"/>
                  <a:pt x="4351020" y="4172718"/>
                  <a:pt x="4239463" y="4168398"/>
                </a:cubicBezTo>
                <a:cubicBezTo>
                  <a:pt x="4188005" y="4166365"/>
                  <a:pt x="4135530" y="4167509"/>
                  <a:pt x="4084706" y="4162045"/>
                </a:cubicBezTo>
                <a:cubicBezTo>
                  <a:pt x="3968067" y="4149594"/>
                  <a:pt x="3851682" y="4142987"/>
                  <a:pt x="3736314" y="4172337"/>
                </a:cubicBezTo>
                <a:cubicBezTo>
                  <a:pt x="3702643" y="4180253"/>
                  <a:pt x="3668235" y="4184509"/>
                  <a:pt x="3633650" y="4185043"/>
                </a:cubicBezTo>
                <a:cubicBezTo>
                  <a:pt x="3520696" y="4189109"/>
                  <a:pt x="3408122" y="4181358"/>
                  <a:pt x="3295549" y="4175005"/>
                </a:cubicBezTo>
                <a:cubicBezTo>
                  <a:pt x="3217408" y="4170558"/>
                  <a:pt x="3139394" y="4160902"/>
                  <a:pt x="3061127" y="4169034"/>
                </a:cubicBezTo>
                <a:cubicBezTo>
                  <a:pt x="3015640" y="4173735"/>
                  <a:pt x="2969772" y="4173735"/>
                  <a:pt x="2924285" y="4169034"/>
                </a:cubicBezTo>
                <a:cubicBezTo>
                  <a:pt x="2840452" y="4159212"/>
                  <a:pt x="2755870" y="4157382"/>
                  <a:pt x="2671694" y="4163570"/>
                </a:cubicBezTo>
                <a:cubicBezTo>
                  <a:pt x="2546033" y="4174370"/>
                  <a:pt x="2420500" y="4183391"/>
                  <a:pt x="2294459" y="4166238"/>
                </a:cubicBezTo>
                <a:cubicBezTo>
                  <a:pt x="2222976" y="4155006"/>
                  <a:pt x="2150298" y="4153685"/>
                  <a:pt x="2078460" y="4162300"/>
                </a:cubicBezTo>
                <a:cubicBezTo>
                  <a:pt x="1907313" y="4186314"/>
                  <a:pt x="1735785" y="4178563"/>
                  <a:pt x="1564257" y="4168653"/>
                </a:cubicBezTo>
                <a:cubicBezTo>
                  <a:pt x="1449650" y="4161918"/>
                  <a:pt x="1334536" y="4149594"/>
                  <a:pt x="1220183" y="4165857"/>
                </a:cubicBezTo>
                <a:cubicBezTo>
                  <a:pt x="1074321" y="4186186"/>
                  <a:pt x="928331" y="4179452"/>
                  <a:pt x="782087" y="4173481"/>
                </a:cubicBezTo>
                <a:cubicBezTo>
                  <a:pt x="674723" y="4169034"/>
                  <a:pt x="567232" y="4155565"/>
                  <a:pt x="459614" y="4172210"/>
                </a:cubicBezTo>
                <a:cubicBezTo>
                  <a:pt x="448535" y="4173722"/>
                  <a:pt x="437265" y="4172591"/>
                  <a:pt x="426706" y="4168907"/>
                </a:cubicBezTo>
                <a:cubicBezTo>
                  <a:pt x="385869" y="4155464"/>
                  <a:pt x="342085" y="4153660"/>
                  <a:pt x="300283" y="4163697"/>
                </a:cubicBezTo>
                <a:cubicBezTo>
                  <a:pt x="223159" y="4180596"/>
                  <a:pt x="146162" y="4187965"/>
                  <a:pt x="67640" y="4172591"/>
                </a:cubicBezTo>
                <a:lnTo>
                  <a:pt x="14015" y="4169393"/>
                </a:lnTo>
                <a:lnTo>
                  <a:pt x="28554" y="3856095"/>
                </a:lnTo>
                <a:cubicBezTo>
                  <a:pt x="30458" y="3735660"/>
                  <a:pt x="27412" y="3615306"/>
                  <a:pt x="15626" y="3495237"/>
                </a:cubicBezTo>
                <a:cubicBezTo>
                  <a:pt x="-847" y="3348740"/>
                  <a:pt x="-4304" y="3201174"/>
                  <a:pt x="5296" y="3054118"/>
                </a:cubicBezTo>
                <a:cubicBezTo>
                  <a:pt x="11786" y="2969961"/>
                  <a:pt x="18539" y="2885804"/>
                  <a:pt x="22776" y="2801522"/>
                </a:cubicBezTo>
                <a:cubicBezTo>
                  <a:pt x="28180" y="2681630"/>
                  <a:pt x="25173" y="2561524"/>
                  <a:pt x="13771" y="2442014"/>
                </a:cubicBezTo>
                <a:cubicBezTo>
                  <a:pt x="4237" y="2350879"/>
                  <a:pt x="3177" y="2259120"/>
                  <a:pt x="10593" y="2167807"/>
                </a:cubicBezTo>
                <a:cubicBezTo>
                  <a:pt x="25690" y="2012336"/>
                  <a:pt x="9931" y="1856863"/>
                  <a:pt x="5032" y="1701516"/>
                </a:cubicBezTo>
                <a:cubicBezTo>
                  <a:pt x="-3577" y="1415742"/>
                  <a:pt x="20393" y="1130095"/>
                  <a:pt x="9666" y="844320"/>
                </a:cubicBezTo>
                <a:cubicBezTo>
                  <a:pt x="3841" y="702958"/>
                  <a:pt x="16420" y="561723"/>
                  <a:pt x="9666" y="420361"/>
                </a:cubicBezTo>
                <a:cubicBezTo>
                  <a:pt x="4105" y="319805"/>
                  <a:pt x="397" y="219250"/>
                  <a:pt x="4105" y="118568"/>
                </a:cubicBezTo>
                <a:cubicBezTo>
                  <a:pt x="5164" y="91109"/>
                  <a:pt x="5826" y="63523"/>
                  <a:pt x="9534" y="36446"/>
                </a:cubicBezTo>
                <a:close/>
              </a:path>
            </a:pathLst>
          </a:custGeom>
          <a:noFill/>
          <a:extLst>
            <a:ext uri="{909E8E84-426E-40DD-AFC4-6F175D3DCCD1}">
              <a14:hiddenFill xmlns:a14="http://schemas.microsoft.com/office/drawing/2010/main">
                <a:solidFill>
                  <a:srgbClr val="FFFFFF"/>
                </a:solidFill>
              </a14:hiddenFill>
            </a:ext>
          </a:extLst>
        </p:spPr>
      </p:pic>
      <p:sp>
        <p:nvSpPr>
          <p:cNvPr id="1041" name="sketch line">
            <a:extLst>
              <a:ext uri="{FF2B5EF4-FFF2-40B4-BE49-F238E27FC236}">
                <a16:creationId xmlns:a16="http://schemas.microsoft.com/office/drawing/2014/main" id="{28C31856-6ABF-41FD-B683-B06E5FFF92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5598439"/>
            <a:ext cx="3291840" cy="18288"/>
          </a:xfrm>
          <a:custGeom>
            <a:avLst/>
            <a:gdLst>
              <a:gd name="connsiteX0" fmla="*/ 0 w 3291840"/>
              <a:gd name="connsiteY0" fmla="*/ 0 h 18288"/>
              <a:gd name="connsiteX1" fmla="*/ 658368 w 3291840"/>
              <a:gd name="connsiteY1" fmla="*/ 0 h 18288"/>
              <a:gd name="connsiteX2" fmla="*/ 1283818 w 3291840"/>
              <a:gd name="connsiteY2" fmla="*/ 0 h 18288"/>
              <a:gd name="connsiteX3" fmla="*/ 1909267 w 3291840"/>
              <a:gd name="connsiteY3" fmla="*/ 0 h 18288"/>
              <a:gd name="connsiteX4" fmla="*/ 2633472 w 3291840"/>
              <a:gd name="connsiteY4" fmla="*/ 0 h 18288"/>
              <a:gd name="connsiteX5" fmla="*/ 3291840 w 3291840"/>
              <a:gd name="connsiteY5" fmla="*/ 0 h 18288"/>
              <a:gd name="connsiteX6" fmla="*/ 3291840 w 3291840"/>
              <a:gd name="connsiteY6" fmla="*/ 18288 h 18288"/>
              <a:gd name="connsiteX7" fmla="*/ 2633472 w 3291840"/>
              <a:gd name="connsiteY7" fmla="*/ 18288 h 18288"/>
              <a:gd name="connsiteX8" fmla="*/ 2073859 w 3291840"/>
              <a:gd name="connsiteY8" fmla="*/ 18288 h 18288"/>
              <a:gd name="connsiteX9" fmla="*/ 1448410 w 3291840"/>
              <a:gd name="connsiteY9" fmla="*/ 18288 h 18288"/>
              <a:gd name="connsiteX10" fmla="*/ 822960 w 3291840"/>
              <a:gd name="connsiteY10" fmla="*/ 18288 h 18288"/>
              <a:gd name="connsiteX11" fmla="*/ 0 w 3291840"/>
              <a:gd name="connsiteY11" fmla="*/ 18288 h 18288"/>
              <a:gd name="connsiteX12" fmla="*/ 0 w 329184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792264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F931A6-A1F1-FFDA-DDBA-9CC168AF19C8}"/>
              </a:ext>
            </a:extLst>
          </p:cNvPr>
          <p:cNvSpPr>
            <a:spLocks noGrp="1"/>
          </p:cNvSpPr>
          <p:nvPr>
            <p:ph type="title"/>
          </p:nvPr>
        </p:nvSpPr>
        <p:spPr>
          <a:xfrm>
            <a:off x="838200" y="365125"/>
            <a:ext cx="10515600" cy="1325563"/>
          </a:xfrm>
        </p:spPr>
        <p:txBody>
          <a:bodyPr>
            <a:normAutofit/>
          </a:bodyPr>
          <a:lstStyle/>
          <a:p>
            <a:r>
              <a:rPr lang="en-US" sz="5000"/>
              <a:t>How does Play Therapy help children?</a:t>
            </a:r>
            <a:endParaRPr lang="en-GB" sz="50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7C5D8C2-AED4-B776-07A1-3A4FD0F5DD3C}"/>
              </a:ext>
            </a:extLst>
          </p:cNvPr>
          <p:cNvSpPr>
            <a:spLocks noGrp="1"/>
          </p:cNvSpPr>
          <p:nvPr>
            <p:ph idx="1"/>
          </p:nvPr>
        </p:nvSpPr>
        <p:spPr>
          <a:xfrm>
            <a:off x="838200" y="1929384"/>
            <a:ext cx="10515600" cy="4251960"/>
          </a:xfrm>
        </p:spPr>
        <p:txBody>
          <a:bodyPr>
            <a:normAutofit/>
          </a:bodyPr>
          <a:lstStyle/>
          <a:p>
            <a:r>
              <a:rPr lang="en-US" sz="2000" b="0" i="0">
                <a:effectLst/>
                <a:latin typeface="Open Sans" panose="020B0606030504020204" pitchFamily="34" charset="0"/>
              </a:rPr>
              <a:t>Play is vital to every child’s social, emotional, cognitive, physical, creative and language development. It helps make learning concrete for all children and young people including those for whom verbal communication may be difficult.</a:t>
            </a:r>
          </a:p>
          <a:p>
            <a:r>
              <a:rPr lang="en-US" sz="2000" b="0" i="0">
                <a:effectLst/>
                <a:latin typeface="Open Sans" panose="020B0606030504020204" pitchFamily="34" charset="0"/>
              </a:rPr>
              <a:t>Play Therapy helps children in a variety of ways. Children receive emotional support and can learn to understand more about their own feelings and thoughts. Sometimes they may re-enact or play out traumatic or difficult life experiences in order to make sense of their past and cope better with their future. Children may also learn to manage relationships and conflicts in more appropriate ways.</a:t>
            </a:r>
          </a:p>
          <a:p>
            <a:r>
              <a:rPr lang="en-US" sz="2000" b="0" i="0">
                <a:effectLst/>
                <a:latin typeface="Open Sans" panose="020B0606030504020204" pitchFamily="34" charset="0"/>
              </a:rPr>
              <a:t>The outcomes of Play Therapy may be general e.g. a reduction in anxiety and raised self-esteem, or more specific such as a change in behaviour and improved relations with family and friends.</a:t>
            </a:r>
          </a:p>
          <a:p>
            <a:endParaRPr lang="en-GB" sz="2000"/>
          </a:p>
        </p:txBody>
      </p:sp>
    </p:spTree>
    <p:extLst>
      <p:ext uri="{BB962C8B-B14F-4D97-AF65-F5344CB8AC3E}">
        <p14:creationId xmlns:p14="http://schemas.microsoft.com/office/powerpoint/2010/main" val="8662532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4B53C9-54BD-842D-327E-ECD3F0EEC0ED}"/>
              </a:ext>
            </a:extLst>
          </p:cNvPr>
          <p:cNvSpPr>
            <a:spLocks noGrp="1"/>
          </p:cNvSpPr>
          <p:nvPr>
            <p:ph type="title"/>
          </p:nvPr>
        </p:nvSpPr>
        <p:spPr>
          <a:xfrm>
            <a:off x="838200" y="365125"/>
            <a:ext cx="10515600" cy="1325563"/>
          </a:xfrm>
        </p:spPr>
        <p:txBody>
          <a:bodyPr>
            <a:normAutofit/>
          </a:bodyPr>
          <a:lstStyle/>
          <a:p>
            <a:r>
              <a:rPr lang="en-US" sz="5400"/>
              <a:t>What do Play Therapists do?</a:t>
            </a:r>
            <a:endParaRPr lang="en-GB"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1FA22BE-FF1A-4C9E-2E61-63778FC9C05D}"/>
              </a:ext>
            </a:extLst>
          </p:cNvPr>
          <p:cNvSpPr>
            <a:spLocks noGrp="1"/>
          </p:cNvSpPr>
          <p:nvPr>
            <p:ph idx="1"/>
          </p:nvPr>
        </p:nvSpPr>
        <p:spPr>
          <a:xfrm>
            <a:off x="838200" y="1929384"/>
            <a:ext cx="10515600" cy="4251960"/>
          </a:xfrm>
        </p:spPr>
        <p:txBody>
          <a:bodyPr>
            <a:normAutofit/>
          </a:bodyPr>
          <a:lstStyle/>
          <a:p>
            <a:r>
              <a:rPr lang="en-US" sz="2200" b="0" i="0">
                <a:effectLst/>
                <a:latin typeface="Open Sans" panose="020B0606030504020204" pitchFamily="34" charset="0"/>
              </a:rPr>
              <a:t>Play therapists work with children aged between three and eleven years of age, and occasionally adolescents, suffering from a range of psychological difficulties and complex life experiences. Psychological difficulties include depression, anxiety, aggression, learning difficulties and ADHD. Difficult life experiences include abuse, grief, family breakdown, domestic violence and trauma. A professionally trained play therapist helps a child to increase insight, to decrease internal conflict and to increase resiliency, coping and emotional literacy. Play therapists work closely with the child’s parents/carers throughout the play therapy intervention and occasionally undertake parent-child relationship interventions.</a:t>
            </a:r>
            <a:endParaRPr lang="en-GB" sz="2200"/>
          </a:p>
        </p:txBody>
      </p:sp>
    </p:spTree>
    <p:extLst>
      <p:ext uri="{BB962C8B-B14F-4D97-AF65-F5344CB8AC3E}">
        <p14:creationId xmlns:p14="http://schemas.microsoft.com/office/powerpoint/2010/main" val="14601280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E4790F-0545-E3B0-49FD-24F043DAE111}"/>
              </a:ext>
            </a:extLst>
          </p:cNvPr>
          <p:cNvSpPr>
            <a:spLocks noGrp="1"/>
          </p:cNvSpPr>
          <p:nvPr>
            <p:ph type="title"/>
          </p:nvPr>
        </p:nvSpPr>
        <p:spPr>
          <a:xfrm>
            <a:off x="838200" y="365125"/>
            <a:ext cx="10515600" cy="1325563"/>
          </a:xfrm>
        </p:spPr>
        <p:txBody>
          <a:bodyPr>
            <a:normAutofit/>
          </a:bodyPr>
          <a:lstStyle/>
          <a:p>
            <a:r>
              <a:rPr lang="en-US" sz="5400"/>
              <a:t>How long does Play Therapy take?</a:t>
            </a:r>
            <a:endParaRPr lang="en-GB"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67C9A6B-F204-04C0-86D9-1C65F2DCA08C}"/>
              </a:ext>
            </a:extLst>
          </p:cNvPr>
          <p:cNvSpPr>
            <a:spLocks noGrp="1"/>
          </p:cNvSpPr>
          <p:nvPr>
            <p:ph idx="1"/>
          </p:nvPr>
        </p:nvSpPr>
        <p:spPr>
          <a:xfrm>
            <a:off x="838200" y="1929384"/>
            <a:ext cx="10515600" cy="4251960"/>
          </a:xfrm>
        </p:spPr>
        <p:txBody>
          <a:bodyPr>
            <a:normAutofit/>
          </a:bodyPr>
          <a:lstStyle/>
          <a:p>
            <a:pPr marL="0" indent="0">
              <a:buNone/>
            </a:pPr>
            <a:r>
              <a:rPr lang="en-US" sz="2200" b="0" i="0">
                <a:effectLst/>
                <a:latin typeface="Open Sans" panose="020B0606030504020204" pitchFamily="34" charset="0"/>
              </a:rPr>
              <a:t>Some children will respond to a short term intervention (for example up to 12 sessions). However, when problems have persisted for a long time or are complicated a longer-term intervention may be required. In these circumstances some Play Therapists have worked with children for two years or more. Sessions are usually once a week and consistency on a regular day and at the same time and place is very important for developing a trusting relationship. Unplanned missed sessions may disrupt the progress.</a:t>
            </a:r>
            <a:endParaRPr lang="en-GB" sz="2200"/>
          </a:p>
        </p:txBody>
      </p:sp>
    </p:spTree>
    <p:extLst>
      <p:ext uri="{BB962C8B-B14F-4D97-AF65-F5344CB8AC3E}">
        <p14:creationId xmlns:p14="http://schemas.microsoft.com/office/powerpoint/2010/main" val="14670615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2CE2BE-5EAC-6004-6F92-1ED572EB38AE}"/>
              </a:ext>
            </a:extLst>
          </p:cNvPr>
          <p:cNvSpPr>
            <a:spLocks noGrp="1"/>
          </p:cNvSpPr>
          <p:nvPr>
            <p:ph type="title"/>
          </p:nvPr>
        </p:nvSpPr>
        <p:spPr>
          <a:xfrm>
            <a:off x="838200" y="365125"/>
            <a:ext cx="10515600" cy="1325563"/>
          </a:xfrm>
        </p:spPr>
        <p:txBody>
          <a:bodyPr>
            <a:normAutofit/>
          </a:bodyPr>
          <a:lstStyle/>
          <a:p>
            <a:r>
              <a:rPr lang="en-US" sz="5400"/>
              <a:t>Confidentiality in Play Therapy</a:t>
            </a:r>
            <a:endParaRPr lang="en-GB"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A65A889-3547-3D51-5F35-1D650D23E7CB}"/>
              </a:ext>
            </a:extLst>
          </p:cNvPr>
          <p:cNvSpPr>
            <a:spLocks noGrp="1"/>
          </p:cNvSpPr>
          <p:nvPr>
            <p:ph idx="1"/>
          </p:nvPr>
        </p:nvSpPr>
        <p:spPr>
          <a:xfrm>
            <a:off x="838200" y="1929384"/>
            <a:ext cx="10515600" cy="4251960"/>
          </a:xfrm>
        </p:spPr>
        <p:txBody>
          <a:bodyPr>
            <a:normAutofit/>
          </a:bodyPr>
          <a:lstStyle/>
          <a:p>
            <a:r>
              <a:rPr lang="en-US" sz="2200" b="0" i="0">
                <a:effectLst/>
                <a:latin typeface="Open Sans" panose="020B0606030504020204" pitchFamily="34" charset="0"/>
              </a:rPr>
              <a:t>Information that you share about your child and family will usually be kept confidential. A Play Therapist may share information with other colleagues and professionals for the benefit of your child with your permission. A Play Therapist must share information with other professionals if they are concerned that a child is being harmed, hurting others or themselves. They will usually talk to you about this first.</a:t>
            </a:r>
          </a:p>
          <a:p>
            <a:r>
              <a:rPr lang="en-US" sz="2200" b="0" i="0">
                <a:effectLst/>
                <a:latin typeface="Open Sans" panose="020B0606030504020204" pitchFamily="34" charset="0"/>
              </a:rPr>
              <a:t>Your child’s Play Therapist will meet with you at regular intervals to discuss progress in therapy sessions and any changes and developments you have witnessed or experienced at home. However the Play Therapist will not disclose specific details of what your child has played. This is important in order to maintain your child’s trust and feelings of safety with the therapist.</a:t>
            </a:r>
          </a:p>
          <a:p>
            <a:endParaRPr lang="en-GB" sz="2200"/>
          </a:p>
        </p:txBody>
      </p:sp>
    </p:spTree>
    <p:extLst>
      <p:ext uri="{BB962C8B-B14F-4D97-AF65-F5344CB8AC3E}">
        <p14:creationId xmlns:p14="http://schemas.microsoft.com/office/powerpoint/2010/main" val="36894718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830B9-E72D-5404-EFB9-CC9AF10DC352}"/>
              </a:ext>
            </a:extLst>
          </p:cNvPr>
          <p:cNvSpPr>
            <a:spLocks noGrp="1"/>
          </p:cNvSpPr>
          <p:nvPr>
            <p:ph type="title"/>
          </p:nvPr>
        </p:nvSpPr>
        <p:spPr>
          <a:xfrm>
            <a:off x="8174735" y="640081"/>
            <a:ext cx="3377183" cy="3708895"/>
          </a:xfrm>
          <a:noFill/>
        </p:spPr>
        <p:txBody>
          <a:bodyPr vert="horz" lIns="91440" tIns="45720" rIns="91440" bIns="45720" rtlCol="0" anchor="b">
            <a:normAutofit/>
          </a:bodyPr>
          <a:lstStyle/>
          <a:p>
            <a:r>
              <a:rPr lang="en-US" sz="5100">
                <a:solidFill>
                  <a:schemeClr val="accent1"/>
                </a:solidFill>
              </a:rPr>
              <a:t>Pause for Reflection – your own play history </a:t>
            </a:r>
          </a:p>
        </p:txBody>
      </p:sp>
      <p:pic>
        <p:nvPicPr>
          <p:cNvPr id="2050" name="Picture 2">
            <a:extLst>
              <a:ext uri="{FF2B5EF4-FFF2-40B4-BE49-F238E27FC236}">
                <a16:creationId xmlns:a16="http://schemas.microsoft.com/office/drawing/2014/main" id="{13E7D538-B28D-0A9F-DFC6-F05B869DAF27}"/>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2485" r="15989"/>
          <a:stretch/>
        </p:blipFill>
        <p:spPr bwMode="auto">
          <a:xfrm>
            <a:off x="20" y="10"/>
            <a:ext cx="7534636"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14127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4E5B84-D374-22FE-C4BA-1359085FAC5D}"/>
              </a:ext>
            </a:extLst>
          </p:cNvPr>
          <p:cNvSpPr>
            <a:spLocks noGrp="1"/>
          </p:cNvSpPr>
          <p:nvPr>
            <p:ph type="title"/>
          </p:nvPr>
        </p:nvSpPr>
        <p:spPr>
          <a:xfrm>
            <a:off x="841248" y="548640"/>
            <a:ext cx="3600860" cy="5431536"/>
          </a:xfrm>
        </p:spPr>
        <p:txBody>
          <a:bodyPr>
            <a:normAutofit/>
          </a:bodyPr>
          <a:lstStyle/>
          <a:p>
            <a:r>
              <a:rPr lang="en-US" sz="5000"/>
              <a:t>Thoughts and Reflections…</a:t>
            </a:r>
            <a:endParaRPr lang="en-GB" sz="50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52101F3-8949-81BC-889E-470B58B9E7CA}"/>
              </a:ext>
            </a:extLst>
          </p:cNvPr>
          <p:cNvSpPr>
            <a:spLocks noGrp="1"/>
          </p:cNvSpPr>
          <p:nvPr>
            <p:ph idx="1"/>
          </p:nvPr>
        </p:nvSpPr>
        <p:spPr>
          <a:xfrm>
            <a:off x="5126418" y="552091"/>
            <a:ext cx="6224335" cy="5431536"/>
          </a:xfrm>
        </p:spPr>
        <p:txBody>
          <a:bodyPr anchor="ctr">
            <a:normAutofit/>
          </a:bodyPr>
          <a:lstStyle/>
          <a:p>
            <a:pPr marL="0" indent="0">
              <a:buNone/>
            </a:pPr>
            <a:r>
              <a:rPr lang="en-GB" sz="2200" i="1" dirty="0">
                <a:effectLst/>
                <a:latin typeface="Calibri" panose="020F0502020204030204" pitchFamily="34" charset="0"/>
                <a:ea typeface="Calibri" panose="020F0502020204030204" pitchFamily="34" charset="0"/>
                <a:cs typeface="Calibri" panose="020F0502020204030204" pitchFamily="34" charset="0"/>
              </a:rPr>
              <a:t>It is in playing and only in playing that the individual child or adult is able to be creative and to use the whole personality, and it is only in being creative the individual discovers the self” (Winnicott, 1971).</a:t>
            </a:r>
            <a:endParaRPr lang="en-GB"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2200" dirty="0"/>
          </a:p>
        </p:txBody>
      </p:sp>
    </p:spTree>
    <p:extLst>
      <p:ext uri="{BB962C8B-B14F-4D97-AF65-F5344CB8AC3E}">
        <p14:creationId xmlns:p14="http://schemas.microsoft.com/office/powerpoint/2010/main" val="10802713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0F878FE5-E671-D9F6-3432-FAF1357B13F1}"/>
              </a:ext>
            </a:extLst>
          </p:cNvPr>
          <p:cNvSpPr>
            <a:spLocks noGrp="1"/>
          </p:cNvSpPr>
          <p:nvPr>
            <p:ph type="title"/>
          </p:nvPr>
        </p:nvSpPr>
        <p:spPr>
          <a:xfrm>
            <a:off x="841248" y="548640"/>
            <a:ext cx="3600860" cy="5431536"/>
          </a:xfrm>
        </p:spPr>
        <p:txBody>
          <a:bodyPr>
            <a:normAutofit/>
          </a:bodyPr>
          <a:lstStyle/>
          <a:p>
            <a:r>
              <a:rPr lang="en-US" sz="5400" dirty="0"/>
              <a:t>Play Therapy with Adults…</a:t>
            </a:r>
            <a:endParaRPr lang="en-GB" sz="5400" dirty="0"/>
          </a:p>
        </p:txBody>
      </p:sp>
      <p:sp>
        <p:nvSpPr>
          <p:cNvPr id="13"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ontent Placeholder 5">
            <a:extLst>
              <a:ext uri="{FF2B5EF4-FFF2-40B4-BE49-F238E27FC236}">
                <a16:creationId xmlns:a16="http://schemas.microsoft.com/office/drawing/2014/main" id="{9B10F204-5B85-741E-C90B-64D65BF3CEFE}"/>
              </a:ext>
            </a:extLst>
          </p:cNvPr>
          <p:cNvSpPr>
            <a:spLocks noGrp="1"/>
          </p:cNvSpPr>
          <p:nvPr>
            <p:ph idx="1"/>
          </p:nvPr>
        </p:nvSpPr>
        <p:spPr>
          <a:xfrm>
            <a:off x="5126418" y="552091"/>
            <a:ext cx="6224335" cy="5431536"/>
          </a:xfrm>
        </p:spPr>
        <p:txBody>
          <a:bodyPr anchor="ctr">
            <a:normAutofit/>
          </a:bodyPr>
          <a:lstStyle/>
          <a:p>
            <a:r>
              <a:rPr lang="en-GB" sz="2200" i="1" dirty="0">
                <a:effectLst/>
                <a:latin typeface="Calibri" panose="020F0502020204030204" pitchFamily="34" charset="0"/>
                <a:ea typeface="Calibri" panose="020F0502020204030204" pitchFamily="34" charset="0"/>
                <a:cs typeface="Calibri" panose="020F0502020204030204" pitchFamily="34" charset="0"/>
              </a:rPr>
              <a:t>“It is utterly wonderful work because it brings an enormous depth to the process. Often, when talking, we only see the ‘now’ while hearing about the ‘then.’ Engrossed in play, however, the ‘then’ comes fully into the room. Look into the eyes of the person smashing clay and you see the moment and truth of the pain, not just the memory. It is awesome.” –Charles Schaefer (Play Therapy with Adults)</a:t>
            </a:r>
            <a:endParaRPr lang="en-GB"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2200" dirty="0"/>
          </a:p>
        </p:txBody>
      </p:sp>
    </p:spTree>
    <p:extLst>
      <p:ext uri="{BB962C8B-B14F-4D97-AF65-F5344CB8AC3E}">
        <p14:creationId xmlns:p14="http://schemas.microsoft.com/office/powerpoint/2010/main" val="3640593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7E19AB6-8D09-6967-D3AE-150537C5FBB4}"/>
              </a:ext>
            </a:extLst>
          </p:cNvPr>
          <p:cNvSpPr>
            <a:spLocks noGrp="1"/>
          </p:cNvSpPr>
          <p:nvPr>
            <p:ph type="title"/>
          </p:nvPr>
        </p:nvSpPr>
        <p:spPr>
          <a:xfrm>
            <a:off x="841248" y="548640"/>
            <a:ext cx="3600860" cy="5431536"/>
          </a:xfrm>
        </p:spPr>
        <p:txBody>
          <a:bodyPr>
            <a:normAutofit/>
          </a:bodyPr>
          <a:lstStyle/>
          <a:p>
            <a:r>
              <a:rPr lang="en-US" sz="5400" dirty="0"/>
              <a:t>Benefits of play and creativity to heal trauma</a:t>
            </a:r>
            <a:endParaRPr lang="en-GB" sz="5400" dirty="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29687C9-EE52-E99E-4D3F-E8F69EE50B05}"/>
              </a:ext>
            </a:extLst>
          </p:cNvPr>
          <p:cNvSpPr>
            <a:spLocks noGrp="1"/>
          </p:cNvSpPr>
          <p:nvPr>
            <p:ph idx="1"/>
          </p:nvPr>
        </p:nvSpPr>
        <p:spPr>
          <a:xfrm>
            <a:off x="5126418" y="552091"/>
            <a:ext cx="6224335" cy="5431536"/>
          </a:xfrm>
        </p:spPr>
        <p:txBody>
          <a:bodyPr anchor="ctr">
            <a:normAutofit/>
          </a:bodyPr>
          <a:lstStyle/>
          <a:p>
            <a:pPr marL="342900" lvl="0" indent="-342900" fontAlgn="base">
              <a:spcAft>
                <a:spcPts val="800"/>
              </a:spcAft>
              <a:buSzPts val="1000"/>
              <a:buFont typeface="Symbol" panose="05050102010706020507" pitchFamily="18" charset="2"/>
              <a:buChar char=""/>
              <a:tabLst>
                <a:tab pos="457200" algn="l"/>
              </a:tabLst>
            </a:pPr>
            <a:r>
              <a:rPr lang="en-GB" sz="1500" dirty="0">
                <a:effectLst/>
                <a:latin typeface="Calibri" panose="020F0502020204030204" pitchFamily="34" charset="0"/>
                <a:ea typeface="Times New Roman" panose="02020603050405020304" pitchFamily="18" charset="0"/>
                <a:cs typeface="Calibri" panose="020F0502020204030204" pitchFamily="34" charset="0"/>
              </a:rPr>
              <a:t>Stress levels increase cortisol levels.</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spcAft>
                <a:spcPts val="800"/>
              </a:spcAft>
              <a:buSzPts val="1000"/>
              <a:buFont typeface="Symbol" panose="05050102010706020507" pitchFamily="18" charset="2"/>
              <a:buChar char=""/>
              <a:tabLst>
                <a:tab pos="457200" algn="l"/>
              </a:tabLst>
            </a:pPr>
            <a:r>
              <a:rPr lang="en-GB" sz="1500" dirty="0">
                <a:effectLst/>
                <a:latin typeface="Calibri" panose="020F0502020204030204" pitchFamily="34" charset="0"/>
                <a:ea typeface="Times New Roman" panose="02020603050405020304" pitchFamily="18" charset="0"/>
                <a:cs typeface="Calibri" panose="020F0502020204030204" pitchFamily="34" charset="0"/>
              </a:rPr>
              <a:t>Cortisol affects the rate at which neurons are either added or subtracted from the hippocampus.</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spcAft>
                <a:spcPts val="800"/>
              </a:spcAft>
              <a:buSzPts val="1000"/>
              <a:buFont typeface="Symbol" panose="05050102010706020507" pitchFamily="18" charset="2"/>
              <a:buChar char=""/>
              <a:tabLst>
                <a:tab pos="457200" algn="l"/>
              </a:tabLst>
            </a:pPr>
            <a:r>
              <a:rPr lang="en-GB" sz="1500" dirty="0">
                <a:effectLst/>
                <a:latin typeface="Calibri" panose="020F0502020204030204" pitchFamily="34" charset="0"/>
                <a:ea typeface="Times New Roman" panose="02020603050405020304" pitchFamily="18" charset="0"/>
                <a:cs typeface="Calibri" panose="020F0502020204030204" pitchFamily="34" charset="0"/>
              </a:rPr>
              <a:t>The hippocampus (located in the mid-brain) is the central organ for learning and can be reduced in size when neurons are lost. This means duration of stress or trauma has a direct impact on an individual’s ability to learn and retain information. Another part of the brain, the amygdala, is important to discuss and understand as it is involved in processing fear. The amygdala develops the slowest and actually increases in volume when exposed to trauma and stress. Stress can cause it to modify the direction of brain development. If the adult client experienced trauma as a child, the effects of modified brain development might not become apparent for years until the brain’s synaptic organization is complete (Gross, 2013). This means that adults can show latent effects of childhood trauma.</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spcAft>
                <a:spcPts val="1500"/>
              </a:spcAft>
              <a:buSzPts val="1000"/>
              <a:buFont typeface="Symbol" panose="05050102010706020507" pitchFamily="18" charset="2"/>
              <a:buChar char=""/>
              <a:tabLst>
                <a:tab pos="457200" algn="l"/>
              </a:tabLst>
            </a:pPr>
            <a:r>
              <a:rPr lang="en-GB" sz="1500" dirty="0">
                <a:effectLst/>
                <a:latin typeface="Calibri" panose="020F0502020204030204" pitchFamily="34" charset="0"/>
                <a:ea typeface="Times New Roman" panose="02020603050405020304" pitchFamily="18" charset="0"/>
                <a:cs typeface="Calibri" panose="020F0502020204030204" pitchFamily="34" charset="0"/>
              </a:rPr>
              <a:t>Play helps to restore brain chemistry and causes the whole brain to operate in a more efficient way.</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spcAft>
                <a:spcPts val="1500"/>
              </a:spcAft>
              <a:buSzPts val="1000"/>
              <a:buFont typeface="Symbol" panose="05050102010706020507" pitchFamily="18" charset="2"/>
              <a:buChar char=""/>
              <a:tabLst>
                <a:tab pos="457200" algn="l"/>
              </a:tabLst>
            </a:pPr>
            <a:r>
              <a:rPr lang="en-GB" sz="1500" dirty="0">
                <a:effectLst/>
                <a:latin typeface="Calibri" panose="020F0502020204030204" pitchFamily="34" charset="0"/>
                <a:ea typeface="Times New Roman" panose="02020603050405020304" pitchFamily="18" charset="0"/>
                <a:cs typeface="Calibri" panose="020F0502020204030204" pitchFamily="34" charset="0"/>
              </a:rPr>
              <a:t>Physical motion also invites release of stress/tension</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500" dirty="0"/>
          </a:p>
        </p:txBody>
      </p:sp>
    </p:spTree>
    <p:extLst>
      <p:ext uri="{BB962C8B-B14F-4D97-AF65-F5344CB8AC3E}">
        <p14:creationId xmlns:p14="http://schemas.microsoft.com/office/powerpoint/2010/main" val="34354577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D8F1113-2E3C-46E3-B54F-B7F421EEF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465DDECC-A11E-434E-87B2-8997CD3832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15" name="Freeform 5">
              <a:extLst>
                <a:ext uri="{FF2B5EF4-FFF2-40B4-BE49-F238E27FC236}">
                  <a16:creationId xmlns:a16="http://schemas.microsoft.com/office/drawing/2014/main" id="{B54A4D14-513F-4121-92D3-5CCB4689621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29674" y="1298404"/>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6">
              <a:extLst>
                <a:ext uri="{FF2B5EF4-FFF2-40B4-BE49-F238E27FC236}">
                  <a16:creationId xmlns:a16="http://schemas.microsoft.com/office/drawing/2014/main" id="{6C3411F1-AD17-499D-AFEF-2F300F6DF0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70451" y="2018236"/>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7">
              <a:extLst>
                <a:ext uri="{FF2B5EF4-FFF2-40B4-BE49-F238E27FC236}">
                  <a16:creationId xmlns:a16="http://schemas.microsoft.com/office/drawing/2014/main" id="{60BF2CBE-B1E9-4C42-89DC-C35E4E6516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1351" y="1788400"/>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8">
              <a:extLst>
                <a:ext uri="{FF2B5EF4-FFF2-40B4-BE49-F238E27FC236}">
                  <a16:creationId xmlns:a16="http://schemas.microsoft.com/office/drawing/2014/main" id="{72C95A87-DCDB-41C4-B774-744B3ECBE8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49842"/>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9">
              <a:extLst>
                <a:ext uri="{FF2B5EF4-FFF2-40B4-BE49-F238E27FC236}">
                  <a16:creationId xmlns:a16="http://schemas.microsoft.com/office/drawing/2014/main" id="{BCB97515-32FF-43A6-A51C-B140193ABB6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01" y="6186246"/>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0">
              <a:extLst>
                <a:ext uri="{FF2B5EF4-FFF2-40B4-BE49-F238E27FC236}">
                  <a16:creationId xmlns:a16="http://schemas.microsoft.com/office/drawing/2014/main" id="{9C6379D3-7045-4B76-9409-6D23D753D0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1881"/>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1">
              <a:extLst>
                <a:ext uri="{FF2B5EF4-FFF2-40B4-BE49-F238E27FC236}">
                  <a16:creationId xmlns:a16="http://schemas.microsoft.com/office/drawing/2014/main" id="{7C324CDD-B30F-47DD-8627-E2171D5E83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426601" y="5579"/>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2">
              <a:extLst>
                <a:ext uri="{FF2B5EF4-FFF2-40B4-BE49-F238E27FC236}">
                  <a16:creationId xmlns:a16="http://schemas.microsoft.com/office/drawing/2014/main" id="{61B1C1DE-4201-4989-BE65-41ADC24725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579"/>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3">
              <a:extLst>
                <a:ext uri="{FF2B5EF4-FFF2-40B4-BE49-F238E27FC236}">
                  <a16:creationId xmlns:a16="http://schemas.microsoft.com/office/drawing/2014/main" id="{0A9092BE-A36C-4833-8E71-2850F4AF7C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21889" y="5579"/>
              <a:ext cx="5588000" cy="6866337"/>
            </a:xfrm>
            <a:custGeom>
              <a:avLst/>
              <a:gdLst>
                <a:gd name="T0" fmla="*/ 1067 w 1174"/>
                <a:gd name="T1" fmla="*/ 1440 h 1440"/>
                <a:gd name="T2" fmla="*/ 698 w 1174"/>
                <a:gd name="T3" fmla="*/ 577 h 1440"/>
                <a:gd name="T4" fmla="*/ 0 w 1174"/>
                <a:gd name="T5" fmla="*/ 0 h 1440"/>
              </a:gdLst>
              <a:ahLst/>
              <a:cxnLst>
                <a:cxn ang="0">
                  <a:pos x="T0" y="T1"/>
                </a:cxn>
                <a:cxn ang="0">
                  <a:pos x="T2" y="T3"/>
                </a:cxn>
                <a:cxn ang="0">
                  <a:pos x="T4" y="T5"/>
                </a:cxn>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4">
              <a:extLst>
                <a:ext uri="{FF2B5EF4-FFF2-40B4-BE49-F238E27FC236}">
                  <a16:creationId xmlns:a16="http://schemas.microsoft.com/office/drawing/2014/main" id="{806398CC-D327-4E06-838C-31119BD56F8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01" y="790"/>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5">
              <a:extLst>
                <a:ext uri="{FF2B5EF4-FFF2-40B4-BE49-F238E27FC236}">
                  <a16:creationId xmlns:a16="http://schemas.microsoft.com/office/drawing/2014/main" id="{1E3F0C5B-76A9-4A8F-A1CB-35C0DE83A8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012389" y="5579"/>
              <a:ext cx="5497513" cy="6866337"/>
            </a:xfrm>
            <a:custGeom>
              <a:avLst/>
              <a:gdLst>
                <a:gd name="T0" fmla="*/ 1056 w 1155"/>
                <a:gd name="T1" fmla="*/ 1440 h 1440"/>
                <a:gd name="T2" fmla="*/ 686 w 1155"/>
                <a:gd name="T3" fmla="*/ 580 h 1440"/>
                <a:gd name="T4" fmla="*/ 0 w 1155"/>
                <a:gd name="T5" fmla="*/ 0 h 1440"/>
              </a:gdLst>
              <a:ahLst/>
              <a:cxnLst>
                <a:cxn ang="0">
                  <a:pos x="T0" y="T1"/>
                </a:cxn>
                <a:cxn ang="0">
                  <a:pos x="T2" y="T3"/>
                </a:cxn>
                <a:cxn ang="0">
                  <a:pos x="T4" y="T5"/>
                </a:cxn>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6">
              <a:extLst>
                <a:ext uri="{FF2B5EF4-FFF2-40B4-BE49-F238E27FC236}">
                  <a16:creationId xmlns:a16="http://schemas.microsoft.com/office/drawing/2014/main" id="{70A741CC-E736-448A-A94E-5C8BB9711D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579"/>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17">
              <a:extLst>
                <a:ext uri="{FF2B5EF4-FFF2-40B4-BE49-F238E27FC236}">
                  <a16:creationId xmlns:a16="http://schemas.microsoft.com/office/drawing/2014/main" id="{202722D1-549B-407E-BF75-2A1E8DB5BA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10826" y="790"/>
              <a:ext cx="5522913" cy="6871126"/>
            </a:xfrm>
            <a:custGeom>
              <a:avLst/>
              <a:gdLst>
                <a:gd name="T0" fmla="*/ 1053 w 1160"/>
                <a:gd name="T1" fmla="*/ 1441 h 1441"/>
                <a:gd name="T2" fmla="*/ 705 w 1160"/>
                <a:gd name="T3" fmla="*/ 599 h 1441"/>
                <a:gd name="T4" fmla="*/ 0 w 1160"/>
                <a:gd name="T5" fmla="*/ 0 h 1441"/>
              </a:gdLst>
              <a:ahLst/>
              <a:cxnLst>
                <a:cxn ang="0">
                  <a:pos x="T0" y="T1"/>
                </a:cxn>
                <a:cxn ang="0">
                  <a:pos x="T2" y="T3"/>
                </a:cxn>
                <a:cxn ang="0">
                  <a:pos x="T4" y="T5"/>
                </a:cxn>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18">
              <a:extLst>
                <a:ext uri="{FF2B5EF4-FFF2-40B4-BE49-F238E27FC236}">
                  <a16:creationId xmlns:a16="http://schemas.microsoft.com/office/drawing/2014/main" id="{5CA8D742-18BD-41B5-9C00-FCFFAED257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63239" y="5579"/>
              <a:ext cx="5413375" cy="6866337"/>
            </a:xfrm>
            <a:custGeom>
              <a:avLst/>
              <a:gdLst>
                <a:gd name="T0" fmla="*/ 1040 w 1137"/>
                <a:gd name="T1" fmla="*/ 1440 h 1440"/>
                <a:gd name="T2" fmla="*/ 698 w 1137"/>
                <a:gd name="T3" fmla="*/ 611 h 1440"/>
                <a:gd name="T4" fmla="*/ 0 w 1137"/>
                <a:gd name="T5" fmla="*/ 0 h 1440"/>
              </a:gdLst>
              <a:ahLst/>
              <a:cxnLst>
                <a:cxn ang="0">
                  <a:pos x="T0" y="T1"/>
                </a:cxn>
                <a:cxn ang="0">
                  <a:pos x="T2" y="T3"/>
                </a:cxn>
                <a:cxn ang="0">
                  <a:pos x="T4" y="T5"/>
                </a:cxn>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19">
              <a:extLst>
                <a:ext uri="{FF2B5EF4-FFF2-40B4-BE49-F238E27FC236}">
                  <a16:creationId xmlns:a16="http://schemas.microsoft.com/office/drawing/2014/main" id="{8BF81081-4C33-488E-A37E-B95567D0BF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77576" y="5579"/>
              <a:ext cx="5037138" cy="6861550"/>
            </a:xfrm>
            <a:custGeom>
              <a:avLst/>
              <a:gdLst>
                <a:gd name="T0" fmla="*/ 1011 w 1058"/>
                <a:gd name="T1" fmla="*/ 1439 h 1439"/>
                <a:gd name="T2" fmla="*/ 648 w 1058"/>
                <a:gd name="T3" fmla="*/ 617 h 1439"/>
                <a:gd name="T4" fmla="*/ 0 w 1058"/>
                <a:gd name="T5" fmla="*/ 0 h 1439"/>
              </a:gdLst>
              <a:ahLst/>
              <a:cxnLst>
                <a:cxn ang="0">
                  <a:pos x="T0" y="T1"/>
                </a:cxn>
                <a:cxn ang="0">
                  <a:pos x="T2" y="T3"/>
                </a:cxn>
                <a:cxn ang="0">
                  <a:pos x="T4" y="T5"/>
                </a:cxn>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0">
              <a:extLst>
                <a:ext uri="{FF2B5EF4-FFF2-40B4-BE49-F238E27FC236}">
                  <a16:creationId xmlns:a16="http://schemas.microsoft.com/office/drawing/2014/main" id="{462F0DE0-CEBA-420B-8032-FB60893B8E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768289" y="5579"/>
              <a:ext cx="3417888" cy="2742066"/>
            </a:xfrm>
            <a:custGeom>
              <a:avLst/>
              <a:gdLst>
                <a:gd name="T0" fmla="*/ 718 w 718"/>
                <a:gd name="T1" fmla="*/ 575 h 575"/>
                <a:gd name="T2" fmla="*/ 0 w 718"/>
                <a:gd name="T3" fmla="*/ 0 h 575"/>
              </a:gdLst>
              <a:ahLst/>
              <a:cxnLst>
                <a:cxn ang="0">
                  <a:pos x="T0" y="T1"/>
                </a:cxn>
                <a:cxn ang="0">
                  <a:pos x="T2" y="T3"/>
                </a:cxn>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1">
              <a:extLst>
                <a:ext uri="{FF2B5EF4-FFF2-40B4-BE49-F238E27FC236}">
                  <a16:creationId xmlns:a16="http://schemas.microsoft.com/office/drawing/2014/main" id="{79C8D19E-E3D6-45A6-BCA2-5918A37D7AC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235014" y="10367"/>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2">
              <a:extLst>
                <a:ext uri="{FF2B5EF4-FFF2-40B4-BE49-F238E27FC236}">
                  <a16:creationId xmlns:a16="http://schemas.microsoft.com/office/drawing/2014/main" id="{43280283-E04A-43CA-BFA1-F285486A2F0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20826" y="5579"/>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3" name="Freeform 23">
              <a:extLst>
                <a:ext uri="{FF2B5EF4-FFF2-40B4-BE49-F238E27FC236}">
                  <a16:creationId xmlns:a16="http://schemas.microsoft.com/office/drawing/2014/main" id="{38328CB6-0FC5-4AEA-BC7E-489267CB6F1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90826" y="5579"/>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EC2CECB5-B7DD-390B-2EFB-923EBBED32FE}"/>
              </a:ext>
            </a:extLst>
          </p:cNvPr>
          <p:cNvSpPr>
            <a:spLocks noGrp="1"/>
          </p:cNvSpPr>
          <p:nvPr>
            <p:ph type="title"/>
          </p:nvPr>
        </p:nvSpPr>
        <p:spPr>
          <a:xfrm>
            <a:off x="2047793" y="4614902"/>
            <a:ext cx="8081960" cy="943954"/>
          </a:xfrm>
        </p:spPr>
        <p:txBody>
          <a:bodyPr vert="horz" lIns="91440" tIns="45720" rIns="91440" bIns="45720" rtlCol="0" anchor="b">
            <a:normAutofit/>
          </a:bodyPr>
          <a:lstStyle/>
          <a:p>
            <a:pPr algn="ctr"/>
            <a:r>
              <a:rPr lang="en-US" sz="4000" kern="1200">
                <a:solidFill>
                  <a:schemeClr val="tx1"/>
                </a:solidFill>
                <a:latin typeface="+mj-lt"/>
                <a:ea typeface="+mj-ea"/>
                <a:cs typeface="+mj-cs"/>
              </a:rPr>
              <a:t>In session with Gary Landreth</a:t>
            </a:r>
          </a:p>
        </p:txBody>
      </p:sp>
      <p:sp>
        <p:nvSpPr>
          <p:cNvPr id="35" name="Isosceles Triangle 39">
            <a:extLst>
              <a:ext uri="{FF2B5EF4-FFF2-40B4-BE49-F238E27FC236}">
                <a16:creationId xmlns:a16="http://schemas.microsoft.com/office/drawing/2014/main" id="{4F37E7FB-7372-47E3-914E-7CF7E94B1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892384" y="4386808"/>
            <a:ext cx="407233" cy="351063"/>
          </a:xfrm>
          <a:prstGeom prst="triangle">
            <a:avLst/>
          </a:prstGeom>
          <a:solidFill>
            <a:srgbClr val="A7C4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16E168E2-3256-43A5-9298-9E5A6AE8F7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2847" y="954593"/>
            <a:ext cx="6086306" cy="3432215"/>
          </a:xfrm>
          <a:prstGeom prst="rect">
            <a:avLst/>
          </a:prstGeom>
          <a:solidFill>
            <a:schemeClr val="bg1"/>
          </a:solidFill>
          <a:ln w="19050">
            <a:solidFill>
              <a:srgbClr val="A7C479"/>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Online Media 6" title="Child-Centered Play Therapy DVD Preview">
            <a:hlinkClick r:id="" action="ppaction://media"/>
            <a:extLst>
              <a:ext uri="{FF2B5EF4-FFF2-40B4-BE49-F238E27FC236}">
                <a16:creationId xmlns:a16="http://schemas.microsoft.com/office/drawing/2014/main" id="{956FE943-BB79-5A61-7393-D2954891016B}"/>
              </a:ext>
            </a:extLst>
          </p:cNvPr>
          <p:cNvPicPr>
            <a:picLocks noGrp="1" noRot="1" noChangeAspect="1"/>
          </p:cNvPicPr>
          <p:nvPr>
            <p:ph idx="1"/>
            <a:videoFile r:link="rId1"/>
          </p:nvPr>
        </p:nvPicPr>
        <p:blipFill>
          <a:blip r:embed="rId3"/>
          <a:stretch>
            <a:fillRect/>
          </a:stretch>
        </p:blipFill>
        <p:spPr>
          <a:xfrm>
            <a:off x="3352800" y="1120792"/>
            <a:ext cx="5486400" cy="3099816"/>
          </a:xfrm>
          <a:prstGeom prst="rect">
            <a:avLst/>
          </a:prstGeom>
          <a:ln w="12700">
            <a:noFill/>
          </a:ln>
        </p:spPr>
      </p:pic>
    </p:spTree>
    <p:extLst>
      <p:ext uri="{BB962C8B-B14F-4D97-AF65-F5344CB8AC3E}">
        <p14:creationId xmlns:p14="http://schemas.microsoft.com/office/powerpoint/2010/main" val="3354161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D8F1113-2E3C-46E3-B54F-B7F421EEF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465DDECC-A11E-434E-87B2-8997CD3832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12" name="Freeform 5">
              <a:extLst>
                <a:ext uri="{FF2B5EF4-FFF2-40B4-BE49-F238E27FC236}">
                  <a16:creationId xmlns:a16="http://schemas.microsoft.com/office/drawing/2014/main" id="{B54A4D14-513F-4121-92D3-5CCB4689621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29674" y="1298404"/>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6C3411F1-AD17-499D-AFEF-2F300F6DF0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70451" y="2018236"/>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60BF2CBE-B1E9-4C42-89DC-C35E4E6516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1351" y="1788400"/>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72C95A87-DCDB-41C4-B774-744B3ECBE8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49842"/>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BCB97515-32FF-43A6-A51C-B140193ABB6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01" y="6186246"/>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9C6379D3-7045-4B76-9409-6D23D753D0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1881"/>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7C324CDD-B30F-47DD-8627-E2171D5E83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426601" y="5579"/>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61B1C1DE-4201-4989-BE65-41ADC24725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579"/>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0A9092BE-A36C-4833-8E71-2850F4AF7C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21889" y="5579"/>
              <a:ext cx="5588000" cy="6866337"/>
            </a:xfrm>
            <a:custGeom>
              <a:avLst/>
              <a:gdLst>
                <a:gd name="T0" fmla="*/ 1067 w 1174"/>
                <a:gd name="T1" fmla="*/ 1440 h 1440"/>
                <a:gd name="T2" fmla="*/ 698 w 1174"/>
                <a:gd name="T3" fmla="*/ 577 h 1440"/>
                <a:gd name="T4" fmla="*/ 0 w 1174"/>
                <a:gd name="T5" fmla="*/ 0 h 1440"/>
              </a:gdLst>
              <a:ahLst/>
              <a:cxnLst>
                <a:cxn ang="0">
                  <a:pos x="T0" y="T1"/>
                </a:cxn>
                <a:cxn ang="0">
                  <a:pos x="T2" y="T3"/>
                </a:cxn>
                <a:cxn ang="0">
                  <a:pos x="T4" y="T5"/>
                </a:cxn>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806398CC-D327-4E06-838C-31119BD56F8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01" y="790"/>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1E3F0C5B-76A9-4A8F-A1CB-35C0DE83A8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012389" y="5579"/>
              <a:ext cx="5497513" cy="6866337"/>
            </a:xfrm>
            <a:custGeom>
              <a:avLst/>
              <a:gdLst>
                <a:gd name="T0" fmla="*/ 1056 w 1155"/>
                <a:gd name="T1" fmla="*/ 1440 h 1440"/>
                <a:gd name="T2" fmla="*/ 686 w 1155"/>
                <a:gd name="T3" fmla="*/ 580 h 1440"/>
                <a:gd name="T4" fmla="*/ 0 w 1155"/>
                <a:gd name="T5" fmla="*/ 0 h 1440"/>
              </a:gdLst>
              <a:ahLst/>
              <a:cxnLst>
                <a:cxn ang="0">
                  <a:pos x="T0" y="T1"/>
                </a:cxn>
                <a:cxn ang="0">
                  <a:pos x="T2" y="T3"/>
                </a:cxn>
                <a:cxn ang="0">
                  <a:pos x="T4" y="T5"/>
                </a:cxn>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70A741CC-E736-448A-A94E-5C8BB9711D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579"/>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202722D1-549B-407E-BF75-2A1E8DB5BA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10826" y="790"/>
              <a:ext cx="5522913" cy="6871126"/>
            </a:xfrm>
            <a:custGeom>
              <a:avLst/>
              <a:gdLst>
                <a:gd name="T0" fmla="*/ 1053 w 1160"/>
                <a:gd name="T1" fmla="*/ 1441 h 1441"/>
                <a:gd name="T2" fmla="*/ 705 w 1160"/>
                <a:gd name="T3" fmla="*/ 599 h 1441"/>
                <a:gd name="T4" fmla="*/ 0 w 1160"/>
                <a:gd name="T5" fmla="*/ 0 h 1441"/>
              </a:gdLst>
              <a:ahLst/>
              <a:cxnLst>
                <a:cxn ang="0">
                  <a:pos x="T0" y="T1"/>
                </a:cxn>
                <a:cxn ang="0">
                  <a:pos x="T2" y="T3"/>
                </a:cxn>
                <a:cxn ang="0">
                  <a:pos x="T4" y="T5"/>
                </a:cxn>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5CA8D742-18BD-41B5-9C00-FCFFAED257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63239" y="5579"/>
              <a:ext cx="5413375" cy="6866337"/>
            </a:xfrm>
            <a:custGeom>
              <a:avLst/>
              <a:gdLst>
                <a:gd name="T0" fmla="*/ 1040 w 1137"/>
                <a:gd name="T1" fmla="*/ 1440 h 1440"/>
                <a:gd name="T2" fmla="*/ 698 w 1137"/>
                <a:gd name="T3" fmla="*/ 611 h 1440"/>
                <a:gd name="T4" fmla="*/ 0 w 1137"/>
                <a:gd name="T5" fmla="*/ 0 h 1440"/>
              </a:gdLst>
              <a:ahLst/>
              <a:cxnLst>
                <a:cxn ang="0">
                  <a:pos x="T0" y="T1"/>
                </a:cxn>
                <a:cxn ang="0">
                  <a:pos x="T2" y="T3"/>
                </a:cxn>
                <a:cxn ang="0">
                  <a:pos x="T4" y="T5"/>
                </a:cxn>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8BF81081-4C33-488E-A37E-B95567D0BF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77576" y="5579"/>
              <a:ext cx="5037138" cy="6861550"/>
            </a:xfrm>
            <a:custGeom>
              <a:avLst/>
              <a:gdLst>
                <a:gd name="T0" fmla="*/ 1011 w 1058"/>
                <a:gd name="T1" fmla="*/ 1439 h 1439"/>
                <a:gd name="T2" fmla="*/ 648 w 1058"/>
                <a:gd name="T3" fmla="*/ 617 h 1439"/>
                <a:gd name="T4" fmla="*/ 0 w 1058"/>
                <a:gd name="T5" fmla="*/ 0 h 1439"/>
              </a:gdLst>
              <a:ahLst/>
              <a:cxnLst>
                <a:cxn ang="0">
                  <a:pos x="T0" y="T1"/>
                </a:cxn>
                <a:cxn ang="0">
                  <a:pos x="T2" y="T3"/>
                </a:cxn>
                <a:cxn ang="0">
                  <a:pos x="T4" y="T5"/>
                </a:cxn>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462F0DE0-CEBA-420B-8032-FB60893B8E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768289" y="5579"/>
              <a:ext cx="3417888" cy="2742066"/>
            </a:xfrm>
            <a:custGeom>
              <a:avLst/>
              <a:gdLst>
                <a:gd name="T0" fmla="*/ 718 w 718"/>
                <a:gd name="T1" fmla="*/ 575 h 575"/>
                <a:gd name="T2" fmla="*/ 0 w 718"/>
                <a:gd name="T3" fmla="*/ 0 h 575"/>
              </a:gdLst>
              <a:ahLst/>
              <a:cxnLst>
                <a:cxn ang="0">
                  <a:pos x="T0" y="T1"/>
                </a:cxn>
                <a:cxn ang="0">
                  <a:pos x="T2" y="T3"/>
                </a:cxn>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79C8D19E-E3D6-45A6-BCA2-5918A37D7AC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235014" y="10367"/>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43280283-E04A-43CA-BFA1-F285486A2F0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20826" y="5579"/>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38328CB6-0FC5-4AEA-BC7E-489267CB6F1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90826" y="5579"/>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44505BD4-D3D0-4556-7B59-07132EC48395}"/>
              </a:ext>
            </a:extLst>
          </p:cNvPr>
          <p:cNvSpPr>
            <a:spLocks noGrp="1"/>
          </p:cNvSpPr>
          <p:nvPr>
            <p:ph type="title"/>
          </p:nvPr>
        </p:nvSpPr>
        <p:spPr>
          <a:xfrm>
            <a:off x="2047793" y="4614902"/>
            <a:ext cx="8081960" cy="943954"/>
          </a:xfrm>
        </p:spPr>
        <p:txBody>
          <a:bodyPr vert="horz" lIns="91440" tIns="45720" rIns="91440" bIns="45720" rtlCol="0" anchor="b">
            <a:normAutofit/>
          </a:bodyPr>
          <a:lstStyle/>
          <a:p>
            <a:pPr algn="ctr"/>
            <a:r>
              <a:rPr lang="en-US" sz="3400" kern="1200">
                <a:solidFill>
                  <a:schemeClr val="tx1"/>
                </a:solidFill>
                <a:latin typeface="+mj-lt"/>
                <a:ea typeface="+mj-ea"/>
                <a:cs typeface="+mj-cs"/>
              </a:rPr>
              <a:t>The Neurosequential Model of Therapeutics</a:t>
            </a:r>
          </a:p>
        </p:txBody>
      </p:sp>
      <p:sp>
        <p:nvSpPr>
          <p:cNvPr id="32" name="Isosceles Triangle 39">
            <a:extLst>
              <a:ext uri="{FF2B5EF4-FFF2-40B4-BE49-F238E27FC236}">
                <a16:creationId xmlns:a16="http://schemas.microsoft.com/office/drawing/2014/main" id="{4F37E7FB-7372-47E3-914E-7CF7E94B1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892384" y="4386808"/>
            <a:ext cx="407233" cy="351063"/>
          </a:xfrm>
          <a:prstGeom prst="triangle">
            <a:avLst/>
          </a:prstGeom>
          <a:solidFill>
            <a:srgbClr val="74DC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16E168E2-3256-43A5-9298-9E5A6AE8F7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2847" y="954593"/>
            <a:ext cx="6086306" cy="3432215"/>
          </a:xfrm>
          <a:prstGeom prst="rect">
            <a:avLst/>
          </a:prstGeom>
          <a:solidFill>
            <a:schemeClr val="bg1"/>
          </a:solidFill>
          <a:ln w="19050">
            <a:solidFill>
              <a:srgbClr val="74DCB6"/>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Online Media 3" title="The Repair of Early Trauma: A Bottom Up Approach">
            <a:hlinkClick r:id="" action="ppaction://media"/>
            <a:extLst>
              <a:ext uri="{FF2B5EF4-FFF2-40B4-BE49-F238E27FC236}">
                <a16:creationId xmlns:a16="http://schemas.microsoft.com/office/drawing/2014/main" id="{9F94CF92-013F-AF5C-757C-ADDED19D1DE4}"/>
              </a:ext>
            </a:extLst>
          </p:cNvPr>
          <p:cNvPicPr>
            <a:picLocks noGrp="1" noRot="1" noChangeAspect="1"/>
          </p:cNvPicPr>
          <p:nvPr>
            <p:ph idx="1"/>
            <a:videoFile r:link="rId1"/>
          </p:nvPr>
        </p:nvPicPr>
        <p:blipFill>
          <a:blip r:embed="rId3"/>
          <a:stretch>
            <a:fillRect/>
          </a:stretch>
        </p:blipFill>
        <p:spPr>
          <a:xfrm>
            <a:off x="3352800" y="1120792"/>
            <a:ext cx="5486400" cy="3099816"/>
          </a:xfrm>
          <a:prstGeom prst="rect">
            <a:avLst/>
          </a:prstGeom>
          <a:ln w="12700">
            <a:noFill/>
          </a:ln>
        </p:spPr>
      </p:pic>
    </p:spTree>
    <p:extLst>
      <p:ext uri="{BB962C8B-B14F-4D97-AF65-F5344CB8AC3E}">
        <p14:creationId xmlns:p14="http://schemas.microsoft.com/office/powerpoint/2010/main" val="550154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D8F1113-2E3C-46E3-B54F-B7F421EEF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465DDECC-A11E-434E-87B2-8997CD3832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15" name="Freeform 5">
              <a:extLst>
                <a:ext uri="{FF2B5EF4-FFF2-40B4-BE49-F238E27FC236}">
                  <a16:creationId xmlns:a16="http://schemas.microsoft.com/office/drawing/2014/main" id="{B54A4D14-513F-4121-92D3-5CCB4689621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29674" y="1298404"/>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6">
              <a:extLst>
                <a:ext uri="{FF2B5EF4-FFF2-40B4-BE49-F238E27FC236}">
                  <a16:creationId xmlns:a16="http://schemas.microsoft.com/office/drawing/2014/main" id="{6C3411F1-AD17-499D-AFEF-2F300F6DF0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70451" y="2018236"/>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7">
              <a:extLst>
                <a:ext uri="{FF2B5EF4-FFF2-40B4-BE49-F238E27FC236}">
                  <a16:creationId xmlns:a16="http://schemas.microsoft.com/office/drawing/2014/main" id="{60BF2CBE-B1E9-4C42-89DC-C35E4E6516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1351" y="1788400"/>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8">
              <a:extLst>
                <a:ext uri="{FF2B5EF4-FFF2-40B4-BE49-F238E27FC236}">
                  <a16:creationId xmlns:a16="http://schemas.microsoft.com/office/drawing/2014/main" id="{72C95A87-DCDB-41C4-B774-744B3ECBE8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49842"/>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9">
              <a:extLst>
                <a:ext uri="{FF2B5EF4-FFF2-40B4-BE49-F238E27FC236}">
                  <a16:creationId xmlns:a16="http://schemas.microsoft.com/office/drawing/2014/main" id="{BCB97515-32FF-43A6-A51C-B140193ABB6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01" y="6186246"/>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0">
              <a:extLst>
                <a:ext uri="{FF2B5EF4-FFF2-40B4-BE49-F238E27FC236}">
                  <a16:creationId xmlns:a16="http://schemas.microsoft.com/office/drawing/2014/main" id="{9C6379D3-7045-4B76-9409-6D23D753D0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1881"/>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1">
              <a:extLst>
                <a:ext uri="{FF2B5EF4-FFF2-40B4-BE49-F238E27FC236}">
                  <a16:creationId xmlns:a16="http://schemas.microsoft.com/office/drawing/2014/main" id="{7C324CDD-B30F-47DD-8627-E2171D5E83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426601" y="5579"/>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2">
              <a:extLst>
                <a:ext uri="{FF2B5EF4-FFF2-40B4-BE49-F238E27FC236}">
                  <a16:creationId xmlns:a16="http://schemas.microsoft.com/office/drawing/2014/main" id="{61B1C1DE-4201-4989-BE65-41ADC24725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579"/>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3">
              <a:extLst>
                <a:ext uri="{FF2B5EF4-FFF2-40B4-BE49-F238E27FC236}">
                  <a16:creationId xmlns:a16="http://schemas.microsoft.com/office/drawing/2014/main" id="{0A9092BE-A36C-4833-8E71-2850F4AF7C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21889" y="5579"/>
              <a:ext cx="5588000" cy="6866337"/>
            </a:xfrm>
            <a:custGeom>
              <a:avLst/>
              <a:gdLst>
                <a:gd name="T0" fmla="*/ 1067 w 1174"/>
                <a:gd name="T1" fmla="*/ 1440 h 1440"/>
                <a:gd name="T2" fmla="*/ 698 w 1174"/>
                <a:gd name="T3" fmla="*/ 577 h 1440"/>
                <a:gd name="T4" fmla="*/ 0 w 1174"/>
                <a:gd name="T5" fmla="*/ 0 h 1440"/>
              </a:gdLst>
              <a:ahLst/>
              <a:cxnLst>
                <a:cxn ang="0">
                  <a:pos x="T0" y="T1"/>
                </a:cxn>
                <a:cxn ang="0">
                  <a:pos x="T2" y="T3"/>
                </a:cxn>
                <a:cxn ang="0">
                  <a:pos x="T4" y="T5"/>
                </a:cxn>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4">
              <a:extLst>
                <a:ext uri="{FF2B5EF4-FFF2-40B4-BE49-F238E27FC236}">
                  <a16:creationId xmlns:a16="http://schemas.microsoft.com/office/drawing/2014/main" id="{806398CC-D327-4E06-838C-31119BD56F8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01" y="790"/>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5">
              <a:extLst>
                <a:ext uri="{FF2B5EF4-FFF2-40B4-BE49-F238E27FC236}">
                  <a16:creationId xmlns:a16="http://schemas.microsoft.com/office/drawing/2014/main" id="{1E3F0C5B-76A9-4A8F-A1CB-35C0DE83A8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012389" y="5579"/>
              <a:ext cx="5497513" cy="6866337"/>
            </a:xfrm>
            <a:custGeom>
              <a:avLst/>
              <a:gdLst>
                <a:gd name="T0" fmla="*/ 1056 w 1155"/>
                <a:gd name="T1" fmla="*/ 1440 h 1440"/>
                <a:gd name="T2" fmla="*/ 686 w 1155"/>
                <a:gd name="T3" fmla="*/ 580 h 1440"/>
                <a:gd name="T4" fmla="*/ 0 w 1155"/>
                <a:gd name="T5" fmla="*/ 0 h 1440"/>
              </a:gdLst>
              <a:ahLst/>
              <a:cxnLst>
                <a:cxn ang="0">
                  <a:pos x="T0" y="T1"/>
                </a:cxn>
                <a:cxn ang="0">
                  <a:pos x="T2" y="T3"/>
                </a:cxn>
                <a:cxn ang="0">
                  <a:pos x="T4" y="T5"/>
                </a:cxn>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6">
              <a:extLst>
                <a:ext uri="{FF2B5EF4-FFF2-40B4-BE49-F238E27FC236}">
                  <a16:creationId xmlns:a16="http://schemas.microsoft.com/office/drawing/2014/main" id="{70A741CC-E736-448A-A94E-5C8BB9711D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579"/>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17">
              <a:extLst>
                <a:ext uri="{FF2B5EF4-FFF2-40B4-BE49-F238E27FC236}">
                  <a16:creationId xmlns:a16="http://schemas.microsoft.com/office/drawing/2014/main" id="{202722D1-549B-407E-BF75-2A1E8DB5BA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10826" y="790"/>
              <a:ext cx="5522913" cy="6871126"/>
            </a:xfrm>
            <a:custGeom>
              <a:avLst/>
              <a:gdLst>
                <a:gd name="T0" fmla="*/ 1053 w 1160"/>
                <a:gd name="T1" fmla="*/ 1441 h 1441"/>
                <a:gd name="T2" fmla="*/ 705 w 1160"/>
                <a:gd name="T3" fmla="*/ 599 h 1441"/>
                <a:gd name="T4" fmla="*/ 0 w 1160"/>
                <a:gd name="T5" fmla="*/ 0 h 1441"/>
              </a:gdLst>
              <a:ahLst/>
              <a:cxnLst>
                <a:cxn ang="0">
                  <a:pos x="T0" y="T1"/>
                </a:cxn>
                <a:cxn ang="0">
                  <a:pos x="T2" y="T3"/>
                </a:cxn>
                <a:cxn ang="0">
                  <a:pos x="T4" y="T5"/>
                </a:cxn>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18">
              <a:extLst>
                <a:ext uri="{FF2B5EF4-FFF2-40B4-BE49-F238E27FC236}">
                  <a16:creationId xmlns:a16="http://schemas.microsoft.com/office/drawing/2014/main" id="{5CA8D742-18BD-41B5-9C00-FCFFAED257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63239" y="5579"/>
              <a:ext cx="5413375" cy="6866337"/>
            </a:xfrm>
            <a:custGeom>
              <a:avLst/>
              <a:gdLst>
                <a:gd name="T0" fmla="*/ 1040 w 1137"/>
                <a:gd name="T1" fmla="*/ 1440 h 1440"/>
                <a:gd name="T2" fmla="*/ 698 w 1137"/>
                <a:gd name="T3" fmla="*/ 611 h 1440"/>
                <a:gd name="T4" fmla="*/ 0 w 1137"/>
                <a:gd name="T5" fmla="*/ 0 h 1440"/>
              </a:gdLst>
              <a:ahLst/>
              <a:cxnLst>
                <a:cxn ang="0">
                  <a:pos x="T0" y="T1"/>
                </a:cxn>
                <a:cxn ang="0">
                  <a:pos x="T2" y="T3"/>
                </a:cxn>
                <a:cxn ang="0">
                  <a:pos x="T4" y="T5"/>
                </a:cxn>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19">
              <a:extLst>
                <a:ext uri="{FF2B5EF4-FFF2-40B4-BE49-F238E27FC236}">
                  <a16:creationId xmlns:a16="http://schemas.microsoft.com/office/drawing/2014/main" id="{8BF81081-4C33-488E-A37E-B95567D0BF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77576" y="5579"/>
              <a:ext cx="5037138" cy="6861550"/>
            </a:xfrm>
            <a:custGeom>
              <a:avLst/>
              <a:gdLst>
                <a:gd name="T0" fmla="*/ 1011 w 1058"/>
                <a:gd name="T1" fmla="*/ 1439 h 1439"/>
                <a:gd name="T2" fmla="*/ 648 w 1058"/>
                <a:gd name="T3" fmla="*/ 617 h 1439"/>
                <a:gd name="T4" fmla="*/ 0 w 1058"/>
                <a:gd name="T5" fmla="*/ 0 h 1439"/>
              </a:gdLst>
              <a:ahLst/>
              <a:cxnLst>
                <a:cxn ang="0">
                  <a:pos x="T0" y="T1"/>
                </a:cxn>
                <a:cxn ang="0">
                  <a:pos x="T2" y="T3"/>
                </a:cxn>
                <a:cxn ang="0">
                  <a:pos x="T4" y="T5"/>
                </a:cxn>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0">
              <a:extLst>
                <a:ext uri="{FF2B5EF4-FFF2-40B4-BE49-F238E27FC236}">
                  <a16:creationId xmlns:a16="http://schemas.microsoft.com/office/drawing/2014/main" id="{462F0DE0-CEBA-420B-8032-FB60893B8E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768289" y="5579"/>
              <a:ext cx="3417888" cy="2742066"/>
            </a:xfrm>
            <a:custGeom>
              <a:avLst/>
              <a:gdLst>
                <a:gd name="T0" fmla="*/ 718 w 718"/>
                <a:gd name="T1" fmla="*/ 575 h 575"/>
                <a:gd name="T2" fmla="*/ 0 w 718"/>
                <a:gd name="T3" fmla="*/ 0 h 575"/>
              </a:gdLst>
              <a:ahLst/>
              <a:cxnLst>
                <a:cxn ang="0">
                  <a:pos x="T0" y="T1"/>
                </a:cxn>
                <a:cxn ang="0">
                  <a:pos x="T2" y="T3"/>
                </a:cxn>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1">
              <a:extLst>
                <a:ext uri="{FF2B5EF4-FFF2-40B4-BE49-F238E27FC236}">
                  <a16:creationId xmlns:a16="http://schemas.microsoft.com/office/drawing/2014/main" id="{79C8D19E-E3D6-45A6-BCA2-5918A37D7AC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235014" y="10367"/>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2">
              <a:extLst>
                <a:ext uri="{FF2B5EF4-FFF2-40B4-BE49-F238E27FC236}">
                  <a16:creationId xmlns:a16="http://schemas.microsoft.com/office/drawing/2014/main" id="{43280283-E04A-43CA-BFA1-F285486A2F0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20826" y="5579"/>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3" name="Freeform 23">
              <a:extLst>
                <a:ext uri="{FF2B5EF4-FFF2-40B4-BE49-F238E27FC236}">
                  <a16:creationId xmlns:a16="http://schemas.microsoft.com/office/drawing/2014/main" id="{38328CB6-0FC5-4AEA-BC7E-489267CB6F1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90826" y="5579"/>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5" name="Title 4">
            <a:extLst>
              <a:ext uri="{FF2B5EF4-FFF2-40B4-BE49-F238E27FC236}">
                <a16:creationId xmlns:a16="http://schemas.microsoft.com/office/drawing/2014/main" id="{837E8C47-FFB5-70FF-D1BD-FEB567703BAA}"/>
              </a:ext>
            </a:extLst>
          </p:cNvPr>
          <p:cNvSpPr>
            <a:spLocks noGrp="1"/>
          </p:cNvSpPr>
          <p:nvPr>
            <p:ph type="title"/>
          </p:nvPr>
        </p:nvSpPr>
        <p:spPr>
          <a:xfrm>
            <a:off x="2043640" y="5014457"/>
            <a:ext cx="8081960" cy="943954"/>
          </a:xfrm>
        </p:spPr>
        <p:txBody>
          <a:bodyPr vert="horz" lIns="91440" tIns="45720" rIns="91440" bIns="45720" rtlCol="0" anchor="b">
            <a:normAutofit fontScale="90000"/>
          </a:bodyPr>
          <a:lstStyle/>
          <a:p>
            <a:pPr algn="ctr"/>
            <a:r>
              <a:rPr lang="en-US" sz="4000" kern="1200" dirty="0">
                <a:solidFill>
                  <a:schemeClr val="tx1"/>
                </a:solidFill>
                <a:latin typeface="+mj-lt"/>
                <a:ea typeface="+mj-ea"/>
                <a:cs typeface="+mj-cs"/>
              </a:rPr>
              <a:t>Trauma and Play Therapy</a:t>
            </a:r>
            <a:br>
              <a:rPr lang="en-US" sz="4000" kern="1200" dirty="0">
                <a:solidFill>
                  <a:schemeClr val="tx1"/>
                </a:solidFill>
                <a:latin typeface="+mj-lt"/>
                <a:ea typeface="+mj-ea"/>
                <a:cs typeface="+mj-cs"/>
              </a:rPr>
            </a:br>
            <a:r>
              <a:rPr lang="en-US" sz="4000" kern="1200" dirty="0">
                <a:solidFill>
                  <a:schemeClr val="tx1"/>
                </a:solidFill>
                <a:latin typeface="+mj-lt"/>
                <a:ea typeface="+mj-ea"/>
                <a:cs typeface="+mj-cs"/>
              </a:rPr>
              <a:t>Paris Goodyear Brown</a:t>
            </a:r>
          </a:p>
        </p:txBody>
      </p:sp>
      <p:sp>
        <p:nvSpPr>
          <p:cNvPr id="35" name="Isosceles Triangle 39">
            <a:extLst>
              <a:ext uri="{FF2B5EF4-FFF2-40B4-BE49-F238E27FC236}">
                <a16:creationId xmlns:a16="http://schemas.microsoft.com/office/drawing/2014/main" id="{4F37E7FB-7372-47E3-914E-7CF7E94B1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892384" y="4386808"/>
            <a:ext cx="407233" cy="351063"/>
          </a:xfrm>
          <a:prstGeom prst="triangle">
            <a:avLst/>
          </a:prstGeom>
          <a:solidFill>
            <a:srgbClr val="C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16E168E2-3256-43A5-9298-9E5A6AE8F7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2847" y="954593"/>
            <a:ext cx="6086306" cy="3432215"/>
          </a:xfrm>
          <a:prstGeom prst="rect">
            <a:avLst/>
          </a:prstGeom>
          <a:solidFill>
            <a:schemeClr val="bg1"/>
          </a:solidFill>
          <a:ln w="19050">
            <a:solidFill>
              <a:srgbClr val="C55948"/>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Online Media 6" title="Trauma &amp; Play Therapy: Holding Hard Stories | Paris Goodyear-Brown, MSSW, LCSW, RPTS | TEDxNashville">
            <a:hlinkClick r:id="" action="ppaction://media"/>
            <a:extLst>
              <a:ext uri="{FF2B5EF4-FFF2-40B4-BE49-F238E27FC236}">
                <a16:creationId xmlns:a16="http://schemas.microsoft.com/office/drawing/2014/main" id="{0952446F-3826-8E47-7100-8D4011428A53}"/>
              </a:ext>
            </a:extLst>
          </p:cNvPr>
          <p:cNvPicPr>
            <a:picLocks noGrp="1" noRot="1" noChangeAspect="1"/>
          </p:cNvPicPr>
          <p:nvPr>
            <p:ph idx="1"/>
            <a:videoFile r:link="rId1"/>
          </p:nvPr>
        </p:nvPicPr>
        <p:blipFill>
          <a:blip r:embed="rId3"/>
          <a:stretch>
            <a:fillRect/>
          </a:stretch>
        </p:blipFill>
        <p:spPr>
          <a:xfrm>
            <a:off x="3352800" y="1120792"/>
            <a:ext cx="5486400" cy="3099816"/>
          </a:xfrm>
          <a:prstGeom prst="rect">
            <a:avLst/>
          </a:prstGeom>
          <a:ln w="12700">
            <a:noFill/>
          </a:ln>
        </p:spPr>
      </p:pic>
    </p:spTree>
    <p:extLst>
      <p:ext uri="{BB962C8B-B14F-4D97-AF65-F5344CB8AC3E}">
        <p14:creationId xmlns:p14="http://schemas.microsoft.com/office/powerpoint/2010/main" val="3587279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244</TotalTime>
  <Words>1095</Words>
  <Application>Microsoft Office PowerPoint</Application>
  <PresentationFormat>Widescreen</PresentationFormat>
  <Paragraphs>34</Paragraphs>
  <Slides>16</Slides>
  <Notes>0</Notes>
  <HiddenSlides>0</HiddenSlides>
  <MMClips>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Calibri Light</vt:lpstr>
      <vt:lpstr>Open Sans</vt:lpstr>
      <vt:lpstr>Symbol</vt:lpstr>
      <vt:lpstr>Office Theme</vt:lpstr>
      <vt:lpstr>Play Therapy </vt:lpstr>
      <vt:lpstr>According to the British association of play therapists (BAPT) Play Therapy is…</vt:lpstr>
      <vt:lpstr>Introduction to Play Therapy</vt:lpstr>
      <vt:lpstr>What is Play Therapy?</vt:lpstr>
      <vt:lpstr>Play Therapy Rooms</vt:lpstr>
      <vt:lpstr>How does Play Therapy help children?</vt:lpstr>
      <vt:lpstr>What do Play Therapists do?</vt:lpstr>
      <vt:lpstr>How long does Play Therapy take?</vt:lpstr>
      <vt:lpstr>Confidentiality in Play Therapy</vt:lpstr>
      <vt:lpstr>Pause for Reflection – your own play history </vt:lpstr>
      <vt:lpstr>Thoughts and Reflections…</vt:lpstr>
      <vt:lpstr>Play Therapy with Adults…</vt:lpstr>
      <vt:lpstr>Benefits of play and creativity to heal trauma</vt:lpstr>
      <vt:lpstr>In session with Gary Landreth</vt:lpstr>
      <vt:lpstr>The Neurosequential Model of Therapeutics</vt:lpstr>
      <vt:lpstr>Trauma and Play Therapy Paris Goodyear Brown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Play Therapy </dc:title>
  <dc:creator>Katie Ruddy</dc:creator>
  <cp:lastModifiedBy>Katie Ruddy</cp:lastModifiedBy>
  <cp:revision>1</cp:revision>
  <dcterms:created xsi:type="dcterms:W3CDTF">2022-12-11T18:21:55Z</dcterms:created>
  <dcterms:modified xsi:type="dcterms:W3CDTF">2022-12-11T22:27:26Z</dcterms:modified>
</cp:coreProperties>
</file>