
<file path=[Content_Types].xml><?xml version="1.0" encoding="utf-8"?>
<Types xmlns="http://schemas.openxmlformats.org/package/2006/content-types">
  <Default Extension="png" ContentType="image/png"/>
  <Default Extension="jfif" ContentType="image/jpe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8" r:id="rId1"/>
  </p:sldMasterIdLst>
  <p:notesMasterIdLst>
    <p:notesMasterId r:id="rId5"/>
  </p:notesMasterIdLst>
  <p:sldIdLst>
    <p:sldId id="256" r:id="rId2"/>
    <p:sldId id="259" r:id="rId3"/>
    <p:sldId id="260" r:id="rId4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rius" initials="M" lastIdx="1" clrIdx="0">
    <p:extLst>
      <p:ext uri="{19B8F6BF-5375-455C-9EA6-DF929625EA0E}">
        <p15:presenceInfo xmlns:p15="http://schemas.microsoft.com/office/powerpoint/2012/main" userId="Marius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5099" autoAdjust="0"/>
  </p:normalViewPr>
  <p:slideViewPr>
    <p:cSldViewPr snapToGrid="0">
      <p:cViewPr varScale="1">
        <p:scale>
          <a:sx n="63" d="100"/>
          <a:sy n="63" d="100"/>
        </p:scale>
        <p:origin x="30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commentAuthors" Target="commentAuthors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7C6D7EF-5F16-49F9-B104-16A97B2825C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o-RO"/>
        </a:p>
      </dgm:t>
    </dgm:pt>
    <dgm:pt modelId="{1C713ABB-1C2E-45CE-B5A5-27312E887288}">
      <dgm:prSet custT="1"/>
      <dgm:spPr/>
      <dgm:t>
        <a:bodyPr/>
        <a:lstStyle/>
        <a:p>
          <a:pPr rtl="0"/>
          <a:r>
            <a:rPr lang="en-US" sz="1600" b="1" dirty="0" smtClean="0"/>
            <a:t>                PERIODO   </a:t>
          </a:r>
          <a:r>
            <a:rPr lang="en-US" sz="1600" b="1" u="sng" dirty="0" smtClean="0"/>
            <a:t>7-14</a:t>
          </a:r>
          <a:r>
            <a:rPr lang="en-US" sz="1600" b="1" dirty="0" smtClean="0"/>
            <a:t>  JUNIO 2023 </a:t>
          </a:r>
          <a:endParaRPr lang="ro-RO" sz="1600" dirty="0"/>
        </a:p>
      </dgm:t>
    </dgm:pt>
    <dgm:pt modelId="{F310CC98-37A7-4E8A-B301-0F5DEEF7D154}" type="parTrans" cxnId="{C9E4EF83-D052-4C03-8BBA-648C55F6AE44}">
      <dgm:prSet/>
      <dgm:spPr/>
      <dgm:t>
        <a:bodyPr/>
        <a:lstStyle/>
        <a:p>
          <a:endParaRPr lang="ro-RO"/>
        </a:p>
      </dgm:t>
    </dgm:pt>
    <dgm:pt modelId="{DBEF8F46-6412-42B5-832B-25EA84830617}" type="sibTrans" cxnId="{C9E4EF83-D052-4C03-8BBA-648C55F6AE44}">
      <dgm:prSet/>
      <dgm:spPr/>
      <dgm:t>
        <a:bodyPr/>
        <a:lstStyle/>
        <a:p>
          <a:endParaRPr lang="ro-RO"/>
        </a:p>
      </dgm:t>
    </dgm:pt>
    <dgm:pt modelId="{F4F4923A-353F-4998-A349-C515C128F7BD}">
      <dgm:prSet custT="1"/>
      <dgm:spPr/>
      <dgm:t>
        <a:bodyPr/>
        <a:lstStyle/>
        <a:p>
          <a:pPr rtl="0"/>
          <a:r>
            <a:rPr lang="en-US" sz="1600" b="1" dirty="0" smtClean="0"/>
            <a:t>- </a:t>
          </a:r>
          <a:r>
            <a:rPr lang="en-US" sz="1600" dirty="0" err="1" smtClean="0"/>
            <a:t>habitacion</a:t>
          </a:r>
          <a:r>
            <a:rPr lang="en-US" sz="1600" dirty="0" smtClean="0"/>
            <a:t>  </a:t>
          </a:r>
          <a:r>
            <a:rPr lang="en-US" sz="1600" dirty="0" err="1" smtClean="0"/>
            <a:t>individuale</a:t>
          </a:r>
          <a:r>
            <a:rPr lang="en-US" sz="1600" dirty="0" smtClean="0"/>
            <a:t>  </a:t>
          </a:r>
          <a:r>
            <a:rPr lang="en-US" sz="1600" dirty="0" err="1" smtClean="0"/>
            <a:t>es</a:t>
          </a:r>
          <a:r>
            <a:rPr lang="en-US" sz="1600" dirty="0" smtClean="0"/>
            <a:t> 160 €</a:t>
          </a:r>
          <a:endParaRPr lang="ro-RO" sz="1600" dirty="0"/>
        </a:p>
      </dgm:t>
    </dgm:pt>
    <dgm:pt modelId="{3FCE4100-9EFC-4AA0-BA40-9A9FB41E27BE}" type="parTrans" cxnId="{E9D4653F-276B-4C68-B99B-9E0CDE4B19C9}">
      <dgm:prSet/>
      <dgm:spPr/>
      <dgm:t>
        <a:bodyPr/>
        <a:lstStyle/>
        <a:p>
          <a:endParaRPr lang="ro-RO"/>
        </a:p>
      </dgm:t>
    </dgm:pt>
    <dgm:pt modelId="{61A1E05C-FBBF-44C1-855A-9A3299BD2886}" type="sibTrans" cxnId="{E9D4653F-276B-4C68-B99B-9E0CDE4B19C9}">
      <dgm:prSet/>
      <dgm:spPr/>
      <dgm:t>
        <a:bodyPr/>
        <a:lstStyle/>
        <a:p>
          <a:endParaRPr lang="ro-RO"/>
        </a:p>
      </dgm:t>
    </dgm:pt>
    <dgm:pt modelId="{25D6984E-C3DC-406D-80E6-C324D3A324E4}">
      <dgm:prSet custT="1"/>
      <dgm:spPr/>
      <dgm:t>
        <a:bodyPr/>
        <a:lstStyle/>
        <a:p>
          <a:pPr rtl="0"/>
          <a:r>
            <a:rPr lang="es-AR" sz="1200" dirty="0" smtClean="0"/>
            <a:t>- </a:t>
          </a:r>
          <a:r>
            <a:rPr lang="es-ES" sz="1600" dirty="0" smtClean="0"/>
            <a:t>habitación para 2 personas es 320 </a:t>
          </a:r>
          <a:r>
            <a:rPr lang="es-ES" sz="1200" dirty="0" smtClean="0"/>
            <a:t>€</a:t>
          </a:r>
          <a:endParaRPr lang="ro-RO" sz="1200" dirty="0"/>
        </a:p>
      </dgm:t>
    </dgm:pt>
    <dgm:pt modelId="{0FF43328-8CAF-4CBC-97DD-8C366C1430ED}" type="parTrans" cxnId="{71A54E04-3071-4484-8671-C1536A98137E}">
      <dgm:prSet/>
      <dgm:spPr/>
      <dgm:t>
        <a:bodyPr/>
        <a:lstStyle/>
        <a:p>
          <a:endParaRPr lang="ro-RO"/>
        </a:p>
      </dgm:t>
    </dgm:pt>
    <dgm:pt modelId="{712FB7F8-6E2C-4DA6-B442-3CB6E7A66A70}" type="sibTrans" cxnId="{71A54E04-3071-4484-8671-C1536A98137E}">
      <dgm:prSet/>
      <dgm:spPr/>
      <dgm:t>
        <a:bodyPr/>
        <a:lstStyle/>
        <a:p>
          <a:endParaRPr lang="ro-RO"/>
        </a:p>
      </dgm:t>
    </dgm:pt>
    <dgm:pt modelId="{033C05BB-5589-4D85-8C85-4E1407FC6F1D}">
      <dgm:prSet custT="1"/>
      <dgm:spPr/>
      <dgm:t>
        <a:bodyPr/>
        <a:lstStyle/>
        <a:p>
          <a:pPr rtl="0"/>
          <a:r>
            <a:rPr lang="es-ES" sz="1600" dirty="0" smtClean="0"/>
            <a:t>- habitacion para 3 personas es 400 €</a:t>
          </a:r>
          <a:endParaRPr lang="ro-RO" sz="1600" dirty="0"/>
        </a:p>
      </dgm:t>
    </dgm:pt>
    <dgm:pt modelId="{B166F0D5-334A-44B9-81DB-6DDECA15422A}" type="parTrans" cxnId="{ECAB2B56-AD9E-4617-B3F1-7BD9F6FA5732}">
      <dgm:prSet/>
      <dgm:spPr/>
      <dgm:t>
        <a:bodyPr/>
        <a:lstStyle/>
        <a:p>
          <a:endParaRPr lang="ro-RO"/>
        </a:p>
      </dgm:t>
    </dgm:pt>
    <dgm:pt modelId="{7889B15A-5711-4574-A58D-1A00829A9457}" type="sibTrans" cxnId="{ECAB2B56-AD9E-4617-B3F1-7BD9F6FA5732}">
      <dgm:prSet/>
      <dgm:spPr/>
      <dgm:t>
        <a:bodyPr/>
        <a:lstStyle/>
        <a:p>
          <a:endParaRPr lang="ro-RO"/>
        </a:p>
      </dgm:t>
    </dgm:pt>
    <dgm:pt modelId="{0E416B10-811A-4BFE-9F3E-55E25EC01EDF}">
      <dgm:prSet custT="1"/>
      <dgm:spPr/>
      <dgm:t>
        <a:bodyPr/>
        <a:lstStyle/>
        <a:p>
          <a:pPr rtl="0"/>
          <a:r>
            <a:rPr lang="es-ES" sz="1600" dirty="0" smtClean="0"/>
            <a:t>- habitacion para 4 personas es 390 € </a:t>
          </a:r>
          <a:endParaRPr lang="ro-RO" sz="1600" dirty="0"/>
        </a:p>
      </dgm:t>
    </dgm:pt>
    <dgm:pt modelId="{32A4D142-49D4-4EDE-8E05-0A79526241B3}" type="parTrans" cxnId="{42544970-020A-4359-BF39-F922D00F53A2}">
      <dgm:prSet/>
      <dgm:spPr/>
      <dgm:t>
        <a:bodyPr/>
        <a:lstStyle/>
        <a:p>
          <a:endParaRPr lang="ro-RO"/>
        </a:p>
      </dgm:t>
    </dgm:pt>
    <dgm:pt modelId="{DD8C6115-1D27-488F-B428-7049DAF6EC78}" type="sibTrans" cxnId="{42544970-020A-4359-BF39-F922D00F53A2}">
      <dgm:prSet/>
      <dgm:spPr/>
      <dgm:t>
        <a:bodyPr/>
        <a:lstStyle/>
        <a:p>
          <a:endParaRPr lang="ro-RO"/>
        </a:p>
      </dgm:t>
    </dgm:pt>
    <dgm:pt modelId="{67236C7C-FC69-445A-B5D9-61EF1892DE31}">
      <dgm:prSet custT="1"/>
      <dgm:spPr/>
      <dgm:t>
        <a:bodyPr/>
        <a:lstStyle/>
        <a:p>
          <a:pPr rtl="0"/>
          <a:r>
            <a:rPr lang="es-ES" sz="1600" dirty="0" smtClean="0"/>
            <a:t>                     ( </a:t>
          </a:r>
          <a:r>
            <a:rPr lang="es-ES" sz="1600" u="sng" dirty="0" smtClean="0"/>
            <a:t>con desayuno incluido </a:t>
          </a:r>
          <a:r>
            <a:rPr lang="es-ES" sz="1600" dirty="0" smtClean="0"/>
            <a:t>)</a:t>
          </a:r>
          <a:endParaRPr lang="ro-RO" sz="1600" dirty="0"/>
        </a:p>
      </dgm:t>
    </dgm:pt>
    <dgm:pt modelId="{701BAC1C-4C41-49E4-BF4A-B05BEFD18E2D}" type="parTrans" cxnId="{BBA96569-7670-41DA-9205-F50317014421}">
      <dgm:prSet/>
      <dgm:spPr/>
      <dgm:t>
        <a:bodyPr/>
        <a:lstStyle/>
        <a:p>
          <a:endParaRPr lang="ro-RO"/>
        </a:p>
      </dgm:t>
    </dgm:pt>
    <dgm:pt modelId="{E2CEA0D1-5440-4D3B-BFEB-50A3479D7C82}" type="sibTrans" cxnId="{BBA96569-7670-41DA-9205-F50317014421}">
      <dgm:prSet/>
      <dgm:spPr/>
      <dgm:t>
        <a:bodyPr/>
        <a:lstStyle/>
        <a:p>
          <a:endParaRPr lang="ro-RO"/>
        </a:p>
      </dgm:t>
    </dgm:pt>
    <dgm:pt modelId="{9BF10306-AD28-4946-99B2-DBDFA0B44D1C}" type="pres">
      <dgm:prSet presAssocID="{07C6D7EF-5F16-49F9-B104-16A97B2825C9}" presName="linear" presStyleCnt="0">
        <dgm:presLayoutVars>
          <dgm:animLvl val="lvl"/>
          <dgm:resizeHandles val="exact"/>
        </dgm:presLayoutVars>
      </dgm:prSet>
      <dgm:spPr/>
    </dgm:pt>
    <dgm:pt modelId="{CD645B93-BEB0-4202-9183-A619143155BD}" type="pres">
      <dgm:prSet presAssocID="{1C713ABB-1C2E-45CE-B5A5-27312E887288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F1ABECF1-C694-496F-92AE-4A753F31A402}" type="pres">
      <dgm:prSet presAssocID="{DBEF8F46-6412-42B5-832B-25EA84830617}" presName="spacer" presStyleCnt="0"/>
      <dgm:spPr/>
    </dgm:pt>
    <dgm:pt modelId="{8B96DE98-F7B6-426A-A5CD-6A232A0FC26A}" type="pres">
      <dgm:prSet presAssocID="{F4F4923A-353F-4998-A349-C515C128F7BD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8D6BDBFA-B41A-4FBA-913D-412814AA4F0E}" type="pres">
      <dgm:prSet presAssocID="{61A1E05C-FBBF-44C1-855A-9A3299BD2886}" presName="spacer" presStyleCnt="0"/>
      <dgm:spPr/>
    </dgm:pt>
    <dgm:pt modelId="{4DF3661A-E791-4BB2-8090-037C1B15BBE2}" type="pres">
      <dgm:prSet presAssocID="{25D6984E-C3DC-406D-80E6-C324D3A324E4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077E6C89-4215-4054-9C60-A1C4740DE0ED}" type="pres">
      <dgm:prSet presAssocID="{712FB7F8-6E2C-4DA6-B442-3CB6E7A66A70}" presName="spacer" presStyleCnt="0"/>
      <dgm:spPr/>
    </dgm:pt>
    <dgm:pt modelId="{6633DAC8-62E5-46A7-AB0D-E65BBA6BBFA2}" type="pres">
      <dgm:prSet presAssocID="{033C05BB-5589-4D85-8C85-4E1407FC6F1D}" presName="parentText" presStyleLbl="node1" presStyleIdx="3" presStyleCnt="6" custLinFactNeighborX="-211" custLinFactNeighborY="25188">
        <dgm:presLayoutVars>
          <dgm:chMax val="0"/>
          <dgm:bulletEnabled val="1"/>
        </dgm:presLayoutVars>
      </dgm:prSet>
      <dgm:spPr/>
    </dgm:pt>
    <dgm:pt modelId="{31DEBF94-B61B-4B7A-A105-60279FE18DC9}" type="pres">
      <dgm:prSet presAssocID="{7889B15A-5711-4574-A58D-1A00829A9457}" presName="spacer" presStyleCnt="0"/>
      <dgm:spPr/>
    </dgm:pt>
    <dgm:pt modelId="{B56E258A-3141-4C8A-B615-58F691442872}" type="pres">
      <dgm:prSet presAssocID="{0E416B10-811A-4BFE-9F3E-55E25EC01EDF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D40556F5-1AE1-490F-832F-F0A43999862F}" type="pres">
      <dgm:prSet presAssocID="{DD8C6115-1D27-488F-B428-7049DAF6EC78}" presName="spacer" presStyleCnt="0"/>
      <dgm:spPr/>
    </dgm:pt>
    <dgm:pt modelId="{5C1D94D3-CE4E-4C2C-BA8C-915FD3410BEA}" type="pres">
      <dgm:prSet presAssocID="{67236C7C-FC69-445A-B5D9-61EF1892DE31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9DCE38DF-D45E-496F-AE57-53C772C89B02}" type="presOf" srcId="{033C05BB-5589-4D85-8C85-4E1407FC6F1D}" destId="{6633DAC8-62E5-46A7-AB0D-E65BBA6BBFA2}" srcOrd="0" destOrd="0" presId="urn:microsoft.com/office/officeart/2005/8/layout/vList2"/>
    <dgm:cxn modelId="{E9D4653F-276B-4C68-B99B-9E0CDE4B19C9}" srcId="{07C6D7EF-5F16-49F9-B104-16A97B2825C9}" destId="{F4F4923A-353F-4998-A349-C515C128F7BD}" srcOrd="1" destOrd="0" parTransId="{3FCE4100-9EFC-4AA0-BA40-9A9FB41E27BE}" sibTransId="{61A1E05C-FBBF-44C1-855A-9A3299BD2886}"/>
    <dgm:cxn modelId="{42544970-020A-4359-BF39-F922D00F53A2}" srcId="{07C6D7EF-5F16-49F9-B104-16A97B2825C9}" destId="{0E416B10-811A-4BFE-9F3E-55E25EC01EDF}" srcOrd="4" destOrd="0" parTransId="{32A4D142-49D4-4EDE-8E05-0A79526241B3}" sibTransId="{DD8C6115-1D27-488F-B428-7049DAF6EC78}"/>
    <dgm:cxn modelId="{07644F74-486A-4127-8309-793F9F4E8899}" type="presOf" srcId="{1C713ABB-1C2E-45CE-B5A5-27312E887288}" destId="{CD645B93-BEB0-4202-9183-A619143155BD}" srcOrd="0" destOrd="0" presId="urn:microsoft.com/office/officeart/2005/8/layout/vList2"/>
    <dgm:cxn modelId="{0A163331-1CD3-4A05-9EF1-434D68BC24AA}" type="presOf" srcId="{25D6984E-C3DC-406D-80E6-C324D3A324E4}" destId="{4DF3661A-E791-4BB2-8090-037C1B15BBE2}" srcOrd="0" destOrd="0" presId="urn:microsoft.com/office/officeart/2005/8/layout/vList2"/>
    <dgm:cxn modelId="{98518851-7FE1-48B8-9030-3312B0E2DFE2}" type="presOf" srcId="{67236C7C-FC69-445A-B5D9-61EF1892DE31}" destId="{5C1D94D3-CE4E-4C2C-BA8C-915FD3410BEA}" srcOrd="0" destOrd="0" presId="urn:microsoft.com/office/officeart/2005/8/layout/vList2"/>
    <dgm:cxn modelId="{ECAB2B56-AD9E-4617-B3F1-7BD9F6FA5732}" srcId="{07C6D7EF-5F16-49F9-B104-16A97B2825C9}" destId="{033C05BB-5589-4D85-8C85-4E1407FC6F1D}" srcOrd="3" destOrd="0" parTransId="{B166F0D5-334A-44B9-81DB-6DDECA15422A}" sibTransId="{7889B15A-5711-4574-A58D-1A00829A9457}"/>
    <dgm:cxn modelId="{01381ADE-91A4-43BD-9472-56DDED81964A}" type="presOf" srcId="{07C6D7EF-5F16-49F9-B104-16A97B2825C9}" destId="{9BF10306-AD28-4946-99B2-DBDFA0B44D1C}" srcOrd="0" destOrd="0" presId="urn:microsoft.com/office/officeart/2005/8/layout/vList2"/>
    <dgm:cxn modelId="{C9E4EF83-D052-4C03-8BBA-648C55F6AE44}" srcId="{07C6D7EF-5F16-49F9-B104-16A97B2825C9}" destId="{1C713ABB-1C2E-45CE-B5A5-27312E887288}" srcOrd="0" destOrd="0" parTransId="{F310CC98-37A7-4E8A-B301-0F5DEEF7D154}" sibTransId="{DBEF8F46-6412-42B5-832B-25EA84830617}"/>
    <dgm:cxn modelId="{71A54E04-3071-4484-8671-C1536A98137E}" srcId="{07C6D7EF-5F16-49F9-B104-16A97B2825C9}" destId="{25D6984E-C3DC-406D-80E6-C324D3A324E4}" srcOrd="2" destOrd="0" parTransId="{0FF43328-8CAF-4CBC-97DD-8C366C1430ED}" sibTransId="{712FB7F8-6E2C-4DA6-B442-3CB6E7A66A70}"/>
    <dgm:cxn modelId="{80647A43-1F03-4B30-A1BE-5DDFB488D051}" type="presOf" srcId="{F4F4923A-353F-4998-A349-C515C128F7BD}" destId="{8B96DE98-F7B6-426A-A5CD-6A232A0FC26A}" srcOrd="0" destOrd="0" presId="urn:microsoft.com/office/officeart/2005/8/layout/vList2"/>
    <dgm:cxn modelId="{7EFDB182-7B27-48B3-8B17-F2017D65EA4D}" type="presOf" srcId="{0E416B10-811A-4BFE-9F3E-55E25EC01EDF}" destId="{B56E258A-3141-4C8A-B615-58F691442872}" srcOrd="0" destOrd="0" presId="urn:microsoft.com/office/officeart/2005/8/layout/vList2"/>
    <dgm:cxn modelId="{BBA96569-7670-41DA-9205-F50317014421}" srcId="{07C6D7EF-5F16-49F9-B104-16A97B2825C9}" destId="{67236C7C-FC69-445A-B5D9-61EF1892DE31}" srcOrd="5" destOrd="0" parTransId="{701BAC1C-4C41-49E4-BF4A-B05BEFD18E2D}" sibTransId="{E2CEA0D1-5440-4D3B-BFEB-50A3479D7C82}"/>
    <dgm:cxn modelId="{279C3CAD-31D7-4AAA-83E8-35A295E40976}" type="presParOf" srcId="{9BF10306-AD28-4946-99B2-DBDFA0B44D1C}" destId="{CD645B93-BEB0-4202-9183-A619143155BD}" srcOrd="0" destOrd="0" presId="urn:microsoft.com/office/officeart/2005/8/layout/vList2"/>
    <dgm:cxn modelId="{AA521424-3288-4438-8B61-FC9577BE6EF6}" type="presParOf" srcId="{9BF10306-AD28-4946-99B2-DBDFA0B44D1C}" destId="{F1ABECF1-C694-496F-92AE-4A753F31A402}" srcOrd="1" destOrd="0" presId="urn:microsoft.com/office/officeart/2005/8/layout/vList2"/>
    <dgm:cxn modelId="{FD9C0343-3CFB-4A57-8D3D-DBB0C0A97A6F}" type="presParOf" srcId="{9BF10306-AD28-4946-99B2-DBDFA0B44D1C}" destId="{8B96DE98-F7B6-426A-A5CD-6A232A0FC26A}" srcOrd="2" destOrd="0" presId="urn:microsoft.com/office/officeart/2005/8/layout/vList2"/>
    <dgm:cxn modelId="{B491BBD2-0830-4436-813F-C4C33611FAB5}" type="presParOf" srcId="{9BF10306-AD28-4946-99B2-DBDFA0B44D1C}" destId="{8D6BDBFA-B41A-4FBA-913D-412814AA4F0E}" srcOrd="3" destOrd="0" presId="urn:microsoft.com/office/officeart/2005/8/layout/vList2"/>
    <dgm:cxn modelId="{E252F624-8B48-4C94-A7FE-ACD196F1BADA}" type="presParOf" srcId="{9BF10306-AD28-4946-99B2-DBDFA0B44D1C}" destId="{4DF3661A-E791-4BB2-8090-037C1B15BBE2}" srcOrd="4" destOrd="0" presId="urn:microsoft.com/office/officeart/2005/8/layout/vList2"/>
    <dgm:cxn modelId="{33129D70-3919-4E15-9B2C-A37D03F88831}" type="presParOf" srcId="{9BF10306-AD28-4946-99B2-DBDFA0B44D1C}" destId="{077E6C89-4215-4054-9C60-A1C4740DE0ED}" srcOrd="5" destOrd="0" presId="urn:microsoft.com/office/officeart/2005/8/layout/vList2"/>
    <dgm:cxn modelId="{A54212FB-C2B4-4E79-B1D0-CE50E125EC95}" type="presParOf" srcId="{9BF10306-AD28-4946-99B2-DBDFA0B44D1C}" destId="{6633DAC8-62E5-46A7-AB0D-E65BBA6BBFA2}" srcOrd="6" destOrd="0" presId="urn:microsoft.com/office/officeart/2005/8/layout/vList2"/>
    <dgm:cxn modelId="{8FFC7707-8DEA-4CB5-9D66-4061577A33B7}" type="presParOf" srcId="{9BF10306-AD28-4946-99B2-DBDFA0B44D1C}" destId="{31DEBF94-B61B-4B7A-A105-60279FE18DC9}" srcOrd="7" destOrd="0" presId="urn:microsoft.com/office/officeart/2005/8/layout/vList2"/>
    <dgm:cxn modelId="{F632557B-A145-4765-8240-51A86EDD0152}" type="presParOf" srcId="{9BF10306-AD28-4946-99B2-DBDFA0B44D1C}" destId="{B56E258A-3141-4C8A-B615-58F691442872}" srcOrd="8" destOrd="0" presId="urn:microsoft.com/office/officeart/2005/8/layout/vList2"/>
    <dgm:cxn modelId="{B17C9BFF-BAE7-445F-A548-2C1DC5453129}" type="presParOf" srcId="{9BF10306-AD28-4946-99B2-DBDFA0B44D1C}" destId="{D40556F5-1AE1-490F-832F-F0A43999862F}" srcOrd="9" destOrd="0" presId="urn:microsoft.com/office/officeart/2005/8/layout/vList2"/>
    <dgm:cxn modelId="{7EB44977-E9DC-45EC-8160-3B54E860C0F3}" type="presParOf" srcId="{9BF10306-AD28-4946-99B2-DBDFA0B44D1C}" destId="{5C1D94D3-CE4E-4C2C-BA8C-915FD3410BEA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645B93-BEB0-4202-9183-A619143155BD}">
      <dsp:nvSpPr>
        <dsp:cNvPr id="0" name=""/>
        <dsp:cNvSpPr/>
      </dsp:nvSpPr>
      <dsp:spPr>
        <a:xfrm>
          <a:off x="0" y="196"/>
          <a:ext cx="4740812" cy="32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b="1" kern="1200" dirty="0" smtClean="0"/>
            <a:t>                PERIODO   </a:t>
          </a:r>
          <a:r>
            <a:rPr lang="en-US" sz="1600" b="1" u="sng" kern="1200" dirty="0" smtClean="0"/>
            <a:t>7-14</a:t>
          </a:r>
          <a:r>
            <a:rPr lang="en-US" sz="1600" b="1" kern="1200" dirty="0" smtClean="0"/>
            <a:t>  JUNIO 2023 </a:t>
          </a:r>
          <a:endParaRPr lang="ro-RO" sz="1600" kern="1200" dirty="0"/>
        </a:p>
      </dsp:txBody>
      <dsp:txXfrm>
        <a:off x="15988" y="16184"/>
        <a:ext cx="4708836" cy="295544"/>
      </dsp:txXfrm>
    </dsp:sp>
    <dsp:sp modelId="{8B96DE98-F7B6-426A-A5CD-6A232A0FC26A}">
      <dsp:nvSpPr>
        <dsp:cNvPr id="0" name=""/>
        <dsp:cNvSpPr/>
      </dsp:nvSpPr>
      <dsp:spPr>
        <a:xfrm>
          <a:off x="0" y="340878"/>
          <a:ext cx="4740812" cy="32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b="1" kern="1200" dirty="0" smtClean="0"/>
            <a:t>- </a:t>
          </a:r>
          <a:r>
            <a:rPr lang="en-US" sz="1600" kern="1200" dirty="0" err="1" smtClean="0"/>
            <a:t>habitacion</a:t>
          </a:r>
          <a:r>
            <a:rPr lang="en-US" sz="1600" kern="1200" dirty="0" smtClean="0"/>
            <a:t>  </a:t>
          </a:r>
          <a:r>
            <a:rPr lang="en-US" sz="1600" kern="1200" dirty="0" err="1" smtClean="0"/>
            <a:t>individuale</a:t>
          </a:r>
          <a:r>
            <a:rPr lang="en-US" sz="1600" kern="1200" dirty="0" smtClean="0"/>
            <a:t>  </a:t>
          </a:r>
          <a:r>
            <a:rPr lang="en-US" sz="1600" kern="1200" dirty="0" err="1" smtClean="0"/>
            <a:t>es</a:t>
          </a:r>
          <a:r>
            <a:rPr lang="en-US" sz="1600" kern="1200" dirty="0" smtClean="0"/>
            <a:t> 160 €</a:t>
          </a:r>
          <a:endParaRPr lang="ro-RO" sz="1600" kern="1200" dirty="0"/>
        </a:p>
      </dsp:txBody>
      <dsp:txXfrm>
        <a:off x="15988" y="356866"/>
        <a:ext cx="4708836" cy="295544"/>
      </dsp:txXfrm>
    </dsp:sp>
    <dsp:sp modelId="{4DF3661A-E791-4BB2-8090-037C1B15BBE2}">
      <dsp:nvSpPr>
        <dsp:cNvPr id="0" name=""/>
        <dsp:cNvSpPr/>
      </dsp:nvSpPr>
      <dsp:spPr>
        <a:xfrm>
          <a:off x="0" y="681561"/>
          <a:ext cx="4740812" cy="32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s-AR" sz="1200" kern="1200" dirty="0" smtClean="0"/>
            <a:t>- </a:t>
          </a:r>
          <a:r>
            <a:rPr lang="es-ES" sz="1600" kern="1200" dirty="0" smtClean="0"/>
            <a:t>habitación para 2 personas es 320 </a:t>
          </a:r>
          <a:r>
            <a:rPr lang="es-ES" sz="1200" kern="1200" dirty="0" smtClean="0"/>
            <a:t>€</a:t>
          </a:r>
          <a:endParaRPr lang="ro-RO" sz="1200" kern="1200" dirty="0"/>
        </a:p>
      </dsp:txBody>
      <dsp:txXfrm>
        <a:off x="15988" y="697549"/>
        <a:ext cx="4708836" cy="295544"/>
      </dsp:txXfrm>
    </dsp:sp>
    <dsp:sp modelId="{6633DAC8-62E5-46A7-AB0D-E65BBA6BBFA2}">
      <dsp:nvSpPr>
        <dsp:cNvPr id="0" name=""/>
        <dsp:cNvSpPr/>
      </dsp:nvSpPr>
      <dsp:spPr>
        <a:xfrm>
          <a:off x="0" y="1025559"/>
          <a:ext cx="4740812" cy="32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s-ES" sz="1600" kern="1200" dirty="0" smtClean="0"/>
            <a:t>- habitacion para 3 personas es 400 €</a:t>
          </a:r>
          <a:endParaRPr lang="ro-RO" sz="1600" kern="1200" dirty="0"/>
        </a:p>
      </dsp:txBody>
      <dsp:txXfrm>
        <a:off x="15988" y="1041547"/>
        <a:ext cx="4708836" cy="295544"/>
      </dsp:txXfrm>
    </dsp:sp>
    <dsp:sp modelId="{B56E258A-3141-4C8A-B615-58F691442872}">
      <dsp:nvSpPr>
        <dsp:cNvPr id="0" name=""/>
        <dsp:cNvSpPr/>
      </dsp:nvSpPr>
      <dsp:spPr>
        <a:xfrm>
          <a:off x="0" y="1362926"/>
          <a:ext cx="4740812" cy="32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s-ES" sz="1600" kern="1200" dirty="0" smtClean="0"/>
            <a:t>- habitacion para 4 personas es 390 € </a:t>
          </a:r>
          <a:endParaRPr lang="ro-RO" sz="1600" kern="1200" dirty="0"/>
        </a:p>
      </dsp:txBody>
      <dsp:txXfrm>
        <a:off x="15988" y="1378914"/>
        <a:ext cx="4708836" cy="295544"/>
      </dsp:txXfrm>
    </dsp:sp>
    <dsp:sp modelId="{5C1D94D3-CE4E-4C2C-BA8C-915FD3410BEA}">
      <dsp:nvSpPr>
        <dsp:cNvPr id="0" name=""/>
        <dsp:cNvSpPr/>
      </dsp:nvSpPr>
      <dsp:spPr>
        <a:xfrm>
          <a:off x="0" y="1703608"/>
          <a:ext cx="4740812" cy="32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s-ES" sz="1600" kern="1200" dirty="0" smtClean="0"/>
            <a:t>                     ( </a:t>
          </a:r>
          <a:r>
            <a:rPr lang="es-ES" sz="1600" u="sng" kern="1200" dirty="0" smtClean="0"/>
            <a:t>con desayuno incluido </a:t>
          </a:r>
          <a:r>
            <a:rPr lang="es-ES" sz="1600" kern="1200" dirty="0" smtClean="0"/>
            <a:t>)</a:t>
          </a:r>
          <a:endParaRPr lang="ro-RO" sz="1600" kern="1200" dirty="0"/>
        </a:p>
      </dsp:txBody>
      <dsp:txXfrm>
        <a:off x="15988" y="1719596"/>
        <a:ext cx="4708836" cy="2955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ante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o-RO"/>
          </a:p>
        </p:txBody>
      </p:sp>
      <p:sp>
        <p:nvSpPr>
          <p:cNvPr id="3" name="Substituent dată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68496D-5B46-4F24-9608-FA4201F4B551}" type="datetimeFigureOut">
              <a:rPr lang="ro-RO" smtClean="0"/>
              <a:t>02.06.2023</a:t>
            </a:fld>
            <a:endParaRPr lang="ro-RO"/>
          </a:p>
        </p:txBody>
      </p:sp>
      <p:sp>
        <p:nvSpPr>
          <p:cNvPr id="4" name="Substituent imagine diapozitiv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o-RO"/>
          </a:p>
        </p:txBody>
      </p:sp>
      <p:sp>
        <p:nvSpPr>
          <p:cNvPr id="5" name="Substituent note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495640-A6ED-480D-84DB-CA4BF39BD6FA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0182417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u diapozitiv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 smtClean="0"/>
              <a:t>Clic pentru a edita stilul de subtitlu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87EFC-00DA-4A8D-BFDC-38A0E2987A04}" type="datetimeFigureOut">
              <a:rPr lang="ro-RO" smtClean="0"/>
              <a:t>02.06.2023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580F3-8434-4B93-B175-A88A53BFD76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2443823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87EFC-00DA-4A8D-BFDC-38A0E2987A04}" type="datetimeFigureOut">
              <a:rPr lang="ro-RO" smtClean="0"/>
              <a:t>02.06.2023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580F3-8434-4B93-B175-A88A53BFD76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0150864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87EFC-00DA-4A8D-BFDC-38A0E2987A04}" type="datetimeFigureOut">
              <a:rPr lang="ro-RO" smtClean="0"/>
              <a:t>02.06.2023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580F3-8434-4B93-B175-A88A53BFD76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6128975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87EFC-00DA-4A8D-BFDC-38A0E2987A04}" type="datetimeFigureOut">
              <a:rPr lang="ro-RO" smtClean="0"/>
              <a:t>02.06.2023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580F3-8434-4B93-B175-A88A53BFD76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77720094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87EFC-00DA-4A8D-BFDC-38A0E2987A04}" type="datetimeFigureOut">
              <a:rPr lang="ro-RO" smtClean="0"/>
              <a:t>02.06.2023</a:t>
            </a:fld>
            <a:endParaRPr lang="ro-RO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580F3-8434-4B93-B175-A88A53BFD76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97555953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87EFC-00DA-4A8D-BFDC-38A0E2987A04}" type="datetimeFigureOut">
              <a:rPr lang="ro-RO" smtClean="0"/>
              <a:t>02.06.2023</a:t>
            </a:fld>
            <a:endParaRPr lang="ro-RO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580F3-8434-4B93-B175-A88A53BFD76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6950951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87EFC-00DA-4A8D-BFDC-38A0E2987A04}" type="datetimeFigureOut">
              <a:rPr lang="ro-RO" smtClean="0"/>
              <a:t>02.06.2023</a:t>
            </a:fld>
            <a:endParaRPr lang="ro-RO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580F3-8434-4B93-B175-A88A53BFD76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5324829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87EFC-00DA-4A8D-BFDC-38A0E2987A04}" type="datetimeFigureOut">
              <a:rPr lang="ro-RO" smtClean="0"/>
              <a:t>02.06.2023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580F3-8434-4B93-B175-A88A53BFD76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73981038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o-RO" smtClean="0"/>
              <a:t>Faceți clic pe pictogramă pentru a adăuga o imagine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87EFC-00DA-4A8D-BFDC-38A0E2987A04}" type="datetimeFigureOut">
              <a:rPr lang="ro-RO" smtClean="0"/>
              <a:t>02.06.2023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580F3-8434-4B93-B175-A88A53BFD76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9879202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ine panoramică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o-RO" smtClean="0"/>
              <a:t>Faceți clic pe pictogramă pentru a adăuga o imagine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87EFC-00DA-4A8D-BFDC-38A0E2987A04}" type="datetimeFigureOut">
              <a:rPr lang="ro-RO" smtClean="0"/>
              <a:t>02.06.2023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580F3-8434-4B93-B175-A88A53BFD76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2411132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u și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87EFC-00DA-4A8D-BFDC-38A0E2987A04}" type="datetimeFigureOut">
              <a:rPr lang="ro-RO" smtClean="0"/>
              <a:t>02.06.2023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580F3-8434-4B93-B175-A88A53BFD76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6063712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87EFC-00DA-4A8D-BFDC-38A0E2987A04}" type="datetimeFigureOut">
              <a:rPr lang="ro-RO" smtClean="0"/>
              <a:t>02.06.2023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580F3-8434-4B93-B175-A88A53BFD769}" type="slidenum">
              <a:rPr lang="ro-RO" smtClean="0"/>
              <a:t>‹#›</a:t>
            </a:fld>
            <a:endParaRPr lang="ro-RO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024704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rte de vizit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87EFC-00DA-4A8D-BFDC-38A0E2987A04}" type="datetimeFigureOut">
              <a:rPr lang="ro-RO" smtClean="0"/>
              <a:t>02.06.2023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580F3-8434-4B93-B175-A88A53BFD76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8959374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oa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87EFC-00DA-4A8D-BFDC-38A0E2987A04}" type="datetimeFigureOut">
              <a:rPr lang="ro-RO" smtClean="0"/>
              <a:t>02.06.2023</a:t>
            </a:fld>
            <a:endParaRPr lang="ro-RO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580F3-8434-4B93-B175-A88A53BFD76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3274660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loană cu trei imagin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o-RO" smtClean="0"/>
              <a:t>Faceți clic pe pictogramă pentru a adăuga o imagine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o-RO" smtClean="0"/>
              <a:t>Faceți clic pe pictogramă pentru a adăuga o imagine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o-RO" smtClean="0"/>
              <a:t>Faceți clic pe pictogramă pentru a adăuga o imagine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87EFC-00DA-4A8D-BFDC-38A0E2987A04}" type="datetimeFigureOut">
              <a:rPr lang="ro-RO" smtClean="0"/>
              <a:t>02.06.2023</a:t>
            </a:fld>
            <a:endParaRPr lang="ro-RO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580F3-8434-4B93-B175-A88A53BFD76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6242464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87EFC-00DA-4A8D-BFDC-38A0E2987A04}" type="datetimeFigureOut">
              <a:rPr lang="ro-RO" smtClean="0"/>
              <a:t>02.06.2023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580F3-8434-4B93-B175-A88A53BFD76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7584123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87EFC-00DA-4A8D-BFDC-38A0E2987A04}" type="datetimeFigureOut">
              <a:rPr lang="ro-RO" smtClean="0"/>
              <a:t>02.06.2023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580F3-8434-4B93-B175-A88A53BFD76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09333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DF287EFC-00DA-4A8D-BFDC-38A0E2987A04}" type="datetimeFigureOut">
              <a:rPr lang="ro-RO" smtClean="0"/>
              <a:t>02.06.2023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02A580F3-8434-4B93-B175-A88A53BFD76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5325196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9" r:id="rId1"/>
    <p:sldLayoutId id="2147483980" r:id="rId2"/>
    <p:sldLayoutId id="2147483981" r:id="rId3"/>
    <p:sldLayoutId id="2147483982" r:id="rId4"/>
    <p:sldLayoutId id="2147483983" r:id="rId5"/>
    <p:sldLayoutId id="2147483984" r:id="rId6"/>
    <p:sldLayoutId id="2147483985" r:id="rId7"/>
    <p:sldLayoutId id="2147483986" r:id="rId8"/>
    <p:sldLayoutId id="2147483987" r:id="rId9"/>
    <p:sldLayoutId id="2147483988" r:id="rId10"/>
    <p:sldLayoutId id="2147483989" r:id="rId11"/>
    <p:sldLayoutId id="2147483990" r:id="rId12"/>
    <p:sldLayoutId id="2147483991" r:id="rId13"/>
    <p:sldLayoutId id="2147483992" r:id="rId14"/>
    <p:sldLayoutId id="2147483993" r:id="rId15"/>
    <p:sldLayoutId id="2147483994" r:id="rId16"/>
    <p:sldLayoutId id="2147483995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5.jpg"/><Relationship Id="rId7" Type="http://schemas.openxmlformats.org/officeDocument/2006/relationships/diagramColors" Target="../diagrams/colors1.xml"/><Relationship Id="rId12" Type="http://schemas.openxmlformats.org/officeDocument/2006/relationships/image" Target="../media/image9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Relationship Id="rId6" Type="http://schemas.openxmlformats.org/officeDocument/2006/relationships/diagramQuickStyle" Target="../diagrams/quickStyle1.xml"/><Relationship Id="rId11" Type="http://schemas.openxmlformats.org/officeDocument/2006/relationships/image" Target="../media/image8.jpeg"/><Relationship Id="rId5" Type="http://schemas.openxmlformats.org/officeDocument/2006/relationships/diagramLayout" Target="../diagrams/layout1.xml"/><Relationship Id="rId10" Type="http://schemas.openxmlformats.org/officeDocument/2006/relationships/image" Target="../media/image7.jfif"/><Relationship Id="rId4" Type="http://schemas.openxmlformats.org/officeDocument/2006/relationships/diagramData" Target="../diagrams/data1.xml"/><Relationship Id="rId9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Running_of_the_bulls" TargetMode="External"/><Relationship Id="rId2" Type="http://schemas.openxmlformats.org/officeDocument/2006/relationships/hyperlink" Target="https://toursgonewild.com/where-to-stay-in-pamplona-for-san-fermin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google.com/search?q=mancare+pentru+fiesta+san+fermin&amp;source=lnms&amp;tbm=isch&amp;sa=X&amp;ved=2ahUKEwjFmrbv0KP_AhWSdcAKHXU-B28Q_AUoAXoECAEQAw&amp;biw=1366&amp;bih=600&amp;dpr=1#imgrc=BKYPl9fjU4-OXM&amp;imgdii=drBY9Pf0CQbR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ctrTitle"/>
          </p:nvPr>
        </p:nvSpPr>
        <p:spPr>
          <a:xfrm>
            <a:off x="4267201" y="1286137"/>
            <a:ext cx="9144000" cy="856562"/>
          </a:xfrm>
        </p:spPr>
        <p:txBody>
          <a:bodyPr>
            <a:normAutofit/>
          </a:bodyPr>
          <a:lstStyle/>
          <a:p>
            <a:r>
              <a:rPr lang="en-US" sz="2400" b="1" dirty="0" smtClean="0"/>
              <a:t>HOTEL EVENT </a:t>
            </a:r>
            <a:r>
              <a:rPr lang="en-US" sz="2400" b="1" dirty="0" err="1" smtClean="0"/>
              <a:t>ADVERTISeMENT</a:t>
            </a:r>
            <a:endParaRPr lang="ro-RO" sz="2400" b="1" dirty="0"/>
          </a:p>
        </p:txBody>
      </p:sp>
      <p:sp>
        <p:nvSpPr>
          <p:cNvPr id="3" name="Subtitlu 2"/>
          <p:cNvSpPr>
            <a:spLocks noGrp="1"/>
          </p:cNvSpPr>
          <p:nvPr>
            <p:ph type="subTitle" idx="1"/>
          </p:nvPr>
        </p:nvSpPr>
        <p:spPr>
          <a:xfrm>
            <a:off x="1760561" y="3848670"/>
            <a:ext cx="7988349" cy="1596788"/>
          </a:xfrm>
        </p:spPr>
        <p:txBody>
          <a:bodyPr>
            <a:normAutofit fontScale="62500" lnSpcReduction="20000"/>
          </a:bodyPr>
          <a:lstStyle/>
          <a:p>
            <a:pPr algn="l"/>
            <a:r>
              <a:rPr lang="en-US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ROXANA ISABELA FODOR</a:t>
            </a:r>
          </a:p>
          <a:p>
            <a:pPr algn="l"/>
            <a:r>
              <a:rPr lang="en-US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2123083</a:t>
            </a:r>
          </a:p>
          <a:p>
            <a:pPr algn="l"/>
            <a:r>
              <a:rPr lang="en-US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FOREIGN LANGUAGES AND CULTURAL AWARENESS</a:t>
            </a:r>
          </a:p>
          <a:p>
            <a:pPr algn="l"/>
            <a:r>
              <a:rPr lang="en-US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 BMIH 5003</a:t>
            </a:r>
          </a:p>
          <a:p>
            <a:pPr algn="l"/>
            <a:r>
              <a:rPr lang="en-US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: RODRIGO  F. AGUILERA </a:t>
            </a:r>
            <a:endParaRPr lang="ro-RO" sz="20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3776090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39216" y="0"/>
            <a:ext cx="11732455" cy="886265"/>
          </a:xfrm>
        </p:spPr>
        <p:txBody>
          <a:bodyPr>
            <a:normAutofit/>
          </a:bodyPr>
          <a:lstStyle/>
          <a:p>
            <a:r>
              <a:rPr lang="en-US" sz="2000" b="1" i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 PERLA GRAN HOTEL PAMPLONA  </a:t>
            </a:r>
            <a:r>
              <a:rPr lang="en-US" sz="1400" b="1" i="1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oferta</a:t>
            </a:r>
            <a:r>
              <a:rPr lang="en-US" sz="1400" b="1" i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1400" b="1" i="1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parA</a:t>
            </a:r>
            <a:r>
              <a:rPr lang="en-US" sz="1400" b="1" i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br>
              <a:rPr lang="en-US" sz="1400" b="1" i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b="1" i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i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                </a:t>
            </a:r>
            <a:r>
              <a:rPr lang="en-US" sz="2000" b="1" i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FIESTA de SAN FERMIN</a:t>
            </a:r>
            <a:r>
              <a:rPr lang="en-US" sz="16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sz="16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ro-RO" sz="16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Imagin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31416"/>
            <a:ext cx="3390314" cy="2282678"/>
          </a:xfrm>
          <a:prstGeom prst="rect">
            <a:avLst/>
          </a:prstGeom>
        </p:spPr>
      </p:pic>
      <p:pic>
        <p:nvPicPr>
          <p:cNvPr id="8" name="Imagin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20572" y="777782"/>
            <a:ext cx="3771428" cy="2236312"/>
          </a:xfrm>
          <a:prstGeom prst="rect">
            <a:avLst/>
          </a:prstGeom>
        </p:spPr>
      </p:pic>
      <p:sp>
        <p:nvSpPr>
          <p:cNvPr id="9" name="CasetăText 8"/>
          <p:cNvSpPr txBox="1"/>
          <p:nvPr/>
        </p:nvSpPr>
        <p:spPr>
          <a:xfrm>
            <a:off x="196948" y="57656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ro-RO" dirty="0"/>
          </a:p>
        </p:txBody>
      </p:sp>
      <p:sp>
        <p:nvSpPr>
          <p:cNvPr id="10" name="CasetăText 9"/>
          <p:cNvSpPr txBox="1"/>
          <p:nvPr/>
        </p:nvSpPr>
        <p:spPr>
          <a:xfrm>
            <a:off x="168568" y="391900"/>
            <a:ext cx="27858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" dirty="0"/>
              <a:t>Plaza del Castillo, 1, 31001</a:t>
            </a:r>
            <a:endParaRPr lang="ro-RO" dirty="0"/>
          </a:p>
        </p:txBody>
      </p:sp>
      <p:graphicFrame>
        <p:nvGraphicFramePr>
          <p:cNvPr id="12" name="Nomogramă 11"/>
          <p:cNvGraphicFramePr/>
          <p:nvPr>
            <p:extLst>
              <p:ext uri="{D42A27DB-BD31-4B8C-83A1-F6EECF244321}">
                <p14:modId xmlns:p14="http://schemas.microsoft.com/office/powerpoint/2010/main" val="926619421"/>
              </p:ext>
            </p:extLst>
          </p:nvPr>
        </p:nvGraphicFramePr>
        <p:xfrm>
          <a:off x="3545058" y="1083212"/>
          <a:ext cx="4740813" cy="20313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3" name="CasetăText 12"/>
          <p:cNvSpPr txBox="1"/>
          <p:nvPr/>
        </p:nvSpPr>
        <p:spPr>
          <a:xfrm>
            <a:off x="2546252" y="427657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ro-RO" dirty="0"/>
          </a:p>
        </p:txBody>
      </p:sp>
      <p:sp>
        <p:nvSpPr>
          <p:cNvPr id="14" name="Dreptunghi 13"/>
          <p:cNvSpPr/>
          <p:nvPr/>
        </p:nvSpPr>
        <p:spPr>
          <a:xfrm>
            <a:off x="55135" y="3369463"/>
            <a:ext cx="3168218" cy="109178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HORA DE APERTURA</a:t>
            </a:r>
            <a:r>
              <a:rPr lang="en-US" dirty="0" smtClean="0"/>
              <a:t>.</a:t>
            </a:r>
          </a:p>
          <a:p>
            <a:pPr algn="ctr"/>
            <a:r>
              <a:rPr lang="en-US" dirty="0" err="1" smtClean="0"/>
              <a:t>Desayuno</a:t>
            </a:r>
            <a:r>
              <a:rPr lang="en-US" dirty="0" smtClean="0"/>
              <a:t>  : L- V 6:30 -9:30</a:t>
            </a:r>
          </a:p>
          <a:p>
            <a:pPr algn="ctr"/>
            <a:r>
              <a:rPr lang="en-US" dirty="0" smtClean="0"/>
              <a:t>S-D 7:00 -10:00</a:t>
            </a:r>
          </a:p>
          <a:p>
            <a:r>
              <a:rPr lang="en-US" dirty="0" smtClean="0"/>
              <a:t>    </a:t>
            </a:r>
            <a:r>
              <a:rPr lang="en-US" dirty="0" err="1" smtClean="0"/>
              <a:t>Cena</a:t>
            </a:r>
            <a:r>
              <a:rPr lang="en-US" dirty="0" smtClean="0"/>
              <a:t> : L- V  19:30 – 21:00</a:t>
            </a:r>
          </a:p>
          <a:p>
            <a:r>
              <a:rPr lang="en-US" dirty="0"/>
              <a:t> </a:t>
            </a:r>
            <a:r>
              <a:rPr lang="en-US" dirty="0" smtClean="0"/>
              <a:t>           S-D 19:00 -21:30</a:t>
            </a:r>
          </a:p>
          <a:p>
            <a:pPr algn="ctr"/>
            <a:endParaRPr lang="ro-RO" dirty="0"/>
          </a:p>
        </p:txBody>
      </p:sp>
      <p:sp>
        <p:nvSpPr>
          <p:cNvPr id="16" name="CasetăText 15"/>
          <p:cNvSpPr txBox="1"/>
          <p:nvPr/>
        </p:nvSpPr>
        <p:spPr>
          <a:xfrm>
            <a:off x="3545058" y="3311484"/>
            <a:ext cx="853909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b="1" i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CENA  y BEBIDA tradicional todas las noches y MúSICA en vivo todo el tiempo para celebrar Fiesta De San Fermin.</a:t>
            </a:r>
          </a:p>
          <a:p>
            <a:r>
              <a:rPr lang="es-ES" b="1" i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-los platos populares incluyen huevos fritos con kistora, una salchicha local; estafado de toro, o estofado de toro; ajoarriero, un plato de bacalao, ajo y tomate</a:t>
            </a:r>
            <a:r>
              <a:rPr lang="es-ES" sz="2000" i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endParaRPr lang="ro-RO" sz="2000" i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7" name="Imagine 1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07040" y="4645910"/>
            <a:ext cx="1366030" cy="2166424"/>
          </a:xfrm>
          <a:prstGeom prst="rect">
            <a:avLst/>
          </a:prstGeom>
        </p:spPr>
      </p:pic>
      <p:pic>
        <p:nvPicPr>
          <p:cNvPr id="18" name="Imagine 17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5418" y="4655862"/>
            <a:ext cx="2350769" cy="1821443"/>
          </a:xfrm>
          <a:prstGeom prst="rect">
            <a:avLst/>
          </a:prstGeom>
        </p:spPr>
      </p:pic>
      <p:pic>
        <p:nvPicPr>
          <p:cNvPr id="19" name="Imagine 18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327" y="4645910"/>
            <a:ext cx="1828800" cy="1852377"/>
          </a:xfrm>
          <a:prstGeom prst="rect">
            <a:avLst/>
          </a:prstGeom>
        </p:spPr>
      </p:pic>
      <p:pic>
        <p:nvPicPr>
          <p:cNvPr id="22" name="Imagine 2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6227" y="4819821"/>
            <a:ext cx="2977661" cy="1992513"/>
          </a:xfrm>
          <a:prstGeom prst="rect">
            <a:avLst/>
          </a:prstGeom>
        </p:spPr>
      </p:pic>
      <p:sp>
        <p:nvSpPr>
          <p:cNvPr id="23" name="CasetăText 22"/>
          <p:cNvSpPr txBox="1"/>
          <p:nvPr/>
        </p:nvSpPr>
        <p:spPr>
          <a:xfrm rot="19354586">
            <a:off x="5052055" y="5093968"/>
            <a:ext cx="26568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i="1" dirty="0" smtClean="0">
                <a:solidFill>
                  <a:srgbClr val="FF0000"/>
                </a:solidFill>
              </a:rPr>
              <a:t>TE ESTAMOS ESPERANDO </a:t>
            </a:r>
          </a:p>
          <a:p>
            <a:r>
              <a:rPr lang="en-US" b="1" i="1" dirty="0" smtClean="0">
                <a:solidFill>
                  <a:srgbClr val="FF0000"/>
                </a:solidFill>
              </a:rPr>
              <a:t>LA PERLA  HOTEL !</a:t>
            </a:r>
            <a:endParaRPr lang="ro-RO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3932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tăText 1"/>
          <p:cNvSpPr txBox="1"/>
          <p:nvPr/>
        </p:nvSpPr>
        <p:spPr>
          <a:xfrm>
            <a:off x="1899138" y="1237957"/>
            <a:ext cx="79623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dirty="0" smtClean="0">
                <a:hlinkClick r:id="rId2"/>
              </a:rPr>
              <a:t>https://toursgonewild.com/where-to-stay-in-pamplona-for-san-fermin/</a:t>
            </a:r>
            <a:endParaRPr lang="en-US" dirty="0" smtClean="0"/>
          </a:p>
          <a:p>
            <a:endParaRPr lang="ro-RO" dirty="0"/>
          </a:p>
        </p:txBody>
      </p:sp>
      <p:sp>
        <p:nvSpPr>
          <p:cNvPr id="3" name="CasetăText 2"/>
          <p:cNvSpPr txBox="1"/>
          <p:nvPr/>
        </p:nvSpPr>
        <p:spPr>
          <a:xfrm>
            <a:off x="1899138" y="1856935"/>
            <a:ext cx="948356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dirty="0" smtClean="0">
                <a:hlinkClick r:id="rId3"/>
              </a:rPr>
              <a:t>https://en.wikipedia.org/wiki/Running_of_the_bulls</a:t>
            </a:r>
            <a:endParaRPr lang="en-US" dirty="0" smtClean="0"/>
          </a:p>
          <a:p>
            <a:endParaRPr lang="en-US" dirty="0" smtClean="0"/>
          </a:p>
          <a:p>
            <a:r>
              <a:rPr lang="ro-RO" dirty="0" smtClean="0">
                <a:hlinkClick r:id="rId4"/>
              </a:rPr>
              <a:t>https://www.google.com/search?q=mancare+pentru+fiesta+san+fermin&amp;source=lnms&amp;tbm=isch&amp;sa=X&amp;ved=2ahUKEwjFmrbv0KP_AhWSdcAKHXU-B28Q_AUoAXoECAEQAw&amp;biw=1366&amp;bih=600&amp;dpr=1#imgrc=BKYPl9fjU4-OXM&amp;imgdii=drBY9Pf0CQbRtM</a:t>
            </a:r>
            <a:endParaRPr lang="en-US" dirty="0" smtClean="0"/>
          </a:p>
          <a:p>
            <a:endParaRPr lang="ro-RO" dirty="0"/>
          </a:p>
        </p:txBody>
      </p:sp>
      <p:sp>
        <p:nvSpPr>
          <p:cNvPr id="4" name="CasetăText 3"/>
          <p:cNvSpPr txBox="1"/>
          <p:nvPr/>
        </p:nvSpPr>
        <p:spPr>
          <a:xfrm>
            <a:off x="4450080" y="487680"/>
            <a:ext cx="1508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BIBLIOGRAFIA</a:t>
            </a:r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2548469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icătură">
  <a:themeElements>
    <a:clrScheme name="Picătură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Picătură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icătură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TM04033925[[fn=Picătură]]</Template>
  <TotalTime>202</TotalTime>
  <Words>187</Words>
  <Application>Microsoft Office PowerPoint</Application>
  <PresentationFormat>Ecran lat</PresentationFormat>
  <Paragraphs>28</Paragraphs>
  <Slides>3</Slides>
  <Notes>0</Notes>
  <HiddenSlides>0</HiddenSlides>
  <MMClips>0</MMClips>
  <ScaleCrop>false</ScaleCrop>
  <HeadingPairs>
    <vt:vector size="6" baseType="variant">
      <vt:variant>
        <vt:lpstr>Fonturi utilizate</vt:lpstr>
      </vt:variant>
      <vt:variant>
        <vt:i4>3</vt:i4>
      </vt:variant>
      <vt:variant>
        <vt:lpstr>Temă</vt:lpstr>
      </vt:variant>
      <vt:variant>
        <vt:i4>1</vt:i4>
      </vt:variant>
      <vt:variant>
        <vt:lpstr>Titluri diapozitive</vt:lpstr>
      </vt:variant>
      <vt:variant>
        <vt:i4>3</vt:i4>
      </vt:variant>
    </vt:vector>
  </HeadingPairs>
  <TitlesOfParts>
    <vt:vector size="7" baseType="lpstr">
      <vt:lpstr>Arial</vt:lpstr>
      <vt:lpstr>Calibri</vt:lpstr>
      <vt:lpstr>Tw Cen MT</vt:lpstr>
      <vt:lpstr>Picătură</vt:lpstr>
      <vt:lpstr>HOTEL EVENT ADVERTISeMENT</vt:lpstr>
      <vt:lpstr>LA PERLA GRAN HOTEL PAMPLONA  oferta  parA                                                                                                                                                                        FIESTA de SAN FERMIN </vt:lpstr>
      <vt:lpstr>Prezentare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EVENT ADVERTISMENT</dc:title>
  <dc:creator>Marius</dc:creator>
  <cp:lastModifiedBy>Marius</cp:lastModifiedBy>
  <cp:revision>28</cp:revision>
  <dcterms:created xsi:type="dcterms:W3CDTF">2023-06-02T00:16:58Z</dcterms:created>
  <dcterms:modified xsi:type="dcterms:W3CDTF">2023-06-02T03:39:31Z</dcterms:modified>
</cp:coreProperties>
</file>