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F3C2FE-6E73-9845-A7D3-820C7DB91895}" v="43" dt="2025-03-24T01:27:37.5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160"/>
    <p:restoredTop sz="94676"/>
  </p:normalViewPr>
  <p:slideViewPr>
    <p:cSldViewPr snapToGrid="0">
      <p:cViewPr varScale="1">
        <p:scale>
          <a:sx n="81" d="100"/>
          <a:sy n="81" d="100"/>
        </p:scale>
        <p:origin x="216" y="7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zalia Lilyanova Spirova (2423206)" userId="ec8bdda8-130d-4a58-b406-ce37250700a6" providerId="ADAL" clId="{E7F3C2FE-6E73-9845-A7D3-820C7DB91895}"/>
    <pc:docChg chg="undo custSel addSld modSld modMainMaster">
      <pc:chgData name="Hazalia Lilyanova Spirova (2423206)" userId="ec8bdda8-130d-4a58-b406-ce37250700a6" providerId="ADAL" clId="{E7F3C2FE-6E73-9845-A7D3-820C7DB91895}" dt="2025-03-24T01:27:37.588" v="1334"/>
      <pc:docMkLst>
        <pc:docMk/>
      </pc:docMkLst>
      <pc:sldChg chg="delSp setBg delDesignElem">
        <pc:chgData name="Hazalia Lilyanova Spirova (2423206)" userId="ec8bdda8-130d-4a58-b406-ce37250700a6" providerId="ADAL" clId="{E7F3C2FE-6E73-9845-A7D3-820C7DB91895}" dt="2025-03-24T01:02:38.821" v="870"/>
        <pc:sldMkLst>
          <pc:docMk/>
          <pc:sldMk cId="1803486392" sldId="256"/>
        </pc:sldMkLst>
        <pc:spChg chg="del">
          <ac:chgData name="Hazalia Lilyanova Spirova (2423206)" userId="ec8bdda8-130d-4a58-b406-ce37250700a6" providerId="ADAL" clId="{E7F3C2FE-6E73-9845-A7D3-820C7DB91895}" dt="2025-03-24T01:02:27.860" v="869"/>
          <ac:spMkLst>
            <pc:docMk/>
            <pc:sldMk cId="1803486392" sldId="256"/>
            <ac:spMk id="9" creationId="{A77A6167-FCC5-49E8-B280-CECAF151ED9F}"/>
          </ac:spMkLst>
        </pc:spChg>
        <pc:spChg chg="del">
          <ac:chgData name="Hazalia Lilyanova Spirova (2423206)" userId="ec8bdda8-130d-4a58-b406-ce37250700a6" providerId="ADAL" clId="{E7F3C2FE-6E73-9845-A7D3-820C7DB91895}" dt="2025-03-24T01:02:27.860" v="869"/>
          <ac:spMkLst>
            <pc:docMk/>
            <pc:sldMk cId="1803486392" sldId="256"/>
            <ac:spMk id="11" creationId="{F84046EA-4273-437E-9DE5-5AEE713C35E2}"/>
          </ac:spMkLst>
        </pc:spChg>
      </pc:sldChg>
      <pc:sldChg chg="addSp delSp modSp mod setBg modAnim">
        <pc:chgData name="Hazalia Lilyanova Spirova (2423206)" userId="ec8bdda8-130d-4a58-b406-ce37250700a6" providerId="ADAL" clId="{E7F3C2FE-6E73-9845-A7D3-820C7DB91895}" dt="2025-03-24T01:25:43.710" v="1330"/>
        <pc:sldMkLst>
          <pc:docMk/>
          <pc:sldMk cId="4279693503" sldId="257"/>
        </pc:sldMkLst>
        <pc:spChg chg="mod">
          <ac:chgData name="Hazalia Lilyanova Spirova (2423206)" userId="ec8bdda8-130d-4a58-b406-ce37250700a6" providerId="ADAL" clId="{E7F3C2FE-6E73-9845-A7D3-820C7DB91895}" dt="2025-03-24T01:02:27.860" v="869"/>
          <ac:spMkLst>
            <pc:docMk/>
            <pc:sldMk cId="4279693503" sldId="257"/>
            <ac:spMk id="2" creationId="{DC809B2B-F678-B08A-321D-DC7697E3EA94}"/>
          </ac:spMkLst>
        </pc:spChg>
        <pc:spChg chg="del mod">
          <ac:chgData name="Hazalia Lilyanova Spirova (2423206)" userId="ec8bdda8-130d-4a58-b406-ce37250700a6" providerId="ADAL" clId="{E7F3C2FE-6E73-9845-A7D3-820C7DB91895}" dt="2025-03-23T21:13:52.270" v="84" actId="26606"/>
          <ac:spMkLst>
            <pc:docMk/>
            <pc:sldMk cId="4279693503" sldId="257"/>
            <ac:spMk id="3" creationId="{223980FF-0F87-E2DA-648D-7C15AC812030}"/>
          </ac:spMkLst>
        </pc:spChg>
        <pc:spChg chg="add del">
          <ac:chgData name="Hazalia Lilyanova Spirova (2423206)" userId="ec8bdda8-130d-4a58-b406-ce37250700a6" providerId="ADAL" clId="{E7F3C2FE-6E73-9845-A7D3-820C7DB91895}" dt="2025-03-23T21:13:52.234" v="83" actId="26606"/>
          <ac:spMkLst>
            <pc:docMk/>
            <pc:sldMk cId="4279693503" sldId="257"/>
            <ac:spMk id="10" creationId="{9A204626-2220-4678-A939-FD94EA7B5362}"/>
          </ac:spMkLst>
        </pc:spChg>
        <pc:spChg chg="add del">
          <ac:chgData name="Hazalia Lilyanova Spirova (2423206)" userId="ec8bdda8-130d-4a58-b406-ce37250700a6" providerId="ADAL" clId="{E7F3C2FE-6E73-9845-A7D3-820C7DB91895}" dt="2025-03-23T21:13:52.234" v="83" actId="26606"/>
          <ac:spMkLst>
            <pc:docMk/>
            <pc:sldMk cId="4279693503" sldId="257"/>
            <ac:spMk id="12" creationId="{EB97D8A6-1C5A-42B6-AE78-F3D0F9BDF024}"/>
          </ac:spMkLst>
        </pc:spChg>
        <pc:graphicFrameChg chg="add modGraphic">
          <ac:chgData name="Hazalia Lilyanova Spirova (2423206)" userId="ec8bdda8-130d-4a58-b406-ce37250700a6" providerId="ADAL" clId="{E7F3C2FE-6E73-9845-A7D3-820C7DB91895}" dt="2025-03-24T01:04:26.470" v="880" actId="404"/>
          <ac:graphicFrameMkLst>
            <pc:docMk/>
            <pc:sldMk cId="4279693503" sldId="257"/>
            <ac:graphicFrameMk id="5" creationId="{786208F1-0C70-8692-900A-9F4AD38D6C9A}"/>
          </ac:graphicFrameMkLst>
        </pc:graphicFrameChg>
        <pc:picChg chg="add mod">
          <ac:chgData name="Hazalia Lilyanova Spirova (2423206)" userId="ec8bdda8-130d-4a58-b406-ce37250700a6" providerId="ADAL" clId="{E7F3C2FE-6E73-9845-A7D3-820C7DB91895}" dt="2025-03-23T21:17:39.079" v="244" actId="1076"/>
          <ac:picMkLst>
            <pc:docMk/>
            <pc:sldMk cId="4279693503" sldId="257"/>
            <ac:picMk id="4" creationId="{E4B54FBB-B896-7C2F-6E08-14B567C6EC4D}"/>
          </ac:picMkLst>
        </pc:picChg>
        <pc:picChg chg="add del">
          <ac:chgData name="Hazalia Lilyanova Spirova (2423206)" userId="ec8bdda8-130d-4a58-b406-ce37250700a6" providerId="ADAL" clId="{E7F3C2FE-6E73-9845-A7D3-820C7DB91895}" dt="2025-03-23T21:13:52.234" v="83" actId="26606"/>
          <ac:picMkLst>
            <pc:docMk/>
            <pc:sldMk cId="4279693503" sldId="257"/>
            <ac:picMk id="7" creationId="{E868799C-B0DD-AE91-15FE-5D4135594E22}"/>
          </ac:picMkLst>
        </pc:picChg>
      </pc:sldChg>
      <pc:sldChg chg="addSp delSp modSp new mod setBg modAnim delDesignElem">
        <pc:chgData name="Hazalia Lilyanova Spirova (2423206)" userId="ec8bdda8-130d-4a58-b406-ce37250700a6" providerId="ADAL" clId="{E7F3C2FE-6E73-9845-A7D3-820C7DB91895}" dt="2025-03-24T01:26:43.205" v="1331"/>
        <pc:sldMkLst>
          <pc:docMk/>
          <pc:sldMk cId="1023648383" sldId="258"/>
        </pc:sldMkLst>
        <pc:spChg chg="mod">
          <ac:chgData name="Hazalia Lilyanova Spirova (2423206)" userId="ec8bdda8-130d-4a58-b406-ce37250700a6" providerId="ADAL" clId="{E7F3C2FE-6E73-9845-A7D3-820C7DB91895}" dt="2025-03-23T21:34:53.811" v="332" actId="26606"/>
          <ac:spMkLst>
            <pc:docMk/>
            <pc:sldMk cId="1023648383" sldId="258"/>
            <ac:spMk id="2" creationId="{3602D94C-7062-D9B6-FD39-9A56EB60682D}"/>
          </ac:spMkLst>
        </pc:spChg>
        <pc:spChg chg="add del mod">
          <ac:chgData name="Hazalia Lilyanova Spirova (2423206)" userId="ec8bdda8-130d-4a58-b406-ce37250700a6" providerId="ADAL" clId="{E7F3C2FE-6E73-9845-A7D3-820C7DB91895}" dt="2025-03-23T21:34:53.811" v="332" actId="26606"/>
          <ac:spMkLst>
            <pc:docMk/>
            <pc:sldMk cId="1023648383" sldId="258"/>
            <ac:spMk id="3" creationId="{CBEC15E7-F5F5-15FE-F2CE-7B27E4AD3D32}"/>
          </ac:spMkLst>
        </pc:spChg>
        <pc:spChg chg="add del">
          <ac:chgData name="Hazalia Lilyanova Spirova (2423206)" userId="ec8bdda8-130d-4a58-b406-ce37250700a6" providerId="ADAL" clId="{E7F3C2FE-6E73-9845-A7D3-820C7DB91895}" dt="2025-03-23T21:34:53.775" v="331" actId="26606"/>
          <ac:spMkLst>
            <pc:docMk/>
            <pc:sldMk cId="1023648383" sldId="258"/>
            <ac:spMk id="8" creationId="{32812C54-7AEF-4ABB-826E-221F51CB0F30}"/>
          </ac:spMkLst>
        </pc:spChg>
        <pc:spChg chg="add del">
          <ac:chgData name="Hazalia Lilyanova Spirova (2423206)" userId="ec8bdda8-130d-4a58-b406-ce37250700a6" providerId="ADAL" clId="{E7F3C2FE-6E73-9845-A7D3-820C7DB91895}" dt="2025-03-23T21:34:53.775" v="331" actId="26606"/>
          <ac:spMkLst>
            <pc:docMk/>
            <pc:sldMk cId="1023648383" sldId="258"/>
            <ac:spMk id="10" creationId="{891F40E4-8A76-44CF-91EC-907367352626}"/>
          </ac:spMkLst>
        </pc:spChg>
        <pc:spChg chg="add del">
          <ac:chgData name="Hazalia Lilyanova Spirova (2423206)" userId="ec8bdda8-130d-4a58-b406-ce37250700a6" providerId="ADAL" clId="{E7F3C2FE-6E73-9845-A7D3-820C7DB91895}" dt="2025-03-23T21:34:51.854" v="329" actId="26606"/>
          <ac:spMkLst>
            <pc:docMk/>
            <pc:sldMk cId="1023648383" sldId="258"/>
            <ac:spMk id="11" creationId="{ECE34936-B6F6-4892-93D7-48FAA43F3BB4}"/>
          </ac:spMkLst>
        </pc:spChg>
        <pc:spChg chg="add del">
          <ac:chgData name="Hazalia Lilyanova Spirova (2423206)" userId="ec8bdda8-130d-4a58-b406-ce37250700a6" providerId="ADAL" clId="{E7F3C2FE-6E73-9845-A7D3-820C7DB91895}" dt="2025-03-23T21:34:51.854" v="329" actId="26606"/>
          <ac:spMkLst>
            <pc:docMk/>
            <pc:sldMk cId="1023648383" sldId="258"/>
            <ac:spMk id="12" creationId="{699C17EF-9F98-4D0C-A74B-FA23A50AD3A6}"/>
          </ac:spMkLst>
        </pc:spChg>
        <pc:spChg chg="add del">
          <ac:chgData name="Hazalia Lilyanova Spirova (2423206)" userId="ec8bdda8-130d-4a58-b406-ce37250700a6" providerId="ADAL" clId="{E7F3C2FE-6E73-9845-A7D3-820C7DB91895}" dt="2025-03-23T21:34:51.854" v="329" actId="26606"/>
          <ac:spMkLst>
            <pc:docMk/>
            <pc:sldMk cId="1023648383" sldId="258"/>
            <ac:spMk id="13" creationId="{94F17385-8DC0-437B-80A6-4E608B5ACC2D}"/>
          </ac:spMkLst>
        </pc:spChg>
        <pc:spChg chg="add del">
          <ac:chgData name="Hazalia Lilyanova Spirova (2423206)" userId="ec8bdda8-130d-4a58-b406-ce37250700a6" providerId="ADAL" clId="{E7F3C2FE-6E73-9845-A7D3-820C7DB91895}" dt="2025-03-23T21:34:51.854" v="329" actId="26606"/>
          <ac:spMkLst>
            <pc:docMk/>
            <pc:sldMk cId="1023648383" sldId="258"/>
            <ac:spMk id="15" creationId="{CBEC15E7-F5F5-15FE-F2CE-7B27E4AD3D32}"/>
          </ac:spMkLst>
        </pc:spChg>
        <pc:spChg chg="add del">
          <ac:chgData name="Hazalia Lilyanova Spirova (2423206)" userId="ec8bdda8-130d-4a58-b406-ce37250700a6" providerId="ADAL" clId="{E7F3C2FE-6E73-9845-A7D3-820C7DB91895}" dt="2025-03-23T21:34:53.775" v="331" actId="26606"/>
          <ac:spMkLst>
            <pc:docMk/>
            <pc:sldMk cId="1023648383" sldId="258"/>
            <ac:spMk id="17" creationId="{72171013-D973-4187-9CF2-EE098EEF8194}"/>
          </ac:spMkLst>
        </pc:spChg>
        <pc:spChg chg="add del">
          <ac:chgData name="Hazalia Lilyanova Spirova (2423206)" userId="ec8bdda8-130d-4a58-b406-ce37250700a6" providerId="ADAL" clId="{E7F3C2FE-6E73-9845-A7D3-820C7DB91895}" dt="2025-03-23T21:34:53.775" v="331" actId="26606"/>
          <ac:spMkLst>
            <pc:docMk/>
            <pc:sldMk cId="1023648383" sldId="258"/>
            <ac:spMk id="18" creationId="{CBEC15E7-F5F5-15FE-F2CE-7B27E4AD3D32}"/>
          </ac:spMkLst>
        </pc:spChg>
        <pc:spChg chg="add del">
          <ac:chgData name="Hazalia Lilyanova Spirova (2423206)" userId="ec8bdda8-130d-4a58-b406-ce37250700a6" providerId="ADAL" clId="{E7F3C2FE-6E73-9845-A7D3-820C7DB91895}" dt="2025-03-24T01:02:27.860" v="869"/>
          <ac:spMkLst>
            <pc:docMk/>
            <pc:sldMk cId="1023648383" sldId="258"/>
            <ac:spMk id="20" creationId="{1E1665A6-74DB-4F44-A6EF-F01205E8718B}"/>
          </ac:spMkLst>
        </pc:spChg>
        <pc:graphicFrameChg chg="add del">
          <ac:chgData name="Hazalia Lilyanova Spirova (2423206)" userId="ec8bdda8-130d-4a58-b406-ce37250700a6" providerId="ADAL" clId="{E7F3C2FE-6E73-9845-A7D3-820C7DB91895}" dt="2025-03-23T21:34:40.573" v="323" actId="26606"/>
          <ac:graphicFrameMkLst>
            <pc:docMk/>
            <pc:sldMk cId="1023648383" sldId="258"/>
            <ac:graphicFrameMk id="5" creationId="{CA8C2648-41D1-3163-14E8-D83B2055D859}"/>
          </ac:graphicFrameMkLst>
        </pc:graphicFrameChg>
        <pc:graphicFrameChg chg="add del">
          <ac:chgData name="Hazalia Lilyanova Spirova (2423206)" userId="ec8bdda8-130d-4a58-b406-ce37250700a6" providerId="ADAL" clId="{E7F3C2FE-6E73-9845-A7D3-820C7DB91895}" dt="2025-03-23T21:34:43.899" v="325" actId="26606"/>
          <ac:graphicFrameMkLst>
            <pc:docMk/>
            <pc:sldMk cId="1023648383" sldId="258"/>
            <ac:graphicFrameMk id="7" creationId="{7B17A2A3-9183-A911-6DF6-6AC84D1537A9}"/>
          </ac:graphicFrameMkLst>
        </pc:graphicFrameChg>
        <pc:graphicFrameChg chg="add del">
          <ac:chgData name="Hazalia Lilyanova Spirova (2423206)" userId="ec8bdda8-130d-4a58-b406-ce37250700a6" providerId="ADAL" clId="{E7F3C2FE-6E73-9845-A7D3-820C7DB91895}" dt="2025-03-23T21:34:49.546" v="327" actId="26606"/>
          <ac:graphicFrameMkLst>
            <pc:docMk/>
            <pc:sldMk cId="1023648383" sldId="258"/>
            <ac:graphicFrameMk id="9" creationId="{A5F7ED9F-F191-C464-520A-8232B6603F64}"/>
          </ac:graphicFrameMkLst>
        </pc:graphicFrameChg>
        <pc:graphicFrameChg chg="add mod">
          <ac:chgData name="Hazalia Lilyanova Spirova (2423206)" userId="ec8bdda8-130d-4a58-b406-ce37250700a6" providerId="ADAL" clId="{E7F3C2FE-6E73-9845-A7D3-820C7DB91895}" dt="2025-03-24T01:04:44.452" v="882"/>
          <ac:graphicFrameMkLst>
            <pc:docMk/>
            <pc:sldMk cId="1023648383" sldId="258"/>
            <ac:graphicFrameMk id="21" creationId="{3B00C747-4DDB-D034-641C-536690199B1B}"/>
          </ac:graphicFrameMkLst>
        </pc:graphicFrameChg>
        <pc:picChg chg="add mod modCrop">
          <ac:chgData name="Hazalia Lilyanova Spirova (2423206)" userId="ec8bdda8-130d-4a58-b406-ce37250700a6" providerId="ADAL" clId="{E7F3C2FE-6E73-9845-A7D3-820C7DB91895}" dt="2025-03-24T01:05:11.272" v="883" actId="1076"/>
          <ac:picMkLst>
            <pc:docMk/>
            <pc:sldMk cId="1023648383" sldId="258"/>
            <ac:picMk id="4" creationId="{586A6477-2021-FFBB-C7A1-67FA014C1F8F}"/>
          </ac:picMkLst>
        </pc:picChg>
        <pc:picChg chg="add del">
          <ac:chgData name="Hazalia Lilyanova Spirova (2423206)" userId="ec8bdda8-130d-4a58-b406-ce37250700a6" providerId="ADAL" clId="{E7F3C2FE-6E73-9845-A7D3-820C7DB91895}" dt="2025-03-23T21:34:51.854" v="329" actId="26606"/>
          <ac:picMkLst>
            <pc:docMk/>
            <pc:sldMk cId="1023648383" sldId="258"/>
            <ac:picMk id="14" creationId="{7A55DFAF-17CB-5BE6-424F-A863EF1589D2}"/>
          </ac:picMkLst>
        </pc:picChg>
      </pc:sldChg>
      <pc:sldChg chg="addSp delSp modSp new mod setBg modAnim">
        <pc:chgData name="Hazalia Lilyanova Spirova (2423206)" userId="ec8bdda8-130d-4a58-b406-ce37250700a6" providerId="ADAL" clId="{E7F3C2FE-6E73-9845-A7D3-820C7DB91895}" dt="2025-03-24T01:27:07.473" v="1332"/>
        <pc:sldMkLst>
          <pc:docMk/>
          <pc:sldMk cId="1911404856" sldId="259"/>
        </pc:sldMkLst>
        <pc:spChg chg="mod">
          <ac:chgData name="Hazalia Lilyanova Spirova (2423206)" userId="ec8bdda8-130d-4a58-b406-ce37250700a6" providerId="ADAL" clId="{E7F3C2FE-6E73-9845-A7D3-820C7DB91895}" dt="2025-03-24T01:02:27.860" v="869"/>
          <ac:spMkLst>
            <pc:docMk/>
            <pc:sldMk cId="1911404856" sldId="259"/>
            <ac:spMk id="2" creationId="{8BB9041C-09A1-6CFE-90CB-4CE77D384D0E}"/>
          </ac:spMkLst>
        </pc:spChg>
        <pc:spChg chg="add del mod">
          <ac:chgData name="Hazalia Lilyanova Spirova (2423206)" userId="ec8bdda8-130d-4a58-b406-ce37250700a6" providerId="ADAL" clId="{E7F3C2FE-6E73-9845-A7D3-820C7DB91895}" dt="2025-03-23T22:09:54.447" v="786" actId="26606"/>
          <ac:spMkLst>
            <pc:docMk/>
            <pc:sldMk cId="1911404856" sldId="259"/>
            <ac:spMk id="3" creationId="{F439E082-E692-0FD3-831F-97DE52DEACE7}"/>
          </ac:spMkLst>
        </pc:spChg>
        <pc:spChg chg="add del">
          <ac:chgData name="Hazalia Lilyanova Spirova (2423206)" userId="ec8bdda8-130d-4a58-b406-ce37250700a6" providerId="ADAL" clId="{E7F3C2FE-6E73-9845-A7D3-820C7DB91895}" dt="2025-03-23T22:09:51.043" v="783" actId="26606"/>
          <ac:spMkLst>
            <pc:docMk/>
            <pc:sldMk cId="1911404856" sldId="259"/>
            <ac:spMk id="9" creationId="{62DAC179-C790-4427-B1A0-AF7E55B8E6FA}"/>
          </ac:spMkLst>
        </pc:spChg>
        <pc:spChg chg="add del">
          <ac:chgData name="Hazalia Lilyanova Spirova (2423206)" userId="ec8bdda8-130d-4a58-b406-ce37250700a6" providerId="ADAL" clId="{E7F3C2FE-6E73-9845-A7D3-820C7DB91895}" dt="2025-03-23T22:09:51.043" v="783" actId="26606"/>
          <ac:spMkLst>
            <pc:docMk/>
            <pc:sldMk cId="1911404856" sldId="259"/>
            <ac:spMk id="11" creationId="{EA392D87-3787-45D6-976E-B85674C09048}"/>
          </ac:spMkLst>
        </pc:spChg>
        <pc:spChg chg="add del">
          <ac:chgData name="Hazalia Lilyanova Spirova (2423206)" userId="ec8bdda8-130d-4a58-b406-ce37250700a6" providerId="ADAL" clId="{E7F3C2FE-6E73-9845-A7D3-820C7DB91895}" dt="2025-03-23T22:09:51.043" v="783" actId="26606"/>
          <ac:spMkLst>
            <pc:docMk/>
            <pc:sldMk cId="1911404856" sldId="259"/>
            <ac:spMk id="13" creationId="{DEFE8E04-DEE3-49FD-89A2-285FAD1CB6E0}"/>
          </ac:spMkLst>
        </pc:spChg>
        <pc:graphicFrameChg chg="add del">
          <ac:chgData name="Hazalia Lilyanova Spirova (2423206)" userId="ec8bdda8-130d-4a58-b406-ce37250700a6" providerId="ADAL" clId="{E7F3C2FE-6E73-9845-A7D3-820C7DB91895}" dt="2025-03-23T22:09:35.690" v="781" actId="26606"/>
          <ac:graphicFrameMkLst>
            <pc:docMk/>
            <pc:sldMk cId="1911404856" sldId="259"/>
            <ac:graphicFrameMk id="5" creationId="{D2C32631-F927-FD5C-391D-3676F71C674E}"/>
          </ac:graphicFrameMkLst>
        </pc:graphicFrameChg>
        <pc:graphicFrameChg chg="add del">
          <ac:chgData name="Hazalia Lilyanova Spirova (2423206)" userId="ec8bdda8-130d-4a58-b406-ce37250700a6" providerId="ADAL" clId="{E7F3C2FE-6E73-9845-A7D3-820C7DB91895}" dt="2025-03-23T22:09:51.043" v="783" actId="26606"/>
          <ac:graphicFrameMkLst>
            <pc:docMk/>
            <pc:sldMk cId="1911404856" sldId="259"/>
            <ac:graphicFrameMk id="7" creationId="{AA30EB01-6099-B168-D461-50AA0B1CC56C}"/>
          </ac:graphicFrameMkLst>
        </pc:graphicFrameChg>
        <pc:graphicFrameChg chg="add del">
          <ac:chgData name="Hazalia Lilyanova Spirova (2423206)" userId="ec8bdda8-130d-4a58-b406-ce37250700a6" providerId="ADAL" clId="{E7F3C2FE-6E73-9845-A7D3-820C7DB91895}" dt="2025-03-23T22:09:54.410" v="785" actId="26606"/>
          <ac:graphicFrameMkLst>
            <pc:docMk/>
            <pc:sldMk cId="1911404856" sldId="259"/>
            <ac:graphicFrameMk id="15" creationId="{B4744627-B323-5614-B7D6-F3CE2DDDC8AB}"/>
          </ac:graphicFrameMkLst>
        </pc:graphicFrameChg>
        <pc:graphicFrameChg chg="add">
          <ac:chgData name="Hazalia Lilyanova Spirova (2423206)" userId="ec8bdda8-130d-4a58-b406-ce37250700a6" providerId="ADAL" clId="{E7F3C2FE-6E73-9845-A7D3-820C7DB91895}" dt="2025-03-23T22:09:54.447" v="786" actId="26606"/>
          <ac:graphicFrameMkLst>
            <pc:docMk/>
            <pc:sldMk cId="1911404856" sldId="259"/>
            <ac:graphicFrameMk id="17" creationId="{D2C32631-F927-FD5C-391D-3676F71C674E}"/>
          </ac:graphicFrameMkLst>
        </pc:graphicFrameChg>
        <pc:picChg chg="add mod">
          <ac:chgData name="Hazalia Lilyanova Spirova (2423206)" userId="ec8bdda8-130d-4a58-b406-ce37250700a6" providerId="ADAL" clId="{E7F3C2FE-6E73-9845-A7D3-820C7DB91895}" dt="2025-03-23T23:09:06.569" v="843" actId="1076"/>
          <ac:picMkLst>
            <pc:docMk/>
            <pc:sldMk cId="1911404856" sldId="259"/>
            <ac:picMk id="4" creationId="{39CE49F1-9CA4-C370-CE48-0727AFAD9F15}"/>
          </ac:picMkLst>
        </pc:picChg>
      </pc:sldChg>
      <pc:sldChg chg="addSp delSp modSp new mod setBg modAnim">
        <pc:chgData name="Hazalia Lilyanova Spirova (2423206)" userId="ec8bdda8-130d-4a58-b406-ce37250700a6" providerId="ADAL" clId="{E7F3C2FE-6E73-9845-A7D3-820C7DB91895}" dt="2025-03-24T01:27:23.167" v="1333"/>
        <pc:sldMkLst>
          <pc:docMk/>
          <pc:sldMk cId="936446430" sldId="260"/>
        </pc:sldMkLst>
        <pc:spChg chg="mod">
          <ac:chgData name="Hazalia Lilyanova Spirova (2423206)" userId="ec8bdda8-130d-4a58-b406-ce37250700a6" providerId="ADAL" clId="{E7F3C2FE-6E73-9845-A7D3-820C7DB91895}" dt="2025-03-24T01:02:27.860" v="869"/>
          <ac:spMkLst>
            <pc:docMk/>
            <pc:sldMk cId="936446430" sldId="260"/>
            <ac:spMk id="2" creationId="{CB2A8D2B-3142-9BE6-7B47-82FC13353460}"/>
          </ac:spMkLst>
        </pc:spChg>
        <pc:spChg chg="del mod">
          <ac:chgData name="Hazalia Lilyanova Spirova (2423206)" userId="ec8bdda8-130d-4a58-b406-ce37250700a6" providerId="ADAL" clId="{E7F3C2FE-6E73-9845-A7D3-820C7DB91895}" dt="2025-03-23T22:48:39.199" v="816" actId="26606"/>
          <ac:spMkLst>
            <pc:docMk/>
            <pc:sldMk cId="936446430" sldId="260"/>
            <ac:spMk id="3" creationId="{DBA50DA8-FA78-2FA6-2477-9698E48B7FED}"/>
          </ac:spMkLst>
        </pc:spChg>
        <pc:graphicFrameChg chg="add">
          <ac:chgData name="Hazalia Lilyanova Spirova (2423206)" userId="ec8bdda8-130d-4a58-b406-ce37250700a6" providerId="ADAL" clId="{E7F3C2FE-6E73-9845-A7D3-820C7DB91895}" dt="2025-03-23T22:48:39.199" v="816" actId="26606"/>
          <ac:graphicFrameMkLst>
            <pc:docMk/>
            <pc:sldMk cId="936446430" sldId="260"/>
            <ac:graphicFrameMk id="5" creationId="{3FF14E25-D614-D4D8-1BF7-A28079A571B7}"/>
          </ac:graphicFrameMkLst>
        </pc:graphicFrameChg>
        <pc:picChg chg="add mod">
          <ac:chgData name="Hazalia Lilyanova Spirova (2423206)" userId="ec8bdda8-130d-4a58-b406-ce37250700a6" providerId="ADAL" clId="{E7F3C2FE-6E73-9845-A7D3-820C7DB91895}" dt="2025-03-24T01:03:08.179" v="872" actId="1076"/>
          <ac:picMkLst>
            <pc:docMk/>
            <pc:sldMk cId="936446430" sldId="260"/>
            <ac:picMk id="3" creationId="{5F35AF42-046B-9A34-6D52-946419A54A4B}"/>
          </ac:picMkLst>
        </pc:picChg>
      </pc:sldChg>
      <pc:sldChg chg="addSp delSp modSp new mod">
        <pc:chgData name="Hazalia Lilyanova Spirova (2423206)" userId="ec8bdda8-130d-4a58-b406-ce37250700a6" providerId="ADAL" clId="{E7F3C2FE-6E73-9845-A7D3-820C7DB91895}" dt="2025-03-24T01:03:14.305" v="873"/>
        <pc:sldMkLst>
          <pc:docMk/>
          <pc:sldMk cId="1339006578" sldId="261"/>
        </pc:sldMkLst>
        <pc:spChg chg="mod">
          <ac:chgData name="Hazalia Lilyanova Spirova (2423206)" userId="ec8bdda8-130d-4a58-b406-ce37250700a6" providerId="ADAL" clId="{E7F3C2FE-6E73-9845-A7D3-820C7DB91895}" dt="2025-03-24T01:02:27.860" v="869"/>
          <ac:spMkLst>
            <pc:docMk/>
            <pc:sldMk cId="1339006578" sldId="261"/>
            <ac:spMk id="2" creationId="{0E67F13A-F563-CEEA-C2CC-86136FDCF5C5}"/>
          </ac:spMkLst>
        </pc:spChg>
        <pc:spChg chg="del mod">
          <ac:chgData name="Hazalia Lilyanova Spirova (2423206)" userId="ec8bdda8-130d-4a58-b406-ce37250700a6" providerId="ADAL" clId="{E7F3C2FE-6E73-9845-A7D3-820C7DB91895}" dt="2025-03-23T23:08:58.528" v="842" actId="26606"/>
          <ac:spMkLst>
            <pc:docMk/>
            <pc:sldMk cId="1339006578" sldId="261"/>
            <ac:spMk id="3" creationId="{4B9B94F2-ABBB-78E4-31D9-19B4FB31EB45}"/>
          </ac:spMkLst>
        </pc:spChg>
        <pc:graphicFrameChg chg="add">
          <ac:chgData name="Hazalia Lilyanova Spirova (2423206)" userId="ec8bdda8-130d-4a58-b406-ce37250700a6" providerId="ADAL" clId="{E7F3C2FE-6E73-9845-A7D3-820C7DB91895}" dt="2025-03-23T23:08:58.528" v="842" actId="26606"/>
          <ac:graphicFrameMkLst>
            <pc:docMk/>
            <pc:sldMk cId="1339006578" sldId="261"/>
            <ac:graphicFrameMk id="5" creationId="{4D9C8C54-9239-770B-5C8A-D4E5038CE418}"/>
          </ac:graphicFrameMkLst>
        </pc:graphicFrameChg>
        <pc:picChg chg="add mod">
          <ac:chgData name="Hazalia Lilyanova Spirova (2423206)" userId="ec8bdda8-130d-4a58-b406-ce37250700a6" providerId="ADAL" clId="{E7F3C2FE-6E73-9845-A7D3-820C7DB91895}" dt="2025-03-24T01:03:14.305" v="873"/>
          <ac:picMkLst>
            <pc:docMk/>
            <pc:sldMk cId="1339006578" sldId="261"/>
            <ac:picMk id="3" creationId="{B64B2D39-16C8-93EB-92EE-CA76C27EE492}"/>
          </ac:picMkLst>
        </pc:picChg>
      </pc:sldChg>
      <pc:sldChg chg="addSp delSp modSp new mod modAnim">
        <pc:chgData name="Hazalia Lilyanova Spirova (2423206)" userId="ec8bdda8-130d-4a58-b406-ce37250700a6" providerId="ADAL" clId="{E7F3C2FE-6E73-9845-A7D3-820C7DB91895}" dt="2025-03-24T01:27:37.588" v="1334"/>
        <pc:sldMkLst>
          <pc:docMk/>
          <pc:sldMk cId="2369129503" sldId="262"/>
        </pc:sldMkLst>
        <pc:spChg chg="mod">
          <ac:chgData name="Hazalia Lilyanova Spirova (2423206)" userId="ec8bdda8-130d-4a58-b406-ce37250700a6" providerId="ADAL" clId="{E7F3C2FE-6E73-9845-A7D3-820C7DB91895}" dt="2025-03-23T23:09:41.943" v="856" actId="14100"/>
          <ac:spMkLst>
            <pc:docMk/>
            <pc:sldMk cId="2369129503" sldId="262"/>
            <ac:spMk id="2" creationId="{0FD735EE-5ECB-98D8-BF12-34E7F169ECE1}"/>
          </ac:spMkLst>
        </pc:spChg>
        <pc:spChg chg="del mod">
          <ac:chgData name="Hazalia Lilyanova Spirova (2423206)" userId="ec8bdda8-130d-4a58-b406-ce37250700a6" providerId="ADAL" clId="{E7F3C2FE-6E73-9845-A7D3-820C7DB91895}" dt="2025-03-24T01:01:53.927" v="866" actId="26606"/>
          <ac:spMkLst>
            <pc:docMk/>
            <pc:sldMk cId="2369129503" sldId="262"/>
            <ac:spMk id="3" creationId="{0007A290-69AB-0CC9-8D3B-155B8CB57F92}"/>
          </ac:spMkLst>
        </pc:spChg>
        <pc:graphicFrameChg chg="add">
          <ac:chgData name="Hazalia Lilyanova Spirova (2423206)" userId="ec8bdda8-130d-4a58-b406-ce37250700a6" providerId="ADAL" clId="{E7F3C2FE-6E73-9845-A7D3-820C7DB91895}" dt="2025-03-24T01:01:53.927" v="866" actId="26606"/>
          <ac:graphicFrameMkLst>
            <pc:docMk/>
            <pc:sldMk cId="2369129503" sldId="262"/>
            <ac:graphicFrameMk id="5" creationId="{20AC87AF-5935-2CF3-5F68-8D24A91829EE}"/>
          </ac:graphicFrameMkLst>
        </pc:graphicFrameChg>
      </pc:sldChg>
      <pc:sldChg chg="modSp new mod">
        <pc:chgData name="Hazalia Lilyanova Spirova (2423206)" userId="ec8bdda8-130d-4a58-b406-ce37250700a6" providerId="ADAL" clId="{E7F3C2FE-6E73-9845-A7D3-820C7DB91895}" dt="2025-03-24T01:24:38.919" v="1328" actId="20577"/>
        <pc:sldMkLst>
          <pc:docMk/>
          <pc:sldMk cId="219305356" sldId="263"/>
        </pc:sldMkLst>
        <pc:spChg chg="mod">
          <ac:chgData name="Hazalia Lilyanova Spirova (2423206)" userId="ec8bdda8-130d-4a58-b406-ce37250700a6" providerId="ADAL" clId="{E7F3C2FE-6E73-9845-A7D3-820C7DB91895}" dt="2025-03-24T01:07:18.245" v="899" actId="122"/>
          <ac:spMkLst>
            <pc:docMk/>
            <pc:sldMk cId="219305356" sldId="263"/>
            <ac:spMk id="2" creationId="{DCC7BC4E-C9A6-C830-8240-C2B265819BA2}"/>
          </ac:spMkLst>
        </pc:spChg>
        <pc:spChg chg="mod">
          <ac:chgData name="Hazalia Lilyanova Spirova (2423206)" userId="ec8bdda8-130d-4a58-b406-ce37250700a6" providerId="ADAL" clId="{E7F3C2FE-6E73-9845-A7D3-820C7DB91895}" dt="2025-03-24T01:24:38.919" v="1328" actId="20577"/>
          <ac:spMkLst>
            <pc:docMk/>
            <pc:sldMk cId="219305356" sldId="263"/>
            <ac:spMk id="3" creationId="{70F855BA-D627-5833-0F16-68DB605D98BD}"/>
          </ac:spMkLst>
        </pc:spChg>
      </pc:sldChg>
      <pc:sldMasterChg chg="setBg modSldLayout">
        <pc:chgData name="Hazalia Lilyanova Spirova (2423206)" userId="ec8bdda8-130d-4a58-b406-ce37250700a6" providerId="ADAL" clId="{E7F3C2FE-6E73-9845-A7D3-820C7DB91895}" dt="2025-03-24T01:02:38.821" v="870"/>
        <pc:sldMasterMkLst>
          <pc:docMk/>
          <pc:sldMasterMk cId="3751490858" sldId="2147483660"/>
        </pc:sldMasterMkLst>
        <pc:sldLayoutChg chg="setBg">
          <pc:chgData name="Hazalia Lilyanova Spirova (2423206)" userId="ec8bdda8-130d-4a58-b406-ce37250700a6" providerId="ADAL" clId="{E7F3C2FE-6E73-9845-A7D3-820C7DB91895}" dt="2025-03-24T01:02:38.821" v="870"/>
          <pc:sldLayoutMkLst>
            <pc:docMk/>
            <pc:sldMasterMk cId="3751490858" sldId="2147483660"/>
            <pc:sldLayoutMk cId="3732650135" sldId="2147483661"/>
          </pc:sldLayoutMkLst>
        </pc:sldLayoutChg>
        <pc:sldLayoutChg chg="setBg">
          <pc:chgData name="Hazalia Lilyanova Spirova (2423206)" userId="ec8bdda8-130d-4a58-b406-ce37250700a6" providerId="ADAL" clId="{E7F3C2FE-6E73-9845-A7D3-820C7DB91895}" dt="2025-03-24T01:02:38.821" v="870"/>
          <pc:sldLayoutMkLst>
            <pc:docMk/>
            <pc:sldMasterMk cId="3751490858" sldId="2147483660"/>
            <pc:sldLayoutMk cId="388111887" sldId="2147483663"/>
          </pc:sldLayoutMkLst>
        </pc:sldLayoutChg>
      </pc:sldMaster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29A1AC-1039-4307-BBA2-903C25C915F3}"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4F012CAC-9915-4C78-8DD2-956A2E837CED}">
      <dgm:prSet custT="1"/>
      <dgm:spPr/>
      <dgm:t>
        <a:bodyPr/>
        <a:lstStyle/>
        <a:p>
          <a:r>
            <a:rPr lang="en-US" sz="2000" baseline="0" dirty="0"/>
            <a:t>Dr. Hart is a robotics engineer at the </a:t>
          </a:r>
          <a:r>
            <a:rPr lang="en-US" sz="2000" baseline="0" dirty="0" err="1"/>
            <a:t>NovaTech</a:t>
          </a:r>
          <a:r>
            <a:rPr lang="en-US" sz="2000" baseline="0" dirty="0"/>
            <a:t> company.</a:t>
          </a:r>
          <a:endParaRPr lang="en-US" sz="2000" dirty="0"/>
        </a:p>
      </dgm:t>
    </dgm:pt>
    <dgm:pt modelId="{ACE6E13A-8866-4791-A193-793013C0D29C}" type="parTrans" cxnId="{968A530A-03D3-4C3E-971A-FD51131EE435}">
      <dgm:prSet/>
      <dgm:spPr/>
      <dgm:t>
        <a:bodyPr/>
        <a:lstStyle/>
        <a:p>
          <a:endParaRPr lang="en-US"/>
        </a:p>
      </dgm:t>
    </dgm:pt>
    <dgm:pt modelId="{D8EE147E-9BA5-4838-A8E3-EA12F6AC6B71}" type="sibTrans" cxnId="{968A530A-03D3-4C3E-971A-FD51131EE435}">
      <dgm:prSet/>
      <dgm:spPr/>
      <dgm:t>
        <a:bodyPr/>
        <a:lstStyle/>
        <a:p>
          <a:endParaRPr lang="en-US"/>
        </a:p>
      </dgm:t>
    </dgm:pt>
    <dgm:pt modelId="{C0DE9AB2-5B66-4CBE-9FF7-E9C9A3CD23FE}">
      <dgm:prSet custT="1"/>
      <dgm:spPr/>
      <dgm:t>
        <a:bodyPr/>
        <a:lstStyle/>
        <a:p>
          <a:r>
            <a:rPr lang="en-US" sz="2000" baseline="0" dirty="0"/>
            <a:t>Both </a:t>
          </a:r>
          <a:r>
            <a:rPr lang="en-US" sz="2000" baseline="0" dirty="0" err="1"/>
            <a:t>Dr.Hart</a:t>
          </a:r>
          <a:r>
            <a:rPr lang="en-US" sz="2000" baseline="0" dirty="0"/>
            <a:t> and some of her work have vanished</a:t>
          </a:r>
          <a:r>
            <a:rPr lang="en-US" sz="1900" baseline="0" dirty="0"/>
            <a:t>.</a:t>
          </a:r>
          <a:endParaRPr lang="en-US" sz="1900" dirty="0"/>
        </a:p>
      </dgm:t>
    </dgm:pt>
    <dgm:pt modelId="{3E454011-FA7A-4C28-A745-BD4175797E2B}" type="parTrans" cxnId="{6F8226EC-FE70-41EB-A2BF-D5CD385B65B6}">
      <dgm:prSet/>
      <dgm:spPr/>
      <dgm:t>
        <a:bodyPr/>
        <a:lstStyle/>
        <a:p>
          <a:endParaRPr lang="en-US"/>
        </a:p>
      </dgm:t>
    </dgm:pt>
    <dgm:pt modelId="{C3782F58-0A17-46C4-941F-8FAAB4401023}" type="sibTrans" cxnId="{6F8226EC-FE70-41EB-A2BF-D5CD385B65B6}">
      <dgm:prSet/>
      <dgm:spPr/>
      <dgm:t>
        <a:bodyPr/>
        <a:lstStyle/>
        <a:p>
          <a:endParaRPr lang="en-US"/>
        </a:p>
      </dgm:t>
    </dgm:pt>
    <dgm:pt modelId="{9DF4EECB-6867-4F22-8325-DDB3EC11937F}">
      <dgm:prSet custT="1"/>
      <dgm:spPr/>
      <dgm:t>
        <a:bodyPr/>
        <a:lstStyle/>
        <a:p>
          <a:r>
            <a:rPr lang="en-US" sz="2000" baseline="0" dirty="0"/>
            <a:t>One day prior to her disappearance, she was last spotted hurriedly leaving her lab.</a:t>
          </a:r>
          <a:endParaRPr lang="en-US" sz="2000" dirty="0"/>
        </a:p>
      </dgm:t>
    </dgm:pt>
    <dgm:pt modelId="{94801532-13B4-41EF-B544-D6AD9639DC11}" type="parTrans" cxnId="{3E75DD57-A73C-4A99-B4BD-0877E7106A84}">
      <dgm:prSet/>
      <dgm:spPr/>
      <dgm:t>
        <a:bodyPr/>
        <a:lstStyle/>
        <a:p>
          <a:endParaRPr lang="en-US"/>
        </a:p>
      </dgm:t>
    </dgm:pt>
    <dgm:pt modelId="{073D29B8-EBCB-4ED8-ADA0-FD6D78BAA760}" type="sibTrans" cxnId="{3E75DD57-A73C-4A99-B4BD-0877E7106A84}">
      <dgm:prSet/>
      <dgm:spPr/>
      <dgm:t>
        <a:bodyPr/>
        <a:lstStyle/>
        <a:p>
          <a:endParaRPr lang="en-US"/>
        </a:p>
      </dgm:t>
    </dgm:pt>
    <dgm:pt modelId="{78478BCA-BA82-4AC4-BB78-5EECD7224D67}">
      <dgm:prSet custT="1"/>
      <dgm:spPr/>
      <dgm:t>
        <a:bodyPr/>
        <a:lstStyle/>
        <a:p>
          <a:r>
            <a:rPr lang="en-US" sz="2000" baseline="0" dirty="0"/>
            <a:t>During the police search, missing paperwork were found rather than the new piece robots being taken.</a:t>
          </a:r>
          <a:endParaRPr lang="en-US" sz="2000" dirty="0"/>
        </a:p>
      </dgm:t>
    </dgm:pt>
    <dgm:pt modelId="{90626E14-0364-4C64-AA20-0BC0EC0E89A1}" type="parTrans" cxnId="{E6332E6B-9554-4CA0-89C2-49879A224B42}">
      <dgm:prSet/>
      <dgm:spPr/>
      <dgm:t>
        <a:bodyPr/>
        <a:lstStyle/>
        <a:p>
          <a:endParaRPr lang="en-US"/>
        </a:p>
      </dgm:t>
    </dgm:pt>
    <dgm:pt modelId="{4F5B34D8-2164-4FC2-A5F3-FE645B018EB2}" type="sibTrans" cxnId="{E6332E6B-9554-4CA0-89C2-49879A224B42}">
      <dgm:prSet/>
      <dgm:spPr/>
      <dgm:t>
        <a:bodyPr/>
        <a:lstStyle/>
        <a:p>
          <a:endParaRPr lang="en-US"/>
        </a:p>
      </dgm:t>
    </dgm:pt>
    <dgm:pt modelId="{A2A50C8E-EE93-413E-BA98-0183C6B218AB}">
      <dgm:prSet custT="1"/>
      <dgm:spPr/>
      <dgm:t>
        <a:bodyPr/>
        <a:lstStyle/>
        <a:p>
          <a:r>
            <a:rPr lang="en-US" sz="2000" baseline="0" dirty="0"/>
            <a:t>Numerous evidence has been found in this case, including three primary suspects.</a:t>
          </a:r>
          <a:br>
            <a:rPr lang="en-US" sz="2000" baseline="0" dirty="0"/>
          </a:br>
          <a:endParaRPr lang="en-US" sz="2000" dirty="0"/>
        </a:p>
      </dgm:t>
    </dgm:pt>
    <dgm:pt modelId="{2A13E1F3-E20F-4D8B-8CBA-5A9E191746D3}" type="parTrans" cxnId="{DC481895-A7DB-4650-B42D-D0646EB295EE}">
      <dgm:prSet/>
      <dgm:spPr/>
      <dgm:t>
        <a:bodyPr/>
        <a:lstStyle/>
        <a:p>
          <a:endParaRPr lang="en-US"/>
        </a:p>
      </dgm:t>
    </dgm:pt>
    <dgm:pt modelId="{AADB0827-B6FC-48F8-A5FC-05A638C3D10C}" type="sibTrans" cxnId="{DC481895-A7DB-4650-B42D-D0646EB295EE}">
      <dgm:prSet/>
      <dgm:spPr/>
      <dgm:t>
        <a:bodyPr/>
        <a:lstStyle/>
        <a:p>
          <a:endParaRPr lang="en-US"/>
        </a:p>
      </dgm:t>
    </dgm:pt>
    <dgm:pt modelId="{E323336A-9374-7244-9ACA-5F3CDF74523E}" type="pres">
      <dgm:prSet presAssocID="{A929A1AC-1039-4307-BBA2-903C25C915F3}" presName="diagram" presStyleCnt="0">
        <dgm:presLayoutVars>
          <dgm:dir/>
          <dgm:resizeHandles val="exact"/>
        </dgm:presLayoutVars>
      </dgm:prSet>
      <dgm:spPr/>
    </dgm:pt>
    <dgm:pt modelId="{708F1D83-4262-804C-87B6-0D74AE4F559E}" type="pres">
      <dgm:prSet presAssocID="{4F012CAC-9915-4C78-8DD2-956A2E837CED}" presName="node" presStyleLbl="node1" presStyleIdx="0" presStyleCnt="5">
        <dgm:presLayoutVars>
          <dgm:bulletEnabled val="1"/>
        </dgm:presLayoutVars>
      </dgm:prSet>
      <dgm:spPr/>
    </dgm:pt>
    <dgm:pt modelId="{FF9BEF0E-FAA9-D244-B53F-577E9F8B73F9}" type="pres">
      <dgm:prSet presAssocID="{D8EE147E-9BA5-4838-A8E3-EA12F6AC6B71}" presName="sibTrans" presStyleCnt="0"/>
      <dgm:spPr/>
    </dgm:pt>
    <dgm:pt modelId="{BE35094D-0EF5-A64D-8776-82C783C49E1E}" type="pres">
      <dgm:prSet presAssocID="{C0DE9AB2-5B66-4CBE-9FF7-E9C9A3CD23FE}" presName="node" presStyleLbl="node1" presStyleIdx="1" presStyleCnt="5">
        <dgm:presLayoutVars>
          <dgm:bulletEnabled val="1"/>
        </dgm:presLayoutVars>
      </dgm:prSet>
      <dgm:spPr/>
    </dgm:pt>
    <dgm:pt modelId="{AB7A643A-8623-2F46-BB42-53BB417C2FDA}" type="pres">
      <dgm:prSet presAssocID="{C3782F58-0A17-46C4-941F-8FAAB4401023}" presName="sibTrans" presStyleCnt="0"/>
      <dgm:spPr/>
    </dgm:pt>
    <dgm:pt modelId="{D826A5E7-FB67-D449-AA23-DAFC54C64F41}" type="pres">
      <dgm:prSet presAssocID="{9DF4EECB-6867-4F22-8325-DDB3EC11937F}" presName="node" presStyleLbl="node1" presStyleIdx="2" presStyleCnt="5">
        <dgm:presLayoutVars>
          <dgm:bulletEnabled val="1"/>
        </dgm:presLayoutVars>
      </dgm:prSet>
      <dgm:spPr/>
    </dgm:pt>
    <dgm:pt modelId="{EF945C6A-5CB8-5B48-BE9C-6A5C33E9A235}" type="pres">
      <dgm:prSet presAssocID="{073D29B8-EBCB-4ED8-ADA0-FD6D78BAA760}" presName="sibTrans" presStyleCnt="0"/>
      <dgm:spPr/>
    </dgm:pt>
    <dgm:pt modelId="{ECE54F44-6D99-7E43-9891-1794913A6B31}" type="pres">
      <dgm:prSet presAssocID="{78478BCA-BA82-4AC4-BB78-5EECD7224D67}" presName="node" presStyleLbl="node1" presStyleIdx="3" presStyleCnt="5">
        <dgm:presLayoutVars>
          <dgm:bulletEnabled val="1"/>
        </dgm:presLayoutVars>
      </dgm:prSet>
      <dgm:spPr/>
    </dgm:pt>
    <dgm:pt modelId="{FB963E40-1821-2149-B3B8-F4A2C98C14BA}" type="pres">
      <dgm:prSet presAssocID="{4F5B34D8-2164-4FC2-A5F3-FE645B018EB2}" presName="sibTrans" presStyleCnt="0"/>
      <dgm:spPr/>
    </dgm:pt>
    <dgm:pt modelId="{8E80489B-1DFF-CD48-A3EF-0CA8114A8E84}" type="pres">
      <dgm:prSet presAssocID="{A2A50C8E-EE93-413E-BA98-0183C6B218AB}" presName="node" presStyleLbl="node1" presStyleIdx="4" presStyleCnt="5">
        <dgm:presLayoutVars>
          <dgm:bulletEnabled val="1"/>
        </dgm:presLayoutVars>
      </dgm:prSet>
      <dgm:spPr/>
    </dgm:pt>
  </dgm:ptLst>
  <dgm:cxnLst>
    <dgm:cxn modelId="{968A530A-03D3-4C3E-971A-FD51131EE435}" srcId="{A929A1AC-1039-4307-BBA2-903C25C915F3}" destId="{4F012CAC-9915-4C78-8DD2-956A2E837CED}" srcOrd="0" destOrd="0" parTransId="{ACE6E13A-8866-4791-A193-793013C0D29C}" sibTransId="{D8EE147E-9BA5-4838-A8E3-EA12F6AC6B71}"/>
    <dgm:cxn modelId="{F389832F-6924-0D48-A05E-A748BF7BB0C0}" type="presOf" srcId="{C0DE9AB2-5B66-4CBE-9FF7-E9C9A3CD23FE}" destId="{BE35094D-0EF5-A64D-8776-82C783C49E1E}" srcOrd="0" destOrd="0" presId="urn:microsoft.com/office/officeart/2005/8/layout/default"/>
    <dgm:cxn modelId="{12E7E641-30BE-E344-8716-F6E2C5B10762}" type="presOf" srcId="{A929A1AC-1039-4307-BBA2-903C25C915F3}" destId="{E323336A-9374-7244-9ACA-5F3CDF74523E}" srcOrd="0" destOrd="0" presId="urn:microsoft.com/office/officeart/2005/8/layout/default"/>
    <dgm:cxn modelId="{3E75DD57-A73C-4A99-B4BD-0877E7106A84}" srcId="{A929A1AC-1039-4307-BBA2-903C25C915F3}" destId="{9DF4EECB-6867-4F22-8325-DDB3EC11937F}" srcOrd="2" destOrd="0" parTransId="{94801532-13B4-41EF-B544-D6AD9639DC11}" sibTransId="{073D29B8-EBCB-4ED8-ADA0-FD6D78BAA760}"/>
    <dgm:cxn modelId="{E6332E6B-9554-4CA0-89C2-49879A224B42}" srcId="{A929A1AC-1039-4307-BBA2-903C25C915F3}" destId="{78478BCA-BA82-4AC4-BB78-5EECD7224D67}" srcOrd="3" destOrd="0" parTransId="{90626E14-0364-4C64-AA20-0BC0EC0E89A1}" sibTransId="{4F5B34D8-2164-4FC2-A5F3-FE645B018EB2}"/>
    <dgm:cxn modelId="{B2A4E494-43DF-FA4A-8914-A6B8F886AEF0}" type="presOf" srcId="{A2A50C8E-EE93-413E-BA98-0183C6B218AB}" destId="{8E80489B-1DFF-CD48-A3EF-0CA8114A8E84}" srcOrd="0" destOrd="0" presId="urn:microsoft.com/office/officeart/2005/8/layout/default"/>
    <dgm:cxn modelId="{DC481895-A7DB-4650-B42D-D0646EB295EE}" srcId="{A929A1AC-1039-4307-BBA2-903C25C915F3}" destId="{A2A50C8E-EE93-413E-BA98-0183C6B218AB}" srcOrd="4" destOrd="0" parTransId="{2A13E1F3-E20F-4D8B-8CBA-5A9E191746D3}" sibTransId="{AADB0827-B6FC-48F8-A5FC-05A638C3D10C}"/>
    <dgm:cxn modelId="{F78045C1-52DE-B749-B7CD-2DBEBB4C0431}" type="presOf" srcId="{9DF4EECB-6867-4F22-8325-DDB3EC11937F}" destId="{D826A5E7-FB67-D449-AA23-DAFC54C64F41}" srcOrd="0" destOrd="0" presId="urn:microsoft.com/office/officeart/2005/8/layout/default"/>
    <dgm:cxn modelId="{6CC4CAD9-8A4F-B24F-A6B0-74E3C5BB74E8}" type="presOf" srcId="{4F012CAC-9915-4C78-8DD2-956A2E837CED}" destId="{708F1D83-4262-804C-87B6-0D74AE4F559E}" srcOrd="0" destOrd="0" presId="urn:microsoft.com/office/officeart/2005/8/layout/default"/>
    <dgm:cxn modelId="{D4A4ACDC-F795-1C42-95C7-A1743B423606}" type="presOf" srcId="{78478BCA-BA82-4AC4-BB78-5EECD7224D67}" destId="{ECE54F44-6D99-7E43-9891-1794913A6B31}" srcOrd="0" destOrd="0" presId="urn:microsoft.com/office/officeart/2005/8/layout/default"/>
    <dgm:cxn modelId="{6F8226EC-FE70-41EB-A2BF-D5CD385B65B6}" srcId="{A929A1AC-1039-4307-BBA2-903C25C915F3}" destId="{C0DE9AB2-5B66-4CBE-9FF7-E9C9A3CD23FE}" srcOrd="1" destOrd="0" parTransId="{3E454011-FA7A-4C28-A745-BD4175797E2B}" sibTransId="{C3782F58-0A17-46C4-941F-8FAAB4401023}"/>
    <dgm:cxn modelId="{A6086541-D2A9-C042-9DC7-C06D48E16311}" type="presParOf" srcId="{E323336A-9374-7244-9ACA-5F3CDF74523E}" destId="{708F1D83-4262-804C-87B6-0D74AE4F559E}" srcOrd="0" destOrd="0" presId="urn:microsoft.com/office/officeart/2005/8/layout/default"/>
    <dgm:cxn modelId="{90BE8AED-CDF4-0A40-8337-38E8D4BFDA79}" type="presParOf" srcId="{E323336A-9374-7244-9ACA-5F3CDF74523E}" destId="{FF9BEF0E-FAA9-D244-B53F-577E9F8B73F9}" srcOrd="1" destOrd="0" presId="urn:microsoft.com/office/officeart/2005/8/layout/default"/>
    <dgm:cxn modelId="{FC7258AB-9D12-9E46-8799-9D7B55F0A4B5}" type="presParOf" srcId="{E323336A-9374-7244-9ACA-5F3CDF74523E}" destId="{BE35094D-0EF5-A64D-8776-82C783C49E1E}" srcOrd="2" destOrd="0" presId="urn:microsoft.com/office/officeart/2005/8/layout/default"/>
    <dgm:cxn modelId="{31263BFB-1E3F-3B42-B2B6-BFFD601D41A2}" type="presParOf" srcId="{E323336A-9374-7244-9ACA-5F3CDF74523E}" destId="{AB7A643A-8623-2F46-BB42-53BB417C2FDA}" srcOrd="3" destOrd="0" presId="urn:microsoft.com/office/officeart/2005/8/layout/default"/>
    <dgm:cxn modelId="{BBA7A45F-B0F0-6E4A-B45B-6A091780E9E7}" type="presParOf" srcId="{E323336A-9374-7244-9ACA-5F3CDF74523E}" destId="{D826A5E7-FB67-D449-AA23-DAFC54C64F41}" srcOrd="4" destOrd="0" presId="urn:microsoft.com/office/officeart/2005/8/layout/default"/>
    <dgm:cxn modelId="{F11DA3C3-6141-9744-B36D-995F131EA25F}" type="presParOf" srcId="{E323336A-9374-7244-9ACA-5F3CDF74523E}" destId="{EF945C6A-5CB8-5B48-BE9C-6A5C33E9A235}" srcOrd="5" destOrd="0" presId="urn:microsoft.com/office/officeart/2005/8/layout/default"/>
    <dgm:cxn modelId="{687E5BA0-49CA-F04F-AFCC-107DEE8DC59F}" type="presParOf" srcId="{E323336A-9374-7244-9ACA-5F3CDF74523E}" destId="{ECE54F44-6D99-7E43-9891-1794913A6B31}" srcOrd="6" destOrd="0" presId="urn:microsoft.com/office/officeart/2005/8/layout/default"/>
    <dgm:cxn modelId="{36F9C04E-E56A-0242-A7A4-ECBBD1A826DE}" type="presParOf" srcId="{E323336A-9374-7244-9ACA-5F3CDF74523E}" destId="{FB963E40-1821-2149-B3B8-F4A2C98C14BA}" srcOrd="7" destOrd="0" presId="urn:microsoft.com/office/officeart/2005/8/layout/default"/>
    <dgm:cxn modelId="{25FF6394-AA90-6645-864C-4B3B015EDFF8}" type="presParOf" srcId="{E323336A-9374-7244-9ACA-5F3CDF74523E}" destId="{8E80489B-1DFF-CD48-A3EF-0CA8114A8E84}"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AE1515-DC46-4091-8B78-2B6B74D3315F}" type="doc">
      <dgm:prSet loTypeId="urn:microsoft.com/office/officeart/2005/8/layout/process5" loCatId="process" qsTypeId="urn:microsoft.com/office/officeart/2005/8/quickstyle/simple1" qsCatId="simple" csTypeId="urn:microsoft.com/office/officeart/2005/8/colors/accent0_3" csCatId="mainScheme"/>
      <dgm:spPr/>
      <dgm:t>
        <a:bodyPr/>
        <a:lstStyle/>
        <a:p>
          <a:endParaRPr lang="en-US"/>
        </a:p>
      </dgm:t>
    </dgm:pt>
    <dgm:pt modelId="{DED6BED7-569F-42AC-B992-385E3029EB89}">
      <dgm:prSet/>
      <dgm:spPr/>
      <dgm:t>
        <a:bodyPr/>
        <a:lstStyle/>
        <a:p>
          <a:r>
            <a:rPr lang="en-US" baseline="0" dirty="0"/>
            <a:t>Given that he and Dr. Hart have been long-time rivals and that Dr. Fox has always been envious of her work and has stolen her ideas, he would be the most likely suspect in this case.</a:t>
          </a:r>
          <a:endParaRPr lang="en-US" dirty="0"/>
        </a:p>
      </dgm:t>
    </dgm:pt>
    <dgm:pt modelId="{960A1A3C-8DB5-44DD-B2EB-1EA9AF1C341A}" type="parTrans" cxnId="{3794748B-6473-4F42-813A-2740D236CF49}">
      <dgm:prSet/>
      <dgm:spPr/>
      <dgm:t>
        <a:bodyPr/>
        <a:lstStyle/>
        <a:p>
          <a:endParaRPr lang="en-US"/>
        </a:p>
      </dgm:t>
    </dgm:pt>
    <dgm:pt modelId="{0E8E6E78-69C3-4F3C-8087-40236C4D50C1}" type="sibTrans" cxnId="{3794748B-6473-4F42-813A-2740D236CF49}">
      <dgm:prSet/>
      <dgm:spPr/>
      <dgm:t>
        <a:bodyPr/>
        <a:lstStyle/>
        <a:p>
          <a:endParaRPr lang="en-US"/>
        </a:p>
      </dgm:t>
    </dgm:pt>
    <dgm:pt modelId="{F51A6CB8-DE50-46F7-9C18-1B17FF7571C3}">
      <dgm:prSet/>
      <dgm:spPr/>
      <dgm:t>
        <a:bodyPr/>
        <a:lstStyle/>
        <a:p>
          <a:r>
            <a:rPr lang="en-US" baseline="0"/>
            <a:t>Her personal assistant  Peter is the second suspect because he was the last person she was spotted with and because he has access to her most important documents.</a:t>
          </a:r>
          <a:endParaRPr lang="en-US"/>
        </a:p>
      </dgm:t>
    </dgm:pt>
    <dgm:pt modelId="{D53F3F29-9740-4490-B437-89DA8775829C}" type="parTrans" cxnId="{07D2F24A-9FE7-4FD2-836A-CE1DDD9B5E27}">
      <dgm:prSet/>
      <dgm:spPr/>
      <dgm:t>
        <a:bodyPr/>
        <a:lstStyle/>
        <a:p>
          <a:endParaRPr lang="en-US"/>
        </a:p>
      </dgm:t>
    </dgm:pt>
    <dgm:pt modelId="{2D5DD10A-EAF9-4659-95D4-C06B96FF765F}" type="sibTrans" cxnId="{07D2F24A-9FE7-4FD2-836A-CE1DDD9B5E27}">
      <dgm:prSet/>
      <dgm:spPr/>
      <dgm:t>
        <a:bodyPr/>
        <a:lstStyle/>
        <a:p>
          <a:endParaRPr lang="en-US"/>
        </a:p>
      </dgm:t>
    </dgm:pt>
    <dgm:pt modelId="{0AF73840-27C1-42E3-A77C-CA6D9C24967D}">
      <dgm:prSet/>
      <dgm:spPr/>
      <dgm:t>
        <a:bodyPr/>
        <a:lstStyle/>
        <a:p>
          <a:r>
            <a:rPr lang="en-GB" b="0" i="0" baseline="0"/>
            <a:t>The third suspect is Cynthia, her neighbour, who has reported to the police that the night before her disappearance, a black SUV was parked outside Dr. Hart's residence.</a:t>
          </a:r>
          <a:endParaRPr lang="en-US"/>
        </a:p>
      </dgm:t>
    </dgm:pt>
    <dgm:pt modelId="{FDE363C2-5056-484B-8DEC-F8ED68DA3FB4}" type="parTrans" cxnId="{2AF90ECD-0CE2-4492-9CD0-ABEDC91AB568}">
      <dgm:prSet/>
      <dgm:spPr/>
      <dgm:t>
        <a:bodyPr/>
        <a:lstStyle/>
        <a:p>
          <a:endParaRPr lang="en-US"/>
        </a:p>
      </dgm:t>
    </dgm:pt>
    <dgm:pt modelId="{AEB5F038-DF29-4AC2-B803-3033D57AB3E1}" type="sibTrans" cxnId="{2AF90ECD-0CE2-4492-9CD0-ABEDC91AB568}">
      <dgm:prSet/>
      <dgm:spPr/>
      <dgm:t>
        <a:bodyPr/>
        <a:lstStyle/>
        <a:p>
          <a:endParaRPr lang="en-US"/>
        </a:p>
      </dgm:t>
    </dgm:pt>
    <dgm:pt modelId="{A90465C6-6797-704E-A144-8E0A2623AA43}" type="pres">
      <dgm:prSet presAssocID="{46AE1515-DC46-4091-8B78-2B6B74D3315F}" presName="diagram" presStyleCnt="0">
        <dgm:presLayoutVars>
          <dgm:dir/>
          <dgm:resizeHandles val="exact"/>
        </dgm:presLayoutVars>
      </dgm:prSet>
      <dgm:spPr/>
    </dgm:pt>
    <dgm:pt modelId="{5208D833-FC6C-AF47-90F9-D1A997B2385A}" type="pres">
      <dgm:prSet presAssocID="{DED6BED7-569F-42AC-B992-385E3029EB89}" presName="node" presStyleLbl="node1" presStyleIdx="0" presStyleCnt="3" custLinFactNeighborX="-335" custLinFactNeighborY="3184">
        <dgm:presLayoutVars>
          <dgm:bulletEnabled val="1"/>
        </dgm:presLayoutVars>
      </dgm:prSet>
      <dgm:spPr/>
    </dgm:pt>
    <dgm:pt modelId="{0ED501E1-29A4-9C47-AAA8-031FB36236E7}" type="pres">
      <dgm:prSet presAssocID="{0E8E6E78-69C3-4F3C-8087-40236C4D50C1}" presName="sibTrans" presStyleLbl="sibTrans2D1" presStyleIdx="0" presStyleCnt="2"/>
      <dgm:spPr/>
    </dgm:pt>
    <dgm:pt modelId="{01C0FDDB-5CCD-CD4F-80E6-71CFC1CE90A6}" type="pres">
      <dgm:prSet presAssocID="{0E8E6E78-69C3-4F3C-8087-40236C4D50C1}" presName="connectorText" presStyleLbl="sibTrans2D1" presStyleIdx="0" presStyleCnt="2"/>
      <dgm:spPr/>
    </dgm:pt>
    <dgm:pt modelId="{03368E9A-4CD0-164C-AE9D-2CCA48E7BDD8}" type="pres">
      <dgm:prSet presAssocID="{F51A6CB8-DE50-46F7-9C18-1B17FF7571C3}" presName="node" presStyleLbl="node1" presStyleIdx="1" presStyleCnt="3">
        <dgm:presLayoutVars>
          <dgm:bulletEnabled val="1"/>
        </dgm:presLayoutVars>
      </dgm:prSet>
      <dgm:spPr/>
    </dgm:pt>
    <dgm:pt modelId="{F8D2A128-4654-4B4F-AB40-441343011597}" type="pres">
      <dgm:prSet presAssocID="{2D5DD10A-EAF9-4659-95D4-C06B96FF765F}" presName="sibTrans" presStyleLbl="sibTrans2D1" presStyleIdx="1" presStyleCnt="2"/>
      <dgm:spPr/>
    </dgm:pt>
    <dgm:pt modelId="{D2121F4E-E429-A04F-A5B3-E5497215C5AD}" type="pres">
      <dgm:prSet presAssocID="{2D5DD10A-EAF9-4659-95D4-C06B96FF765F}" presName="connectorText" presStyleLbl="sibTrans2D1" presStyleIdx="1" presStyleCnt="2"/>
      <dgm:spPr/>
    </dgm:pt>
    <dgm:pt modelId="{16A25E0D-A19A-2C48-89FB-086971F2DB8E}" type="pres">
      <dgm:prSet presAssocID="{0AF73840-27C1-42E3-A77C-CA6D9C24967D}" presName="node" presStyleLbl="node1" presStyleIdx="2" presStyleCnt="3">
        <dgm:presLayoutVars>
          <dgm:bulletEnabled val="1"/>
        </dgm:presLayoutVars>
      </dgm:prSet>
      <dgm:spPr/>
    </dgm:pt>
  </dgm:ptLst>
  <dgm:cxnLst>
    <dgm:cxn modelId="{9925880E-8DAF-E54E-A4F5-56F20AAE7C95}" type="presOf" srcId="{0AF73840-27C1-42E3-A77C-CA6D9C24967D}" destId="{16A25E0D-A19A-2C48-89FB-086971F2DB8E}" srcOrd="0" destOrd="0" presId="urn:microsoft.com/office/officeart/2005/8/layout/process5"/>
    <dgm:cxn modelId="{F75E3314-144A-6940-B51D-CF371CB732C6}" type="presOf" srcId="{F51A6CB8-DE50-46F7-9C18-1B17FF7571C3}" destId="{03368E9A-4CD0-164C-AE9D-2CCA48E7BDD8}" srcOrd="0" destOrd="0" presId="urn:microsoft.com/office/officeart/2005/8/layout/process5"/>
    <dgm:cxn modelId="{DDB60E2D-9B48-BE43-A129-31E9BB098A42}" type="presOf" srcId="{DED6BED7-569F-42AC-B992-385E3029EB89}" destId="{5208D833-FC6C-AF47-90F9-D1A997B2385A}" srcOrd="0" destOrd="0" presId="urn:microsoft.com/office/officeart/2005/8/layout/process5"/>
    <dgm:cxn modelId="{CD58A82F-4402-B848-8F41-302EF3D7BFE9}" type="presOf" srcId="{46AE1515-DC46-4091-8B78-2B6B74D3315F}" destId="{A90465C6-6797-704E-A144-8E0A2623AA43}" srcOrd="0" destOrd="0" presId="urn:microsoft.com/office/officeart/2005/8/layout/process5"/>
    <dgm:cxn modelId="{EACC7F30-2689-7043-B36C-D8ADA11C95F2}" type="presOf" srcId="{0E8E6E78-69C3-4F3C-8087-40236C4D50C1}" destId="{0ED501E1-29A4-9C47-AAA8-031FB36236E7}" srcOrd="0" destOrd="0" presId="urn:microsoft.com/office/officeart/2005/8/layout/process5"/>
    <dgm:cxn modelId="{07D2F24A-9FE7-4FD2-836A-CE1DDD9B5E27}" srcId="{46AE1515-DC46-4091-8B78-2B6B74D3315F}" destId="{F51A6CB8-DE50-46F7-9C18-1B17FF7571C3}" srcOrd="1" destOrd="0" parTransId="{D53F3F29-9740-4490-B437-89DA8775829C}" sibTransId="{2D5DD10A-EAF9-4659-95D4-C06B96FF765F}"/>
    <dgm:cxn modelId="{3096A66E-4D98-A649-8F24-BA7570B0D511}" type="presOf" srcId="{0E8E6E78-69C3-4F3C-8087-40236C4D50C1}" destId="{01C0FDDB-5CCD-CD4F-80E6-71CFC1CE90A6}" srcOrd="1" destOrd="0" presId="urn:microsoft.com/office/officeart/2005/8/layout/process5"/>
    <dgm:cxn modelId="{3794748B-6473-4F42-813A-2740D236CF49}" srcId="{46AE1515-DC46-4091-8B78-2B6B74D3315F}" destId="{DED6BED7-569F-42AC-B992-385E3029EB89}" srcOrd="0" destOrd="0" parTransId="{960A1A3C-8DB5-44DD-B2EB-1EA9AF1C341A}" sibTransId="{0E8E6E78-69C3-4F3C-8087-40236C4D50C1}"/>
    <dgm:cxn modelId="{014AE39E-FDB2-2641-962A-430A874084EF}" type="presOf" srcId="{2D5DD10A-EAF9-4659-95D4-C06B96FF765F}" destId="{F8D2A128-4654-4B4F-AB40-441343011597}" srcOrd="0" destOrd="0" presId="urn:microsoft.com/office/officeart/2005/8/layout/process5"/>
    <dgm:cxn modelId="{2AF90ECD-0CE2-4492-9CD0-ABEDC91AB568}" srcId="{46AE1515-DC46-4091-8B78-2B6B74D3315F}" destId="{0AF73840-27C1-42E3-A77C-CA6D9C24967D}" srcOrd="2" destOrd="0" parTransId="{FDE363C2-5056-484B-8DEC-F8ED68DA3FB4}" sibTransId="{AEB5F038-DF29-4AC2-B803-3033D57AB3E1}"/>
    <dgm:cxn modelId="{078A25E3-7DA0-244A-88D3-41D40506CFDF}" type="presOf" srcId="{2D5DD10A-EAF9-4659-95D4-C06B96FF765F}" destId="{D2121F4E-E429-A04F-A5B3-E5497215C5AD}" srcOrd="1" destOrd="0" presId="urn:microsoft.com/office/officeart/2005/8/layout/process5"/>
    <dgm:cxn modelId="{0E308932-3501-714B-BE3F-7191591DFAA0}" type="presParOf" srcId="{A90465C6-6797-704E-A144-8E0A2623AA43}" destId="{5208D833-FC6C-AF47-90F9-D1A997B2385A}" srcOrd="0" destOrd="0" presId="urn:microsoft.com/office/officeart/2005/8/layout/process5"/>
    <dgm:cxn modelId="{DC5136BA-3298-E346-9F0F-85D4B54993E1}" type="presParOf" srcId="{A90465C6-6797-704E-A144-8E0A2623AA43}" destId="{0ED501E1-29A4-9C47-AAA8-031FB36236E7}" srcOrd="1" destOrd="0" presId="urn:microsoft.com/office/officeart/2005/8/layout/process5"/>
    <dgm:cxn modelId="{0F8E9676-0C94-2E44-A771-6A14EAF0DA89}" type="presParOf" srcId="{0ED501E1-29A4-9C47-AAA8-031FB36236E7}" destId="{01C0FDDB-5CCD-CD4F-80E6-71CFC1CE90A6}" srcOrd="0" destOrd="0" presId="urn:microsoft.com/office/officeart/2005/8/layout/process5"/>
    <dgm:cxn modelId="{36216093-012D-2F45-8144-E2C28170F865}" type="presParOf" srcId="{A90465C6-6797-704E-A144-8E0A2623AA43}" destId="{03368E9A-4CD0-164C-AE9D-2CCA48E7BDD8}" srcOrd="2" destOrd="0" presId="urn:microsoft.com/office/officeart/2005/8/layout/process5"/>
    <dgm:cxn modelId="{05615B8B-26DF-7440-93DE-9A918FAEA076}" type="presParOf" srcId="{A90465C6-6797-704E-A144-8E0A2623AA43}" destId="{F8D2A128-4654-4B4F-AB40-441343011597}" srcOrd="3" destOrd="0" presId="urn:microsoft.com/office/officeart/2005/8/layout/process5"/>
    <dgm:cxn modelId="{280ECB12-48AF-5F4B-806D-D3E9A5C11F78}" type="presParOf" srcId="{F8D2A128-4654-4B4F-AB40-441343011597}" destId="{D2121F4E-E429-A04F-A5B3-E5497215C5AD}" srcOrd="0" destOrd="0" presId="urn:microsoft.com/office/officeart/2005/8/layout/process5"/>
    <dgm:cxn modelId="{AEBA20D1-B94E-074B-BDC6-5C6F2ADD0D45}" type="presParOf" srcId="{A90465C6-6797-704E-A144-8E0A2623AA43}" destId="{16A25E0D-A19A-2C48-89FB-086971F2DB8E}"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9C73EF-9B12-4055-8B31-68870B76E90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4FEBCC2-4A56-4EBB-8533-013A82FAF16D}">
      <dgm:prSet/>
      <dgm:spPr/>
      <dgm:t>
        <a:bodyPr/>
        <a:lstStyle/>
        <a:p>
          <a:r>
            <a:rPr lang="en-US" baseline="0"/>
            <a:t>Some of Dr. Hart's important documents were stolen, and her office was discovered to be trashed.</a:t>
          </a:r>
          <a:endParaRPr lang="en-US"/>
        </a:p>
      </dgm:t>
    </dgm:pt>
    <dgm:pt modelId="{F0C130C0-DC4C-4775-BC7F-44A70B3162DE}" type="parTrans" cxnId="{FAF88C31-FBFB-4BEB-BC3C-0D7F1A360054}">
      <dgm:prSet/>
      <dgm:spPr/>
      <dgm:t>
        <a:bodyPr/>
        <a:lstStyle/>
        <a:p>
          <a:endParaRPr lang="en-US"/>
        </a:p>
      </dgm:t>
    </dgm:pt>
    <dgm:pt modelId="{D4D0CDD5-D7FD-4013-B1DF-BD3D3B2436A3}" type="sibTrans" cxnId="{FAF88C31-FBFB-4BEB-BC3C-0D7F1A360054}">
      <dgm:prSet/>
      <dgm:spPr/>
      <dgm:t>
        <a:bodyPr/>
        <a:lstStyle/>
        <a:p>
          <a:endParaRPr lang="en-US"/>
        </a:p>
      </dgm:t>
    </dgm:pt>
    <dgm:pt modelId="{EDF631DD-1E48-400D-AE70-D63CFFDF95B9}">
      <dgm:prSet/>
      <dgm:spPr/>
      <dgm:t>
        <a:bodyPr/>
        <a:lstStyle/>
        <a:p>
          <a:r>
            <a:rPr lang="en-US" baseline="0"/>
            <a:t>Since Robotics' arms had not been touched, it is clear that they were aware of their significance to Dr. Hart and cared about the workplace.</a:t>
          </a:r>
          <a:endParaRPr lang="en-US"/>
        </a:p>
      </dgm:t>
    </dgm:pt>
    <dgm:pt modelId="{0815F786-B2B6-4209-BE79-DE4A033F2564}" type="parTrans" cxnId="{BA13BD37-BC43-4699-A122-7F6831B841B0}">
      <dgm:prSet/>
      <dgm:spPr/>
      <dgm:t>
        <a:bodyPr/>
        <a:lstStyle/>
        <a:p>
          <a:endParaRPr lang="en-US"/>
        </a:p>
      </dgm:t>
    </dgm:pt>
    <dgm:pt modelId="{5BFC4DC8-90CF-4DD4-88B4-0BFBFAA19DF7}" type="sibTrans" cxnId="{BA13BD37-BC43-4699-A122-7F6831B841B0}">
      <dgm:prSet/>
      <dgm:spPr/>
      <dgm:t>
        <a:bodyPr/>
        <a:lstStyle/>
        <a:p>
          <a:endParaRPr lang="en-US"/>
        </a:p>
      </dgm:t>
    </dgm:pt>
    <dgm:pt modelId="{648483F5-7E5E-4819-86EB-8247A930DB28}">
      <dgm:prSet/>
      <dgm:spPr/>
      <dgm:t>
        <a:bodyPr/>
        <a:lstStyle/>
        <a:p>
          <a:r>
            <a:rPr lang="en-US" baseline="0"/>
            <a:t>It's also very significant to note that Peter was the one who discovered the workplace in ruins.</a:t>
          </a:r>
          <a:endParaRPr lang="en-US"/>
        </a:p>
      </dgm:t>
    </dgm:pt>
    <dgm:pt modelId="{AC7DC648-D2EF-48B7-AF0C-79E6C967E7D5}" type="parTrans" cxnId="{1CDD6B35-27BB-4F72-9C78-1F55654AC2F5}">
      <dgm:prSet/>
      <dgm:spPr/>
      <dgm:t>
        <a:bodyPr/>
        <a:lstStyle/>
        <a:p>
          <a:endParaRPr lang="en-US"/>
        </a:p>
      </dgm:t>
    </dgm:pt>
    <dgm:pt modelId="{F28D9F12-51CC-458C-B84A-52262375C93E}" type="sibTrans" cxnId="{1CDD6B35-27BB-4F72-9C78-1F55654AC2F5}">
      <dgm:prSet/>
      <dgm:spPr/>
      <dgm:t>
        <a:bodyPr/>
        <a:lstStyle/>
        <a:p>
          <a:endParaRPr lang="en-US"/>
        </a:p>
      </dgm:t>
    </dgm:pt>
    <dgm:pt modelId="{8838C193-6A75-478F-8061-60292C21EDA9}">
      <dgm:prSet/>
      <dgm:spPr/>
      <dgm:t>
        <a:bodyPr/>
        <a:lstStyle/>
        <a:p>
          <a:r>
            <a:rPr lang="en-US" baseline="0"/>
            <a:t>Peter has also stated that he recalls Dr. Hart being anxious about a crucial appointment with a certain individual prior to her disappearance.</a:t>
          </a:r>
          <a:endParaRPr lang="en-US"/>
        </a:p>
      </dgm:t>
    </dgm:pt>
    <dgm:pt modelId="{ACCB762A-7AC9-4AB5-970B-1FBC93599F49}" type="parTrans" cxnId="{3056A5A1-180F-44E9-94EB-DCAA810C3B98}">
      <dgm:prSet/>
      <dgm:spPr/>
      <dgm:t>
        <a:bodyPr/>
        <a:lstStyle/>
        <a:p>
          <a:endParaRPr lang="en-US"/>
        </a:p>
      </dgm:t>
    </dgm:pt>
    <dgm:pt modelId="{F9820506-415C-47CE-8E10-9B3E266DDF52}" type="sibTrans" cxnId="{3056A5A1-180F-44E9-94EB-DCAA810C3B98}">
      <dgm:prSet/>
      <dgm:spPr/>
      <dgm:t>
        <a:bodyPr/>
        <a:lstStyle/>
        <a:p>
          <a:endParaRPr lang="en-US"/>
        </a:p>
      </dgm:t>
    </dgm:pt>
    <dgm:pt modelId="{753A1074-4FDA-D24F-B834-97ED9197C813}" type="pres">
      <dgm:prSet presAssocID="{689C73EF-9B12-4055-8B31-68870B76E909}" presName="vert0" presStyleCnt="0">
        <dgm:presLayoutVars>
          <dgm:dir/>
          <dgm:animOne val="branch"/>
          <dgm:animLvl val="lvl"/>
        </dgm:presLayoutVars>
      </dgm:prSet>
      <dgm:spPr/>
    </dgm:pt>
    <dgm:pt modelId="{1C8E07DE-5D8B-1D4A-8384-4AE2414C3561}" type="pres">
      <dgm:prSet presAssocID="{94FEBCC2-4A56-4EBB-8533-013A82FAF16D}" presName="thickLine" presStyleLbl="alignNode1" presStyleIdx="0" presStyleCnt="4"/>
      <dgm:spPr/>
    </dgm:pt>
    <dgm:pt modelId="{B693A170-3FA7-6743-9E1E-8F35087B2396}" type="pres">
      <dgm:prSet presAssocID="{94FEBCC2-4A56-4EBB-8533-013A82FAF16D}" presName="horz1" presStyleCnt="0"/>
      <dgm:spPr/>
    </dgm:pt>
    <dgm:pt modelId="{BA1D3D3B-89D2-CF40-A068-77510E28C8FF}" type="pres">
      <dgm:prSet presAssocID="{94FEBCC2-4A56-4EBB-8533-013A82FAF16D}" presName="tx1" presStyleLbl="revTx" presStyleIdx="0" presStyleCnt="4"/>
      <dgm:spPr/>
    </dgm:pt>
    <dgm:pt modelId="{D6CCCD24-D133-2C45-AF3E-0B8CAC16D70E}" type="pres">
      <dgm:prSet presAssocID="{94FEBCC2-4A56-4EBB-8533-013A82FAF16D}" presName="vert1" presStyleCnt="0"/>
      <dgm:spPr/>
    </dgm:pt>
    <dgm:pt modelId="{9B69D187-EA5A-A440-B6A1-ED0C66A6AEF5}" type="pres">
      <dgm:prSet presAssocID="{EDF631DD-1E48-400D-AE70-D63CFFDF95B9}" presName="thickLine" presStyleLbl="alignNode1" presStyleIdx="1" presStyleCnt="4"/>
      <dgm:spPr/>
    </dgm:pt>
    <dgm:pt modelId="{F53F6075-1E3F-F248-A817-A6E94D18C6A1}" type="pres">
      <dgm:prSet presAssocID="{EDF631DD-1E48-400D-AE70-D63CFFDF95B9}" presName="horz1" presStyleCnt="0"/>
      <dgm:spPr/>
    </dgm:pt>
    <dgm:pt modelId="{A9273FB1-94E6-744D-8C3F-304EA2BA759B}" type="pres">
      <dgm:prSet presAssocID="{EDF631DD-1E48-400D-AE70-D63CFFDF95B9}" presName="tx1" presStyleLbl="revTx" presStyleIdx="1" presStyleCnt="4"/>
      <dgm:spPr/>
    </dgm:pt>
    <dgm:pt modelId="{F965AEE2-1B99-E84D-99A1-143CEB448842}" type="pres">
      <dgm:prSet presAssocID="{EDF631DD-1E48-400D-AE70-D63CFFDF95B9}" presName="vert1" presStyleCnt="0"/>
      <dgm:spPr/>
    </dgm:pt>
    <dgm:pt modelId="{7BE5280E-46A5-F04E-9553-33CFDED3B44F}" type="pres">
      <dgm:prSet presAssocID="{648483F5-7E5E-4819-86EB-8247A930DB28}" presName="thickLine" presStyleLbl="alignNode1" presStyleIdx="2" presStyleCnt="4"/>
      <dgm:spPr/>
    </dgm:pt>
    <dgm:pt modelId="{0E2BA65D-C1EE-8147-849F-9B3DC940F25F}" type="pres">
      <dgm:prSet presAssocID="{648483F5-7E5E-4819-86EB-8247A930DB28}" presName="horz1" presStyleCnt="0"/>
      <dgm:spPr/>
    </dgm:pt>
    <dgm:pt modelId="{68369FC9-7363-0248-9C64-61750D1DEB1A}" type="pres">
      <dgm:prSet presAssocID="{648483F5-7E5E-4819-86EB-8247A930DB28}" presName="tx1" presStyleLbl="revTx" presStyleIdx="2" presStyleCnt="4"/>
      <dgm:spPr/>
    </dgm:pt>
    <dgm:pt modelId="{280ACF05-6477-0047-BA55-1A8BA812EDB8}" type="pres">
      <dgm:prSet presAssocID="{648483F5-7E5E-4819-86EB-8247A930DB28}" presName="vert1" presStyleCnt="0"/>
      <dgm:spPr/>
    </dgm:pt>
    <dgm:pt modelId="{70AE431F-C473-224A-87C7-B9898BE9BF7D}" type="pres">
      <dgm:prSet presAssocID="{8838C193-6A75-478F-8061-60292C21EDA9}" presName="thickLine" presStyleLbl="alignNode1" presStyleIdx="3" presStyleCnt="4"/>
      <dgm:spPr/>
    </dgm:pt>
    <dgm:pt modelId="{E0082089-8E1A-3444-AF6C-DE7E64AAC550}" type="pres">
      <dgm:prSet presAssocID="{8838C193-6A75-478F-8061-60292C21EDA9}" presName="horz1" presStyleCnt="0"/>
      <dgm:spPr/>
    </dgm:pt>
    <dgm:pt modelId="{09800430-4F27-BB41-AC80-6336BBF3D4EB}" type="pres">
      <dgm:prSet presAssocID="{8838C193-6A75-478F-8061-60292C21EDA9}" presName="tx1" presStyleLbl="revTx" presStyleIdx="3" presStyleCnt="4"/>
      <dgm:spPr/>
    </dgm:pt>
    <dgm:pt modelId="{FECCDA66-BC59-734E-A7CC-E94B02F02D0E}" type="pres">
      <dgm:prSet presAssocID="{8838C193-6A75-478F-8061-60292C21EDA9}" presName="vert1" presStyleCnt="0"/>
      <dgm:spPr/>
    </dgm:pt>
  </dgm:ptLst>
  <dgm:cxnLst>
    <dgm:cxn modelId="{FAF88C31-FBFB-4BEB-BC3C-0D7F1A360054}" srcId="{689C73EF-9B12-4055-8B31-68870B76E909}" destId="{94FEBCC2-4A56-4EBB-8533-013A82FAF16D}" srcOrd="0" destOrd="0" parTransId="{F0C130C0-DC4C-4775-BC7F-44A70B3162DE}" sibTransId="{D4D0CDD5-D7FD-4013-B1DF-BD3D3B2436A3}"/>
    <dgm:cxn modelId="{1CDD6B35-27BB-4F72-9C78-1F55654AC2F5}" srcId="{689C73EF-9B12-4055-8B31-68870B76E909}" destId="{648483F5-7E5E-4819-86EB-8247A930DB28}" srcOrd="2" destOrd="0" parTransId="{AC7DC648-D2EF-48B7-AF0C-79E6C967E7D5}" sibTransId="{F28D9F12-51CC-458C-B84A-52262375C93E}"/>
    <dgm:cxn modelId="{BA13BD37-BC43-4699-A122-7F6831B841B0}" srcId="{689C73EF-9B12-4055-8B31-68870B76E909}" destId="{EDF631DD-1E48-400D-AE70-D63CFFDF95B9}" srcOrd="1" destOrd="0" parTransId="{0815F786-B2B6-4209-BE79-DE4A033F2564}" sibTransId="{5BFC4DC8-90CF-4DD4-88B4-0BFBFAA19DF7}"/>
    <dgm:cxn modelId="{54787169-53E5-4941-A7D7-6C5642026F27}" type="presOf" srcId="{689C73EF-9B12-4055-8B31-68870B76E909}" destId="{753A1074-4FDA-D24F-B834-97ED9197C813}" srcOrd="0" destOrd="0" presId="urn:microsoft.com/office/officeart/2008/layout/LinedList"/>
    <dgm:cxn modelId="{BE3FE27A-6CD7-784D-9D0F-C08B4420369F}" type="presOf" srcId="{EDF631DD-1E48-400D-AE70-D63CFFDF95B9}" destId="{A9273FB1-94E6-744D-8C3F-304EA2BA759B}" srcOrd="0" destOrd="0" presId="urn:microsoft.com/office/officeart/2008/layout/LinedList"/>
    <dgm:cxn modelId="{BF253490-6B80-3A49-933A-C1C8D7F02816}" type="presOf" srcId="{94FEBCC2-4A56-4EBB-8533-013A82FAF16D}" destId="{BA1D3D3B-89D2-CF40-A068-77510E28C8FF}" srcOrd="0" destOrd="0" presId="urn:microsoft.com/office/officeart/2008/layout/LinedList"/>
    <dgm:cxn modelId="{3056A5A1-180F-44E9-94EB-DCAA810C3B98}" srcId="{689C73EF-9B12-4055-8B31-68870B76E909}" destId="{8838C193-6A75-478F-8061-60292C21EDA9}" srcOrd="3" destOrd="0" parTransId="{ACCB762A-7AC9-4AB5-970B-1FBC93599F49}" sibTransId="{F9820506-415C-47CE-8E10-9B3E266DDF52}"/>
    <dgm:cxn modelId="{B1086EC1-5DE5-194E-B17D-044838B197DE}" type="presOf" srcId="{8838C193-6A75-478F-8061-60292C21EDA9}" destId="{09800430-4F27-BB41-AC80-6336BBF3D4EB}" srcOrd="0" destOrd="0" presId="urn:microsoft.com/office/officeart/2008/layout/LinedList"/>
    <dgm:cxn modelId="{E2A18AD9-1043-8840-B758-AF3070FFF657}" type="presOf" srcId="{648483F5-7E5E-4819-86EB-8247A930DB28}" destId="{68369FC9-7363-0248-9C64-61750D1DEB1A}" srcOrd="0" destOrd="0" presId="urn:microsoft.com/office/officeart/2008/layout/LinedList"/>
    <dgm:cxn modelId="{D5751BA3-0570-C145-B3FA-3E62D0C19BEA}" type="presParOf" srcId="{753A1074-4FDA-D24F-B834-97ED9197C813}" destId="{1C8E07DE-5D8B-1D4A-8384-4AE2414C3561}" srcOrd="0" destOrd="0" presId="urn:microsoft.com/office/officeart/2008/layout/LinedList"/>
    <dgm:cxn modelId="{B5C3729E-D119-0C4F-96DB-6BF734B70527}" type="presParOf" srcId="{753A1074-4FDA-D24F-B834-97ED9197C813}" destId="{B693A170-3FA7-6743-9E1E-8F35087B2396}" srcOrd="1" destOrd="0" presId="urn:microsoft.com/office/officeart/2008/layout/LinedList"/>
    <dgm:cxn modelId="{C45152C0-EDFC-734D-848C-413F62CA76B9}" type="presParOf" srcId="{B693A170-3FA7-6743-9E1E-8F35087B2396}" destId="{BA1D3D3B-89D2-CF40-A068-77510E28C8FF}" srcOrd="0" destOrd="0" presId="urn:microsoft.com/office/officeart/2008/layout/LinedList"/>
    <dgm:cxn modelId="{85C7D401-1D7F-2E4D-B361-75088592F12C}" type="presParOf" srcId="{B693A170-3FA7-6743-9E1E-8F35087B2396}" destId="{D6CCCD24-D133-2C45-AF3E-0B8CAC16D70E}" srcOrd="1" destOrd="0" presId="urn:microsoft.com/office/officeart/2008/layout/LinedList"/>
    <dgm:cxn modelId="{0E1DD809-73C6-E946-8859-891963AE3B12}" type="presParOf" srcId="{753A1074-4FDA-D24F-B834-97ED9197C813}" destId="{9B69D187-EA5A-A440-B6A1-ED0C66A6AEF5}" srcOrd="2" destOrd="0" presId="urn:microsoft.com/office/officeart/2008/layout/LinedList"/>
    <dgm:cxn modelId="{B0CE7AA5-2B18-EB4F-B9BC-642A4074ECDF}" type="presParOf" srcId="{753A1074-4FDA-D24F-B834-97ED9197C813}" destId="{F53F6075-1E3F-F248-A817-A6E94D18C6A1}" srcOrd="3" destOrd="0" presId="urn:microsoft.com/office/officeart/2008/layout/LinedList"/>
    <dgm:cxn modelId="{52BEC459-ADE2-5940-9F18-C8396779F2E6}" type="presParOf" srcId="{F53F6075-1E3F-F248-A817-A6E94D18C6A1}" destId="{A9273FB1-94E6-744D-8C3F-304EA2BA759B}" srcOrd="0" destOrd="0" presId="urn:microsoft.com/office/officeart/2008/layout/LinedList"/>
    <dgm:cxn modelId="{0274E3BD-2410-CA4E-AB76-B1C3B94A422E}" type="presParOf" srcId="{F53F6075-1E3F-F248-A817-A6E94D18C6A1}" destId="{F965AEE2-1B99-E84D-99A1-143CEB448842}" srcOrd="1" destOrd="0" presId="urn:microsoft.com/office/officeart/2008/layout/LinedList"/>
    <dgm:cxn modelId="{22275574-458A-DC4C-832F-790F0F1AC4BE}" type="presParOf" srcId="{753A1074-4FDA-D24F-B834-97ED9197C813}" destId="{7BE5280E-46A5-F04E-9553-33CFDED3B44F}" srcOrd="4" destOrd="0" presId="urn:microsoft.com/office/officeart/2008/layout/LinedList"/>
    <dgm:cxn modelId="{938F152D-8208-064D-8F2B-1DD165F06611}" type="presParOf" srcId="{753A1074-4FDA-D24F-B834-97ED9197C813}" destId="{0E2BA65D-C1EE-8147-849F-9B3DC940F25F}" srcOrd="5" destOrd="0" presId="urn:microsoft.com/office/officeart/2008/layout/LinedList"/>
    <dgm:cxn modelId="{D777D50A-16D6-7C43-A4B7-54769E7E7A8F}" type="presParOf" srcId="{0E2BA65D-C1EE-8147-849F-9B3DC940F25F}" destId="{68369FC9-7363-0248-9C64-61750D1DEB1A}" srcOrd="0" destOrd="0" presId="urn:microsoft.com/office/officeart/2008/layout/LinedList"/>
    <dgm:cxn modelId="{6C45ECC0-F681-034D-AFF9-AB31C7B33C5E}" type="presParOf" srcId="{0E2BA65D-C1EE-8147-849F-9B3DC940F25F}" destId="{280ACF05-6477-0047-BA55-1A8BA812EDB8}" srcOrd="1" destOrd="0" presId="urn:microsoft.com/office/officeart/2008/layout/LinedList"/>
    <dgm:cxn modelId="{D99473E8-9C09-5141-BFB9-80BBCE846839}" type="presParOf" srcId="{753A1074-4FDA-D24F-B834-97ED9197C813}" destId="{70AE431F-C473-224A-87C7-B9898BE9BF7D}" srcOrd="6" destOrd="0" presId="urn:microsoft.com/office/officeart/2008/layout/LinedList"/>
    <dgm:cxn modelId="{E01EC5CE-399D-6946-AB4E-3E1148A5DF6A}" type="presParOf" srcId="{753A1074-4FDA-D24F-B834-97ED9197C813}" destId="{E0082089-8E1A-3444-AF6C-DE7E64AAC550}" srcOrd="7" destOrd="0" presId="urn:microsoft.com/office/officeart/2008/layout/LinedList"/>
    <dgm:cxn modelId="{21868A37-1D08-824D-9304-EF0E0EDCF4FA}" type="presParOf" srcId="{E0082089-8E1A-3444-AF6C-DE7E64AAC550}" destId="{09800430-4F27-BB41-AC80-6336BBF3D4EB}" srcOrd="0" destOrd="0" presId="urn:microsoft.com/office/officeart/2008/layout/LinedList"/>
    <dgm:cxn modelId="{9169446B-484A-AF4C-8BAC-2D2C79808243}" type="presParOf" srcId="{E0082089-8E1A-3444-AF6C-DE7E64AAC550}" destId="{FECCDA66-BC59-734E-A7CC-E94B02F02D0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F57F36-3786-4D63-9EBC-56113ADA2D8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BEBDF0D-B90A-436F-A11C-395B93B987E0}">
      <dgm:prSet/>
      <dgm:spPr/>
      <dgm:t>
        <a:bodyPr/>
        <a:lstStyle/>
        <a:p>
          <a:r>
            <a:rPr lang="en-US" baseline="0" dirty="0"/>
            <a:t>The authorities were intrigued by a piece of paper they discovered in Dr. Hart's office since it contained frightening material advising her to withdraw from her work.</a:t>
          </a:r>
          <a:endParaRPr lang="en-US" dirty="0"/>
        </a:p>
      </dgm:t>
    </dgm:pt>
    <dgm:pt modelId="{BF23A5E6-46A1-487D-84F4-81F8C0BC6B9C}" type="parTrans" cxnId="{67590BC8-5E64-48A9-8504-588B81E6D7D5}">
      <dgm:prSet/>
      <dgm:spPr/>
      <dgm:t>
        <a:bodyPr/>
        <a:lstStyle/>
        <a:p>
          <a:endParaRPr lang="en-US"/>
        </a:p>
      </dgm:t>
    </dgm:pt>
    <dgm:pt modelId="{479914B9-CCBA-4CDC-9ABC-40A6E180E6A0}" type="sibTrans" cxnId="{67590BC8-5E64-48A9-8504-588B81E6D7D5}">
      <dgm:prSet/>
      <dgm:spPr/>
      <dgm:t>
        <a:bodyPr/>
        <a:lstStyle/>
        <a:p>
          <a:endParaRPr lang="en-US"/>
        </a:p>
      </dgm:t>
    </dgm:pt>
    <dgm:pt modelId="{32283ED3-FE33-49D8-9A83-D9FB5234C1C0}">
      <dgm:prSet/>
      <dgm:spPr/>
      <dgm:t>
        <a:bodyPr/>
        <a:lstStyle/>
        <a:p>
          <a:r>
            <a:rPr lang="en-US" baseline="0"/>
            <a:t>Peter has also told the authorities that Dr. Hart has been receiving threatening letters from a different corporation as a result of her exposing their mistreatment of their extremely clever robots.</a:t>
          </a:r>
          <a:endParaRPr lang="en-US"/>
        </a:p>
      </dgm:t>
    </dgm:pt>
    <dgm:pt modelId="{887DB358-64F4-4AB2-BF6E-5B94E5B9AECD}" type="parTrans" cxnId="{56BE7F6F-2DCA-419F-882E-8EBF872A7911}">
      <dgm:prSet/>
      <dgm:spPr/>
      <dgm:t>
        <a:bodyPr/>
        <a:lstStyle/>
        <a:p>
          <a:endParaRPr lang="en-US"/>
        </a:p>
      </dgm:t>
    </dgm:pt>
    <dgm:pt modelId="{40E8A646-7955-4CE0-8499-80A36235AB91}" type="sibTrans" cxnId="{56BE7F6F-2DCA-419F-882E-8EBF872A7911}">
      <dgm:prSet/>
      <dgm:spPr/>
      <dgm:t>
        <a:bodyPr/>
        <a:lstStyle/>
        <a:p>
          <a:endParaRPr lang="en-US"/>
        </a:p>
      </dgm:t>
    </dgm:pt>
    <dgm:pt modelId="{C79DCC2A-8F9B-4759-B817-ED24C973C1B9}">
      <dgm:prSet/>
      <dgm:spPr/>
      <dgm:t>
        <a:bodyPr/>
        <a:lstStyle/>
        <a:p>
          <a:r>
            <a:rPr lang="en-US" baseline="0"/>
            <a:t>On the etchical handling of AI in manufacturing, Dr. Hart has authored an article. According to this magazine, there are worries concerning a well-known company's treatment of robots (Hart 2020).</a:t>
          </a:r>
          <a:endParaRPr lang="en-US"/>
        </a:p>
      </dgm:t>
    </dgm:pt>
    <dgm:pt modelId="{5C0DE180-76B5-4AD4-A671-C5BAD4AF5EB5}" type="parTrans" cxnId="{AA75A83F-39EA-4395-BA1C-B54A70631870}">
      <dgm:prSet/>
      <dgm:spPr/>
      <dgm:t>
        <a:bodyPr/>
        <a:lstStyle/>
        <a:p>
          <a:endParaRPr lang="en-US"/>
        </a:p>
      </dgm:t>
    </dgm:pt>
    <dgm:pt modelId="{E3F2E57C-AC9F-4AB5-96F1-7F29166D6BD1}" type="sibTrans" cxnId="{AA75A83F-39EA-4395-BA1C-B54A70631870}">
      <dgm:prSet/>
      <dgm:spPr/>
      <dgm:t>
        <a:bodyPr/>
        <a:lstStyle/>
        <a:p>
          <a:endParaRPr lang="en-US"/>
        </a:p>
      </dgm:t>
    </dgm:pt>
    <dgm:pt modelId="{5BF3711A-1BFE-446B-9129-22643A5150A3}" type="pres">
      <dgm:prSet presAssocID="{83F57F36-3786-4D63-9EBC-56113ADA2D85}" presName="root" presStyleCnt="0">
        <dgm:presLayoutVars>
          <dgm:dir/>
          <dgm:resizeHandles val="exact"/>
        </dgm:presLayoutVars>
      </dgm:prSet>
      <dgm:spPr/>
    </dgm:pt>
    <dgm:pt modelId="{E38954EF-6E6F-4493-BB56-600849CB70B3}" type="pres">
      <dgm:prSet presAssocID="{DBEBDF0D-B90A-436F-A11C-395B93B987E0}" presName="compNode" presStyleCnt="0"/>
      <dgm:spPr/>
    </dgm:pt>
    <dgm:pt modelId="{FD810B4B-2F64-400F-9D0F-EBF43F824618}" type="pres">
      <dgm:prSet presAssocID="{DBEBDF0D-B90A-436F-A11C-395B93B987E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AB951FAB-CA4B-4A50-9844-193FC65EE0E6}" type="pres">
      <dgm:prSet presAssocID="{DBEBDF0D-B90A-436F-A11C-395B93B987E0}" presName="spaceRect" presStyleCnt="0"/>
      <dgm:spPr/>
    </dgm:pt>
    <dgm:pt modelId="{A64AF096-4830-4E21-84E1-71F6AA7CDD4F}" type="pres">
      <dgm:prSet presAssocID="{DBEBDF0D-B90A-436F-A11C-395B93B987E0}" presName="textRect" presStyleLbl="revTx" presStyleIdx="0" presStyleCnt="3">
        <dgm:presLayoutVars>
          <dgm:chMax val="1"/>
          <dgm:chPref val="1"/>
        </dgm:presLayoutVars>
      </dgm:prSet>
      <dgm:spPr/>
    </dgm:pt>
    <dgm:pt modelId="{3B2B02A8-FA4C-4FDC-BDDE-58C3777B9495}" type="pres">
      <dgm:prSet presAssocID="{479914B9-CCBA-4CDC-9ABC-40A6E180E6A0}" presName="sibTrans" presStyleCnt="0"/>
      <dgm:spPr/>
    </dgm:pt>
    <dgm:pt modelId="{AEB5B57D-20D8-40D0-85D8-30E4AF53BB43}" type="pres">
      <dgm:prSet presAssocID="{32283ED3-FE33-49D8-9A83-D9FB5234C1C0}" presName="compNode" presStyleCnt="0"/>
      <dgm:spPr/>
    </dgm:pt>
    <dgm:pt modelId="{C89700A2-10C9-4881-96D5-DAB4C6636284}" type="pres">
      <dgm:prSet presAssocID="{32283ED3-FE33-49D8-9A83-D9FB5234C1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28BF2ABC-30C7-48E6-9B17-E99F741CB785}" type="pres">
      <dgm:prSet presAssocID="{32283ED3-FE33-49D8-9A83-D9FB5234C1C0}" presName="spaceRect" presStyleCnt="0"/>
      <dgm:spPr/>
    </dgm:pt>
    <dgm:pt modelId="{26C2C8DF-4965-4B28-82C8-FF54CF440690}" type="pres">
      <dgm:prSet presAssocID="{32283ED3-FE33-49D8-9A83-D9FB5234C1C0}" presName="textRect" presStyleLbl="revTx" presStyleIdx="1" presStyleCnt="3">
        <dgm:presLayoutVars>
          <dgm:chMax val="1"/>
          <dgm:chPref val="1"/>
        </dgm:presLayoutVars>
      </dgm:prSet>
      <dgm:spPr/>
    </dgm:pt>
    <dgm:pt modelId="{A377A7DB-FD78-4368-B04B-92B13996C086}" type="pres">
      <dgm:prSet presAssocID="{40E8A646-7955-4CE0-8499-80A36235AB91}" presName="sibTrans" presStyleCnt="0"/>
      <dgm:spPr/>
    </dgm:pt>
    <dgm:pt modelId="{E00029D0-03E5-4094-A102-426CD8C36128}" type="pres">
      <dgm:prSet presAssocID="{C79DCC2A-8F9B-4759-B817-ED24C973C1B9}" presName="compNode" presStyleCnt="0"/>
      <dgm:spPr/>
    </dgm:pt>
    <dgm:pt modelId="{66C3B1EF-7DDC-46E1-BA7A-4963FC318FE9}" type="pres">
      <dgm:prSet presAssocID="{C79DCC2A-8F9B-4759-B817-ED24C973C1B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lder"/>
        </a:ext>
      </dgm:extLst>
    </dgm:pt>
    <dgm:pt modelId="{5BFEBC04-4B30-4099-98C8-BFFF72C27D6A}" type="pres">
      <dgm:prSet presAssocID="{C79DCC2A-8F9B-4759-B817-ED24C973C1B9}" presName="spaceRect" presStyleCnt="0"/>
      <dgm:spPr/>
    </dgm:pt>
    <dgm:pt modelId="{D30AD40C-B7D7-472C-88FE-986D199E12C0}" type="pres">
      <dgm:prSet presAssocID="{C79DCC2A-8F9B-4759-B817-ED24C973C1B9}" presName="textRect" presStyleLbl="revTx" presStyleIdx="2" presStyleCnt="3">
        <dgm:presLayoutVars>
          <dgm:chMax val="1"/>
          <dgm:chPref val="1"/>
        </dgm:presLayoutVars>
      </dgm:prSet>
      <dgm:spPr/>
    </dgm:pt>
  </dgm:ptLst>
  <dgm:cxnLst>
    <dgm:cxn modelId="{0CD0FA0E-FA96-4B29-9B83-8A06308CB8A1}" type="presOf" srcId="{C79DCC2A-8F9B-4759-B817-ED24C973C1B9}" destId="{D30AD40C-B7D7-472C-88FE-986D199E12C0}" srcOrd="0" destOrd="0" presId="urn:microsoft.com/office/officeart/2018/2/layout/IconLabelList"/>
    <dgm:cxn modelId="{AA75A83F-39EA-4395-BA1C-B54A70631870}" srcId="{83F57F36-3786-4D63-9EBC-56113ADA2D85}" destId="{C79DCC2A-8F9B-4759-B817-ED24C973C1B9}" srcOrd="2" destOrd="0" parTransId="{5C0DE180-76B5-4AD4-A671-C5BAD4AF5EB5}" sibTransId="{E3F2E57C-AC9F-4AB5-96F1-7F29166D6BD1}"/>
    <dgm:cxn modelId="{56BE7F6F-2DCA-419F-882E-8EBF872A7911}" srcId="{83F57F36-3786-4D63-9EBC-56113ADA2D85}" destId="{32283ED3-FE33-49D8-9A83-D9FB5234C1C0}" srcOrd="1" destOrd="0" parTransId="{887DB358-64F4-4AB2-BF6E-5B94E5B9AECD}" sibTransId="{40E8A646-7955-4CE0-8499-80A36235AB91}"/>
    <dgm:cxn modelId="{A169E99C-4392-4578-886D-5E2EDB4DF1D3}" type="presOf" srcId="{DBEBDF0D-B90A-436F-A11C-395B93B987E0}" destId="{A64AF096-4830-4E21-84E1-71F6AA7CDD4F}" srcOrd="0" destOrd="0" presId="urn:microsoft.com/office/officeart/2018/2/layout/IconLabelList"/>
    <dgm:cxn modelId="{67590BC8-5E64-48A9-8504-588B81E6D7D5}" srcId="{83F57F36-3786-4D63-9EBC-56113ADA2D85}" destId="{DBEBDF0D-B90A-436F-A11C-395B93B987E0}" srcOrd="0" destOrd="0" parTransId="{BF23A5E6-46A1-487D-84F4-81F8C0BC6B9C}" sibTransId="{479914B9-CCBA-4CDC-9ABC-40A6E180E6A0}"/>
    <dgm:cxn modelId="{A34FF1E3-C478-4614-816D-D5250A54DC42}" type="presOf" srcId="{83F57F36-3786-4D63-9EBC-56113ADA2D85}" destId="{5BF3711A-1BFE-446B-9129-22643A5150A3}" srcOrd="0" destOrd="0" presId="urn:microsoft.com/office/officeart/2018/2/layout/IconLabelList"/>
    <dgm:cxn modelId="{84306DF7-B3B5-4812-9275-C7DE2430187E}" type="presOf" srcId="{32283ED3-FE33-49D8-9A83-D9FB5234C1C0}" destId="{26C2C8DF-4965-4B28-82C8-FF54CF440690}" srcOrd="0" destOrd="0" presId="urn:microsoft.com/office/officeart/2018/2/layout/IconLabelList"/>
    <dgm:cxn modelId="{254B8E7F-5603-41B5-8ACE-48F9EC9533A9}" type="presParOf" srcId="{5BF3711A-1BFE-446B-9129-22643A5150A3}" destId="{E38954EF-6E6F-4493-BB56-600849CB70B3}" srcOrd="0" destOrd="0" presId="urn:microsoft.com/office/officeart/2018/2/layout/IconLabelList"/>
    <dgm:cxn modelId="{5471B7FA-79F9-4615-A99C-D43614E158B2}" type="presParOf" srcId="{E38954EF-6E6F-4493-BB56-600849CB70B3}" destId="{FD810B4B-2F64-400F-9D0F-EBF43F824618}" srcOrd="0" destOrd="0" presId="urn:microsoft.com/office/officeart/2018/2/layout/IconLabelList"/>
    <dgm:cxn modelId="{BED58683-CBB2-48C1-B3BE-AB82DF5738C7}" type="presParOf" srcId="{E38954EF-6E6F-4493-BB56-600849CB70B3}" destId="{AB951FAB-CA4B-4A50-9844-193FC65EE0E6}" srcOrd="1" destOrd="0" presId="urn:microsoft.com/office/officeart/2018/2/layout/IconLabelList"/>
    <dgm:cxn modelId="{BCC94F8A-FB5B-4217-AEFB-72B45FC9CE21}" type="presParOf" srcId="{E38954EF-6E6F-4493-BB56-600849CB70B3}" destId="{A64AF096-4830-4E21-84E1-71F6AA7CDD4F}" srcOrd="2" destOrd="0" presId="urn:microsoft.com/office/officeart/2018/2/layout/IconLabelList"/>
    <dgm:cxn modelId="{7306E69E-D82C-49A1-AE17-ED58B79CFD9C}" type="presParOf" srcId="{5BF3711A-1BFE-446B-9129-22643A5150A3}" destId="{3B2B02A8-FA4C-4FDC-BDDE-58C3777B9495}" srcOrd="1" destOrd="0" presId="urn:microsoft.com/office/officeart/2018/2/layout/IconLabelList"/>
    <dgm:cxn modelId="{A8BE1B44-6BCC-40AA-B753-378DA56E4346}" type="presParOf" srcId="{5BF3711A-1BFE-446B-9129-22643A5150A3}" destId="{AEB5B57D-20D8-40D0-85D8-30E4AF53BB43}" srcOrd="2" destOrd="0" presId="urn:microsoft.com/office/officeart/2018/2/layout/IconLabelList"/>
    <dgm:cxn modelId="{80998C2E-4FFA-4165-83F0-60650D3FB77D}" type="presParOf" srcId="{AEB5B57D-20D8-40D0-85D8-30E4AF53BB43}" destId="{C89700A2-10C9-4881-96D5-DAB4C6636284}" srcOrd="0" destOrd="0" presId="urn:microsoft.com/office/officeart/2018/2/layout/IconLabelList"/>
    <dgm:cxn modelId="{6709242B-3AEE-4FEE-ABAB-87B36FBE9910}" type="presParOf" srcId="{AEB5B57D-20D8-40D0-85D8-30E4AF53BB43}" destId="{28BF2ABC-30C7-48E6-9B17-E99F741CB785}" srcOrd="1" destOrd="0" presId="urn:microsoft.com/office/officeart/2018/2/layout/IconLabelList"/>
    <dgm:cxn modelId="{5FFEEEF1-579F-48C0-8681-52D71CDD5875}" type="presParOf" srcId="{AEB5B57D-20D8-40D0-85D8-30E4AF53BB43}" destId="{26C2C8DF-4965-4B28-82C8-FF54CF440690}" srcOrd="2" destOrd="0" presId="urn:microsoft.com/office/officeart/2018/2/layout/IconLabelList"/>
    <dgm:cxn modelId="{F28825A5-2058-4A1A-9B78-451477F78DFA}" type="presParOf" srcId="{5BF3711A-1BFE-446B-9129-22643A5150A3}" destId="{A377A7DB-FD78-4368-B04B-92B13996C086}" srcOrd="3" destOrd="0" presId="urn:microsoft.com/office/officeart/2018/2/layout/IconLabelList"/>
    <dgm:cxn modelId="{B47B8FC5-DF68-477B-AAA9-9F058F20DAD9}" type="presParOf" srcId="{5BF3711A-1BFE-446B-9129-22643A5150A3}" destId="{E00029D0-03E5-4094-A102-426CD8C36128}" srcOrd="4" destOrd="0" presId="urn:microsoft.com/office/officeart/2018/2/layout/IconLabelList"/>
    <dgm:cxn modelId="{588ECE5A-E729-41D9-BFF4-1FBD6094EE6F}" type="presParOf" srcId="{E00029D0-03E5-4094-A102-426CD8C36128}" destId="{66C3B1EF-7DDC-46E1-BA7A-4963FC318FE9}" srcOrd="0" destOrd="0" presId="urn:microsoft.com/office/officeart/2018/2/layout/IconLabelList"/>
    <dgm:cxn modelId="{E364D8CF-7E6E-4C21-A3FF-ED2887A88688}" type="presParOf" srcId="{E00029D0-03E5-4094-A102-426CD8C36128}" destId="{5BFEBC04-4B30-4099-98C8-BFFF72C27D6A}" srcOrd="1" destOrd="0" presId="urn:microsoft.com/office/officeart/2018/2/layout/IconLabelList"/>
    <dgm:cxn modelId="{E676145E-EA29-4BED-8FE8-4A39505FB7E1}" type="presParOf" srcId="{E00029D0-03E5-4094-A102-426CD8C36128}" destId="{D30AD40C-B7D7-472C-88FE-986D199E12C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12F7290-90B9-41D6-8D2A-66FD82EC6569}"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72AB604D-94AD-41BF-B730-259AAB36B127}">
      <dgm:prSet/>
      <dgm:spPr/>
      <dgm:t>
        <a:bodyPr/>
        <a:lstStyle/>
        <a:p>
          <a:pPr>
            <a:lnSpc>
              <a:spcPct val="100000"/>
            </a:lnSpc>
          </a:pPr>
          <a:r>
            <a:rPr lang="en-US"/>
            <a:t>AutomaBot has been the target of numerous further charges. ForTeeToo (2024) tweeted that AutomaBot industries had not been paying the robots without providing an explanation.</a:t>
          </a:r>
        </a:p>
      </dgm:t>
    </dgm:pt>
    <dgm:pt modelId="{AEE0DB4B-9E73-424A-BFC3-F06D45D5A731}" type="parTrans" cxnId="{AF6FE9EE-EB46-41CD-957F-C9D1FE917167}">
      <dgm:prSet/>
      <dgm:spPr/>
      <dgm:t>
        <a:bodyPr/>
        <a:lstStyle/>
        <a:p>
          <a:endParaRPr lang="en-US"/>
        </a:p>
      </dgm:t>
    </dgm:pt>
    <dgm:pt modelId="{CC49BEA7-450C-4B35-821F-1D8F1E4D4EA0}" type="sibTrans" cxnId="{AF6FE9EE-EB46-41CD-957F-C9D1FE917167}">
      <dgm:prSet/>
      <dgm:spPr/>
      <dgm:t>
        <a:bodyPr/>
        <a:lstStyle/>
        <a:p>
          <a:pPr>
            <a:lnSpc>
              <a:spcPct val="100000"/>
            </a:lnSpc>
          </a:pPr>
          <a:endParaRPr lang="en-US"/>
        </a:p>
      </dgm:t>
    </dgm:pt>
    <dgm:pt modelId="{2FEA19E6-3D81-4A3E-A3D1-712CACB59527}">
      <dgm:prSet/>
      <dgm:spPr/>
      <dgm:t>
        <a:bodyPr/>
        <a:lstStyle/>
        <a:p>
          <a:pPr>
            <a:lnSpc>
              <a:spcPct val="100000"/>
            </a:lnSpc>
          </a:pPr>
          <a:r>
            <a:rPr lang="en-US"/>
            <a:t>Doctor Hart was the one who discovered AutomaBot, the corporation that had been mistreating the robots. (2020, Cloner)</a:t>
          </a:r>
        </a:p>
      </dgm:t>
    </dgm:pt>
    <dgm:pt modelId="{E5EDE69B-B994-473D-9144-06353A3EF59E}" type="parTrans" cxnId="{603F0707-352A-4F93-9409-ED67882477A8}">
      <dgm:prSet/>
      <dgm:spPr/>
      <dgm:t>
        <a:bodyPr/>
        <a:lstStyle/>
        <a:p>
          <a:endParaRPr lang="en-US"/>
        </a:p>
      </dgm:t>
    </dgm:pt>
    <dgm:pt modelId="{8E80A0B3-D51D-42EE-88AD-FACDBF503894}" type="sibTrans" cxnId="{603F0707-352A-4F93-9409-ED67882477A8}">
      <dgm:prSet/>
      <dgm:spPr/>
      <dgm:t>
        <a:bodyPr/>
        <a:lstStyle/>
        <a:p>
          <a:pPr>
            <a:lnSpc>
              <a:spcPct val="100000"/>
            </a:lnSpc>
          </a:pPr>
          <a:endParaRPr lang="en-US"/>
        </a:p>
      </dgm:t>
    </dgm:pt>
    <dgm:pt modelId="{C5D543B5-74EF-4F6D-AFE3-446E50553881}">
      <dgm:prSet/>
      <dgm:spPr/>
      <dgm:t>
        <a:bodyPr/>
        <a:lstStyle/>
        <a:p>
          <a:pPr>
            <a:lnSpc>
              <a:spcPct val="100000"/>
            </a:lnSpc>
          </a:pPr>
          <a:r>
            <a:rPr lang="en-US"/>
            <a:t>In addition to mistreating the robots, the AutmaBot has been overworking them without providing a safe working environment, as demonstrated in another article. June 2024 (Badawi, I.).</a:t>
          </a:r>
        </a:p>
      </dgm:t>
    </dgm:pt>
    <dgm:pt modelId="{ED20BA9A-EFB4-446B-BCFC-33AFBDB85628}" type="parTrans" cxnId="{277DC9B2-01E9-4B1D-92D7-33F4146FA0E8}">
      <dgm:prSet/>
      <dgm:spPr/>
      <dgm:t>
        <a:bodyPr/>
        <a:lstStyle/>
        <a:p>
          <a:endParaRPr lang="en-US"/>
        </a:p>
      </dgm:t>
    </dgm:pt>
    <dgm:pt modelId="{B5CD67F2-99FC-4111-84B9-1FD64D0DF86E}" type="sibTrans" cxnId="{277DC9B2-01E9-4B1D-92D7-33F4146FA0E8}">
      <dgm:prSet/>
      <dgm:spPr/>
      <dgm:t>
        <a:bodyPr/>
        <a:lstStyle/>
        <a:p>
          <a:endParaRPr lang="en-US"/>
        </a:p>
      </dgm:t>
    </dgm:pt>
    <dgm:pt modelId="{D86A21BC-5463-48B1-BECA-D0754BB85AD2}" type="pres">
      <dgm:prSet presAssocID="{C12F7290-90B9-41D6-8D2A-66FD82EC6569}" presName="root" presStyleCnt="0">
        <dgm:presLayoutVars>
          <dgm:dir/>
          <dgm:resizeHandles val="exact"/>
        </dgm:presLayoutVars>
      </dgm:prSet>
      <dgm:spPr/>
    </dgm:pt>
    <dgm:pt modelId="{989E1E20-6696-4866-AC97-1EFA2F2542E8}" type="pres">
      <dgm:prSet presAssocID="{C12F7290-90B9-41D6-8D2A-66FD82EC6569}" presName="container" presStyleCnt="0">
        <dgm:presLayoutVars>
          <dgm:dir/>
          <dgm:resizeHandles val="exact"/>
        </dgm:presLayoutVars>
      </dgm:prSet>
      <dgm:spPr/>
    </dgm:pt>
    <dgm:pt modelId="{125C3CB6-D335-4AFC-B383-447BD655ED03}" type="pres">
      <dgm:prSet presAssocID="{72AB604D-94AD-41BF-B730-259AAB36B127}" presName="compNode" presStyleCnt="0"/>
      <dgm:spPr/>
    </dgm:pt>
    <dgm:pt modelId="{A8EEB143-6B35-4B44-B202-C52F5D26D922}" type="pres">
      <dgm:prSet presAssocID="{72AB604D-94AD-41BF-B730-259AAB36B127}" presName="iconBgRect" presStyleLbl="bgShp" presStyleIdx="0" presStyleCnt="3"/>
      <dgm:spPr/>
    </dgm:pt>
    <dgm:pt modelId="{71FAA887-1DD7-4E6A-8999-E0149DFB984A}" type="pres">
      <dgm:prSet presAssocID="{72AB604D-94AD-41BF-B730-259AAB36B12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obot"/>
        </a:ext>
      </dgm:extLst>
    </dgm:pt>
    <dgm:pt modelId="{C2AC5982-5AE6-4C46-8011-FF68F10E4B90}" type="pres">
      <dgm:prSet presAssocID="{72AB604D-94AD-41BF-B730-259AAB36B127}" presName="spaceRect" presStyleCnt="0"/>
      <dgm:spPr/>
    </dgm:pt>
    <dgm:pt modelId="{87A24A93-8A7F-4771-876A-0D5B24F554E1}" type="pres">
      <dgm:prSet presAssocID="{72AB604D-94AD-41BF-B730-259AAB36B127}" presName="textRect" presStyleLbl="revTx" presStyleIdx="0" presStyleCnt="3">
        <dgm:presLayoutVars>
          <dgm:chMax val="1"/>
          <dgm:chPref val="1"/>
        </dgm:presLayoutVars>
      </dgm:prSet>
      <dgm:spPr/>
    </dgm:pt>
    <dgm:pt modelId="{1B3ADDF6-2D18-41E6-8676-B01D3436AD39}" type="pres">
      <dgm:prSet presAssocID="{CC49BEA7-450C-4B35-821F-1D8F1E4D4EA0}" presName="sibTrans" presStyleLbl="sibTrans2D1" presStyleIdx="0" presStyleCnt="0"/>
      <dgm:spPr/>
    </dgm:pt>
    <dgm:pt modelId="{AF783EE0-FA9A-44C6-BD48-AA7FD7D72B3D}" type="pres">
      <dgm:prSet presAssocID="{2FEA19E6-3D81-4A3E-A3D1-712CACB59527}" presName="compNode" presStyleCnt="0"/>
      <dgm:spPr/>
    </dgm:pt>
    <dgm:pt modelId="{C538CF64-39BC-409A-8B47-2BBD5ADCC4A3}" type="pres">
      <dgm:prSet presAssocID="{2FEA19E6-3D81-4A3E-A3D1-712CACB59527}" presName="iconBgRect" presStyleLbl="bgShp" presStyleIdx="1" presStyleCnt="3"/>
      <dgm:spPr/>
    </dgm:pt>
    <dgm:pt modelId="{40CA287D-D6E7-46A1-9DBE-D5A012AADB7D}" type="pres">
      <dgm:prSet presAssocID="{2FEA19E6-3D81-4A3E-A3D1-712CACB5952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CE076E6D-898D-4635-A366-0265262A2F30}" type="pres">
      <dgm:prSet presAssocID="{2FEA19E6-3D81-4A3E-A3D1-712CACB59527}" presName="spaceRect" presStyleCnt="0"/>
      <dgm:spPr/>
    </dgm:pt>
    <dgm:pt modelId="{23A84B3A-1E33-4CBF-9D38-3DE74FE23182}" type="pres">
      <dgm:prSet presAssocID="{2FEA19E6-3D81-4A3E-A3D1-712CACB59527}" presName="textRect" presStyleLbl="revTx" presStyleIdx="1" presStyleCnt="3">
        <dgm:presLayoutVars>
          <dgm:chMax val="1"/>
          <dgm:chPref val="1"/>
        </dgm:presLayoutVars>
      </dgm:prSet>
      <dgm:spPr/>
    </dgm:pt>
    <dgm:pt modelId="{F3F64EF7-B05E-41E0-951E-0FF66146898D}" type="pres">
      <dgm:prSet presAssocID="{8E80A0B3-D51D-42EE-88AD-FACDBF503894}" presName="sibTrans" presStyleLbl="sibTrans2D1" presStyleIdx="0" presStyleCnt="0"/>
      <dgm:spPr/>
    </dgm:pt>
    <dgm:pt modelId="{4AEAA1B3-B886-4DC3-B8E6-BC70EB4E3F4F}" type="pres">
      <dgm:prSet presAssocID="{C5D543B5-74EF-4F6D-AFE3-446E50553881}" presName="compNode" presStyleCnt="0"/>
      <dgm:spPr/>
    </dgm:pt>
    <dgm:pt modelId="{92100BF1-C57E-4AC5-8F55-F5256F4B13C8}" type="pres">
      <dgm:prSet presAssocID="{C5D543B5-74EF-4F6D-AFE3-446E50553881}" presName="iconBgRect" presStyleLbl="bgShp" presStyleIdx="2" presStyleCnt="3"/>
      <dgm:spPr/>
    </dgm:pt>
    <dgm:pt modelId="{9D8F7000-C0E2-499D-B580-C389E63C8513}" type="pres">
      <dgm:prSet presAssocID="{C5D543B5-74EF-4F6D-AFE3-446E5055388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elder"/>
        </a:ext>
      </dgm:extLst>
    </dgm:pt>
    <dgm:pt modelId="{03BF23C5-3666-4891-9940-C57709137715}" type="pres">
      <dgm:prSet presAssocID="{C5D543B5-74EF-4F6D-AFE3-446E50553881}" presName="spaceRect" presStyleCnt="0"/>
      <dgm:spPr/>
    </dgm:pt>
    <dgm:pt modelId="{E857B966-ED5F-4E0E-B0FD-34261B2181B7}" type="pres">
      <dgm:prSet presAssocID="{C5D543B5-74EF-4F6D-AFE3-446E50553881}" presName="textRect" presStyleLbl="revTx" presStyleIdx="2" presStyleCnt="3">
        <dgm:presLayoutVars>
          <dgm:chMax val="1"/>
          <dgm:chPref val="1"/>
        </dgm:presLayoutVars>
      </dgm:prSet>
      <dgm:spPr/>
    </dgm:pt>
  </dgm:ptLst>
  <dgm:cxnLst>
    <dgm:cxn modelId="{603F0707-352A-4F93-9409-ED67882477A8}" srcId="{C12F7290-90B9-41D6-8D2A-66FD82EC6569}" destId="{2FEA19E6-3D81-4A3E-A3D1-712CACB59527}" srcOrd="1" destOrd="0" parTransId="{E5EDE69B-B994-473D-9144-06353A3EF59E}" sibTransId="{8E80A0B3-D51D-42EE-88AD-FACDBF503894}"/>
    <dgm:cxn modelId="{CA38731F-8DA6-49C2-AF7F-5BB29FB480D7}" type="presOf" srcId="{2FEA19E6-3D81-4A3E-A3D1-712CACB59527}" destId="{23A84B3A-1E33-4CBF-9D38-3DE74FE23182}" srcOrd="0" destOrd="0" presId="urn:microsoft.com/office/officeart/2018/2/layout/IconCircleList"/>
    <dgm:cxn modelId="{CA82524A-ADB7-4822-87F9-6F7F5E8D4E79}" type="presOf" srcId="{72AB604D-94AD-41BF-B730-259AAB36B127}" destId="{87A24A93-8A7F-4771-876A-0D5B24F554E1}" srcOrd="0" destOrd="0" presId="urn:microsoft.com/office/officeart/2018/2/layout/IconCircleList"/>
    <dgm:cxn modelId="{13AAA474-6A20-49BB-884F-90F1DD8F2915}" type="presOf" srcId="{8E80A0B3-D51D-42EE-88AD-FACDBF503894}" destId="{F3F64EF7-B05E-41E0-951E-0FF66146898D}" srcOrd="0" destOrd="0" presId="urn:microsoft.com/office/officeart/2018/2/layout/IconCircleList"/>
    <dgm:cxn modelId="{331E9C86-4178-46C2-BB74-C05B3686BC04}" type="presOf" srcId="{C12F7290-90B9-41D6-8D2A-66FD82EC6569}" destId="{D86A21BC-5463-48B1-BECA-D0754BB85AD2}" srcOrd="0" destOrd="0" presId="urn:microsoft.com/office/officeart/2018/2/layout/IconCircleList"/>
    <dgm:cxn modelId="{F2FC05A8-A0B0-4089-BCB4-9F94A6C489EC}" type="presOf" srcId="{C5D543B5-74EF-4F6D-AFE3-446E50553881}" destId="{E857B966-ED5F-4E0E-B0FD-34261B2181B7}" srcOrd="0" destOrd="0" presId="urn:microsoft.com/office/officeart/2018/2/layout/IconCircleList"/>
    <dgm:cxn modelId="{277DC9B2-01E9-4B1D-92D7-33F4146FA0E8}" srcId="{C12F7290-90B9-41D6-8D2A-66FD82EC6569}" destId="{C5D543B5-74EF-4F6D-AFE3-446E50553881}" srcOrd="2" destOrd="0" parTransId="{ED20BA9A-EFB4-446B-BCFC-33AFBDB85628}" sibTransId="{B5CD67F2-99FC-4111-84B9-1FD64D0DF86E}"/>
    <dgm:cxn modelId="{AF6FE9EE-EB46-41CD-957F-C9D1FE917167}" srcId="{C12F7290-90B9-41D6-8D2A-66FD82EC6569}" destId="{72AB604D-94AD-41BF-B730-259AAB36B127}" srcOrd="0" destOrd="0" parTransId="{AEE0DB4B-9E73-424A-BFC3-F06D45D5A731}" sibTransId="{CC49BEA7-450C-4B35-821F-1D8F1E4D4EA0}"/>
    <dgm:cxn modelId="{7074FEF2-0B8A-49E6-AEA2-846479E591AB}" type="presOf" srcId="{CC49BEA7-450C-4B35-821F-1D8F1E4D4EA0}" destId="{1B3ADDF6-2D18-41E6-8676-B01D3436AD39}" srcOrd="0" destOrd="0" presId="urn:microsoft.com/office/officeart/2018/2/layout/IconCircleList"/>
    <dgm:cxn modelId="{8017A079-2331-42B8-A52A-9D631A9EDC1E}" type="presParOf" srcId="{D86A21BC-5463-48B1-BECA-D0754BB85AD2}" destId="{989E1E20-6696-4866-AC97-1EFA2F2542E8}" srcOrd="0" destOrd="0" presId="urn:microsoft.com/office/officeart/2018/2/layout/IconCircleList"/>
    <dgm:cxn modelId="{BBAA68AE-1DDE-4058-A7EA-5D8B56333CDF}" type="presParOf" srcId="{989E1E20-6696-4866-AC97-1EFA2F2542E8}" destId="{125C3CB6-D335-4AFC-B383-447BD655ED03}" srcOrd="0" destOrd="0" presId="urn:microsoft.com/office/officeart/2018/2/layout/IconCircleList"/>
    <dgm:cxn modelId="{CBF5A227-78CD-4441-AAB0-1E8FD15AE815}" type="presParOf" srcId="{125C3CB6-D335-4AFC-B383-447BD655ED03}" destId="{A8EEB143-6B35-4B44-B202-C52F5D26D922}" srcOrd="0" destOrd="0" presId="urn:microsoft.com/office/officeart/2018/2/layout/IconCircleList"/>
    <dgm:cxn modelId="{E7942942-D875-47F4-B64C-BAEDF3086291}" type="presParOf" srcId="{125C3CB6-D335-4AFC-B383-447BD655ED03}" destId="{71FAA887-1DD7-4E6A-8999-E0149DFB984A}" srcOrd="1" destOrd="0" presId="urn:microsoft.com/office/officeart/2018/2/layout/IconCircleList"/>
    <dgm:cxn modelId="{E39B5DF3-0944-4511-AB7D-3DE03187F788}" type="presParOf" srcId="{125C3CB6-D335-4AFC-B383-447BD655ED03}" destId="{C2AC5982-5AE6-4C46-8011-FF68F10E4B90}" srcOrd="2" destOrd="0" presId="urn:microsoft.com/office/officeart/2018/2/layout/IconCircleList"/>
    <dgm:cxn modelId="{CFDF692C-80EB-45E5-86D3-27F0545511FA}" type="presParOf" srcId="{125C3CB6-D335-4AFC-B383-447BD655ED03}" destId="{87A24A93-8A7F-4771-876A-0D5B24F554E1}" srcOrd="3" destOrd="0" presId="urn:microsoft.com/office/officeart/2018/2/layout/IconCircleList"/>
    <dgm:cxn modelId="{03375B07-0180-43B2-B27B-673E40ACB101}" type="presParOf" srcId="{989E1E20-6696-4866-AC97-1EFA2F2542E8}" destId="{1B3ADDF6-2D18-41E6-8676-B01D3436AD39}" srcOrd="1" destOrd="0" presId="urn:microsoft.com/office/officeart/2018/2/layout/IconCircleList"/>
    <dgm:cxn modelId="{6A9AEB69-E071-4D23-BF73-085D5CF736FB}" type="presParOf" srcId="{989E1E20-6696-4866-AC97-1EFA2F2542E8}" destId="{AF783EE0-FA9A-44C6-BD48-AA7FD7D72B3D}" srcOrd="2" destOrd="0" presId="urn:microsoft.com/office/officeart/2018/2/layout/IconCircleList"/>
    <dgm:cxn modelId="{939F5BCB-FE5C-405E-AB15-071183827CEF}" type="presParOf" srcId="{AF783EE0-FA9A-44C6-BD48-AA7FD7D72B3D}" destId="{C538CF64-39BC-409A-8B47-2BBD5ADCC4A3}" srcOrd="0" destOrd="0" presId="urn:microsoft.com/office/officeart/2018/2/layout/IconCircleList"/>
    <dgm:cxn modelId="{558354FA-2221-4F23-9C4C-F5F972844CB7}" type="presParOf" srcId="{AF783EE0-FA9A-44C6-BD48-AA7FD7D72B3D}" destId="{40CA287D-D6E7-46A1-9DBE-D5A012AADB7D}" srcOrd="1" destOrd="0" presId="urn:microsoft.com/office/officeart/2018/2/layout/IconCircleList"/>
    <dgm:cxn modelId="{A91E38A6-1719-4AD4-992B-A60DED8DD2F5}" type="presParOf" srcId="{AF783EE0-FA9A-44C6-BD48-AA7FD7D72B3D}" destId="{CE076E6D-898D-4635-A366-0265262A2F30}" srcOrd="2" destOrd="0" presId="urn:microsoft.com/office/officeart/2018/2/layout/IconCircleList"/>
    <dgm:cxn modelId="{767A5503-B13E-4C86-8BEB-921FA60A85D1}" type="presParOf" srcId="{AF783EE0-FA9A-44C6-BD48-AA7FD7D72B3D}" destId="{23A84B3A-1E33-4CBF-9D38-3DE74FE23182}" srcOrd="3" destOrd="0" presId="urn:microsoft.com/office/officeart/2018/2/layout/IconCircleList"/>
    <dgm:cxn modelId="{CDB5F908-CA70-442E-879D-38ECC4693A83}" type="presParOf" srcId="{989E1E20-6696-4866-AC97-1EFA2F2542E8}" destId="{F3F64EF7-B05E-41E0-951E-0FF66146898D}" srcOrd="3" destOrd="0" presId="urn:microsoft.com/office/officeart/2018/2/layout/IconCircleList"/>
    <dgm:cxn modelId="{DB0B08BD-1ADD-40F8-BB9C-F4A881223C6C}" type="presParOf" srcId="{989E1E20-6696-4866-AC97-1EFA2F2542E8}" destId="{4AEAA1B3-B886-4DC3-B8E6-BC70EB4E3F4F}" srcOrd="4" destOrd="0" presId="urn:microsoft.com/office/officeart/2018/2/layout/IconCircleList"/>
    <dgm:cxn modelId="{DF2ED173-EB3D-4E1A-9388-1B40B318A93F}" type="presParOf" srcId="{4AEAA1B3-B886-4DC3-B8E6-BC70EB4E3F4F}" destId="{92100BF1-C57E-4AC5-8F55-F5256F4B13C8}" srcOrd="0" destOrd="0" presId="urn:microsoft.com/office/officeart/2018/2/layout/IconCircleList"/>
    <dgm:cxn modelId="{504C84AD-C9F1-4905-B4C2-8A900AF94505}" type="presParOf" srcId="{4AEAA1B3-B886-4DC3-B8E6-BC70EB4E3F4F}" destId="{9D8F7000-C0E2-499D-B580-C389E63C8513}" srcOrd="1" destOrd="0" presId="urn:microsoft.com/office/officeart/2018/2/layout/IconCircleList"/>
    <dgm:cxn modelId="{945D536A-142A-489D-9C73-00DDD56646A5}" type="presParOf" srcId="{4AEAA1B3-B886-4DC3-B8E6-BC70EB4E3F4F}" destId="{03BF23C5-3666-4891-9940-C57709137715}" srcOrd="2" destOrd="0" presId="urn:microsoft.com/office/officeart/2018/2/layout/IconCircleList"/>
    <dgm:cxn modelId="{BBA51E2A-3F4F-421B-A317-401534C13770}" type="presParOf" srcId="{4AEAA1B3-B886-4DC3-B8E6-BC70EB4E3F4F}" destId="{E857B966-ED5F-4E0E-B0FD-34261B2181B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F0D7248-1EBF-4603-8736-C28D0461D24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25357F5-2678-4698-9EB0-CFC595954BFB}">
      <dgm:prSet/>
      <dgm:spPr/>
      <dgm:t>
        <a:bodyPr/>
        <a:lstStyle/>
        <a:p>
          <a:pPr>
            <a:lnSpc>
              <a:spcPct val="100000"/>
            </a:lnSpc>
          </a:pPr>
          <a:r>
            <a:rPr lang="en-US" baseline="0"/>
            <a:t>Ultimately, I believe that Dr. Fox, Peter, and Cynthia are all involved in Cynthia's disappearance, even though I mostly rely on Dr. Fox to be the primary character. In my view, Dr. Fox wanted Dr. Hart to vanish because she was more successful than he was, sharper, and had more clients who liked her work. Nonetheless, I believe Peter had a significant role in this surge; in my view, he supplied Dr. Fox with inside information.</a:t>
          </a:r>
          <a:endParaRPr lang="en-US"/>
        </a:p>
      </dgm:t>
    </dgm:pt>
    <dgm:pt modelId="{CB97AAEB-5104-4CCF-BA0A-B11C7D38C6B6}" type="parTrans" cxnId="{E0E7339A-C2BC-4200-B441-8700B290A023}">
      <dgm:prSet/>
      <dgm:spPr/>
      <dgm:t>
        <a:bodyPr/>
        <a:lstStyle/>
        <a:p>
          <a:endParaRPr lang="en-US"/>
        </a:p>
      </dgm:t>
    </dgm:pt>
    <dgm:pt modelId="{D5515240-00C3-4B35-8F23-8945A2695FDD}" type="sibTrans" cxnId="{E0E7339A-C2BC-4200-B441-8700B290A023}">
      <dgm:prSet/>
      <dgm:spPr/>
      <dgm:t>
        <a:bodyPr/>
        <a:lstStyle/>
        <a:p>
          <a:endParaRPr lang="en-US"/>
        </a:p>
      </dgm:t>
    </dgm:pt>
    <dgm:pt modelId="{B233D6C5-871A-47DB-B911-EA0E09126189}">
      <dgm:prSet/>
      <dgm:spPr/>
      <dgm:t>
        <a:bodyPr/>
        <a:lstStyle/>
        <a:p>
          <a:pPr>
            <a:lnSpc>
              <a:spcPct val="100000"/>
            </a:lnSpc>
          </a:pPr>
          <a:r>
            <a:rPr lang="en-US" baseline="0"/>
            <a:t>The black SUV Cynthia mentioned was, in my opinion, unquestionably Dr. Foxes's, who was searching for Dr. Hart and waiting for the ideal moment to kidnap her.</a:t>
          </a:r>
          <a:endParaRPr lang="en-US"/>
        </a:p>
      </dgm:t>
    </dgm:pt>
    <dgm:pt modelId="{727D922D-ABB3-47B2-9D26-D66964EA11E3}" type="parTrans" cxnId="{8AF69B5E-0251-465B-8602-B858B9CEF5D3}">
      <dgm:prSet/>
      <dgm:spPr/>
      <dgm:t>
        <a:bodyPr/>
        <a:lstStyle/>
        <a:p>
          <a:endParaRPr lang="en-US"/>
        </a:p>
      </dgm:t>
    </dgm:pt>
    <dgm:pt modelId="{B7499DD1-98B6-44C2-816F-3D390086B6AC}" type="sibTrans" cxnId="{8AF69B5E-0251-465B-8602-B858B9CEF5D3}">
      <dgm:prSet/>
      <dgm:spPr/>
      <dgm:t>
        <a:bodyPr/>
        <a:lstStyle/>
        <a:p>
          <a:endParaRPr lang="en-US"/>
        </a:p>
      </dgm:t>
    </dgm:pt>
    <dgm:pt modelId="{71485755-D84C-4CA1-A8AC-BC6F9E19A9AC}">
      <dgm:prSet/>
      <dgm:spPr/>
      <dgm:t>
        <a:bodyPr/>
        <a:lstStyle/>
        <a:p>
          <a:pPr>
            <a:lnSpc>
              <a:spcPct val="100000"/>
            </a:lnSpc>
          </a:pPr>
          <a:r>
            <a:rPr lang="en-US" baseline="0"/>
            <a:t>Additionally, he was aware that if he took the robotics arms, people would be certain that he was involved in her case. For this reason, he made Peter, a reliable employee, get all the information he needed about her next project so he could complete it in his own business and make it appear as though he created it himself.</a:t>
          </a:r>
          <a:endParaRPr lang="en-US"/>
        </a:p>
      </dgm:t>
    </dgm:pt>
    <dgm:pt modelId="{FC629ECE-3452-4AE7-B6AB-6ECF916F6C01}" type="parTrans" cxnId="{3BCC7131-5608-44A2-A7ED-814B7701D898}">
      <dgm:prSet/>
      <dgm:spPr/>
      <dgm:t>
        <a:bodyPr/>
        <a:lstStyle/>
        <a:p>
          <a:endParaRPr lang="en-US"/>
        </a:p>
      </dgm:t>
    </dgm:pt>
    <dgm:pt modelId="{661220AB-D6BF-4A23-8F25-292529B85A17}" type="sibTrans" cxnId="{3BCC7131-5608-44A2-A7ED-814B7701D898}">
      <dgm:prSet/>
      <dgm:spPr/>
      <dgm:t>
        <a:bodyPr/>
        <a:lstStyle/>
        <a:p>
          <a:endParaRPr lang="en-US"/>
        </a:p>
      </dgm:t>
    </dgm:pt>
    <dgm:pt modelId="{26EFD328-8073-49D9-8B34-6C479F55EFA9}" type="pres">
      <dgm:prSet presAssocID="{1F0D7248-1EBF-4603-8736-C28D0461D248}" presName="root" presStyleCnt="0">
        <dgm:presLayoutVars>
          <dgm:dir/>
          <dgm:resizeHandles val="exact"/>
        </dgm:presLayoutVars>
      </dgm:prSet>
      <dgm:spPr/>
    </dgm:pt>
    <dgm:pt modelId="{A0691783-01CA-48C2-9984-0D8C977A20FD}" type="pres">
      <dgm:prSet presAssocID="{825357F5-2678-4698-9EB0-CFC595954BFB}" presName="compNode" presStyleCnt="0"/>
      <dgm:spPr/>
    </dgm:pt>
    <dgm:pt modelId="{60620902-037B-4265-88CA-96F3E5FC0DD3}" type="pres">
      <dgm:prSet presAssocID="{825357F5-2678-4698-9EB0-CFC595954BFB}" presName="bgRect" presStyleLbl="bgShp" presStyleIdx="0" presStyleCnt="3"/>
      <dgm:spPr/>
    </dgm:pt>
    <dgm:pt modelId="{B7A3CC49-CBF9-4C4B-B31C-7BF07C90B41F}" type="pres">
      <dgm:prSet presAssocID="{825357F5-2678-4698-9EB0-CFC595954BF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eprechaun Hat"/>
        </a:ext>
      </dgm:extLst>
    </dgm:pt>
    <dgm:pt modelId="{A1B4C71F-C83A-4709-BEBD-137F370577F1}" type="pres">
      <dgm:prSet presAssocID="{825357F5-2678-4698-9EB0-CFC595954BFB}" presName="spaceRect" presStyleCnt="0"/>
      <dgm:spPr/>
    </dgm:pt>
    <dgm:pt modelId="{0E144454-6156-4EC3-8D40-742915DBEE7A}" type="pres">
      <dgm:prSet presAssocID="{825357F5-2678-4698-9EB0-CFC595954BFB}" presName="parTx" presStyleLbl="revTx" presStyleIdx="0" presStyleCnt="3">
        <dgm:presLayoutVars>
          <dgm:chMax val="0"/>
          <dgm:chPref val="0"/>
        </dgm:presLayoutVars>
      </dgm:prSet>
      <dgm:spPr/>
    </dgm:pt>
    <dgm:pt modelId="{BD7D320E-390A-46AA-A546-FFA2010D805B}" type="pres">
      <dgm:prSet presAssocID="{D5515240-00C3-4B35-8F23-8945A2695FDD}" presName="sibTrans" presStyleCnt="0"/>
      <dgm:spPr/>
    </dgm:pt>
    <dgm:pt modelId="{14DADA53-2CA8-4001-9B8C-712DEF59481A}" type="pres">
      <dgm:prSet presAssocID="{B233D6C5-871A-47DB-B911-EA0E09126189}" presName="compNode" presStyleCnt="0"/>
      <dgm:spPr/>
    </dgm:pt>
    <dgm:pt modelId="{1233423D-23DB-46E0-A2D9-2BD13CE75B26}" type="pres">
      <dgm:prSet presAssocID="{B233D6C5-871A-47DB-B911-EA0E09126189}" presName="bgRect" presStyleLbl="bgShp" presStyleIdx="1" presStyleCnt="3"/>
      <dgm:spPr/>
    </dgm:pt>
    <dgm:pt modelId="{68492741-CB43-45FA-8FA5-BEB19C25744C}" type="pres">
      <dgm:prSet presAssocID="{B233D6C5-871A-47DB-B911-EA0E0912618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iger"/>
        </a:ext>
      </dgm:extLst>
    </dgm:pt>
    <dgm:pt modelId="{C5BAAD14-CF89-486F-B93C-3846C2DBB28A}" type="pres">
      <dgm:prSet presAssocID="{B233D6C5-871A-47DB-B911-EA0E09126189}" presName="spaceRect" presStyleCnt="0"/>
      <dgm:spPr/>
    </dgm:pt>
    <dgm:pt modelId="{C4CDC93F-896C-4DA8-9F92-6B28F09CC8F3}" type="pres">
      <dgm:prSet presAssocID="{B233D6C5-871A-47DB-B911-EA0E09126189}" presName="parTx" presStyleLbl="revTx" presStyleIdx="1" presStyleCnt="3">
        <dgm:presLayoutVars>
          <dgm:chMax val="0"/>
          <dgm:chPref val="0"/>
        </dgm:presLayoutVars>
      </dgm:prSet>
      <dgm:spPr/>
    </dgm:pt>
    <dgm:pt modelId="{8DADB7C0-609C-4CBC-9823-281A4355262D}" type="pres">
      <dgm:prSet presAssocID="{B7499DD1-98B6-44C2-816F-3D390086B6AC}" presName="sibTrans" presStyleCnt="0"/>
      <dgm:spPr/>
    </dgm:pt>
    <dgm:pt modelId="{880F5991-235A-4B36-9F9F-7341FB28CE5D}" type="pres">
      <dgm:prSet presAssocID="{71485755-D84C-4CA1-A8AC-BC6F9E19A9AC}" presName="compNode" presStyleCnt="0"/>
      <dgm:spPr/>
    </dgm:pt>
    <dgm:pt modelId="{5342CCD0-9F62-4EB1-BA7F-A0FA8210EF64}" type="pres">
      <dgm:prSet presAssocID="{71485755-D84C-4CA1-A8AC-BC6F9E19A9AC}" presName="bgRect" presStyleLbl="bgShp" presStyleIdx="2" presStyleCnt="3"/>
      <dgm:spPr/>
    </dgm:pt>
    <dgm:pt modelId="{1CC30FE0-A436-4DB5-A089-A558054E460D}" type="pres">
      <dgm:prSet presAssocID="{71485755-D84C-4CA1-A8AC-BC6F9E19A9A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elder"/>
        </a:ext>
      </dgm:extLst>
    </dgm:pt>
    <dgm:pt modelId="{32A5FBF1-C5CD-46BD-AA66-7533FFBC428B}" type="pres">
      <dgm:prSet presAssocID="{71485755-D84C-4CA1-A8AC-BC6F9E19A9AC}" presName="spaceRect" presStyleCnt="0"/>
      <dgm:spPr/>
    </dgm:pt>
    <dgm:pt modelId="{FD506C67-5278-47C4-9A3F-7345A5547019}" type="pres">
      <dgm:prSet presAssocID="{71485755-D84C-4CA1-A8AC-BC6F9E19A9AC}" presName="parTx" presStyleLbl="revTx" presStyleIdx="2" presStyleCnt="3">
        <dgm:presLayoutVars>
          <dgm:chMax val="0"/>
          <dgm:chPref val="0"/>
        </dgm:presLayoutVars>
      </dgm:prSet>
      <dgm:spPr/>
    </dgm:pt>
  </dgm:ptLst>
  <dgm:cxnLst>
    <dgm:cxn modelId="{89CE382D-0266-4615-903D-1FF2B7CFB19D}" type="presOf" srcId="{1F0D7248-1EBF-4603-8736-C28D0461D248}" destId="{26EFD328-8073-49D9-8B34-6C479F55EFA9}" srcOrd="0" destOrd="0" presId="urn:microsoft.com/office/officeart/2018/2/layout/IconVerticalSolidList"/>
    <dgm:cxn modelId="{3BCC7131-5608-44A2-A7ED-814B7701D898}" srcId="{1F0D7248-1EBF-4603-8736-C28D0461D248}" destId="{71485755-D84C-4CA1-A8AC-BC6F9E19A9AC}" srcOrd="2" destOrd="0" parTransId="{FC629ECE-3452-4AE7-B6AB-6ECF916F6C01}" sibTransId="{661220AB-D6BF-4A23-8F25-292529B85A17}"/>
    <dgm:cxn modelId="{FC086F4E-89DF-42CA-81AD-C4862F168884}" type="presOf" srcId="{71485755-D84C-4CA1-A8AC-BC6F9E19A9AC}" destId="{FD506C67-5278-47C4-9A3F-7345A5547019}" srcOrd="0" destOrd="0" presId="urn:microsoft.com/office/officeart/2018/2/layout/IconVerticalSolidList"/>
    <dgm:cxn modelId="{686E9B50-8DE8-4AD2-A2E1-6D2C8427F2E0}" type="presOf" srcId="{825357F5-2678-4698-9EB0-CFC595954BFB}" destId="{0E144454-6156-4EC3-8D40-742915DBEE7A}" srcOrd="0" destOrd="0" presId="urn:microsoft.com/office/officeart/2018/2/layout/IconVerticalSolidList"/>
    <dgm:cxn modelId="{8AF69B5E-0251-465B-8602-B858B9CEF5D3}" srcId="{1F0D7248-1EBF-4603-8736-C28D0461D248}" destId="{B233D6C5-871A-47DB-B911-EA0E09126189}" srcOrd="1" destOrd="0" parTransId="{727D922D-ABB3-47B2-9D26-D66964EA11E3}" sibTransId="{B7499DD1-98B6-44C2-816F-3D390086B6AC}"/>
    <dgm:cxn modelId="{D30E7975-3E04-415B-AE33-4DBD6795860D}" type="presOf" srcId="{B233D6C5-871A-47DB-B911-EA0E09126189}" destId="{C4CDC93F-896C-4DA8-9F92-6B28F09CC8F3}" srcOrd="0" destOrd="0" presId="urn:microsoft.com/office/officeart/2018/2/layout/IconVerticalSolidList"/>
    <dgm:cxn modelId="{E0E7339A-C2BC-4200-B441-8700B290A023}" srcId="{1F0D7248-1EBF-4603-8736-C28D0461D248}" destId="{825357F5-2678-4698-9EB0-CFC595954BFB}" srcOrd="0" destOrd="0" parTransId="{CB97AAEB-5104-4CCF-BA0A-B11C7D38C6B6}" sibTransId="{D5515240-00C3-4B35-8F23-8945A2695FDD}"/>
    <dgm:cxn modelId="{E8339EC4-32D8-41E7-A138-4B925800A734}" type="presParOf" srcId="{26EFD328-8073-49D9-8B34-6C479F55EFA9}" destId="{A0691783-01CA-48C2-9984-0D8C977A20FD}" srcOrd="0" destOrd="0" presId="urn:microsoft.com/office/officeart/2018/2/layout/IconVerticalSolidList"/>
    <dgm:cxn modelId="{D5E1DF73-12CC-4D27-BE46-7225E75A9136}" type="presParOf" srcId="{A0691783-01CA-48C2-9984-0D8C977A20FD}" destId="{60620902-037B-4265-88CA-96F3E5FC0DD3}" srcOrd="0" destOrd="0" presId="urn:microsoft.com/office/officeart/2018/2/layout/IconVerticalSolidList"/>
    <dgm:cxn modelId="{6F62E22A-65BE-47EF-B873-4F3EB943052C}" type="presParOf" srcId="{A0691783-01CA-48C2-9984-0D8C977A20FD}" destId="{B7A3CC49-CBF9-4C4B-B31C-7BF07C90B41F}" srcOrd="1" destOrd="0" presId="urn:microsoft.com/office/officeart/2018/2/layout/IconVerticalSolidList"/>
    <dgm:cxn modelId="{C9A1F363-779F-477E-B25D-48E32EE83E7A}" type="presParOf" srcId="{A0691783-01CA-48C2-9984-0D8C977A20FD}" destId="{A1B4C71F-C83A-4709-BEBD-137F370577F1}" srcOrd="2" destOrd="0" presId="urn:microsoft.com/office/officeart/2018/2/layout/IconVerticalSolidList"/>
    <dgm:cxn modelId="{E4FAC2CA-9AF3-4F46-B78A-AFF649F97DD3}" type="presParOf" srcId="{A0691783-01CA-48C2-9984-0D8C977A20FD}" destId="{0E144454-6156-4EC3-8D40-742915DBEE7A}" srcOrd="3" destOrd="0" presId="urn:microsoft.com/office/officeart/2018/2/layout/IconVerticalSolidList"/>
    <dgm:cxn modelId="{8BF56672-A18D-48A8-A289-4D635A7F46DF}" type="presParOf" srcId="{26EFD328-8073-49D9-8B34-6C479F55EFA9}" destId="{BD7D320E-390A-46AA-A546-FFA2010D805B}" srcOrd="1" destOrd="0" presId="urn:microsoft.com/office/officeart/2018/2/layout/IconVerticalSolidList"/>
    <dgm:cxn modelId="{CD58EA5D-46EF-45CC-9F76-EC1E944A8C6E}" type="presParOf" srcId="{26EFD328-8073-49D9-8B34-6C479F55EFA9}" destId="{14DADA53-2CA8-4001-9B8C-712DEF59481A}" srcOrd="2" destOrd="0" presId="urn:microsoft.com/office/officeart/2018/2/layout/IconVerticalSolidList"/>
    <dgm:cxn modelId="{19B132E9-2459-4D48-99C5-F935A4A6482E}" type="presParOf" srcId="{14DADA53-2CA8-4001-9B8C-712DEF59481A}" destId="{1233423D-23DB-46E0-A2D9-2BD13CE75B26}" srcOrd="0" destOrd="0" presId="urn:microsoft.com/office/officeart/2018/2/layout/IconVerticalSolidList"/>
    <dgm:cxn modelId="{F6B22831-E33F-46B4-9920-CDF6D4D03763}" type="presParOf" srcId="{14DADA53-2CA8-4001-9B8C-712DEF59481A}" destId="{68492741-CB43-45FA-8FA5-BEB19C25744C}" srcOrd="1" destOrd="0" presId="urn:microsoft.com/office/officeart/2018/2/layout/IconVerticalSolidList"/>
    <dgm:cxn modelId="{01FB8B0D-E041-4BF6-AFBA-735BBC867010}" type="presParOf" srcId="{14DADA53-2CA8-4001-9B8C-712DEF59481A}" destId="{C5BAAD14-CF89-486F-B93C-3846C2DBB28A}" srcOrd="2" destOrd="0" presId="urn:microsoft.com/office/officeart/2018/2/layout/IconVerticalSolidList"/>
    <dgm:cxn modelId="{29A82A0F-06BE-4137-B0B9-671A99FB73C3}" type="presParOf" srcId="{14DADA53-2CA8-4001-9B8C-712DEF59481A}" destId="{C4CDC93F-896C-4DA8-9F92-6B28F09CC8F3}" srcOrd="3" destOrd="0" presId="urn:microsoft.com/office/officeart/2018/2/layout/IconVerticalSolidList"/>
    <dgm:cxn modelId="{A5BAF2D1-C300-45BA-BCC5-85A1705A1E00}" type="presParOf" srcId="{26EFD328-8073-49D9-8B34-6C479F55EFA9}" destId="{8DADB7C0-609C-4CBC-9823-281A4355262D}" srcOrd="3" destOrd="0" presId="urn:microsoft.com/office/officeart/2018/2/layout/IconVerticalSolidList"/>
    <dgm:cxn modelId="{3402C58E-ECAE-4C67-AC1E-EE33671B403E}" type="presParOf" srcId="{26EFD328-8073-49D9-8B34-6C479F55EFA9}" destId="{880F5991-235A-4B36-9F9F-7341FB28CE5D}" srcOrd="4" destOrd="0" presId="urn:microsoft.com/office/officeart/2018/2/layout/IconVerticalSolidList"/>
    <dgm:cxn modelId="{4E956A35-6DAB-4BF6-9A64-446BB9C78FA1}" type="presParOf" srcId="{880F5991-235A-4B36-9F9F-7341FB28CE5D}" destId="{5342CCD0-9F62-4EB1-BA7F-A0FA8210EF64}" srcOrd="0" destOrd="0" presId="urn:microsoft.com/office/officeart/2018/2/layout/IconVerticalSolidList"/>
    <dgm:cxn modelId="{DB0D3C72-1952-4E47-A3CE-34C14579D11C}" type="presParOf" srcId="{880F5991-235A-4B36-9F9F-7341FB28CE5D}" destId="{1CC30FE0-A436-4DB5-A089-A558054E460D}" srcOrd="1" destOrd="0" presId="urn:microsoft.com/office/officeart/2018/2/layout/IconVerticalSolidList"/>
    <dgm:cxn modelId="{3A0C2806-C873-4FB2-B2F2-CB2D5E5BCE14}" type="presParOf" srcId="{880F5991-235A-4B36-9F9F-7341FB28CE5D}" destId="{32A5FBF1-C5CD-46BD-AA66-7533FFBC428B}" srcOrd="2" destOrd="0" presId="urn:microsoft.com/office/officeart/2018/2/layout/IconVerticalSolidList"/>
    <dgm:cxn modelId="{303C3CB6-49E8-49D4-A97C-1D1FB5C9A4CA}" type="presParOf" srcId="{880F5991-235A-4B36-9F9F-7341FB28CE5D}" destId="{FD506C67-5278-47C4-9A3F-7345A55470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8F1D83-4262-804C-87B6-0D74AE4F559E}">
      <dsp:nvSpPr>
        <dsp:cNvPr id="0" name=""/>
        <dsp:cNvSpPr/>
      </dsp:nvSpPr>
      <dsp:spPr>
        <a:xfrm>
          <a:off x="397549" y="1960"/>
          <a:ext cx="2751906" cy="1651143"/>
        </a:xfrm>
        <a:prstGeom prst="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dirty="0"/>
            <a:t>Dr. Hart is a robotics engineer at the </a:t>
          </a:r>
          <a:r>
            <a:rPr lang="en-US" sz="2000" kern="1200" baseline="0" dirty="0" err="1"/>
            <a:t>NovaTech</a:t>
          </a:r>
          <a:r>
            <a:rPr lang="en-US" sz="2000" kern="1200" baseline="0" dirty="0"/>
            <a:t> company.</a:t>
          </a:r>
          <a:endParaRPr lang="en-US" sz="2000" kern="1200" dirty="0"/>
        </a:p>
      </dsp:txBody>
      <dsp:txXfrm>
        <a:off x="397549" y="1960"/>
        <a:ext cx="2751906" cy="1651143"/>
      </dsp:txXfrm>
    </dsp:sp>
    <dsp:sp modelId="{BE35094D-0EF5-A64D-8776-82C783C49E1E}">
      <dsp:nvSpPr>
        <dsp:cNvPr id="0" name=""/>
        <dsp:cNvSpPr/>
      </dsp:nvSpPr>
      <dsp:spPr>
        <a:xfrm>
          <a:off x="3424646" y="1960"/>
          <a:ext cx="2751906" cy="1651143"/>
        </a:xfrm>
        <a:prstGeom prst="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dirty="0"/>
            <a:t>Both </a:t>
          </a:r>
          <a:r>
            <a:rPr lang="en-US" sz="2000" kern="1200" baseline="0" dirty="0" err="1"/>
            <a:t>Dr.Hart</a:t>
          </a:r>
          <a:r>
            <a:rPr lang="en-US" sz="2000" kern="1200" baseline="0" dirty="0"/>
            <a:t> and some of her work have vanished</a:t>
          </a:r>
          <a:r>
            <a:rPr lang="en-US" sz="1900" kern="1200" baseline="0" dirty="0"/>
            <a:t>.</a:t>
          </a:r>
          <a:endParaRPr lang="en-US" sz="1900" kern="1200" dirty="0"/>
        </a:p>
      </dsp:txBody>
      <dsp:txXfrm>
        <a:off x="3424646" y="1960"/>
        <a:ext cx="2751906" cy="1651143"/>
      </dsp:txXfrm>
    </dsp:sp>
    <dsp:sp modelId="{D826A5E7-FB67-D449-AA23-DAFC54C64F41}">
      <dsp:nvSpPr>
        <dsp:cNvPr id="0" name=""/>
        <dsp:cNvSpPr/>
      </dsp:nvSpPr>
      <dsp:spPr>
        <a:xfrm>
          <a:off x="6451743" y="1960"/>
          <a:ext cx="2751906" cy="1651143"/>
        </a:xfrm>
        <a:prstGeom prst="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dirty="0"/>
            <a:t>One day prior to her disappearance, she was last spotted hurriedly leaving her lab.</a:t>
          </a:r>
          <a:endParaRPr lang="en-US" sz="2000" kern="1200" dirty="0"/>
        </a:p>
      </dsp:txBody>
      <dsp:txXfrm>
        <a:off x="6451743" y="1960"/>
        <a:ext cx="2751906" cy="1651143"/>
      </dsp:txXfrm>
    </dsp:sp>
    <dsp:sp modelId="{ECE54F44-6D99-7E43-9891-1794913A6B31}">
      <dsp:nvSpPr>
        <dsp:cNvPr id="0" name=""/>
        <dsp:cNvSpPr/>
      </dsp:nvSpPr>
      <dsp:spPr>
        <a:xfrm>
          <a:off x="1911098" y="1928295"/>
          <a:ext cx="2751906" cy="1651143"/>
        </a:xfrm>
        <a:prstGeom prst="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dirty="0"/>
            <a:t>During the police search, missing paperwork were found rather than the new piece robots being taken.</a:t>
          </a:r>
          <a:endParaRPr lang="en-US" sz="2000" kern="1200" dirty="0"/>
        </a:p>
      </dsp:txBody>
      <dsp:txXfrm>
        <a:off x="1911098" y="1928295"/>
        <a:ext cx="2751906" cy="1651143"/>
      </dsp:txXfrm>
    </dsp:sp>
    <dsp:sp modelId="{8E80489B-1DFF-CD48-A3EF-0CA8114A8E84}">
      <dsp:nvSpPr>
        <dsp:cNvPr id="0" name=""/>
        <dsp:cNvSpPr/>
      </dsp:nvSpPr>
      <dsp:spPr>
        <a:xfrm>
          <a:off x="4938195" y="1928295"/>
          <a:ext cx="2751906" cy="1651143"/>
        </a:xfrm>
        <a:prstGeom prst="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dirty="0"/>
            <a:t>Numerous evidence has been found in this case, including three primary suspects.</a:t>
          </a:r>
          <a:br>
            <a:rPr lang="en-US" sz="2000" kern="1200" baseline="0" dirty="0"/>
          </a:br>
          <a:endParaRPr lang="en-US" sz="2000" kern="1200" dirty="0"/>
        </a:p>
      </dsp:txBody>
      <dsp:txXfrm>
        <a:off x="4938195" y="1928295"/>
        <a:ext cx="2751906" cy="16511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08D833-FC6C-AF47-90F9-D1A997B2385A}">
      <dsp:nvSpPr>
        <dsp:cNvPr id="0" name=""/>
        <dsp:cNvSpPr/>
      </dsp:nvSpPr>
      <dsp:spPr>
        <a:xfrm>
          <a:off x="0" y="1056779"/>
          <a:ext cx="2612782" cy="1567669"/>
        </a:xfrm>
        <a:prstGeom prst="roundRect">
          <a:avLst>
            <a:gd name="adj" fmla="val 10000"/>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dirty="0"/>
            <a:t>Given that he and Dr. Hart have been long-time rivals and that Dr. Fox has always been envious of her work and has stolen her ideas, he would be the most likely suspect in this case.</a:t>
          </a:r>
          <a:endParaRPr lang="en-US" sz="1500" kern="1200" dirty="0"/>
        </a:p>
      </dsp:txBody>
      <dsp:txXfrm>
        <a:off x="45915" y="1102694"/>
        <a:ext cx="2520952" cy="1475839"/>
      </dsp:txXfrm>
    </dsp:sp>
    <dsp:sp modelId="{0ED501E1-29A4-9C47-AAA8-031FB36236E7}">
      <dsp:nvSpPr>
        <dsp:cNvPr id="0" name=""/>
        <dsp:cNvSpPr/>
      </dsp:nvSpPr>
      <dsp:spPr>
        <a:xfrm rot="21553204">
          <a:off x="2844604" y="1491887"/>
          <a:ext cx="558594" cy="647970"/>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844612" y="1622622"/>
        <a:ext cx="391016" cy="388782"/>
      </dsp:txXfrm>
    </dsp:sp>
    <dsp:sp modelId="{03368E9A-4CD0-164C-AE9D-2CCA48E7BDD8}">
      <dsp:nvSpPr>
        <dsp:cNvPr id="0" name=""/>
        <dsp:cNvSpPr/>
      </dsp:nvSpPr>
      <dsp:spPr>
        <a:xfrm>
          <a:off x="3666636" y="1006865"/>
          <a:ext cx="2612782" cy="1567669"/>
        </a:xfrm>
        <a:prstGeom prst="roundRect">
          <a:avLst>
            <a:gd name="adj" fmla="val 10000"/>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Her personal assistant  Peter is the second suspect because he was the last person she was spotted with and because he has access to her most important documents.</a:t>
          </a:r>
          <a:endParaRPr lang="en-US" sz="1500" kern="1200"/>
        </a:p>
      </dsp:txBody>
      <dsp:txXfrm>
        <a:off x="3712551" y="1052780"/>
        <a:ext cx="2520952" cy="1475839"/>
      </dsp:txXfrm>
    </dsp:sp>
    <dsp:sp modelId="{F8D2A128-4654-4B4F-AB40-441343011597}">
      <dsp:nvSpPr>
        <dsp:cNvPr id="0" name=""/>
        <dsp:cNvSpPr/>
      </dsp:nvSpPr>
      <dsp:spPr>
        <a:xfrm>
          <a:off x="6509343" y="1466714"/>
          <a:ext cx="553909" cy="647970"/>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6509343" y="1596308"/>
        <a:ext cx="387736" cy="388782"/>
      </dsp:txXfrm>
    </dsp:sp>
    <dsp:sp modelId="{16A25E0D-A19A-2C48-89FB-086971F2DB8E}">
      <dsp:nvSpPr>
        <dsp:cNvPr id="0" name=""/>
        <dsp:cNvSpPr/>
      </dsp:nvSpPr>
      <dsp:spPr>
        <a:xfrm>
          <a:off x="7324532" y="1006865"/>
          <a:ext cx="2612782" cy="1567669"/>
        </a:xfrm>
        <a:prstGeom prst="roundRect">
          <a:avLst>
            <a:gd name="adj" fmla="val 10000"/>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baseline="0"/>
            <a:t>The third suspect is Cynthia, her neighbour, who has reported to the police that the night before her disappearance, a black SUV was parked outside Dr. Hart's residence.</a:t>
          </a:r>
          <a:endParaRPr lang="en-US" sz="1500" kern="1200"/>
        </a:p>
      </dsp:txBody>
      <dsp:txXfrm>
        <a:off x="7370447" y="1052780"/>
        <a:ext cx="2520952" cy="14758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8E07DE-5D8B-1D4A-8384-4AE2414C3561}">
      <dsp:nvSpPr>
        <dsp:cNvPr id="0" name=""/>
        <dsp:cNvSpPr/>
      </dsp:nvSpPr>
      <dsp:spPr>
        <a:xfrm>
          <a:off x="0" y="0"/>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1D3D3B-89D2-CF40-A068-77510E28C8FF}">
      <dsp:nvSpPr>
        <dsp:cNvPr id="0" name=""/>
        <dsp:cNvSpPr/>
      </dsp:nvSpPr>
      <dsp:spPr>
        <a:xfrm>
          <a:off x="0" y="0"/>
          <a:ext cx="9601200" cy="895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baseline="0"/>
            <a:t>Some of Dr. Hart's important documents were stolen, and her office was discovered to be trashed.</a:t>
          </a:r>
          <a:endParaRPr lang="en-US" sz="2400" kern="1200"/>
        </a:p>
      </dsp:txBody>
      <dsp:txXfrm>
        <a:off x="0" y="0"/>
        <a:ext cx="9601200" cy="895350"/>
      </dsp:txXfrm>
    </dsp:sp>
    <dsp:sp modelId="{9B69D187-EA5A-A440-B6A1-ED0C66A6AEF5}">
      <dsp:nvSpPr>
        <dsp:cNvPr id="0" name=""/>
        <dsp:cNvSpPr/>
      </dsp:nvSpPr>
      <dsp:spPr>
        <a:xfrm>
          <a:off x="0" y="895350"/>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273FB1-94E6-744D-8C3F-304EA2BA759B}">
      <dsp:nvSpPr>
        <dsp:cNvPr id="0" name=""/>
        <dsp:cNvSpPr/>
      </dsp:nvSpPr>
      <dsp:spPr>
        <a:xfrm>
          <a:off x="0" y="895350"/>
          <a:ext cx="9601200" cy="895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baseline="0"/>
            <a:t>Since Robotics' arms had not been touched, it is clear that they were aware of their significance to Dr. Hart and cared about the workplace.</a:t>
          </a:r>
          <a:endParaRPr lang="en-US" sz="2400" kern="1200"/>
        </a:p>
      </dsp:txBody>
      <dsp:txXfrm>
        <a:off x="0" y="895350"/>
        <a:ext cx="9601200" cy="895350"/>
      </dsp:txXfrm>
    </dsp:sp>
    <dsp:sp modelId="{7BE5280E-46A5-F04E-9553-33CFDED3B44F}">
      <dsp:nvSpPr>
        <dsp:cNvPr id="0" name=""/>
        <dsp:cNvSpPr/>
      </dsp:nvSpPr>
      <dsp:spPr>
        <a:xfrm>
          <a:off x="0" y="1790700"/>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369FC9-7363-0248-9C64-61750D1DEB1A}">
      <dsp:nvSpPr>
        <dsp:cNvPr id="0" name=""/>
        <dsp:cNvSpPr/>
      </dsp:nvSpPr>
      <dsp:spPr>
        <a:xfrm>
          <a:off x="0" y="1790700"/>
          <a:ext cx="9601200" cy="895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baseline="0"/>
            <a:t>It's also very significant to note that Peter was the one who discovered the workplace in ruins.</a:t>
          </a:r>
          <a:endParaRPr lang="en-US" sz="2400" kern="1200"/>
        </a:p>
      </dsp:txBody>
      <dsp:txXfrm>
        <a:off x="0" y="1790700"/>
        <a:ext cx="9601200" cy="895350"/>
      </dsp:txXfrm>
    </dsp:sp>
    <dsp:sp modelId="{70AE431F-C473-224A-87C7-B9898BE9BF7D}">
      <dsp:nvSpPr>
        <dsp:cNvPr id="0" name=""/>
        <dsp:cNvSpPr/>
      </dsp:nvSpPr>
      <dsp:spPr>
        <a:xfrm>
          <a:off x="0" y="2686050"/>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800430-4F27-BB41-AC80-6336BBF3D4EB}">
      <dsp:nvSpPr>
        <dsp:cNvPr id="0" name=""/>
        <dsp:cNvSpPr/>
      </dsp:nvSpPr>
      <dsp:spPr>
        <a:xfrm>
          <a:off x="0" y="2686050"/>
          <a:ext cx="9601200" cy="895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baseline="0"/>
            <a:t>Peter has also stated that he recalls Dr. Hart being anxious about a crucial appointment with a certain individual prior to her disappearance.</a:t>
          </a:r>
          <a:endParaRPr lang="en-US" sz="2400" kern="1200"/>
        </a:p>
      </dsp:txBody>
      <dsp:txXfrm>
        <a:off x="0" y="2686050"/>
        <a:ext cx="9601200" cy="8953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810B4B-2F64-400F-9D0F-EBF43F824618}">
      <dsp:nvSpPr>
        <dsp:cNvPr id="0" name=""/>
        <dsp:cNvSpPr/>
      </dsp:nvSpPr>
      <dsp:spPr>
        <a:xfrm>
          <a:off x="915389" y="632537"/>
          <a:ext cx="1248817" cy="12488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A64AF096-4830-4E21-84E1-71F6AA7CDD4F}">
      <dsp:nvSpPr>
        <dsp:cNvPr id="0" name=""/>
        <dsp:cNvSpPr/>
      </dsp:nvSpPr>
      <dsp:spPr>
        <a:xfrm>
          <a:off x="152223" y="2228862"/>
          <a:ext cx="27751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baseline="0" dirty="0"/>
            <a:t>The authorities were intrigued by a piece of paper they discovered in Dr. Hart's office since it contained frightening material advising her to withdraw from her work.</a:t>
          </a:r>
          <a:endParaRPr lang="en-US" sz="1100" kern="1200" dirty="0"/>
        </a:p>
      </dsp:txBody>
      <dsp:txXfrm>
        <a:off x="152223" y="2228862"/>
        <a:ext cx="2775150" cy="720000"/>
      </dsp:txXfrm>
    </dsp:sp>
    <dsp:sp modelId="{C89700A2-10C9-4881-96D5-DAB4C6636284}">
      <dsp:nvSpPr>
        <dsp:cNvPr id="0" name=""/>
        <dsp:cNvSpPr/>
      </dsp:nvSpPr>
      <dsp:spPr>
        <a:xfrm>
          <a:off x="4176191" y="632537"/>
          <a:ext cx="1248817" cy="12488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26C2C8DF-4965-4B28-82C8-FF54CF440690}">
      <dsp:nvSpPr>
        <dsp:cNvPr id="0" name=""/>
        <dsp:cNvSpPr/>
      </dsp:nvSpPr>
      <dsp:spPr>
        <a:xfrm>
          <a:off x="3413025" y="2228862"/>
          <a:ext cx="27751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baseline="0"/>
            <a:t>Peter has also told the authorities that Dr. Hart has been receiving threatening letters from a different corporation as a result of her exposing their mistreatment of their extremely clever robots.</a:t>
          </a:r>
          <a:endParaRPr lang="en-US" sz="1100" kern="1200"/>
        </a:p>
      </dsp:txBody>
      <dsp:txXfrm>
        <a:off x="3413025" y="2228862"/>
        <a:ext cx="2775150" cy="720000"/>
      </dsp:txXfrm>
    </dsp:sp>
    <dsp:sp modelId="{66C3B1EF-7DDC-46E1-BA7A-4963FC318FE9}">
      <dsp:nvSpPr>
        <dsp:cNvPr id="0" name=""/>
        <dsp:cNvSpPr/>
      </dsp:nvSpPr>
      <dsp:spPr>
        <a:xfrm>
          <a:off x="7436992" y="632537"/>
          <a:ext cx="1248817" cy="12488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D30AD40C-B7D7-472C-88FE-986D199E12C0}">
      <dsp:nvSpPr>
        <dsp:cNvPr id="0" name=""/>
        <dsp:cNvSpPr/>
      </dsp:nvSpPr>
      <dsp:spPr>
        <a:xfrm>
          <a:off x="6673826" y="2228862"/>
          <a:ext cx="27751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baseline="0"/>
            <a:t>On the etchical handling of AI in manufacturing, Dr. Hart has authored an article. According to this magazine, there are worries concerning a well-known company's treatment of robots (Hart 2020).</a:t>
          </a:r>
          <a:endParaRPr lang="en-US" sz="1100" kern="1200"/>
        </a:p>
      </dsp:txBody>
      <dsp:txXfrm>
        <a:off x="6673826" y="2228862"/>
        <a:ext cx="277515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EEB143-6B35-4B44-B202-C52F5D26D922}">
      <dsp:nvSpPr>
        <dsp:cNvPr id="0" name=""/>
        <dsp:cNvSpPr/>
      </dsp:nvSpPr>
      <dsp:spPr>
        <a:xfrm>
          <a:off x="185555" y="1390634"/>
          <a:ext cx="800131" cy="80013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FAA887-1DD7-4E6A-8999-E0149DFB984A}">
      <dsp:nvSpPr>
        <dsp:cNvPr id="0" name=""/>
        <dsp:cNvSpPr/>
      </dsp:nvSpPr>
      <dsp:spPr>
        <a:xfrm>
          <a:off x="353583" y="1558661"/>
          <a:ext cx="464076" cy="4640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A24A93-8A7F-4771-876A-0D5B24F554E1}">
      <dsp:nvSpPr>
        <dsp:cNvPr id="0" name=""/>
        <dsp:cNvSpPr/>
      </dsp:nvSpPr>
      <dsp:spPr>
        <a:xfrm>
          <a:off x="1157144" y="1390634"/>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AutomaBot has been the target of numerous further charges. ForTeeToo (2024) tweeted that AutomaBot industries had not been paying the robots without providing an explanation.</a:t>
          </a:r>
        </a:p>
      </dsp:txBody>
      <dsp:txXfrm>
        <a:off x="1157144" y="1390634"/>
        <a:ext cx="1886024" cy="800131"/>
      </dsp:txXfrm>
    </dsp:sp>
    <dsp:sp modelId="{C538CF64-39BC-409A-8B47-2BBD5ADCC4A3}">
      <dsp:nvSpPr>
        <dsp:cNvPr id="0" name=""/>
        <dsp:cNvSpPr/>
      </dsp:nvSpPr>
      <dsp:spPr>
        <a:xfrm>
          <a:off x="3371793" y="1390634"/>
          <a:ext cx="800131" cy="80013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CA287D-D6E7-46A1-9DBE-D5A012AADB7D}">
      <dsp:nvSpPr>
        <dsp:cNvPr id="0" name=""/>
        <dsp:cNvSpPr/>
      </dsp:nvSpPr>
      <dsp:spPr>
        <a:xfrm>
          <a:off x="3539821" y="1558661"/>
          <a:ext cx="464076" cy="4640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A84B3A-1E33-4CBF-9D38-3DE74FE23182}">
      <dsp:nvSpPr>
        <dsp:cNvPr id="0" name=""/>
        <dsp:cNvSpPr/>
      </dsp:nvSpPr>
      <dsp:spPr>
        <a:xfrm>
          <a:off x="4343382" y="1390634"/>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Doctor Hart was the one who discovered AutomaBot, the corporation that had been mistreating the robots. (2020, Cloner)</a:t>
          </a:r>
        </a:p>
      </dsp:txBody>
      <dsp:txXfrm>
        <a:off x="4343382" y="1390634"/>
        <a:ext cx="1886024" cy="800131"/>
      </dsp:txXfrm>
    </dsp:sp>
    <dsp:sp modelId="{92100BF1-C57E-4AC5-8F55-F5256F4B13C8}">
      <dsp:nvSpPr>
        <dsp:cNvPr id="0" name=""/>
        <dsp:cNvSpPr/>
      </dsp:nvSpPr>
      <dsp:spPr>
        <a:xfrm>
          <a:off x="6558031" y="1390634"/>
          <a:ext cx="800131" cy="80013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8F7000-C0E2-499D-B580-C389E63C8513}">
      <dsp:nvSpPr>
        <dsp:cNvPr id="0" name=""/>
        <dsp:cNvSpPr/>
      </dsp:nvSpPr>
      <dsp:spPr>
        <a:xfrm>
          <a:off x="6726059" y="1558661"/>
          <a:ext cx="464076" cy="4640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57B966-ED5F-4E0E-B0FD-34261B2181B7}">
      <dsp:nvSpPr>
        <dsp:cNvPr id="0" name=""/>
        <dsp:cNvSpPr/>
      </dsp:nvSpPr>
      <dsp:spPr>
        <a:xfrm>
          <a:off x="7529619" y="1390634"/>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In addition to mistreating the robots, the AutmaBot has been overworking them without providing a safe working environment, as demonstrated in another article. June 2024 (Badawi, I.).</a:t>
          </a:r>
        </a:p>
      </dsp:txBody>
      <dsp:txXfrm>
        <a:off x="7529619" y="1390634"/>
        <a:ext cx="1886024" cy="8001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620902-037B-4265-88CA-96F3E5FC0DD3}">
      <dsp:nvSpPr>
        <dsp:cNvPr id="0" name=""/>
        <dsp:cNvSpPr/>
      </dsp:nvSpPr>
      <dsp:spPr>
        <a:xfrm>
          <a:off x="0" y="437"/>
          <a:ext cx="9601200" cy="10230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A3CC49-CBF9-4C4B-B31C-7BF07C90B41F}">
      <dsp:nvSpPr>
        <dsp:cNvPr id="0" name=""/>
        <dsp:cNvSpPr/>
      </dsp:nvSpPr>
      <dsp:spPr>
        <a:xfrm>
          <a:off x="309459" y="230613"/>
          <a:ext cx="562654" cy="5626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144454-6156-4EC3-8D40-742915DBEE7A}">
      <dsp:nvSpPr>
        <dsp:cNvPr id="0" name=""/>
        <dsp:cNvSpPr/>
      </dsp:nvSpPr>
      <dsp:spPr>
        <a:xfrm>
          <a:off x="1181573" y="437"/>
          <a:ext cx="8419626" cy="1023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268" tIns="108268" rIns="108268" bIns="108268" numCol="1" spcCol="1270" anchor="ctr" anchorCtr="0">
          <a:noAutofit/>
        </a:bodyPr>
        <a:lstStyle/>
        <a:p>
          <a:pPr marL="0" lvl="0" indent="0" algn="l" defTabSz="622300">
            <a:lnSpc>
              <a:spcPct val="100000"/>
            </a:lnSpc>
            <a:spcBef>
              <a:spcPct val="0"/>
            </a:spcBef>
            <a:spcAft>
              <a:spcPct val="35000"/>
            </a:spcAft>
            <a:buNone/>
          </a:pPr>
          <a:r>
            <a:rPr lang="en-US" sz="1400" kern="1200" baseline="0"/>
            <a:t>Ultimately, I believe that Dr. Fox, Peter, and Cynthia are all involved in Cynthia's disappearance, even though I mostly rely on Dr. Fox to be the primary character. In my view, Dr. Fox wanted Dr. Hart to vanish because she was more successful than he was, sharper, and had more clients who liked her work. Nonetheless, I believe Peter had a significant role in this surge; in my view, he supplied Dr. Fox with inside information.</a:t>
          </a:r>
          <a:endParaRPr lang="en-US" sz="1400" kern="1200"/>
        </a:p>
      </dsp:txBody>
      <dsp:txXfrm>
        <a:off x="1181573" y="437"/>
        <a:ext cx="8419626" cy="1023007"/>
      </dsp:txXfrm>
    </dsp:sp>
    <dsp:sp modelId="{1233423D-23DB-46E0-A2D9-2BD13CE75B26}">
      <dsp:nvSpPr>
        <dsp:cNvPr id="0" name=""/>
        <dsp:cNvSpPr/>
      </dsp:nvSpPr>
      <dsp:spPr>
        <a:xfrm>
          <a:off x="0" y="1279196"/>
          <a:ext cx="9601200" cy="10230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492741-CB43-45FA-8FA5-BEB19C25744C}">
      <dsp:nvSpPr>
        <dsp:cNvPr id="0" name=""/>
        <dsp:cNvSpPr/>
      </dsp:nvSpPr>
      <dsp:spPr>
        <a:xfrm>
          <a:off x="309459" y="1509372"/>
          <a:ext cx="562654" cy="5626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CDC93F-896C-4DA8-9F92-6B28F09CC8F3}">
      <dsp:nvSpPr>
        <dsp:cNvPr id="0" name=""/>
        <dsp:cNvSpPr/>
      </dsp:nvSpPr>
      <dsp:spPr>
        <a:xfrm>
          <a:off x="1181573" y="1279196"/>
          <a:ext cx="8419626" cy="1023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268" tIns="108268" rIns="108268" bIns="108268" numCol="1" spcCol="1270" anchor="ctr" anchorCtr="0">
          <a:noAutofit/>
        </a:bodyPr>
        <a:lstStyle/>
        <a:p>
          <a:pPr marL="0" lvl="0" indent="0" algn="l" defTabSz="622300">
            <a:lnSpc>
              <a:spcPct val="100000"/>
            </a:lnSpc>
            <a:spcBef>
              <a:spcPct val="0"/>
            </a:spcBef>
            <a:spcAft>
              <a:spcPct val="35000"/>
            </a:spcAft>
            <a:buNone/>
          </a:pPr>
          <a:r>
            <a:rPr lang="en-US" sz="1400" kern="1200" baseline="0"/>
            <a:t>The black SUV Cynthia mentioned was, in my opinion, unquestionably Dr. Foxes's, who was searching for Dr. Hart and waiting for the ideal moment to kidnap her.</a:t>
          </a:r>
          <a:endParaRPr lang="en-US" sz="1400" kern="1200"/>
        </a:p>
      </dsp:txBody>
      <dsp:txXfrm>
        <a:off x="1181573" y="1279196"/>
        <a:ext cx="8419626" cy="1023007"/>
      </dsp:txXfrm>
    </dsp:sp>
    <dsp:sp modelId="{5342CCD0-9F62-4EB1-BA7F-A0FA8210EF64}">
      <dsp:nvSpPr>
        <dsp:cNvPr id="0" name=""/>
        <dsp:cNvSpPr/>
      </dsp:nvSpPr>
      <dsp:spPr>
        <a:xfrm>
          <a:off x="0" y="2557955"/>
          <a:ext cx="9601200" cy="10230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C30FE0-A436-4DB5-A089-A558054E460D}">
      <dsp:nvSpPr>
        <dsp:cNvPr id="0" name=""/>
        <dsp:cNvSpPr/>
      </dsp:nvSpPr>
      <dsp:spPr>
        <a:xfrm>
          <a:off x="309459" y="2788132"/>
          <a:ext cx="562654" cy="5626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506C67-5278-47C4-9A3F-7345A5547019}">
      <dsp:nvSpPr>
        <dsp:cNvPr id="0" name=""/>
        <dsp:cNvSpPr/>
      </dsp:nvSpPr>
      <dsp:spPr>
        <a:xfrm>
          <a:off x="1181573" y="2557955"/>
          <a:ext cx="8419626" cy="1023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268" tIns="108268" rIns="108268" bIns="108268" numCol="1" spcCol="1270" anchor="ctr" anchorCtr="0">
          <a:noAutofit/>
        </a:bodyPr>
        <a:lstStyle/>
        <a:p>
          <a:pPr marL="0" lvl="0" indent="0" algn="l" defTabSz="622300">
            <a:lnSpc>
              <a:spcPct val="100000"/>
            </a:lnSpc>
            <a:spcBef>
              <a:spcPct val="0"/>
            </a:spcBef>
            <a:spcAft>
              <a:spcPct val="35000"/>
            </a:spcAft>
            <a:buNone/>
          </a:pPr>
          <a:r>
            <a:rPr lang="en-US" sz="1400" kern="1200" baseline="0"/>
            <a:t>Additionally, he was aware that if he took the robotics arms, people would be certain that he was involved in her case. For this reason, he made Peter, a reliable employee, get all the information he needed about her next project so he could complete it in his own business and make it appear as though he created it himself.</a:t>
          </a:r>
          <a:endParaRPr lang="en-US" sz="1400" kern="1200"/>
        </a:p>
      </dsp:txBody>
      <dsp:txXfrm>
        <a:off x="1181573" y="2557955"/>
        <a:ext cx="8419626" cy="102300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smtClean="0"/>
              <a:pPr/>
              <a:t>3/24/25</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smtClean="0"/>
              <a:pPr/>
              <a:t>‹#›</a:t>
            </a:fld>
            <a:endParaRPr lang="en-US" dirty="0"/>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7326501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3/24/25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589115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smtClean="0"/>
              <a:pPr/>
              <a:t>3/24/25</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388111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3/24/25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263422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3/24/25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237480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3/24/25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828375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3/24/25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95070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3/24/25</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277649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3/24/25</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58512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3/24/25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409143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3/24/25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9024047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smtClean="0"/>
              <a:pPr/>
              <a:t>3/24/25</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5149085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4.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4.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4.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TxuqlsO8f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093E9-EAD8-7F66-E94F-03AD7B309A99}"/>
              </a:ext>
            </a:extLst>
          </p:cNvPr>
          <p:cNvSpPr>
            <a:spLocks noGrp="1"/>
          </p:cNvSpPr>
          <p:nvPr>
            <p:ph type="ctrTitle"/>
          </p:nvPr>
        </p:nvSpPr>
        <p:spPr>
          <a:xfrm>
            <a:off x="1478522" y="1480930"/>
            <a:ext cx="5301138" cy="3254321"/>
          </a:xfrm>
        </p:spPr>
        <p:txBody>
          <a:bodyPr>
            <a:normAutofit/>
          </a:bodyPr>
          <a:lstStyle/>
          <a:p>
            <a:pPr algn="l"/>
            <a:r>
              <a:rPr lang="en-US" sz="5600" dirty="0"/>
              <a:t>The Disappearance of Dr hart</a:t>
            </a:r>
          </a:p>
        </p:txBody>
      </p:sp>
      <p:sp>
        <p:nvSpPr>
          <p:cNvPr id="3" name="Subtitle 2">
            <a:extLst>
              <a:ext uri="{FF2B5EF4-FFF2-40B4-BE49-F238E27FC236}">
                <a16:creationId xmlns:a16="http://schemas.microsoft.com/office/drawing/2014/main" id="{F0DFD06E-4FCD-2241-7C85-075DD8A931A4}"/>
              </a:ext>
            </a:extLst>
          </p:cNvPr>
          <p:cNvSpPr>
            <a:spLocks noGrp="1"/>
          </p:cNvSpPr>
          <p:nvPr>
            <p:ph type="subTitle" idx="1"/>
          </p:nvPr>
        </p:nvSpPr>
        <p:spPr>
          <a:xfrm>
            <a:off x="1478524" y="4804850"/>
            <a:ext cx="5284876" cy="1086237"/>
          </a:xfrm>
        </p:spPr>
        <p:txBody>
          <a:bodyPr>
            <a:normAutofit/>
          </a:bodyPr>
          <a:lstStyle/>
          <a:p>
            <a:pPr algn="l">
              <a:lnSpc>
                <a:spcPct val="102000"/>
              </a:lnSpc>
              <a:spcAft>
                <a:spcPts val="600"/>
              </a:spcAft>
            </a:pPr>
            <a:r>
              <a:rPr lang="en-US" sz="1100" dirty="0">
                <a:solidFill>
                  <a:schemeClr val="tx1">
                    <a:lumMod val="95000"/>
                  </a:schemeClr>
                </a:solidFill>
              </a:rPr>
              <a:t>Student Name-</a:t>
            </a:r>
            <a:r>
              <a:rPr lang="en-US" sz="1100" dirty="0" err="1">
                <a:solidFill>
                  <a:schemeClr val="tx1">
                    <a:lumMod val="95000"/>
                  </a:schemeClr>
                </a:solidFill>
              </a:rPr>
              <a:t>Hazalia</a:t>
            </a:r>
            <a:r>
              <a:rPr lang="en-US" sz="1100" dirty="0">
                <a:solidFill>
                  <a:schemeClr val="tx1">
                    <a:lumMod val="95000"/>
                  </a:schemeClr>
                </a:solidFill>
              </a:rPr>
              <a:t>-</a:t>
            </a:r>
            <a:r>
              <a:rPr lang="en-US" sz="1100" dirty="0" err="1">
                <a:solidFill>
                  <a:schemeClr val="tx1">
                    <a:lumMod val="95000"/>
                  </a:schemeClr>
                </a:solidFill>
              </a:rPr>
              <a:t>Lilyanova</a:t>
            </a:r>
            <a:r>
              <a:rPr lang="en-US" sz="1100" dirty="0">
                <a:solidFill>
                  <a:schemeClr val="tx1">
                    <a:lumMod val="95000"/>
                  </a:schemeClr>
                </a:solidFill>
              </a:rPr>
              <a:t> Spirova</a:t>
            </a:r>
          </a:p>
          <a:p>
            <a:pPr algn="l">
              <a:lnSpc>
                <a:spcPct val="102000"/>
              </a:lnSpc>
              <a:spcAft>
                <a:spcPts val="600"/>
              </a:spcAft>
            </a:pPr>
            <a:r>
              <a:rPr lang="en-US" sz="1100" dirty="0">
                <a:solidFill>
                  <a:schemeClr val="tx1">
                    <a:lumMod val="95000"/>
                  </a:schemeClr>
                </a:solidFill>
              </a:rPr>
              <a:t>Student Number-2423206</a:t>
            </a:r>
          </a:p>
          <a:p>
            <a:pPr algn="l">
              <a:lnSpc>
                <a:spcPct val="102000"/>
              </a:lnSpc>
              <a:spcAft>
                <a:spcPts val="600"/>
              </a:spcAft>
            </a:pPr>
            <a:r>
              <a:rPr lang="en-US" sz="1100" dirty="0">
                <a:solidFill>
                  <a:schemeClr val="tx1">
                    <a:lumMod val="95000"/>
                  </a:schemeClr>
                </a:solidFill>
              </a:rPr>
              <a:t>Module Name-Academic Skills For Digital Era (BMSW4013)</a:t>
            </a:r>
          </a:p>
          <a:p>
            <a:pPr algn="l">
              <a:lnSpc>
                <a:spcPct val="102000"/>
              </a:lnSpc>
              <a:spcAft>
                <a:spcPts val="600"/>
              </a:spcAft>
            </a:pPr>
            <a:r>
              <a:rPr lang="en-US" sz="1100" dirty="0">
                <a:solidFill>
                  <a:schemeClr val="tx1">
                    <a:lumMod val="95000"/>
                  </a:schemeClr>
                </a:solidFill>
              </a:rPr>
              <a:t>Tutor-Ffion </a:t>
            </a:r>
            <a:r>
              <a:rPr lang="en-US" sz="1100" dirty="0" err="1">
                <a:solidFill>
                  <a:schemeClr val="tx1">
                    <a:lumMod val="95000"/>
                  </a:schemeClr>
                </a:solidFill>
              </a:rPr>
              <a:t>Cumberpatch</a:t>
            </a:r>
            <a:endParaRPr lang="en-US" sz="1100" dirty="0">
              <a:solidFill>
                <a:schemeClr val="tx1">
                  <a:lumMod val="95000"/>
                </a:schemeClr>
              </a:solidFill>
            </a:endParaRPr>
          </a:p>
        </p:txBody>
      </p:sp>
      <p:pic>
        <p:nvPicPr>
          <p:cNvPr id="4" name="Picture 3">
            <a:extLst>
              <a:ext uri="{FF2B5EF4-FFF2-40B4-BE49-F238E27FC236}">
                <a16:creationId xmlns:a16="http://schemas.microsoft.com/office/drawing/2014/main" id="{6B9348C0-00C5-7053-E8E4-3B083EC22D09}"/>
              </a:ext>
            </a:extLst>
          </p:cNvPr>
          <p:cNvPicPr>
            <a:picLocks noChangeAspect="1"/>
          </p:cNvPicPr>
          <p:nvPr/>
        </p:nvPicPr>
        <p:blipFill>
          <a:blip r:embed="rId2"/>
          <a:srcRect l="13973" r="13612"/>
          <a:stretch/>
        </p:blipFill>
        <p:spPr>
          <a:xfrm>
            <a:off x="7225748" y="10"/>
            <a:ext cx="4966252" cy="6857990"/>
          </a:xfrm>
          <a:prstGeom prst="rect">
            <a:avLst/>
          </a:prstGeom>
        </p:spPr>
      </p:pic>
    </p:spTree>
    <p:extLst>
      <p:ext uri="{BB962C8B-B14F-4D97-AF65-F5344CB8AC3E}">
        <p14:creationId xmlns:p14="http://schemas.microsoft.com/office/powerpoint/2010/main" val="18034863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09B2B-F678-B08A-321D-DC7697E3EA94}"/>
              </a:ext>
            </a:extLst>
          </p:cNvPr>
          <p:cNvSpPr>
            <a:spLocks noGrp="1"/>
          </p:cNvSpPr>
          <p:nvPr>
            <p:ph type="title"/>
          </p:nvPr>
        </p:nvSpPr>
        <p:spPr/>
        <p:txBody>
          <a:bodyPr>
            <a:normAutofit/>
          </a:bodyPr>
          <a:lstStyle/>
          <a:p>
            <a:r>
              <a:rPr lang="en-US" dirty="0">
                <a:latin typeface="Andale Mono" panose="020B0509000000000004" pitchFamily="49" charset="0"/>
              </a:rPr>
              <a:t>Introduction</a:t>
            </a:r>
          </a:p>
        </p:txBody>
      </p:sp>
      <p:graphicFrame>
        <p:nvGraphicFramePr>
          <p:cNvPr id="5" name="Content Placeholder 2">
            <a:extLst>
              <a:ext uri="{FF2B5EF4-FFF2-40B4-BE49-F238E27FC236}">
                <a16:creationId xmlns:a16="http://schemas.microsoft.com/office/drawing/2014/main" id="{786208F1-0C70-8692-900A-9F4AD38D6C9A}"/>
              </a:ext>
            </a:extLst>
          </p:cNvPr>
          <p:cNvGraphicFramePr>
            <a:graphicFrameLocks noGrp="1"/>
          </p:cNvGraphicFramePr>
          <p:nvPr>
            <p:ph idx="1"/>
            <p:extLst>
              <p:ext uri="{D42A27DB-BD31-4B8C-83A1-F6EECF244321}">
                <p14:modId xmlns:p14="http://schemas.microsoft.com/office/powerpoint/2010/main" val="1012904374"/>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E4B54FBB-B896-7C2F-6E08-14B567C6EC4D}"/>
              </a:ext>
            </a:extLst>
          </p:cNvPr>
          <p:cNvPicPr>
            <a:picLocks noChangeAspect="1"/>
          </p:cNvPicPr>
          <p:nvPr/>
        </p:nvPicPr>
        <p:blipFill>
          <a:blip r:embed="rId7">
            <a:alphaModFix/>
            <a:extLst>
              <a:ext uri="{BEBA8EAE-BF5A-486C-A8C5-ECC9F3942E4B}">
                <a14:imgProps xmlns:a14="http://schemas.microsoft.com/office/drawing/2010/main">
                  <a14:imgLayer r:embed="rId8">
                    <a14:imgEffect>
                      <a14:saturation sat="91000"/>
                    </a14:imgEffect>
                  </a14:imgLayer>
                </a14:imgProps>
              </a:ext>
            </a:extLst>
          </a:blip>
          <a:stretch>
            <a:fillRect/>
          </a:stretch>
        </p:blipFill>
        <p:spPr>
          <a:xfrm>
            <a:off x="10179065" y="208635"/>
            <a:ext cx="2012935" cy="2077365"/>
          </a:xfrm>
          <a:prstGeom prst="rect">
            <a:avLst/>
          </a:prstGeom>
          <a:effectLst>
            <a:outerShdw blurRad="50800" dist="50800" dir="5400000" algn="ctr" rotWithShape="0">
              <a:srgbClr val="000000"/>
            </a:outerShdw>
            <a:reflection stA="45000" endPos="65000" dist="50800" dir="5400000" sy="-100000" algn="bl" rotWithShape="0"/>
            <a:softEdge rad="533549"/>
          </a:effectLst>
        </p:spPr>
      </p:pic>
    </p:spTree>
    <p:extLst>
      <p:ext uri="{BB962C8B-B14F-4D97-AF65-F5344CB8AC3E}">
        <p14:creationId xmlns:p14="http://schemas.microsoft.com/office/powerpoint/2010/main" val="4279693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1"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Graphic spid="5" grpId="1">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2D94C-7062-D9B6-FD39-9A56EB60682D}"/>
              </a:ext>
            </a:extLst>
          </p:cNvPr>
          <p:cNvSpPr>
            <a:spLocks noGrp="1"/>
          </p:cNvSpPr>
          <p:nvPr>
            <p:ph type="title"/>
          </p:nvPr>
        </p:nvSpPr>
        <p:spPr>
          <a:xfrm>
            <a:off x="643467" y="685800"/>
            <a:ext cx="10905066" cy="1485900"/>
          </a:xfrm>
          <a:noFill/>
        </p:spPr>
        <p:txBody>
          <a:bodyPr>
            <a:normAutofit/>
          </a:bodyPr>
          <a:lstStyle/>
          <a:p>
            <a:pPr algn="ctr"/>
            <a:r>
              <a:rPr lang="en-US"/>
              <a:t>Suspects:</a:t>
            </a:r>
          </a:p>
        </p:txBody>
      </p:sp>
      <p:graphicFrame>
        <p:nvGraphicFramePr>
          <p:cNvPr id="21" name="Content Placeholder 2">
            <a:extLst>
              <a:ext uri="{FF2B5EF4-FFF2-40B4-BE49-F238E27FC236}">
                <a16:creationId xmlns:a16="http://schemas.microsoft.com/office/drawing/2014/main" id="{3B00C747-4DDB-D034-641C-536690199B1B}"/>
              </a:ext>
            </a:extLst>
          </p:cNvPr>
          <p:cNvGraphicFramePr>
            <a:graphicFrameLocks noGrp="1"/>
          </p:cNvGraphicFramePr>
          <p:nvPr>
            <p:ph idx="1"/>
            <p:extLst>
              <p:ext uri="{D42A27DB-BD31-4B8C-83A1-F6EECF244321}">
                <p14:modId xmlns:p14="http://schemas.microsoft.com/office/powerpoint/2010/main" val="37802273"/>
              </p:ext>
            </p:extLst>
          </p:nvPr>
        </p:nvGraphicFramePr>
        <p:xfrm>
          <a:off x="1122972" y="2286000"/>
          <a:ext cx="9946056"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586A6477-2021-FFBB-C7A1-67FA014C1F8F}"/>
              </a:ext>
            </a:extLst>
          </p:cNvPr>
          <p:cNvPicPr>
            <a:picLocks noChangeAspect="1"/>
          </p:cNvPicPr>
          <p:nvPr/>
        </p:nvPicPr>
        <p:blipFill rotWithShape="1">
          <a:blip r:embed="rId7"/>
          <a:srcRect l="5634" t="-8108" r="-5634" b="8108"/>
          <a:stretch/>
        </p:blipFill>
        <p:spPr>
          <a:xfrm>
            <a:off x="0" y="96752"/>
            <a:ext cx="2556010" cy="2663995"/>
          </a:xfrm>
          <a:prstGeom prst="rect">
            <a:avLst/>
          </a:prstGeom>
          <a:noFill/>
          <a:effectLst>
            <a:outerShdw dist="50800" dir="5400000" sx="1000" sy="1000" algn="ctr" rotWithShape="0">
              <a:srgbClr val="000000"/>
            </a:outerShdw>
            <a:reflection stA="0" endPos="0" dist="50800" dir="5400000" sy="-100000" algn="bl" rotWithShape="0"/>
            <a:softEdge rad="548398"/>
          </a:effectLst>
        </p:spPr>
      </p:pic>
    </p:spTree>
    <p:extLst>
      <p:ext uri="{BB962C8B-B14F-4D97-AF65-F5344CB8AC3E}">
        <p14:creationId xmlns:p14="http://schemas.microsoft.com/office/powerpoint/2010/main" val="1023648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500"/>
                                        <p:tgtEl>
                                          <p:spTgt spid="21"/>
                                        </p:tgtEl>
                                        <p:attrNameLst>
                                          <p:attrName>ppt_y</p:attrName>
                                        </p:attrNameLst>
                                      </p:cBhvr>
                                      <p:tavLst>
                                        <p:tav tm="0">
                                          <p:val>
                                            <p:strVal val="#ppt_y+#ppt_h*1.125000"/>
                                          </p:val>
                                        </p:tav>
                                        <p:tav tm="100000">
                                          <p:val>
                                            <p:strVal val="#ppt_y"/>
                                          </p:val>
                                        </p:tav>
                                      </p:tavLst>
                                    </p:anim>
                                    <p:animEffect transition="in" filter="wipe(up)">
                                      <p:cBhvr>
                                        <p:cTn id="8"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1"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9041C-09A1-6CFE-90CB-4CE77D384D0E}"/>
              </a:ext>
            </a:extLst>
          </p:cNvPr>
          <p:cNvSpPr>
            <a:spLocks noGrp="1"/>
          </p:cNvSpPr>
          <p:nvPr>
            <p:ph type="title"/>
          </p:nvPr>
        </p:nvSpPr>
        <p:spPr/>
        <p:txBody>
          <a:bodyPr/>
          <a:lstStyle/>
          <a:p>
            <a:pPr algn="ctr"/>
            <a:r>
              <a:rPr lang="en-US"/>
              <a:t>Evidence 1</a:t>
            </a:r>
            <a:endParaRPr lang="en-US" dirty="0"/>
          </a:p>
        </p:txBody>
      </p:sp>
      <p:graphicFrame>
        <p:nvGraphicFramePr>
          <p:cNvPr id="17" name="Content Placeholder 2">
            <a:extLst>
              <a:ext uri="{FF2B5EF4-FFF2-40B4-BE49-F238E27FC236}">
                <a16:creationId xmlns:a16="http://schemas.microsoft.com/office/drawing/2014/main" id="{D2C32631-F927-FD5C-391D-3676F71C674E}"/>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39CE49F1-9CA4-C370-CE48-0727AFAD9F15}"/>
              </a:ext>
            </a:extLst>
          </p:cNvPr>
          <p:cNvPicPr>
            <a:picLocks noChangeAspect="1"/>
          </p:cNvPicPr>
          <p:nvPr/>
        </p:nvPicPr>
        <p:blipFill>
          <a:blip r:embed="rId7"/>
          <a:stretch>
            <a:fillRect/>
          </a:stretch>
        </p:blipFill>
        <p:spPr>
          <a:xfrm rot="16200000">
            <a:off x="456575" y="341651"/>
            <a:ext cx="1830049" cy="1830049"/>
          </a:xfrm>
          <a:prstGeom prst="rect">
            <a:avLst/>
          </a:prstGeom>
        </p:spPr>
      </p:pic>
    </p:spTree>
    <p:extLst>
      <p:ext uri="{BB962C8B-B14F-4D97-AF65-F5344CB8AC3E}">
        <p14:creationId xmlns:p14="http://schemas.microsoft.com/office/powerpoint/2010/main" val="1911404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down)">
                                      <p:cBhvr>
                                        <p:cTn id="7" dur="580">
                                          <p:stCondLst>
                                            <p:cond delay="0"/>
                                          </p:stCondLst>
                                        </p:cTn>
                                        <p:tgtEl>
                                          <p:spTgt spid="17"/>
                                        </p:tgtEl>
                                      </p:cBhvr>
                                    </p:animEffect>
                                    <p:anim calcmode="lin" valueType="num">
                                      <p:cBhvr>
                                        <p:cTn id="8"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13" dur="26">
                                          <p:stCondLst>
                                            <p:cond delay="650"/>
                                          </p:stCondLst>
                                        </p:cTn>
                                        <p:tgtEl>
                                          <p:spTgt spid="17"/>
                                        </p:tgtEl>
                                      </p:cBhvr>
                                      <p:to x="100000" y="60000"/>
                                    </p:animScale>
                                    <p:animScale>
                                      <p:cBhvr>
                                        <p:cTn id="14" dur="166" decel="50000">
                                          <p:stCondLst>
                                            <p:cond delay="676"/>
                                          </p:stCondLst>
                                        </p:cTn>
                                        <p:tgtEl>
                                          <p:spTgt spid="17"/>
                                        </p:tgtEl>
                                      </p:cBhvr>
                                      <p:to x="100000" y="100000"/>
                                    </p:animScale>
                                    <p:animScale>
                                      <p:cBhvr>
                                        <p:cTn id="15" dur="26">
                                          <p:stCondLst>
                                            <p:cond delay="1312"/>
                                          </p:stCondLst>
                                        </p:cTn>
                                        <p:tgtEl>
                                          <p:spTgt spid="17"/>
                                        </p:tgtEl>
                                      </p:cBhvr>
                                      <p:to x="100000" y="80000"/>
                                    </p:animScale>
                                    <p:animScale>
                                      <p:cBhvr>
                                        <p:cTn id="16" dur="166" decel="50000">
                                          <p:stCondLst>
                                            <p:cond delay="1338"/>
                                          </p:stCondLst>
                                        </p:cTn>
                                        <p:tgtEl>
                                          <p:spTgt spid="17"/>
                                        </p:tgtEl>
                                      </p:cBhvr>
                                      <p:to x="100000" y="100000"/>
                                    </p:animScale>
                                    <p:animScale>
                                      <p:cBhvr>
                                        <p:cTn id="17" dur="26">
                                          <p:stCondLst>
                                            <p:cond delay="1642"/>
                                          </p:stCondLst>
                                        </p:cTn>
                                        <p:tgtEl>
                                          <p:spTgt spid="17"/>
                                        </p:tgtEl>
                                      </p:cBhvr>
                                      <p:to x="100000" y="90000"/>
                                    </p:animScale>
                                    <p:animScale>
                                      <p:cBhvr>
                                        <p:cTn id="18" dur="166" decel="50000">
                                          <p:stCondLst>
                                            <p:cond delay="1668"/>
                                          </p:stCondLst>
                                        </p:cTn>
                                        <p:tgtEl>
                                          <p:spTgt spid="17"/>
                                        </p:tgtEl>
                                      </p:cBhvr>
                                      <p:to x="100000" y="100000"/>
                                    </p:animScale>
                                    <p:animScale>
                                      <p:cBhvr>
                                        <p:cTn id="19" dur="26">
                                          <p:stCondLst>
                                            <p:cond delay="1808"/>
                                          </p:stCondLst>
                                        </p:cTn>
                                        <p:tgtEl>
                                          <p:spTgt spid="17"/>
                                        </p:tgtEl>
                                      </p:cBhvr>
                                      <p:to x="100000" y="95000"/>
                                    </p:animScale>
                                    <p:animScale>
                                      <p:cBhvr>
                                        <p:cTn id="20" dur="166" decel="50000">
                                          <p:stCondLst>
                                            <p:cond delay="1834"/>
                                          </p:stCondLst>
                                        </p:cTn>
                                        <p:tgtEl>
                                          <p:spTgt spid="1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7"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A8D2B-3142-9BE6-7B47-82FC13353460}"/>
              </a:ext>
            </a:extLst>
          </p:cNvPr>
          <p:cNvSpPr>
            <a:spLocks noGrp="1"/>
          </p:cNvSpPr>
          <p:nvPr>
            <p:ph type="title"/>
          </p:nvPr>
        </p:nvSpPr>
        <p:spPr/>
        <p:txBody>
          <a:bodyPr>
            <a:normAutofit/>
          </a:bodyPr>
          <a:lstStyle/>
          <a:p>
            <a:r>
              <a:rPr lang="en-US" dirty="0"/>
              <a:t>Evidence 2</a:t>
            </a:r>
            <a:endParaRPr lang="en-US"/>
          </a:p>
        </p:txBody>
      </p:sp>
      <p:graphicFrame>
        <p:nvGraphicFramePr>
          <p:cNvPr id="5" name="Content Placeholder 2">
            <a:extLst>
              <a:ext uri="{FF2B5EF4-FFF2-40B4-BE49-F238E27FC236}">
                <a16:creationId xmlns:a16="http://schemas.microsoft.com/office/drawing/2014/main" id="{3FF14E25-D614-D4D8-1BF7-A28079A571B7}"/>
              </a:ext>
            </a:extLst>
          </p:cNvPr>
          <p:cNvGraphicFramePr>
            <a:graphicFrameLocks noGrp="1"/>
          </p:cNvGraphicFramePr>
          <p:nvPr>
            <p:ph idx="1"/>
            <p:extLst>
              <p:ext uri="{D42A27DB-BD31-4B8C-83A1-F6EECF244321}">
                <p14:modId xmlns:p14="http://schemas.microsoft.com/office/powerpoint/2010/main" val="2659241783"/>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5F35AF42-046B-9A34-6D52-946419A54A4B}"/>
              </a:ext>
            </a:extLst>
          </p:cNvPr>
          <p:cNvPicPr>
            <a:picLocks noChangeAspect="1"/>
          </p:cNvPicPr>
          <p:nvPr/>
        </p:nvPicPr>
        <p:blipFill>
          <a:blip r:embed="rId7"/>
          <a:stretch>
            <a:fillRect/>
          </a:stretch>
        </p:blipFill>
        <p:spPr>
          <a:xfrm rot="16200000">
            <a:off x="456575" y="990600"/>
            <a:ext cx="1830049" cy="1830049"/>
          </a:xfrm>
          <a:prstGeom prst="rect">
            <a:avLst/>
          </a:prstGeom>
        </p:spPr>
      </p:pic>
    </p:spTree>
    <p:extLst>
      <p:ext uri="{BB962C8B-B14F-4D97-AF65-F5344CB8AC3E}">
        <p14:creationId xmlns:p14="http://schemas.microsoft.com/office/powerpoint/2010/main" val="936446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5"/>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7F13A-F563-CEEA-C2CC-86136FDCF5C5}"/>
              </a:ext>
            </a:extLst>
          </p:cNvPr>
          <p:cNvSpPr>
            <a:spLocks noGrp="1"/>
          </p:cNvSpPr>
          <p:nvPr>
            <p:ph type="title"/>
          </p:nvPr>
        </p:nvSpPr>
        <p:spPr/>
        <p:txBody>
          <a:bodyPr/>
          <a:lstStyle/>
          <a:p>
            <a:pPr algn="ctr"/>
            <a:r>
              <a:rPr lang="en-US" dirty="0"/>
              <a:t>Evidence 3</a:t>
            </a:r>
          </a:p>
        </p:txBody>
      </p:sp>
      <p:graphicFrame>
        <p:nvGraphicFramePr>
          <p:cNvPr id="5" name="Content Placeholder 2">
            <a:extLst>
              <a:ext uri="{FF2B5EF4-FFF2-40B4-BE49-F238E27FC236}">
                <a16:creationId xmlns:a16="http://schemas.microsoft.com/office/drawing/2014/main" id="{4D9C8C54-9239-770B-5C8A-D4E5038CE418}"/>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B64B2D39-16C8-93EB-92EE-CA76C27EE492}"/>
              </a:ext>
            </a:extLst>
          </p:cNvPr>
          <p:cNvPicPr>
            <a:picLocks noChangeAspect="1"/>
          </p:cNvPicPr>
          <p:nvPr/>
        </p:nvPicPr>
        <p:blipFill>
          <a:blip r:embed="rId7"/>
          <a:stretch>
            <a:fillRect/>
          </a:stretch>
        </p:blipFill>
        <p:spPr>
          <a:xfrm rot="16200000">
            <a:off x="456575" y="341651"/>
            <a:ext cx="1830049" cy="1830049"/>
          </a:xfrm>
          <a:prstGeom prst="rect">
            <a:avLst/>
          </a:prstGeom>
        </p:spPr>
      </p:pic>
    </p:spTree>
    <p:extLst>
      <p:ext uri="{BB962C8B-B14F-4D97-AF65-F5344CB8AC3E}">
        <p14:creationId xmlns:p14="http://schemas.microsoft.com/office/powerpoint/2010/main" val="1339006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735EE-5ECB-98D8-BF12-34E7F169ECE1}"/>
              </a:ext>
            </a:extLst>
          </p:cNvPr>
          <p:cNvSpPr>
            <a:spLocks noGrp="1"/>
          </p:cNvSpPr>
          <p:nvPr>
            <p:ph type="title"/>
          </p:nvPr>
        </p:nvSpPr>
        <p:spPr>
          <a:xfrm>
            <a:off x="1371600" y="685800"/>
            <a:ext cx="9601200" cy="1022684"/>
          </a:xfrm>
        </p:spPr>
        <p:txBody>
          <a:bodyPr/>
          <a:lstStyle/>
          <a:p>
            <a:pPr algn="ctr"/>
            <a:r>
              <a:rPr lang="en-US" dirty="0"/>
              <a:t>Conclusion</a:t>
            </a:r>
          </a:p>
        </p:txBody>
      </p:sp>
      <p:graphicFrame>
        <p:nvGraphicFramePr>
          <p:cNvPr id="5" name="Content Placeholder 2">
            <a:extLst>
              <a:ext uri="{FF2B5EF4-FFF2-40B4-BE49-F238E27FC236}">
                <a16:creationId xmlns:a16="http://schemas.microsoft.com/office/drawing/2014/main" id="{20AC87AF-5935-2CF3-5F68-8D24A91829EE}"/>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9129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7BC4E-C9A6-C830-8240-C2B265819BA2}"/>
              </a:ext>
            </a:extLst>
          </p:cNvPr>
          <p:cNvSpPr>
            <a:spLocks noGrp="1"/>
          </p:cNvSpPr>
          <p:nvPr>
            <p:ph type="title"/>
          </p:nvPr>
        </p:nvSpPr>
        <p:spPr/>
        <p:txBody>
          <a:bodyPr/>
          <a:lstStyle/>
          <a:p>
            <a:pPr algn="ctr"/>
            <a:r>
              <a:rPr lang="en-US" dirty="0"/>
              <a:t>Reference List</a:t>
            </a:r>
          </a:p>
        </p:txBody>
      </p:sp>
      <p:sp>
        <p:nvSpPr>
          <p:cNvPr id="3" name="Content Placeholder 2">
            <a:extLst>
              <a:ext uri="{FF2B5EF4-FFF2-40B4-BE49-F238E27FC236}">
                <a16:creationId xmlns:a16="http://schemas.microsoft.com/office/drawing/2014/main" id="{70F855BA-D627-5833-0F16-68DB605D98BD}"/>
              </a:ext>
            </a:extLst>
          </p:cNvPr>
          <p:cNvSpPr>
            <a:spLocks noGrp="1"/>
          </p:cNvSpPr>
          <p:nvPr>
            <p:ph idx="1"/>
          </p:nvPr>
        </p:nvSpPr>
        <p:spPr/>
        <p:txBody>
          <a:bodyPr/>
          <a:lstStyle/>
          <a:p>
            <a:r>
              <a:rPr lang="en-US" dirty="0" err="1"/>
              <a:t>Badawi.L</a:t>
            </a:r>
            <a:r>
              <a:rPr lang="en-US" dirty="0"/>
              <a:t> (June 2024) Allegations of robot mistreatment surface at </a:t>
            </a:r>
            <a:r>
              <a:rPr lang="en-US" dirty="0" err="1"/>
              <a:t>AutomaBot</a:t>
            </a:r>
            <a:r>
              <a:rPr lang="en-US" dirty="0"/>
              <a:t> industries.</a:t>
            </a:r>
          </a:p>
          <a:p>
            <a:r>
              <a:rPr lang="en-US" dirty="0" err="1"/>
              <a:t>Hart.D</a:t>
            </a:r>
            <a:r>
              <a:rPr lang="en-US" dirty="0"/>
              <a:t> (2020) Ethical treatment of AI manufacturing of Robotics Ethics.</a:t>
            </a:r>
          </a:p>
          <a:p>
            <a:r>
              <a:rPr lang="en-US" dirty="0"/>
              <a:t>Cloner, F.A. (2020) A robot world. 1 February </a:t>
            </a:r>
            <a:r>
              <a:rPr lang="en-US" dirty="0" err="1"/>
              <a:t>availiblr</a:t>
            </a:r>
            <a:r>
              <a:rPr lang="en-US" dirty="0"/>
              <a:t> at:</a:t>
            </a:r>
          </a:p>
          <a:p>
            <a:pPr marL="0" indent="0">
              <a:buNone/>
            </a:pPr>
            <a:r>
              <a:rPr lang="en-US" dirty="0">
                <a:hlinkClick r:id="rId2"/>
              </a:rPr>
              <a:t>https://www.youtube.com/watch?v=TxuqlsO8fk</a:t>
            </a:r>
            <a:endParaRPr lang="en-US" dirty="0"/>
          </a:p>
          <a:p>
            <a:r>
              <a:rPr lang="en-US" dirty="0" err="1"/>
              <a:t>ForTeeToo</a:t>
            </a:r>
            <a:r>
              <a:rPr lang="en-US" dirty="0"/>
              <a:t> ( January 2024) Tweet regarding </a:t>
            </a:r>
            <a:r>
              <a:rPr lang="en-US" dirty="0" err="1"/>
              <a:t>AutomaBot</a:t>
            </a:r>
            <a:r>
              <a:rPr lang="en-US" dirty="0"/>
              <a:t>.</a:t>
            </a:r>
          </a:p>
          <a:p>
            <a:r>
              <a:rPr lang="en-US" dirty="0"/>
              <a:t>Marie Skinner. R (Nov 2023) The dark side of corporate influence in academia.</a:t>
            </a:r>
          </a:p>
        </p:txBody>
      </p:sp>
    </p:spTree>
    <p:extLst>
      <p:ext uri="{BB962C8B-B14F-4D97-AF65-F5344CB8AC3E}">
        <p14:creationId xmlns:p14="http://schemas.microsoft.com/office/powerpoint/2010/main" val="219305356"/>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432A30"/>
      </a:dk2>
      <a:lt2>
        <a:srgbClr val="F2F2F0"/>
      </a:lt2>
      <a:accent1>
        <a:srgbClr val="836C9F"/>
      </a:accent1>
      <a:accent2>
        <a:srgbClr val="BDAB56"/>
      </a:accent2>
      <a:accent3>
        <a:srgbClr val="B0565D"/>
      </a:accent3>
      <a:accent4>
        <a:srgbClr val="55B1BC"/>
      </a:accent4>
      <a:accent5>
        <a:srgbClr val="4D925F"/>
      </a:accent5>
      <a:accent6>
        <a:srgbClr val="E08C4A"/>
      </a:accent6>
      <a:hlink>
        <a:srgbClr val="55B1BC"/>
      </a:hlink>
      <a:folHlink>
        <a:srgbClr val="836C9F"/>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9270AA94-2367-4B1E-B579-26147B222BD0}"/>
    </a:ext>
  </a:extLst>
</a:theme>
</file>

<file path=docProps/app.xml><?xml version="1.0" encoding="utf-8"?>
<Properties xmlns="http://schemas.openxmlformats.org/officeDocument/2006/extended-properties" xmlns:vt="http://schemas.openxmlformats.org/officeDocument/2006/docPropsVTypes">
  <Template>Crop</Template>
  <TotalTime>2932</TotalTime>
  <Words>764</Words>
  <Application>Microsoft Macintosh PowerPoint</Application>
  <PresentationFormat>Widescreen</PresentationFormat>
  <Paragraphs>39</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Andale Mono</vt:lpstr>
      <vt:lpstr>Franklin Gothic Book</vt:lpstr>
      <vt:lpstr>Crop</vt:lpstr>
      <vt:lpstr>The Disappearance of Dr hart</vt:lpstr>
      <vt:lpstr>Introduction</vt:lpstr>
      <vt:lpstr>Suspects:</vt:lpstr>
      <vt:lpstr>Evidence 1</vt:lpstr>
      <vt:lpstr>Evidence 2</vt:lpstr>
      <vt:lpstr>Evidence 3</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Hazalia Lilyanova Spirova (2423206)</dc:creator>
  <cp:lastModifiedBy>Hazalia Lilyanova Spirova (2423206)</cp:lastModifiedBy>
  <cp:revision>1</cp:revision>
  <dcterms:created xsi:type="dcterms:W3CDTF">2025-03-18T23:53:33Z</dcterms:created>
  <dcterms:modified xsi:type="dcterms:W3CDTF">2025-03-24T01:27:39Z</dcterms:modified>
</cp:coreProperties>
</file>