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sldIdLst>
    <p:sldId id="257" r:id="rId2"/>
    <p:sldId id="258" r:id="rId3"/>
    <p:sldId id="260" r:id="rId4"/>
    <p:sldId id="259" r:id="rId5"/>
    <p:sldId id="261" r:id="rId6"/>
    <p:sldId id="262" r:id="rId7"/>
    <p:sldId id="264"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CCD98C-6CA2-58B7-6FA5-E8A3F31533E2}" v="3392" dt="2026-03-15T22:06:21.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nn Alexander Dixon (2511455)" userId="S::2511455@student.uwtsd.ac.uk::dba3ff50-cf3c-499c-b6a6-8492ab27e47a" providerId="AD" clId="Web-{8826A85B-1A88-A190-68AE-8DBA9FD60C78}"/>
    <pc:docChg chg="addSld delSld modSld sldOrd addMainMaster delMainMaster">
      <pc:chgData name="Finn Alexander Dixon (2511455)" userId="S::2511455@student.uwtsd.ac.uk::dba3ff50-cf3c-499c-b6a6-8492ab27e47a" providerId="AD" clId="Web-{8826A85B-1A88-A190-68AE-8DBA9FD60C78}" dt="2026-03-09T14:16:51.726" v="5"/>
      <pc:docMkLst>
        <pc:docMk/>
      </pc:docMkLst>
      <pc:sldChg chg="new ord">
        <pc:chgData name="Finn Alexander Dixon (2511455)" userId="S::2511455@student.uwtsd.ac.uk::dba3ff50-cf3c-499c-b6a6-8492ab27e47a" providerId="AD" clId="Web-{8826A85B-1A88-A190-68AE-8DBA9FD60C78}" dt="2026-03-09T14:16:51.726" v="5"/>
        <pc:sldMkLst>
          <pc:docMk/>
          <pc:sldMk cId="4042081113" sldId="257"/>
        </pc:sldMkLst>
      </pc:sldChg>
    </pc:docChg>
  </pc:docChgLst>
  <pc:docChgLst>
    <pc:chgData name="Finn Alexander Dixon (2511455)" userId="S::2511455@student.uwtsd.ac.uk::dba3ff50-cf3c-499c-b6a6-8492ab27e47a" providerId="AD" clId="Web-{84CCD98C-6CA2-58B7-6FA5-E8A3F31533E2}"/>
    <pc:docChg chg="mod addSld delSld modSld sldOrd addMainMaster delMainMaster">
      <pc:chgData name="Finn Alexander Dixon (2511455)" userId="S::2511455@student.uwtsd.ac.uk::dba3ff50-cf3c-499c-b6a6-8492ab27e47a" providerId="AD" clId="Web-{84CCD98C-6CA2-58B7-6FA5-E8A3F31533E2}" dt="2026-03-15T21:50:47.375" v="2868" actId="20577"/>
      <pc:docMkLst>
        <pc:docMk/>
      </pc:docMkLst>
      <pc:sldChg chg="del">
        <pc:chgData name="Finn Alexander Dixon (2511455)" userId="S::2511455@student.uwtsd.ac.uk::dba3ff50-cf3c-499c-b6a6-8492ab27e47a" providerId="AD" clId="Web-{84CCD98C-6CA2-58B7-6FA5-E8A3F31533E2}" dt="2026-03-14T21:12:42.774" v="27"/>
        <pc:sldMkLst>
          <pc:docMk/>
          <pc:sldMk cId="109857222" sldId="256"/>
        </pc:sldMkLst>
      </pc:sldChg>
      <pc:sldChg chg="addSp modSp mod modTransition setBg modClrScheme chgLayout">
        <pc:chgData name="Finn Alexander Dixon (2511455)" userId="S::2511455@student.uwtsd.ac.uk::dba3ff50-cf3c-499c-b6a6-8492ab27e47a" providerId="AD" clId="Web-{84CCD98C-6CA2-58B7-6FA5-E8A3F31533E2}" dt="2026-03-15T21:40:53.812" v="2820"/>
        <pc:sldMkLst>
          <pc:docMk/>
          <pc:sldMk cId="4042081113" sldId="257"/>
        </pc:sldMkLst>
        <pc:spChg chg="add mod">
          <ac:chgData name="Finn Alexander Dixon (2511455)" userId="S::2511455@student.uwtsd.ac.uk::dba3ff50-cf3c-499c-b6a6-8492ab27e47a" providerId="AD" clId="Web-{84CCD98C-6CA2-58B7-6FA5-E8A3F31533E2}" dt="2026-03-14T21:18:03.231" v="85" actId="20577"/>
          <ac:spMkLst>
            <pc:docMk/>
            <pc:sldMk cId="4042081113" sldId="257"/>
            <ac:spMk id="2" creationId="{1B08907E-397A-5C97-95AD-DB511F50F026}"/>
          </ac:spMkLst>
        </pc:spChg>
        <pc:picChg chg="add mod">
          <ac:chgData name="Finn Alexander Dixon (2511455)" userId="S::2511455@student.uwtsd.ac.uk::dba3ff50-cf3c-499c-b6a6-8492ab27e47a" providerId="AD" clId="Web-{84CCD98C-6CA2-58B7-6FA5-E8A3F31533E2}" dt="2026-03-14T21:12:08.740" v="26" actId="1076"/>
          <ac:picMkLst>
            <pc:docMk/>
            <pc:sldMk cId="4042081113" sldId="257"/>
            <ac:picMk id="3" creationId="{D6F91850-016D-76DF-2DA8-CCD1E95A7E91}"/>
          </ac:picMkLst>
        </pc:picChg>
      </pc:sldChg>
      <pc:sldChg chg="new del">
        <pc:chgData name="Finn Alexander Dixon (2511455)" userId="S::2511455@student.uwtsd.ac.uk::dba3ff50-cf3c-499c-b6a6-8492ab27e47a" providerId="AD" clId="Web-{84CCD98C-6CA2-58B7-6FA5-E8A3F31533E2}" dt="2026-03-14T21:12:56.603" v="29"/>
        <pc:sldMkLst>
          <pc:docMk/>
          <pc:sldMk cId="1643383385" sldId="258"/>
        </pc:sldMkLst>
      </pc:sldChg>
      <pc:sldChg chg="addSp delSp modSp new mod modTransition setBg modClrScheme delDesignElem chgLayout">
        <pc:chgData name="Finn Alexander Dixon (2511455)" userId="S::2511455@student.uwtsd.ac.uk::dba3ff50-cf3c-499c-b6a6-8492ab27e47a" providerId="AD" clId="Web-{84CCD98C-6CA2-58B7-6FA5-E8A3F31533E2}" dt="2026-03-15T21:48:06.116" v="2860" actId="14100"/>
        <pc:sldMkLst>
          <pc:docMk/>
          <pc:sldMk cId="4190166476" sldId="258"/>
        </pc:sldMkLst>
        <pc:spChg chg="mod ord">
          <ac:chgData name="Finn Alexander Dixon (2511455)" userId="S::2511455@student.uwtsd.ac.uk::dba3ff50-cf3c-499c-b6a6-8492ab27e47a" providerId="AD" clId="Web-{84CCD98C-6CA2-58B7-6FA5-E8A3F31533E2}" dt="2026-03-15T18:32:34.092" v="1344"/>
          <ac:spMkLst>
            <pc:docMk/>
            <pc:sldMk cId="4190166476" sldId="258"/>
            <ac:spMk id="2" creationId="{DDE5C1FB-DCD0-5671-C0FB-23C151D6583D}"/>
          </ac:spMkLst>
        </pc:spChg>
        <pc:spChg chg="add del mod ord">
          <ac:chgData name="Finn Alexander Dixon (2511455)" userId="S::2511455@student.uwtsd.ac.uk::dba3ff50-cf3c-499c-b6a6-8492ab27e47a" providerId="AD" clId="Web-{84CCD98C-6CA2-58B7-6FA5-E8A3F31533E2}" dt="2026-03-14T21:16:27.759" v="79"/>
          <ac:spMkLst>
            <pc:docMk/>
            <pc:sldMk cId="4190166476" sldId="258"/>
            <ac:spMk id="3" creationId="{29E137C4-A8A2-E375-89C0-B60C722E1892}"/>
          </ac:spMkLst>
        </pc:spChg>
        <pc:spChg chg="mod ord">
          <ac:chgData name="Finn Alexander Dixon (2511455)" userId="S::2511455@student.uwtsd.ac.uk::dba3ff50-cf3c-499c-b6a6-8492ab27e47a" providerId="AD" clId="Web-{84CCD98C-6CA2-58B7-6FA5-E8A3F31533E2}" dt="2026-03-15T18:32:34.092" v="1344"/>
          <ac:spMkLst>
            <pc:docMk/>
            <pc:sldMk cId="4190166476" sldId="258"/>
            <ac:spMk id="4" creationId="{2A89B237-A3A8-77FC-C917-FA948CA63ECF}"/>
          </ac:spMkLst>
        </pc:spChg>
        <pc:spChg chg="add mod">
          <ac:chgData name="Finn Alexander Dixon (2511455)" userId="S::2511455@student.uwtsd.ac.uk::dba3ff50-cf3c-499c-b6a6-8492ab27e47a" providerId="AD" clId="Web-{84CCD98C-6CA2-58B7-6FA5-E8A3F31533E2}" dt="2026-03-14T21:19:28.906" v="101" actId="1076"/>
          <ac:spMkLst>
            <pc:docMk/>
            <pc:sldMk cId="4190166476" sldId="258"/>
            <ac:spMk id="6" creationId="{DBCA64FF-3FBE-54F9-DAB3-3EE68AB88ED1}"/>
          </ac:spMkLst>
        </pc:spChg>
        <pc:spChg chg="add del">
          <ac:chgData name="Finn Alexander Dixon (2511455)" userId="S::2511455@student.uwtsd.ac.uk::dba3ff50-cf3c-499c-b6a6-8492ab27e47a" providerId="AD" clId="Web-{84CCD98C-6CA2-58B7-6FA5-E8A3F31533E2}" dt="2026-03-14T21:16:21.494" v="76"/>
          <ac:spMkLst>
            <pc:docMk/>
            <pc:sldMk cId="4190166476" sldId="258"/>
            <ac:spMk id="19" creationId="{19B315F0-2F2E-4749-9C08-6F2B59723FEF}"/>
          </ac:spMkLst>
        </pc:spChg>
        <pc:spChg chg="add del">
          <ac:chgData name="Finn Alexander Dixon (2511455)" userId="S::2511455@student.uwtsd.ac.uk::dba3ff50-cf3c-499c-b6a6-8492ab27e47a" providerId="AD" clId="Web-{84CCD98C-6CA2-58B7-6FA5-E8A3F31533E2}" dt="2026-03-14T21:16:21.494" v="76"/>
          <ac:spMkLst>
            <pc:docMk/>
            <pc:sldMk cId="4190166476" sldId="258"/>
            <ac:spMk id="21" creationId="{035A481B-C639-4892-B0EF-4D8373A9B06A}"/>
          </ac:spMkLst>
        </pc:spChg>
        <pc:spChg chg="add del">
          <ac:chgData name="Finn Alexander Dixon (2511455)" userId="S::2511455@student.uwtsd.ac.uk::dba3ff50-cf3c-499c-b6a6-8492ab27e47a" providerId="AD" clId="Web-{84CCD98C-6CA2-58B7-6FA5-E8A3F31533E2}" dt="2026-03-14T21:16:21.494" v="76"/>
          <ac:spMkLst>
            <pc:docMk/>
            <pc:sldMk cId="4190166476" sldId="258"/>
            <ac:spMk id="23" creationId="{052BD58B-6284-459E-9FF4-A97F3A569074}"/>
          </ac:spMkLst>
        </pc:spChg>
        <pc:spChg chg="add del">
          <ac:chgData name="Finn Alexander Dixon (2511455)" userId="S::2511455@student.uwtsd.ac.uk::dba3ff50-cf3c-499c-b6a6-8492ab27e47a" providerId="AD" clId="Web-{84CCD98C-6CA2-58B7-6FA5-E8A3F31533E2}" dt="2026-03-14T21:16:27.744" v="78"/>
          <ac:spMkLst>
            <pc:docMk/>
            <pc:sldMk cId="4190166476" sldId="258"/>
            <ac:spMk id="37" creationId="{313BE87B-D7FD-4BF3-A7BC-511F522528C2}"/>
          </ac:spMkLst>
        </pc:spChg>
        <pc:spChg chg="add del">
          <ac:chgData name="Finn Alexander Dixon (2511455)" userId="S::2511455@student.uwtsd.ac.uk::dba3ff50-cf3c-499c-b6a6-8492ab27e47a" providerId="AD" clId="Web-{84CCD98C-6CA2-58B7-6FA5-E8A3F31533E2}" dt="2026-03-14T21:16:27.744" v="78"/>
          <ac:spMkLst>
            <pc:docMk/>
            <pc:sldMk cId="4190166476" sldId="258"/>
            <ac:spMk id="38" creationId="{035A481B-C639-4892-B0EF-4D8373A9B06A}"/>
          </ac:spMkLst>
        </pc:spChg>
        <pc:spChg chg="add del">
          <ac:chgData name="Finn Alexander Dixon (2511455)" userId="S::2511455@student.uwtsd.ac.uk::dba3ff50-cf3c-499c-b6a6-8492ab27e47a" providerId="AD" clId="Web-{84CCD98C-6CA2-58B7-6FA5-E8A3F31533E2}" dt="2026-03-14T21:16:27.744" v="78"/>
          <ac:spMkLst>
            <pc:docMk/>
            <pc:sldMk cId="4190166476" sldId="258"/>
            <ac:spMk id="39" creationId="{052BD58B-6284-459E-9FF4-A97F3A569074}"/>
          </ac:spMkLst>
        </pc:spChg>
        <pc:spChg chg="add del">
          <ac:chgData name="Finn Alexander Dixon (2511455)" userId="S::2511455@student.uwtsd.ac.uk::dba3ff50-cf3c-499c-b6a6-8492ab27e47a" providerId="AD" clId="Web-{84CCD98C-6CA2-58B7-6FA5-E8A3F31533E2}" dt="2026-03-14T21:16:54.635" v="80"/>
          <ac:spMkLst>
            <pc:docMk/>
            <pc:sldMk cId="4190166476" sldId="258"/>
            <ac:spMk id="47" creationId="{4609862E-48F9-45AC-8D44-67A0268A7935}"/>
          </ac:spMkLst>
        </pc:spChg>
        <pc:grpChg chg="add del">
          <ac:chgData name="Finn Alexander Dixon (2511455)" userId="S::2511455@student.uwtsd.ac.uk::dba3ff50-cf3c-499c-b6a6-8492ab27e47a" providerId="AD" clId="Web-{84CCD98C-6CA2-58B7-6FA5-E8A3F31533E2}" dt="2026-03-14T21:16:21.494" v="76"/>
          <ac:grpSpMkLst>
            <pc:docMk/>
            <pc:sldMk cId="4190166476" sldId="258"/>
            <ac:grpSpMk id="25" creationId="{E1911703-8F76-418B-A5BE-312E5FF98863}"/>
          </ac:grpSpMkLst>
        </pc:grpChg>
        <pc:grpChg chg="add del">
          <ac:chgData name="Finn Alexander Dixon (2511455)" userId="S::2511455@student.uwtsd.ac.uk::dba3ff50-cf3c-499c-b6a6-8492ab27e47a" providerId="AD" clId="Web-{84CCD98C-6CA2-58B7-6FA5-E8A3F31533E2}" dt="2026-03-14T21:16:27.744" v="78"/>
          <ac:grpSpMkLst>
            <pc:docMk/>
            <pc:sldMk cId="4190166476" sldId="258"/>
            <ac:grpSpMk id="40" creationId="{AE589C21-CEDE-4D90-AC85-6E43B68D1316}"/>
          </ac:grpSpMkLst>
        </pc:grpChg>
        <pc:grpChg chg="add del">
          <ac:chgData name="Finn Alexander Dixon (2511455)" userId="S::2511455@student.uwtsd.ac.uk::dba3ff50-cf3c-499c-b6a6-8492ab27e47a" providerId="AD" clId="Web-{84CCD98C-6CA2-58B7-6FA5-E8A3F31533E2}" dt="2026-03-14T21:16:54.635" v="80"/>
          <ac:grpSpMkLst>
            <pc:docMk/>
            <pc:sldMk cId="4190166476" sldId="258"/>
            <ac:grpSpMk id="48" creationId="{C97986E7-0E3C-4F64-886E-935DDCB83AA7}"/>
          </ac:grpSpMkLst>
        </pc:grpChg>
        <pc:picChg chg="add mod">
          <ac:chgData name="Finn Alexander Dixon (2511455)" userId="S::2511455@student.uwtsd.ac.uk::dba3ff50-cf3c-499c-b6a6-8492ab27e47a" providerId="AD" clId="Web-{84CCD98C-6CA2-58B7-6FA5-E8A3F31533E2}" dt="2026-03-15T21:47:55.021" v="2859" actId="1076"/>
          <ac:picMkLst>
            <pc:docMk/>
            <pc:sldMk cId="4190166476" sldId="258"/>
            <ac:picMk id="3" creationId="{FB7B3A14-4D66-448B-284D-F79DFCB94890}"/>
          </ac:picMkLst>
        </pc:picChg>
        <pc:picChg chg="add mod">
          <ac:chgData name="Finn Alexander Dixon (2511455)" userId="S::2511455@student.uwtsd.ac.uk::dba3ff50-cf3c-499c-b6a6-8492ab27e47a" providerId="AD" clId="Web-{84CCD98C-6CA2-58B7-6FA5-E8A3F31533E2}" dt="2026-03-15T21:48:06.116" v="2860" actId="14100"/>
          <ac:picMkLst>
            <pc:docMk/>
            <pc:sldMk cId="4190166476" sldId="258"/>
            <ac:picMk id="5" creationId="{AB4DFF2F-409F-DA9E-7B89-5DCEFDBB1D25}"/>
          </ac:picMkLst>
        </pc:picChg>
        <pc:cxnChg chg="add del">
          <ac:chgData name="Finn Alexander Dixon (2511455)" userId="S::2511455@student.uwtsd.ac.uk::dba3ff50-cf3c-499c-b6a6-8492ab27e47a" providerId="AD" clId="Web-{84CCD98C-6CA2-58B7-6FA5-E8A3F31533E2}" dt="2026-03-14T21:16:21.494" v="76"/>
          <ac:cxnSpMkLst>
            <pc:docMk/>
            <pc:sldMk cId="4190166476" sldId="258"/>
            <ac:cxnSpMk id="9" creationId="{FEB90296-CFE0-401D-9CA3-32966EC4F01D}"/>
          </ac:cxnSpMkLst>
        </pc:cxnChg>
        <pc:cxnChg chg="add del">
          <ac:chgData name="Finn Alexander Dixon (2511455)" userId="S::2511455@student.uwtsd.ac.uk::dba3ff50-cf3c-499c-b6a6-8492ab27e47a" providerId="AD" clId="Web-{84CCD98C-6CA2-58B7-6FA5-E8A3F31533E2}" dt="2026-03-14T21:16:21.494" v="76"/>
          <ac:cxnSpMkLst>
            <pc:docMk/>
            <pc:sldMk cId="4190166476" sldId="258"/>
            <ac:cxnSpMk id="11" creationId="{08C9B4EE-7611-4ED9-B356-7BDD377C39B0}"/>
          </ac:cxnSpMkLst>
        </pc:cxnChg>
        <pc:cxnChg chg="add del">
          <ac:chgData name="Finn Alexander Dixon (2511455)" userId="S::2511455@student.uwtsd.ac.uk::dba3ff50-cf3c-499c-b6a6-8492ab27e47a" providerId="AD" clId="Web-{84CCD98C-6CA2-58B7-6FA5-E8A3F31533E2}" dt="2026-03-14T21:16:21.494" v="76"/>
          <ac:cxnSpMkLst>
            <pc:docMk/>
            <pc:sldMk cId="4190166476" sldId="258"/>
            <ac:cxnSpMk id="15" creationId="{20D69C80-8919-4A32-B897-F2A21F940574}"/>
          </ac:cxnSpMkLst>
        </pc:cxnChg>
        <pc:cxnChg chg="add del">
          <ac:chgData name="Finn Alexander Dixon (2511455)" userId="S::2511455@student.uwtsd.ac.uk::dba3ff50-cf3c-499c-b6a6-8492ab27e47a" providerId="AD" clId="Web-{84CCD98C-6CA2-58B7-6FA5-E8A3F31533E2}" dt="2026-03-14T21:16:27.744" v="78"/>
          <ac:cxnSpMkLst>
            <pc:docMk/>
            <pc:sldMk cId="4190166476" sldId="258"/>
            <ac:cxnSpMk id="32" creationId="{FEB90296-CFE0-401D-9CA3-32966EC4F01D}"/>
          </ac:cxnSpMkLst>
        </pc:cxnChg>
        <pc:cxnChg chg="add del">
          <ac:chgData name="Finn Alexander Dixon (2511455)" userId="S::2511455@student.uwtsd.ac.uk::dba3ff50-cf3c-499c-b6a6-8492ab27e47a" providerId="AD" clId="Web-{84CCD98C-6CA2-58B7-6FA5-E8A3F31533E2}" dt="2026-03-14T21:16:27.744" v="78"/>
          <ac:cxnSpMkLst>
            <pc:docMk/>
            <pc:sldMk cId="4190166476" sldId="258"/>
            <ac:cxnSpMk id="33" creationId="{08C9B4EE-7611-4ED9-B356-7BDD377C39B0}"/>
          </ac:cxnSpMkLst>
        </pc:cxnChg>
        <pc:cxnChg chg="add del">
          <ac:chgData name="Finn Alexander Dixon (2511455)" userId="S::2511455@student.uwtsd.ac.uk::dba3ff50-cf3c-499c-b6a6-8492ab27e47a" providerId="AD" clId="Web-{84CCD98C-6CA2-58B7-6FA5-E8A3F31533E2}" dt="2026-03-14T21:16:27.744" v="78"/>
          <ac:cxnSpMkLst>
            <pc:docMk/>
            <pc:sldMk cId="4190166476" sldId="258"/>
            <ac:cxnSpMk id="34" creationId="{4A4F266A-F2F7-47CD-8BBC-E3777E982FD2}"/>
          </ac:cxnSpMkLst>
        </pc:cxnChg>
        <pc:cxnChg chg="add del">
          <ac:chgData name="Finn Alexander Dixon (2511455)" userId="S::2511455@student.uwtsd.ac.uk::dba3ff50-cf3c-499c-b6a6-8492ab27e47a" providerId="AD" clId="Web-{84CCD98C-6CA2-58B7-6FA5-E8A3F31533E2}" dt="2026-03-14T21:16:54.635" v="80"/>
          <ac:cxnSpMkLst>
            <pc:docMk/>
            <pc:sldMk cId="4190166476" sldId="258"/>
            <ac:cxnSpMk id="42" creationId="{FEB90296-CFE0-401D-9CA3-32966EC4F01D}"/>
          </ac:cxnSpMkLst>
        </pc:cxnChg>
        <pc:cxnChg chg="add del">
          <ac:chgData name="Finn Alexander Dixon (2511455)" userId="S::2511455@student.uwtsd.ac.uk::dba3ff50-cf3c-499c-b6a6-8492ab27e47a" providerId="AD" clId="Web-{84CCD98C-6CA2-58B7-6FA5-E8A3F31533E2}" dt="2026-03-14T21:16:54.635" v="80"/>
          <ac:cxnSpMkLst>
            <pc:docMk/>
            <pc:sldMk cId="4190166476" sldId="258"/>
            <ac:cxnSpMk id="43" creationId="{08C9B4EE-7611-4ED9-B356-7BDD377C39B0}"/>
          </ac:cxnSpMkLst>
        </pc:cxnChg>
        <pc:cxnChg chg="add del">
          <ac:chgData name="Finn Alexander Dixon (2511455)" userId="S::2511455@student.uwtsd.ac.uk::dba3ff50-cf3c-499c-b6a6-8492ab27e47a" providerId="AD" clId="Web-{84CCD98C-6CA2-58B7-6FA5-E8A3F31533E2}" dt="2026-03-14T21:16:54.635" v="80"/>
          <ac:cxnSpMkLst>
            <pc:docMk/>
            <pc:sldMk cId="4190166476" sldId="258"/>
            <ac:cxnSpMk id="44" creationId="{4A4F266A-F2F7-47CD-8BBC-E3777E982FD2}"/>
          </ac:cxnSpMkLst>
        </pc:cxnChg>
        <pc:cxnChg chg="add del">
          <ac:chgData name="Finn Alexander Dixon (2511455)" userId="S::2511455@student.uwtsd.ac.uk::dba3ff50-cf3c-499c-b6a6-8492ab27e47a" providerId="AD" clId="Web-{84CCD98C-6CA2-58B7-6FA5-E8A3F31533E2}" dt="2026-03-14T21:16:54.635" v="80"/>
          <ac:cxnSpMkLst>
            <pc:docMk/>
            <pc:sldMk cId="4190166476" sldId="258"/>
            <ac:cxnSpMk id="45" creationId="{20D69C80-8919-4A32-B897-F2A21F940574}"/>
          </ac:cxnSpMkLst>
        </pc:cxnChg>
        <pc:cxnChg chg="add del">
          <ac:chgData name="Finn Alexander Dixon (2511455)" userId="S::2511455@student.uwtsd.ac.uk::dba3ff50-cf3c-499c-b6a6-8492ab27e47a" providerId="AD" clId="Web-{84CCD98C-6CA2-58B7-6FA5-E8A3F31533E2}" dt="2026-03-14T21:16:54.635" v="80"/>
          <ac:cxnSpMkLst>
            <pc:docMk/>
            <pc:sldMk cId="4190166476" sldId="258"/>
            <ac:cxnSpMk id="46" creationId="{F427B072-CC5B-481B-9719-8CD4C54444BE}"/>
          </ac:cxnSpMkLst>
        </pc:cxnChg>
      </pc:sldChg>
      <pc:sldChg chg="addSp delSp modSp new mod modTransition modClrScheme chgLayout">
        <pc:chgData name="Finn Alexander Dixon (2511455)" userId="S::2511455@student.uwtsd.ac.uk::dba3ff50-cf3c-499c-b6a6-8492ab27e47a" providerId="AD" clId="Web-{84CCD98C-6CA2-58B7-6FA5-E8A3F31533E2}" dt="2026-03-15T21:41:13.645" v="2823"/>
        <pc:sldMkLst>
          <pc:docMk/>
          <pc:sldMk cId="2195831782" sldId="259"/>
        </pc:sldMkLst>
        <pc:spChg chg="mod ord">
          <ac:chgData name="Finn Alexander Dixon (2511455)" userId="S::2511455@student.uwtsd.ac.uk::dba3ff50-cf3c-499c-b6a6-8492ab27e47a" providerId="AD" clId="Web-{84CCD98C-6CA2-58B7-6FA5-E8A3F31533E2}" dt="2026-03-15T19:32:01.461" v="1697"/>
          <ac:spMkLst>
            <pc:docMk/>
            <pc:sldMk cId="2195831782" sldId="259"/>
            <ac:spMk id="2" creationId="{A6528A2D-F051-9680-E043-4FC2C212E376}"/>
          </ac:spMkLst>
        </pc:spChg>
        <pc:spChg chg="add del mod ord">
          <ac:chgData name="Finn Alexander Dixon (2511455)" userId="S::2511455@student.uwtsd.ac.uk::dba3ff50-cf3c-499c-b6a6-8492ab27e47a" providerId="AD" clId="Web-{84CCD98C-6CA2-58B7-6FA5-E8A3F31533E2}" dt="2026-03-15T19:32:01.461" v="1697"/>
          <ac:spMkLst>
            <pc:docMk/>
            <pc:sldMk cId="2195831782" sldId="259"/>
            <ac:spMk id="3" creationId="{2CAEE2F1-08F3-B1C6-1FE5-414CDB746CBE}"/>
          </ac:spMkLst>
        </pc:spChg>
        <pc:spChg chg="mod ord">
          <ac:chgData name="Finn Alexander Dixon (2511455)" userId="S::2511455@student.uwtsd.ac.uk::dba3ff50-cf3c-499c-b6a6-8492ab27e47a" providerId="AD" clId="Web-{84CCD98C-6CA2-58B7-6FA5-E8A3F31533E2}" dt="2026-03-15T20:39:52.754" v="2160" actId="20577"/>
          <ac:spMkLst>
            <pc:docMk/>
            <pc:sldMk cId="2195831782" sldId="259"/>
            <ac:spMk id="4" creationId="{156684FB-C7C2-DCE4-2E5D-AC9598897389}"/>
          </ac:spMkLst>
        </pc:spChg>
        <pc:spChg chg="mod ord">
          <ac:chgData name="Finn Alexander Dixon (2511455)" userId="S::2511455@student.uwtsd.ac.uk::dba3ff50-cf3c-499c-b6a6-8492ab27e47a" providerId="AD" clId="Web-{84CCD98C-6CA2-58B7-6FA5-E8A3F31533E2}" dt="2026-03-15T19:32:01.461" v="1697"/>
          <ac:spMkLst>
            <pc:docMk/>
            <pc:sldMk cId="2195831782" sldId="259"/>
            <ac:spMk id="5" creationId="{9335345E-A1D1-0410-EC4E-7D1931270E77}"/>
          </ac:spMkLst>
        </pc:spChg>
        <pc:spChg chg="mod ord">
          <ac:chgData name="Finn Alexander Dixon (2511455)" userId="S::2511455@student.uwtsd.ac.uk::dba3ff50-cf3c-499c-b6a6-8492ab27e47a" providerId="AD" clId="Web-{84CCD98C-6CA2-58B7-6FA5-E8A3F31533E2}" dt="2026-03-15T19:32:01.461" v="1697"/>
          <ac:spMkLst>
            <pc:docMk/>
            <pc:sldMk cId="2195831782" sldId="259"/>
            <ac:spMk id="6" creationId="{5DC60BBE-1189-F266-4D96-8F2CB9497932}"/>
          </ac:spMkLst>
        </pc:spChg>
        <pc:spChg chg="mod ord">
          <ac:chgData name="Finn Alexander Dixon (2511455)" userId="S::2511455@student.uwtsd.ac.uk::dba3ff50-cf3c-499c-b6a6-8492ab27e47a" providerId="AD" clId="Web-{84CCD98C-6CA2-58B7-6FA5-E8A3F31533E2}" dt="2026-03-15T19:32:01.461" v="1697"/>
          <ac:spMkLst>
            <pc:docMk/>
            <pc:sldMk cId="2195831782" sldId="259"/>
            <ac:spMk id="7" creationId="{3DAA3AD1-0BE6-6DDC-48C4-BAF5970449BA}"/>
          </ac:spMkLst>
        </pc:spChg>
        <pc:spChg chg="add del mod">
          <ac:chgData name="Finn Alexander Dixon (2511455)" userId="S::2511455@student.uwtsd.ac.uk::dba3ff50-cf3c-499c-b6a6-8492ab27e47a" providerId="AD" clId="Web-{84CCD98C-6CA2-58B7-6FA5-E8A3F31533E2}" dt="2026-03-15T20:02:33.239" v="1990"/>
          <ac:spMkLst>
            <pc:docMk/>
            <pc:sldMk cId="2195831782" sldId="259"/>
            <ac:spMk id="9" creationId="{53CCBFA2-F4FE-6487-8C49-AEE81AEE6074}"/>
          </ac:spMkLst>
        </pc:spChg>
        <pc:spChg chg="add del mod">
          <ac:chgData name="Finn Alexander Dixon (2511455)" userId="S::2511455@student.uwtsd.ac.uk::dba3ff50-cf3c-499c-b6a6-8492ab27e47a" providerId="AD" clId="Web-{84CCD98C-6CA2-58B7-6FA5-E8A3F31533E2}" dt="2026-03-15T19:32:01.445" v="1696"/>
          <ac:spMkLst>
            <pc:docMk/>
            <pc:sldMk cId="2195831782" sldId="259"/>
            <ac:spMk id="12" creationId="{59C1AEDE-E742-7852-B597-3688E934FCE8}"/>
          </ac:spMkLst>
        </pc:spChg>
        <pc:spChg chg="add del mod">
          <ac:chgData name="Finn Alexander Dixon (2511455)" userId="S::2511455@student.uwtsd.ac.uk::dba3ff50-cf3c-499c-b6a6-8492ab27e47a" providerId="AD" clId="Web-{84CCD98C-6CA2-58B7-6FA5-E8A3F31533E2}" dt="2026-03-15T19:32:01.445" v="1696"/>
          <ac:spMkLst>
            <pc:docMk/>
            <pc:sldMk cId="2195831782" sldId="259"/>
            <ac:spMk id="14" creationId="{F27DF360-41E6-9C3B-5B2C-2527E9EFA1BF}"/>
          </ac:spMkLst>
        </pc:spChg>
        <pc:spChg chg="add del mod">
          <ac:chgData name="Finn Alexander Dixon (2511455)" userId="S::2511455@student.uwtsd.ac.uk::dba3ff50-cf3c-499c-b6a6-8492ab27e47a" providerId="AD" clId="Web-{84CCD98C-6CA2-58B7-6FA5-E8A3F31533E2}" dt="2026-03-15T19:32:01.445" v="1696"/>
          <ac:spMkLst>
            <pc:docMk/>
            <pc:sldMk cId="2195831782" sldId="259"/>
            <ac:spMk id="16" creationId="{F15C8AB0-FFD6-CEED-FBA1-E3A1692B3D5A}"/>
          </ac:spMkLst>
        </pc:spChg>
        <pc:picChg chg="add mod">
          <ac:chgData name="Finn Alexander Dixon (2511455)" userId="S::2511455@student.uwtsd.ac.uk::dba3ff50-cf3c-499c-b6a6-8492ab27e47a" providerId="AD" clId="Web-{84CCD98C-6CA2-58B7-6FA5-E8A3F31533E2}" dt="2026-03-15T20:02:23.581" v="1984" actId="1076"/>
          <ac:picMkLst>
            <pc:docMk/>
            <pc:sldMk cId="2195831782" sldId="259"/>
            <ac:picMk id="8" creationId="{B5C638FB-CF1B-E713-ED87-AB6E4FD50AAF}"/>
          </ac:picMkLst>
        </pc:picChg>
      </pc:sldChg>
      <pc:sldChg chg="addSp modSp new mod modTransition modClrScheme chgLayout">
        <pc:chgData name="Finn Alexander Dixon (2511455)" userId="S::2511455@student.uwtsd.ac.uk::dba3ff50-cf3c-499c-b6a6-8492ab27e47a" providerId="AD" clId="Web-{84CCD98C-6CA2-58B7-6FA5-E8A3F31533E2}" dt="2026-03-15T21:49:44.496" v="2864" actId="20577"/>
        <pc:sldMkLst>
          <pc:docMk/>
          <pc:sldMk cId="3893085624" sldId="260"/>
        </pc:sldMkLst>
        <pc:spChg chg="mod ord">
          <ac:chgData name="Finn Alexander Dixon (2511455)" userId="S::2511455@student.uwtsd.ac.uk::dba3ff50-cf3c-499c-b6a6-8492ab27e47a" providerId="AD" clId="Web-{84CCD98C-6CA2-58B7-6FA5-E8A3F31533E2}" dt="2026-03-15T18:32:34.092" v="1344"/>
          <ac:spMkLst>
            <pc:docMk/>
            <pc:sldMk cId="3893085624" sldId="260"/>
            <ac:spMk id="2" creationId="{7DE8B8B0-6D25-8B91-5CA4-12AF1404ADAE}"/>
          </ac:spMkLst>
        </pc:spChg>
        <pc:spChg chg="mod ord">
          <ac:chgData name="Finn Alexander Dixon (2511455)" userId="S::2511455@student.uwtsd.ac.uk::dba3ff50-cf3c-499c-b6a6-8492ab27e47a" providerId="AD" clId="Web-{84CCD98C-6CA2-58B7-6FA5-E8A3F31533E2}" dt="2026-03-15T19:13:04.441" v="1593" actId="14100"/>
          <ac:spMkLst>
            <pc:docMk/>
            <pc:sldMk cId="3893085624" sldId="260"/>
            <ac:spMk id="3" creationId="{3B0FED42-5FB5-B596-5B3D-F026755BBD70}"/>
          </ac:spMkLst>
        </pc:spChg>
        <pc:spChg chg="mod ord">
          <ac:chgData name="Finn Alexander Dixon (2511455)" userId="S::2511455@student.uwtsd.ac.uk::dba3ff50-cf3c-499c-b6a6-8492ab27e47a" providerId="AD" clId="Web-{84CCD98C-6CA2-58B7-6FA5-E8A3F31533E2}" dt="2026-03-15T18:32:34.092" v="1344"/>
          <ac:spMkLst>
            <pc:docMk/>
            <pc:sldMk cId="3893085624" sldId="260"/>
            <ac:spMk id="4" creationId="{413EBBB5-B61C-E3F2-1180-3DC2C60E2932}"/>
          </ac:spMkLst>
        </pc:spChg>
        <pc:spChg chg="mod ord">
          <ac:chgData name="Finn Alexander Dixon (2511455)" userId="S::2511455@student.uwtsd.ac.uk::dba3ff50-cf3c-499c-b6a6-8492ab27e47a" providerId="AD" clId="Web-{84CCD98C-6CA2-58B7-6FA5-E8A3F31533E2}" dt="2026-03-15T18:32:34.092" v="1344"/>
          <ac:spMkLst>
            <pc:docMk/>
            <pc:sldMk cId="3893085624" sldId="260"/>
            <ac:spMk id="5" creationId="{14C24771-0426-7BEF-A208-81CA6EA535A4}"/>
          </ac:spMkLst>
        </pc:spChg>
        <pc:spChg chg="mod ord">
          <ac:chgData name="Finn Alexander Dixon (2511455)" userId="S::2511455@student.uwtsd.ac.uk::dba3ff50-cf3c-499c-b6a6-8492ab27e47a" providerId="AD" clId="Web-{84CCD98C-6CA2-58B7-6FA5-E8A3F31533E2}" dt="2026-03-15T18:32:34.092" v="1344"/>
          <ac:spMkLst>
            <pc:docMk/>
            <pc:sldMk cId="3893085624" sldId="260"/>
            <ac:spMk id="6" creationId="{F521964C-857E-BA71-757B-C95FD71BFB7D}"/>
          </ac:spMkLst>
        </pc:spChg>
        <pc:spChg chg="add mod">
          <ac:chgData name="Finn Alexander Dixon (2511455)" userId="S::2511455@student.uwtsd.ac.uk::dba3ff50-cf3c-499c-b6a6-8492ab27e47a" providerId="AD" clId="Web-{84CCD98C-6CA2-58B7-6FA5-E8A3F31533E2}" dt="2026-03-14T21:50:29.697" v="483" actId="20577"/>
          <ac:spMkLst>
            <pc:docMk/>
            <pc:sldMk cId="3893085624" sldId="260"/>
            <ac:spMk id="8" creationId="{68E59719-F6BD-CE6B-5F5F-5C08CBEBDBAA}"/>
          </ac:spMkLst>
        </pc:spChg>
        <pc:spChg chg="add mod">
          <ac:chgData name="Finn Alexander Dixon (2511455)" userId="S::2511455@student.uwtsd.ac.uk::dba3ff50-cf3c-499c-b6a6-8492ab27e47a" providerId="AD" clId="Web-{84CCD98C-6CA2-58B7-6FA5-E8A3F31533E2}" dt="2026-03-15T21:49:44.496" v="2864" actId="20577"/>
          <ac:spMkLst>
            <pc:docMk/>
            <pc:sldMk cId="3893085624" sldId="260"/>
            <ac:spMk id="9" creationId="{A6F92A0B-BBEF-93B3-B61D-467726261A16}"/>
          </ac:spMkLst>
        </pc:spChg>
        <pc:spChg chg="add mod">
          <ac:chgData name="Finn Alexander Dixon (2511455)" userId="S::2511455@student.uwtsd.ac.uk::dba3ff50-cf3c-499c-b6a6-8492ab27e47a" providerId="AD" clId="Web-{84CCD98C-6CA2-58B7-6FA5-E8A3F31533E2}" dt="2026-03-14T21:51:50.028" v="496" actId="20577"/>
          <ac:spMkLst>
            <pc:docMk/>
            <pc:sldMk cId="3893085624" sldId="260"/>
            <ac:spMk id="11" creationId="{BAAFAC84-3FF3-7B33-CAC1-9CCD589F82E9}"/>
          </ac:spMkLst>
        </pc:spChg>
        <pc:picChg chg="add mod">
          <ac:chgData name="Finn Alexander Dixon (2511455)" userId="S::2511455@student.uwtsd.ac.uk::dba3ff50-cf3c-499c-b6a6-8492ab27e47a" providerId="AD" clId="Web-{84CCD98C-6CA2-58B7-6FA5-E8A3F31533E2}" dt="2026-03-15T18:33:04.843" v="1348" actId="1076"/>
          <ac:picMkLst>
            <pc:docMk/>
            <pc:sldMk cId="3893085624" sldId="260"/>
            <ac:picMk id="7" creationId="{E0AAE0B9-2DF1-C4BD-CCF3-C4EE27BAEF45}"/>
          </ac:picMkLst>
        </pc:picChg>
        <pc:picChg chg="add mod">
          <ac:chgData name="Finn Alexander Dixon (2511455)" userId="S::2511455@student.uwtsd.ac.uk::dba3ff50-cf3c-499c-b6a6-8492ab27e47a" providerId="AD" clId="Web-{84CCD98C-6CA2-58B7-6FA5-E8A3F31533E2}" dt="2026-03-15T18:33:00.858" v="1347" actId="14100"/>
          <ac:picMkLst>
            <pc:docMk/>
            <pc:sldMk cId="3893085624" sldId="260"/>
            <ac:picMk id="10" creationId="{2D51F68E-5722-1E9E-4938-2DE19E4626DC}"/>
          </ac:picMkLst>
        </pc:picChg>
      </pc:sldChg>
      <pc:sldChg chg="addSp delSp modSp new mod modTransition modClrScheme chgLayout">
        <pc:chgData name="Finn Alexander Dixon (2511455)" userId="S::2511455@student.uwtsd.ac.uk::dba3ff50-cf3c-499c-b6a6-8492ab27e47a" providerId="AD" clId="Web-{84CCD98C-6CA2-58B7-6FA5-E8A3F31533E2}" dt="2026-03-15T21:50:47.375" v="2868" actId="20577"/>
        <pc:sldMkLst>
          <pc:docMk/>
          <pc:sldMk cId="2339777711" sldId="261"/>
        </pc:sldMkLst>
        <pc:spChg chg="mod ord">
          <ac:chgData name="Finn Alexander Dixon (2511455)" userId="S::2511455@student.uwtsd.ac.uk::dba3ff50-cf3c-499c-b6a6-8492ab27e47a" providerId="AD" clId="Web-{84CCD98C-6CA2-58B7-6FA5-E8A3F31533E2}" dt="2026-03-15T18:39:57.630" v="1352" actId="1076"/>
          <ac:spMkLst>
            <pc:docMk/>
            <pc:sldMk cId="2339777711" sldId="261"/>
            <ac:spMk id="2" creationId="{2EAF8C03-CAE5-D6B6-9843-242818EFFF35}"/>
          </ac:spMkLst>
        </pc:spChg>
        <pc:spChg chg="del">
          <ac:chgData name="Finn Alexander Dixon (2511455)" userId="S::2511455@student.uwtsd.ac.uk::dba3ff50-cf3c-499c-b6a6-8492ab27e47a" providerId="AD" clId="Web-{84CCD98C-6CA2-58B7-6FA5-E8A3F31533E2}" dt="2026-03-15T12:33:12.335" v="885"/>
          <ac:spMkLst>
            <pc:docMk/>
            <pc:sldMk cId="2339777711" sldId="261"/>
            <ac:spMk id="3" creationId="{AC6CA9A7-C97E-D071-3F83-605A75D917C2}"/>
          </ac:spMkLst>
        </pc:spChg>
        <pc:spChg chg="mod ord">
          <ac:chgData name="Finn Alexander Dixon (2511455)" userId="S::2511455@student.uwtsd.ac.uk::dba3ff50-cf3c-499c-b6a6-8492ab27e47a" providerId="AD" clId="Web-{84CCD98C-6CA2-58B7-6FA5-E8A3F31533E2}" dt="2026-03-15T21:44:54.006" v="2829" actId="20577"/>
          <ac:spMkLst>
            <pc:docMk/>
            <pc:sldMk cId="2339777711" sldId="261"/>
            <ac:spMk id="4" creationId="{DEAF84B0-EF37-B067-58A2-9EDB4004C471}"/>
          </ac:spMkLst>
        </pc:spChg>
        <pc:spChg chg="mod ord">
          <ac:chgData name="Finn Alexander Dixon (2511455)" userId="S::2511455@student.uwtsd.ac.uk::dba3ff50-cf3c-499c-b6a6-8492ab27e47a" providerId="AD" clId="Web-{84CCD98C-6CA2-58B7-6FA5-E8A3F31533E2}" dt="2026-03-15T18:32:34.092" v="1344"/>
          <ac:spMkLst>
            <pc:docMk/>
            <pc:sldMk cId="2339777711" sldId="261"/>
            <ac:spMk id="5" creationId="{EFEDC5AC-8086-B210-57AB-94196924C615}"/>
          </ac:spMkLst>
        </pc:spChg>
        <pc:spChg chg="mod ord">
          <ac:chgData name="Finn Alexander Dixon (2511455)" userId="S::2511455@student.uwtsd.ac.uk::dba3ff50-cf3c-499c-b6a6-8492ab27e47a" providerId="AD" clId="Web-{84CCD98C-6CA2-58B7-6FA5-E8A3F31533E2}" dt="2026-03-15T18:32:34.092" v="1344"/>
          <ac:spMkLst>
            <pc:docMk/>
            <pc:sldMk cId="2339777711" sldId="261"/>
            <ac:spMk id="6" creationId="{1CF7940E-029F-4935-E85C-7B097040B93B}"/>
          </ac:spMkLst>
        </pc:spChg>
        <pc:spChg chg="mod ord">
          <ac:chgData name="Finn Alexander Dixon (2511455)" userId="S::2511455@student.uwtsd.ac.uk::dba3ff50-cf3c-499c-b6a6-8492ab27e47a" providerId="AD" clId="Web-{84CCD98C-6CA2-58B7-6FA5-E8A3F31533E2}" dt="2026-03-15T18:32:34.092" v="1344"/>
          <ac:spMkLst>
            <pc:docMk/>
            <pc:sldMk cId="2339777711" sldId="261"/>
            <ac:spMk id="7" creationId="{C1D98562-6E2B-8D9E-C14A-FDB3B10E4C58}"/>
          </ac:spMkLst>
        </pc:spChg>
        <pc:spChg chg="add del mod">
          <ac:chgData name="Finn Alexander Dixon (2511455)" userId="S::2511455@student.uwtsd.ac.uk::dba3ff50-cf3c-499c-b6a6-8492ab27e47a" providerId="AD" clId="Web-{84CCD98C-6CA2-58B7-6FA5-E8A3F31533E2}" dt="2026-03-15T12:33:43.663" v="896"/>
          <ac:spMkLst>
            <pc:docMk/>
            <pc:sldMk cId="2339777711" sldId="261"/>
            <ac:spMk id="9" creationId="{CEA49DB2-7172-8929-1794-200F607A1641}"/>
          </ac:spMkLst>
        </pc:spChg>
        <pc:spChg chg="add mod">
          <ac:chgData name="Finn Alexander Dixon (2511455)" userId="S::2511455@student.uwtsd.ac.uk::dba3ff50-cf3c-499c-b6a6-8492ab27e47a" providerId="AD" clId="Web-{84CCD98C-6CA2-58B7-6FA5-E8A3F31533E2}" dt="2026-03-15T21:50:47.375" v="2868" actId="20577"/>
          <ac:spMkLst>
            <pc:docMk/>
            <pc:sldMk cId="2339777711" sldId="261"/>
            <ac:spMk id="11" creationId="{136F85F1-C92B-E303-4146-F5854F25BFD7}"/>
          </ac:spMkLst>
        </pc:spChg>
        <pc:picChg chg="add mod ord modCrop">
          <ac:chgData name="Finn Alexander Dixon (2511455)" userId="S::2511455@student.uwtsd.ac.uk::dba3ff50-cf3c-499c-b6a6-8492ab27e47a" providerId="AD" clId="Web-{84CCD98C-6CA2-58B7-6FA5-E8A3F31533E2}" dt="2026-03-15T18:32:34.092" v="1344"/>
          <ac:picMkLst>
            <pc:docMk/>
            <pc:sldMk cId="2339777711" sldId="261"/>
            <ac:picMk id="8" creationId="{1D3D41E8-7ECF-63A1-33DF-AC420522C79E}"/>
          </ac:picMkLst>
        </pc:picChg>
      </pc:sldChg>
      <pc:sldChg chg="addSp delSp modSp new mod modTransition modClrScheme chgLayout">
        <pc:chgData name="Finn Alexander Dixon (2511455)" userId="S::2511455@student.uwtsd.ac.uk::dba3ff50-cf3c-499c-b6a6-8492ab27e47a" providerId="AD" clId="Web-{84CCD98C-6CA2-58B7-6FA5-E8A3F31533E2}" dt="2026-03-15T21:41:37.931" v="2825"/>
        <pc:sldMkLst>
          <pc:docMk/>
          <pc:sldMk cId="2690341574" sldId="262"/>
        </pc:sldMkLst>
        <pc:spChg chg="mod ord">
          <ac:chgData name="Finn Alexander Dixon (2511455)" userId="S::2511455@student.uwtsd.ac.uk::dba3ff50-cf3c-499c-b6a6-8492ab27e47a" providerId="AD" clId="Web-{84CCD98C-6CA2-58B7-6FA5-E8A3F31533E2}" dt="2026-03-15T19:36:22.405" v="1722"/>
          <ac:spMkLst>
            <pc:docMk/>
            <pc:sldMk cId="2690341574" sldId="262"/>
            <ac:spMk id="2" creationId="{95C2E14A-49E4-C8ED-5557-23465A0C11EC}"/>
          </ac:spMkLst>
        </pc:spChg>
        <pc:spChg chg="add del mod ord">
          <ac:chgData name="Finn Alexander Dixon (2511455)" userId="S::2511455@student.uwtsd.ac.uk::dba3ff50-cf3c-499c-b6a6-8492ab27e47a" providerId="AD" clId="Web-{84CCD98C-6CA2-58B7-6FA5-E8A3F31533E2}" dt="2026-03-15T19:36:22.405" v="1722"/>
          <ac:spMkLst>
            <pc:docMk/>
            <pc:sldMk cId="2690341574" sldId="262"/>
            <ac:spMk id="3" creationId="{41561DBC-B1AA-47B2-0D51-790BEF72EF25}"/>
          </ac:spMkLst>
        </pc:spChg>
        <pc:spChg chg="del">
          <ac:chgData name="Finn Alexander Dixon (2511455)" userId="S::2511455@student.uwtsd.ac.uk::dba3ff50-cf3c-499c-b6a6-8492ab27e47a" providerId="AD" clId="Web-{84CCD98C-6CA2-58B7-6FA5-E8A3F31533E2}" dt="2026-03-15T17:31:59.681" v="1003"/>
          <ac:spMkLst>
            <pc:docMk/>
            <pc:sldMk cId="2690341574" sldId="262"/>
            <ac:spMk id="4" creationId="{BB1137BF-EA30-39A9-5EFD-ADF00ED6568B}"/>
          </ac:spMkLst>
        </pc:spChg>
        <pc:spChg chg="mod ord">
          <ac:chgData name="Finn Alexander Dixon (2511455)" userId="S::2511455@student.uwtsd.ac.uk::dba3ff50-cf3c-499c-b6a6-8492ab27e47a" providerId="AD" clId="Web-{84CCD98C-6CA2-58B7-6FA5-E8A3F31533E2}" dt="2026-03-15T19:36:22.405" v="1722"/>
          <ac:spMkLst>
            <pc:docMk/>
            <pc:sldMk cId="2690341574" sldId="262"/>
            <ac:spMk id="5" creationId="{78DD0F67-7E1E-4999-B60E-CAC9A2C67956}"/>
          </ac:spMkLst>
        </pc:spChg>
        <pc:spChg chg="mod ord">
          <ac:chgData name="Finn Alexander Dixon (2511455)" userId="S::2511455@student.uwtsd.ac.uk::dba3ff50-cf3c-499c-b6a6-8492ab27e47a" providerId="AD" clId="Web-{84CCD98C-6CA2-58B7-6FA5-E8A3F31533E2}" dt="2026-03-15T19:36:22.405" v="1722"/>
          <ac:spMkLst>
            <pc:docMk/>
            <pc:sldMk cId="2690341574" sldId="262"/>
            <ac:spMk id="6" creationId="{5F55FC32-2A5C-255D-7092-6EA2F0530788}"/>
          </ac:spMkLst>
        </pc:spChg>
        <pc:spChg chg="mod ord">
          <ac:chgData name="Finn Alexander Dixon (2511455)" userId="S::2511455@student.uwtsd.ac.uk::dba3ff50-cf3c-499c-b6a6-8492ab27e47a" providerId="AD" clId="Web-{84CCD98C-6CA2-58B7-6FA5-E8A3F31533E2}" dt="2026-03-15T19:36:22.405" v="1722"/>
          <ac:spMkLst>
            <pc:docMk/>
            <pc:sldMk cId="2690341574" sldId="262"/>
            <ac:spMk id="7" creationId="{FC00F3C2-31BB-C27D-4736-6EE7C097E3E9}"/>
          </ac:spMkLst>
        </pc:spChg>
        <pc:spChg chg="add mod">
          <ac:chgData name="Finn Alexander Dixon (2511455)" userId="S::2511455@student.uwtsd.ac.uk::dba3ff50-cf3c-499c-b6a6-8492ab27e47a" providerId="AD" clId="Web-{84CCD98C-6CA2-58B7-6FA5-E8A3F31533E2}" dt="2026-03-15T20:31:07.556" v="2130" actId="20577"/>
          <ac:spMkLst>
            <pc:docMk/>
            <pc:sldMk cId="2690341574" sldId="262"/>
            <ac:spMk id="13" creationId="{F4B5FC81-900B-AAFD-28F9-50CD6FDA8CDA}"/>
          </ac:spMkLst>
        </pc:spChg>
        <pc:graphicFrameChg chg="add del">
          <ac:chgData name="Finn Alexander Dixon (2511455)" userId="S::2511455@student.uwtsd.ac.uk::dba3ff50-cf3c-499c-b6a6-8492ab27e47a" providerId="AD" clId="Web-{84CCD98C-6CA2-58B7-6FA5-E8A3F31533E2}" dt="2026-03-15T19:36:22.359" v="1721"/>
          <ac:graphicFrameMkLst>
            <pc:docMk/>
            <pc:sldMk cId="2690341574" sldId="262"/>
            <ac:graphicFrameMk id="9" creationId="{827C773E-9568-5202-2FFE-EC0CF7863A71}"/>
          </ac:graphicFrameMkLst>
        </pc:graphicFrameChg>
        <pc:graphicFrameChg chg="add mod">
          <ac:chgData name="Finn Alexander Dixon (2511455)" userId="S::2511455@student.uwtsd.ac.uk::dba3ff50-cf3c-499c-b6a6-8492ab27e47a" providerId="AD" clId="Web-{84CCD98C-6CA2-58B7-6FA5-E8A3F31533E2}" dt="2026-03-15T19:36:22.405" v="1722"/>
          <ac:graphicFrameMkLst>
            <pc:docMk/>
            <pc:sldMk cId="2690341574" sldId="262"/>
            <ac:graphicFrameMk id="11" creationId="{DE71424E-4444-70AA-7139-198168DA14E3}"/>
          </ac:graphicFrameMkLst>
        </pc:graphicFrameChg>
      </pc:sldChg>
      <pc:sldChg chg="addSp delSp modSp new mod ord modTransition setBg modClrScheme chgLayout">
        <pc:chgData name="Finn Alexander Dixon (2511455)" userId="S::2511455@student.uwtsd.ac.uk::dba3ff50-cf3c-499c-b6a6-8492ab27e47a" providerId="AD" clId="Web-{84CCD98C-6CA2-58B7-6FA5-E8A3F31533E2}" dt="2026-03-15T21:41:51.105" v="2827"/>
        <pc:sldMkLst>
          <pc:docMk/>
          <pc:sldMk cId="1719927568" sldId="263"/>
        </pc:sldMkLst>
        <pc:spChg chg="mod ord">
          <ac:chgData name="Finn Alexander Dixon (2511455)" userId="S::2511455@student.uwtsd.ac.uk::dba3ff50-cf3c-499c-b6a6-8492ab27e47a" providerId="AD" clId="Web-{84CCD98C-6CA2-58B7-6FA5-E8A3F31533E2}" dt="2026-03-15T18:32:34.092" v="1344"/>
          <ac:spMkLst>
            <pc:docMk/>
            <pc:sldMk cId="1719927568" sldId="263"/>
            <ac:spMk id="2" creationId="{362F316D-5209-F58E-8982-65E2E68D334A}"/>
          </ac:spMkLst>
        </pc:spChg>
        <pc:spChg chg="mod ord">
          <ac:chgData name="Finn Alexander Dixon (2511455)" userId="S::2511455@student.uwtsd.ac.uk::dba3ff50-cf3c-499c-b6a6-8492ab27e47a" providerId="AD" clId="Web-{84CCD98C-6CA2-58B7-6FA5-E8A3F31533E2}" dt="2026-03-15T18:32:34.092" v="1344"/>
          <ac:spMkLst>
            <pc:docMk/>
            <pc:sldMk cId="1719927568" sldId="263"/>
            <ac:spMk id="3" creationId="{836A5042-37B6-BF5B-C061-CED5FBD95BC0}"/>
          </ac:spMkLst>
        </pc:spChg>
        <pc:spChg chg="mod ord">
          <ac:chgData name="Finn Alexander Dixon (2511455)" userId="S::2511455@student.uwtsd.ac.uk::dba3ff50-cf3c-499c-b6a6-8492ab27e47a" providerId="AD" clId="Web-{84CCD98C-6CA2-58B7-6FA5-E8A3F31533E2}" dt="2026-03-15T18:32:34.092" v="1344"/>
          <ac:spMkLst>
            <pc:docMk/>
            <pc:sldMk cId="1719927568" sldId="263"/>
            <ac:spMk id="4" creationId="{507C3EE9-4837-C6FE-B61B-E4D02BC4D104}"/>
          </ac:spMkLst>
        </pc:spChg>
        <pc:spChg chg="add del">
          <ac:chgData name="Finn Alexander Dixon (2511455)" userId="S::2511455@student.uwtsd.ac.uk::dba3ff50-cf3c-499c-b6a6-8492ab27e47a" providerId="AD" clId="Web-{84CCD98C-6CA2-58B7-6FA5-E8A3F31533E2}" dt="2026-03-15T18:43:39.965" v="1358"/>
          <ac:spMkLst>
            <pc:docMk/>
            <pc:sldMk cId="1719927568" sldId="263"/>
            <ac:spMk id="5" creationId="{7DDC32F4-E182-CC57-2EFF-C58C3AAAE524}"/>
          </ac:spMkLst>
        </pc:spChg>
        <pc:spChg chg="add del">
          <ac:chgData name="Finn Alexander Dixon (2511455)" userId="S::2511455@student.uwtsd.ac.uk::dba3ff50-cf3c-499c-b6a6-8492ab27e47a" providerId="AD" clId="Web-{84CCD98C-6CA2-58B7-6FA5-E8A3F31533E2}" dt="2026-03-15T18:43:48.795" v="1360"/>
          <ac:spMkLst>
            <pc:docMk/>
            <pc:sldMk cId="1719927568" sldId="263"/>
            <ac:spMk id="6" creationId="{DC98B3F5-9D07-C5ED-AD44-65B5AE3EC055}"/>
          </ac:spMkLst>
        </pc:spChg>
        <pc:spChg chg="add del">
          <ac:chgData name="Finn Alexander Dixon (2511455)" userId="S::2511455@student.uwtsd.ac.uk::dba3ff50-cf3c-499c-b6a6-8492ab27e47a" providerId="AD" clId="Web-{84CCD98C-6CA2-58B7-6FA5-E8A3F31533E2}" dt="2026-03-15T18:45:39.172" v="1363"/>
          <ac:spMkLst>
            <pc:docMk/>
            <pc:sldMk cId="1719927568" sldId="263"/>
            <ac:spMk id="7" creationId="{0D92F379-F6AD-D589-6A4A-55B1E522B56A}"/>
          </ac:spMkLst>
        </pc:spChg>
        <pc:spChg chg="add mod">
          <ac:chgData name="Finn Alexander Dixon (2511455)" userId="S::2511455@student.uwtsd.ac.uk::dba3ff50-cf3c-499c-b6a6-8492ab27e47a" providerId="AD" clId="Web-{84CCD98C-6CA2-58B7-6FA5-E8A3F31533E2}" dt="2026-03-15T21:39:01.324" v="2799" actId="20577"/>
          <ac:spMkLst>
            <pc:docMk/>
            <pc:sldMk cId="1719927568" sldId="263"/>
            <ac:spMk id="8" creationId="{B21CA22A-59C1-EAAE-0305-6329572DF990}"/>
          </ac:spMkLst>
        </pc:spChg>
      </pc:sldChg>
      <pc:sldChg chg="addSp delSp modSp new mod modTransition modClrScheme chgLayout">
        <pc:chgData name="Finn Alexander Dixon (2511455)" userId="S::2511455@student.uwtsd.ac.uk::dba3ff50-cf3c-499c-b6a6-8492ab27e47a" providerId="AD" clId="Web-{84CCD98C-6CA2-58B7-6FA5-E8A3F31533E2}" dt="2026-03-15T21:46:19.843" v="2854" actId="20577"/>
        <pc:sldMkLst>
          <pc:docMk/>
          <pc:sldMk cId="931595654" sldId="264"/>
        </pc:sldMkLst>
        <pc:spChg chg="mod ord">
          <ac:chgData name="Finn Alexander Dixon (2511455)" userId="S::2511455@student.uwtsd.ac.uk::dba3ff50-cf3c-499c-b6a6-8492ab27e47a" providerId="AD" clId="Web-{84CCD98C-6CA2-58B7-6FA5-E8A3F31533E2}" dt="2026-03-15T21:23:05.641" v="2692"/>
          <ac:spMkLst>
            <pc:docMk/>
            <pc:sldMk cId="931595654" sldId="264"/>
            <ac:spMk id="2" creationId="{BCD04DC1-07D4-9911-2A4D-8DDDE18C4F07}"/>
          </ac:spMkLst>
        </pc:spChg>
        <pc:spChg chg="mod ord">
          <ac:chgData name="Finn Alexander Dixon (2511455)" userId="S::2511455@student.uwtsd.ac.uk::dba3ff50-cf3c-499c-b6a6-8492ab27e47a" providerId="AD" clId="Web-{84CCD98C-6CA2-58B7-6FA5-E8A3F31533E2}" dt="2026-03-15T21:23:05.641" v="2692"/>
          <ac:spMkLst>
            <pc:docMk/>
            <pc:sldMk cId="931595654" sldId="264"/>
            <ac:spMk id="3" creationId="{D7D2143F-AB24-B0F4-8D62-3E396686E22F}"/>
          </ac:spMkLst>
        </pc:spChg>
        <pc:spChg chg="mod ord">
          <ac:chgData name="Finn Alexander Dixon (2511455)" userId="S::2511455@student.uwtsd.ac.uk::dba3ff50-cf3c-499c-b6a6-8492ab27e47a" providerId="AD" clId="Web-{84CCD98C-6CA2-58B7-6FA5-E8A3F31533E2}" dt="2026-03-15T21:23:05.641" v="2692"/>
          <ac:spMkLst>
            <pc:docMk/>
            <pc:sldMk cId="931595654" sldId="264"/>
            <ac:spMk id="4" creationId="{DBADD842-F093-B3F0-5ACB-CA26119075DA}"/>
          </ac:spMkLst>
        </pc:spChg>
        <pc:spChg chg="add mod ord">
          <ac:chgData name="Finn Alexander Dixon (2511455)" userId="S::2511455@student.uwtsd.ac.uk::dba3ff50-cf3c-499c-b6a6-8492ab27e47a" providerId="AD" clId="Web-{84CCD98C-6CA2-58B7-6FA5-E8A3F31533E2}" dt="2026-03-15T21:23:05.641" v="2692"/>
          <ac:spMkLst>
            <pc:docMk/>
            <pc:sldMk cId="931595654" sldId="264"/>
            <ac:spMk id="5" creationId="{7503F45B-4DE5-2A54-7CB0-53921A47BC63}"/>
          </ac:spMkLst>
        </pc:spChg>
        <pc:spChg chg="add del mod ord">
          <ac:chgData name="Finn Alexander Dixon (2511455)" userId="S::2511455@student.uwtsd.ac.uk::dba3ff50-cf3c-499c-b6a6-8492ab27e47a" providerId="AD" clId="Web-{84CCD98C-6CA2-58B7-6FA5-E8A3F31533E2}" dt="2026-03-15T21:23:05.641" v="2692"/>
          <ac:spMkLst>
            <pc:docMk/>
            <pc:sldMk cId="931595654" sldId="264"/>
            <ac:spMk id="6" creationId="{27486633-D05B-CC91-6CDB-453CBA7D2DE1}"/>
          </ac:spMkLst>
        </pc:spChg>
        <pc:spChg chg="add del mod">
          <ac:chgData name="Finn Alexander Dixon (2511455)" userId="S::2511455@student.uwtsd.ac.uk::dba3ff50-cf3c-499c-b6a6-8492ab27e47a" providerId="AD" clId="Web-{84CCD98C-6CA2-58B7-6FA5-E8A3F31533E2}" dt="2026-03-15T21:23:05.626" v="2691"/>
          <ac:spMkLst>
            <pc:docMk/>
            <pc:sldMk cId="931595654" sldId="264"/>
            <ac:spMk id="12" creationId="{2138D8D0-EF0C-E32D-AF4F-BE0972A601E1}"/>
          </ac:spMkLst>
        </pc:spChg>
        <pc:spChg chg="add del mod">
          <ac:chgData name="Finn Alexander Dixon (2511455)" userId="S::2511455@student.uwtsd.ac.uk::dba3ff50-cf3c-499c-b6a6-8492ab27e47a" providerId="AD" clId="Web-{84CCD98C-6CA2-58B7-6FA5-E8A3F31533E2}" dt="2026-03-15T21:28:31.499" v="2696"/>
          <ac:spMkLst>
            <pc:docMk/>
            <pc:sldMk cId="931595654" sldId="264"/>
            <ac:spMk id="23" creationId="{43750F40-2659-DFA9-2529-E44F110F370B}"/>
          </ac:spMkLst>
        </pc:spChg>
        <pc:spChg chg="add mod">
          <ac:chgData name="Finn Alexander Dixon (2511455)" userId="S::2511455@student.uwtsd.ac.uk::dba3ff50-cf3c-499c-b6a6-8492ab27e47a" providerId="AD" clId="Web-{84CCD98C-6CA2-58B7-6FA5-E8A3F31533E2}" dt="2026-03-15T21:46:19.843" v="2854" actId="20577"/>
          <ac:spMkLst>
            <pc:docMk/>
            <pc:sldMk cId="931595654" sldId="264"/>
            <ac:spMk id="31" creationId="{D5F3EADD-6652-52D3-F53B-1C074F0A9350}"/>
          </ac:spMkLst>
        </pc:spChg>
        <pc:graphicFrameChg chg="add del mod">
          <ac:chgData name="Finn Alexander Dixon (2511455)" userId="S::2511455@student.uwtsd.ac.uk::dba3ff50-cf3c-499c-b6a6-8492ab27e47a" providerId="AD" clId="Web-{84CCD98C-6CA2-58B7-6FA5-E8A3F31533E2}" dt="2026-03-15T21:23:05.626" v="2691"/>
          <ac:graphicFrameMkLst>
            <pc:docMk/>
            <pc:sldMk cId="931595654" sldId="264"/>
            <ac:graphicFrameMk id="8" creationId="{70FC3F38-7E0D-3DB9-B41B-063084EB72EE}"/>
          </ac:graphicFrameMkLst>
        </pc:graphicFrameChg>
        <pc:graphicFrameChg chg="add mod">
          <ac:chgData name="Finn Alexander Dixon (2511455)" userId="S::2511455@student.uwtsd.ac.uk::dba3ff50-cf3c-499c-b6a6-8492ab27e47a" providerId="AD" clId="Web-{84CCD98C-6CA2-58B7-6FA5-E8A3F31533E2}" dt="2026-03-15T21:28:41.015" v="2697" actId="1076"/>
          <ac:graphicFrameMkLst>
            <pc:docMk/>
            <pc:sldMk cId="931595654" sldId="264"/>
            <ac:graphicFrameMk id="14" creationId="{20E0AB39-D37D-8E3A-63AA-FBD046DF027C}"/>
          </ac:graphicFrameMkLst>
        </pc:graphicFrameChg>
      </pc:sldChg>
      <pc:sldMasterChg chg="del delSldLayout">
        <pc:chgData name="Finn Alexander Dixon (2511455)" userId="S::2511455@student.uwtsd.ac.uk::dba3ff50-cf3c-499c-b6a6-8492ab27e47a" providerId="AD" clId="Web-{84CCD98C-6CA2-58B7-6FA5-E8A3F31533E2}" dt="2026-03-14T21:16:01.008" v="74"/>
        <pc:sldMasterMkLst>
          <pc:docMk/>
          <pc:sldMasterMk cId="2149211348" sldId="2147483708"/>
        </pc:sldMasterMkLst>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1203075577" sldId="2147483697"/>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690382263" sldId="2147483698"/>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1127897477" sldId="2147483699"/>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1924736808" sldId="2147483700"/>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4119531640" sldId="2147483701"/>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293714025" sldId="2147483702"/>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3980606705" sldId="2147483703"/>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1526550100" sldId="2147483704"/>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888501024" sldId="2147483705"/>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2190559684" sldId="2147483706"/>
          </pc:sldLayoutMkLst>
        </pc:sldLayoutChg>
        <pc:sldLayoutChg chg="del">
          <pc:chgData name="Finn Alexander Dixon (2511455)" userId="S::2511455@student.uwtsd.ac.uk::dba3ff50-cf3c-499c-b6a6-8492ab27e47a" providerId="AD" clId="Web-{84CCD98C-6CA2-58B7-6FA5-E8A3F31533E2}" dt="2026-03-14T21:16:01.008" v="74"/>
          <pc:sldLayoutMkLst>
            <pc:docMk/>
            <pc:sldMasterMk cId="2149211348" sldId="2147483708"/>
            <pc:sldLayoutMk cId="2112829176" sldId="2147483707"/>
          </pc:sldLayoutMkLst>
        </pc:sldLayoutChg>
      </pc:sldMasterChg>
      <pc:sldMasterChg chg="add del addSldLayout delSldLayout modSldLayout">
        <pc:chgData name="Finn Alexander Dixon (2511455)" userId="S::2511455@student.uwtsd.ac.uk::dba3ff50-cf3c-499c-b6a6-8492ab27e47a" providerId="AD" clId="Web-{84CCD98C-6CA2-58B7-6FA5-E8A3F31533E2}" dt="2026-03-14T21:16:54.635" v="80"/>
        <pc:sldMasterMkLst>
          <pc:docMk/>
          <pc:sldMasterMk cId="235687388" sldId="2147483709"/>
        </pc:sldMasterMkLst>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433943893" sldId="2147483710"/>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3095551757" sldId="2147483711"/>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4047444725" sldId="2147483712"/>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4230628081" sldId="2147483713"/>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3494908812" sldId="2147483714"/>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237040" sldId="2147483715"/>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739265242" sldId="2147483716"/>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32943059" sldId="2147483717"/>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2738894589" sldId="2147483718"/>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3427145968" sldId="2147483719"/>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1780232267" sldId="2147483720"/>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2250049025" sldId="2147483721"/>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1335495203" sldId="2147483722"/>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3480793335" sldId="2147483723"/>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760169182" sldId="2147483724"/>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2959471967" sldId="2147483725"/>
          </pc:sldLayoutMkLst>
        </pc:sldLayoutChg>
        <pc:sldLayoutChg chg="add del mod replId">
          <pc:chgData name="Finn Alexander Dixon (2511455)" userId="S::2511455@student.uwtsd.ac.uk::dba3ff50-cf3c-499c-b6a6-8492ab27e47a" providerId="AD" clId="Web-{84CCD98C-6CA2-58B7-6FA5-E8A3F31533E2}" dt="2026-03-14T21:16:54.635" v="80"/>
          <pc:sldLayoutMkLst>
            <pc:docMk/>
            <pc:sldMasterMk cId="235687388" sldId="2147483709"/>
            <pc:sldLayoutMk cId="2490049129" sldId="2147483726"/>
          </pc:sldLayoutMkLst>
        </pc:sldLayoutChg>
      </pc:sldMasterChg>
      <pc:sldMasterChg chg="add del addSldLayout delSldLayout modSldLayout">
        <pc:chgData name="Finn Alexander Dixon (2511455)" userId="S::2511455@student.uwtsd.ac.uk::dba3ff50-cf3c-499c-b6a6-8492ab27e47a" providerId="AD" clId="Web-{84CCD98C-6CA2-58B7-6FA5-E8A3F31533E2}" dt="2026-03-14T21:17:04.339" v="81"/>
        <pc:sldMasterMkLst>
          <pc:docMk/>
          <pc:sldMasterMk cId="1901131268" sldId="2147483727"/>
        </pc:sldMasterMkLst>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856104720" sldId="2147483728"/>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2767723378" sldId="2147483729"/>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1454432791" sldId="2147483730"/>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2170337651" sldId="2147483731"/>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3857657631" sldId="2147483732"/>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711066954" sldId="2147483733"/>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3328157710" sldId="2147483734"/>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987755982" sldId="2147483735"/>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3179706788" sldId="2147483736"/>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773950826" sldId="2147483737"/>
          </pc:sldLayoutMkLst>
        </pc:sldLayoutChg>
        <pc:sldLayoutChg chg="add del mod replId">
          <pc:chgData name="Finn Alexander Dixon (2511455)" userId="S::2511455@student.uwtsd.ac.uk::dba3ff50-cf3c-499c-b6a6-8492ab27e47a" providerId="AD" clId="Web-{84CCD98C-6CA2-58B7-6FA5-E8A3F31533E2}" dt="2026-03-14T21:17:04.339" v="81"/>
          <pc:sldLayoutMkLst>
            <pc:docMk/>
            <pc:sldMasterMk cId="1901131268" sldId="2147483727"/>
            <pc:sldLayoutMk cId="2617996531" sldId="2147483738"/>
          </pc:sldLayoutMkLst>
        </pc:sldLayoutChg>
      </pc:sldMasterChg>
      <pc:sldMasterChg chg="add del addSldLayout delSldLayout modSldLayout">
        <pc:chgData name="Finn Alexander Dixon (2511455)" userId="S::2511455@student.uwtsd.ac.uk::dba3ff50-cf3c-499c-b6a6-8492ab27e47a" providerId="AD" clId="Web-{84CCD98C-6CA2-58B7-6FA5-E8A3F31533E2}" dt="2026-03-15T18:32:18.811" v="1341"/>
        <pc:sldMasterMkLst>
          <pc:docMk/>
          <pc:sldMasterMk cId="201805549" sldId="2147483739"/>
        </pc:sldMasterMkLst>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2070532378" sldId="2147483740"/>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719950051" sldId="2147483741"/>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1888595496" sldId="2147483742"/>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1986316735" sldId="2147483743"/>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3165864658" sldId="2147483744"/>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3595437309" sldId="2147483745"/>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1184578201" sldId="2147483746"/>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2796434147" sldId="2147483747"/>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2994975255" sldId="2147483748"/>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2063305802" sldId="2147483749"/>
          </pc:sldLayoutMkLst>
        </pc:sldLayoutChg>
        <pc:sldLayoutChg chg="add del mod replId">
          <pc:chgData name="Finn Alexander Dixon (2511455)" userId="S::2511455@student.uwtsd.ac.uk::dba3ff50-cf3c-499c-b6a6-8492ab27e47a" providerId="AD" clId="Web-{84CCD98C-6CA2-58B7-6FA5-E8A3F31533E2}" dt="2026-03-15T18:32:18.811" v="1341"/>
          <pc:sldLayoutMkLst>
            <pc:docMk/>
            <pc:sldMasterMk cId="201805549" sldId="2147483739"/>
            <pc:sldLayoutMk cId="1912238634" sldId="2147483750"/>
          </pc:sldLayoutMkLst>
        </pc:sldLayoutChg>
      </pc:sldMasterChg>
      <pc:sldMasterChg chg="add del addSldLayout delSldLayout modSldLayout">
        <pc:chgData name="Finn Alexander Dixon (2511455)" userId="S::2511455@student.uwtsd.ac.uk::dba3ff50-cf3c-499c-b6a6-8492ab27e47a" providerId="AD" clId="Web-{84CCD98C-6CA2-58B7-6FA5-E8A3F31533E2}" dt="2026-03-15T18:32:22.936" v="1342"/>
        <pc:sldMasterMkLst>
          <pc:docMk/>
          <pc:sldMasterMk cId="3468104285" sldId="2147483751"/>
        </pc:sldMasterMkLst>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1829010139" sldId="2147483752"/>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2665375400" sldId="2147483753"/>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4055167558" sldId="2147483754"/>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4218970089" sldId="2147483755"/>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444302907" sldId="2147483756"/>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2579287606" sldId="2147483757"/>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3708315460" sldId="2147483758"/>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1758220251" sldId="2147483759"/>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2524254711" sldId="2147483760"/>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209191915" sldId="2147483761"/>
          </pc:sldLayoutMkLst>
        </pc:sldLayoutChg>
        <pc:sldLayoutChg chg="add del mod replId">
          <pc:chgData name="Finn Alexander Dixon (2511455)" userId="S::2511455@student.uwtsd.ac.uk::dba3ff50-cf3c-499c-b6a6-8492ab27e47a" providerId="AD" clId="Web-{84CCD98C-6CA2-58B7-6FA5-E8A3F31533E2}" dt="2026-03-15T18:32:22.936" v="1342"/>
          <pc:sldLayoutMkLst>
            <pc:docMk/>
            <pc:sldMasterMk cId="3468104285" sldId="2147483751"/>
            <pc:sldLayoutMk cId="1899866406" sldId="2147483762"/>
          </pc:sldLayoutMkLst>
        </pc:sldLayoutChg>
      </pc:sldMasterChg>
      <pc:sldMasterChg chg="add del addSldLayout delSldLayout modSldLayout">
        <pc:chgData name="Finn Alexander Dixon (2511455)" userId="S::2511455@student.uwtsd.ac.uk::dba3ff50-cf3c-499c-b6a6-8492ab27e47a" providerId="AD" clId="Web-{84CCD98C-6CA2-58B7-6FA5-E8A3F31533E2}" dt="2026-03-15T18:32:26.124" v="1343"/>
        <pc:sldMasterMkLst>
          <pc:docMk/>
          <pc:sldMasterMk cId="2584016900" sldId="2147483763"/>
        </pc:sldMasterMkLst>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137500171" sldId="2147483764"/>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4256534002" sldId="2147483765"/>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526108233" sldId="2147483766"/>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428409439" sldId="2147483767"/>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2106981975" sldId="2147483768"/>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1517484398" sldId="2147483769"/>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1751355701" sldId="2147483770"/>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808689816" sldId="2147483771"/>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2816963961" sldId="2147483772"/>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503553372" sldId="2147483773"/>
          </pc:sldLayoutMkLst>
        </pc:sldLayoutChg>
        <pc:sldLayoutChg chg="add del mod replId">
          <pc:chgData name="Finn Alexander Dixon (2511455)" userId="S::2511455@student.uwtsd.ac.uk::dba3ff50-cf3c-499c-b6a6-8492ab27e47a" providerId="AD" clId="Web-{84CCD98C-6CA2-58B7-6FA5-E8A3F31533E2}" dt="2026-03-15T18:32:26.124" v="1343"/>
          <pc:sldLayoutMkLst>
            <pc:docMk/>
            <pc:sldMasterMk cId="2584016900" sldId="2147483763"/>
            <pc:sldLayoutMk cId="414037450" sldId="2147483774"/>
          </pc:sldLayoutMkLst>
        </pc:sldLayoutChg>
      </pc:sldMasterChg>
      <pc:sldMasterChg chg="add del addSldLayout delSldLayout modSldLayout">
        <pc:chgData name="Finn Alexander Dixon (2511455)" userId="S::2511455@student.uwtsd.ac.uk::dba3ff50-cf3c-499c-b6a6-8492ab27e47a" providerId="AD" clId="Web-{84CCD98C-6CA2-58B7-6FA5-E8A3F31533E2}" dt="2026-03-15T18:32:34.092" v="1344"/>
        <pc:sldMasterMkLst>
          <pc:docMk/>
          <pc:sldMasterMk cId="2815308107" sldId="2147483775"/>
        </pc:sldMasterMkLst>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2202931997" sldId="2147483776"/>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3741487330" sldId="2147483777"/>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1825223408" sldId="2147483778"/>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121331609" sldId="2147483779"/>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1442820373" sldId="2147483780"/>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3275734973" sldId="2147483781"/>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1506272761" sldId="2147483782"/>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2994338612" sldId="2147483783"/>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3919534209" sldId="2147483784"/>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1644570088" sldId="2147483785"/>
          </pc:sldLayoutMkLst>
        </pc:sldLayoutChg>
        <pc:sldLayoutChg chg="add del mod replId">
          <pc:chgData name="Finn Alexander Dixon (2511455)" userId="S::2511455@student.uwtsd.ac.uk::dba3ff50-cf3c-499c-b6a6-8492ab27e47a" providerId="AD" clId="Web-{84CCD98C-6CA2-58B7-6FA5-E8A3F31533E2}" dt="2026-03-15T18:32:34.092" v="1344"/>
          <pc:sldLayoutMkLst>
            <pc:docMk/>
            <pc:sldMasterMk cId="2815308107" sldId="2147483775"/>
            <pc:sldLayoutMk cId="3320125228" sldId="2147483786"/>
          </pc:sldLayoutMkLst>
        </pc:sldLayoutChg>
      </pc:sldMasterChg>
      <pc:sldMasterChg chg="add addSldLayout modSldLayout">
        <pc:chgData name="Finn Alexander Dixon (2511455)" userId="S::2511455@student.uwtsd.ac.uk::dba3ff50-cf3c-499c-b6a6-8492ab27e47a" providerId="AD" clId="Web-{84CCD98C-6CA2-58B7-6FA5-E8A3F31533E2}" dt="2026-03-15T18:32:34.092" v="1344"/>
        <pc:sldMasterMkLst>
          <pc:docMk/>
          <pc:sldMasterMk cId="1795206657" sldId="2147483787"/>
        </pc:sldMasterMkLst>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4685898" sldId="2147483788"/>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1667750159" sldId="2147483789"/>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2677440034" sldId="2147483790"/>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2899321320" sldId="2147483791"/>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2418912102" sldId="2147483792"/>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493594457" sldId="2147483793"/>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412727209" sldId="2147483794"/>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3629118040" sldId="2147483795"/>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3221832788" sldId="2147483796"/>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853072623" sldId="2147483797"/>
          </pc:sldLayoutMkLst>
        </pc:sldLayoutChg>
        <pc:sldLayoutChg chg="add mod replId">
          <pc:chgData name="Finn Alexander Dixon (2511455)" userId="S::2511455@student.uwtsd.ac.uk::dba3ff50-cf3c-499c-b6a6-8492ab27e47a" providerId="AD" clId="Web-{84CCD98C-6CA2-58B7-6FA5-E8A3F31533E2}" dt="2026-03-15T18:32:34.092" v="1344"/>
          <pc:sldLayoutMkLst>
            <pc:docMk/>
            <pc:sldMasterMk cId="1795206657" sldId="2147483787"/>
            <pc:sldLayoutMk cId="3525415510" sldId="2147483798"/>
          </pc:sldLayoutMkLst>
        </pc:sldLayoutChg>
      </pc:sldMaster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205142-063D-4010-913A-F672E7867BE7}"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09A99FD4-11A2-44DB-AB7B-A8588E30D530}">
      <dgm:prSet/>
      <dgm:spPr/>
      <dgm:t>
        <a:bodyPr/>
        <a:lstStyle/>
        <a:p>
          <a:r>
            <a:rPr lang="en-GB"/>
            <a:t>Maslow's Hierarchy of needs shows us how motivation is linked to us and our priorities. Maslow's theory implies that we must achieve our basic priorities before improving our higher-level development. </a:t>
          </a:r>
          <a:endParaRPr lang="en-US"/>
        </a:p>
      </dgm:t>
    </dgm:pt>
    <dgm:pt modelId="{526812BF-42F3-4925-AF11-CC49926754A5}" type="parTrans" cxnId="{C191413B-48BA-4FD8-944B-EA28A8A76206}">
      <dgm:prSet/>
      <dgm:spPr/>
      <dgm:t>
        <a:bodyPr/>
        <a:lstStyle/>
        <a:p>
          <a:endParaRPr lang="en-US"/>
        </a:p>
      </dgm:t>
    </dgm:pt>
    <dgm:pt modelId="{B206BABC-464F-40D4-86D0-3E55879F962E}" type="sibTrans" cxnId="{C191413B-48BA-4FD8-944B-EA28A8A76206}">
      <dgm:prSet/>
      <dgm:spPr/>
      <dgm:t>
        <a:bodyPr/>
        <a:lstStyle/>
        <a:p>
          <a:endParaRPr lang="en-US"/>
        </a:p>
      </dgm:t>
    </dgm:pt>
    <dgm:pt modelId="{C81793CC-7A70-4531-BD14-7A7BCCA2C404}">
      <dgm:prSet/>
      <dgm:spPr/>
      <dgm:t>
        <a:bodyPr/>
        <a:lstStyle/>
        <a:p>
          <a:r>
            <a:rPr lang="en-GB"/>
            <a:t>Deepening our understanding of this theory helped us to understand our behaviour in relationships, communication, and motivation in groups and teams. Understanding our basic psychological needs meant we could work in a more comfortable environment and allowed us to feel more supported when collaborating. </a:t>
          </a:r>
          <a:endParaRPr lang="en-US"/>
        </a:p>
      </dgm:t>
    </dgm:pt>
    <dgm:pt modelId="{5EAAF660-47EF-41B4-8E15-5E2EEB3A6507}" type="parTrans" cxnId="{CD608A22-9CAA-45FD-AC18-51E782E1E1AD}">
      <dgm:prSet/>
      <dgm:spPr/>
      <dgm:t>
        <a:bodyPr/>
        <a:lstStyle/>
        <a:p>
          <a:endParaRPr lang="en-US"/>
        </a:p>
      </dgm:t>
    </dgm:pt>
    <dgm:pt modelId="{2EAB16CF-AE50-42DF-B20F-17D6BEFDD0FE}" type="sibTrans" cxnId="{CD608A22-9CAA-45FD-AC18-51E782E1E1AD}">
      <dgm:prSet/>
      <dgm:spPr/>
      <dgm:t>
        <a:bodyPr/>
        <a:lstStyle/>
        <a:p>
          <a:endParaRPr lang="en-US"/>
        </a:p>
      </dgm:t>
    </dgm:pt>
    <dgm:pt modelId="{4EB4FDEE-941A-4637-B60F-C6225F66A378}">
      <dgm:prSet/>
      <dgm:spPr/>
      <dgm:t>
        <a:bodyPr/>
        <a:lstStyle/>
        <a:p>
          <a:r>
            <a:rPr lang="en-GB"/>
            <a:t>Once we reached the self-actualisation stage, we were collaborating effectively which led to us achieving our goal of completing the presentation. </a:t>
          </a:r>
          <a:endParaRPr lang="en-US"/>
        </a:p>
      </dgm:t>
    </dgm:pt>
    <dgm:pt modelId="{8312732B-379D-4981-B961-32E01BFFF872}" type="parTrans" cxnId="{A2988405-F081-40C8-9A14-E4660E2B7765}">
      <dgm:prSet/>
      <dgm:spPr/>
      <dgm:t>
        <a:bodyPr/>
        <a:lstStyle/>
        <a:p>
          <a:endParaRPr lang="en-US"/>
        </a:p>
      </dgm:t>
    </dgm:pt>
    <dgm:pt modelId="{7116E017-348D-4425-AD84-AAFA6A85713C}" type="sibTrans" cxnId="{A2988405-F081-40C8-9A14-E4660E2B7765}">
      <dgm:prSet/>
      <dgm:spPr/>
      <dgm:t>
        <a:bodyPr/>
        <a:lstStyle/>
        <a:p>
          <a:endParaRPr lang="en-US"/>
        </a:p>
      </dgm:t>
    </dgm:pt>
    <dgm:pt modelId="{10B9A0DE-19AA-462D-840D-87BDEB968B4C}" type="pres">
      <dgm:prSet presAssocID="{34205142-063D-4010-913A-F672E7867BE7}" presName="linear" presStyleCnt="0">
        <dgm:presLayoutVars>
          <dgm:animLvl val="lvl"/>
          <dgm:resizeHandles val="exact"/>
        </dgm:presLayoutVars>
      </dgm:prSet>
      <dgm:spPr/>
    </dgm:pt>
    <dgm:pt modelId="{450EBB3C-5803-47AD-AC91-490D34E3061C}" type="pres">
      <dgm:prSet presAssocID="{09A99FD4-11A2-44DB-AB7B-A8588E30D530}" presName="parentText" presStyleLbl="node1" presStyleIdx="0" presStyleCnt="3">
        <dgm:presLayoutVars>
          <dgm:chMax val="0"/>
          <dgm:bulletEnabled val="1"/>
        </dgm:presLayoutVars>
      </dgm:prSet>
      <dgm:spPr/>
    </dgm:pt>
    <dgm:pt modelId="{1ED823B6-F85A-4D20-94F9-2A01E348B2A0}" type="pres">
      <dgm:prSet presAssocID="{B206BABC-464F-40D4-86D0-3E55879F962E}" presName="spacer" presStyleCnt="0"/>
      <dgm:spPr/>
    </dgm:pt>
    <dgm:pt modelId="{0B5941E8-6123-4115-B27E-16BD5EC74E6D}" type="pres">
      <dgm:prSet presAssocID="{C81793CC-7A70-4531-BD14-7A7BCCA2C404}" presName="parentText" presStyleLbl="node1" presStyleIdx="1" presStyleCnt="3">
        <dgm:presLayoutVars>
          <dgm:chMax val="0"/>
          <dgm:bulletEnabled val="1"/>
        </dgm:presLayoutVars>
      </dgm:prSet>
      <dgm:spPr/>
    </dgm:pt>
    <dgm:pt modelId="{543930AB-374E-4884-B168-0B0D01597273}" type="pres">
      <dgm:prSet presAssocID="{2EAB16CF-AE50-42DF-B20F-17D6BEFDD0FE}" presName="spacer" presStyleCnt="0"/>
      <dgm:spPr/>
    </dgm:pt>
    <dgm:pt modelId="{3EE8682C-5DD9-4DB0-9D91-23536520D84C}" type="pres">
      <dgm:prSet presAssocID="{4EB4FDEE-941A-4637-B60F-C6225F66A378}" presName="parentText" presStyleLbl="node1" presStyleIdx="2" presStyleCnt="3">
        <dgm:presLayoutVars>
          <dgm:chMax val="0"/>
          <dgm:bulletEnabled val="1"/>
        </dgm:presLayoutVars>
      </dgm:prSet>
      <dgm:spPr/>
    </dgm:pt>
  </dgm:ptLst>
  <dgm:cxnLst>
    <dgm:cxn modelId="{A2988405-F081-40C8-9A14-E4660E2B7765}" srcId="{34205142-063D-4010-913A-F672E7867BE7}" destId="{4EB4FDEE-941A-4637-B60F-C6225F66A378}" srcOrd="2" destOrd="0" parTransId="{8312732B-379D-4981-B961-32E01BFFF872}" sibTransId="{7116E017-348D-4425-AD84-AAFA6A85713C}"/>
    <dgm:cxn modelId="{D3A0D610-8C10-491E-B681-615C14919514}" type="presOf" srcId="{C81793CC-7A70-4531-BD14-7A7BCCA2C404}" destId="{0B5941E8-6123-4115-B27E-16BD5EC74E6D}" srcOrd="0" destOrd="0" presId="urn:microsoft.com/office/officeart/2005/8/layout/vList2"/>
    <dgm:cxn modelId="{CD608A22-9CAA-45FD-AC18-51E782E1E1AD}" srcId="{34205142-063D-4010-913A-F672E7867BE7}" destId="{C81793CC-7A70-4531-BD14-7A7BCCA2C404}" srcOrd="1" destOrd="0" parTransId="{5EAAF660-47EF-41B4-8E15-5E2EEB3A6507}" sibTransId="{2EAB16CF-AE50-42DF-B20F-17D6BEFDD0FE}"/>
    <dgm:cxn modelId="{0AAD1426-CDD8-4CD8-959A-FDC94693AFBD}" type="presOf" srcId="{09A99FD4-11A2-44DB-AB7B-A8588E30D530}" destId="{450EBB3C-5803-47AD-AC91-490D34E3061C}" srcOrd="0" destOrd="0" presId="urn:microsoft.com/office/officeart/2005/8/layout/vList2"/>
    <dgm:cxn modelId="{2244A430-3F12-41F6-B8D3-AC189258CA28}" type="presOf" srcId="{4EB4FDEE-941A-4637-B60F-C6225F66A378}" destId="{3EE8682C-5DD9-4DB0-9D91-23536520D84C}" srcOrd="0" destOrd="0" presId="urn:microsoft.com/office/officeart/2005/8/layout/vList2"/>
    <dgm:cxn modelId="{C191413B-48BA-4FD8-944B-EA28A8A76206}" srcId="{34205142-063D-4010-913A-F672E7867BE7}" destId="{09A99FD4-11A2-44DB-AB7B-A8588E30D530}" srcOrd="0" destOrd="0" parTransId="{526812BF-42F3-4925-AF11-CC49926754A5}" sibTransId="{B206BABC-464F-40D4-86D0-3E55879F962E}"/>
    <dgm:cxn modelId="{3DFF5F8F-7B91-49F2-B810-E9FD157381B2}" type="presOf" srcId="{34205142-063D-4010-913A-F672E7867BE7}" destId="{10B9A0DE-19AA-462D-840D-87BDEB968B4C}" srcOrd="0" destOrd="0" presId="urn:microsoft.com/office/officeart/2005/8/layout/vList2"/>
    <dgm:cxn modelId="{A0613B86-F158-49E7-8FF2-862D4831A447}" type="presParOf" srcId="{10B9A0DE-19AA-462D-840D-87BDEB968B4C}" destId="{450EBB3C-5803-47AD-AC91-490D34E3061C}" srcOrd="0" destOrd="0" presId="urn:microsoft.com/office/officeart/2005/8/layout/vList2"/>
    <dgm:cxn modelId="{95FC2A82-DE06-4283-97CD-80B696CC7C33}" type="presParOf" srcId="{10B9A0DE-19AA-462D-840D-87BDEB968B4C}" destId="{1ED823B6-F85A-4D20-94F9-2A01E348B2A0}" srcOrd="1" destOrd="0" presId="urn:microsoft.com/office/officeart/2005/8/layout/vList2"/>
    <dgm:cxn modelId="{C92B9BE7-61FE-4D91-978E-5E61D807B0B9}" type="presParOf" srcId="{10B9A0DE-19AA-462D-840D-87BDEB968B4C}" destId="{0B5941E8-6123-4115-B27E-16BD5EC74E6D}" srcOrd="2" destOrd="0" presId="urn:microsoft.com/office/officeart/2005/8/layout/vList2"/>
    <dgm:cxn modelId="{377A7D13-D8FC-463E-9739-2C0D8D851FF2}" type="presParOf" srcId="{10B9A0DE-19AA-462D-840D-87BDEB968B4C}" destId="{543930AB-374E-4884-B168-0B0D01597273}" srcOrd="3" destOrd="0" presId="urn:microsoft.com/office/officeart/2005/8/layout/vList2"/>
    <dgm:cxn modelId="{C5AAB52F-4D63-4C43-9E58-9AA5E95A2C2E}" type="presParOf" srcId="{10B9A0DE-19AA-462D-840D-87BDEB968B4C}" destId="{3EE8682C-5DD9-4DB0-9D91-23536520D84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0970C7-1660-4281-BD45-17A27246097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D14B170-6DFA-463D-B391-ACC2872728A5}">
      <dgm:prSet/>
      <dgm:spPr/>
      <dgm:t>
        <a:bodyPr/>
        <a:lstStyle/>
        <a:p>
          <a:r>
            <a:rPr lang="en-GB"/>
            <a:t>During our group discussions, we had a meeting where we were able to be clear and concise with our communication this led to us being able to come away from the meeting knowing exactly what roles we responsible for in our presentation. This can be linked to Tuckman's stages of group development as it matched the forming stage, despite being an early stage in the model it allowed us to be confident after taking time to decide on our roles. This was a turning point in our early development as a group.</a:t>
          </a:r>
          <a:endParaRPr lang="en-US"/>
        </a:p>
      </dgm:t>
    </dgm:pt>
    <dgm:pt modelId="{4573185E-73A8-4648-A518-536AAE8CE340}" type="parTrans" cxnId="{D6A72BA9-EEA8-43B4-82C6-4266B49C5986}">
      <dgm:prSet/>
      <dgm:spPr/>
      <dgm:t>
        <a:bodyPr/>
        <a:lstStyle/>
        <a:p>
          <a:endParaRPr lang="en-US"/>
        </a:p>
      </dgm:t>
    </dgm:pt>
    <dgm:pt modelId="{C8A59654-DC3C-418F-BA3A-7FA4E3ADBF7B}" type="sibTrans" cxnId="{D6A72BA9-EEA8-43B4-82C6-4266B49C5986}">
      <dgm:prSet/>
      <dgm:spPr/>
      <dgm:t>
        <a:bodyPr/>
        <a:lstStyle/>
        <a:p>
          <a:endParaRPr lang="en-US"/>
        </a:p>
      </dgm:t>
    </dgm:pt>
    <dgm:pt modelId="{4F7D02A2-B15A-4A48-935D-175F099A4B42}">
      <dgm:prSet/>
      <dgm:spPr/>
      <dgm:t>
        <a:bodyPr/>
        <a:lstStyle/>
        <a:p>
          <a:r>
            <a:rPr lang="en-GB"/>
            <a:t>As time passed, we reached a moment of tension/conflict. This was due to a lack of communication on progress on our presentations and led to us becoming unsure on how we had progressed on our individual areas. Despite having a moment of uncertainty, we were able to use Thomas-Kilmann theory to help us to understand why moments of conflict arise and highlighted our differences in how we dealt with conflict.</a:t>
          </a:r>
          <a:endParaRPr lang="en-US"/>
        </a:p>
      </dgm:t>
    </dgm:pt>
    <dgm:pt modelId="{B5DC436C-04A8-4BE5-914F-4769F3FB1780}" type="parTrans" cxnId="{C7AD58D1-4224-4509-87A8-A0A850B64DAB}">
      <dgm:prSet/>
      <dgm:spPr/>
      <dgm:t>
        <a:bodyPr/>
        <a:lstStyle/>
        <a:p>
          <a:endParaRPr lang="en-US"/>
        </a:p>
      </dgm:t>
    </dgm:pt>
    <dgm:pt modelId="{513FD344-4C30-4821-9B6E-C3586CD60257}" type="sibTrans" cxnId="{C7AD58D1-4224-4509-87A8-A0A850B64DAB}">
      <dgm:prSet/>
      <dgm:spPr/>
      <dgm:t>
        <a:bodyPr/>
        <a:lstStyle/>
        <a:p>
          <a:endParaRPr lang="en-US"/>
        </a:p>
      </dgm:t>
    </dgm:pt>
    <dgm:pt modelId="{75AB32BB-5087-4531-B28B-CE620EDE68C1}" type="pres">
      <dgm:prSet presAssocID="{D60970C7-1660-4281-BD45-17A27246097D}" presName="root" presStyleCnt="0">
        <dgm:presLayoutVars>
          <dgm:dir/>
          <dgm:resizeHandles val="exact"/>
        </dgm:presLayoutVars>
      </dgm:prSet>
      <dgm:spPr/>
    </dgm:pt>
    <dgm:pt modelId="{D01121B8-B1F7-438C-B7DD-2FFF516B0028}" type="pres">
      <dgm:prSet presAssocID="{D60970C7-1660-4281-BD45-17A27246097D}" presName="container" presStyleCnt="0">
        <dgm:presLayoutVars>
          <dgm:dir/>
          <dgm:resizeHandles val="exact"/>
        </dgm:presLayoutVars>
      </dgm:prSet>
      <dgm:spPr/>
    </dgm:pt>
    <dgm:pt modelId="{4FCAE135-1487-4BEC-ADFF-997C0EFD9EEF}" type="pres">
      <dgm:prSet presAssocID="{BD14B170-6DFA-463D-B391-ACC2872728A5}" presName="compNode" presStyleCnt="0"/>
      <dgm:spPr/>
    </dgm:pt>
    <dgm:pt modelId="{B0DA1E09-F931-434C-BFB6-52C5AEE8A3B7}" type="pres">
      <dgm:prSet presAssocID="{BD14B170-6DFA-463D-B391-ACC2872728A5}" presName="iconBgRect" presStyleLbl="bgShp" presStyleIdx="0" presStyleCnt="2"/>
      <dgm:spPr/>
    </dgm:pt>
    <dgm:pt modelId="{10B67546-2119-463C-9DF7-06755CC8FDCB}" type="pres">
      <dgm:prSet presAssocID="{BD14B170-6DFA-463D-B391-ACC2872728A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C9686E27-5F7F-42AD-AC87-A86476F045D9}" type="pres">
      <dgm:prSet presAssocID="{BD14B170-6DFA-463D-B391-ACC2872728A5}" presName="spaceRect" presStyleCnt="0"/>
      <dgm:spPr/>
    </dgm:pt>
    <dgm:pt modelId="{55923E49-0FE0-4012-AFC0-0C330BA1E2A3}" type="pres">
      <dgm:prSet presAssocID="{BD14B170-6DFA-463D-B391-ACC2872728A5}" presName="textRect" presStyleLbl="revTx" presStyleIdx="0" presStyleCnt="2">
        <dgm:presLayoutVars>
          <dgm:chMax val="1"/>
          <dgm:chPref val="1"/>
        </dgm:presLayoutVars>
      </dgm:prSet>
      <dgm:spPr/>
    </dgm:pt>
    <dgm:pt modelId="{08E7BBCD-1528-45C7-980D-D60D1CF194F2}" type="pres">
      <dgm:prSet presAssocID="{C8A59654-DC3C-418F-BA3A-7FA4E3ADBF7B}" presName="sibTrans" presStyleLbl="sibTrans2D1" presStyleIdx="0" presStyleCnt="0"/>
      <dgm:spPr/>
    </dgm:pt>
    <dgm:pt modelId="{BDD88831-9199-499B-A4E5-6F7B97C40868}" type="pres">
      <dgm:prSet presAssocID="{4F7D02A2-B15A-4A48-935D-175F099A4B42}" presName="compNode" presStyleCnt="0"/>
      <dgm:spPr/>
    </dgm:pt>
    <dgm:pt modelId="{D10F723C-CC99-4239-A7DC-F56AB29F5BC5}" type="pres">
      <dgm:prSet presAssocID="{4F7D02A2-B15A-4A48-935D-175F099A4B42}" presName="iconBgRect" presStyleLbl="bgShp" presStyleIdx="1" presStyleCnt="2"/>
      <dgm:spPr/>
    </dgm:pt>
    <dgm:pt modelId="{757E4EF5-F700-47ED-9A0B-2DF1C6DF4974}" type="pres">
      <dgm:prSet presAssocID="{4F7D02A2-B15A-4A48-935D-175F099A4B4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41CEC3D3-773A-4F66-B88D-9AF5E5677F67}" type="pres">
      <dgm:prSet presAssocID="{4F7D02A2-B15A-4A48-935D-175F099A4B42}" presName="spaceRect" presStyleCnt="0"/>
      <dgm:spPr/>
    </dgm:pt>
    <dgm:pt modelId="{B867C233-D3E6-4AA9-B6CA-6FD1AAFE8A77}" type="pres">
      <dgm:prSet presAssocID="{4F7D02A2-B15A-4A48-935D-175F099A4B42}" presName="textRect" presStyleLbl="revTx" presStyleIdx="1" presStyleCnt="2">
        <dgm:presLayoutVars>
          <dgm:chMax val="1"/>
          <dgm:chPref val="1"/>
        </dgm:presLayoutVars>
      </dgm:prSet>
      <dgm:spPr/>
    </dgm:pt>
  </dgm:ptLst>
  <dgm:cxnLst>
    <dgm:cxn modelId="{A3BECF86-88C7-4E00-94A2-AF7BD558F41B}" type="presOf" srcId="{D60970C7-1660-4281-BD45-17A27246097D}" destId="{75AB32BB-5087-4531-B28B-CE620EDE68C1}" srcOrd="0" destOrd="0" presId="urn:microsoft.com/office/officeart/2018/2/layout/IconCircleList"/>
    <dgm:cxn modelId="{C2E2B099-0530-4276-9428-6299BA0BEAB2}" type="presOf" srcId="{C8A59654-DC3C-418F-BA3A-7FA4E3ADBF7B}" destId="{08E7BBCD-1528-45C7-980D-D60D1CF194F2}" srcOrd="0" destOrd="0" presId="urn:microsoft.com/office/officeart/2018/2/layout/IconCircleList"/>
    <dgm:cxn modelId="{6E05DAA3-02DE-40C1-A5F8-ED97FAE81AC1}" type="presOf" srcId="{4F7D02A2-B15A-4A48-935D-175F099A4B42}" destId="{B867C233-D3E6-4AA9-B6CA-6FD1AAFE8A77}" srcOrd="0" destOrd="0" presId="urn:microsoft.com/office/officeart/2018/2/layout/IconCircleList"/>
    <dgm:cxn modelId="{D6A72BA9-EEA8-43B4-82C6-4266B49C5986}" srcId="{D60970C7-1660-4281-BD45-17A27246097D}" destId="{BD14B170-6DFA-463D-B391-ACC2872728A5}" srcOrd="0" destOrd="0" parTransId="{4573185E-73A8-4648-A518-536AAE8CE340}" sibTransId="{C8A59654-DC3C-418F-BA3A-7FA4E3ADBF7B}"/>
    <dgm:cxn modelId="{245BFAB0-2C17-4E01-B00C-8A6047B637BE}" type="presOf" srcId="{BD14B170-6DFA-463D-B391-ACC2872728A5}" destId="{55923E49-0FE0-4012-AFC0-0C330BA1E2A3}" srcOrd="0" destOrd="0" presId="urn:microsoft.com/office/officeart/2018/2/layout/IconCircleList"/>
    <dgm:cxn modelId="{C7AD58D1-4224-4509-87A8-A0A850B64DAB}" srcId="{D60970C7-1660-4281-BD45-17A27246097D}" destId="{4F7D02A2-B15A-4A48-935D-175F099A4B42}" srcOrd="1" destOrd="0" parTransId="{B5DC436C-04A8-4BE5-914F-4769F3FB1780}" sibTransId="{513FD344-4C30-4821-9B6E-C3586CD60257}"/>
    <dgm:cxn modelId="{1ECB2D2E-2C01-449F-AD5B-7BEC001109FC}" type="presParOf" srcId="{75AB32BB-5087-4531-B28B-CE620EDE68C1}" destId="{D01121B8-B1F7-438C-B7DD-2FFF516B0028}" srcOrd="0" destOrd="0" presId="urn:microsoft.com/office/officeart/2018/2/layout/IconCircleList"/>
    <dgm:cxn modelId="{EEF66601-FB57-421E-B497-8728D4572C65}" type="presParOf" srcId="{D01121B8-B1F7-438C-B7DD-2FFF516B0028}" destId="{4FCAE135-1487-4BEC-ADFF-997C0EFD9EEF}" srcOrd="0" destOrd="0" presId="urn:microsoft.com/office/officeart/2018/2/layout/IconCircleList"/>
    <dgm:cxn modelId="{2E16CAA1-DB77-418A-8357-0A6B169E11F6}" type="presParOf" srcId="{4FCAE135-1487-4BEC-ADFF-997C0EFD9EEF}" destId="{B0DA1E09-F931-434C-BFB6-52C5AEE8A3B7}" srcOrd="0" destOrd="0" presId="urn:microsoft.com/office/officeart/2018/2/layout/IconCircleList"/>
    <dgm:cxn modelId="{C5B8B6A6-E8CA-45AC-BCA3-892BCFCE6416}" type="presParOf" srcId="{4FCAE135-1487-4BEC-ADFF-997C0EFD9EEF}" destId="{10B67546-2119-463C-9DF7-06755CC8FDCB}" srcOrd="1" destOrd="0" presId="urn:microsoft.com/office/officeart/2018/2/layout/IconCircleList"/>
    <dgm:cxn modelId="{FE91DE33-20F3-4FE3-A971-A058F8650E96}" type="presParOf" srcId="{4FCAE135-1487-4BEC-ADFF-997C0EFD9EEF}" destId="{C9686E27-5F7F-42AD-AC87-A86476F045D9}" srcOrd="2" destOrd="0" presId="urn:microsoft.com/office/officeart/2018/2/layout/IconCircleList"/>
    <dgm:cxn modelId="{FBC2B23E-78F2-4AEB-9D8F-F878D79B9EB7}" type="presParOf" srcId="{4FCAE135-1487-4BEC-ADFF-997C0EFD9EEF}" destId="{55923E49-0FE0-4012-AFC0-0C330BA1E2A3}" srcOrd="3" destOrd="0" presId="urn:microsoft.com/office/officeart/2018/2/layout/IconCircleList"/>
    <dgm:cxn modelId="{A15395AF-47BE-4E48-8720-D0F1EB474048}" type="presParOf" srcId="{D01121B8-B1F7-438C-B7DD-2FFF516B0028}" destId="{08E7BBCD-1528-45C7-980D-D60D1CF194F2}" srcOrd="1" destOrd="0" presId="urn:microsoft.com/office/officeart/2018/2/layout/IconCircleList"/>
    <dgm:cxn modelId="{131AF929-82C8-4AD4-84DA-DC5F86EE72C9}" type="presParOf" srcId="{D01121B8-B1F7-438C-B7DD-2FFF516B0028}" destId="{BDD88831-9199-499B-A4E5-6F7B97C40868}" srcOrd="2" destOrd="0" presId="urn:microsoft.com/office/officeart/2018/2/layout/IconCircleList"/>
    <dgm:cxn modelId="{ED191772-99FB-4141-834F-2E0C135F2002}" type="presParOf" srcId="{BDD88831-9199-499B-A4E5-6F7B97C40868}" destId="{D10F723C-CC99-4239-A7DC-F56AB29F5BC5}" srcOrd="0" destOrd="0" presId="urn:microsoft.com/office/officeart/2018/2/layout/IconCircleList"/>
    <dgm:cxn modelId="{22A3C315-190D-4C79-9D77-07B3B5C3D46B}" type="presParOf" srcId="{BDD88831-9199-499B-A4E5-6F7B97C40868}" destId="{757E4EF5-F700-47ED-9A0B-2DF1C6DF4974}" srcOrd="1" destOrd="0" presId="urn:microsoft.com/office/officeart/2018/2/layout/IconCircleList"/>
    <dgm:cxn modelId="{5AC9E3C1-9B4D-4668-BA12-8B34FA4A8AB9}" type="presParOf" srcId="{BDD88831-9199-499B-A4E5-6F7B97C40868}" destId="{41CEC3D3-773A-4F66-B88D-9AF5E5677F67}" srcOrd="2" destOrd="0" presId="urn:microsoft.com/office/officeart/2018/2/layout/IconCircleList"/>
    <dgm:cxn modelId="{2A7A85FC-C6D4-4834-8449-5591FDFDF8F9}" type="presParOf" srcId="{BDD88831-9199-499B-A4E5-6F7B97C40868}" destId="{B867C233-D3E6-4AA9-B6CA-6FD1AAFE8A7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EBB3C-5803-47AD-AC91-490D34E3061C}">
      <dsp:nvSpPr>
        <dsp:cNvPr id="0" name=""/>
        <dsp:cNvSpPr/>
      </dsp:nvSpPr>
      <dsp:spPr>
        <a:xfrm>
          <a:off x="0" y="44771"/>
          <a:ext cx="5333999" cy="17155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Maslow's Hierarchy of needs shows us how motivation is linked to us and our priorities. Maslow's theory implies that we must achieve our basic priorities before improving our higher-level development. </a:t>
          </a:r>
          <a:endParaRPr lang="en-US" sz="1700" kern="1200"/>
        </a:p>
      </dsp:txBody>
      <dsp:txXfrm>
        <a:off x="83744" y="128515"/>
        <a:ext cx="5166511" cy="1548024"/>
      </dsp:txXfrm>
    </dsp:sp>
    <dsp:sp modelId="{0B5941E8-6123-4115-B27E-16BD5EC74E6D}">
      <dsp:nvSpPr>
        <dsp:cNvPr id="0" name=""/>
        <dsp:cNvSpPr/>
      </dsp:nvSpPr>
      <dsp:spPr>
        <a:xfrm>
          <a:off x="0" y="1809243"/>
          <a:ext cx="5333999" cy="17155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Deepening our understanding of this theory helped us to understand our behaviour in relationships, communication, and motivation in groups and teams. Understanding our basic psychological needs meant we could work in a more comfortable environment and allowed us to feel more supported when collaborating. </a:t>
          </a:r>
          <a:endParaRPr lang="en-US" sz="1700" kern="1200"/>
        </a:p>
      </dsp:txBody>
      <dsp:txXfrm>
        <a:off x="83744" y="1892987"/>
        <a:ext cx="5166511" cy="1548024"/>
      </dsp:txXfrm>
    </dsp:sp>
    <dsp:sp modelId="{3EE8682C-5DD9-4DB0-9D91-23536520D84C}">
      <dsp:nvSpPr>
        <dsp:cNvPr id="0" name=""/>
        <dsp:cNvSpPr/>
      </dsp:nvSpPr>
      <dsp:spPr>
        <a:xfrm>
          <a:off x="0" y="3573716"/>
          <a:ext cx="5333999" cy="17155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Once we reached the self-actualisation stage, we were collaborating effectively which led to us achieving our goal of completing the presentation. </a:t>
          </a:r>
          <a:endParaRPr lang="en-US" sz="1700" kern="1200"/>
        </a:p>
      </dsp:txBody>
      <dsp:txXfrm>
        <a:off x="83744" y="3657460"/>
        <a:ext cx="5166511" cy="15480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A1E09-F931-434C-BFB6-52C5AEE8A3B7}">
      <dsp:nvSpPr>
        <dsp:cNvPr id="0" name=""/>
        <dsp:cNvSpPr/>
      </dsp:nvSpPr>
      <dsp:spPr>
        <a:xfrm>
          <a:off x="229735" y="1323886"/>
          <a:ext cx="1162226" cy="11622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B67546-2119-463C-9DF7-06755CC8FDCB}">
      <dsp:nvSpPr>
        <dsp:cNvPr id="0" name=""/>
        <dsp:cNvSpPr/>
      </dsp:nvSpPr>
      <dsp:spPr>
        <a:xfrm>
          <a:off x="473803" y="1567954"/>
          <a:ext cx="674091" cy="674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923E49-0FE0-4012-AFC0-0C330BA1E2A3}">
      <dsp:nvSpPr>
        <dsp:cNvPr id="0" name=""/>
        <dsp:cNvSpPr/>
      </dsp:nvSpPr>
      <dsp:spPr>
        <a:xfrm>
          <a:off x="1641011" y="1323886"/>
          <a:ext cx="2739534" cy="1162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During our group discussions, we had a meeting where we were able to be clear and concise with our communication this led to us being able to come away from the meeting knowing exactly what roles we responsible for in our presentation. This can be linked to Tuckman's stages of group development as it matched the forming stage, despite being an early stage in the model it allowed us to be confident after taking time to decide on our roles. This was a turning point in our early development as a group.</a:t>
          </a:r>
          <a:endParaRPr lang="en-US" sz="1100" kern="1200"/>
        </a:p>
      </dsp:txBody>
      <dsp:txXfrm>
        <a:off x="1641011" y="1323886"/>
        <a:ext cx="2739534" cy="1162226"/>
      </dsp:txXfrm>
    </dsp:sp>
    <dsp:sp modelId="{D10F723C-CC99-4239-A7DC-F56AB29F5BC5}">
      <dsp:nvSpPr>
        <dsp:cNvPr id="0" name=""/>
        <dsp:cNvSpPr/>
      </dsp:nvSpPr>
      <dsp:spPr>
        <a:xfrm>
          <a:off x="4857888" y="1323886"/>
          <a:ext cx="1162226" cy="11622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E4EF5-F700-47ED-9A0B-2DF1C6DF4974}">
      <dsp:nvSpPr>
        <dsp:cNvPr id="0" name=""/>
        <dsp:cNvSpPr/>
      </dsp:nvSpPr>
      <dsp:spPr>
        <a:xfrm>
          <a:off x="5101956" y="1567954"/>
          <a:ext cx="674091" cy="674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67C233-D3E6-4AA9-B6CA-6FD1AAFE8A77}">
      <dsp:nvSpPr>
        <dsp:cNvPr id="0" name=""/>
        <dsp:cNvSpPr/>
      </dsp:nvSpPr>
      <dsp:spPr>
        <a:xfrm>
          <a:off x="6269163" y="1323886"/>
          <a:ext cx="2739534" cy="1162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As time passed, we reached a moment of tension/conflict. This was due to a lack of communication on progress on our presentations and led to us becoming unsure on how we had progressed on our individual areas. Despite having a moment of uncertainty, we were able to use Thomas-Kilmann theory to help us to understand why moments of conflict arise and highlighted our differences in how we dealt with conflict.</a:t>
          </a:r>
          <a:endParaRPr lang="en-US" sz="1100" kern="1200"/>
        </a:p>
      </dsp:txBody>
      <dsp:txXfrm>
        <a:off x="6269163" y="1323886"/>
        <a:ext cx="2739534" cy="11622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3/15/2026</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85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3/15/2026</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67750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3/15/2026</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677440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3/15/2026</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99321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3/15/2026</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912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3/15/2026</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93594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3/15/2026</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12727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3/15/2026</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629118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3/15/2026</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221832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3/15/2026</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853072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3/15/2026</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25415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3/15/2026</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1795206657"/>
      </p:ext>
    </p:extLst>
  </p:cSld>
  <p:clrMap bg1="dk1" tx1="lt1" bg2="dk2" tx2="lt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courses.lumenlearning.com/principlesmanagement/chapter/14-2-need-based-theories-of-motivation/" TargetMode="Externa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www.pngall.com/communication-png"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recoveringengineer.com/category/resolving-conflict/problem-solving/"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suny-hccc-orgbehavior/chapter/10-4-conflict-management/"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les-traducteurs-agiles.org/2016/10/16/modele-de-tuckman.html" TargetMode="External"/><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46504/16202106be" TargetMode="External"/><Relationship Id="rId2" Type="http://schemas.openxmlformats.org/officeDocument/2006/relationships/hyperlink" Target="https://doi.org/10.1037/pac0000546" TargetMode="External"/><Relationship Id="rId1" Type="http://schemas.openxmlformats.org/officeDocument/2006/relationships/slideLayout" Target="../slideLayouts/slideLayout7.xml"/><Relationship Id="rId6" Type="http://schemas.openxmlformats.org/officeDocument/2006/relationships/hyperlink" Target="https://doi.org/10.1007/s11187-021-00566-6&#8203;" TargetMode="External"/><Relationship Id="rId5" Type="http://schemas.openxmlformats.org/officeDocument/2006/relationships/hyperlink" Target="https://doi.org/10.1007/978-3-031-17299-1_1737" TargetMode="External"/><Relationship Id="rId4" Type="http://schemas.openxmlformats.org/officeDocument/2006/relationships/hyperlink" Target="https://doi.org/10.1002/9781394320769.ch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08907E-397A-5C97-95AD-DB511F50F026}"/>
              </a:ext>
            </a:extLst>
          </p:cNvPr>
          <p:cNvSpPr txBox="1"/>
          <p:nvPr/>
        </p:nvSpPr>
        <p:spPr>
          <a:xfrm>
            <a:off x="983626" y="2890782"/>
            <a:ext cx="10444682"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highlight>
                  <a:srgbClr val="FFFFFF"/>
                </a:highlight>
                <a:latin typeface="Aptos"/>
              </a:rPr>
              <a:t>Effective Teamworking and communication module</a:t>
            </a:r>
            <a:endParaRPr lang="en-GB" sz="3200">
              <a:solidFill>
                <a:schemeClr val="bg1"/>
              </a:solidFill>
              <a:highlight>
                <a:srgbClr val="FFFFFF"/>
              </a:highlight>
              <a:latin typeface="Aptos"/>
            </a:endParaRPr>
          </a:p>
          <a:p>
            <a:r>
              <a:rPr lang="en-GB" sz="3200" b="1">
                <a:solidFill>
                  <a:schemeClr val="bg1"/>
                </a:solidFill>
                <a:highlight>
                  <a:srgbClr val="FFFFFF"/>
                </a:highlight>
                <a:latin typeface="Arial"/>
                <a:cs typeface="Arial"/>
              </a:rPr>
              <a:t>MODULE CODE: BMSW4009_SWAN</a:t>
            </a:r>
            <a:endParaRPr lang="en-GB" sz="3200">
              <a:solidFill>
                <a:schemeClr val="bg1"/>
              </a:solidFill>
              <a:highlight>
                <a:srgbClr val="FFFFFF"/>
              </a:highlight>
              <a:latin typeface="Arial"/>
              <a:cs typeface="Arial"/>
            </a:endParaRPr>
          </a:p>
          <a:p>
            <a:r>
              <a:rPr lang="en-GB" sz="3200" b="1">
                <a:solidFill>
                  <a:schemeClr val="bg1"/>
                </a:solidFill>
                <a:highlight>
                  <a:srgbClr val="FFFFFF"/>
                </a:highlight>
                <a:latin typeface="Arial"/>
                <a:cs typeface="Arial"/>
              </a:rPr>
              <a:t>ASSESSMENT COMPONENT: Presentation</a:t>
            </a:r>
            <a:endParaRPr lang="en-GB" sz="3200">
              <a:solidFill>
                <a:schemeClr val="bg1"/>
              </a:solidFill>
              <a:highlight>
                <a:srgbClr val="FFFFFF"/>
              </a:highlight>
              <a:latin typeface="Arial"/>
              <a:cs typeface="Arial"/>
            </a:endParaRPr>
          </a:p>
          <a:p>
            <a:r>
              <a:rPr lang="en-GB" sz="3200" b="1">
                <a:solidFill>
                  <a:schemeClr val="bg1"/>
                </a:solidFill>
                <a:highlight>
                  <a:srgbClr val="FFFFFF"/>
                </a:highlight>
                <a:latin typeface="Arial"/>
                <a:cs typeface="Arial"/>
              </a:rPr>
              <a:t>STUDENT NAME: Finn Dixon</a:t>
            </a:r>
            <a:endParaRPr lang="en-GB" sz="3200">
              <a:solidFill>
                <a:schemeClr val="bg1"/>
              </a:solidFill>
              <a:highlight>
                <a:srgbClr val="FFFFFF"/>
              </a:highlight>
              <a:latin typeface="Arial"/>
              <a:cs typeface="Arial"/>
            </a:endParaRPr>
          </a:p>
          <a:p>
            <a:r>
              <a:rPr lang="en-GB" sz="3200" b="1">
                <a:solidFill>
                  <a:schemeClr val="bg1"/>
                </a:solidFill>
                <a:highlight>
                  <a:srgbClr val="FFFFFF"/>
                </a:highlight>
                <a:latin typeface="Arial"/>
                <a:cs typeface="Arial"/>
              </a:rPr>
              <a:t>STUDENT NUMBER: 2511455</a:t>
            </a:r>
            <a:endParaRPr lang="en-GB" sz="3200">
              <a:solidFill>
                <a:schemeClr val="bg1"/>
              </a:solidFill>
              <a:highlight>
                <a:srgbClr val="FFFFFF"/>
              </a:highlight>
              <a:latin typeface="Arial"/>
              <a:cs typeface="Arial"/>
            </a:endParaRPr>
          </a:p>
          <a:p>
            <a:r>
              <a:rPr lang="en-GB" sz="3200" b="1">
                <a:solidFill>
                  <a:schemeClr val="bg1"/>
                </a:solidFill>
                <a:highlight>
                  <a:srgbClr val="FFFFFF"/>
                </a:highlight>
                <a:latin typeface="Arial"/>
                <a:cs typeface="Arial"/>
              </a:rPr>
              <a:t>LECTURER: Rhiannon Akers</a:t>
            </a:r>
            <a:endParaRPr lang="en-GB" sz="3200">
              <a:solidFill>
                <a:schemeClr val="bg1"/>
              </a:solidFill>
              <a:highlight>
                <a:srgbClr val="FFFFFF"/>
              </a:highlight>
              <a:latin typeface="Arial"/>
              <a:cs typeface="Arial"/>
            </a:endParaRPr>
          </a:p>
          <a:p>
            <a:pPr algn="l"/>
            <a:endParaRPr lang="en-GB" dirty="0">
              <a:solidFill>
                <a:schemeClr val="bg1"/>
              </a:solidFill>
            </a:endParaRPr>
          </a:p>
        </p:txBody>
      </p:sp>
      <p:pic>
        <p:nvPicPr>
          <p:cNvPr id="3" name="Picture 2" descr="A close-up of black text&#10;&#10;AI-generated content may be incorrect.">
            <a:extLst>
              <a:ext uri="{FF2B5EF4-FFF2-40B4-BE49-F238E27FC236}">
                <a16:creationId xmlns:a16="http://schemas.microsoft.com/office/drawing/2014/main" id="{D6F91850-016D-76DF-2DA8-CCD1E95A7E91}"/>
              </a:ext>
            </a:extLst>
          </p:cNvPr>
          <p:cNvPicPr>
            <a:picLocks noChangeAspect="1"/>
          </p:cNvPicPr>
          <p:nvPr/>
        </p:nvPicPr>
        <p:blipFill>
          <a:blip r:embed="rId2"/>
          <a:stretch>
            <a:fillRect/>
          </a:stretch>
        </p:blipFill>
        <p:spPr>
          <a:xfrm>
            <a:off x="4035990" y="1126560"/>
            <a:ext cx="4130457" cy="1640387"/>
          </a:xfrm>
          <a:prstGeom prst="rect">
            <a:avLst/>
          </a:prstGeom>
        </p:spPr>
      </p:pic>
    </p:spTree>
    <p:extLst>
      <p:ext uri="{BB962C8B-B14F-4D97-AF65-F5344CB8AC3E}">
        <p14:creationId xmlns:p14="http://schemas.microsoft.com/office/powerpoint/2010/main" val="404208111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C1FB-DCD0-5671-C0FB-23C151D6583D}"/>
              </a:ext>
            </a:extLst>
          </p:cNvPr>
          <p:cNvSpPr>
            <a:spLocks noGrp="1"/>
          </p:cNvSpPr>
          <p:nvPr>
            <p:ph type="title"/>
          </p:nvPr>
        </p:nvSpPr>
        <p:spPr>
          <a:xfrm>
            <a:off x="684211" y="685799"/>
            <a:ext cx="8420877" cy="2971801"/>
          </a:xfrm>
        </p:spPr>
        <p:txBody>
          <a:bodyPr vert="horz" lIns="91440" tIns="45720" rIns="91440" bIns="45720" rtlCol="0" anchor="b">
            <a:normAutofit/>
          </a:bodyPr>
          <a:lstStyle/>
          <a:p>
            <a:pPr>
              <a:lnSpc>
                <a:spcPct val="90000"/>
              </a:lnSpc>
            </a:pPr>
            <a:r>
              <a:rPr lang="en-US" sz="4800"/>
              <a:t>THEORIES</a:t>
            </a:r>
            <a:r>
              <a:rPr lang="en-US" sz="4800" dirty="0"/>
              <a:t> RELATING TO RELATIONSHIPS, COMMUNICATION AND COLLABORATION</a:t>
            </a:r>
          </a:p>
        </p:txBody>
      </p:sp>
      <p:sp>
        <p:nvSpPr>
          <p:cNvPr id="4" name="Text Placeholder 3">
            <a:extLst>
              <a:ext uri="{FF2B5EF4-FFF2-40B4-BE49-F238E27FC236}">
                <a16:creationId xmlns:a16="http://schemas.microsoft.com/office/drawing/2014/main" id="{2A89B237-A3A8-77FC-C917-FA948CA63ECF}"/>
              </a:ext>
            </a:extLst>
          </p:cNvPr>
          <p:cNvSpPr>
            <a:spLocks noGrp="1"/>
          </p:cNvSpPr>
          <p:nvPr>
            <p:ph type="body" sz="half" idx="2"/>
          </p:nvPr>
        </p:nvSpPr>
        <p:spPr>
          <a:xfrm>
            <a:off x="684212" y="3843867"/>
            <a:ext cx="6400800" cy="1947333"/>
          </a:xfrm>
        </p:spPr>
        <p:txBody>
          <a:bodyPr vert="horz" lIns="91440" tIns="45720" rIns="91440" bIns="45720" rtlCol="0" anchor="t">
            <a:normAutofit/>
          </a:bodyPr>
          <a:lstStyle/>
          <a:p>
            <a:r>
              <a:rPr lang="en-US" sz="2100">
                <a:solidFill>
                  <a:schemeClr val="tx2">
                    <a:lumMod val="75000"/>
                  </a:schemeClr>
                </a:solidFill>
              </a:rPr>
              <a:t>By Finn Dixon</a:t>
            </a:r>
          </a:p>
        </p:txBody>
      </p:sp>
      <p:pic>
        <p:nvPicPr>
          <p:cNvPr id="5" name="Picture 4" descr="A pyramid of maslows with text&#10;&#10;AI-generated content may be incorrect.">
            <a:extLst>
              <a:ext uri="{FF2B5EF4-FFF2-40B4-BE49-F238E27FC236}">
                <a16:creationId xmlns:a16="http://schemas.microsoft.com/office/drawing/2014/main" id="{AB4DFF2F-409F-DA9E-7B89-5DCEFDBB1D2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4514" y="3602558"/>
            <a:ext cx="3938815" cy="3191966"/>
          </a:xfrm>
          <a:prstGeom prst="rect">
            <a:avLst/>
          </a:prstGeom>
        </p:spPr>
      </p:pic>
      <p:sp>
        <p:nvSpPr>
          <p:cNvPr id="6" name="TextBox 5">
            <a:extLst>
              <a:ext uri="{FF2B5EF4-FFF2-40B4-BE49-F238E27FC236}">
                <a16:creationId xmlns:a16="http://schemas.microsoft.com/office/drawing/2014/main" id="{DBCA64FF-3FBE-54F9-DAB3-3EE68AB88ED1}"/>
              </a:ext>
            </a:extLst>
          </p:cNvPr>
          <p:cNvSpPr txBox="1"/>
          <p:nvPr/>
        </p:nvSpPr>
        <p:spPr>
          <a:xfrm>
            <a:off x="8655072" y="6640360"/>
            <a:ext cx="2940268" cy="150487"/>
          </a:xfrm>
          <a:prstGeom prst="rect">
            <a:avLst/>
          </a:prstGeom>
        </p:spPr>
        <p:txBody>
          <a:bodyPr>
            <a:normAutofit fontScale="25000" lnSpcReduction="20000"/>
          </a:bodyPr>
          <a:lstStyle/>
          <a:p>
            <a:r>
              <a:rPr lang="en-US"/>
              <a:t>ThePhoto by PhotoAuthor is licensed under CCYYSA.</a:t>
            </a:r>
          </a:p>
        </p:txBody>
      </p:sp>
      <p:pic>
        <p:nvPicPr>
          <p:cNvPr id="3" name="Picture 2" descr="person wearing watch, workspace, workplace, partnership, office, laptop ...">
            <a:extLst>
              <a:ext uri="{FF2B5EF4-FFF2-40B4-BE49-F238E27FC236}">
                <a16:creationId xmlns:a16="http://schemas.microsoft.com/office/drawing/2014/main" id="{FB7B3A14-4D66-448B-284D-F79DFCB94890}"/>
              </a:ext>
            </a:extLst>
          </p:cNvPr>
          <p:cNvPicPr>
            <a:picLocks noChangeAspect="1"/>
          </p:cNvPicPr>
          <p:nvPr/>
        </p:nvPicPr>
        <p:blipFill>
          <a:blip r:embed="rId4"/>
          <a:stretch>
            <a:fillRect/>
          </a:stretch>
        </p:blipFill>
        <p:spPr>
          <a:xfrm>
            <a:off x="7458982" y="3586162"/>
            <a:ext cx="4543274" cy="3193294"/>
          </a:xfrm>
          <a:prstGeom prst="rect">
            <a:avLst/>
          </a:prstGeom>
        </p:spPr>
      </p:pic>
    </p:spTree>
    <p:extLst>
      <p:ext uri="{BB962C8B-B14F-4D97-AF65-F5344CB8AC3E}">
        <p14:creationId xmlns:p14="http://schemas.microsoft.com/office/powerpoint/2010/main" val="419016647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8B8B0-6D25-8B91-5CA4-12AF1404ADAE}"/>
              </a:ext>
            </a:extLst>
          </p:cNvPr>
          <p:cNvSpPr>
            <a:spLocks noGrp="1"/>
          </p:cNvSpPr>
          <p:nvPr>
            <p:ph type="title"/>
          </p:nvPr>
        </p:nvSpPr>
        <p:spPr/>
        <p:txBody>
          <a:bodyPr/>
          <a:lstStyle/>
          <a:p>
            <a:r>
              <a:rPr lang="en-GB" dirty="0"/>
              <a:t>What are </a:t>
            </a:r>
            <a:r>
              <a:rPr lang="en-GB"/>
              <a:t>Relationships, Communication and Collaboration?</a:t>
            </a:r>
            <a:endParaRPr lang="en-GB" dirty="0"/>
          </a:p>
        </p:txBody>
      </p:sp>
      <p:sp>
        <p:nvSpPr>
          <p:cNvPr id="3" name="Content Placeholder 2">
            <a:extLst>
              <a:ext uri="{FF2B5EF4-FFF2-40B4-BE49-F238E27FC236}">
                <a16:creationId xmlns:a16="http://schemas.microsoft.com/office/drawing/2014/main" id="{3B0FED42-5FB5-B596-5B3D-F026755BBD70}"/>
              </a:ext>
            </a:extLst>
          </p:cNvPr>
          <p:cNvSpPr>
            <a:spLocks noGrp="1"/>
          </p:cNvSpPr>
          <p:nvPr>
            <p:ph idx="1"/>
          </p:nvPr>
        </p:nvSpPr>
        <p:spPr>
          <a:xfrm>
            <a:off x="1429566" y="2286000"/>
            <a:ext cx="9238434" cy="3025589"/>
          </a:xfrm>
        </p:spPr>
        <p:txBody>
          <a:bodyPr vert="horz" lIns="91440" tIns="45720" rIns="91440" bIns="45720" rtlCol="0" anchor="t">
            <a:normAutofit fontScale="85000" lnSpcReduction="20000"/>
          </a:bodyPr>
          <a:lstStyle/>
          <a:p>
            <a:r>
              <a:rPr lang="en-GB" dirty="0"/>
              <a:t>Relationships require individuals to interact with peers by using clear communication, to form positive relations with oth</a:t>
            </a:r>
            <a:r>
              <a:rPr lang="en-GB" dirty="0">
                <a:solidFill>
                  <a:srgbClr val="FFFFFF"/>
                </a:solidFill>
                <a:latin typeface="Neue Haas Grotesk Text Pro"/>
              </a:rPr>
              <a:t>ers</a:t>
            </a:r>
            <a:r>
              <a:rPr lang="en-GB"/>
              <a:t> we must all contribute and collaborate effectively.</a:t>
            </a:r>
          </a:p>
          <a:p>
            <a:r>
              <a:rPr lang="en-GB" dirty="0"/>
              <a:t>Clear communication is </a:t>
            </a:r>
            <a:r>
              <a:rPr lang="en-GB" err="1"/>
              <a:t>achie</a:t>
            </a:r>
            <a:r>
              <a:rPr lang="en-GB" dirty="0"/>
              <a:t>ved by sharing information, ideas, and feelings with each other so we can understand our individual viewpoint when discussing as </a:t>
            </a:r>
            <a:r>
              <a:rPr lang="en-GB"/>
              <a:t>a t</a:t>
            </a:r>
            <a:r>
              <a:rPr lang="en-GB" dirty="0"/>
              <a:t>eam. </a:t>
            </a:r>
          </a:p>
          <a:p>
            <a:r>
              <a:rPr lang="en-GB" dirty="0"/>
              <a:t>For us to achieve our desired goal we must collaborate effectively and ensure we all contribute equally, so we can be </a:t>
            </a:r>
            <a:r>
              <a:rPr lang="en-GB"/>
              <a:t>a formidable team</a:t>
            </a:r>
            <a:r>
              <a:rPr lang="en-GB" dirty="0"/>
              <a:t>.</a:t>
            </a:r>
          </a:p>
          <a:p>
            <a:r>
              <a:rPr lang="en-GB"/>
              <a:t>Portraying strong skills in these concepts is important for both our professional and personal development.</a:t>
            </a:r>
          </a:p>
          <a:p>
            <a:pPr marL="0" indent="0">
              <a:buNone/>
            </a:pPr>
            <a:r>
              <a:rPr lang="en-GB"/>
              <a:t>                             </a:t>
            </a:r>
            <a:endParaRPr lang="en-GB" dirty="0"/>
          </a:p>
          <a:p>
            <a:pPr marL="0" indent="0">
              <a:buNone/>
            </a:pPr>
            <a:r>
              <a:rPr lang="en-GB" dirty="0"/>
              <a:t>                           </a:t>
            </a:r>
          </a:p>
        </p:txBody>
      </p:sp>
      <p:sp>
        <p:nvSpPr>
          <p:cNvPr id="4" name="Date Placeholder 3">
            <a:extLst>
              <a:ext uri="{FF2B5EF4-FFF2-40B4-BE49-F238E27FC236}">
                <a16:creationId xmlns:a16="http://schemas.microsoft.com/office/drawing/2014/main" id="{413EBBB5-B61C-E3F2-1180-3DC2C60E2932}"/>
              </a:ext>
            </a:extLst>
          </p:cNvPr>
          <p:cNvSpPr>
            <a:spLocks noGrp="1"/>
          </p:cNvSpPr>
          <p:nvPr>
            <p:ph type="dt" sz="half" idx="10"/>
          </p:nvPr>
        </p:nvSpPr>
        <p:spPr/>
        <p:txBody>
          <a:bodyPr/>
          <a:lstStyle/>
          <a:p>
            <a:fld id="{EB80CB8D-EFED-4C6D-9F54-9EC691DFBBB6}" type="datetime1">
              <a:t>3/15/2026</a:t>
            </a:fld>
            <a:endParaRPr lang="en-US" dirty="0"/>
          </a:p>
        </p:txBody>
      </p:sp>
      <p:sp>
        <p:nvSpPr>
          <p:cNvPr id="5" name="Footer Placeholder 4">
            <a:extLst>
              <a:ext uri="{FF2B5EF4-FFF2-40B4-BE49-F238E27FC236}">
                <a16:creationId xmlns:a16="http://schemas.microsoft.com/office/drawing/2014/main" id="{14C24771-0426-7BEF-A208-81CA6EA535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521964C-857E-BA71-757B-C95FD71BFB7D}"/>
              </a:ext>
            </a:extLst>
          </p:cNvPr>
          <p:cNvSpPr>
            <a:spLocks noGrp="1"/>
          </p:cNvSpPr>
          <p:nvPr>
            <p:ph type="sldNum" sz="quarter" idx="12"/>
          </p:nvPr>
        </p:nvSpPr>
        <p:spPr/>
        <p:txBody>
          <a:bodyPr/>
          <a:lstStyle/>
          <a:p>
            <a:fld id="{6E91CC32-6A6B-4E2E-BBA1-6864F305DA26}" type="slidenum">
              <a:rPr lang="en-US" dirty="0"/>
              <a:t>3</a:t>
            </a:fld>
            <a:endParaRPr lang="en-US" dirty="0"/>
          </a:p>
        </p:txBody>
      </p:sp>
      <p:pic>
        <p:nvPicPr>
          <p:cNvPr id="7" name="Picture 6" descr="A group of people with speech bubbles&#10;&#10;AI-generated content may be incorrect.">
            <a:extLst>
              <a:ext uri="{FF2B5EF4-FFF2-40B4-BE49-F238E27FC236}">
                <a16:creationId xmlns:a16="http://schemas.microsoft.com/office/drawing/2014/main" id="{E0AAE0B9-2DF1-C4BD-CCF3-C4EE27BAEF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78159" y="5309423"/>
            <a:ext cx="3316267" cy="1546444"/>
          </a:xfrm>
          <a:prstGeom prst="rect">
            <a:avLst/>
          </a:prstGeom>
        </p:spPr>
      </p:pic>
      <p:sp>
        <p:nvSpPr>
          <p:cNvPr id="8" name="TextBox 7">
            <a:extLst>
              <a:ext uri="{FF2B5EF4-FFF2-40B4-BE49-F238E27FC236}">
                <a16:creationId xmlns:a16="http://schemas.microsoft.com/office/drawing/2014/main" id="{68E59719-F6BD-CE6B-5F5F-5C08CBEBDBAA}"/>
              </a:ext>
            </a:extLst>
          </p:cNvPr>
          <p:cNvSpPr txBox="1"/>
          <p:nvPr/>
        </p:nvSpPr>
        <p:spPr>
          <a:xfrm>
            <a:off x="8764565" y="6670892"/>
            <a:ext cx="3295390" cy="87857"/>
          </a:xfrm>
          <a:prstGeom prst="rect">
            <a:avLst/>
          </a:prstGeom>
        </p:spPr>
        <p:txBody>
          <a:bodyPr lIns="91440" tIns="45720" rIns="91440" bIns="45720" anchor="t">
            <a:normAutofit fontScale="25000" lnSpcReduction="20000"/>
          </a:bodyPr>
          <a:lstStyle/>
          <a:p>
            <a:r>
              <a:rPr lang="en-US"/>
              <a:t>.</a:t>
            </a:r>
          </a:p>
        </p:txBody>
      </p:sp>
      <p:pic>
        <p:nvPicPr>
          <p:cNvPr id="10" name="Picture 9" descr="A close-up of words&#10;&#10;AI-generated content may be incorrect.">
            <a:extLst>
              <a:ext uri="{FF2B5EF4-FFF2-40B4-BE49-F238E27FC236}">
                <a16:creationId xmlns:a16="http://schemas.microsoft.com/office/drawing/2014/main" id="{2D51F68E-5722-1E9E-4938-2DE19E4626D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083" y="5540220"/>
            <a:ext cx="2592521" cy="1322320"/>
          </a:xfrm>
          <a:prstGeom prst="rect">
            <a:avLst/>
          </a:prstGeom>
        </p:spPr>
      </p:pic>
      <p:sp>
        <p:nvSpPr>
          <p:cNvPr id="11" name="TextBox 10">
            <a:extLst>
              <a:ext uri="{FF2B5EF4-FFF2-40B4-BE49-F238E27FC236}">
                <a16:creationId xmlns:a16="http://schemas.microsoft.com/office/drawing/2014/main" id="{BAAFAC84-3FF3-7B33-CAC1-9CCD589F82E9}"/>
              </a:ext>
            </a:extLst>
          </p:cNvPr>
          <p:cNvSpPr txBox="1"/>
          <p:nvPr/>
        </p:nvSpPr>
        <p:spPr>
          <a:xfrm>
            <a:off x="5743183" y="6912757"/>
            <a:ext cx="3085579" cy="150487"/>
          </a:xfrm>
          <a:prstGeom prst="rect">
            <a:avLst/>
          </a:prstGeom>
        </p:spPr>
        <p:txBody>
          <a:bodyPr lIns="91440" tIns="45720" rIns="91440" bIns="45720" anchor="t">
            <a:normAutofit fontScale="25000" lnSpcReduction="20000"/>
          </a:bodyPr>
          <a:lstStyle/>
          <a:p>
            <a:r>
              <a:rPr lang="en-US" dirty="0" err="1"/>
              <a:t>ensed</a:t>
            </a:r>
            <a:r>
              <a:rPr lang="en-US" dirty="0"/>
              <a:t> under CCYYSA.</a:t>
            </a:r>
          </a:p>
        </p:txBody>
      </p:sp>
      <p:sp>
        <p:nvSpPr>
          <p:cNvPr id="9" name="TextBox 8">
            <a:extLst>
              <a:ext uri="{FF2B5EF4-FFF2-40B4-BE49-F238E27FC236}">
                <a16:creationId xmlns:a16="http://schemas.microsoft.com/office/drawing/2014/main" id="{A6F92A0B-BBEF-93B3-B61D-467726261A16}"/>
              </a:ext>
            </a:extLst>
          </p:cNvPr>
          <p:cNvSpPr txBox="1"/>
          <p:nvPr/>
        </p:nvSpPr>
        <p:spPr>
          <a:xfrm>
            <a:off x="3077380" y="5547104"/>
            <a:ext cx="593444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Being aware of effective team behaviours and whether these behaviours are present or missing in themselves and their team members, helps us to understand how teams work. Awareness of this allows students to develop their collaborative skills, this allows them to be more knowledgeable when working </a:t>
            </a:r>
            <a:r>
              <a:rPr lang="en-GB" sz="1400" dirty="0" err="1"/>
              <a:t>academicall</a:t>
            </a:r>
            <a:r>
              <a:rPr lang="en-GB" sz="1400"/>
              <a:t>y or in a professional environment (Berka, Greenwood </a:t>
            </a:r>
            <a:r>
              <a:rPr lang="en-GB" sz="1400" dirty="0"/>
              <a:t>and Lee, 2021)</a:t>
            </a:r>
          </a:p>
        </p:txBody>
      </p:sp>
    </p:spTree>
    <p:extLst>
      <p:ext uri="{BB962C8B-B14F-4D97-AF65-F5344CB8AC3E}">
        <p14:creationId xmlns:p14="http://schemas.microsoft.com/office/powerpoint/2010/main" val="389308562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28A2D-F051-9680-E043-4FC2C212E376}"/>
              </a:ext>
            </a:extLst>
          </p:cNvPr>
          <p:cNvSpPr>
            <a:spLocks noGrp="1"/>
          </p:cNvSpPr>
          <p:nvPr>
            <p:ph type="title"/>
          </p:nvPr>
        </p:nvSpPr>
        <p:spPr>
          <a:xfrm>
            <a:off x="1429566" y="1045445"/>
            <a:ext cx="9238434" cy="857559"/>
          </a:xfrm>
        </p:spPr>
        <p:txBody>
          <a:bodyPr anchor="b">
            <a:normAutofit/>
          </a:bodyPr>
          <a:lstStyle/>
          <a:p>
            <a:r>
              <a:rPr lang="en-GB"/>
              <a:t>Thomas-Kilmann Theory</a:t>
            </a:r>
          </a:p>
        </p:txBody>
      </p:sp>
      <p:sp>
        <p:nvSpPr>
          <p:cNvPr id="4" name="Text Placeholder 3">
            <a:extLst>
              <a:ext uri="{FF2B5EF4-FFF2-40B4-BE49-F238E27FC236}">
                <a16:creationId xmlns:a16="http://schemas.microsoft.com/office/drawing/2014/main" id="{156684FB-C7C2-DCE4-2E5D-AC9598897389}"/>
              </a:ext>
            </a:extLst>
          </p:cNvPr>
          <p:cNvSpPr>
            <a:spLocks noGrp="1"/>
          </p:cNvSpPr>
          <p:nvPr>
            <p:ph idx="1"/>
          </p:nvPr>
        </p:nvSpPr>
        <p:spPr>
          <a:xfrm>
            <a:off x="1429566" y="2286000"/>
            <a:ext cx="4823317" cy="3810000"/>
          </a:xfrm>
        </p:spPr>
        <p:txBody>
          <a:bodyPr vert="horz" lIns="91440" tIns="45720" rIns="91440" bIns="45720" rtlCol="0" anchor="t">
            <a:normAutofit fontScale="70000" lnSpcReduction="20000"/>
          </a:bodyPr>
          <a:lstStyle/>
          <a:p>
            <a:r>
              <a:rPr lang="en-GB" dirty="0"/>
              <a:t>The Thomas-Kilmann Theory can be used to understand how individuals handle conflict in relationships, </a:t>
            </a:r>
            <a:r>
              <a:rPr lang="en-GB"/>
              <a:t>communication,</a:t>
            </a:r>
            <a:r>
              <a:rPr lang="en-GB" dirty="0"/>
              <a:t> and collaboration. </a:t>
            </a:r>
          </a:p>
          <a:p>
            <a:r>
              <a:rPr lang="en-GB" dirty="0"/>
              <a:t>Understanding our different conflict styles during our groupwork allowed us to be more aware of our </a:t>
            </a:r>
            <a:r>
              <a:rPr lang="en-GB"/>
              <a:t>separate ways</a:t>
            </a:r>
            <a:r>
              <a:rPr lang="en-GB" dirty="0"/>
              <a:t> </a:t>
            </a:r>
            <a:r>
              <a:rPr lang="en-GB"/>
              <a:t>of dealing with conflict. </a:t>
            </a:r>
          </a:p>
          <a:p>
            <a:r>
              <a:rPr lang="en-GB" dirty="0"/>
              <a:t>Completing the questionnaire showed us our different ways of dealing with conflict. For example, I was more likely to avoid conflict after completing the questionnaire. Another group member found that they were more likely to collaborate with others when conflict arose.</a:t>
            </a:r>
          </a:p>
          <a:p>
            <a:endParaRPr lang="en-GB" dirty="0"/>
          </a:p>
          <a:p>
            <a:pPr marL="0" indent="0">
              <a:buNone/>
            </a:pPr>
            <a:r>
              <a:rPr lang="en-GB"/>
              <a:t> Conflict can support better teamwork when managed through collaboration (Weingart, Jehn and Kruger, 2023).</a:t>
            </a:r>
            <a:endParaRPr lang="en-GB" dirty="0"/>
          </a:p>
          <a:p>
            <a:endParaRPr lang="en-GB" dirty="0"/>
          </a:p>
          <a:p>
            <a:endParaRPr lang="en-GB" dirty="0"/>
          </a:p>
          <a:p>
            <a:endParaRPr lang="en-GB" dirty="0"/>
          </a:p>
        </p:txBody>
      </p:sp>
      <p:sp>
        <p:nvSpPr>
          <p:cNvPr id="5" name="Date Placeholder 4">
            <a:extLst>
              <a:ext uri="{FF2B5EF4-FFF2-40B4-BE49-F238E27FC236}">
                <a16:creationId xmlns:a16="http://schemas.microsoft.com/office/drawing/2014/main" id="{9335345E-A1D1-0410-EC4E-7D1931270E77}"/>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CDA3966A-B9D8-4325-AAD9-DABEE167B30E}" type="datetime1">
              <a:rPr lang="en-US"/>
              <a:pPr>
                <a:spcAft>
                  <a:spcPts val="600"/>
                </a:spcAft>
              </a:pPr>
              <a:t>3/15/2026</a:t>
            </a:fld>
            <a:endParaRPr lang="en-US"/>
          </a:p>
        </p:txBody>
      </p:sp>
      <p:sp>
        <p:nvSpPr>
          <p:cNvPr id="6" name="Footer Placeholder 5">
            <a:extLst>
              <a:ext uri="{FF2B5EF4-FFF2-40B4-BE49-F238E27FC236}">
                <a16:creationId xmlns:a16="http://schemas.microsoft.com/office/drawing/2014/main" id="{5DC60BBE-1189-F266-4D96-8F2CB9497932}"/>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7" name="Slide Number Placeholder 6">
            <a:extLst>
              <a:ext uri="{FF2B5EF4-FFF2-40B4-BE49-F238E27FC236}">
                <a16:creationId xmlns:a16="http://schemas.microsoft.com/office/drawing/2014/main" id="{3DAA3AD1-0BE6-6DDC-48C4-BAF5970449BA}"/>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6E91CC32-6A6B-4E2E-BBA1-6864F305DA26}" type="slidenum">
              <a:rPr lang="en-US" dirty="0"/>
              <a:pPr>
                <a:spcAft>
                  <a:spcPts val="600"/>
                </a:spcAft>
              </a:pPr>
              <a:t>4</a:t>
            </a:fld>
            <a:endParaRPr lang="en-US"/>
          </a:p>
        </p:txBody>
      </p:sp>
      <p:pic>
        <p:nvPicPr>
          <p:cNvPr id="8" name="Picture 7" descr="A diagram of different types of competencies&#10;&#10;AI-generated content may be incorrect.">
            <a:extLst>
              <a:ext uri="{FF2B5EF4-FFF2-40B4-BE49-F238E27FC236}">
                <a16:creationId xmlns:a16="http://schemas.microsoft.com/office/drawing/2014/main" id="{B5C638FB-CF1B-E713-ED87-AB6E4FD50A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37780" y="2217085"/>
            <a:ext cx="4964205" cy="2760008"/>
          </a:xfrm>
          <a:prstGeom prst="rect">
            <a:avLst/>
          </a:prstGeom>
        </p:spPr>
      </p:pic>
    </p:spTree>
    <p:extLst>
      <p:ext uri="{BB962C8B-B14F-4D97-AF65-F5344CB8AC3E}">
        <p14:creationId xmlns:p14="http://schemas.microsoft.com/office/powerpoint/2010/main" val="21958317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8C03-CAE5-D6B6-9843-242818EFFF35}"/>
              </a:ext>
            </a:extLst>
          </p:cNvPr>
          <p:cNvSpPr>
            <a:spLocks noGrp="1"/>
          </p:cNvSpPr>
          <p:nvPr>
            <p:ph type="title"/>
          </p:nvPr>
        </p:nvSpPr>
        <p:spPr>
          <a:xfrm>
            <a:off x="-153087" y="-5175"/>
            <a:ext cx="3289886" cy="2045874"/>
          </a:xfrm>
        </p:spPr>
        <p:txBody>
          <a:bodyPr/>
          <a:lstStyle/>
          <a:p>
            <a:r>
              <a:rPr lang="en-GB"/>
              <a:t>Tuckman's Stages of Group Development.</a:t>
            </a:r>
          </a:p>
        </p:txBody>
      </p:sp>
      <p:pic>
        <p:nvPicPr>
          <p:cNvPr id="8" name="Picture Placeholder 7" descr="A diagram of a group of people&#10;&#10;AI-generated content may be incorrect.">
            <a:extLst>
              <a:ext uri="{FF2B5EF4-FFF2-40B4-BE49-F238E27FC236}">
                <a16:creationId xmlns:a16="http://schemas.microsoft.com/office/drawing/2014/main" id="{1D3D41E8-7ECF-63A1-33DF-AC420522C79E}"/>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l="337" t="-1609" r="799" b="225"/>
          <a:stretch>
            <a:fillRect/>
          </a:stretch>
        </p:blipFill>
        <p:spPr>
          <a:xfrm>
            <a:off x="4847664" y="1105369"/>
            <a:ext cx="6573127" cy="5048811"/>
          </a:xfrm>
          <a:prstGeom prst="rect">
            <a:avLst/>
          </a:prstGeom>
        </p:spPr>
      </p:pic>
      <p:sp>
        <p:nvSpPr>
          <p:cNvPr id="4" name="Text Placeholder 3">
            <a:extLst>
              <a:ext uri="{FF2B5EF4-FFF2-40B4-BE49-F238E27FC236}">
                <a16:creationId xmlns:a16="http://schemas.microsoft.com/office/drawing/2014/main" id="{DEAF84B0-EF37-B067-58A2-9EDB4004C471}"/>
              </a:ext>
            </a:extLst>
          </p:cNvPr>
          <p:cNvSpPr>
            <a:spLocks noGrp="1"/>
          </p:cNvSpPr>
          <p:nvPr>
            <p:ph type="body" sz="half" idx="2"/>
          </p:nvPr>
        </p:nvSpPr>
        <p:spPr>
          <a:xfrm>
            <a:off x="361013" y="3387768"/>
            <a:ext cx="3736563" cy="3467099"/>
          </a:xfrm>
        </p:spPr>
        <p:txBody>
          <a:bodyPr vert="horz" lIns="91440" tIns="45720" rIns="91440" bIns="45720" rtlCol="0" anchor="b">
            <a:noAutofit/>
          </a:bodyPr>
          <a:lstStyle/>
          <a:p>
            <a:r>
              <a:rPr lang="en-GB" sz="1400" dirty="0"/>
              <a:t>Tuckman's theory identifies the different stages our group may face. The stages included:</a:t>
            </a:r>
          </a:p>
          <a:p>
            <a:r>
              <a:rPr lang="en-GB" sz="1400" b="1" dirty="0"/>
              <a:t>. Forming-</a:t>
            </a:r>
            <a:r>
              <a:rPr lang="en-GB" sz="1400" dirty="0"/>
              <a:t> As a team we met and </a:t>
            </a:r>
            <a:r>
              <a:rPr lang="en-GB" sz="1400"/>
              <a:t>decided what roles we would take. </a:t>
            </a:r>
            <a:endParaRPr lang="en-GB" sz="1400" dirty="0"/>
          </a:p>
          <a:p>
            <a:r>
              <a:rPr lang="en-GB" sz="1400" b="1" dirty="0"/>
              <a:t>. Storming-</a:t>
            </a:r>
            <a:r>
              <a:rPr lang="en-GB" sz="1400" dirty="0"/>
              <a:t> During the storming stage we had to deal with slight conflict and differing opinions, but the storming stage can help us to gro</a:t>
            </a:r>
            <a:r>
              <a:rPr lang="en-GB" sz="1400"/>
              <a:t>w as a team.</a:t>
            </a:r>
            <a:endParaRPr lang="en-GB" sz="1400" dirty="0"/>
          </a:p>
          <a:p>
            <a:r>
              <a:rPr lang="en-GB" sz="1400" b="1" dirty="0"/>
              <a:t>. Norming- </a:t>
            </a:r>
            <a:r>
              <a:rPr lang="en-GB" sz="1400" dirty="0"/>
              <a:t>Over time we began to resolve conflicts and put our disagreem</a:t>
            </a:r>
            <a:r>
              <a:rPr lang="en-GB" sz="1400"/>
              <a:t>ents aside. </a:t>
            </a:r>
            <a:endParaRPr lang="en-GB" sz="1400" dirty="0"/>
          </a:p>
          <a:p>
            <a:r>
              <a:rPr lang="en-GB" sz="1400" b="1" dirty="0"/>
              <a:t>.Performing-</a:t>
            </a:r>
            <a:r>
              <a:rPr lang="en-GB" sz="1400" dirty="0"/>
              <a:t> Eventually we reached the performing stage and </a:t>
            </a:r>
            <a:r>
              <a:rPr lang="en-GB" sz="1400"/>
              <a:t>began working effectively and efficiently as a team. </a:t>
            </a:r>
            <a:endParaRPr lang="en-GB" sz="1400" dirty="0"/>
          </a:p>
        </p:txBody>
      </p:sp>
      <p:sp>
        <p:nvSpPr>
          <p:cNvPr id="5" name="Date Placeholder 4">
            <a:extLst>
              <a:ext uri="{FF2B5EF4-FFF2-40B4-BE49-F238E27FC236}">
                <a16:creationId xmlns:a16="http://schemas.microsoft.com/office/drawing/2014/main" id="{EFEDC5AC-8086-B210-57AB-94196924C615}"/>
              </a:ext>
            </a:extLst>
          </p:cNvPr>
          <p:cNvSpPr>
            <a:spLocks noGrp="1"/>
          </p:cNvSpPr>
          <p:nvPr>
            <p:ph type="dt" sz="half" idx="10"/>
          </p:nvPr>
        </p:nvSpPr>
        <p:spPr/>
        <p:txBody>
          <a:bodyPr/>
          <a:lstStyle/>
          <a:p>
            <a:fld id="{47669E53-0872-413D-B1D4-CFC8ADE91C5C}" type="datetime1">
              <a:t>3/15/2026</a:t>
            </a:fld>
            <a:endParaRPr lang="en-US" dirty="0"/>
          </a:p>
        </p:txBody>
      </p:sp>
      <p:sp>
        <p:nvSpPr>
          <p:cNvPr id="6" name="Footer Placeholder 5">
            <a:extLst>
              <a:ext uri="{FF2B5EF4-FFF2-40B4-BE49-F238E27FC236}">
                <a16:creationId xmlns:a16="http://schemas.microsoft.com/office/drawing/2014/main" id="{1CF7940E-029F-4935-E85C-7B097040B93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1D98562-6E2B-8D9E-C14A-FDB3B10E4C58}"/>
              </a:ext>
            </a:extLst>
          </p:cNvPr>
          <p:cNvSpPr>
            <a:spLocks noGrp="1"/>
          </p:cNvSpPr>
          <p:nvPr>
            <p:ph type="sldNum" sz="quarter" idx="12"/>
          </p:nvPr>
        </p:nvSpPr>
        <p:spPr/>
        <p:txBody>
          <a:bodyPr/>
          <a:lstStyle/>
          <a:p>
            <a:fld id="{6E91CC32-6A6B-4E2E-BBA1-6864F305DA26}" type="slidenum">
              <a:rPr lang="en-US" dirty="0"/>
              <a:t>5</a:t>
            </a:fld>
            <a:endParaRPr lang="en-US" dirty="0"/>
          </a:p>
        </p:txBody>
      </p:sp>
      <p:sp>
        <p:nvSpPr>
          <p:cNvPr id="11" name="TextBox 10">
            <a:extLst>
              <a:ext uri="{FF2B5EF4-FFF2-40B4-BE49-F238E27FC236}">
                <a16:creationId xmlns:a16="http://schemas.microsoft.com/office/drawing/2014/main" id="{136F85F1-C92B-E303-4146-F5854F25BFD7}"/>
              </a:ext>
            </a:extLst>
          </p:cNvPr>
          <p:cNvSpPr txBox="1"/>
          <p:nvPr/>
        </p:nvSpPr>
        <p:spPr>
          <a:xfrm>
            <a:off x="5061979" y="6160452"/>
            <a:ext cx="489491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Stages of conflict and disagreement when working as a group </a:t>
            </a:r>
            <a:r>
              <a:rPr lang="en-GB" sz="1400"/>
              <a:t>is helpful as it improves our group relationship overall </a:t>
            </a:r>
            <a:endParaRPr lang="en-GB" sz="1100">
              <a:solidFill>
                <a:srgbClr val="3A3A3A"/>
              </a:solidFill>
              <a:highlight>
                <a:srgbClr val="FFFFFF"/>
              </a:highlight>
              <a:latin typeface="Source Sans Pro"/>
              <a:ea typeface="Source Sans Pro"/>
            </a:endParaRPr>
          </a:p>
          <a:p>
            <a:r>
              <a:rPr lang="en-GB" sz="1400" dirty="0">
                <a:solidFill>
                  <a:srgbClr val="FFFFFF"/>
                </a:solidFill>
                <a:latin typeface="Trade Gothic Next Light"/>
                <a:ea typeface="Source Sans Pro"/>
              </a:rPr>
              <a:t>(</a:t>
            </a:r>
            <a:r>
              <a:rPr lang="en-GB" sz="1400">
                <a:solidFill>
                  <a:srgbClr val="FFFFFF"/>
                </a:solidFill>
                <a:latin typeface="Trade Gothic Next Light"/>
                <a:ea typeface="Source Sans Pro"/>
              </a:rPr>
              <a:t>Moghaddam, 2021).</a:t>
            </a:r>
            <a:endParaRPr lang="en-GB" sz="1400" dirty="0">
              <a:solidFill>
                <a:srgbClr val="FFFFFF"/>
              </a:solidFill>
              <a:latin typeface="Trade Gothic Next Light"/>
              <a:ea typeface="Source Sans Pro"/>
            </a:endParaRPr>
          </a:p>
        </p:txBody>
      </p:sp>
    </p:spTree>
    <p:extLst>
      <p:ext uri="{BB962C8B-B14F-4D97-AF65-F5344CB8AC3E}">
        <p14:creationId xmlns:p14="http://schemas.microsoft.com/office/powerpoint/2010/main" val="233977771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2E14A-49E4-C8ED-5557-23465A0C11EC}"/>
              </a:ext>
            </a:extLst>
          </p:cNvPr>
          <p:cNvSpPr>
            <a:spLocks noGrp="1"/>
          </p:cNvSpPr>
          <p:nvPr>
            <p:ph type="title"/>
          </p:nvPr>
        </p:nvSpPr>
        <p:spPr>
          <a:xfrm>
            <a:off x="1443740" y="1558944"/>
            <a:ext cx="3279689" cy="1864196"/>
          </a:xfrm>
        </p:spPr>
        <p:txBody>
          <a:bodyPr anchor="b">
            <a:normAutofit/>
          </a:bodyPr>
          <a:lstStyle/>
          <a:p>
            <a:r>
              <a:rPr lang="en-GB" dirty="0"/>
              <a:t>Maslow's </a:t>
            </a:r>
            <a:r>
              <a:rPr lang="en-GB"/>
              <a:t>Hierarchy</a:t>
            </a:r>
            <a:r>
              <a:rPr lang="en-GB" dirty="0"/>
              <a:t> of Needs.</a:t>
            </a:r>
          </a:p>
        </p:txBody>
      </p:sp>
      <p:sp>
        <p:nvSpPr>
          <p:cNvPr id="13" name="Text Placeholder 3">
            <a:extLst>
              <a:ext uri="{FF2B5EF4-FFF2-40B4-BE49-F238E27FC236}">
                <a16:creationId xmlns:a16="http://schemas.microsoft.com/office/drawing/2014/main" id="{F4B5FC81-900B-AAFD-28F9-50CD6FDA8CDA}"/>
              </a:ext>
            </a:extLst>
          </p:cNvPr>
          <p:cNvSpPr>
            <a:spLocks noGrp="1"/>
          </p:cNvSpPr>
          <p:nvPr>
            <p:ph type="body" sz="half" idx="2"/>
          </p:nvPr>
        </p:nvSpPr>
        <p:spPr>
          <a:xfrm>
            <a:off x="645456" y="3660888"/>
            <a:ext cx="4067666" cy="1933605"/>
          </a:xfrm>
        </p:spPr>
        <p:txBody>
          <a:bodyPr vert="horz" lIns="91440" tIns="45720" rIns="91440" bIns="45720" rtlCol="0" anchor="t">
            <a:normAutofit/>
          </a:bodyPr>
          <a:lstStyle/>
          <a:p>
            <a:r>
              <a:rPr lang="en-US" dirty="0"/>
              <a:t>Maslow's theory implies that our motivation develops from basic survival needs to self-actualization, our lower-level needs are often reached before our </a:t>
            </a:r>
            <a:r>
              <a:rPr lang="en-US"/>
              <a:t>higher-level needs (Niemela and Kim, 2023).</a:t>
            </a:r>
          </a:p>
        </p:txBody>
      </p:sp>
      <p:sp>
        <p:nvSpPr>
          <p:cNvPr id="5" name="Date Placeholder 4">
            <a:extLst>
              <a:ext uri="{FF2B5EF4-FFF2-40B4-BE49-F238E27FC236}">
                <a16:creationId xmlns:a16="http://schemas.microsoft.com/office/drawing/2014/main" id="{78DD0F67-7E1E-4999-B60E-CAC9A2C67956}"/>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5703A6DD-654E-4645-A540-97BC7ECFEF8E}" type="datetime1">
              <a:rPr lang="en-US"/>
              <a:pPr>
                <a:spcAft>
                  <a:spcPts val="600"/>
                </a:spcAft>
              </a:pPr>
              <a:t>3/15/2026</a:t>
            </a:fld>
            <a:endParaRPr lang="en-US"/>
          </a:p>
        </p:txBody>
      </p:sp>
      <p:sp>
        <p:nvSpPr>
          <p:cNvPr id="6" name="Footer Placeholder 5">
            <a:extLst>
              <a:ext uri="{FF2B5EF4-FFF2-40B4-BE49-F238E27FC236}">
                <a16:creationId xmlns:a16="http://schemas.microsoft.com/office/drawing/2014/main" id="{5F55FC32-2A5C-255D-7092-6EA2F0530788}"/>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7" name="Slide Number Placeholder 6">
            <a:extLst>
              <a:ext uri="{FF2B5EF4-FFF2-40B4-BE49-F238E27FC236}">
                <a16:creationId xmlns:a16="http://schemas.microsoft.com/office/drawing/2014/main" id="{FC00F3C2-31BB-C27D-4736-6EE7C097E3E9}"/>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6E91CC32-6A6B-4E2E-BBA1-6864F305DA26}" type="slidenum">
              <a:rPr lang="en-US" dirty="0"/>
              <a:pPr>
                <a:spcAft>
                  <a:spcPts val="600"/>
                </a:spcAft>
              </a:pPr>
              <a:t>6</a:t>
            </a:fld>
            <a:endParaRPr lang="en-US"/>
          </a:p>
        </p:txBody>
      </p:sp>
      <p:graphicFrame>
        <p:nvGraphicFramePr>
          <p:cNvPr id="11" name="Picture Placeholder 2">
            <a:extLst>
              <a:ext uri="{FF2B5EF4-FFF2-40B4-BE49-F238E27FC236}">
                <a16:creationId xmlns:a16="http://schemas.microsoft.com/office/drawing/2014/main" id="{DE71424E-4444-70AA-7139-198168DA14E3}"/>
              </a:ext>
            </a:extLst>
          </p:cNvPr>
          <p:cNvGraphicFramePr>
            <a:graphicFrameLocks noGrp="1"/>
          </p:cNvGraphicFramePr>
          <p:nvPr>
            <p:ph idx="1"/>
            <p:extLst>
              <p:ext uri="{D42A27DB-BD31-4B8C-83A1-F6EECF244321}">
                <p14:modId xmlns:p14="http://schemas.microsoft.com/office/powerpoint/2010/main" val="757858782"/>
              </p:ext>
            </p:extLst>
          </p:nvPr>
        </p:nvGraphicFramePr>
        <p:xfrm>
          <a:off x="5334000" y="762000"/>
          <a:ext cx="5333999"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0341574"/>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03F45B-4DE5-2A54-7CB0-53921A47BC63}"/>
              </a:ext>
            </a:extLst>
          </p:cNvPr>
          <p:cNvSpPr>
            <a:spLocks noGrp="1"/>
          </p:cNvSpPr>
          <p:nvPr>
            <p:ph type="title"/>
          </p:nvPr>
        </p:nvSpPr>
        <p:spPr>
          <a:xfrm>
            <a:off x="1429566" y="1045445"/>
            <a:ext cx="9238434" cy="857559"/>
          </a:xfrm>
        </p:spPr>
        <p:txBody>
          <a:bodyPr anchor="b">
            <a:normAutofit/>
          </a:bodyPr>
          <a:lstStyle/>
          <a:p>
            <a:r>
              <a:rPr lang="en-GB"/>
              <a:t>Key moments while working as a team</a:t>
            </a:r>
          </a:p>
        </p:txBody>
      </p:sp>
      <p:sp>
        <p:nvSpPr>
          <p:cNvPr id="2" name="Date Placeholder 1">
            <a:extLst>
              <a:ext uri="{FF2B5EF4-FFF2-40B4-BE49-F238E27FC236}">
                <a16:creationId xmlns:a16="http://schemas.microsoft.com/office/drawing/2014/main" id="{BCD04DC1-07D4-9911-2A4D-8DDDE18C4F07}"/>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5932E601-C151-4893-9707-581F97707209}" type="datetime1">
              <a:rPr lang="en-GB"/>
              <a:pPr>
                <a:spcAft>
                  <a:spcPts val="600"/>
                </a:spcAft>
              </a:pPr>
              <a:t>3/15/2026</a:t>
            </a:fld>
            <a:endParaRPr lang="en-US"/>
          </a:p>
        </p:txBody>
      </p:sp>
      <p:sp>
        <p:nvSpPr>
          <p:cNvPr id="3" name="Footer Placeholder 2">
            <a:extLst>
              <a:ext uri="{FF2B5EF4-FFF2-40B4-BE49-F238E27FC236}">
                <a16:creationId xmlns:a16="http://schemas.microsoft.com/office/drawing/2014/main" id="{D7D2143F-AB24-B0F4-8D62-3E396686E22F}"/>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4" name="Slide Number Placeholder 3">
            <a:extLst>
              <a:ext uri="{FF2B5EF4-FFF2-40B4-BE49-F238E27FC236}">
                <a16:creationId xmlns:a16="http://schemas.microsoft.com/office/drawing/2014/main" id="{DBADD842-F093-B3F0-5ACB-CA26119075DA}"/>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7</a:t>
            </a:fld>
            <a:endParaRPr lang="en-US"/>
          </a:p>
        </p:txBody>
      </p:sp>
      <p:graphicFrame>
        <p:nvGraphicFramePr>
          <p:cNvPr id="14" name="Content Placeholder 5">
            <a:extLst>
              <a:ext uri="{FF2B5EF4-FFF2-40B4-BE49-F238E27FC236}">
                <a16:creationId xmlns:a16="http://schemas.microsoft.com/office/drawing/2014/main" id="{20E0AB39-D37D-8E3A-63AA-FBD046DF027C}"/>
              </a:ext>
            </a:extLst>
          </p:cNvPr>
          <p:cNvGraphicFramePr>
            <a:graphicFrameLocks noGrp="1"/>
          </p:cNvGraphicFramePr>
          <p:nvPr>
            <p:ph idx="1"/>
            <p:extLst>
              <p:ext uri="{D42A27DB-BD31-4B8C-83A1-F6EECF244321}">
                <p14:modId xmlns:p14="http://schemas.microsoft.com/office/powerpoint/2010/main" val="184810920"/>
              </p:ext>
            </p:extLst>
          </p:nvPr>
        </p:nvGraphicFramePr>
        <p:xfrm>
          <a:off x="1223947" y="1318381"/>
          <a:ext cx="9238434"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a:extLst>
              <a:ext uri="{FF2B5EF4-FFF2-40B4-BE49-F238E27FC236}">
                <a16:creationId xmlns:a16="http://schemas.microsoft.com/office/drawing/2014/main" id="{D5F3EADD-6652-52D3-F53B-1C074F0A9350}"/>
              </a:ext>
            </a:extLst>
          </p:cNvPr>
          <p:cNvSpPr txBox="1"/>
          <p:nvPr/>
        </p:nvSpPr>
        <p:spPr>
          <a:xfrm>
            <a:off x="2100505" y="5304152"/>
            <a:ext cx="675486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If we lack confidence in our specific roles </a:t>
            </a:r>
            <a:r>
              <a:rPr lang="en-GB" sz="1600" dirty="0" err="1"/>
              <a:t>whe</a:t>
            </a:r>
            <a:r>
              <a:rPr lang="en-GB" sz="1600" dirty="0"/>
              <a:t>n working as a group, it can affect </a:t>
            </a:r>
            <a:r>
              <a:rPr lang="en-GB" sz="1600" dirty="0" err="1"/>
              <a:t>ou</a:t>
            </a:r>
            <a:r>
              <a:rPr lang="en-GB" sz="1600" dirty="0"/>
              <a:t>r future progress and thinking (Stamm and </a:t>
            </a:r>
            <a:r>
              <a:rPr lang="en-GB" sz="1600" dirty="0" err="1"/>
              <a:t>gutzeit</a:t>
            </a:r>
            <a:r>
              <a:rPr lang="en-GB" sz="1600" dirty="0"/>
              <a:t>, 2022).</a:t>
            </a:r>
          </a:p>
        </p:txBody>
      </p:sp>
    </p:spTree>
    <p:extLst>
      <p:ext uri="{BB962C8B-B14F-4D97-AF65-F5344CB8AC3E}">
        <p14:creationId xmlns:p14="http://schemas.microsoft.com/office/powerpoint/2010/main" val="93159565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F316D-5209-F58E-8982-65E2E68D334A}"/>
              </a:ext>
            </a:extLst>
          </p:cNvPr>
          <p:cNvSpPr>
            <a:spLocks noGrp="1"/>
          </p:cNvSpPr>
          <p:nvPr>
            <p:ph type="dt" sz="half" idx="10"/>
          </p:nvPr>
        </p:nvSpPr>
        <p:spPr/>
        <p:txBody>
          <a:bodyPr/>
          <a:lstStyle/>
          <a:p>
            <a:fld id="{479F4F32-F12A-4D5E-975B-780F86314263}" type="datetime1">
              <a:t>3/15/2026</a:t>
            </a:fld>
            <a:endParaRPr lang="en-US" dirty="0"/>
          </a:p>
        </p:txBody>
      </p:sp>
      <p:sp>
        <p:nvSpPr>
          <p:cNvPr id="3" name="Footer Placeholder 2">
            <a:extLst>
              <a:ext uri="{FF2B5EF4-FFF2-40B4-BE49-F238E27FC236}">
                <a16:creationId xmlns:a16="http://schemas.microsoft.com/office/drawing/2014/main" id="{836A5042-37B6-BF5B-C061-CED5FBD95BC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507C3EE9-4837-C6FE-B61B-E4D02BC4D104}"/>
              </a:ext>
            </a:extLst>
          </p:cNvPr>
          <p:cNvSpPr>
            <a:spLocks noGrp="1"/>
          </p:cNvSpPr>
          <p:nvPr>
            <p:ph type="sldNum" sz="quarter" idx="12"/>
          </p:nvPr>
        </p:nvSpPr>
        <p:spPr/>
        <p:txBody>
          <a:bodyPr/>
          <a:lstStyle/>
          <a:p>
            <a:fld id="{6E91CC32-6A6B-4E2E-BBA1-6864F305DA26}" type="slidenum">
              <a:rPr lang="en-US" dirty="0"/>
              <a:t>8</a:t>
            </a:fld>
            <a:endParaRPr lang="en-US" dirty="0"/>
          </a:p>
        </p:txBody>
      </p:sp>
      <p:sp>
        <p:nvSpPr>
          <p:cNvPr id="8" name="TextBox 7">
            <a:extLst>
              <a:ext uri="{FF2B5EF4-FFF2-40B4-BE49-F238E27FC236}">
                <a16:creationId xmlns:a16="http://schemas.microsoft.com/office/drawing/2014/main" id="{B21CA22A-59C1-EAAE-0305-6329572DF990}"/>
              </a:ext>
            </a:extLst>
          </p:cNvPr>
          <p:cNvSpPr txBox="1"/>
          <p:nvPr/>
        </p:nvSpPr>
        <p:spPr>
          <a:xfrm>
            <a:off x="1127854" y="716947"/>
            <a:ext cx="8414300" cy="458587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3A3A3A"/>
                </a:solidFill>
                <a:highlight>
                  <a:srgbClr val="FFFFFF"/>
                </a:highlight>
                <a:latin typeface="Arial"/>
                <a:ea typeface="Source Sans Pro"/>
                <a:cs typeface="Arial"/>
              </a:rPr>
              <a:t>Moghaddam, F.M. (2021) “Critical Periods in Group Development,” </a:t>
            </a:r>
            <a:r>
              <a:rPr lang="en-GB" sz="1400" i="1">
                <a:solidFill>
                  <a:srgbClr val="3A3A3A"/>
                </a:solidFill>
                <a:highlight>
                  <a:srgbClr val="FFFFFF"/>
                </a:highlight>
                <a:latin typeface="Arial"/>
                <a:ea typeface="Source Sans Pro"/>
                <a:cs typeface="Arial"/>
              </a:rPr>
              <a:t>Peace and conflict</a:t>
            </a:r>
            <a:r>
              <a:rPr lang="en-GB" sz="1400">
                <a:solidFill>
                  <a:srgbClr val="3A3A3A"/>
                </a:solidFill>
                <a:highlight>
                  <a:srgbClr val="FFFFFF"/>
                </a:highlight>
                <a:latin typeface="Arial"/>
                <a:ea typeface="Source Sans Pro"/>
                <a:cs typeface="Arial"/>
              </a:rPr>
              <a:t>, 27(1), pp. 1–2. Available at:</a:t>
            </a:r>
            <a:r>
              <a:rPr lang="en-GB" sz="1600" dirty="0">
                <a:solidFill>
                  <a:srgbClr val="3A3A3A"/>
                </a:solidFill>
                <a:highlight>
                  <a:srgbClr val="FFFFFF"/>
                </a:highlight>
                <a:latin typeface="Source Sans Pro"/>
                <a:ea typeface="Source Sans Pro"/>
              </a:rPr>
              <a:t> </a:t>
            </a:r>
            <a:r>
              <a:rPr lang="en-GB" sz="1600" dirty="0">
                <a:solidFill>
                  <a:srgbClr val="3A3A3A"/>
                </a:solidFill>
                <a:highlight>
                  <a:srgbClr val="FFFFFF"/>
                </a:highlight>
                <a:ea typeface="+mn-lt"/>
                <a:cs typeface="+mn-lt"/>
                <a:hlinkClick r:id="rId2"/>
              </a:rPr>
              <a:t>https://doi.org/10.1037/pac0000546</a:t>
            </a:r>
          </a:p>
          <a:p>
            <a:endParaRPr lang="en-GB" sz="1600" dirty="0">
              <a:solidFill>
                <a:srgbClr val="3A3A3A"/>
              </a:solidFill>
              <a:highlight>
                <a:srgbClr val="FFFFFF"/>
              </a:highlight>
              <a:latin typeface="Trade Gothic Next Light"/>
              <a:ea typeface="Source Sans Pro"/>
              <a:cs typeface="+mn-lt"/>
            </a:endParaRPr>
          </a:p>
          <a:p>
            <a:r>
              <a:rPr lang="en-GB" sz="1400" dirty="0">
                <a:solidFill>
                  <a:srgbClr val="3A3A3A"/>
                </a:solidFill>
                <a:highlight>
                  <a:srgbClr val="FFFFFF"/>
                </a:highlight>
                <a:latin typeface="Arial"/>
                <a:ea typeface="Source Sans Pro"/>
                <a:cs typeface="Arial"/>
              </a:rPr>
              <a:t>Berka, G., Greenwood, A. and Lee, J.H. (2021) “Fostering Student Awareness of Team Skills: A Participative Team Formation Process for Class Projects,” </a:t>
            </a:r>
            <a:r>
              <a:rPr lang="en-GB" sz="1400" i="1" dirty="0">
                <a:solidFill>
                  <a:srgbClr val="3A3A3A"/>
                </a:solidFill>
                <a:highlight>
                  <a:srgbClr val="FFFFFF"/>
                </a:highlight>
                <a:latin typeface="Arial"/>
                <a:ea typeface="Source Sans Pro"/>
                <a:cs typeface="Arial"/>
              </a:rPr>
              <a:t>Insight (Parkville, Mo.)</a:t>
            </a:r>
            <a:r>
              <a:rPr lang="en-GB" sz="1400" dirty="0">
                <a:solidFill>
                  <a:srgbClr val="3A3A3A"/>
                </a:solidFill>
                <a:highlight>
                  <a:srgbClr val="FFFFFF"/>
                </a:highlight>
                <a:latin typeface="Arial"/>
                <a:ea typeface="Source Sans Pro"/>
                <a:cs typeface="Arial"/>
              </a:rPr>
              <a:t>, 16, pp. 115–126. Available at:</a:t>
            </a:r>
            <a:r>
              <a:rPr lang="en-GB" sz="1600" dirty="0">
                <a:solidFill>
                  <a:srgbClr val="3A3A3A"/>
                </a:solidFill>
                <a:highlight>
                  <a:srgbClr val="FFFFFF"/>
                </a:highlight>
                <a:latin typeface="Arial"/>
                <a:ea typeface="Source Sans Pro"/>
                <a:cs typeface="Arial"/>
              </a:rPr>
              <a:t> </a:t>
            </a:r>
            <a:r>
              <a:rPr lang="en-GB" sz="1600" dirty="0">
                <a:solidFill>
                  <a:srgbClr val="3A3A3A"/>
                </a:solidFill>
                <a:highlight>
                  <a:srgbClr val="FFFFFF"/>
                </a:highlight>
                <a:latin typeface="Source Sans Pro"/>
                <a:ea typeface="Source Sans Pro"/>
                <a:hlinkClick r:id="rId3"/>
              </a:rPr>
              <a:t>https://doi.org/10.46504/16202106be</a:t>
            </a:r>
          </a:p>
          <a:p>
            <a:endParaRPr lang="en-GB" sz="1600" dirty="0">
              <a:solidFill>
                <a:srgbClr val="3A3A3A"/>
              </a:solidFill>
              <a:highlight>
                <a:srgbClr val="FFFFFF"/>
              </a:highlight>
              <a:latin typeface="Source Sans Pro"/>
              <a:ea typeface="Source Sans Pro"/>
              <a:cs typeface="Noto Sans"/>
            </a:endParaRPr>
          </a:p>
          <a:p>
            <a:r>
              <a:rPr lang="en-GB" sz="1400" dirty="0">
                <a:solidFill>
                  <a:srgbClr val="2C3E50"/>
                </a:solidFill>
                <a:latin typeface="Arial"/>
                <a:ea typeface="Calibri"/>
                <a:cs typeface="Arial"/>
              </a:rPr>
              <a:t>Weingart, L.R., Jehn, K.A. and Krueger, K.L. (2023) "Manage Intrateam Conflict Through Collaboration", </a:t>
            </a:r>
            <a:r>
              <a:rPr lang="en-GB" sz="1400" i="1" dirty="0">
                <a:solidFill>
                  <a:srgbClr val="2C3E50"/>
                </a:solidFill>
                <a:latin typeface="Arial"/>
                <a:ea typeface="Calibri"/>
                <a:cs typeface="Arial"/>
              </a:rPr>
              <a:t>Principles of Organizational </a:t>
            </a:r>
            <a:r>
              <a:rPr lang="en-GB" sz="1400" i="1" dirty="0" err="1">
                <a:solidFill>
                  <a:srgbClr val="2C3E50"/>
                </a:solidFill>
                <a:latin typeface="Arial"/>
                <a:ea typeface="Calibri"/>
                <a:cs typeface="Arial"/>
              </a:rPr>
              <a:t>Behavior</a:t>
            </a:r>
            <a:r>
              <a:rPr lang="en-GB" sz="1400" dirty="0">
                <a:solidFill>
                  <a:srgbClr val="2C3E50"/>
                </a:solidFill>
                <a:latin typeface="Arial"/>
                <a:ea typeface="Calibri"/>
                <a:cs typeface="Arial"/>
              </a:rPr>
              <a:t>, pp.403–427. Available at :</a:t>
            </a:r>
            <a:endParaRPr lang="en-GB" sz="1400">
              <a:solidFill>
                <a:srgbClr val="000000"/>
              </a:solidFill>
              <a:latin typeface="Arial"/>
              <a:ea typeface="Calibri"/>
              <a:cs typeface="Arial"/>
            </a:endParaRPr>
          </a:p>
          <a:p>
            <a:r>
              <a:rPr lang="en-GB" sz="1400" dirty="0">
                <a:solidFill>
                  <a:srgbClr val="2C3E50"/>
                </a:solidFill>
                <a:latin typeface="Calibri"/>
                <a:ea typeface="Calibri"/>
                <a:cs typeface="Calibri"/>
                <a:hlinkClick r:id="rId4"/>
              </a:rPr>
              <a:t>https://doi.org/10.1002/9781394320769.ch20</a:t>
            </a:r>
          </a:p>
          <a:p>
            <a:endParaRPr lang="en-GB" sz="1400" dirty="0">
              <a:solidFill>
                <a:srgbClr val="2C3E50"/>
              </a:solidFill>
              <a:latin typeface="Calibri"/>
              <a:ea typeface="Calibri"/>
              <a:cs typeface="Calibri"/>
            </a:endParaRPr>
          </a:p>
          <a:p>
            <a:r>
              <a:rPr lang="en-GB" sz="1400" dirty="0">
                <a:solidFill>
                  <a:srgbClr val="2C3E50"/>
                </a:solidFill>
                <a:latin typeface="Arial"/>
                <a:ea typeface="+mn-lt"/>
                <a:cs typeface="Arial"/>
              </a:rPr>
              <a:t>Niemelä, R. &amp; Kim, J. (2023) ‘Maslow’s hierarchy of needs’, in </a:t>
            </a:r>
            <a:r>
              <a:rPr lang="en-GB" sz="1400" dirty="0" err="1">
                <a:solidFill>
                  <a:srgbClr val="2C3E50"/>
                </a:solidFill>
                <a:latin typeface="Arial"/>
                <a:ea typeface="+mn-lt"/>
                <a:cs typeface="Arial"/>
              </a:rPr>
              <a:t>Encyclopedia</a:t>
            </a:r>
            <a:r>
              <a:rPr lang="en-GB" sz="1400" dirty="0">
                <a:solidFill>
                  <a:srgbClr val="2C3E50"/>
                </a:solidFill>
                <a:latin typeface="Arial"/>
                <a:ea typeface="+mn-lt"/>
                <a:cs typeface="Arial"/>
              </a:rPr>
              <a:t> of Well-Being and Human Development. Cham: Springer. Available at: </a:t>
            </a:r>
            <a:r>
              <a:rPr lang="en-GB" sz="1200" dirty="0">
                <a:solidFill>
                  <a:srgbClr val="222222"/>
                </a:solidFill>
                <a:highlight>
                  <a:srgbClr val="FFFFFF"/>
                </a:highlight>
                <a:latin typeface="Merriweather Sans"/>
                <a:ea typeface="+mn-lt"/>
                <a:cs typeface="Arial"/>
                <a:hlinkClick r:id="rId5"/>
              </a:rPr>
              <a:t>https://doi.org/10.1007/978-3-031-17299-1_1737</a:t>
            </a:r>
            <a:endParaRPr lang="en-GB">
              <a:latin typeface="Arial"/>
              <a:cs typeface="Arial"/>
            </a:endParaRPr>
          </a:p>
          <a:p>
            <a:endParaRPr lang="en-GB" sz="1200" dirty="0">
              <a:solidFill>
                <a:srgbClr val="222222"/>
              </a:solidFill>
              <a:highlight>
                <a:srgbClr val="FFFFFF"/>
              </a:highlight>
              <a:latin typeface="Merriweather Sans"/>
              <a:ea typeface="Calibri"/>
              <a:cs typeface="Arial"/>
            </a:endParaRPr>
          </a:p>
          <a:p>
            <a:r>
              <a:rPr lang="en-GB" sz="1400">
                <a:solidFill>
                  <a:srgbClr val="222222"/>
                </a:solidFill>
                <a:highlight>
                  <a:srgbClr val="FFFFFF"/>
                </a:highlight>
                <a:latin typeface="Arial"/>
                <a:ea typeface="+mn-lt"/>
                <a:cs typeface="Arial"/>
              </a:rPr>
              <a:t>Stamm, I. &amp; Gutzeit, M. (2022) ‘Group conditions for entrepreneurial visions: role confidence, hierarchical congruences, and the imagining of future in entrepreneurial groups’, </a:t>
            </a:r>
            <a:r>
              <a:rPr lang="en-GB" sz="1400" i="1">
                <a:solidFill>
                  <a:srgbClr val="222222"/>
                </a:solidFill>
                <a:highlight>
                  <a:srgbClr val="FFFFFF"/>
                </a:highlight>
                <a:latin typeface="Arial"/>
                <a:ea typeface="+mn-lt"/>
                <a:cs typeface="Arial"/>
              </a:rPr>
              <a:t>Small Business Economics</a:t>
            </a:r>
            <a:r>
              <a:rPr lang="en-GB" sz="1400">
                <a:solidFill>
                  <a:srgbClr val="222222"/>
                </a:solidFill>
                <a:highlight>
                  <a:srgbClr val="FFFFFF"/>
                </a:highlight>
                <a:latin typeface="Arial"/>
                <a:ea typeface="+mn-lt"/>
                <a:cs typeface="Arial"/>
              </a:rPr>
              <a:t>, 59(3), pp. 1023–1041. </a:t>
            </a:r>
            <a:endParaRPr lang="en-GB" sz="1400">
              <a:solidFill>
                <a:srgbClr val="222222"/>
              </a:solidFill>
              <a:highlight>
                <a:srgbClr val="FFFFFF"/>
              </a:highlight>
              <a:latin typeface="Arial"/>
              <a:cs typeface="Arial"/>
            </a:endParaRPr>
          </a:p>
          <a:p>
            <a:r>
              <a:rPr lang="en-GB" sz="1400">
                <a:solidFill>
                  <a:srgbClr val="222222"/>
                </a:solidFill>
                <a:highlight>
                  <a:srgbClr val="FFFFFF"/>
                </a:highlight>
                <a:latin typeface="Arial"/>
                <a:ea typeface="Calibri"/>
                <a:cs typeface="Arial"/>
              </a:rPr>
              <a:t>Available at:</a:t>
            </a:r>
            <a:r>
              <a:rPr lang="en-GB" sz="1200" dirty="0">
                <a:solidFill>
                  <a:srgbClr val="222222"/>
                </a:solidFill>
                <a:highlight>
                  <a:srgbClr val="FFFFFF"/>
                </a:highlight>
                <a:latin typeface="Arial"/>
                <a:ea typeface="Calibri"/>
                <a:cs typeface="Arial"/>
              </a:rPr>
              <a:t> </a:t>
            </a:r>
            <a:r>
              <a:rPr lang="en-GB" sz="1200" dirty="0">
                <a:solidFill>
                  <a:srgbClr val="222222"/>
                </a:solidFill>
                <a:highlight>
                  <a:srgbClr val="FFFFFF"/>
                </a:highlight>
                <a:latin typeface="Merriweather Sans"/>
                <a:ea typeface="Calibri"/>
                <a:cs typeface="Arial"/>
                <a:hlinkClick r:id="rId6"/>
              </a:rPr>
              <a:t>https://doi.org/10.1007/s11187-021-00566-6</a:t>
            </a:r>
            <a:endParaRPr lang="en-GB" sz="1200" dirty="0">
              <a:solidFill>
                <a:srgbClr val="222222"/>
              </a:solidFill>
              <a:highlight>
                <a:srgbClr val="FFFFFF"/>
              </a:highlight>
              <a:latin typeface="Arial"/>
              <a:ea typeface="Calibri"/>
              <a:cs typeface="Arial"/>
            </a:endParaRPr>
          </a:p>
          <a:p>
            <a:endParaRPr lang="en-GB" sz="1400" dirty="0">
              <a:solidFill>
                <a:srgbClr val="2C3E50"/>
              </a:solidFill>
              <a:latin typeface="Arial"/>
              <a:ea typeface="Calibri"/>
              <a:cs typeface="Arial"/>
            </a:endParaRPr>
          </a:p>
          <a:p>
            <a:endParaRPr lang="en-GB" sz="1400" dirty="0">
              <a:solidFill>
                <a:srgbClr val="2C3E50"/>
              </a:solidFill>
              <a:latin typeface="Calibri"/>
              <a:ea typeface="Calibri"/>
              <a:cs typeface="Calibri"/>
            </a:endParaRPr>
          </a:p>
        </p:txBody>
      </p:sp>
    </p:spTree>
    <p:extLst>
      <p:ext uri="{BB962C8B-B14F-4D97-AF65-F5344CB8AC3E}">
        <p14:creationId xmlns:p14="http://schemas.microsoft.com/office/powerpoint/2010/main" val="17199275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PortalVTI</vt:lpstr>
      <vt:lpstr>PowerPoint Presentation</vt:lpstr>
      <vt:lpstr>THEORIES RELATING TO RELATIONSHIPS, COMMUNICATION AND COLLABORATION</vt:lpstr>
      <vt:lpstr>What are Relationships, Communication and Collaboration?</vt:lpstr>
      <vt:lpstr>Thomas-Kilmann Theory</vt:lpstr>
      <vt:lpstr>Tuckman's Stages of Group Development.</vt:lpstr>
      <vt:lpstr>Maslow's Hierarchy of Needs.</vt:lpstr>
      <vt:lpstr>Key moments while working as a team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887</cp:revision>
  <dcterms:created xsi:type="dcterms:W3CDTF">2026-03-09T14:02:15Z</dcterms:created>
  <dcterms:modified xsi:type="dcterms:W3CDTF">2026-03-15T22:06:21Z</dcterms:modified>
</cp:coreProperties>
</file>