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D7A3A-2F53-4F4B-8591-C4F9ECAEA4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73D407-BC53-4654-AD72-53E83A40A7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6D834-EF05-4AC1-AA5F-8D874FF50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A916B9-B0EF-46FF-AF62-F57F73A3E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8EFDA-2A61-4AFF-9B56-A67BF1E49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377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4AB4D-96D3-4AF0-A38E-7A120F0C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67860-DFA5-4808-90D9-255197468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996285-7F67-481E-B7C1-778F50401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663E6-9904-451B-8A81-B1B29318B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2316D-114F-4AD8-B9BB-2E5BFE30E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420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502E5-58AA-4B7E-9FF6-46CE9865E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D563B6-47FB-43EE-9979-91E085BC1A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14507-5BBA-4577-AB50-96C6D838D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E5B09C-C6C7-4081-90EA-7CB34A686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9A4F51-B615-4E91-B492-A71F7313E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399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275DD-2258-435E-A851-A56C5FD26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2BC13-5327-4371-B96A-C7B3F38F5F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A74DEF-B38F-4582-95A1-8BE1A8883B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814F77-5FD0-41EF-BD4B-F3E2C9546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C13E93-BC04-470D-8F8E-EC5E6CFF7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2209F4-5769-4FB2-88AF-99D43A429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371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B5791-2E6B-456E-9BA2-389A5998A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29242E-6F34-461F-A807-E7505B243F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DD043D-2D76-43F3-8878-26D575C287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D4F221-B8F9-4EE9-8199-B6818CEDB3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57DA2A-0F7D-4F01-B7CF-7B74401C00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B452C7-8E00-4A09-99BB-590717273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E39ABF-B619-40D9-9F54-BC1017DFD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A32C18-AFE7-4732-80FD-4AEA2FF6F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920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1BBC7-9179-471F-B678-665ED0973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7678DF-0D9E-4B8F-873B-82784F3693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A39E67-D42F-4020-A840-2C7DBC5E8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5081A9-D591-44D4-B0D0-481DF4A1B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848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AEF9C-AAF0-493E-BA9A-A888BE847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603E3C-AAB9-452D-BC88-C6FC4744D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FD3327-81C5-42EF-9951-8EEADE4BE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44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AFFC2-EDDE-4170-BB8E-30B25006D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8FA0C-185E-4F1A-BB55-0C1CF4FD4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B03488-F35F-4462-8678-ABE5B991B0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7D2342-9102-4FFC-84DC-1D0EE862D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FB98F7-9159-42C1-ADD1-5270F7C88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29858-68EF-4939-B6DD-4463204CB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BA2C7-72AC-45DE-8B21-3507E3CE3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02D93D-B6F2-44B1-A703-3E42119AE4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3B483E-98F6-42A8-B493-DC8662E20D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5C51E6-4B8E-46EE-9894-0E3BF6E51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67CD98-8E87-4EB9-BBE7-BD0BF404E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74EC78-D6E6-4DF2-868D-4E36D83AA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761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26D13-7223-42E0-B2F4-A1971C735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978BE1-E05B-4973-9B43-C095902909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23B8B-422B-4792-97A4-526B8A23B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8C4E8-9E77-4125-ADE6-0E3146C09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B8972-6619-4F0F-BBA6-DEF780501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020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922835-B2AD-4397-A52B-788398298D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CAD00B-1C48-4053-BBB2-FC6D5A105C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417AD2-B378-4474-9A2E-7092A6ACFE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7A30DC-E35B-4851-9543-4C6FE2174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0BB384-1407-437D-8782-E2466F4DA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03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16A356-0F39-4330-87CC-C300A1820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73668-A921-42B6-94BD-B3A3D81D05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E4DA2-0022-4CE4-BCB4-927935B771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846836-3DFA-482E-9060-8D54F56622CB}" type="datetimeFigureOut">
              <a:rPr lang="en-US" smtClean="0"/>
              <a:t>6/5/2022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A1238-17CA-4D3B-A147-AB8FEABDFA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7DDAA-022E-4C87-92F7-24DBC16798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362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E55BD-CD39-4890-BDF2-10378D5A7ED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Title of the presentation, your name and ID, and module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272FD-B790-4CBB-A841-686B426BF8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877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4A093-8D09-4686-9065-B73A58303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content / Agenda of the presentation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86257-01FF-492B-B767-57EA3DB8F0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886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C5866-00B1-45FB-AC0E-6CD3B986E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context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F0B19-C886-4399-AD4E-9FD3A0C2CA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(A UK company is going to China to do business based on a joint venture agreement with a Chinese business)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9836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Introduce the Chinese culture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differences between the UK and China </a:t>
            </a:r>
          </a:p>
          <a:p>
            <a:endParaRPr lang="en-GB" dirty="0"/>
          </a:p>
          <a:p>
            <a:r>
              <a:rPr lang="en-GB" dirty="0"/>
              <a:t>Use examples when relevant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150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Introduce the Chinese culture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differences between the UK and China </a:t>
            </a:r>
          </a:p>
          <a:p>
            <a:endParaRPr lang="en-GB" dirty="0"/>
          </a:p>
          <a:p>
            <a:r>
              <a:rPr lang="en-GB" dirty="0"/>
              <a:t>Use examples when relevant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275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614CC-11D8-4409-86A2-E5569C368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 and failure factors of joint ventures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A3F04-B8EB-4FC0-9B7B-F3B0940CC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US" dirty="0"/>
              <a:t>Use examples based on the Chinese context </a:t>
            </a:r>
          </a:p>
        </p:txBody>
      </p:sp>
    </p:spTree>
    <p:extLst>
      <p:ext uri="{BB962C8B-B14F-4D97-AF65-F5344CB8AC3E}">
        <p14:creationId xmlns:p14="http://schemas.microsoft.com/office/powerpoint/2010/main" val="4019880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1417B-F7FB-4883-8618-AABC532C8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sensitivity in China / The differences from the UK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91A04-A8F1-41FA-AA19-9D71D8B693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178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Hofstede cultural Dimensions: UK and China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3DCC0-DF76-432B-BA72-C4D5B7F8A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1082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Hofstede cultural Dimensions: UK and China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3DCC0-DF76-432B-BA72-C4D5B7F8A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988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849A0-BD0B-44CE-98F8-E2EE8DAC6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are required to provide your recommendations and business communication solutions to enable the partnership (British – Chinese joint venture) to succeed in China.</a:t>
            </a:r>
          </a:p>
        </p:txBody>
      </p:sp>
    </p:spTree>
    <p:extLst>
      <p:ext uri="{BB962C8B-B14F-4D97-AF65-F5344CB8AC3E}">
        <p14:creationId xmlns:p14="http://schemas.microsoft.com/office/powerpoint/2010/main" val="14984980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849A0-BD0B-44CE-98F8-E2EE8DAC6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are required to provide your recommendations and business communication solutions to enable the partnership (British – Chinese joint venture) to succeed in China.</a:t>
            </a:r>
          </a:p>
        </p:txBody>
      </p:sp>
    </p:spTree>
    <p:extLst>
      <p:ext uri="{BB962C8B-B14F-4D97-AF65-F5344CB8AC3E}">
        <p14:creationId xmlns:p14="http://schemas.microsoft.com/office/powerpoint/2010/main" val="29221997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69861-AC11-4308-8E9D-F58C179DC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79006-228E-433A-B2F5-C42C4564A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7585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41C73-150A-4E11-BC01-28DADF439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5DF94-09CA-4A6A-A0A1-303E0567F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Try to support your work by variety of sources such as reports, academic papers, news from British/Chinese contexts, industry focused publications …etc. </a:t>
            </a:r>
          </a:p>
          <a:p>
            <a:endParaRPr lang="en-GB" dirty="0"/>
          </a:p>
          <a:p>
            <a:r>
              <a:rPr lang="en-GB" dirty="0"/>
              <a:t>More research can enhance the quality and accuracy of your work/presentation.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86201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216</Words>
  <Application>Microsoft Office PowerPoint</Application>
  <PresentationFormat>Widescreen</PresentationFormat>
  <Paragraphs>27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Title of the presentation, your name and ID, and module </vt:lpstr>
      <vt:lpstr>Main content / Agenda of the presentation </vt:lpstr>
      <vt:lpstr>Introduction to the context </vt:lpstr>
      <vt:lpstr>Introduce the Chinese culture </vt:lpstr>
      <vt:lpstr>Introduce the Chinese culture </vt:lpstr>
      <vt:lpstr>Success and failure factors of joint ventures </vt:lpstr>
      <vt:lpstr>Cultural sensitivity in China / The differences from the UK </vt:lpstr>
      <vt:lpstr>Hofstede cultural Dimensions: UK and China </vt:lpstr>
      <vt:lpstr>Hofstede cultural Dimensions: UK and China </vt:lpstr>
      <vt:lpstr>your recommendations </vt:lpstr>
      <vt:lpstr>your recommendations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of the presentation, your name and ID, and module</dc:title>
  <dc:creator>Husam Helmi</dc:creator>
  <cp:lastModifiedBy>Efua Adams </cp:lastModifiedBy>
  <cp:revision>3</cp:revision>
  <dcterms:created xsi:type="dcterms:W3CDTF">2020-10-29T12:05:35Z</dcterms:created>
  <dcterms:modified xsi:type="dcterms:W3CDTF">2022-06-05T17:08:01Z</dcterms:modified>
</cp:coreProperties>
</file>