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7A0BF6-8C27-1A43-4C54-CDBAA62299C2}" v="837" dt="2025-11-21T18:44:26.1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n Alexander Dixon (2511455)" userId="S::2511455@student.uwtsd.ac.uk::dba3ff50-cf3c-499c-b6a6-8492ab27e47a" providerId="AD" clId="Web-{6C7A0BF6-8C27-1A43-4C54-CDBAA62299C2}"/>
    <pc:docChg chg="addSld modSld addMainMaster delMainMaster">
      <pc:chgData name="Finn Alexander Dixon (2511455)" userId="S::2511455@student.uwtsd.ac.uk::dba3ff50-cf3c-499c-b6a6-8492ab27e47a" providerId="AD" clId="Web-{6C7A0BF6-8C27-1A43-4C54-CDBAA62299C2}" dt="2025-11-21T18:44:26.188" v="971"/>
      <pc:docMkLst>
        <pc:docMk/>
      </pc:docMkLst>
      <pc:sldChg chg="addSp delSp modSp mod modTransition setBg modClrScheme setClrOvrMap chgLayout">
        <pc:chgData name="Finn Alexander Dixon (2511455)" userId="S::2511455@student.uwtsd.ac.uk::dba3ff50-cf3c-499c-b6a6-8492ab27e47a" providerId="AD" clId="Web-{6C7A0BF6-8C27-1A43-4C54-CDBAA62299C2}" dt="2025-11-21T18:44:26.188" v="971"/>
        <pc:sldMkLst>
          <pc:docMk/>
          <pc:sldMk cId="109857222" sldId="256"/>
        </pc:sldMkLst>
        <pc:spChg chg="mod">
          <ac:chgData name="Finn Alexander Dixon (2511455)" userId="S::2511455@student.uwtsd.ac.uk::dba3ff50-cf3c-499c-b6a6-8492ab27e47a" providerId="AD" clId="Web-{6C7A0BF6-8C27-1A43-4C54-CDBAA62299C2}" dt="2025-11-19T22:18:30.384" v="2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inn Alexander Dixon (2511455)" userId="S::2511455@student.uwtsd.ac.uk::dba3ff50-cf3c-499c-b6a6-8492ab27e47a" providerId="AD" clId="Web-{6C7A0BF6-8C27-1A43-4C54-CDBAA62299C2}" dt="2025-11-19T22:18:50.340" v="3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19T22:18:30.384" v="23"/>
          <ac:spMkLst>
            <pc:docMk/>
            <pc:sldMk cId="109857222" sldId="256"/>
            <ac:spMk id="32" creationId="{5A59F003-E00A-43F9-91DC-CC54E3B87466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19T22:18:30.384" v="23"/>
          <ac:spMkLst>
            <pc:docMk/>
            <pc:sldMk cId="109857222" sldId="256"/>
            <ac:spMk id="34" creationId="{D74A4382-E3AD-430A-9A1F-DFA3E0E77A7D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19T22:18:30.384" v="23"/>
          <ac:spMkLst>
            <pc:docMk/>
            <pc:sldMk cId="109857222" sldId="256"/>
            <ac:spMk id="35" creationId="{79F40191-0F44-4FD1-82CC-ACB507C14BE6}"/>
          </ac:spMkLst>
        </pc:spChg>
        <pc:picChg chg="add">
          <ac:chgData name="Finn Alexander Dixon (2511455)" userId="S::2511455@student.uwtsd.ac.uk::dba3ff50-cf3c-499c-b6a6-8492ab27e47a" providerId="AD" clId="Web-{6C7A0BF6-8C27-1A43-4C54-CDBAA62299C2}" dt="2025-11-19T22:18:30.384" v="23"/>
          <ac:picMkLst>
            <pc:docMk/>
            <pc:sldMk cId="109857222" sldId="256"/>
            <ac:picMk id="33" creationId="{9D8729CD-7A06-A76E-5EBE-DD409AF224DA}"/>
          </ac:picMkLst>
        </pc:picChg>
      </pc:sldChg>
      <pc:sldChg chg="addSp delSp modSp new mod modTransition setBg">
        <pc:chgData name="Finn Alexander Dixon (2511455)" userId="S::2511455@student.uwtsd.ac.uk::dba3ff50-cf3c-499c-b6a6-8492ab27e47a" providerId="AD" clId="Web-{6C7A0BF6-8C27-1A43-4C54-CDBAA62299C2}" dt="2025-11-21T18:16:08.063" v="944" actId="20577"/>
        <pc:sldMkLst>
          <pc:docMk/>
          <pc:sldMk cId="3261785216" sldId="257"/>
        </pc:sldMkLst>
        <pc:spChg chg="mod">
          <ac:chgData name="Finn Alexander Dixon (2511455)" userId="S::2511455@student.uwtsd.ac.uk::dba3ff50-cf3c-499c-b6a6-8492ab27e47a" providerId="AD" clId="Web-{6C7A0BF6-8C27-1A43-4C54-CDBAA62299C2}" dt="2025-11-19T22:37:11.058" v="215"/>
          <ac:spMkLst>
            <pc:docMk/>
            <pc:sldMk cId="3261785216" sldId="257"/>
            <ac:spMk id="2" creationId="{C5A83EC3-7180-66D1-6A70-5569E12ECC9E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19T22:37:11.058" v="215"/>
          <ac:spMkLst>
            <pc:docMk/>
            <pc:sldMk cId="3261785216" sldId="257"/>
            <ac:spMk id="21" creationId="{53B021B3-DE93-4AB7-8A18-CF5F1CED88B8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19T22:37:11.058" v="215"/>
          <ac:spMkLst>
            <pc:docMk/>
            <pc:sldMk cId="3261785216" sldId="257"/>
            <ac:spMk id="22" creationId="{52D502E5-F6B4-4D58-B4AE-FC466FF15EE8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19T22:37:11.058" v="215"/>
          <ac:spMkLst>
            <pc:docMk/>
            <pc:sldMk cId="3261785216" sldId="257"/>
            <ac:spMk id="23" creationId="{9DECDBF4-02B6-4BB4-B65B-B8107AD6A9E8}"/>
          </ac:spMkLst>
        </pc:spChg>
        <pc:graphicFrameChg chg="add mod modGraphic">
          <ac:chgData name="Finn Alexander Dixon (2511455)" userId="S::2511455@student.uwtsd.ac.uk::dba3ff50-cf3c-499c-b6a6-8492ab27e47a" providerId="AD" clId="Web-{6C7A0BF6-8C27-1A43-4C54-CDBAA62299C2}" dt="2025-11-21T18:16:08.063" v="944" actId="20577"/>
          <ac:graphicFrameMkLst>
            <pc:docMk/>
            <pc:sldMk cId="3261785216" sldId="257"/>
            <ac:graphicFrameMk id="24" creationId="{E422D8D4-DA0D-C6CA-8F8A-75E7D18B7D62}"/>
          </ac:graphicFrameMkLst>
        </pc:graphicFrameChg>
      </pc:sldChg>
      <pc:sldChg chg="addSp delSp modSp new mod modTransition setBg">
        <pc:chgData name="Finn Alexander Dixon (2511455)" userId="S::2511455@student.uwtsd.ac.uk::dba3ff50-cf3c-499c-b6a6-8492ab27e47a" providerId="AD" clId="Web-{6C7A0BF6-8C27-1A43-4C54-CDBAA62299C2}" dt="2025-11-21T18:17:58.612" v="970" actId="20577"/>
        <pc:sldMkLst>
          <pc:docMk/>
          <pc:sldMk cId="1366428344" sldId="258"/>
        </pc:sldMkLst>
        <pc:spChg chg="mod">
          <ac:chgData name="Finn Alexander Dixon (2511455)" userId="S::2511455@student.uwtsd.ac.uk::dba3ff50-cf3c-499c-b6a6-8492ab27e47a" providerId="AD" clId="Web-{6C7A0BF6-8C27-1A43-4C54-CDBAA62299C2}" dt="2025-11-21T17:56:54.871" v="852"/>
          <ac:spMkLst>
            <pc:docMk/>
            <pc:sldMk cId="1366428344" sldId="258"/>
            <ac:spMk id="2" creationId="{3F63637A-EA14-0579-00F4-E37AAE2152AE}"/>
          </ac:spMkLst>
        </pc:spChg>
        <pc:spChg chg="add del">
          <ac:chgData name="Finn Alexander Dixon (2511455)" userId="S::2511455@student.uwtsd.ac.uk::dba3ff50-cf3c-499c-b6a6-8492ab27e47a" providerId="AD" clId="Web-{6C7A0BF6-8C27-1A43-4C54-CDBAA62299C2}" dt="2025-11-21T17:56:54.887" v="853"/>
          <ac:spMkLst>
            <pc:docMk/>
            <pc:sldMk cId="1366428344" sldId="258"/>
            <ac:spMk id="9" creationId="{7301F447-EEF7-48F5-AF73-7566EE7F64AD}"/>
          </ac:spMkLst>
        </pc:spChg>
        <pc:spChg chg="add del">
          <ac:chgData name="Finn Alexander Dixon (2511455)" userId="S::2511455@student.uwtsd.ac.uk::dba3ff50-cf3c-499c-b6a6-8492ab27e47a" providerId="AD" clId="Web-{6C7A0BF6-8C27-1A43-4C54-CDBAA62299C2}" dt="2025-11-21T17:56:54.887" v="853"/>
          <ac:spMkLst>
            <pc:docMk/>
            <pc:sldMk cId="1366428344" sldId="258"/>
            <ac:spMk id="11" creationId="{F7117410-A2A4-4085-9ADC-46744551DBDE}"/>
          </ac:spMkLst>
        </pc:spChg>
        <pc:spChg chg="add del">
          <ac:chgData name="Finn Alexander Dixon (2511455)" userId="S::2511455@student.uwtsd.ac.uk::dba3ff50-cf3c-499c-b6a6-8492ab27e47a" providerId="AD" clId="Web-{6C7A0BF6-8C27-1A43-4C54-CDBAA62299C2}" dt="2025-11-21T17:56:54.887" v="853"/>
          <ac:spMkLst>
            <pc:docMk/>
            <pc:sldMk cId="1366428344" sldId="258"/>
            <ac:spMk id="13" creationId="{99F74EB5-E547-4FB4-95F5-BCC788F3C4A0}"/>
          </ac:spMkLst>
        </pc:spChg>
        <pc:spChg chg="add del">
          <ac:chgData name="Finn Alexander Dixon (2511455)" userId="S::2511455@student.uwtsd.ac.uk::dba3ff50-cf3c-499c-b6a6-8492ab27e47a" providerId="AD" clId="Web-{6C7A0BF6-8C27-1A43-4C54-CDBAA62299C2}" dt="2025-11-21T17:56:54.871" v="852"/>
          <ac:spMkLst>
            <pc:docMk/>
            <pc:sldMk cId="1366428344" sldId="258"/>
            <ac:spMk id="18" creationId="{2C9A9DA9-7DC8-488B-A882-123947B0F3D9}"/>
          </ac:spMkLst>
        </pc:spChg>
        <pc:spChg chg="add del">
          <ac:chgData name="Finn Alexander Dixon (2511455)" userId="S::2511455@student.uwtsd.ac.uk::dba3ff50-cf3c-499c-b6a6-8492ab27e47a" providerId="AD" clId="Web-{6C7A0BF6-8C27-1A43-4C54-CDBAA62299C2}" dt="2025-11-21T17:56:54.871" v="852"/>
          <ac:spMkLst>
            <pc:docMk/>
            <pc:sldMk cId="1366428344" sldId="258"/>
            <ac:spMk id="20" creationId="{57F6BDD4-E066-4008-8011-6CC31AEB4556}"/>
          </ac:spMkLst>
        </pc:spChg>
        <pc:spChg chg="add del">
          <ac:chgData name="Finn Alexander Dixon (2511455)" userId="S::2511455@student.uwtsd.ac.uk::dba3ff50-cf3c-499c-b6a6-8492ab27e47a" providerId="AD" clId="Web-{6C7A0BF6-8C27-1A43-4C54-CDBAA62299C2}" dt="2025-11-21T17:56:54.871" v="852"/>
          <ac:spMkLst>
            <pc:docMk/>
            <pc:sldMk cId="1366428344" sldId="258"/>
            <ac:spMk id="22" creationId="{2711A8FB-68FC-45FC-B01E-38F809E2D439}"/>
          </ac:spMkLst>
        </pc:spChg>
        <pc:spChg chg="add del">
          <ac:chgData name="Finn Alexander Dixon (2511455)" userId="S::2511455@student.uwtsd.ac.uk::dba3ff50-cf3c-499c-b6a6-8492ab27e47a" providerId="AD" clId="Web-{6C7A0BF6-8C27-1A43-4C54-CDBAA62299C2}" dt="2025-11-21T17:56:54.871" v="852"/>
          <ac:spMkLst>
            <pc:docMk/>
            <pc:sldMk cId="1366428344" sldId="258"/>
            <ac:spMk id="24" creationId="{2A865FE3-5FC9-4049-87CF-30019C46C0F5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1T17:56:54.887" v="853"/>
          <ac:spMkLst>
            <pc:docMk/>
            <pc:sldMk cId="1366428344" sldId="258"/>
            <ac:spMk id="26" creationId="{726908CC-6AC4-4222-8250-B90B6072E8AC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1T17:56:54.887" v="853"/>
          <ac:spMkLst>
            <pc:docMk/>
            <pc:sldMk cId="1366428344" sldId="258"/>
            <ac:spMk id="27" creationId="{F2F606D8-696E-4B76-BB10-43672AA1475A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1T17:56:54.887" v="853"/>
          <ac:spMkLst>
            <pc:docMk/>
            <pc:sldMk cId="1366428344" sldId="258"/>
            <ac:spMk id="28" creationId="{3ABF1881-5AFD-48F9-979A-19EE2FE30A33}"/>
          </ac:spMkLst>
        </pc:spChg>
        <pc:graphicFrameChg chg="add mod modGraphic">
          <ac:chgData name="Finn Alexander Dixon (2511455)" userId="S::2511455@student.uwtsd.ac.uk::dba3ff50-cf3c-499c-b6a6-8492ab27e47a" providerId="AD" clId="Web-{6C7A0BF6-8C27-1A43-4C54-CDBAA62299C2}" dt="2025-11-21T18:17:58.612" v="970" actId="20577"/>
          <ac:graphicFrameMkLst>
            <pc:docMk/>
            <pc:sldMk cId="1366428344" sldId="258"/>
            <ac:graphicFrameMk id="5" creationId="{7FB6F6B8-7955-B5A3-29CA-F7ED04656ED1}"/>
          </ac:graphicFrameMkLst>
        </pc:graphicFrameChg>
      </pc:sldChg>
      <pc:sldChg chg="addSp modSp new mod modTransition setBg">
        <pc:chgData name="Finn Alexander Dixon (2511455)" userId="S::2511455@student.uwtsd.ac.uk::dba3ff50-cf3c-499c-b6a6-8492ab27e47a" providerId="AD" clId="Web-{6C7A0BF6-8C27-1A43-4C54-CDBAA62299C2}" dt="2025-11-21T18:13:40.208" v="900" actId="20577"/>
        <pc:sldMkLst>
          <pc:docMk/>
          <pc:sldMk cId="1194116974" sldId="259"/>
        </pc:sldMkLst>
        <pc:spChg chg="mod">
          <ac:chgData name="Finn Alexander Dixon (2511455)" userId="S::2511455@student.uwtsd.ac.uk::dba3ff50-cf3c-499c-b6a6-8492ab27e47a" providerId="AD" clId="Web-{6C7A0BF6-8C27-1A43-4C54-CDBAA62299C2}" dt="2025-11-20T11:20:44.628" v="683"/>
          <ac:spMkLst>
            <pc:docMk/>
            <pc:sldMk cId="1194116974" sldId="259"/>
            <ac:spMk id="2" creationId="{45FFBCEB-2770-0E57-3ECD-1AA02434184C}"/>
          </ac:spMkLst>
        </pc:spChg>
        <pc:spChg chg="mod">
          <ac:chgData name="Finn Alexander Dixon (2511455)" userId="S::2511455@student.uwtsd.ac.uk::dba3ff50-cf3c-499c-b6a6-8492ab27e47a" providerId="AD" clId="Web-{6C7A0BF6-8C27-1A43-4C54-CDBAA62299C2}" dt="2025-11-21T18:13:40.208" v="900" actId="20577"/>
          <ac:spMkLst>
            <pc:docMk/>
            <pc:sldMk cId="1194116974" sldId="259"/>
            <ac:spMk id="3" creationId="{4BD3853A-D9AD-7F6F-F001-687DC8698A16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0T11:20:44.628" v="683"/>
          <ac:spMkLst>
            <pc:docMk/>
            <pc:sldMk cId="1194116974" sldId="259"/>
            <ac:spMk id="9" creationId="{E0C28A69-9B26-45AC-AFF7-719A7A50A092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0T11:20:44.628" v="683"/>
          <ac:spMkLst>
            <pc:docMk/>
            <pc:sldMk cId="1194116974" sldId="259"/>
            <ac:spMk id="11" creationId="{33AE4636-AEEC-45D6-84D4-7AC2DA48ECF8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0T11:20:44.628" v="683"/>
          <ac:spMkLst>
            <pc:docMk/>
            <pc:sldMk cId="1194116974" sldId="259"/>
            <ac:spMk id="13" creationId="{8D9CE0F4-2EB2-4F1F-8AAC-DB3571D9FE10}"/>
          </ac:spMkLst>
        </pc:spChg>
        <pc:picChg chg="add">
          <ac:chgData name="Finn Alexander Dixon (2511455)" userId="S::2511455@student.uwtsd.ac.uk::dba3ff50-cf3c-499c-b6a6-8492ab27e47a" providerId="AD" clId="Web-{6C7A0BF6-8C27-1A43-4C54-CDBAA62299C2}" dt="2025-11-20T11:20:44.628" v="683"/>
          <ac:picMkLst>
            <pc:docMk/>
            <pc:sldMk cId="1194116974" sldId="259"/>
            <ac:picMk id="5" creationId="{D6A73E04-80B3-B29D-6D53-63F7BDEAC5E7}"/>
          </ac:picMkLst>
        </pc:picChg>
      </pc:sldChg>
      <pc:sldChg chg="addSp modSp new mod modTransition setBg">
        <pc:chgData name="Finn Alexander Dixon (2511455)" userId="S::2511455@student.uwtsd.ac.uk::dba3ff50-cf3c-499c-b6a6-8492ab27e47a" providerId="AD" clId="Web-{6C7A0BF6-8C27-1A43-4C54-CDBAA62299C2}" dt="2025-11-21T18:14:01.631" v="902" actId="20577"/>
        <pc:sldMkLst>
          <pc:docMk/>
          <pc:sldMk cId="1686934485" sldId="260"/>
        </pc:sldMkLst>
        <pc:spChg chg="mod">
          <ac:chgData name="Finn Alexander Dixon (2511455)" userId="S::2511455@student.uwtsd.ac.uk::dba3ff50-cf3c-499c-b6a6-8492ab27e47a" providerId="AD" clId="Web-{6C7A0BF6-8C27-1A43-4C54-CDBAA62299C2}" dt="2025-11-20T11:19:18.199" v="682"/>
          <ac:spMkLst>
            <pc:docMk/>
            <pc:sldMk cId="1686934485" sldId="260"/>
            <ac:spMk id="2" creationId="{B531A766-DB4F-8E43-805F-D20C81299A68}"/>
          </ac:spMkLst>
        </pc:spChg>
        <pc:spChg chg="mod">
          <ac:chgData name="Finn Alexander Dixon (2511455)" userId="S::2511455@student.uwtsd.ac.uk::dba3ff50-cf3c-499c-b6a6-8492ab27e47a" providerId="AD" clId="Web-{6C7A0BF6-8C27-1A43-4C54-CDBAA62299C2}" dt="2025-11-21T18:14:01.631" v="902" actId="20577"/>
          <ac:spMkLst>
            <pc:docMk/>
            <pc:sldMk cId="1686934485" sldId="260"/>
            <ac:spMk id="3" creationId="{E63BEB79-FD03-2020-991A-5989E41E5C3E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0T11:19:18.199" v="682"/>
          <ac:spMkLst>
            <pc:docMk/>
            <pc:sldMk cId="1686934485" sldId="260"/>
            <ac:spMk id="9" creationId="{8380AD67-C5CA-4918-B4BB-C359BB03EEDD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0T11:19:18.199" v="682"/>
          <ac:spMkLst>
            <pc:docMk/>
            <pc:sldMk cId="1686934485" sldId="260"/>
            <ac:spMk id="11" creationId="{EABAD4DA-87BA-4F70-9EF0-45C6BCF17823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0T11:19:18.199" v="682"/>
          <ac:spMkLst>
            <pc:docMk/>
            <pc:sldMk cId="1686934485" sldId="260"/>
            <ac:spMk id="13" creationId="{915128D9-2797-47FA-B6FE-EC24E6B8437A}"/>
          </ac:spMkLst>
        </pc:spChg>
        <pc:picChg chg="add">
          <ac:chgData name="Finn Alexander Dixon (2511455)" userId="S::2511455@student.uwtsd.ac.uk::dba3ff50-cf3c-499c-b6a6-8492ab27e47a" providerId="AD" clId="Web-{6C7A0BF6-8C27-1A43-4C54-CDBAA62299C2}" dt="2025-11-20T11:19:18.199" v="682"/>
          <ac:picMkLst>
            <pc:docMk/>
            <pc:sldMk cId="1686934485" sldId="260"/>
            <ac:picMk id="5" creationId="{4B8BCF4D-E7C7-1BF2-FCB5-19BC3414EEFB}"/>
          </ac:picMkLst>
        </pc:picChg>
      </pc:sldChg>
      <pc:sldChg chg="addSp delSp modSp new mod modTransition setBg modClrScheme chgLayout">
        <pc:chgData name="Finn Alexander Dixon (2511455)" userId="S::2511455@student.uwtsd.ac.uk::dba3ff50-cf3c-499c-b6a6-8492ab27e47a" providerId="AD" clId="Web-{6C7A0BF6-8C27-1A43-4C54-CDBAA62299C2}" dt="2025-11-21T18:15:10.369" v="928" actId="20577"/>
        <pc:sldMkLst>
          <pc:docMk/>
          <pc:sldMk cId="944869619" sldId="261"/>
        </pc:sldMkLst>
        <pc:spChg chg="mod ord">
          <ac:chgData name="Finn Alexander Dixon (2511455)" userId="S::2511455@student.uwtsd.ac.uk::dba3ff50-cf3c-499c-b6a6-8492ab27e47a" providerId="AD" clId="Web-{6C7A0BF6-8C27-1A43-4C54-CDBAA62299C2}" dt="2025-11-21T16:10:29.320" v="844"/>
          <ac:spMkLst>
            <pc:docMk/>
            <pc:sldMk cId="944869619" sldId="261"/>
            <ac:spMk id="2" creationId="{DE0B3489-4770-9E02-92FE-043D0438186A}"/>
          </ac:spMkLst>
        </pc:spChg>
        <pc:spChg chg="del mod ord">
          <ac:chgData name="Finn Alexander Dixon (2511455)" userId="S::2511455@student.uwtsd.ac.uk::dba3ff50-cf3c-499c-b6a6-8492ab27e47a" providerId="AD" clId="Web-{6C7A0BF6-8C27-1A43-4C54-CDBAA62299C2}" dt="2025-11-21T16:10:29.320" v="844"/>
          <ac:spMkLst>
            <pc:docMk/>
            <pc:sldMk cId="944869619" sldId="261"/>
            <ac:spMk id="3" creationId="{2DADBCF0-CF4B-E093-ABCB-9C56BEFC3090}"/>
          </ac:spMkLst>
        </pc:spChg>
        <pc:spChg chg="del">
          <ac:chgData name="Finn Alexander Dixon (2511455)" userId="S::2511455@student.uwtsd.ac.uk::dba3ff50-cf3c-499c-b6a6-8492ab27e47a" providerId="AD" clId="Web-{6C7A0BF6-8C27-1A43-4C54-CDBAA62299C2}" dt="2025-11-20T11:21:15.005" v="684"/>
          <ac:spMkLst>
            <pc:docMk/>
            <pc:sldMk cId="944869619" sldId="261"/>
            <ac:spMk id="4" creationId="{0A50A26D-CCFF-6ED0-F65B-8F3DB93E6357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1T16:10:29.320" v="844"/>
          <ac:spMkLst>
            <pc:docMk/>
            <pc:sldMk cId="944869619" sldId="261"/>
            <ac:spMk id="9" creationId="{53B021B3-DE93-4AB7-8A18-CF5F1CED88B8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1T16:10:29.320" v="844"/>
          <ac:spMkLst>
            <pc:docMk/>
            <pc:sldMk cId="944869619" sldId="261"/>
            <ac:spMk id="11" creationId="{52D502E5-F6B4-4D58-B4AE-FC466FF15EE8}"/>
          </ac:spMkLst>
        </pc:spChg>
        <pc:spChg chg="add">
          <ac:chgData name="Finn Alexander Dixon (2511455)" userId="S::2511455@student.uwtsd.ac.uk::dba3ff50-cf3c-499c-b6a6-8492ab27e47a" providerId="AD" clId="Web-{6C7A0BF6-8C27-1A43-4C54-CDBAA62299C2}" dt="2025-11-21T16:10:29.320" v="844"/>
          <ac:spMkLst>
            <pc:docMk/>
            <pc:sldMk cId="944869619" sldId="261"/>
            <ac:spMk id="13" creationId="{9DECDBF4-02B6-4BB4-B65B-B8107AD6A9E8}"/>
          </ac:spMkLst>
        </pc:spChg>
        <pc:graphicFrameChg chg="add modGraphic">
          <ac:chgData name="Finn Alexander Dixon (2511455)" userId="S::2511455@student.uwtsd.ac.uk::dba3ff50-cf3c-499c-b6a6-8492ab27e47a" providerId="AD" clId="Web-{6C7A0BF6-8C27-1A43-4C54-CDBAA62299C2}" dt="2025-11-21T18:15:10.369" v="928" actId="20577"/>
          <ac:graphicFrameMkLst>
            <pc:docMk/>
            <pc:sldMk cId="944869619" sldId="261"/>
            <ac:graphicFrameMk id="5" creationId="{4553F51A-37BD-BB20-29F7-01A1732A4BDD}"/>
          </ac:graphicFrameMkLst>
        </pc:graphicFrameChg>
      </pc:sldChg>
      <pc:sldMasterChg chg="add addSldLayout">
        <pc:chgData name="Finn Alexander Dixon (2511455)" userId="S::2511455@student.uwtsd.ac.uk::dba3ff50-cf3c-499c-b6a6-8492ab27e47a" providerId="AD" clId="Web-{6C7A0BF6-8C27-1A43-4C54-CDBAA62299C2}" dt="2025-11-19T22:18:30.384" v="23"/>
        <pc:sldMasterMkLst>
          <pc:docMk/>
          <pc:sldMasterMk cId="236170843" sldId="2147483747"/>
        </pc:sldMasterMkLst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2766707121" sldId="2147483736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2912587560" sldId="2147483737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1396537051" sldId="2147483738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1283298610" sldId="2147483739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278247641" sldId="2147483740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765674282" sldId="2147483741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4163330632" sldId="2147483742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1823426418" sldId="2147483743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3372455027" sldId="2147483744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4059418276" sldId="2147483745"/>
          </pc:sldLayoutMkLst>
        </pc:sldLayoutChg>
        <pc:sldLayoutChg chg="add">
          <pc:chgData name="Finn Alexander Dixon (2511455)" userId="S::2511455@student.uwtsd.ac.uk::dba3ff50-cf3c-499c-b6a6-8492ab27e47a" providerId="AD" clId="Web-{6C7A0BF6-8C27-1A43-4C54-CDBAA62299C2}" dt="2025-11-19T22:18:30.384" v="23"/>
          <pc:sldLayoutMkLst>
            <pc:docMk/>
            <pc:sldMasterMk cId="236170843" sldId="2147483747"/>
            <pc:sldLayoutMk cId="1847545253" sldId="2147483746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79F4C2-7587-4099-BC24-52835F02AC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D27AC168-7F83-4D23-93E4-B318878705B1}">
      <dgm:prSet/>
      <dgm:spPr/>
      <dgm:t>
        <a:bodyPr/>
        <a:lstStyle/>
        <a:p>
          <a:pPr rtl="0"/>
          <a:r>
            <a:rPr lang="en-GB" dirty="0"/>
            <a:t>My key finding </a:t>
          </a:r>
          <a:r>
            <a:rPr lang="en-GB" dirty="0">
              <a:latin typeface="Neue Haas Grotesk Text Pro"/>
            </a:rPr>
            <a:t>was</a:t>
          </a:r>
          <a:r>
            <a:rPr lang="en-GB" dirty="0"/>
            <a:t> that digital tools provide students with many opportunities in the digital era</a:t>
          </a:r>
          <a:r>
            <a:rPr lang="en-GB" dirty="0">
              <a:latin typeface="Neue Haas Grotesk Text Pro"/>
            </a:rPr>
            <a:t>,</a:t>
          </a:r>
          <a:r>
            <a:rPr lang="en-GB" dirty="0"/>
            <a:t> but they must have the correct knowledge and understanding, so that they can use</a:t>
          </a:r>
          <a:r>
            <a:rPr lang="en-GB" dirty="0">
              <a:latin typeface="Neue Haas Grotesk Text Pro"/>
            </a:rPr>
            <a:t> them</a:t>
          </a:r>
          <a:r>
            <a:rPr lang="en-GB" dirty="0"/>
            <a:t> correctly.</a:t>
          </a:r>
          <a:endParaRPr lang="en-US" dirty="0"/>
        </a:p>
      </dgm:t>
    </dgm:pt>
    <dgm:pt modelId="{66548739-0A65-49A1-8F11-5AFA6655C11A}" type="parTrans" cxnId="{DA159053-9ECC-4501-BFB2-80C981F411F3}">
      <dgm:prSet/>
      <dgm:spPr/>
      <dgm:t>
        <a:bodyPr/>
        <a:lstStyle/>
        <a:p>
          <a:endParaRPr lang="en-US"/>
        </a:p>
      </dgm:t>
    </dgm:pt>
    <dgm:pt modelId="{BBD2D852-30E6-4EA2-A7BD-1498E96A7AAB}" type="sibTrans" cxnId="{DA159053-9ECC-4501-BFB2-80C981F411F3}">
      <dgm:prSet/>
      <dgm:spPr/>
      <dgm:t>
        <a:bodyPr/>
        <a:lstStyle/>
        <a:p>
          <a:endParaRPr lang="en-US"/>
        </a:p>
      </dgm:t>
    </dgm:pt>
    <dgm:pt modelId="{2BD18ED6-5858-43A7-ABB6-3B44240EC25E}">
      <dgm:prSet/>
      <dgm:spPr/>
      <dgm:t>
        <a:bodyPr/>
        <a:lstStyle/>
        <a:p>
          <a:pPr rtl="0"/>
          <a:r>
            <a:rPr lang="en-GB" dirty="0"/>
            <a:t>Having strong digital skills allows students to perform better academically </a:t>
          </a:r>
          <a:r>
            <a:rPr lang="en-GB" dirty="0">
              <a:latin typeface="Neue Haas Grotesk Text Pro"/>
            </a:rPr>
            <a:t>and</a:t>
          </a:r>
          <a:r>
            <a:rPr lang="en-GB" dirty="0"/>
            <a:t> study more effectively.</a:t>
          </a:r>
          <a:endParaRPr lang="en-US" dirty="0"/>
        </a:p>
      </dgm:t>
    </dgm:pt>
    <dgm:pt modelId="{29C11C1E-73C3-4E4C-840E-DAC1AEBBC126}" type="parTrans" cxnId="{D9002FFF-1B2E-45A0-9CE9-35A1559D88EF}">
      <dgm:prSet/>
      <dgm:spPr/>
      <dgm:t>
        <a:bodyPr/>
        <a:lstStyle/>
        <a:p>
          <a:endParaRPr lang="en-US"/>
        </a:p>
      </dgm:t>
    </dgm:pt>
    <dgm:pt modelId="{0D533629-9E91-4FA0-BE58-AA9B397AD864}" type="sibTrans" cxnId="{D9002FFF-1B2E-45A0-9CE9-35A1559D88EF}">
      <dgm:prSet/>
      <dgm:spPr/>
      <dgm:t>
        <a:bodyPr/>
        <a:lstStyle/>
        <a:p>
          <a:endParaRPr lang="en-US"/>
        </a:p>
      </dgm:t>
    </dgm:pt>
    <dgm:pt modelId="{4DA8FBC0-B737-4D27-B0CB-CA4F638BE495}" type="pres">
      <dgm:prSet presAssocID="{B879F4C2-7587-4099-BC24-52835F02ACED}" presName="root" presStyleCnt="0">
        <dgm:presLayoutVars>
          <dgm:dir/>
          <dgm:resizeHandles val="exact"/>
        </dgm:presLayoutVars>
      </dgm:prSet>
      <dgm:spPr/>
    </dgm:pt>
    <dgm:pt modelId="{2C205125-A27E-4F02-A8A1-C9E4672C10A7}" type="pres">
      <dgm:prSet presAssocID="{D27AC168-7F83-4D23-93E4-B318878705B1}" presName="compNode" presStyleCnt="0"/>
      <dgm:spPr/>
    </dgm:pt>
    <dgm:pt modelId="{F2CB2997-DA11-47B4-8D83-43E473E27187}" type="pres">
      <dgm:prSet presAssocID="{D27AC168-7F83-4D23-93E4-B318878705B1}" presName="bgRect" presStyleLbl="bgShp" presStyleIdx="0" presStyleCnt="2"/>
      <dgm:spPr/>
    </dgm:pt>
    <dgm:pt modelId="{37A0A13E-C9C4-41A2-88D8-918A13FCC5C4}" type="pres">
      <dgm:prSet presAssocID="{D27AC168-7F83-4D23-93E4-B318878705B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FF204B5-8CBF-4056-B3D0-BD11B932E989}" type="pres">
      <dgm:prSet presAssocID="{D27AC168-7F83-4D23-93E4-B318878705B1}" presName="spaceRect" presStyleCnt="0"/>
      <dgm:spPr/>
    </dgm:pt>
    <dgm:pt modelId="{86FCEE19-898A-4F79-BD64-C5BB7C5547CB}" type="pres">
      <dgm:prSet presAssocID="{D27AC168-7F83-4D23-93E4-B318878705B1}" presName="parTx" presStyleLbl="revTx" presStyleIdx="0" presStyleCnt="2">
        <dgm:presLayoutVars>
          <dgm:chMax val="0"/>
          <dgm:chPref val="0"/>
        </dgm:presLayoutVars>
      </dgm:prSet>
      <dgm:spPr/>
    </dgm:pt>
    <dgm:pt modelId="{3C2D66EB-F521-4350-BBCE-DC0DEB7C61D4}" type="pres">
      <dgm:prSet presAssocID="{BBD2D852-30E6-4EA2-A7BD-1498E96A7AAB}" presName="sibTrans" presStyleCnt="0"/>
      <dgm:spPr/>
    </dgm:pt>
    <dgm:pt modelId="{D64E9A52-C23A-4AF6-9EF5-57B15C306540}" type="pres">
      <dgm:prSet presAssocID="{2BD18ED6-5858-43A7-ABB6-3B44240EC25E}" presName="compNode" presStyleCnt="0"/>
      <dgm:spPr/>
    </dgm:pt>
    <dgm:pt modelId="{7B58D2A5-3E7A-4A47-B76D-B71FD22C2A01}" type="pres">
      <dgm:prSet presAssocID="{2BD18ED6-5858-43A7-ABB6-3B44240EC25E}" presName="bgRect" presStyleLbl="bgShp" presStyleIdx="1" presStyleCnt="2"/>
      <dgm:spPr/>
    </dgm:pt>
    <dgm:pt modelId="{417987F2-ABC0-4D58-8787-436220F8F379}" type="pres">
      <dgm:prSet presAssocID="{2BD18ED6-5858-43A7-ABB6-3B44240EC25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667FD6F-92A2-4D5C-ABDC-293F285C227A}" type="pres">
      <dgm:prSet presAssocID="{2BD18ED6-5858-43A7-ABB6-3B44240EC25E}" presName="spaceRect" presStyleCnt="0"/>
      <dgm:spPr/>
    </dgm:pt>
    <dgm:pt modelId="{66DB20E5-FB6C-42FF-BF34-D3A3C0387B7D}" type="pres">
      <dgm:prSet presAssocID="{2BD18ED6-5858-43A7-ABB6-3B44240EC25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9823E06-13EF-4501-B273-9405BC53513A}" type="presOf" srcId="{B879F4C2-7587-4099-BC24-52835F02ACED}" destId="{4DA8FBC0-B737-4D27-B0CB-CA4F638BE495}" srcOrd="0" destOrd="0" presId="urn:microsoft.com/office/officeart/2018/2/layout/IconVerticalSolidList"/>
    <dgm:cxn modelId="{DA159053-9ECC-4501-BFB2-80C981F411F3}" srcId="{B879F4C2-7587-4099-BC24-52835F02ACED}" destId="{D27AC168-7F83-4D23-93E4-B318878705B1}" srcOrd="0" destOrd="0" parTransId="{66548739-0A65-49A1-8F11-5AFA6655C11A}" sibTransId="{BBD2D852-30E6-4EA2-A7BD-1498E96A7AAB}"/>
    <dgm:cxn modelId="{79EAB473-3651-4EAD-9B49-AEBEA6985DA4}" type="presOf" srcId="{D27AC168-7F83-4D23-93E4-B318878705B1}" destId="{86FCEE19-898A-4F79-BD64-C5BB7C5547CB}" srcOrd="0" destOrd="0" presId="urn:microsoft.com/office/officeart/2018/2/layout/IconVerticalSolidList"/>
    <dgm:cxn modelId="{190D62D9-4461-4597-8882-DFC162DEBFDA}" type="presOf" srcId="{2BD18ED6-5858-43A7-ABB6-3B44240EC25E}" destId="{66DB20E5-FB6C-42FF-BF34-D3A3C0387B7D}" srcOrd="0" destOrd="0" presId="urn:microsoft.com/office/officeart/2018/2/layout/IconVerticalSolidList"/>
    <dgm:cxn modelId="{D9002FFF-1B2E-45A0-9CE9-35A1559D88EF}" srcId="{B879F4C2-7587-4099-BC24-52835F02ACED}" destId="{2BD18ED6-5858-43A7-ABB6-3B44240EC25E}" srcOrd="1" destOrd="0" parTransId="{29C11C1E-73C3-4E4C-840E-DAC1AEBBC126}" sibTransId="{0D533629-9E91-4FA0-BE58-AA9B397AD864}"/>
    <dgm:cxn modelId="{469D27F7-3A69-4708-B229-F5724489A4B1}" type="presParOf" srcId="{4DA8FBC0-B737-4D27-B0CB-CA4F638BE495}" destId="{2C205125-A27E-4F02-A8A1-C9E4672C10A7}" srcOrd="0" destOrd="0" presId="urn:microsoft.com/office/officeart/2018/2/layout/IconVerticalSolidList"/>
    <dgm:cxn modelId="{4A6EEAC5-00C4-475F-84D0-26F9BD0DBA6F}" type="presParOf" srcId="{2C205125-A27E-4F02-A8A1-C9E4672C10A7}" destId="{F2CB2997-DA11-47B4-8D83-43E473E27187}" srcOrd="0" destOrd="0" presId="urn:microsoft.com/office/officeart/2018/2/layout/IconVerticalSolidList"/>
    <dgm:cxn modelId="{DB1F2119-96DA-4026-805E-342F2E05B218}" type="presParOf" srcId="{2C205125-A27E-4F02-A8A1-C9E4672C10A7}" destId="{37A0A13E-C9C4-41A2-88D8-918A13FCC5C4}" srcOrd="1" destOrd="0" presId="urn:microsoft.com/office/officeart/2018/2/layout/IconVerticalSolidList"/>
    <dgm:cxn modelId="{6B6DC580-50B8-4885-88CF-50B4DD38384E}" type="presParOf" srcId="{2C205125-A27E-4F02-A8A1-C9E4672C10A7}" destId="{6FF204B5-8CBF-4056-B3D0-BD11B932E989}" srcOrd="2" destOrd="0" presId="urn:microsoft.com/office/officeart/2018/2/layout/IconVerticalSolidList"/>
    <dgm:cxn modelId="{B222F6ED-7FC5-49D1-8E05-7C5E554C9316}" type="presParOf" srcId="{2C205125-A27E-4F02-A8A1-C9E4672C10A7}" destId="{86FCEE19-898A-4F79-BD64-C5BB7C5547CB}" srcOrd="3" destOrd="0" presId="urn:microsoft.com/office/officeart/2018/2/layout/IconVerticalSolidList"/>
    <dgm:cxn modelId="{660C108E-ED67-4CFE-AD5F-51EDE00EC09F}" type="presParOf" srcId="{4DA8FBC0-B737-4D27-B0CB-CA4F638BE495}" destId="{3C2D66EB-F521-4350-BBCE-DC0DEB7C61D4}" srcOrd="1" destOrd="0" presId="urn:microsoft.com/office/officeart/2018/2/layout/IconVerticalSolidList"/>
    <dgm:cxn modelId="{49E2EFC4-B935-4472-942A-5C4432C07E43}" type="presParOf" srcId="{4DA8FBC0-B737-4D27-B0CB-CA4F638BE495}" destId="{D64E9A52-C23A-4AF6-9EF5-57B15C306540}" srcOrd="2" destOrd="0" presId="urn:microsoft.com/office/officeart/2018/2/layout/IconVerticalSolidList"/>
    <dgm:cxn modelId="{CFC381FB-3369-4FC2-BC55-BA39BF65469A}" type="presParOf" srcId="{D64E9A52-C23A-4AF6-9EF5-57B15C306540}" destId="{7B58D2A5-3E7A-4A47-B76D-B71FD22C2A01}" srcOrd="0" destOrd="0" presId="urn:microsoft.com/office/officeart/2018/2/layout/IconVerticalSolidList"/>
    <dgm:cxn modelId="{5BF7103C-C95A-421C-BD20-059785B5C345}" type="presParOf" srcId="{D64E9A52-C23A-4AF6-9EF5-57B15C306540}" destId="{417987F2-ABC0-4D58-8787-436220F8F379}" srcOrd="1" destOrd="0" presId="urn:microsoft.com/office/officeart/2018/2/layout/IconVerticalSolidList"/>
    <dgm:cxn modelId="{B7D7321D-0DC2-4FF0-A1AA-905DB74CC9E7}" type="presParOf" srcId="{D64E9A52-C23A-4AF6-9EF5-57B15C306540}" destId="{A667FD6F-92A2-4D5C-ABDC-293F285C227A}" srcOrd="2" destOrd="0" presId="urn:microsoft.com/office/officeart/2018/2/layout/IconVerticalSolidList"/>
    <dgm:cxn modelId="{40EC74B0-6BDD-483B-B644-DF5190B7B6AC}" type="presParOf" srcId="{D64E9A52-C23A-4AF6-9EF5-57B15C306540}" destId="{66DB20E5-FB6C-42FF-BF34-D3A3C0387B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C9021B-BBA2-486E-84FD-7453E2E98C58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1E2655B-4A64-4EB3-90F9-57B470FF25CF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dirty="0"/>
            <a:t>During my research I found mainly web-based articles</a:t>
          </a:r>
          <a:r>
            <a:rPr lang="en-GB" dirty="0">
              <a:latin typeface="Neue Haas Grotesk Text Pro"/>
            </a:rPr>
            <a:t>.</a:t>
          </a:r>
          <a:r>
            <a:rPr lang="en-GB" dirty="0"/>
            <a:t> </a:t>
          </a:r>
          <a:r>
            <a:rPr lang="en-GB" dirty="0">
              <a:latin typeface="Neue Haas Grotesk Text Pro"/>
            </a:rPr>
            <a:t>Finding</a:t>
          </a:r>
          <a:r>
            <a:rPr lang="en-GB" dirty="0"/>
            <a:t> sources that could answer the </a:t>
          </a:r>
          <a:r>
            <a:rPr lang="en-GB" dirty="0">
              <a:latin typeface="Neue Haas Grotesk Text Pro"/>
            </a:rPr>
            <a:t>report question</a:t>
          </a:r>
          <a:r>
            <a:rPr lang="en-GB" dirty="0"/>
            <a:t> </a:t>
          </a:r>
          <a:r>
            <a:rPr lang="en-GB" dirty="0">
              <a:latin typeface="Neue Haas Grotesk Text Pro"/>
            </a:rPr>
            <a:t>and </a:t>
          </a:r>
          <a:r>
            <a:rPr lang="en-GB" dirty="0"/>
            <a:t> that were relevant and credible was the most demanding part of the research stage.</a:t>
          </a:r>
          <a:endParaRPr lang="en-US" dirty="0"/>
        </a:p>
      </dgm:t>
    </dgm:pt>
    <dgm:pt modelId="{0763E0D9-A6E1-493F-9907-E5BB3DEA6732}" type="parTrans" cxnId="{8CFAB461-5B6A-4F14-B821-0676EB106526}">
      <dgm:prSet/>
      <dgm:spPr/>
      <dgm:t>
        <a:bodyPr/>
        <a:lstStyle/>
        <a:p>
          <a:endParaRPr lang="en-US"/>
        </a:p>
      </dgm:t>
    </dgm:pt>
    <dgm:pt modelId="{A78D955F-351C-45E7-A3FD-BA1C3F1E442D}" type="sibTrans" cxnId="{8CFAB461-5B6A-4F14-B821-0676EB106526}">
      <dgm:prSet/>
      <dgm:spPr/>
      <dgm:t>
        <a:bodyPr/>
        <a:lstStyle/>
        <a:p>
          <a:endParaRPr lang="en-US"/>
        </a:p>
      </dgm:t>
    </dgm:pt>
    <dgm:pt modelId="{6ACB66B4-7755-4746-BED1-E2EB2AACFC8A}" type="pres">
      <dgm:prSet presAssocID="{8DC9021B-BBA2-486E-84FD-7453E2E98C58}" presName="root" presStyleCnt="0">
        <dgm:presLayoutVars>
          <dgm:dir/>
          <dgm:resizeHandles val="exact"/>
        </dgm:presLayoutVars>
      </dgm:prSet>
      <dgm:spPr/>
    </dgm:pt>
    <dgm:pt modelId="{9727E63C-5DD9-458D-96C1-AE31D0465788}" type="pres">
      <dgm:prSet presAssocID="{D1E2655B-4A64-4EB3-90F9-57B470FF25CF}" presName="compNode" presStyleCnt="0"/>
      <dgm:spPr/>
    </dgm:pt>
    <dgm:pt modelId="{7177AAF6-EF73-4619-82EC-CDBF321E3A56}" type="pres">
      <dgm:prSet presAssocID="{D1E2655B-4A64-4EB3-90F9-57B470FF25CF}" presName="iconBgRect" presStyleLbl="bgShp" presStyleIdx="0" presStyleCnt="1"/>
      <dgm:spPr>
        <a:prstGeom prst="round2DiagRect">
          <a:avLst>
            <a:gd name="adj1" fmla="val 29727"/>
            <a:gd name="adj2" fmla="val 0"/>
          </a:avLst>
        </a:prstGeom>
      </dgm:spPr>
    </dgm:pt>
    <dgm:pt modelId="{695A6484-FB8A-48AD-9698-CE180A06FB61}" type="pres">
      <dgm:prSet presAssocID="{D1E2655B-4A64-4EB3-90F9-57B470FF25CF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25396CD3-F6C2-4EC5-8355-BB5EA25FA078}" type="pres">
      <dgm:prSet presAssocID="{D1E2655B-4A64-4EB3-90F9-57B470FF25CF}" presName="spaceRect" presStyleCnt="0"/>
      <dgm:spPr/>
    </dgm:pt>
    <dgm:pt modelId="{D38F6751-0DC1-480B-B824-64FD7B363AF7}" type="pres">
      <dgm:prSet presAssocID="{D1E2655B-4A64-4EB3-90F9-57B470FF25CF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F73A3007-B895-4D82-93B7-6DA6F2958DAA}" type="presOf" srcId="{D1E2655B-4A64-4EB3-90F9-57B470FF25CF}" destId="{D38F6751-0DC1-480B-B824-64FD7B363AF7}" srcOrd="0" destOrd="0" presId="urn:microsoft.com/office/officeart/2018/5/layout/IconLeafLabelList"/>
    <dgm:cxn modelId="{8CFAB461-5B6A-4F14-B821-0676EB106526}" srcId="{8DC9021B-BBA2-486E-84FD-7453E2E98C58}" destId="{D1E2655B-4A64-4EB3-90F9-57B470FF25CF}" srcOrd="0" destOrd="0" parTransId="{0763E0D9-A6E1-493F-9907-E5BB3DEA6732}" sibTransId="{A78D955F-351C-45E7-A3FD-BA1C3F1E442D}"/>
    <dgm:cxn modelId="{EDBD4E62-3A47-4921-8FEF-E5B7FF15426F}" type="presOf" srcId="{8DC9021B-BBA2-486E-84FD-7453E2E98C58}" destId="{6ACB66B4-7755-4746-BED1-E2EB2AACFC8A}" srcOrd="0" destOrd="0" presId="urn:microsoft.com/office/officeart/2018/5/layout/IconLeafLabelList"/>
    <dgm:cxn modelId="{5387C58D-55EF-463E-8EEB-E1E3D531324D}" type="presParOf" srcId="{6ACB66B4-7755-4746-BED1-E2EB2AACFC8A}" destId="{9727E63C-5DD9-458D-96C1-AE31D0465788}" srcOrd="0" destOrd="0" presId="urn:microsoft.com/office/officeart/2018/5/layout/IconLeafLabelList"/>
    <dgm:cxn modelId="{7A3D708B-31A0-44C1-94CB-9C68FB3B828A}" type="presParOf" srcId="{9727E63C-5DD9-458D-96C1-AE31D0465788}" destId="{7177AAF6-EF73-4619-82EC-CDBF321E3A56}" srcOrd="0" destOrd="0" presId="urn:microsoft.com/office/officeart/2018/5/layout/IconLeafLabelList"/>
    <dgm:cxn modelId="{7EE2C422-15D6-4576-A099-E9FD851689F7}" type="presParOf" srcId="{9727E63C-5DD9-458D-96C1-AE31D0465788}" destId="{695A6484-FB8A-48AD-9698-CE180A06FB61}" srcOrd="1" destOrd="0" presId="urn:microsoft.com/office/officeart/2018/5/layout/IconLeafLabelList"/>
    <dgm:cxn modelId="{DCB6F5B7-68DC-4182-9F80-3C7211BF83D5}" type="presParOf" srcId="{9727E63C-5DD9-458D-96C1-AE31D0465788}" destId="{25396CD3-F6C2-4EC5-8355-BB5EA25FA078}" srcOrd="2" destOrd="0" presId="urn:microsoft.com/office/officeart/2018/5/layout/IconLeafLabelList"/>
    <dgm:cxn modelId="{E3191077-9B92-4DC8-B60A-6087AA455C3A}" type="presParOf" srcId="{9727E63C-5DD9-458D-96C1-AE31D0465788}" destId="{D38F6751-0DC1-480B-B824-64FD7B363AF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E27783A-E2F2-4809-9481-859D31849E3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9857CE-EC46-4277-86D3-DC37BA105E30}">
      <dgm:prSet/>
      <dgm:spPr/>
      <dgm:t>
        <a:bodyPr/>
        <a:lstStyle/>
        <a:p>
          <a:pPr rtl="0"/>
          <a:r>
            <a:rPr lang="en-GB" dirty="0"/>
            <a:t>I am most proud of creating a </a:t>
          </a:r>
          <a:r>
            <a:rPr lang="en-GB" dirty="0">
              <a:latin typeface="Neue Haas Grotesk Text Pro"/>
            </a:rPr>
            <a:t>balanced report</a:t>
          </a:r>
          <a:r>
            <a:rPr lang="en-GB" dirty="0"/>
            <a:t> that highlights the key challenges and opportunities faced by students</a:t>
          </a:r>
          <a:r>
            <a:rPr lang="en-GB" dirty="0">
              <a:latin typeface="Neue Haas Grotesk Text Pro"/>
            </a:rPr>
            <a:t>.</a:t>
          </a:r>
          <a:endParaRPr lang="en-US" dirty="0"/>
        </a:p>
      </dgm:t>
    </dgm:pt>
    <dgm:pt modelId="{442B011C-9BAA-42F8-BA27-C2A82FA575C3}" type="parTrans" cxnId="{CA18EDE5-5561-4BB4-B50F-E192E122F8CF}">
      <dgm:prSet/>
      <dgm:spPr/>
      <dgm:t>
        <a:bodyPr/>
        <a:lstStyle/>
        <a:p>
          <a:endParaRPr lang="en-US"/>
        </a:p>
      </dgm:t>
    </dgm:pt>
    <dgm:pt modelId="{ED1B1AAC-E9B0-4F6C-9F2C-2AB524B4A405}" type="sibTrans" cxnId="{CA18EDE5-5561-4BB4-B50F-E192E122F8CF}">
      <dgm:prSet/>
      <dgm:spPr/>
      <dgm:t>
        <a:bodyPr/>
        <a:lstStyle/>
        <a:p>
          <a:endParaRPr lang="en-US"/>
        </a:p>
      </dgm:t>
    </dgm:pt>
    <dgm:pt modelId="{B9D54100-D362-4917-9048-DF2EE658ABB3}">
      <dgm:prSet/>
      <dgm:spPr/>
      <dgm:t>
        <a:bodyPr/>
        <a:lstStyle/>
        <a:p>
          <a:pPr rtl="0"/>
          <a:r>
            <a:rPr lang="en-GB" dirty="0"/>
            <a:t>This report has helped me improve my research skills, </a:t>
          </a:r>
          <a:r>
            <a:rPr lang="en-GB" dirty="0">
              <a:latin typeface="Neue Haas Grotesk Text Pro"/>
            </a:rPr>
            <a:t>evaluate</a:t>
          </a:r>
          <a:r>
            <a:rPr lang="en-GB" dirty="0"/>
            <a:t> sources and improved my referencing skills.</a:t>
          </a:r>
          <a:endParaRPr lang="en-US" dirty="0"/>
        </a:p>
      </dgm:t>
    </dgm:pt>
    <dgm:pt modelId="{59F51BEA-5BBD-4B5C-8545-CA7696D308C3}" type="parTrans" cxnId="{8FEBA496-2279-4D6B-85C1-343E7D2B71BA}">
      <dgm:prSet/>
      <dgm:spPr/>
      <dgm:t>
        <a:bodyPr/>
        <a:lstStyle/>
        <a:p>
          <a:endParaRPr lang="en-US"/>
        </a:p>
      </dgm:t>
    </dgm:pt>
    <dgm:pt modelId="{8502C0FA-4431-4072-8EDB-AE012A9EEBBD}" type="sibTrans" cxnId="{8FEBA496-2279-4D6B-85C1-343E7D2B71BA}">
      <dgm:prSet/>
      <dgm:spPr/>
      <dgm:t>
        <a:bodyPr/>
        <a:lstStyle/>
        <a:p>
          <a:endParaRPr lang="en-US"/>
        </a:p>
      </dgm:t>
    </dgm:pt>
    <dgm:pt modelId="{01B44994-06FC-45C2-93B0-EBAAD9688BB1}" type="pres">
      <dgm:prSet presAssocID="{0E27783A-E2F2-4809-9481-859D31849E3D}" presName="root" presStyleCnt="0">
        <dgm:presLayoutVars>
          <dgm:dir/>
          <dgm:resizeHandles val="exact"/>
        </dgm:presLayoutVars>
      </dgm:prSet>
      <dgm:spPr/>
    </dgm:pt>
    <dgm:pt modelId="{D1A86A9A-9B34-4062-868A-B6F916D024D2}" type="pres">
      <dgm:prSet presAssocID="{099857CE-EC46-4277-86D3-DC37BA105E30}" presName="compNode" presStyleCnt="0"/>
      <dgm:spPr/>
    </dgm:pt>
    <dgm:pt modelId="{83F1EA8F-2E40-483C-BFC9-30A8A92C3E86}" type="pres">
      <dgm:prSet presAssocID="{099857CE-EC46-4277-86D3-DC37BA105E3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81F89DB-4D9C-4B69-97D1-BE53CF2E44D6}" type="pres">
      <dgm:prSet presAssocID="{099857CE-EC46-4277-86D3-DC37BA105E30}" presName="spaceRect" presStyleCnt="0"/>
      <dgm:spPr/>
    </dgm:pt>
    <dgm:pt modelId="{1C5C48CD-5F4A-48A4-860A-7BED3B3026ED}" type="pres">
      <dgm:prSet presAssocID="{099857CE-EC46-4277-86D3-DC37BA105E30}" presName="textRect" presStyleLbl="revTx" presStyleIdx="0" presStyleCnt="2">
        <dgm:presLayoutVars>
          <dgm:chMax val="1"/>
          <dgm:chPref val="1"/>
        </dgm:presLayoutVars>
      </dgm:prSet>
      <dgm:spPr/>
    </dgm:pt>
    <dgm:pt modelId="{E729E484-8EC1-4E99-BEBD-0C6312B03369}" type="pres">
      <dgm:prSet presAssocID="{ED1B1AAC-E9B0-4F6C-9F2C-2AB524B4A405}" presName="sibTrans" presStyleCnt="0"/>
      <dgm:spPr/>
    </dgm:pt>
    <dgm:pt modelId="{B5283204-2F17-4125-874D-91D92E8FC758}" type="pres">
      <dgm:prSet presAssocID="{B9D54100-D362-4917-9048-DF2EE658ABB3}" presName="compNode" presStyleCnt="0"/>
      <dgm:spPr/>
    </dgm:pt>
    <dgm:pt modelId="{8FB65C85-CBDA-4B80-866D-59618719DD3A}" type="pres">
      <dgm:prSet presAssocID="{B9D54100-D362-4917-9048-DF2EE658ABB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79A215B-B9A8-4FA2-9F5B-C6FE6CCCFB15}" type="pres">
      <dgm:prSet presAssocID="{B9D54100-D362-4917-9048-DF2EE658ABB3}" presName="spaceRect" presStyleCnt="0"/>
      <dgm:spPr/>
    </dgm:pt>
    <dgm:pt modelId="{DFCC8D5F-4AEE-4661-9191-ED240952BCA6}" type="pres">
      <dgm:prSet presAssocID="{B9D54100-D362-4917-9048-DF2EE658ABB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D7D1E23-1FC5-401D-AE9D-67DD29D893AA}" type="presOf" srcId="{0E27783A-E2F2-4809-9481-859D31849E3D}" destId="{01B44994-06FC-45C2-93B0-EBAAD9688BB1}" srcOrd="0" destOrd="0" presId="urn:microsoft.com/office/officeart/2018/2/layout/IconLabelList"/>
    <dgm:cxn modelId="{FE75F059-BA37-4807-9BC4-C9A7414A8AEC}" type="presOf" srcId="{099857CE-EC46-4277-86D3-DC37BA105E30}" destId="{1C5C48CD-5F4A-48A4-860A-7BED3B3026ED}" srcOrd="0" destOrd="0" presId="urn:microsoft.com/office/officeart/2018/2/layout/IconLabelList"/>
    <dgm:cxn modelId="{8FEBA496-2279-4D6B-85C1-343E7D2B71BA}" srcId="{0E27783A-E2F2-4809-9481-859D31849E3D}" destId="{B9D54100-D362-4917-9048-DF2EE658ABB3}" srcOrd="1" destOrd="0" parTransId="{59F51BEA-5BBD-4B5C-8545-CA7696D308C3}" sibTransId="{8502C0FA-4431-4072-8EDB-AE012A9EEBBD}"/>
    <dgm:cxn modelId="{6189B498-2E13-4533-A387-C2F1220DF016}" type="presOf" srcId="{B9D54100-D362-4917-9048-DF2EE658ABB3}" destId="{DFCC8D5F-4AEE-4661-9191-ED240952BCA6}" srcOrd="0" destOrd="0" presId="urn:microsoft.com/office/officeart/2018/2/layout/IconLabelList"/>
    <dgm:cxn modelId="{CA18EDE5-5561-4BB4-B50F-E192E122F8CF}" srcId="{0E27783A-E2F2-4809-9481-859D31849E3D}" destId="{099857CE-EC46-4277-86D3-DC37BA105E30}" srcOrd="0" destOrd="0" parTransId="{442B011C-9BAA-42F8-BA27-C2A82FA575C3}" sibTransId="{ED1B1AAC-E9B0-4F6C-9F2C-2AB524B4A405}"/>
    <dgm:cxn modelId="{5CD30475-42CE-4087-AB50-52400080C2E1}" type="presParOf" srcId="{01B44994-06FC-45C2-93B0-EBAAD9688BB1}" destId="{D1A86A9A-9B34-4062-868A-B6F916D024D2}" srcOrd="0" destOrd="0" presId="urn:microsoft.com/office/officeart/2018/2/layout/IconLabelList"/>
    <dgm:cxn modelId="{E062781C-C9D9-4E2A-9F69-BA5A084AA019}" type="presParOf" srcId="{D1A86A9A-9B34-4062-868A-B6F916D024D2}" destId="{83F1EA8F-2E40-483C-BFC9-30A8A92C3E86}" srcOrd="0" destOrd="0" presId="urn:microsoft.com/office/officeart/2018/2/layout/IconLabelList"/>
    <dgm:cxn modelId="{598B619A-E36C-4EFF-B4A3-2FBC7752DE06}" type="presParOf" srcId="{D1A86A9A-9B34-4062-868A-B6F916D024D2}" destId="{A81F89DB-4D9C-4B69-97D1-BE53CF2E44D6}" srcOrd="1" destOrd="0" presId="urn:microsoft.com/office/officeart/2018/2/layout/IconLabelList"/>
    <dgm:cxn modelId="{5AC18BA8-0AA0-4E85-A5C7-5186F9544F44}" type="presParOf" srcId="{D1A86A9A-9B34-4062-868A-B6F916D024D2}" destId="{1C5C48CD-5F4A-48A4-860A-7BED3B3026ED}" srcOrd="2" destOrd="0" presId="urn:microsoft.com/office/officeart/2018/2/layout/IconLabelList"/>
    <dgm:cxn modelId="{CA1B371D-6762-4E16-9994-B8255A21EF0A}" type="presParOf" srcId="{01B44994-06FC-45C2-93B0-EBAAD9688BB1}" destId="{E729E484-8EC1-4E99-BEBD-0C6312B03369}" srcOrd="1" destOrd="0" presId="urn:microsoft.com/office/officeart/2018/2/layout/IconLabelList"/>
    <dgm:cxn modelId="{AC401290-C330-4F89-817C-7BCD2B116122}" type="presParOf" srcId="{01B44994-06FC-45C2-93B0-EBAAD9688BB1}" destId="{B5283204-2F17-4125-874D-91D92E8FC758}" srcOrd="2" destOrd="0" presId="urn:microsoft.com/office/officeart/2018/2/layout/IconLabelList"/>
    <dgm:cxn modelId="{DD966F98-38DF-4178-B876-0593CA6BE08F}" type="presParOf" srcId="{B5283204-2F17-4125-874D-91D92E8FC758}" destId="{8FB65C85-CBDA-4B80-866D-59618719DD3A}" srcOrd="0" destOrd="0" presId="urn:microsoft.com/office/officeart/2018/2/layout/IconLabelList"/>
    <dgm:cxn modelId="{48209A68-BFB9-4DF2-B06E-30FDE8499290}" type="presParOf" srcId="{B5283204-2F17-4125-874D-91D92E8FC758}" destId="{F79A215B-B9A8-4FA2-9F5B-C6FE6CCCFB15}" srcOrd="1" destOrd="0" presId="urn:microsoft.com/office/officeart/2018/2/layout/IconLabelList"/>
    <dgm:cxn modelId="{B35353A8-B690-409C-8310-06CA485D0830}" type="presParOf" srcId="{B5283204-2F17-4125-874D-91D92E8FC758}" destId="{DFCC8D5F-4AEE-4661-9191-ED240952BCA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B2997-DA11-47B4-8D83-43E473E27187}">
      <dsp:nvSpPr>
        <dsp:cNvPr id="0" name=""/>
        <dsp:cNvSpPr/>
      </dsp:nvSpPr>
      <dsp:spPr>
        <a:xfrm>
          <a:off x="0" y="708097"/>
          <a:ext cx="10515600" cy="130725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A0A13E-C9C4-41A2-88D8-918A13FCC5C4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CEE19-898A-4F79-BD64-C5BB7C5547CB}">
      <dsp:nvSpPr>
        <dsp:cNvPr id="0" name=""/>
        <dsp:cNvSpPr/>
      </dsp:nvSpPr>
      <dsp:spPr>
        <a:xfrm>
          <a:off x="1509882" y="708097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My key finding </a:t>
          </a:r>
          <a:r>
            <a:rPr lang="en-GB" sz="2200" kern="1200" dirty="0">
              <a:latin typeface="Neue Haas Grotesk Text Pro"/>
            </a:rPr>
            <a:t>was</a:t>
          </a:r>
          <a:r>
            <a:rPr lang="en-GB" sz="2200" kern="1200" dirty="0"/>
            <a:t> that digital tools provide students with many opportunities in the digital era</a:t>
          </a:r>
          <a:r>
            <a:rPr lang="en-GB" sz="2200" kern="1200" dirty="0">
              <a:latin typeface="Neue Haas Grotesk Text Pro"/>
            </a:rPr>
            <a:t>,</a:t>
          </a:r>
          <a:r>
            <a:rPr lang="en-GB" sz="2200" kern="1200" dirty="0"/>
            <a:t> but they must have the correct knowledge and understanding, so that they can use</a:t>
          </a:r>
          <a:r>
            <a:rPr lang="en-GB" sz="2200" kern="1200" dirty="0">
              <a:latin typeface="Neue Haas Grotesk Text Pro"/>
            </a:rPr>
            <a:t> them</a:t>
          </a:r>
          <a:r>
            <a:rPr lang="en-GB" sz="2200" kern="1200" dirty="0"/>
            <a:t> correctly.</a:t>
          </a:r>
          <a:endParaRPr lang="en-US" sz="2200" kern="1200" dirty="0"/>
        </a:p>
      </dsp:txBody>
      <dsp:txXfrm>
        <a:off x="1509882" y="708097"/>
        <a:ext cx="9005717" cy="1307257"/>
      </dsp:txXfrm>
    </dsp:sp>
    <dsp:sp modelId="{7B58D2A5-3E7A-4A47-B76D-B71FD22C2A01}">
      <dsp:nvSpPr>
        <dsp:cNvPr id="0" name=""/>
        <dsp:cNvSpPr/>
      </dsp:nvSpPr>
      <dsp:spPr>
        <a:xfrm>
          <a:off x="0" y="2342169"/>
          <a:ext cx="10515600" cy="130725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7987F2-ABC0-4D58-8787-436220F8F379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DB20E5-FB6C-42FF-BF34-D3A3C0387B7D}">
      <dsp:nvSpPr>
        <dsp:cNvPr id="0" name=""/>
        <dsp:cNvSpPr/>
      </dsp:nvSpPr>
      <dsp:spPr>
        <a:xfrm>
          <a:off x="1509882" y="2342169"/>
          <a:ext cx="90057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Having strong digital skills allows students to perform better academically </a:t>
          </a:r>
          <a:r>
            <a:rPr lang="en-GB" sz="2200" kern="1200" dirty="0">
              <a:latin typeface="Neue Haas Grotesk Text Pro"/>
            </a:rPr>
            <a:t>and</a:t>
          </a:r>
          <a:r>
            <a:rPr lang="en-GB" sz="2200" kern="1200" dirty="0"/>
            <a:t> study more effectively.</a:t>
          </a:r>
          <a:endParaRPr lang="en-US" sz="2200" kern="1200" dirty="0"/>
        </a:p>
      </dsp:txBody>
      <dsp:txXfrm>
        <a:off x="1509882" y="2342169"/>
        <a:ext cx="9005717" cy="13072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77AAF6-EF73-4619-82EC-CDBF321E3A56}">
      <dsp:nvSpPr>
        <dsp:cNvPr id="0" name=""/>
        <dsp:cNvSpPr/>
      </dsp:nvSpPr>
      <dsp:spPr>
        <a:xfrm>
          <a:off x="4155228" y="400211"/>
          <a:ext cx="2196000" cy="219600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A6484-FB8A-48AD-9698-CE180A06FB61}">
      <dsp:nvSpPr>
        <dsp:cNvPr id="0" name=""/>
        <dsp:cNvSpPr/>
      </dsp:nvSpPr>
      <dsp:spPr>
        <a:xfrm>
          <a:off x="4623228" y="86821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8F6751-0DC1-480B-B824-64FD7B363AF7}">
      <dsp:nvSpPr>
        <dsp:cNvPr id="0" name=""/>
        <dsp:cNvSpPr/>
      </dsp:nvSpPr>
      <dsp:spPr>
        <a:xfrm>
          <a:off x="3453228" y="3280212"/>
          <a:ext cx="3600000" cy="85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During my research I found mainly web-based articles</a:t>
          </a:r>
          <a:r>
            <a:rPr lang="en-GB" sz="1100" kern="1200" dirty="0">
              <a:latin typeface="Neue Haas Grotesk Text Pro"/>
            </a:rPr>
            <a:t>.</a:t>
          </a:r>
          <a:r>
            <a:rPr lang="en-GB" sz="1100" kern="1200" dirty="0"/>
            <a:t> </a:t>
          </a:r>
          <a:r>
            <a:rPr lang="en-GB" sz="1100" kern="1200" dirty="0">
              <a:latin typeface="Neue Haas Grotesk Text Pro"/>
            </a:rPr>
            <a:t>Finding</a:t>
          </a:r>
          <a:r>
            <a:rPr lang="en-GB" sz="1100" kern="1200" dirty="0"/>
            <a:t> sources that could answer the </a:t>
          </a:r>
          <a:r>
            <a:rPr lang="en-GB" sz="1100" kern="1200" dirty="0">
              <a:latin typeface="Neue Haas Grotesk Text Pro"/>
            </a:rPr>
            <a:t>report question</a:t>
          </a:r>
          <a:r>
            <a:rPr lang="en-GB" sz="1100" kern="1200" dirty="0"/>
            <a:t> </a:t>
          </a:r>
          <a:r>
            <a:rPr lang="en-GB" sz="1100" kern="1200" dirty="0">
              <a:latin typeface="Neue Haas Grotesk Text Pro"/>
            </a:rPr>
            <a:t>and </a:t>
          </a:r>
          <a:r>
            <a:rPr lang="en-GB" sz="1100" kern="1200" dirty="0"/>
            <a:t> that were relevant and credible was the most demanding part of the research stage.</a:t>
          </a:r>
          <a:endParaRPr lang="en-US" sz="1100" kern="1200" dirty="0"/>
        </a:p>
      </dsp:txBody>
      <dsp:txXfrm>
        <a:off x="3453228" y="3280212"/>
        <a:ext cx="3600000" cy="855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1EA8F-2E40-483C-BFC9-30A8A92C3E86}">
      <dsp:nvSpPr>
        <dsp:cNvPr id="0" name=""/>
        <dsp:cNvSpPr/>
      </dsp:nvSpPr>
      <dsp:spPr>
        <a:xfrm>
          <a:off x="1747800" y="61160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C48CD-5F4A-48A4-860A-7BED3B3026ED}">
      <dsp:nvSpPr>
        <dsp:cNvPr id="0" name=""/>
        <dsp:cNvSpPr/>
      </dsp:nvSpPr>
      <dsp:spPr>
        <a:xfrm>
          <a:off x="559800" y="30259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 am most proud of creating a </a:t>
          </a:r>
          <a:r>
            <a:rPr lang="en-GB" sz="1700" kern="1200" dirty="0">
              <a:latin typeface="Neue Haas Grotesk Text Pro"/>
            </a:rPr>
            <a:t>balanced report</a:t>
          </a:r>
          <a:r>
            <a:rPr lang="en-GB" sz="1700" kern="1200" dirty="0"/>
            <a:t> that highlights the key challenges and opportunities faced by students</a:t>
          </a:r>
          <a:r>
            <a:rPr lang="en-GB" sz="1700" kern="1200" dirty="0">
              <a:latin typeface="Neue Haas Grotesk Text Pro"/>
            </a:rPr>
            <a:t>.</a:t>
          </a:r>
          <a:endParaRPr lang="en-US" sz="1700" kern="1200" dirty="0"/>
        </a:p>
      </dsp:txBody>
      <dsp:txXfrm>
        <a:off x="559800" y="3025915"/>
        <a:ext cx="4320000" cy="720000"/>
      </dsp:txXfrm>
    </dsp:sp>
    <dsp:sp modelId="{8FB65C85-CBDA-4B80-866D-59618719DD3A}">
      <dsp:nvSpPr>
        <dsp:cNvPr id="0" name=""/>
        <dsp:cNvSpPr/>
      </dsp:nvSpPr>
      <dsp:spPr>
        <a:xfrm>
          <a:off x="6823800" y="61160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CC8D5F-4AEE-4661-9191-ED240952BCA6}">
      <dsp:nvSpPr>
        <dsp:cNvPr id="0" name=""/>
        <dsp:cNvSpPr/>
      </dsp:nvSpPr>
      <dsp:spPr>
        <a:xfrm>
          <a:off x="5635800" y="3025915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This report has helped me improve my research skills, </a:t>
          </a:r>
          <a:r>
            <a:rPr lang="en-GB" sz="1700" kern="1200" dirty="0">
              <a:latin typeface="Neue Haas Grotesk Text Pro"/>
            </a:rPr>
            <a:t>evaluate</a:t>
          </a:r>
          <a:r>
            <a:rPr lang="en-GB" sz="1700" kern="1200" dirty="0"/>
            <a:t> sources and improved my referencing skills.</a:t>
          </a:r>
          <a:endParaRPr lang="en-US" sz="1700" kern="1200" dirty="0"/>
        </a:p>
      </dsp:txBody>
      <dsp:txXfrm>
        <a:off x="5635800" y="3025915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33306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426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455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418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7545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47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707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587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537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298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674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70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9D8729CD-7A06-A76E-5EBE-DD409AF224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698" r="-2" b="17051"/>
          <a:stretch>
            <a:fillRect/>
          </a:stretch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Assignment 1 Reflective essay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4553" y="5624945"/>
            <a:ext cx="9078562" cy="59297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By Finn Dixon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A83EC3-7180-66D1-6A70-5569E12EC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sz="3100"/>
              <a:t>Challenges and Opportunities for Students in the Digital Era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E422D8D4-DA0D-C6CA-8F8A-75E7D18B7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4078965"/>
              </p:ext>
            </p:extLst>
          </p:nvPr>
        </p:nvGraphicFramePr>
        <p:xfrm>
          <a:off x="838200" y="1874074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178521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26908CC-6AC4-4222-8250-B90B6072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2F606D8-696E-4B76-BB10-43672AA14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2751" y="302429"/>
            <a:ext cx="11550506" cy="605392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ABF1881-5AFD-48F9-979A-19EE2FE30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608" y="2735029"/>
            <a:ext cx="148286" cy="1188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3637A-EA14-0579-00F4-E37AAE215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34644"/>
            <a:ext cx="10509504" cy="1076914"/>
          </a:xfrm>
        </p:spPr>
        <p:txBody>
          <a:bodyPr anchor="ctr">
            <a:normAutofit/>
          </a:bodyPr>
          <a:lstStyle/>
          <a:p>
            <a:r>
              <a:rPr lang="en-GB" dirty="0"/>
              <a:t>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B6F6B8-7955-B5A3-29CA-F7ED04656E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2834577"/>
              </p:ext>
            </p:extLst>
          </p:nvPr>
        </p:nvGraphicFramePr>
        <p:xfrm>
          <a:off x="838200" y="1737360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642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C28A69-9B26-45AC-AFF7-719A7A50A0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FFBCEB-2770-0E57-3ECD-1AA024341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5654" y="991443"/>
            <a:ext cx="4646295" cy="1087819"/>
          </a:xfrm>
        </p:spPr>
        <p:txBody>
          <a:bodyPr anchor="b">
            <a:normAutofit/>
          </a:bodyPr>
          <a:lstStyle/>
          <a:p>
            <a:r>
              <a:rPr lang="en-GB" sz="3400"/>
              <a:t>Planning and Writing</a:t>
            </a:r>
          </a:p>
        </p:txBody>
      </p:sp>
      <p:pic>
        <p:nvPicPr>
          <p:cNvPr id="5" name="Picture 4" descr="School supplies on a table">
            <a:extLst>
              <a:ext uri="{FF2B5EF4-FFF2-40B4-BE49-F238E27FC236}">
                <a16:creationId xmlns:a16="http://schemas.microsoft.com/office/drawing/2014/main" id="{D6A73E04-80B3-B29D-6D53-63F7BDEAC5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" r="34834" b="-3"/>
          <a:stretch>
            <a:fillRect/>
          </a:stretch>
        </p:blipFill>
        <p:spPr>
          <a:xfrm>
            <a:off x="20" y="-1"/>
            <a:ext cx="6688434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383398" y="38793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55" y="2285541"/>
            <a:ext cx="457200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3853A-D9AD-7F6F-F001-687DC8698A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5654" y="2684095"/>
            <a:ext cx="4646295" cy="34928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 dirty="0"/>
              <a:t>During my planning, I created the structure for my report and identified the main topics to cover.</a:t>
            </a:r>
            <a:endParaRPr lang="en-US" dirty="0"/>
          </a:p>
          <a:p>
            <a:r>
              <a:rPr lang="en-GB" sz="1700" dirty="0"/>
              <a:t>This included challenges such as poor digital skills and the opportunities that online tools provided such as the abundance of information and resources.</a:t>
            </a:r>
            <a:endParaRPr lang="en-GB" dirty="0"/>
          </a:p>
          <a:p>
            <a:endParaRPr lang="en-GB" sz="1700"/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194116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1A766-DB4F-8E43-805F-D20C81299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216" y="1076324"/>
            <a:ext cx="6272784" cy="1535051"/>
          </a:xfrm>
        </p:spPr>
        <p:txBody>
          <a:bodyPr anchor="b">
            <a:normAutofit/>
          </a:bodyPr>
          <a:lstStyle/>
          <a:p>
            <a:r>
              <a:rPr lang="en-GB" sz="5200"/>
              <a:t>Challenges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8BCF4D-E7C7-1BF2-FCB5-19BC3414EE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34" r="37522" b="6250"/>
          <a:stretch>
            <a:fillRect/>
          </a:stretch>
        </p:blipFill>
        <p:spPr>
          <a:xfrm>
            <a:off x="20" y="10"/>
            <a:ext cx="4505305" cy="6857990"/>
          </a:xfrm>
          <a:prstGeom prst="rect">
            <a:avLst/>
          </a:prstGeom>
        </p:spPr>
      </p:pic>
      <p:sp>
        <p:nvSpPr>
          <p:cNvPr id="11" name="!!accent">
            <a:extLst>
              <a:ext uri="{FF2B5EF4-FFF2-40B4-BE49-F238E27FC236}">
                <a16:creationId xmlns:a16="http://schemas.microsoft.com/office/drawing/2014/main" id="{EABAD4DA-87BA-4F70-9EF0-45C6BCF17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17960" y="363389"/>
            <a:ext cx="73152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BEB79-FD03-2020-991A-5989E41E5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216" y="3351276"/>
            <a:ext cx="6272784" cy="28256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The biggest challenge I faced was reading and interpreting large amounts of information when looking for sources and doing other types of research. </a:t>
            </a:r>
          </a:p>
          <a:p>
            <a:endParaRPr lang="en-GB" sz="1800"/>
          </a:p>
          <a:p>
            <a:r>
              <a:rPr lang="en-GB" sz="1800" dirty="0"/>
              <a:t>To overcome this challenge, I tried summarising large amounts of information to make them easier to understand.</a:t>
            </a:r>
          </a:p>
        </p:txBody>
      </p:sp>
    </p:spTree>
    <p:extLst>
      <p:ext uri="{BB962C8B-B14F-4D97-AF65-F5344CB8AC3E}">
        <p14:creationId xmlns:p14="http://schemas.microsoft.com/office/powerpoint/2010/main" val="168693448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0B3489-4770-9E02-92FE-043D04381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Successes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9144"/>
          </a:xfrm>
          <a:prstGeom prst="rect">
            <a:avLst/>
          </a:prstGeom>
          <a:solidFill>
            <a:schemeClr val="tx1">
              <a:lumMod val="65000"/>
              <a:lumOff val="35000"/>
              <a:alpha val="30000"/>
            </a:schemeClr>
          </a:solidFill>
          <a:ln w="9525">
            <a:solidFill>
              <a:schemeClr val="tx1">
                <a:lumMod val="65000"/>
                <a:lumOff val="35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Picture Placeholder 2">
            <a:extLst>
              <a:ext uri="{FF2B5EF4-FFF2-40B4-BE49-F238E27FC236}">
                <a16:creationId xmlns:a16="http://schemas.microsoft.com/office/drawing/2014/main" id="{4553F51A-37BD-BB20-29F7-01A1732A4B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70220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44869619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AccentBoxVTI</vt:lpstr>
      <vt:lpstr>Assignment 1 Reflective essay</vt:lpstr>
      <vt:lpstr>Challenges and Opportunities for Students in the Digital Era</vt:lpstr>
      <vt:lpstr>Research</vt:lpstr>
      <vt:lpstr>Planning and Writing</vt:lpstr>
      <vt:lpstr>Challenges</vt:lpstr>
      <vt:lpstr>Successes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280</cp:revision>
  <dcterms:created xsi:type="dcterms:W3CDTF">2025-11-19T22:11:25Z</dcterms:created>
  <dcterms:modified xsi:type="dcterms:W3CDTF">2025-11-21T18:44:26Z</dcterms:modified>
</cp:coreProperties>
</file>