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7" r:id="rId1"/>
  </p:sldMasterIdLst>
  <p:sldIdLst>
    <p:sldId id="256" r:id="rId2"/>
    <p:sldId id="257" r:id="rId3"/>
  </p:sldIdLst>
  <p:sldSz cx="21383625" cy="15119350"/>
  <p:notesSz cx="6889750" cy="100218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38" d="100"/>
          <a:sy n="38" d="100"/>
        </p:scale>
        <p:origin x="1022"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 name="Group 8"/>
          <p:cNvGrpSpPr/>
          <p:nvPr/>
        </p:nvGrpSpPr>
        <p:grpSpPr>
          <a:xfrm>
            <a:off x="0" y="0"/>
            <a:ext cx="21383625" cy="15119350"/>
            <a:chOff x="0" y="0"/>
            <a:chExt cx="9144000" cy="6858000"/>
          </a:xfrm>
        </p:grpSpPr>
        <p:pic>
          <p:nvPicPr>
            <p:cNvPr id="7" name="Picture 6" descr="S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rot="5400000">
              <a:off x="3739196" y="525780"/>
              <a:ext cx="1664208" cy="612648"/>
            </a:xfrm>
            <a:prstGeom prst="rect">
              <a:avLst/>
            </a:prstGeom>
          </p:spPr>
        </p:pic>
        <p:pic>
          <p:nvPicPr>
            <p:cNvPr id="14" name="Picture 13"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rot="5400000">
              <a:off x="3739196" y="5719572"/>
              <a:ext cx="1664208" cy="612648"/>
            </a:xfrm>
            <a:prstGeom prst="rect">
              <a:avLst/>
            </a:prstGeom>
          </p:spPr>
        </p:pic>
      </p:grpSp>
      <p:sp>
        <p:nvSpPr>
          <p:cNvPr id="2" name="Title 1"/>
          <p:cNvSpPr>
            <a:spLocks noGrp="1"/>
          </p:cNvSpPr>
          <p:nvPr>
            <p:ph type="ctrTitle"/>
          </p:nvPr>
        </p:nvSpPr>
        <p:spPr>
          <a:xfrm>
            <a:off x="4494523" y="3994488"/>
            <a:ext cx="12415004" cy="3341189"/>
          </a:xfrm>
        </p:spPr>
        <p:txBody>
          <a:bodyPr anchor="b">
            <a:noAutofit/>
          </a:bodyPr>
          <a:lstStyle>
            <a:lvl1pPr algn="ctr">
              <a:defRPr sz="10582">
                <a:effectLst/>
              </a:defRPr>
            </a:lvl1pPr>
          </a:lstStyle>
          <a:p>
            <a:r>
              <a:rPr lang="en-US"/>
              <a:t>Click to edit Master title style</a:t>
            </a:r>
            <a:endParaRPr lang="en-US" dirty="0"/>
          </a:p>
        </p:txBody>
      </p:sp>
      <p:sp>
        <p:nvSpPr>
          <p:cNvPr id="3" name="Subtitle 2"/>
          <p:cNvSpPr>
            <a:spLocks noGrp="1"/>
          </p:cNvSpPr>
          <p:nvPr>
            <p:ph type="subTitle" idx="1"/>
          </p:nvPr>
        </p:nvSpPr>
        <p:spPr>
          <a:xfrm>
            <a:off x="4494523" y="7932980"/>
            <a:ext cx="12415004" cy="3037210"/>
          </a:xfrm>
        </p:spPr>
        <p:txBody>
          <a:bodyPr anchor="t">
            <a:normAutofit/>
          </a:bodyPr>
          <a:lstStyle>
            <a:lvl1pPr marL="0" indent="0" algn="ctr">
              <a:buNone/>
              <a:defRPr sz="4409">
                <a:solidFill>
                  <a:schemeClr val="tx1"/>
                </a:solidFill>
              </a:defRPr>
            </a:lvl1pPr>
            <a:lvl2pPr marL="1007943" indent="0" algn="ctr">
              <a:buNone/>
              <a:defRPr>
                <a:solidFill>
                  <a:schemeClr val="tx1">
                    <a:tint val="75000"/>
                  </a:schemeClr>
                </a:solidFill>
              </a:defRPr>
            </a:lvl2pPr>
            <a:lvl3pPr marL="2015886" indent="0" algn="ctr">
              <a:buNone/>
              <a:defRPr>
                <a:solidFill>
                  <a:schemeClr val="tx1">
                    <a:tint val="75000"/>
                  </a:schemeClr>
                </a:solidFill>
              </a:defRPr>
            </a:lvl3pPr>
            <a:lvl4pPr marL="3023829" indent="0" algn="ctr">
              <a:buNone/>
              <a:defRPr>
                <a:solidFill>
                  <a:schemeClr val="tx1">
                    <a:tint val="75000"/>
                  </a:schemeClr>
                </a:solidFill>
              </a:defRPr>
            </a:lvl4pPr>
            <a:lvl5pPr marL="4031772" indent="0" algn="ctr">
              <a:buNone/>
              <a:defRPr>
                <a:solidFill>
                  <a:schemeClr val="tx1">
                    <a:tint val="75000"/>
                  </a:schemeClr>
                </a:solidFill>
              </a:defRPr>
            </a:lvl5pPr>
            <a:lvl6pPr marL="5039716" indent="0" algn="ctr">
              <a:buNone/>
              <a:defRPr>
                <a:solidFill>
                  <a:schemeClr val="tx1">
                    <a:tint val="75000"/>
                  </a:schemeClr>
                </a:solidFill>
              </a:defRPr>
            </a:lvl6pPr>
            <a:lvl7pPr marL="6047659" indent="0" algn="ctr">
              <a:buNone/>
              <a:defRPr>
                <a:solidFill>
                  <a:schemeClr val="tx1">
                    <a:tint val="75000"/>
                  </a:schemeClr>
                </a:solidFill>
              </a:defRPr>
            </a:lvl7pPr>
            <a:lvl8pPr marL="7055602" indent="0" algn="ctr">
              <a:buNone/>
              <a:defRPr>
                <a:solidFill>
                  <a:schemeClr val="tx1">
                    <a:tint val="75000"/>
                  </a:schemeClr>
                </a:solidFill>
              </a:defRPr>
            </a:lvl8pPr>
            <a:lvl9pPr marL="8063545"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14184230" y="11143525"/>
            <a:ext cx="1574484" cy="615974"/>
          </a:xfrm>
        </p:spPr>
        <p:txBody>
          <a:bodyPr/>
          <a:lstStyle/>
          <a:p>
            <a:fld id="{4BDF68E2-58F2-4D09-BE8B-E3BD06533059}" type="datetimeFigureOut">
              <a:rPr lang="en-US" smtClean="0"/>
              <a:t>12/11/2018</a:t>
            </a:fld>
            <a:endParaRPr lang="en-US" dirty="0"/>
          </a:p>
        </p:txBody>
      </p:sp>
      <p:sp>
        <p:nvSpPr>
          <p:cNvPr id="5" name="Footer Placeholder 4"/>
          <p:cNvSpPr>
            <a:spLocks noGrp="1"/>
          </p:cNvSpPr>
          <p:nvPr>
            <p:ph type="ftr" sz="quarter" idx="11"/>
          </p:nvPr>
        </p:nvSpPr>
        <p:spPr>
          <a:xfrm>
            <a:off x="4494523" y="11143525"/>
            <a:ext cx="9505844" cy="615974"/>
          </a:xfrm>
        </p:spPr>
        <p:txBody>
          <a:bodyPr/>
          <a:lstStyle/>
          <a:p>
            <a:endParaRPr lang="en-US" dirty="0"/>
          </a:p>
        </p:txBody>
      </p:sp>
      <p:sp>
        <p:nvSpPr>
          <p:cNvPr id="6" name="Slide Number Placeholder 5"/>
          <p:cNvSpPr>
            <a:spLocks noGrp="1"/>
          </p:cNvSpPr>
          <p:nvPr>
            <p:ph type="sldNum" sz="quarter" idx="12"/>
          </p:nvPr>
        </p:nvSpPr>
        <p:spPr>
          <a:xfrm>
            <a:off x="15942581" y="11143525"/>
            <a:ext cx="966947" cy="615974"/>
          </a:xfrm>
        </p:spPr>
        <p:txBody>
          <a:bodyPr/>
          <a:lstStyle/>
          <a:p>
            <a:fld id="{4FAB73BC-B049-4115-A692-8D63A059BFB8}" type="slidenum">
              <a:rPr lang="en-US" smtClean="0"/>
              <a:t>‹#›</a:t>
            </a:fld>
            <a:endParaRPr lang="en-US" dirty="0"/>
          </a:p>
        </p:txBody>
      </p:sp>
      <p:cxnSp>
        <p:nvCxnSpPr>
          <p:cNvPr id="15" name="Straight Connector 14"/>
          <p:cNvCxnSpPr/>
          <p:nvPr/>
        </p:nvCxnSpPr>
        <p:spPr>
          <a:xfrm>
            <a:off x="4723446" y="7652995"/>
            <a:ext cx="1195715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6218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2989747" y="5191175"/>
            <a:ext cx="15423929"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8FC5F6-F338-4AE4-BB23-26385BCFC423}" type="datetimeFigureOut">
              <a:rPr lang="en-US" smtClean="0"/>
              <a:t>12/11/2018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smtClean="0"/>
              <a:t>‹#›</a:t>
            </a:fld>
            <a:endParaRPr lang="en-US" dirty="0"/>
          </a:p>
        </p:txBody>
      </p:sp>
    </p:spTree>
    <p:extLst>
      <p:ext uri="{BB962C8B-B14F-4D97-AF65-F5344CB8AC3E}">
        <p14:creationId xmlns:p14="http://schemas.microsoft.com/office/powerpoint/2010/main" val="1340772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89744" y="3618708"/>
            <a:ext cx="15423931" cy="4017968"/>
          </a:xfrm>
        </p:spPr>
        <p:txBody>
          <a:bodyPr anchor="b">
            <a:normAutofit/>
          </a:bodyPr>
          <a:lstStyle>
            <a:lvl1pPr algn="ctr">
              <a:defRPr sz="8818" b="0" cap="none"/>
            </a:lvl1pPr>
          </a:lstStyle>
          <a:p>
            <a:r>
              <a:rPr lang="en-US"/>
              <a:t>Click to edit Master title style</a:t>
            </a:r>
            <a:endParaRPr lang="en-US" dirty="0"/>
          </a:p>
        </p:txBody>
      </p:sp>
      <p:sp>
        <p:nvSpPr>
          <p:cNvPr id="3" name="Text Placeholder 2"/>
          <p:cNvSpPr>
            <a:spLocks noGrp="1"/>
          </p:cNvSpPr>
          <p:nvPr>
            <p:ph type="body" idx="1"/>
          </p:nvPr>
        </p:nvSpPr>
        <p:spPr>
          <a:xfrm>
            <a:off x="2989744" y="8233982"/>
            <a:ext cx="15423931" cy="2403079"/>
          </a:xfrm>
        </p:spPr>
        <p:txBody>
          <a:bodyPr anchor="t">
            <a:normAutofit/>
          </a:bodyPr>
          <a:lstStyle>
            <a:lvl1pPr marL="0" indent="0" algn="ctr">
              <a:buNone/>
              <a:defRPr sz="5291">
                <a:solidFill>
                  <a:schemeClr val="tx1"/>
                </a:solidFill>
              </a:defRPr>
            </a:lvl1pPr>
            <a:lvl2pPr marL="1007943" indent="0">
              <a:buNone/>
              <a:defRPr sz="3968">
                <a:solidFill>
                  <a:schemeClr val="tx1">
                    <a:tint val="75000"/>
                  </a:schemeClr>
                </a:solidFill>
              </a:defRPr>
            </a:lvl2pPr>
            <a:lvl3pPr marL="2015886" indent="0">
              <a:buNone/>
              <a:defRPr sz="3527">
                <a:solidFill>
                  <a:schemeClr val="tx1">
                    <a:tint val="75000"/>
                  </a:schemeClr>
                </a:solidFill>
              </a:defRPr>
            </a:lvl3pPr>
            <a:lvl4pPr marL="3023829" indent="0">
              <a:buNone/>
              <a:defRPr sz="3086">
                <a:solidFill>
                  <a:schemeClr val="tx1">
                    <a:tint val="75000"/>
                  </a:schemeClr>
                </a:solidFill>
              </a:defRPr>
            </a:lvl4pPr>
            <a:lvl5pPr marL="4031772" indent="0">
              <a:buNone/>
              <a:defRPr sz="3086">
                <a:solidFill>
                  <a:schemeClr val="tx1">
                    <a:tint val="75000"/>
                  </a:schemeClr>
                </a:solidFill>
              </a:defRPr>
            </a:lvl5pPr>
            <a:lvl6pPr marL="5039716" indent="0">
              <a:buNone/>
              <a:defRPr sz="3086">
                <a:solidFill>
                  <a:schemeClr val="tx1">
                    <a:tint val="75000"/>
                  </a:schemeClr>
                </a:solidFill>
              </a:defRPr>
            </a:lvl6pPr>
            <a:lvl7pPr marL="6047659" indent="0">
              <a:buNone/>
              <a:defRPr sz="3086">
                <a:solidFill>
                  <a:schemeClr val="tx1">
                    <a:tint val="75000"/>
                  </a:schemeClr>
                </a:solidFill>
              </a:defRPr>
            </a:lvl7pPr>
            <a:lvl8pPr marL="7055602" indent="0">
              <a:buNone/>
              <a:defRPr sz="3086">
                <a:solidFill>
                  <a:schemeClr val="tx1">
                    <a:tint val="75000"/>
                  </a:schemeClr>
                </a:solidFill>
              </a:defRPr>
            </a:lvl8pPr>
            <a:lvl9pPr marL="8063545" indent="0">
              <a:buNone/>
              <a:defRPr sz="3086">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0EBB0C4-6273-4C6E-B9BD-2EDC30F1CD52}" type="datetimeFigureOut">
              <a:rPr lang="en-US" smtClean="0"/>
              <a:t>12/11/2018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31" name="Straight Connector 30"/>
          <p:cNvCxnSpPr/>
          <p:nvPr/>
        </p:nvCxnSpPr>
        <p:spPr>
          <a:xfrm>
            <a:off x="2989747" y="7935326"/>
            <a:ext cx="15423929"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46064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2989744" y="5194681"/>
            <a:ext cx="15423931"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2752150" y="2017980"/>
            <a:ext cx="15899123" cy="2874544"/>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752150" y="5483284"/>
            <a:ext cx="7805023" cy="759999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62882" y="5483284"/>
            <a:ext cx="7805023" cy="759999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AB4D41-86C1-4908-B66A-0B50CEB3BF29}" type="datetimeFigureOut">
              <a:rPr lang="en-US" smtClean="0"/>
              <a:t>12/11/2018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1955301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2752155" y="5861081"/>
            <a:ext cx="7805023" cy="1270444"/>
          </a:xfrm>
        </p:spPr>
        <p:txBody>
          <a:bodyPr anchor="b">
            <a:noAutofit/>
          </a:bodyPr>
          <a:lstStyle>
            <a:lvl1pPr marL="0" indent="0">
              <a:buNone/>
              <a:defRPr sz="5291" b="0">
                <a:solidFill>
                  <a:schemeClr val="accent1"/>
                </a:solidFill>
              </a:defRPr>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US"/>
              <a:t>Edit Master text styles</a:t>
            </a:r>
          </a:p>
        </p:txBody>
      </p:sp>
      <p:sp>
        <p:nvSpPr>
          <p:cNvPr id="4" name="Content Placeholder 3"/>
          <p:cNvSpPr>
            <a:spLocks noGrp="1"/>
          </p:cNvSpPr>
          <p:nvPr>
            <p:ph sz="half" idx="2"/>
          </p:nvPr>
        </p:nvSpPr>
        <p:spPr>
          <a:xfrm>
            <a:off x="2752155" y="7150192"/>
            <a:ext cx="7805023" cy="59671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55118" y="5861081"/>
            <a:ext cx="7805023" cy="1270444"/>
          </a:xfrm>
        </p:spPr>
        <p:txBody>
          <a:bodyPr anchor="b">
            <a:noAutofit/>
          </a:bodyPr>
          <a:lstStyle>
            <a:lvl1pPr marL="0" indent="0">
              <a:buNone/>
              <a:defRPr sz="5291" b="0">
                <a:solidFill>
                  <a:schemeClr val="accent1"/>
                </a:solidFill>
              </a:defRPr>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US"/>
              <a:t>Edit Master text styles</a:t>
            </a:r>
          </a:p>
        </p:txBody>
      </p:sp>
      <p:sp>
        <p:nvSpPr>
          <p:cNvPr id="6" name="Content Placeholder 5"/>
          <p:cNvSpPr>
            <a:spLocks noGrp="1"/>
          </p:cNvSpPr>
          <p:nvPr>
            <p:ph sz="quarter" idx="4"/>
          </p:nvPr>
        </p:nvSpPr>
        <p:spPr>
          <a:xfrm>
            <a:off x="10855118" y="7150192"/>
            <a:ext cx="7805023" cy="59671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426E2C-56C1-4E0D-A793-0088A7FDD37E}" type="datetimeFigureOut">
              <a:rPr lang="en-US" smtClean="0"/>
              <a:t>12/11/2018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cxnSp>
        <p:nvCxnSpPr>
          <p:cNvPr id="41" name="Straight Connector 40"/>
          <p:cNvCxnSpPr/>
          <p:nvPr/>
        </p:nvCxnSpPr>
        <p:spPr>
          <a:xfrm>
            <a:off x="2989746" y="5191175"/>
            <a:ext cx="1542393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456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752149" y="2017980"/>
            <a:ext cx="15899125" cy="2874544"/>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C39B41-D8B5-4052-B551-9B5525EAA8B6}" type="datetimeFigureOut">
              <a:rPr lang="en-US" smtClean="0"/>
              <a:t>12/11/2018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cxnSp>
        <p:nvCxnSpPr>
          <p:cNvPr id="14" name="Straight Connector 13"/>
          <p:cNvCxnSpPr/>
          <p:nvPr/>
        </p:nvCxnSpPr>
        <p:spPr>
          <a:xfrm>
            <a:off x="2989746" y="5191175"/>
            <a:ext cx="1542393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3182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94136C-8742-45B2-AF27-D93DF72833A9}" type="datetimeFigureOut">
              <a:rPr lang="en-US" smtClean="0"/>
              <a:t>12/11/2018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1025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752148" y="3061203"/>
            <a:ext cx="5932408" cy="3023870"/>
          </a:xfrm>
        </p:spPr>
        <p:txBody>
          <a:bodyPr anchor="b">
            <a:normAutofit/>
          </a:bodyPr>
          <a:lstStyle>
            <a:lvl1pPr algn="ctr">
              <a:defRPr sz="5291" b="0"/>
            </a:lvl1pPr>
          </a:lstStyle>
          <a:p>
            <a:r>
              <a:rPr lang="en-US"/>
              <a:t>Click to edit Master title style</a:t>
            </a:r>
            <a:endParaRPr lang="en-US" dirty="0"/>
          </a:p>
        </p:txBody>
      </p:sp>
      <p:sp>
        <p:nvSpPr>
          <p:cNvPr id="3" name="Content Placeholder 2"/>
          <p:cNvSpPr>
            <a:spLocks noGrp="1"/>
          </p:cNvSpPr>
          <p:nvPr>
            <p:ph idx="1"/>
          </p:nvPr>
        </p:nvSpPr>
        <p:spPr>
          <a:xfrm>
            <a:off x="9634938" y="2165239"/>
            <a:ext cx="9016339" cy="1078887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752148" y="6682376"/>
            <a:ext cx="5932408" cy="5375778"/>
          </a:xfrm>
        </p:spPr>
        <p:txBody>
          <a:bodyPr anchor="t">
            <a:normAutofit/>
          </a:bodyPr>
          <a:lstStyle>
            <a:lvl1pPr marL="0" indent="0" algn="ctr">
              <a:buNone/>
              <a:defRPr sz="3527"/>
            </a:lvl1pPr>
            <a:lvl2pPr marL="1007943" indent="0">
              <a:buNone/>
              <a:defRPr sz="2646"/>
            </a:lvl2pPr>
            <a:lvl3pPr marL="2015886" indent="0">
              <a:buNone/>
              <a:defRPr sz="2205"/>
            </a:lvl3pPr>
            <a:lvl4pPr marL="3023829" indent="0">
              <a:buNone/>
              <a:defRPr sz="1984"/>
            </a:lvl4pPr>
            <a:lvl5pPr marL="4031772" indent="0">
              <a:buNone/>
              <a:defRPr sz="1984"/>
            </a:lvl5pPr>
            <a:lvl6pPr marL="5039716" indent="0">
              <a:buNone/>
              <a:defRPr sz="1984"/>
            </a:lvl6pPr>
            <a:lvl7pPr marL="6047659" indent="0">
              <a:buNone/>
              <a:defRPr sz="1984"/>
            </a:lvl7pPr>
            <a:lvl8pPr marL="7055602" indent="0">
              <a:buNone/>
              <a:defRPr sz="1984"/>
            </a:lvl8pPr>
            <a:lvl9pPr marL="8063545" indent="0">
              <a:buNone/>
              <a:defRPr sz="1984"/>
            </a:lvl9pPr>
          </a:lstStyle>
          <a:p>
            <a:pPr lvl="0"/>
            <a:r>
              <a:rPr lang="en-US"/>
              <a:t>Edit Master text styles</a:t>
            </a:r>
          </a:p>
        </p:txBody>
      </p:sp>
      <p:sp>
        <p:nvSpPr>
          <p:cNvPr id="5" name="Date Placeholder 4"/>
          <p:cNvSpPr>
            <a:spLocks noGrp="1"/>
          </p:cNvSpPr>
          <p:nvPr>
            <p:ph type="dt" sz="half" idx="10"/>
          </p:nvPr>
        </p:nvSpPr>
        <p:spPr/>
        <p:txBody>
          <a:bodyPr/>
          <a:lstStyle/>
          <a:p>
            <a:fld id="{32ABBEA6-7C60-4B02-AE87-00D78D8422AF}" type="datetimeFigureOut">
              <a:rPr lang="en-US" smtClean="0"/>
              <a:t>12/11/2018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6" name="Straight Connector 15"/>
          <p:cNvCxnSpPr/>
          <p:nvPr/>
        </p:nvCxnSpPr>
        <p:spPr>
          <a:xfrm>
            <a:off x="2989746" y="6421057"/>
            <a:ext cx="545720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2272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752148" y="4153152"/>
            <a:ext cx="8494056" cy="3023870"/>
          </a:xfrm>
        </p:spPr>
        <p:txBody>
          <a:bodyPr anchor="b">
            <a:normAutofit/>
          </a:bodyPr>
          <a:lstStyle>
            <a:lvl1pPr algn="ctr">
              <a:defRPr sz="5291"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12120826" y="2277235"/>
            <a:ext cx="6850671" cy="10564885"/>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3527"/>
            </a:lvl1pPr>
            <a:lvl2pPr marL="1007943" indent="0">
              <a:buNone/>
              <a:defRPr sz="3527"/>
            </a:lvl2pPr>
            <a:lvl3pPr marL="2015886" indent="0">
              <a:buNone/>
              <a:defRPr sz="3527"/>
            </a:lvl3pPr>
            <a:lvl4pPr marL="3023829" indent="0">
              <a:buNone/>
              <a:defRPr sz="3527"/>
            </a:lvl4pPr>
            <a:lvl5pPr marL="4031772" indent="0">
              <a:buNone/>
              <a:defRPr sz="3527"/>
            </a:lvl5pPr>
            <a:lvl6pPr marL="5039716" indent="0">
              <a:buNone/>
              <a:defRPr sz="3527"/>
            </a:lvl6pPr>
            <a:lvl7pPr marL="6047659" indent="0">
              <a:buNone/>
              <a:defRPr sz="3527"/>
            </a:lvl7pPr>
            <a:lvl8pPr marL="7055602" indent="0">
              <a:buNone/>
              <a:defRPr sz="3527"/>
            </a:lvl8pPr>
            <a:lvl9pPr marL="8063545" indent="0">
              <a:buNone/>
              <a:defRPr sz="3527"/>
            </a:lvl9pPr>
          </a:lstStyle>
          <a:p>
            <a:r>
              <a:rPr lang="en-US"/>
              <a:t>Click icon to add picture</a:t>
            </a:r>
            <a:endParaRPr lang="en-US" dirty="0"/>
          </a:p>
        </p:txBody>
      </p:sp>
      <p:sp>
        <p:nvSpPr>
          <p:cNvPr id="4" name="Text Placeholder 3"/>
          <p:cNvSpPr>
            <a:spLocks noGrp="1"/>
          </p:cNvSpPr>
          <p:nvPr>
            <p:ph type="body" sz="half" idx="2"/>
          </p:nvPr>
        </p:nvSpPr>
        <p:spPr>
          <a:xfrm>
            <a:off x="2752149" y="7177022"/>
            <a:ext cx="8494053" cy="4031827"/>
          </a:xfrm>
        </p:spPr>
        <p:txBody>
          <a:bodyPr anchor="t">
            <a:normAutofit/>
          </a:bodyPr>
          <a:lstStyle>
            <a:lvl1pPr marL="0" indent="0" algn="ctr">
              <a:buNone/>
              <a:defRPr sz="3527"/>
            </a:lvl1pPr>
            <a:lvl2pPr marL="1007943" indent="0">
              <a:buNone/>
              <a:defRPr sz="2646"/>
            </a:lvl2pPr>
            <a:lvl3pPr marL="2015886" indent="0">
              <a:buNone/>
              <a:defRPr sz="2205"/>
            </a:lvl3pPr>
            <a:lvl4pPr marL="3023829" indent="0">
              <a:buNone/>
              <a:defRPr sz="1984"/>
            </a:lvl4pPr>
            <a:lvl5pPr marL="4031772" indent="0">
              <a:buNone/>
              <a:defRPr sz="1984"/>
            </a:lvl5pPr>
            <a:lvl6pPr marL="5039716" indent="0">
              <a:buNone/>
              <a:defRPr sz="1984"/>
            </a:lvl6pPr>
            <a:lvl7pPr marL="6047659" indent="0">
              <a:buNone/>
              <a:defRPr sz="1984"/>
            </a:lvl7pPr>
            <a:lvl8pPr marL="7055602" indent="0">
              <a:buNone/>
              <a:defRPr sz="1984"/>
            </a:lvl8pPr>
            <a:lvl9pPr marL="8063545" indent="0">
              <a:buNone/>
              <a:defRPr sz="1984"/>
            </a:lvl9pPr>
          </a:lstStyle>
          <a:p>
            <a:pPr lvl="0"/>
            <a:r>
              <a:rPr lang="en-US"/>
              <a:t>Edit Master text styles</a:t>
            </a:r>
          </a:p>
        </p:txBody>
      </p:sp>
      <p:sp>
        <p:nvSpPr>
          <p:cNvPr id="5" name="Date Placeholder 4"/>
          <p:cNvSpPr>
            <a:spLocks noGrp="1"/>
          </p:cNvSpPr>
          <p:nvPr>
            <p:ph type="dt" sz="half" idx="10"/>
          </p:nvPr>
        </p:nvSpPr>
        <p:spPr/>
        <p:txBody>
          <a:bodyPr/>
          <a:lstStyle/>
          <a:p>
            <a:fld id="{C9CAD897-D46E-4AD2-BD9B-49DD3E640873}" type="datetimeFigureOut">
              <a:rPr lang="en-US" smtClean="0"/>
              <a:t>12/11/2018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77278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752150" y="10616207"/>
            <a:ext cx="15899123" cy="1249447"/>
          </a:xfrm>
        </p:spPr>
        <p:txBody>
          <a:bodyPr anchor="b">
            <a:normAutofit/>
          </a:bodyPr>
          <a:lstStyle>
            <a:lvl1pPr algn="ctr">
              <a:defRPr sz="5291"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99952" y="2277236"/>
            <a:ext cx="16583726" cy="7410353"/>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3527"/>
            </a:lvl1pPr>
            <a:lvl2pPr marL="1007943" indent="0">
              <a:buNone/>
              <a:defRPr sz="3527"/>
            </a:lvl2pPr>
            <a:lvl3pPr marL="2015886" indent="0">
              <a:buNone/>
              <a:defRPr sz="3527"/>
            </a:lvl3pPr>
            <a:lvl4pPr marL="3023829" indent="0">
              <a:buNone/>
              <a:defRPr sz="3527"/>
            </a:lvl4pPr>
            <a:lvl5pPr marL="4031772" indent="0">
              <a:buNone/>
              <a:defRPr sz="3527"/>
            </a:lvl5pPr>
            <a:lvl6pPr marL="5039716" indent="0">
              <a:buNone/>
              <a:defRPr sz="3527"/>
            </a:lvl6pPr>
            <a:lvl7pPr marL="6047659" indent="0">
              <a:buNone/>
              <a:defRPr sz="3527"/>
            </a:lvl7pPr>
            <a:lvl8pPr marL="7055602" indent="0">
              <a:buNone/>
              <a:defRPr sz="3527"/>
            </a:lvl8pPr>
            <a:lvl9pPr marL="8063545" indent="0">
              <a:buNone/>
              <a:defRPr sz="3527"/>
            </a:lvl9pPr>
          </a:lstStyle>
          <a:p>
            <a:r>
              <a:rPr lang="en-US"/>
              <a:t>Click icon to add picture</a:t>
            </a:r>
            <a:endParaRPr lang="en-US" dirty="0"/>
          </a:p>
        </p:txBody>
      </p:sp>
      <p:sp>
        <p:nvSpPr>
          <p:cNvPr id="4" name="Text Placeholder 3"/>
          <p:cNvSpPr>
            <a:spLocks noGrp="1"/>
          </p:cNvSpPr>
          <p:nvPr>
            <p:ph type="body" sz="half" idx="2"/>
          </p:nvPr>
        </p:nvSpPr>
        <p:spPr>
          <a:xfrm>
            <a:off x="2752150" y="11865654"/>
            <a:ext cx="15899123" cy="1088452"/>
          </a:xfrm>
        </p:spPr>
        <p:txBody>
          <a:bodyPr anchor="t">
            <a:normAutofit/>
          </a:bodyPr>
          <a:lstStyle>
            <a:lvl1pPr marL="0" indent="0" algn="ctr">
              <a:buNone/>
              <a:defRPr sz="3527"/>
            </a:lvl1pPr>
            <a:lvl2pPr marL="1007943" indent="0">
              <a:buNone/>
              <a:defRPr sz="2646"/>
            </a:lvl2pPr>
            <a:lvl3pPr marL="2015886" indent="0">
              <a:buNone/>
              <a:defRPr sz="2205"/>
            </a:lvl3pPr>
            <a:lvl4pPr marL="3023829" indent="0">
              <a:buNone/>
              <a:defRPr sz="1984"/>
            </a:lvl4pPr>
            <a:lvl5pPr marL="4031772" indent="0">
              <a:buNone/>
              <a:defRPr sz="1984"/>
            </a:lvl5pPr>
            <a:lvl6pPr marL="5039716" indent="0">
              <a:buNone/>
              <a:defRPr sz="1984"/>
            </a:lvl6pPr>
            <a:lvl7pPr marL="6047659" indent="0">
              <a:buNone/>
              <a:defRPr sz="1984"/>
            </a:lvl7pPr>
            <a:lvl8pPr marL="7055602" indent="0">
              <a:buNone/>
              <a:defRPr sz="1984"/>
            </a:lvl8pPr>
            <a:lvl9pPr marL="8063545" indent="0">
              <a:buNone/>
              <a:defRPr sz="1984"/>
            </a:lvl9pPr>
          </a:lstStyle>
          <a:p>
            <a:pPr lvl="0"/>
            <a:r>
              <a:rPr lang="en-US"/>
              <a:t>Edit Master text styles</a:t>
            </a:r>
          </a:p>
        </p:txBody>
      </p:sp>
      <p:sp>
        <p:nvSpPr>
          <p:cNvPr id="5" name="Date Placeholder 4"/>
          <p:cNvSpPr>
            <a:spLocks noGrp="1"/>
          </p:cNvSpPr>
          <p:nvPr>
            <p:ph type="dt" sz="half" idx="10"/>
          </p:nvPr>
        </p:nvSpPr>
        <p:spPr/>
        <p:txBody>
          <a:bodyPr/>
          <a:lstStyle/>
          <a:p>
            <a:fld id="{98624D31-43A5-475A-80CF-332C9F6DCF35}" type="datetimeFigureOut">
              <a:rPr lang="en-US" smtClean="0"/>
              <a:t>12/11/2018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65519782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752150" y="1999319"/>
            <a:ext cx="15899123" cy="6829634"/>
          </a:xfrm>
        </p:spPr>
        <p:txBody>
          <a:bodyPr anchor="ctr">
            <a:normAutofit/>
          </a:bodyPr>
          <a:lstStyle>
            <a:lvl1pPr algn="ctr">
              <a:defRPr sz="7055" b="0" cap="none"/>
            </a:lvl1pPr>
          </a:lstStyle>
          <a:p>
            <a:r>
              <a:rPr lang="en-US"/>
              <a:t>Click to edit Master title style</a:t>
            </a:r>
            <a:endParaRPr lang="en-US" dirty="0"/>
          </a:p>
        </p:txBody>
      </p:sp>
      <p:sp>
        <p:nvSpPr>
          <p:cNvPr id="3" name="Text Placeholder 2"/>
          <p:cNvSpPr>
            <a:spLocks noGrp="1"/>
          </p:cNvSpPr>
          <p:nvPr>
            <p:ph type="body" idx="1"/>
          </p:nvPr>
        </p:nvSpPr>
        <p:spPr>
          <a:xfrm>
            <a:off x="2752148" y="9426260"/>
            <a:ext cx="15899127" cy="3527853"/>
          </a:xfrm>
        </p:spPr>
        <p:txBody>
          <a:bodyPr anchor="ctr">
            <a:normAutofit/>
          </a:bodyPr>
          <a:lstStyle>
            <a:lvl1pPr marL="0" indent="0" algn="ctr">
              <a:buNone/>
              <a:defRPr sz="4409">
                <a:solidFill>
                  <a:schemeClr val="tx1"/>
                </a:solidFill>
              </a:defRPr>
            </a:lvl1pPr>
            <a:lvl2pPr marL="1007943" indent="0">
              <a:buNone/>
              <a:defRPr sz="3968">
                <a:solidFill>
                  <a:schemeClr val="tx1">
                    <a:tint val="75000"/>
                  </a:schemeClr>
                </a:solidFill>
              </a:defRPr>
            </a:lvl2pPr>
            <a:lvl3pPr marL="2015886" indent="0">
              <a:buNone/>
              <a:defRPr sz="3527">
                <a:solidFill>
                  <a:schemeClr val="tx1">
                    <a:tint val="75000"/>
                  </a:schemeClr>
                </a:solidFill>
              </a:defRPr>
            </a:lvl3pPr>
            <a:lvl4pPr marL="3023829" indent="0">
              <a:buNone/>
              <a:defRPr sz="3086">
                <a:solidFill>
                  <a:schemeClr val="tx1">
                    <a:tint val="75000"/>
                  </a:schemeClr>
                </a:solidFill>
              </a:defRPr>
            </a:lvl4pPr>
            <a:lvl5pPr marL="4031772" indent="0">
              <a:buNone/>
              <a:defRPr sz="3086">
                <a:solidFill>
                  <a:schemeClr val="tx1">
                    <a:tint val="75000"/>
                  </a:schemeClr>
                </a:solidFill>
              </a:defRPr>
            </a:lvl5pPr>
            <a:lvl6pPr marL="5039716" indent="0">
              <a:buNone/>
              <a:defRPr sz="3086">
                <a:solidFill>
                  <a:schemeClr val="tx1">
                    <a:tint val="75000"/>
                  </a:schemeClr>
                </a:solidFill>
              </a:defRPr>
            </a:lvl6pPr>
            <a:lvl7pPr marL="6047659" indent="0">
              <a:buNone/>
              <a:defRPr sz="3086">
                <a:solidFill>
                  <a:schemeClr val="tx1">
                    <a:tint val="75000"/>
                  </a:schemeClr>
                </a:solidFill>
              </a:defRPr>
            </a:lvl7pPr>
            <a:lvl8pPr marL="7055602" indent="0">
              <a:buNone/>
              <a:defRPr sz="3086">
                <a:solidFill>
                  <a:schemeClr val="tx1">
                    <a:tint val="75000"/>
                  </a:schemeClr>
                </a:solidFill>
              </a:defRPr>
            </a:lvl8pPr>
            <a:lvl9pPr marL="8063545" indent="0">
              <a:buNone/>
              <a:defRPr sz="3086">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12/11/2018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5" name="Straight Connector 14"/>
          <p:cNvCxnSpPr/>
          <p:nvPr/>
        </p:nvCxnSpPr>
        <p:spPr>
          <a:xfrm>
            <a:off x="2989745" y="9127605"/>
            <a:ext cx="1544940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71572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120393" y="2165237"/>
            <a:ext cx="14967251" cy="5226445"/>
          </a:xfrm>
        </p:spPr>
        <p:txBody>
          <a:bodyPr anchor="ctr">
            <a:normAutofit/>
          </a:bodyPr>
          <a:lstStyle>
            <a:lvl1pPr algn="ctr">
              <a:defRPr sz="7055"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3742134" y="7391681"/>
            <a:ext cx="13780554" cy="1437271"/>
          </a:xfrm>
        </p:spPr>
        <p:txBody>
          <a:bodyPr anchor="ctr">
            <a:normAutofit/>
          </a:bodyPr>
          <a:lstStyle>
            <a:lvl1pPr marL="0" indent="0" algn="r">
              <a:buFontTx/>
              <a:buNone/>
              <a:defRPr sz="3968"/>
            </a:lvl1pPr>
            <a:lvl2pPr marL="1007943" indent="0">
              <a:buFontTx/>
              <a:buNone/>
              <a:defRPr/>
            </a:lvl2pPr>
            <a:lvl3pPr marL="2015886" indent="0">
              <a:buFontTx/>
              <a:buNone/>
              <a:defRPr/>
            </a:lvl3pPr>
            <a:lvl4pPr marL="3023829" indent="0">
              <a:buFontTx/>
              <a:buNone/>
              <a:defRPr/>
            </a:lvl4pPr>
            <a:lvl5pPr marL="4031772" indent="0">
              <a:buFontTx/>
              <a:buNone/>
              <a:defRPr/>
            </a:lvl5pPr>
          </a:lstStyle>
          <a:p>
            <a:pPr lvl="0"/>
            <a:r>
              <a:rPr lang="en-US"/>
              <a:t>Edit Master text styles</a:t>
            </a:r>
          </a:p>
        </p:txBody>
      </p:sp>
      <p:sp>
        <p:nvSpPr>
          <p:cNvPr id="3" name="Text Placeholder 2"/>
          <p:cNvSpPr>
            <a:spLocks noGrp="1"/>
          </p:cNvSpPr>
          <p:nvPr>
            <p:ph type="body" idx="1"/>
          </p:nvPr>
        </p:nvSpPr>
        <p:spPr>
          <a:xfrm>
            <a:off x="2752143" y="9575590"/>
            <a:ext cx="15899132" cy="3378522"/>
          </a:xfrm>
        </p:spPr>
        <p:txBody>
          <a:bodyPr anchor="ctr">
            <a:normAutofit/>
          </a:bodyPr>
          <a:lstStyle>
            <a:lvl1pPr marL="0" indent="0" algn="ctr">
              <a:buNone/>
              <a:defRPr sz="4409">
                <a:solidFill>
                  <a:schemeClr val="tx1"/>
                </a:solidFill>
              </a:defRPr>
            </a:lvl1pPr>
            <a:lvl2pPr marL="1007943" indent="0">
              <a:buNone/>
              <a:defRPr sz="3968">
                <a:solidFill>
                  <a:schemeClr val="tx1">
                    <a:tint val="75000"/>
                  </a:schemeClr>
                </a:solidFill>
              </a:defRPr>
            </a:lvl2pPr>
            <a:lvl3pPr marL="2015886" indent="0">
              <a:buNone/>
              <a:defRPr sz="3527">
                <a:solidFill>
                  <a:schemeClr val="tx1">
                    <a:tint val="75000"/>
                  </a:schemeClr>
                </a:solidFill>
              </a:defRPr>
            </a:lvl3pPr>
            <a:lvl4pPr marL="3023829" indent="0">
              <a:buNone/>
              <a:defRPr sz="3086">
                <a:solidFill>
                  <a:schemeClr val="tx1">
                    <a:tint val="75000"/>
                  </a:schemeClr>
                </a:solidFill>
              </a:defRPr>
            </a:lvl4pPr>
            <a:lvl5pPr marL="4031772" indent="0">
              <a:buNone/>
              <a:defRPr sz="3086">
                <a:solidFill>
                  <a:schemeClr val="tx1">
                    <a:tint val="75000"/>
                  </a:schemeClr>
                </a:solidFill>
              </a:defRPr>
            </a:lvl5pPr>
            <a:lvl6pPr marL="5039716" indent="0">
              <a:buNone/>
              <a:defRPr sz="3086">
                <a:solidFill>
                  <a:schemeClr val="tx1">
                    <a:tint val="75000"/>
                  </a:schemeClr>
                </a:solidFill>
              </a:defRPr>
            </a:lvl6pPr>
            <a:lvl7pPr marL="6047659" indent="0">
              <a:buNone/>
              <a:defRPr sz="3086">
                <a:solidFill>
                  <a:schemeClr val="tx1">
                    <a:tint val="75000"/>
                  </a:schemeClr>
                </a:solidFill>
              </a:defRPr>
            </a:lvl7pPr>
            <a:lvl8pPr marL="7055602" indent="0">
              <a:buNone/>
              <a:defRPr sz="3086">
                <a:solidFill>
                  <a:schemeClr val="tx1">
                    <a:tint val="75000"/>
                  </a:schemeClr>
                </a:solidFill>
              </a:defRPr>
            </a:lvl8pPr>
            <a:lvl9pPr marL="8063545" indent="0">
              <a:buNone/>
              <a:defRPr sz="3086">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12/11/2018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14" name="TextBox 13"/>
          <p:cNvSpPr txBox="1"/>
          <p:nvPr/>
        </p:nvSpPr>
        <p:spPr>
          <a:xfrm>
            <a:off x="1987689" y="1995988"/>
            <a:ext cx="1069460" cy="1289214"/>
          </a:xfrm>
          <a:prstGeom prst="rect">
            <a:avLst/>
          </a:prstGeom>
        </p:spPr>
        <p:txBody>
          <a:bodyPr vert="horz" lIns="201591" tIns="100796" rIns="201591" bIns="100796" rtlCol="0" anchor="ctr">
            <a:noAutofit/>
          </a:bodyPr>
          <a:lstStyle/>
          <a:p>
            <a:pPr lvl="0"/>
            <a:r>
              <a:rPr lang="en-US" sz="15873" dirty="0">
                <a:solidFill>
                  <a:schemeClr val="tx1"/>
                </a:solidFill>
                <a:effectLst/>
              </a:rPr>
              <a:t>“</a:t>
            </a:r>
          </a:p>
        </p:txBody>
      </p:sp>
      <p:sp>
        <p:nvSpPr>
          <p:cNvPr id="15" name="TextBox 14"/>
          <p:cNvSpPr txBox="1"/>
          <p:nvPr/>
        </p:nvSpPr>
        <p:spPr>
          <a:xfrm>
            <a:off x="17851266" y="6234406"/>
            <a:ext cx="1069460" cy="1289214"/>
          </a:xfrm>
          <a:prstGeom prst="rect">
            <a:avLst/>
          </a:prstGeom>
        </p:spPr>
        <p:txBody>
          <a:bodyPr vert="horz" lIns="201591" tIns="100796" rIns="201591" bIns="100796" rtlCol="0" anchor="ctr">
            <a:noAutofit/>
          </a:bodyPr>
          <a:lstStyle/>
          <a:p>
            <a:pPr lvl="0" algn="r"/>
            <a:r>
              <a:rPr lang="en-US" sz="15873" dirty="0">
                <a:solidFill>
                  <a:schemeClr val="tx1"/>
                </a:solidFill>
                <a:effectLst/>
              </a:rPr>
              <a:t>”</a:t>
            </a:r>
          </a:p>
        </p:txBody>
      </p:sp>
      <p:cxnSp>
        <p:nvCxnSpPr>
          <p:cNvPr id="19" name="Straight Connector 18"/>
          <p:cNvCxnSpPr/>
          <p:nvPr/>
        </p:nvCxnSpPr>
        <p:spPr>
          <a:xfrm>
            <a:off x="2989746" y="9127605"/>
            <a:ext cx="1542393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4900673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752157" y="7294196"/>
            <a:ext cx="15899109" cy="3238160"/>
          </a:xfrm>
        </p:spPr>
        <p:txBody>
          <a:bodyPr anchor="b">
            <a:normAutofit/>
          </a:bodyPr>
          <a:lstStyle>
            <a:lvl1pPr algn="l">
              <a:defRPr sz="7055" b="0" cap="none"/>
            </a:lvl1pPr>
          </a:lstStyle>
          <a:p>
            <a:r>
              <a:rPr lang="en-US"/>
              <a:t>Click to edit Master title style</a:t>
            </a:r>
            <a:endParaRPr lang="en-US" dirty="0"/>
          </a:p>
        </p:txBody>
      </p:sp>
      <p:sp>
        <p:nvSpPr>
          <p:cNvPr id="3" name="Text Placeholder 2"/>
          <p:cNvSpPr>
            <a:spLocks noGrp="1"/>
          </p:cNvSpPr>
          <p:nvPr>
            <p:ph type="body" idx="1"/>
          </p:nvPr>
        </p:nvSpPr>
        <p:spPr>
          <a:xfrm>
            <a:off x="2752155" y="10532356"/>
            <a:ext cx="15899113" cy="1896863"/>
          </a:xfrm>
        </p:spPr>
        <p:txBody>
          <a:bodyPr anchor="t">
            <a:normAutofit/>
          </a:bodyPr>
          <a:lstStyle>
            <a:lvl1pPr marL="0" indent="0" algn="l">
              <a:buNone/>
              <a:defRPr sz="3968">
                <a:solidFill>
                  <a:schemeClr val="tx1"/>
                </a:solidFill>
              </a:defRPr>
            </a:lvl1pPr>
            <a:lvl2pPr marL="1007943" indent="0">
              <a:buNone/>
              <a:defRPr sz="3968">
                <a:solidFill>
                  <a:schemeClr val="tx1">
                    <a:tint val="75000"/>
                  </a:schemeClr>
                </a:solidFill>
              </a:defRPr>
            </a:lvl2pPr>
            <a:lvl3pPr marL="2015886" indent="0">
              <a:buNone/>
              <a:defRPr sz="3527">
                <a:solidFill>
                  <a:schemeClr val="tx1">
                    <a:tint val="75000"/>
                  </a:schemeClr>
                </a:solidFill>
              </a:defRPr>
            </a:lvl3pPr>
            <a:lvl4pPr marL="3023829" indent="0">
              <a:buNone/>
              <a:defRPr sz="3086">
                <a:solidFill>
                  <a:schemeClr val="tx1">
                    <a:tint val="75000"/>
                  </a:schemeClr>
                </a:solidFill>
              </a:defRPr>
            </a:lvl4pPr>
            <a:lvl5pPr marL="4031772" indent="0">
              <a:buNone/>
              <a:defRPr sz="3086">
                <a:solidFill>
                  <a:schemeClr val="tx1">
                    <a:tint val="75000"/>
                  </a:schemeClr>
                </a:solidFill>
              </a:defRPr>
            </a:lvl5pPr>
            <a:lvl6pPr marL="5039716" indent="0">
              <a:buNone/>
              <a:defRPr sz="3086">
                <a:solidFill>
                  <a:schemeClr val="tx1">
                    <a:tint val="75000"/>
                  </a:schemeClr>
                </a:solidFill>
              </a:defRPr>
            </a:lvl6pPr>
            <a:lvl7pPr marL="6047659" indent="0">
              <a:buNone/>
              <a:defRPr sz="3086">
                <a:solidFill>
                  <a:schemeClr val="tx1">
                    <a:tint val="75000"/>
                  </a:schemeClr>
                </a:solidFill>
              </a:defRPr>
            </a:lvl7pPr>
            <a:lvl8pPr marL="7055602" indent="0">
              <a:buNone/>
              <a:defRPr sz="3086">
                <a:solidFill>
                  <a:schemeClr val="tx1">
                    <a:tint val="75000"/>
                  </a:schemeClr>
                </a:solidFill>
              </a:defRPr>
            </a:lvl8pPr>
            <a:lvl9pPr marL="8063545" indent="0">
              <a:buNone/>
              <a:defRPr sz="3086">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12/11/2018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22962492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3295978" y="2165237"/>
            <a:ext cx="14791669" cy="4946457"/>
          </a:xfrm>
        </p:spPr>
        <p:txBody>
          <a:bodyPr anchor="ctr">
            <a:normAutofit/>
          </a:bodyPr>
          <a:lstStyle>
            <a:lvl1pPr algn="ctr">
              <a:defRPr sz="7055"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2752155" y="8023335"/>
            <a:ext cx="15899113" cy="1955436"/>
          </a:xfrm>
        </p:spPr>
        <p:txBody>
          <a:bodyPr anchor="b">
            <a:normAutofit/>
          </a:bodyPr>
          <a:lstStyle>
            <a:lvl1pPr marL="0" indent="0" algn="l">
              <a:spcBef>
                <a:spcPts val="0"/>
              </a:spcBef>
              <a:buNone/>
              <a:defRPr sz="4409">
                <a:solidFill>
                  <a:schemeClr val="tx1"/>
                </a:solidFill>
              </a:defRPr>
            </a:lvl1pPr>
            <a:lvl2pPr marL="1007943" indent="0">
              <a:buNone/>
              <a:defRPr sz="3968">
                <a:solidFill>
                  <a:schemeClr val="tx1">
                    <a:tint val="75000"/>
                  </a:schemeClr>
                </a:solidFill>
              </a:defRPr>
            </a:lvl2pPr>
            <a:lvl3pPr marL="2015886" indent="0">
              <a:buNone/>
              <a:defRPr sz="3527">
                <a:solidFill>
                  <a:schemeClr val="tx1">
                    <a:tint val="75000"/>
                  </a:schemeClr>
                </a:solidFill>
              </a:defRPr>
            </a:lvl3pPr>
            <a:lvl4pPr marL="3023829" indent="0">
              <a:buNone/>
              <a:defRPr sz="3086">
                <a:solidFill>
                  <a:schemeClr val="tx1">
                    <a:tint val="75000"/>
                  </a:schemeClr>
                </a:solidFill>
              </a:defRPr>
            </a:lvl4pPr>
            <a:lvl5pPr marL="4031772" indent="0">
              <a:buNone/>
              <a:defRPr sz="3086">
                <a:solidFill>
                  <a:schemeClr val="tx1">
                    <a:tint val="75000"/>
                  </a:schemeClr>
                </a:solidFill>
              </a:defRPr>
            </a:lvl5pPr>
            <a:lvl6pPr marL="5039716" indent="0">
              <a:buNone/>
              <a:defRPr sz="3086">
                <a:solidFill>
                  <a:schemeClr val="tx1">
                    <a:tint val="75000"/>
                  </a:schemeClr>
                </a:solidFill>
              </a:defRPr>
            </a:lvl6pPr>
            <a:lvl7pPr marL="6047659" indent="0">
              <a:buNone/>
              <a:defRPr sz="3086">
                <a:solidFill>
                  <a:schemeClr val="tx1">
                    <a:tint val="75000"/>
                  </a:schemeClr>
                </a:solidFill>
              </a:defRPr>
            </a:lvl7pPr>
            <a:lvl8pPr marL="7055602" indent="0">
              <a:buNone/>
              <a:defRPr sz="3086">
                <a:solidFill>
                  <a:schemeClr val="tx1">
                    <a:tint val="75000"/>
                  </a:schemeClr>
                </a:solidFill>
              </a:defRPr>
            </a:lvl8pPr>
            <a:lvl9pPr marL="8063545" indent="0">
              <a:buNone/>
              <a:defRPr sz="3086">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2752148" y="9986238"/>
            <a:ext cx="15899127" cy="2967872"/>
          </a:xfrm>
        </p:spPr>
        <p:txBody>
          <a:bodyPr anchor="t">
            <a:normAutofit/>
          </a:bodyPr>
          <a:lstStyle>
            <a:lvl1pPr marL="0" indent="0" algn="l">
              <a:buNone/>
              <a:defRPr sz="3527">
                <a:solidFill>
                  <a:schemeClr val="tx1"/>
                </a:solidFill>
              </a:defRPr>
            </a:lvl1pPr>
            <a:lvl2pPr marL="1007943" indent="0">
              <a:buNone/>
              <a:defRPr sz="3527">
                <a:solidFill>
                  <a:schemeClr val="tx1">
                    <a:tint val="75000"/>
                  </a:schemeClr>
                </a:solidFill>
              </a:defRPr>
            </a:lvl2pPr>
            <a:lvl3pPr marL="2015886" indent="0">
              <a:buNone/>
              <a:defRPr sz="3527">
                <a:solidFill>
                  <a:schemeClr val="tx1">
                    <a:tint val="75000"/>
                  </a:schemeClr>
                </a:solidFill>
              </a:defRPr>
            </a:lvl3pPr>
            <a:lvl4pPr marL="3023829" indent="0">
              <a:buNone/>
              <a:defRPr sz="3086">
                <a:solidFill>
                  <a:schemeClr val="tx1">
                    <a:tint val="75000"/>
                  </a:schemeClr>
                </a:solidFill>
              </a:defRPr>
            </a:lvl4pPr>
            <a:lvl5pPr marL="4031772" indent="0">
              <a:buNone/>
              <a:defRPr sz="3086">
                <a:solidFill>
                  <a:schemeClr val="tx1">
                    <a:tint val="75000"/>
                  </a:schemeClr>
                </a:solidFill>
              </a:defRPr>
            </a:lvl5pPr>
            <a:lvl6pPr marL="5039716" indent="0">
              <a:buNone/>
              <a:defRPr sz="3086">
                <a:solidFill>
                  <a:schemeClr val="tx1">
                    <a:tint val="75000"/>
                  </a:schemeClr>
                </a:solidFill>
              </a:defRPr>
            </a:lvl6pPr>
            <a:lvl7pPr marL="6047659" indent="0">
              <a:buNone/>
              <a:defRPr sz="3086">
                <a:solidFill>
                  <a:schemeClr val="tx1">
                    <a:tint val="75000"/>
                  </a:schemeClr>
                </a:solidFill>
              </a:defRPr>
            </a:lvl7pPr>
            <a:lvl8pPr marL="7055602" indent="0">
              <a:buNone/>
              <a:defRPr sz="3086">
                <a:solidFill>
                  <a:schemeClr val="tx1">
                    <a:tint val="75000"/>
                  </a:schemeClr>
                </a:solidFill>
              </a:defRPr>
            </a:lvl8pPr>
            <a:lvl9pPr marL="8063545" indent="0">
              <a:buNone/>
              <a:defRPr sz="3086">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12/11/2018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12" name="TextBox 11"/>
          <p:cNvSpPr txBox="1"/>
          <p:nvPr/>
        </p:nvSpPr>
        <p:spPr>
          <a:xfrm>
            <a:off x="2053381" y="1977322"/>
            <a:ext cx="1069460" cy="1289214"/>
          </a:xfrm>
          <a:prstGeom prst="rect">
            <a:avLst/>
          </a:prstGeom>
        </p:spPr>
        <p:txBody>
          <a:bodyPr vert="horz" lIns="201591" tIns="100796" rIns="201591" bIns="100796" rtlCol="0" anchor="ctr">
            <a:noAutofit/>
          </a:bodyPr>
          <a:lstStyle/>
          <a:p>
            <a:pPr lvl="0"/>
            <a:r>
              <a:rPr lang="en-US" sz="17637" dirty="0">
                <a:solidFill>
                  <a:schemeClr val="tx1"/>
                </a:solidFill>
                <a:effectLst/>
              </a:rPr>
              <a:t>“</a:t>
            </a:r>
          </a:p>
        </p:txBody>
      </p:sp>
      <p:sp>
        <p:nvSpPr>
          <p:cNvPr id="13" name="TextBox 12"/>
          <p:cNvSpPr txBox="1"/>
          <p:nvPr/>
        </p:nvSpPr>
        <p:spPr>
          <a:xfrm>
            <a:off x="17889368" y="5749075"/>
            <a:ext cx="1069460" cy="1289214"/>
          </a:xfrm>
          <a:prstGeom prst="rect">
            <a:avLst/>
          </a:prstGeom>
        </p:spPr>
        <p:txBody>
          <a:bodyPr vert="horz" lIns="201591" tIns="100796" rIns="201591" bIns="100796" rtlCol="0" anchor="ctr">
            <a:noAutofit/>
          </a:bodyPr>
          <a:lstStyle/>
          <a:p>
            <a:pPr lvl="0" algn="r"/>
            <a:r>
              <a:rPr lang="en-US" sz="17637" dirty="0">
                <a:solidFill>
                  <a:schemeClr val="tx1"/>
                </a:solidFill>
                <a:effectLst/>
              </a:rPr>
              <a:t>”</a:t>
            </a:r>
          </a:p>
        </p:txBody>
      </p:sp>
      <p:cxnSp>
        <p:nvCxnSpPr>
          <p:cNvPr id="26" name="Straight Connector 25"/>
          <p:cNvCxnSpPr/>
          <p:nvPr/>
        </p:nvCxnSpPr>
        <p:spPr>
          <a:xfrm>
            <a:off x="2989746" y="7559675"/>
            <a:ext cx="1542393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3823602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752148" y="2165236"/>
            <a:ext cx="15899123" cy="5058450"/>
          </a:xfrm>
        </p:spPr>
        <p:txBody>
          <a:bodyPr vert="horz" lIns="91440" tIns="45720" rIns="91440" bIns="45720" rtlCol="0" anchor="ctr">
            <a:normAutofit/>
          </a:bodyPr>
          <a:lstStyle>
            <a:lvl1pPr>
              <a:defRPr lang="en-US" sz="7055" b="0" dirty="0"/>
            </a:lvl1pPr>
          </a:lstStyle>
          <a:p>
            <a:pPr marL="0" lvl="0"/>
            <a:r>
              <a:rPr lang="en-US"/>
              <a:t>Click to edit Master title style</a:t>
            </a:r>
            <a:endParaRPr lang="en-US" dirty="0"/>
          </a:p>
        </p:txBody>
      </p:sp>
      <p:sp>
        <p:nvSpPr>
          <p:cNvPr id="17" name="Text Placeholder 2"/>
          <p:cNvSpPr>
            <a:spLocks noGrp="1"/>
          </p:cNvSpPr>
          <p:nvPr>
            <p:ph type="body" idx="13"/>
          </p:nvPr>
        </p:nvSpPr>
        <p:spPr>
          <a:xfrm>
            <a:off x="2752155" y="7862062"/>
            <a:ext cx="15899113" cy="1995754"/>
          </a:xfrm>
        </p:spPr>
        <p:txBody>
          <a:bodyPr anchor="b">
            <a:normAutofit/>
          </a:bodyPr>
          <a:lstStyle>
            <a:lvl1pPr marL="0" indent="0" algn="l">
              <a:spcBef>
                <a:spcPts val="0"/>
              </a:spcBef>
              <a:buNone/>
              <a:defRPr sz="4409">
                <a:solidFill>
                  <a:schemeClr val="tx1"/>
                </a:solidFill>
              </a:defRPr>
            </a:lvl1pPr>
            <a:lvl2pPr marL="1007943" indent="0">
              <a:buNone/>
              <a:defRPr sz="3968">
                <a:solidFill>
                  <a:schemeClr val="tx1">
                    <a:tint val="75000"/>
                  </a:schemeClr>
                </a:solidFill>
              </a:defRPr>
            </a:lvl2pPr>
            <a:lvl3pPr marL="2015886" indent="0">
              <a:buNone/>
              <a:defRPr sz="3527">
                <a:solidFill>
                  <a:schemeClr val="tx1">
                    <a:tint val="75000"/>
                  </a:schemeClr>
                </a:solidFill>
              </a:defRPr>
            </a:lvl3pPr>
            <a:lvl4pPr marL="3023829" indent="0">
              <a:buNone/>
              <a:defRPr sz="3086">
                <a:solidFill>
                  <a:schemeClr val="tx1">
                    <a:tint val="75000"/>
                  </a:schemeClr>
                </a:solidFill>
              </a:defRPr>
            </a:lvl4pPr>
            <a:lvl5pPr marL="4031772" indent="0">
              <a:buNone/>
              <a:defRPr sz="3086">
                <a:solidFill>
                  <a:schemeClr val="tx1">
                    <a:tint val="75000"/>
                  </a:schemeClr>
                </a:solidFill>
              </a:defRPr>
            </a:lvl5pPr>
            <a:lvl6pPr marL="5039716" indent="0">
              <a:buNone/>
              <a:defRPr sz="3086">
                <a:solidFill>
                  <a:schemeClr val="tx1">
                    <a:tint val="75000"/>
                  </a:schemeClr>
                </a:solidFill>
              </a:defRPr>
            </a:lvl6pPr>
            <a:lvl7pPr marL="6047659" indent="0">
              <a:buNone/>
              <a:defRPr sz="3086">
                <a:solidFill>
                  <a:schemeClr val="tx1">
                    <a:tint val="75000"/>
                  </a:schemeClr>
                </a:solidFill>
              </a:defRPr>
            </a:lvl7pPr>
            <a:lvl8pPr marL="7055602" indent="0">
              <a:buNone/>
              <a:defRPr sz="3086">
                <a:solidFill>
                  <a:schemeClr val="tx1">
                    <a:tint val="75000"/>
                  </a:schemeClr>
                </a:solidFill>
              </a:defRPr>
            </a:lvl8pPr>
            <a:lvl9pPr marL="8063545" indent="0">
              <a:buNone/>
              <a:defRPr sz="3086">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2752150" y="9855577"/>
            <a:ext cx="15899123" cy="3098534"/>
          </a:xfrm>
        </p:spPr>
        <p:txBody>
          <a:bodyPr anchor="t">
            <a:normAutofit/>
          </a:bodyPr>
          <a:lstStyle>
            <a:lvl1pPr marL="0" indent="0" algn="l">
              <a:buNone/>
              <a:defRPr sz="3527">
                <a:solidFill>
                  <a:schemeClr val="tx1"/>
                </a:solidFill>
              </a:defRPr>
            </a:lvl1pPr>
            <a:lvl2pPr marL="1007943" indent="0">
              <a:buNone/>
              <a:defRPr sz="3527">
                <a:solidFill>
                  <a:schemeClr val="tx1">
                    <a:tint val="75000"/>
                  </a:schemeClr>
                </a:solidFill>
              </a:defRPr>
            </a:lvl2pPr>
            <a:lvl3pPr marL="2015886" indent="0">
              <a:buNone/>
              <a:defRPr sz="3527">
                <a:solidFill>
                  <a:schemeClr val="tx1">
                    <a:tint val="75000"/>
                  </a:schemeClr>
                </a:solidFill>
              </a:defRPr>
            </a:lvl3pPr>
            <a:lvl4pPr marL="3023829" indent="0">
              <a:buNone/>
              <a:defRPr sz="3086">
                <a:solidFill>
                  <a:schemeClr val="tx1">
                    <a:tint val="75000"/>
                  </a:schemeClr>
                </a:solidFill>
              </a:defRPr>
            </a:lvl4pPr>
            <a:lvl5pPr marL="4031772" indent="0">
              <a:buNone/>
              <a:defRPr sz="3086">
                <a:solidFill>
                  <a:schemeClr val="tx1">
                    <a:tint val="75000"/>
                  </a:schemeClr>
                </a:solidFill>
              </a:defRPr>
            </a:lvl5pPr>
            <a:lvl6pPr marL="5039716" indent="0">
              <a:buNone/>
              <a:defRPr sz="3086">
                <a:solidFill>
                  <a:schemeClr val="tx1">
                    <a:tint val="75000"/>
                  </a:schemeClr>
                </a:solidFill>
              </a:defRPr>
            </a:lvl6pPr>
            <a:lvl7pPr marL="6047659" indent="0">
              <a:buNone/>
              <a:defRPr sz="3086">
                <a:solidFill>
                  <a:schemeClr val="tx1">
                    <a:tint val="75000"/>
                  </a:schemeClr>
                </a:solidFill>
              </a:defRPr>
            </a:lvl7pPr>
            <a:lvl8pPr marL="7055602" indent="0">
              <a:buNone/>
              <a:defRPr sz="3086">
                <a:solidFill>
                  <a:schemeClr val="tx1">
                    <a:tint val="75000"/>
                  </a:schemeClr>
                </a:solidFill>
              </a:defRPr>
            </a:lvl8pPr>
            <a:lvl9pPr marL="8063545" indent="0">
              <a:buNone/>
              <a:defRPr sz="3086">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12/11/2018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5" name="Straight Connector 14"/>
          <p:cNvCxnSpPr/>
          <p:nvPr/>
        </p:nvCxnSpPr>
        <p:spPr>
          <a:xfrm>
            <a:off x="2989754" y="7559675"/>
            <a:ext cx="1544939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405482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752148" y="5489827"/>
            <a:ext cx="15899127" cy="7464287"/>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2D6473-DF6D-4702-B328-E0DD40540A4E}" type="datetimeFigureOut">
              <a:rPr lang="en-US" smtClean="0"/>
              <a:t>12/11/2018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14" name="Straight Connector 13"/>
          <p:cNvCxnSpPr/>
          <p:nvPr/>
        </p:nvCxnSpPr>
        <p:spPr>
          <a:xfrm>
            <a:off x="2989746" y="5191175"/>
            <a:ext cx="154493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37872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865331" y="1999320"/>
            <a:ext cx="3785935" cy="1095479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752153" y="1999320"/>
            <a:ext cx="11495123" cy="10954789"/>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6F7E3A-B166-407D-9866-32884E7D5B37}" type="datetimeFigureOut">
              <a:rPr lang="en-US" smtClean="0"/>
              <a:t>12/11/2018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14" name="Straight Connector 13"/>
          <p:cNvCxnSpPr/>
          <p:nvPr/>
        </p:nvCxnSpPr>
        <p:spPr>
          <a:xfrm>
            <a:off x="14605390" y="1999320"/>
            <a:ext cx="0" cy="10954789"/>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3725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1"/>
            <a:ext cx="21383625" cy="15119352"/>
            <a:chOff x="0" y="0"/>
            <a:chExt cx="9144000" cy="6858001"/>
          </a:xfrm>
        </p:grpSpPr>
        <p:pic>
          <p:nvPicPr>
            <p:cNvPr id="8" name="Picture 7" descr="S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rot="5400000">
              <a:off x="4221675" y="39689"/>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rot="5400000">
              <a:off x="4221675" y="6211888"/>
              <a:ext cx="685800" cy="606425"/>
            </a:xfrm>
            <a:prstGeom prst="rect">
              <a:avLst/>
            </a:prstGeom>
          </p:spPr>
        </p:pic>
      </p:grpSp>
      <p:sp>
        <p:nvSpPr>
          <p:cNvPr id="2" name="Title Placeholder 1"/>
          <p:cNvSpPr>
            <a:spLocks noGrp="1"/>
          </p:cNvSpPr>
          <p:nvPr>
            <p:ph type="title"/>
          </p:nvPr>
        </p:nvSpPr>
        <p:spPr>
          <a:xfrm>
            <a:off x="2752150" y="2017980"/>
            <a:ext cx="15899123" cy="2874544"/>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752148" y="5489827"/>
            <a:ext cx="15899127" cy="7594942"/>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865339" y="13140767"/>
            <a:ext cx="2685308" cy="615974"/>
          </a:xfrm>
          <a:prstGeom prst="rect">
            <a:avLst/>
          </a:prstGeom>
        </p:spPr>
        <p:txBody>
          <a:bodyPr vert="horz" lIns="91440" tIns="45720" rIns="91440" bIns="45720" rtlCol="0" anchor="ctr"/>
          <a:lstStyle>
            <a:lvl1pPr algn="r">
              <a:defRPr sz="2205" b="0" i="0">
                <a:solidFill>
                  <a:schemeClr val="tx1"/>
                </a:solidFill>
                <a:effectLst/>
                <a:latin typeface="+mn-lt"/>
              </a:defRPr>
            </a:lvl1pPr>
          </a:lstStyle>
          <a:p>
            <a:fld id="{98624D31-43A5-475A-80CF-332C9F6DCF35}" type="datetimeFigureOut">
              <a:rPr lang="en-US" smtClean="0"/>
              <a:t>12/11/2018</a:t>
            </a:fld>
            <a:endParaRPr lang="en-US" dirty="0"/>
          </a:p>
        </p:txBody>
      </p:sp>
      <p:sp>
        <p:nvSpPr>
          <p:cNvPr id="5" name="Footer Placeholder 4"/>
          <p:cNvSpPr>
            <a:spLocks noGrp="1"/>
          </p:cNvSpPr>
          <p:nvPr>
            <p:ph type="ftr" sz="quarter" idx="3"/>
          </p:nvPr>
        </p:nvSpPr>
        <p:spPr>
          <a:xfrm>
            <a:off x="2752149" y="13140767"/>
            <a:ext cx="11937476" cy="615974"/>
          </a:xfrm>
          <a:prstGeom prst="rect">
            <a:avLst/>
          </a:prstGeom>
        </p:spPr>
        <p:txBody>
          <a:bodyPr vert="horz" lIns="91440" tIns="45720" rIns="91440" bIns="45720" rtlCol="0" anchor="ctr"/>
          <a:lstStyle>
            <a:lvl1pPr algn="l">
              <a:defRPr sz="2205"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7726358" y="13140767"/>
            <a:ext cx="924917" cy="615974"/>
          </a:xfrm>
          <a:prstGeom prst="rect">
            <a:avLst/>
          </a:prstGeom>
        </p:spPr>
        <p:txBody>
          <a:bodyPr vert="horz" lIns="91440" tIns="45720" rIns="91440" bIns="45720" rtlCol="0" anchor="ctr"/>
          <a:lstStyle>
            <a:lvl1pPr algn="r">
              <a:defRPr sz="2205" b="0" i="0">
                <a:solidFill>
                  <a:schemeClr val="tx1"/>
                </a:solidFill>
                <a:effectLst/>
                <a:latin typeface="+mn-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24861718"/>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 id="2147483711" r:id="rId14"/>
    <p:sldLayoutId id="2147483712" r:id="rId15"/>
    <p:sldLayoutId id="2147483713" r:id="rId16"/>
    <p:sldLayoutId id="2147483714" r:id="rId17"/>
  </p:sldLayoutIdLst>
  <p:hf sldNum="0" hdr="0" ftr="0" dt="0"/>
  <p:txStyles>
    <p:titleStyle>
      <a:lvl1pPr algn="ctr" defTabSz="1007943" rtl="0" eaLnBrk="1" latinLnBrk="0" hangingPunct="1">
        <a:spcBef>
          <a:spcPct val="0"/>
        </a:spcBef>
        <a:buNone/>
        <a:defRPr sz="8818"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629964" indent="-629964" algn="l" defTabSz="1007943" rtl="0" eaLnBrk="1" latinLnBrk="0" hangingPunct="1">
        <a:spcBef>
          <a:spcPct val="20000"/>
        </a:spcBef>
        <a:spcAft>
          <a:spcPts val="1323"/>
        </a:spcAft>
        <a:buClr>
          <a:schemeClr val="accent1"/>
        </a:buClr>
        <a:buSzPct val="115000"/>
        <a:buFont typeface="Arial"/>
        <a:buChar char="•"/>
        <a:defRPr sz="5291" kern="1200" cap="none">
          <a:solidFill>
            <a:schemeClr val="tx1">
              <a:lumMod val="85000"/>
              <a:lumOff val="15000"/>
            </a:schemeClr>
          </a:solidFill>
          <a:effectLst/>
          <a:latin typeface="+mn-lt"/>
          <a:ea typeface="+mn-ea"/>
          <a:cs typeface="+mn-cs"/>
        </a:defRPr>
      </a:lvl1pPr>
      <a:lvl2pPr marL="1637908" indent="-629964" algn="l" defTabSz="1007943" rtl="0" eaLnBrk="1" latinLnBrk="0" hangingPunct="1">
        <a:spcBef>
          <a:spcPct val="20000"/>
        </a:spcBef>
        <a:spcAft>
          <a:spcPts val="1323"/>
        </a:spcAft>
        <a:buClr>
          <a:schemeClr val="accent1"/>
        </a:buClr>
        <a:buSzPct val="115000"/>
        <a:buFont typeface="Arial"/>
        <a:buChar char="•"/>
        <a:defRPr sz="4409" kern="1200" cap="none">
          <a:solidFill>
            <a:schemeClr val="tx1">
              <a:lumMod val="85000"/>
              <a:lumOff val="15000"/>
            </a:schemeClr>
          </a:solidFill>
          <a:effectLst/>
          <a:latin typeface="+mn-lt"/>
          <a:ea typeface="+mn-ea"/>
          <a:cs typeface="+mn-cs"/>
        </a:defRPr>
      </a:lvl2pPr>
      <a:lvl3pPr marL="2645851" indent="-629964" algn="l" defTabSz="1007943" rtl="0" eaLnBrk="1" latinLnBrk="0" hangingPunct="1">
        <a:spcBef>
          <a:spcPct val="20000"/>
        </a:spcBef>
        <a:spcAft>
          <a:spcPts val="1323"/>
        </a:spcAft>
        <a:buClr>
          <a:schemeClr val="accent1"/>
        </a:buClr>
        <a:buSzPct val="115000"/>
        <a:buFont typeface="Arial"/>
        <a:buChar char="•"/>
        <a:defRPr sz="3968" kern="1200" cap="none">
          <a:solidFill>
            <a:schemeClr val="tx1">
              <a:lumMod val="85000"/>
              <a:lumOff val="15000"/>
            </a:schemeClr>
          </a:solidFill>
          <a:effectLst/>
          <a:latin typeface="+mn-lt"/>
          <a:ea typeface="+mn-ea"/>
          <a:cs typeface="+mn-cs"/>
        </a:defRPr>
      </a:lvl3pPr>
      <a:lvl4pPr marL="3401808" indent="-377979" algn="l" defTabSz="1007943" rtl="0" eaLnBrk="1" latinLnBrk="0" hangingPunct="1">
        <a:spcBef>
          <a:spcPct val="20000"/>
        </a:spcBef>
        <a:spcAft>
          <a:spcPts val="1323"/>
        </a:spcAft>
        <a:buClr>
          <a:schemeClr val="accent1"/>
        </a:buClr>
        <a:buSzPct val="115000"/>
        <a:buFont typeface="Arial"/>
        <a:buChar char="•"/>
        <a:defRPr sz="3527" kern="1200" cap="none">
          <a:solidFill>
            <a:schemeClr val="tx1">
              <a:lumMod val="85000"/>
              <a:lumOff val="15000"/>
            </a:schemeClr>
          </a:solidFill>
          <a:effectLst/>
          <a:latin typeface="+mn-lt"/>
          <a:ea typeface="+mn-ea"/>
          <a:cs typeface="+mn-cs"/>
        </a:defRPr>
      </a:lvl4pPr>
      <a:lvl5pPr marL="4409751" indent="-377979" algn="l" defTabSz="1007943" rtl="0" eaLnBrk="1" latinLnBrk="0" hangingPunct="1">
        <a:spcBef>
          <a:spcPct val="20000"/>
        </a:spcBef>
        <a:spcAft>
          <a:spcPts val="1323"/>
        </a:spcAft>
        <a:buClr>
          <a:schemeClr val="accent1"/>
        </a:buClr>
        <a:buSzPct val="115000"/>
        <a:buFont typeface="Arial"/>
        <a:buChar char="•"/>
        <a:defRPr sz="3086" kern="1200" cap="none">
          <a:solidFill>
            <a:schemeClr val="tx1">
              <a:lumMod val="85000"/>
              <a:lumOff val="15000"/>
            </a:schemeClr>
          </a:solidFill>
          <a:effectLst/>
          <a:latin typeface="+mn-lt"/>
          <a:ea typeface="+mn-ea"/>
          <a:cs typeface="+mn-cs"/>
        </a:defRPr>
      </a:lvl5pPr>
      <a:lvl6pPr marL="5543687" indent="-503972" algn="l" defTabSz="1007943" rtl="0" eaLnBrk="1" latinLnBrk="0" hangingPunct="1">
        <a:spcBef>
          <a:spcPct val="20000"/>
        </a:spcBef>
        <a:spcAft>
          <a:spcPts val="1323"/>
        </a:spcAft>
        <a:buClr>
          <a:schemeClr val="accent1"/>
        </a:buClr>
        <a:buSzPct val="115000"/>
        <a:buFont typeface="Arial"/>
        <a:buChar char="•"/>
        <a:defRPr sz="3086" kern="1200" cap="none">
          <a:solidFill>
            <a:schemeClr val="tx1">
              <a:lumMod val="85000"/>
              <a:lumOff val="15000"/>
            </a:schemeClr>
          </a:solidFill>
          <a:effectLst/>
          <a:latin typeface="+mn-lt"/>
          <a:ea typeface="+mn-ea"/>
          <a:cs typeface="+mn-cs"/>
        </a:defRPr>
      </a:lvl6pPr>
      <a:lvl7pPr marL="6551630" indent="-503972" algn="l" defTabSz="1007943" rtl="0" eaLnBrk="1" latinLnBrk="0" hangingPunct="1">
        <a:spcBef>
          <a:spcPct val="20000"/>
        </a:spcBef>
        <a:spcAft>
          <a:spcPts val="1323"/>
        </a:spcAft>
        <a:buClr>
          <a:schemeClr val="accent1"/>
        </a:buClr>
        <a:buSzPct val="115000"/>
        <a:buFont typeface="Arial"/>
        <a:buChar char="•"/>
        <a:defRPr sz="3086" kern="1200" cap="none">
          <a:solidFill>
            <a:schemeClr val="tx1">
              <a:lumMod val="85000"/>
              <a:lumOff val="15000"/>
            </a:schemeClr>
          </a:solidFill>
          <a:effectLst/>
          <a:latin typeface="+mn-lt"/>
          <a:ea typeface="+mn-ea"/>
          <a:cs typeface="+mn-cs"/>
        </a:defRPr>
      </a:lvl7pPr>
      <a:lvl8pPr marL="7559573" indent="-503972" algn="l" defTabSz="1007943" rtl="0" eaLnBrk="1" latinLnBrk="0" hangingPunct="1">
        <a:spcBef>
          <a:spcPct val="20000"/>
        </a:spcBef>
        <a:spcAft>
          <a:spcPts val="1323"/>
        </a:spcAft>
        <a:buClr>
          <a:schemeClr val="accent1"/>
        </a:buClr>
        <a:buSzPct val="115000"/>
        <a:buFont typeface="Arial"/>
        <a:buChar char="•"/>
        <a:defRPr sz="3086" kern="1200" cap="none">
          <a:solidFill>
            <a:schemeClr val="tx1">
              <a:lumMod val="85000"/>
              <a:lumOff val="15000"/>
            </a:schemeClr>
          </a:solidFill>
          <a:effectLst/>
          <a:latin typeface="+mn-lt"/>
          <a:ea typeface="+mn-ea"/>
          <a:cs typeface="+mn-cs"/>
        </a:defRPr>
      </a:lvl8pPr>
      <a:lvl9pPr marL="8567517" indent="-503972" algn="l" defTabSz="1007943" rtl="0" eaLnBrk="1" latinLnBrk="0" hangingPunct="1">
        <a:spcBef>
          <a:spcPct val="20000"/>
        </a:spcBef>
        <a:spcAft>
          <a:spcPts val="1323"/>
        </a:spcAft>
        <a:buClr>
          <a:schemeClr val="accent1"/>
        </a:buClr>
        <a:buSzPct val="115000"/>
        <a:buFont typeface="Arial"/>
        <a:buChar char="•"/>
        <a:defRPr sz="3086" kern="1200" cap="none">
          <a:solidFill>
            <a:schemeClr val="tx1">
              <a:lumMod val="85000"/>
              <a:lumOff val="15000"/>
            </a:schemeClr>
          </a:solidFill>
          <a:effectLst/>
          <a:latin typeface="+mn-lt"/>
          <a:ea typeface="+mn-ea"/>
          <a:cs typeface="+mn-cs"/>
        </a:defRPr>
      </a:lvl9pPr>
    </p:bodyStyle>
    <p:otherStyle>
      <a:defPPr>
        <a:defRPr lang="en-US"/>
      </a:defPPr>
      <a:lvl1pPr marL="0" algn="l" defTabSz="1007943" rtl="0" eaLnBrk="1" latinLnBrk="0" hangingPunct="1">
        <a:defRPr sz="3968" kern="1200">
          <a:solidFill>
            <a:schemeClr val="tx1"/>
          </a:solidFill>
          <a:latin typeface="+mn-lt"/>
          <a:ea typeface="+mn-ea"/>
          <a:cs typeface="+mn-cs"/>
        </a:defRPr>
      </a:lvl1pPr>
      <a:lvl2pPr marL="1007943" algn="l" defTabSz="1007943" rtl="0" eaLnBrk="1" latinLnBrk="0" hangingPunct="1">
        <a:defRPr sz="3968" kern="1200">
          <a:solidFill>
            <a:schemeClr val="tx1"/>
          </a:solidFill>
          <a:latin typeface="+mn-lt"/>
          <a:ea typeface="+mn-ea"/>
          <a:cs typeface="+mn-cs"/>
        </a:defRPr>
      </a:lvl2pPr>
      <a:lvl3pPr marL="2015886" algn="l" defTabSz="1007943" rtl="0" eaLnBrk="1" latinLnBrk="0" hangingPunct="1">
        <a:defRPr sz="3968" kern="1200">
          <a:solidFill>
            <a:schemeClr val="tx1"/>
          </a:solidFill>
          <a:latin typeface="+mn-lt"/>
          <a:ea typeface="+mn-ea"/>
          <a:cs typeface="+mn-cs"/>
        </a:defRPr>
      </a:lvl3pPr>
      <a:lvl4pPr marL="3023829" algn="l" defTabSz="1007943" rtl="0" eaLnBrk="1" latinLnBrk="0" hangingPunct="1">
        <a:defRPr sz="3968" kern="1200">
          <a:solidFill>
            <a:schemeClr val="tx1"/>
          </a:solidFill>
          <a:latin typeface="+mn-lt"/>
          <a:ea typeface="+mn-ea"/>
          <a:cs typeface="+mn-cs"/>
        </a:defRPr>
      </a:lvl4pPr>
      <a:lvl5pPr marL="4031772" algn="l" defTabSz="1007943" rtl="0" eaLnBrk="1" latinLnBrk="0" hangingPunct="1">
        <a:defRPr sz="3968" kern="1200">
          <a:solidFill>
            <a:schemeClr val="tx1"/>
          </a:solidFill>
          <a:latin typeface="+mn-lt"/>
          <a:ea typeface="+mn-ea"/>
          <a:cs typeface="+mn-cs"/>
        </a:defRPr>
      </a:lvl5pPr>
      <a:lvl6pPr marL="5039716" algn="l" defTabSz="1007943" rtl="0" eaLnBrk="1" latinLnBrk="0" hangingPunct="1">
        <a:defRPr sz="3968" kern="1200">
          <a:solidFill>
            <a:schemeClr val="tx1"/>
          </a:solidFill>
          <a:latin typeface="+mn-lt"/>
          <a:ea typeface="+mn-ea"/>
          <a:cs typeface="+mn-cs"/>
        </a:defRPr>
      </a:lvl6pPr>
      <a:lvl7pPr marL="6047659" algn="l" defTabSz="1007943" rtl="0" eaLnBrk="1" latinLnBrk="0" hangingPunct="1">
        <a:defRPr sz="3968" kern="1200">
          <a:solidFill>
            <a:schemeClr val="tx1"/>
          </a:solidFill>
          <a:latin typeface="+mn-lt"/>
          <a:ea typeface="+mn-ea"/>
          <a:cs typeface="+mn-cs"/>
        </a:defRPr>
      </a:lvl7pPr>
      <a:lvl8pPr marL="7055602" algn="l" defTabSz="1007943" rtl="0" eaLnBrk="1" latinLnBrk="0" hangingPunct="1">
        <a:defRPr sz="3968" kern="1200">
          <a:solidFill>
            <a:schemeClr val="tx1"/>
          </a:solidFill>
          <a:latin typeface="+mn-lt"/>
          <a:ea typeface="+mn-ea"/>
          <a:cs typeface="+mn-cs"/>
        </a:defRPr>
      </a:lvl8pPr>
      <a:lvl9pPr marL="8063545" algn="l" defTabSz="1007943" rtl="0" eaLnBrk="1" latinLnBrk="0" hangingPunct="1">
        <a:defRPr sz="396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9.jpg"/><Relationship Id="rId4" Type="http://schemas.openxmlformats.org/officeDocument/2006/relationships/image" Target="../media/image8.jpg"/></Relationships>
</file>

<file path=ppt/slides/_rels/slide2.xml.rels><?xml version="1.0" encoding="UTF-8" standalone="yes"?>
<Relationships xmlns="http://schemas.openxmlformats.org/package/2006/relationships"><Relationship Id="rId3" Type="http://schemas.openxmlformats.org/officeDocument/2006/relationships/hyperlink" Target="http://sociologytwynham.com/" TargetMode="External"/><Relationship Id="rId2" Type="http://schemas.openxmlformats.org/officeDocument/2006/relationships/hyperlink" Target="http://www.bbc.co.uk/news/education-35050449" TargetMode="External"/><Relationship Id="rId1" Type="http://schemas.openxmlformats.org/officeDocument/2006/relationships/slideLayout" Target="../slideLayouts/slideLayout7.xml"/><Relationship Id="rId4" Type="http://schemas.openxmlformats.org/officeDocument/2006/relationships/hyperlink" Target="http://hackededucatio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69412E0E-DA86-4F78-BE22-02C818544FCC}"/>
              </a:ext>
            </a:extLst>
          </p:cNvPr>
          <p:cNvSpPr/>
          <p:nvPr/>
        </p:nvSpPr>
        <p:spPr>
          <a:xfrm>
            <a:off x="1634856" y="6970479"/>
            <a:ext cx="5506867" cy="2153835"/>
          </a:xfrm>
          <a:prstGeom prst="roundRect">
            <a:avLst>
              <a:gd name="adj" fmla="val 16667"/>
            </a:avLst>
          </a:prstGeom>
          <a:solidFill>
            <a:srgbClr val="00B0F0"/>
          </a:solidFill>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sz="1400" b="1" u="sng" dirty="0">
                <a:solidFill>
                  <a:prstClr val="black"/>
                </a:solidFill>
                <a:latin typeface="Gill Sans MT" panose="020B0502020104020203"/>
              </a:rPr>
              <a:t>When do we begin teaching the hidden curriculum?</a:t>
            </a:r>
          </a:p>
          <a:p>
            <a:pPr lvl="0" algn="just"/>
            <a:endParaRPr lang="en-GB" sz="1200" dirty="0">
              <a:solidFill>
                <a:prstClr val="black"/>
              </a:solidFill>
              <a:latin typeface="Gill Sans MT" panose="020B0502020104020203"/>
            </a:endParaRPr>
          </a:p>
          <a:p>
            <a:pPr lvl="0" algn="just"/>
            <a:r>
              <a:rPr lang="en-GB" sz="1200" dirty="0">
                <a:solidFill>
                  <a:prstClr val="black"/>
                </a:solidFill>
                <a:latin typeface="Gill Sans MT" panose="020B0502020104020203"/>
              </a:rPr>
              <a:t>The hidden curriculum begins very early into a child’s education. A child will learn how to behave in school, such as standing in line, not talking in class and how to interact with non-parental authority figures. Children learn ‘appropriate ‘ ways to act at school, ways to make them more popular with teachers and students. (</a:t>
            </a:r>
            <a:r>
              <a:rPr lang="en-GB" sz="1200" dirty="0" err="1">
                <a:solidFill>
                  <a:prstClr val="black"/>
                </a:solidFill>
                <a:latin typeface="Gill Sans MT" panose="020B0502020104020203"/>
              </a:rPr>
              <a:t>Bouteiler</a:t>
            </a:r>
            <a:r>
              <a:rPr lang="en-GB" sz="1200" dirty="0">
                <a:solidFill>
                  <a:prstClr val="black"/>
                </a:solidFill>
                <a:latin typeface="Gill Sans MT" panose="020B0502020104020203"/>
              </a:rPr>
              <a:t> 2018) </a:t>
            </a:r>
          </a:p>
          <a:p>
            <a:pPr lvl="0" algn="just"/>
            <a:endParaRPr lang="en-GB" sz="1754" dirty="0">
              <a:solidFill>
                <a:prstClr val="black"/>
              </a:solidFill>
              <a:latin typeface="Gill Sans MT" panose="020B0502020104020203"/>
            </a:endParaRPr>
          </a:p>
        </p:txBody>
      </p:sp>
      <p:sp>
        <p:nvSpPr>
          <p:cNvPr id="5" name="Rectangle: Rounded Corners 4">
            <a:extLst>
              <a:ext uri="{FF2B5EF4-FFF2-40B4-BE49-F238E27FC236}">
                <a16:creationId xmlns:a16="http://schemas.microsoft.com/office/drawing/2014/main" id="{3DC3FEB2-25FF-4C82-BA28-8225BD879C45}"/>
              </a:ext>
            </a:extLst>
          </p:cNvPr>
          <p:cNvSpPr/>
          <p:nvPr/>
        </p:nvSpPr>
        <p:spPr>
          <a:xfrm>
            <a:off x="1550976" y="1746963"/>
            <a:ext cx="5554914" cy="2380413"/>
          </a:xfrm>
          <a:prstGeom prst="roundRect">
            <a:avLst>
              <a:gd name="adj" fmla="val 16667"/>
            </a:avLst>
          </a:prstGeom>
          <a:solidFill>
            <a:srgbClr val="00B0F0"/>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2651748">
              <a:defRPr/>
            </a:pPr>
            <a:r>
              <a:rPr lang="en-GB" sz="1754" b="1" u="sng" dirty="0">
                <a:solidFill>
                  <a:prstClr val="black"/>
                </a:solidFill>
                <a:latin typeface="Gill Sans MT" panose="020B0502020104020203"/>
              </a:rPr>
              <a:t>What is the Hidden Curriculum?</a:t>
            </a:r>
          </a:p>
          <a:p>
            <a:pPr algn="just" defTabSz="2651748">
              <a:defRPr/>
            </a:pPr>
            <a:endParaRPr lang="en-GB" sz="1200" dirty="0">
              <a:solidFill>
                <a:prstClr val="black"/>
              </a:solidFill>
              <a:latin typeface="Gill Sans MT" panose="020B0502020104020203"/>
            </a:endParaRPr>
          </a:p>
          <a:p>
            <a:pPr algn="just" defTabSz="2651748">
              <a:defRPr/>
            </a:pPr>
            <a:r>
              <a:rPr lang="en-GB" sz="1200" dirty="0">
                <a:solidFill>
                  <a:prstClr val="black"/>
                </a:solidFill>
                <a:latin typeface="Gill Sans MT" panose="020B0502020104020203"/>
              </a:rPr>
              <a:t>‘‘the lessons that are taught informally, and usually unintentionally, in a school system. These include behaviours, perspectives, and attitudes that students pick up while they are at school. The hidden curriculum consists of the unspoken or implicit academic, social, and cultural messages that are communicated to students while they are in school’ (Study.com)</a:t>
            </a:r>
          </a:p>
          <a:p>
            <a:pPr algn="just" defTabSz="2651748">
              <a:defRPr/>
            </a:pPr>
            <a:r>
              <a:rPr lang="en-GB" sz="1200" dirty="0">
                <a:solidFill>
                  <a:prstClr val="black"/>
                </a:solidFill>
                <a:latin typeface="Gill Sans MT" panose="020B0502020104020203"/>
              </a:rPr>
              <a:t>The Hidden Curriculum is often reflected in the schools ethos. Ethos refers to the character, atmosphere or climate of the school.</a:t>
            </a:r>
          </a:p>
          <a:p>
            <a:pPr algn="just" defTabSz="2651748">
              <a:defRPr/>
            </a:pPr>
            <a:endParaRPr lang="en-GB" sz="1754" dirty="0">
              <a:solidFill>
                <a:prstClr val="black"/>
              </a:solidFill>
              <a:latin typeface="Gill Sans MT" panose="020B0502020104020203"/>
            </a:endParaRPr>
          </a:p>
        </p:txBody>
      </p:sp>
      <p:sp>
        <p:nvSpPr>
          <p:cNvPr id="7" name="Rectangle: Rounded Corners 6">
            <a:extLst>
              <a:ext uri="{FF2B5EF4-FFF2-40B4-BE49-F238E27FC236}">
                <a16:creationId xmlns:a16="http://schemas.microsoft.com/office/drawing/2014/main" id="{F5377ECC-A904-4932-B79C-B982C1068A26}"/>
              </a:ext>
            </a:extLst>
          </p:cNvPr>
          <p:cNvSpPr/>
          <p:nvPr/>
        </p:nvSpPr>
        <p:spPr>
          <a:xfrm>
            <a:off x="1514021" y="9638756"/>
            <a:ext cx="5796138" cy="4006892"/>
          </a:xfrm>
          <a:prstGeom prst="roundRect">
            <a:avLst>
              <a:gd name="adj" fmla="val 21230"/>
            </a:avLst>
          </a:prstGeom>
          <a:solidFill>
            <a:srgbClr val="00B0F0"/>
          </a:solidFill>
          <a:effectLst>
            <a:outerShdw blurRad="50800" dist="38100" dir="2700000" algn="tl" rotWithShape="0">
              <a:prstClr val="black">
                <a:alpha val="40000"/>
              </a:prstClr>
            </a:outerShdw>
          </a:effectLst>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just"/>
            <a:endParaRPr lang="en-GB" sz="1754" b="1" u="sng" dirty="0">
              <a:solidFill>
                <a:schemeClr val="tx1"/>
              </a:solidFill>
            </a:endParaRPr>
          </a:p>
          <a:p>
            <a:pPr algn="just"/>
            <a:endParaRPr lang="en-GB" sz="1754" b="1" u="sng" dirty="0">
              <a:solidFill>
                <a:schemeClr val="tx1"/>
              </a:solidFill>
            </a:endParaRPr>
          </a:p>
          <a:p>
            <a:pPr algn="just"/>
            <a:endParaRPr lang="en-GB" sz="1754" b="1" u="sng" dirty="0">
              <a:solidFill>
                <a:schemeClr val="tx1"/>
              </a:solidFill>
            </a:endParaRPr>
          </a:p>
          <a:p>
            <a:pPr algn="just"/>
            <a:r>
              <a:rPr lang="en-GB" sz="1200" b="1" u="sng" dirty="0">
                <a:solidFill>
                  <a:schemeClr val="tx1"/>
                </a:solidFill>
              </a:rPr>
              <a:t>The messages we are sending to our children and families within Flying Start specialist playgroup.</a:t>
            </a:r>
          </a:p>
          <a:p>
            <a:pPr algn="just"/>
            <a:endParaRPr lang="en-GB" sz="1200" dirty="0">
              <a:solidFill>
                <a:schemeClr val="tx1"/>
              </a:solidFill>
            </a:endParaRPr>
          </a:p>
          <a:p>
            <a:pPr algn="just"/>
            <a:r>
              <a:rPr lang="en-GB" sz="1200" dirty="0">
                <a:solidFill>
                  <a:schemeClr val="tx1"/>
                </a:solidFill>
              </a:rPr>
              <a:t>Flying Start is a Welsh Government programme to provide a range of services helping children get the best start in life, that a child should not be disadvantaged by Poverty . To break this cycle we need to address the attitudes and experiences that lie behind social differences in education.</a:t>
            </a:r>
          </a:p>
          <a:p>
            <a:pPr algn="just"/>
            <a:r>
              <a:rPr lang="en-GB" sz="1200" dirty="0">
                <a:solidFill>
                  <a:schemeClr val="tx1"/>
                </a:solidFill>
              </a:rPr>
              <a:t> </a:t>
            </a:r>
            <a:r>
              <a:rPr lang="en-GB" sz="1200" u="sng" dirty="0">
                <a:solidFill>
                  <a:schemeClr val="tx1"/>
                </a:solidFill>
              </a:rPr>
              <a:t>Hidden messages of the specialist playgroup:</a:t>
            </a:r>
          </a:p>
          <a:p>
            <a:pPr marL="285750" indent="-285750" algn="just">
              <a:buFont typeface="Arial" panose="020B0604020202020204" pitchFamily="34" charset="0"/>
              <a:buChar char="•"/>
            </a:pPr>
            <a:r>
              <a:rPr lang="en-GB" sz="1200" dirty="0">
                <a:solidFill>
                  <a:schemeClr val="tx1"/>
                </a:solidFill>
              </a:rPr>
              <a:t>A warm welcoming environment, staff have specialist training.. Access to professional help and support.</a:t>
            </a:r>
          </a:p>
          <a:p>
            <a:pPr marL="300706" indent="-300706" algn="just">
              <a:buFont typeface="Arial" panose="020B0604020202020204" pitchFamily="34" charset="0"/>
              <a:buChar char="•"/>
            </a:pPr>
            <a:r>
              <a:rPr lang="en-GB" sz="1200" dirty="0">
                <a:solidFill>
                  <a:schemeClr val="tx1"/>
                </a:solidFill>
              </a:rPr>
              <a:t>Only those living in areas of poverty will get all of the services. </a:t>
            </a:r>
          </a:p>
          <a:p>
            <a:pPr marL="300706" indent="-300706" algn="just">
              <a:buFont typeface="Arial" panose="020B0604020202020204" pitchFamily="34" charset="0"/>
              <a:buChar char="•"/>
            </a:pPr>
            <a:r>
              <a:rPr lang="en-GB" sz="1200" dirty="0">
                <a:solidFill>
                  <a:schemeClr val="tx1"/>
                </a:solidFill>
              </a:rPr>
              <a:t>Children within the catchment area get 5 sessions per week, not based on needs of the child.</a:t>
            </a:r>
          </a:p>
          <a:p>
            <a:pPr marL="300706" indent="-300706" algn="just">
              <a:buFont typeface="Arial" panose="020B0604020202020204" pitchFamily="34" charset="0"/>
              <a:buChar char="•"/>
            </a:pPr>
            <a:r>
              <a:rPr lang="en-GB" sz="1200" dirty="0">
                <a:solidFill>
                  <a:schemeClr val="tx1"/>
                </a:solidFill>
              </a:rPr>
              <a:t>More support from Health visitors and parenting classes.</a:t>
            </a:r>
          </a:p>
          <a:p>
            <a:pPr algn="just"/>
            <a:endParaRPr lang="en-GB" sz="1200" dirty="0">
              <a:solidFill>
                <a:schemeClr val="tx1"/>
              </a:solidFill>
            </a:endParaRPr>
          </a:p>
          <a:p>
            <a:pPr marL="501177" indent="-501177" algn="just">
              <a:buFont typeface="Arial" panose="020B0604020202020204" pitchFamily="34" charset="0"/>
              <a:buChar char="•"/>
            </a:pPr>
            <a:endParaRPr lang="en-GB" sz="6049" dirty="0"/>
          </a:p>
        </p:txBody>
      </p:sp>
      <p:sp>
        <p:nvSpPr>
          <p:cNvPr id="8" name="Rectangle: Rounded Corners 7">
            <a:extLst>
              <a:ext uri="{FF2B5EF4-FFF2-40B4-BE49-F238E27FC236}">
                <a16:creationId xmlns:a16="http://schemas.microsoft.com/office/drawing/2014/main" id="{FA7875C4-5A69-488F-9E9F-50CE97846F92}"/>
              </a:ext>
            </a:extLst>
          </p:cNvPr>
          <p:cNvSpPr/>
          <p:nvPr/>
        </p:nvSpPr>
        <p:spPr>
          <a:xfrm>
            <a:off x="13673005" y="1813833"/>
            <a:ext cx="6084913" cy="2422560"/>
          </a:xfrm>
          <a:prstGeom prst="roundRect">
            <a:avLst>
              <a:gd name="adj" fmla="val 16667"/>
            </a:avLst>
          </a:prstGeom>
          <a:solidFill>
            <a:srgbClr val="00B0F0"/>
          </a:solidFill>
          <a:effectLst>
            <a:innerShdw blurRad="63500" dist="50800" dir="13500000">
              <a:prstClr val="black">
                <a:alpha val="50000"/>
              </a:prstClr>
            </a:innerShdw>
          </a:effectLst>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400" b="1" u="sng" dirty="0">
                <a:solidFill>
                  <a:schemeClr val="tx1"/>
                </a:solidFill>
              </a:rPr>
              <a:t>The Factory model of education.</a:t>
            </a:r>
          </a:p>
          <a:p>
            <a:pPr algn="ctr"/>
            <a:endParaRPr lang="en-GB" sz="1400" b="1" u="sng" dirty="0">
              <a:solidFill>
                <a:schemeClr val="tx1"/>
              </a:solidFill>
            </a:endParaRPr>
          </a:p>
          <a:p>
            <a:pPr algn="ctr"/>
            <a:r>
              <a:rPr lang="en-GB" sz="1400" dirty="0">
                <a:solidFill>
                  <a:schemeClr val="tx1"/>
                </a:solidFill>
              </a:rPr>
              <a:t>Schools were originally built to train future factory workers during the industrial revolution. Many </a:t>
            </a:r>
            <a:r>
              <a:rPr lang="en-GB" sz="1200" dirty="0">
                <a:solidFill>
                  <a:schemeClr val="tx1"/>
                </a:solidFill>
              </a:rPr>
              <a:t>educators believe that the education system is based on the factory model of education, as children were not placed together for their abilities ,but rather their chronological age. ‘The back door of the school lead to the front of the factory’ and students were only taught the essential skills required to become successful factory workers.(Watters 2015)</a:t>
            </a:r>
          </a:p>
        </p:txBody>
      </p:sp>
      <p:pic>
        <p:nvPicPr>
          <p:cNvPr id="10" name="Picture 9">
            <a:extLst>
              <a:ext uri="{FF2B5EF4-FFF2-40B4-BE49-F238E27FC236}">
                <a16:creationId xmlns:a16="http://schemas.microsoft.com/office/drawing/2014/main" id="{FB2255E9-D2DC-4B13-BAC3-24454FCC2BC3}"/>
              </a:ext>
            </a:extLst>
          </p:cNvPr>
          <p:cNvPicPr>
            <a:picLocks noChangeAspect="1"/>
          </p:cNvPicPr>
          <p:nvPr/>
        </p:nvPicPr>
        <p:blipFill>
          <a:blip r:embed="rId2">
            <a:duotone>
              <a:prstClr val="black"/>
              <a:srgbClr val="00B0F0">
                <a:tint val="45000"/>
                <a:satMod val="400000"/>
              </a:srgbClr>
            </a:duotone>
            <a:extLst>
              <a:ext uri="{BEBA8EAE-BF5A-486C-A8C5-ECC9F3942E4B}">
                <a14:imgProps xmlns:a14="http://schemas.microsoft.com/office/drawing/2010/main">
                  <a14:imgLayer r:embed="rId3">
                    <a14:imgEffect>
                      <a14:saturation sat="400000"/>
                    </a14:imgEffect>
                  </a14:imgLayer>
                </a14:imgProps>
              </a:ext>
            </a:extLst>
          </a:blip>
          <a:stretch>
            <a:fillRect/>
          </a:stretch>
        </p:blipFill>
        <p:spPr>
          <a:xfrm>
            <a:off x="7509320" y="1813833"/>
            <a:ext cx="6002045" cy="2854691"/>
          </a:xfrm>
          <a:prstGeom prst="rect">
            <a:avLst/>
          </a:prstGeom>
          <a:solidFill>
            <a:schemeClr val="bg1">
              <a:lumMod val="85000"/>
            </a:schemeClr>
          </a:solidFill>
        </p:spPr>
      </p:pic>
      <p:pic>
        <p:nvPicPr>
          <p:cNvPr id="12" name="Picture 11">
            <a:extLst>
              <a:ext uri="{FF2B5EF4-FFF2-40B4-BE49-F238E27FC236}">
                <a16:creationId xmlns:a16="http://schemas.microsoft.com/office/drawing/2014/main" id="{EE6175B8-4406-414E-85FA-14E558447136}"/>
              </a:ext>
            </a:extLst>
          </p:cNvPr>
          <p:cNvPicPr>
            <a:picLocks noChangeAspect="1"/>
          </p:cNvPicPr>
          <p:nvPr/>
        </p:nvPicPr>
        <p:blipFill>
          <a:blip r:embed="rId4"/>
          <a:stretch>
            <a:fillRect/>
          </a:stretch>
        </p:blipFill>
        <p:spPr>
          <a:xfrm>
            <a:off x="13995068" y="4256366"/>
            <a:ext cx="5506867" cy="2299679"/>
          </a:xfrm>
          <a:prstGeom prst="rect">
            <a:avLst/>
          </a:prstGeom>
        </p:spPr>
      </p:pic>
      <p:sp>
        <p:nvSpPr>
          <p:cNvPr id="16" name="Rectangle: Rounded Corners 15">
            <a:extLst>
              <a:ext uri="{FF2B5EF4-FFF2-40B4-BE49-F238E27FC236}">
                <a16:creationId xmlns:a16="http://schemas.microsoft.com/office/drawing/2014/main" id="{D320849E-CF1E-4201-87C0-32C27C6DB987}"/>
              </a:ext>
            </a:extLst>
          </p:cNvPr>
          <p:cNvSpPr/>
          <p:nvPr/>
        </p:nvSpPr>
        <p:spPr>
          <a:xfrm>
            <a:off x="13962028" y="7028651"/>
            <a:ext cx="5506866" cy="2422560"/>
          </a:xfrm>
          <a:prstGeom prst="roundRect">
            <a:avLst/>
          </a:prstGeom>
          <a:solidFill>
            <a:srgbClr val="00B0F0"/>
          </a:solidFill>
        </p:spPr>
        <p:style>
          <a:lnRef idx="1">
            <a:schemeClr val="accent3"/>
          </a:lnRef>
          <a:fillRef idx="2">
            <a:schemeClr val="accent3"/>
          </a:fillRef>
          <a:effectRef idx="1">
            <a:schemeClr val="accent3"/>
          </a:effectRef>
          <a:fontRef idx="minor">
            <a:schemeClr val="dk1"/>
          </a:fontRef>
        </p:style>
        <p:txBody>
          <a:bodyPr rtlCol="0" anchor="ctr"/>
          <a:lstStyle/>
          <a:p>
            <a:pPr algn="just"/>
            <a:r>
              <a:rPr lang="en-GB" sz="1400" b="1" u="sng" dirty="0"/>
              <a:t>Marxism verses Functionalism.</a:t>
            </a:r>
          </a:p>
          <a:p>
            <a:pPr algn="just"/>
            <a:endParaRPr lang="en-GB" sz="1400" b="1" u="sng" dirty="0"/>
          </a:p>
          <a:p>
            <a:pPr algn="just"/>
            <a:r>
              <a:rPr lang="en-GB" sz="1200" dirty="0"/>
              <a:t>Marxists felt that the ruling class(bourgeoisie)are able to manipulate the working class(proletariats)through the hidden curriculum. This is done through acceptance of hierarchy through authority figures and respect. The Functionalists see education as providing society with advanced ,specialised division of labour. Education provides the means for upward mobility for those willing to work hard. Where Marxists believe it produces inequality, that middle class children are more likely to succeed and get jobs.(www.sociologytwynham</a:t>
            </a:r>
            <a:r>
              <a:rPr lang="en-GB" sz="1600" dirty="0"/>
              <a:t>)</a:t>
            </a:r>
          </a:p>
        </p:txBody>
      </p:sp>
      <p:pic>
        <p:nvPicPr>
          <p:cNvPr id="3" name="Picture 2">
            <a:extLst>
              <a:ext uri="{FF2B5EF4-FFF2-40B4-BE49-F238E27FC236}">
                <a16:creationId xmlns:a16="http://schemas.microsoft.com/office/drawing/2014/main" id="{2947D5DA-0119-4EA4-8432-E35AC43A7AA8}"/>
              </a:ext>
            </a:extLst>
          </p:cNvPr>
          <p:cNvPicPr>
            <a:picLocks noChangeAspect="1"/>
          </p:cNvPicPr>
          <p:nvPr/>
        </p:nvPicPr>
        <p:blipFill>
          <a:blip r:embed="rId5"/>
          <a:stretch>
            <a:fillRect/>
          </a:stretch>
        </p:blipFill>
        <p:spPr>
          <a:xfrm rot="10800000" flipH="1" flipV="1">
            <a:off x="7603644" y="5923722"/>
            <a:ext cx="5892303" cy="3731178"/>
          </a:xfrm>
          <a:prstGeom prst="rect">
            <a:avLst/>
          </a:prstGeom>
          <a:solidFill>
            <a:schemeClr val="bg1">
              <a:lumMod val="85000"/>
            </a:schemeClr>
          </a:solidFill>
        </p:spPr>
      </p:pic>
      <p:sp>
        <p:nvSpPr>
          <p:cNvPr id="11" name="TextBox 10">
            <a:extLst>
              <a:ext uri="{FF2B5EF4-FFF2-40B4-BE49-F238E27FC236}">
                <a16:creationId xmlns:a16="http://schemas.microsoft.com/office/drawing/2014/main" id="{4A8A1D59-9E2B-47F1-83DB-16F4B62C7D21}"/>
              </a:ext>
            </a:extLst>
          </p:cNvPr>
          <p:cNvSpPr txBox="1"/>
          <p:nvPr/>
        </p:nvSpPr>
        <p:spPr>
          <a:xfrm flipV="1">
            <a:off x="-4234070" y="5295997"/>
            <a:ext cx="2922105" cy="369307"/>
          </a:xfrm>
          <a:prstGeom prst="rect">
            <a:avLst/>
          </a:prstGeom>
          <a:noFill/>
        </p:spPr>
        <p:txBody>
          <a:bodyPr wrap="square" rtlCol="0">
            <a:spAutoFit/>
          </a:bodyPr>
          <a:lstStyle/>
          <a:p>
            <a:endParaRPr lang="en-GB" sz="2000" b="1" u="sng" dirty="0"/>
          </a:p>
        </p:txBody>
      </p:sp>
      <p:sp>
        <p:nvSpPr>
          <p:cNvPr id="13" name="Rectangle: Rounded Corners 12">
            <a:extLst>
              <a:ext uri="{FF2B5EF4-FFF2-40B4-BE49-F238E27FC236}">
                <a16:creationId xmlns:a16="http://schemas.microsoft.com/office/drawing/2014/main" id="{800FEAD2-E424-4B8B-BB0D-F6885C9F6686}"/>
              </a:ext>
            </a:extLst>
          </p:cNvPr>
          <p:cNvSpPr/>
          <p:nvPr/>
        </p:nvSpPr>
        <p:spPr>
          <a:xfrm flipH="1">
            <a:off x="1550976" y="4809438"/>
            <a:ext cx="5722229" cy="1404355"/>
          </a:xfrm>
          <a:prstGeom prst="roundRect">
            <a:avLst>
              <a:gd name="adj" fmla="val 50000"/>
            </a:avLst>
          </a:prstGeom>
          <a:solidFill>
            <a:srgbClr val="00B0F0"/>
          </a:solidFill>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1400" b="1" dirty="0"/>
              <a:t>The 3 R’s of the Hidden Curriculum ,Rules, Regulations and Routines.</a:t>
            </a:r>
          </a:p>
          <a:p>
            <a:pPr algn="ctr"/>
            <a:r>
              <a:rPr lang="en-GB" sz="1400" b="1" dirty="0"/>
              <a:t>Verses</a:t>
            </a:r>
          </a:p>
          <a:p>
            <a:pPr algn="ctr"/>
            <a:r>
              <a:rPr lang="en-GB" sz="1400" b="1" dirty="0"/>
              <a:t>Reading, </a:t>
            </a:r>
            <a:r>
              <a:rPr lang="en-GB" sz="1400" b="1" dirty="0" err="1"/>
              <a:t>Riting</a:t>
            </a:r>
            <a:r>
              <a:rPr lang="en-GB" sz="1400" b="1" dirty="0"/>
              <a:t> and </a:t>
            </a:r>
            <a:r>
              <a:rPr lang="en-GB" sz="1400" b="1" dirty="0" err="1"/>
              <a:t>Rithmetic</a:t>
            </a:r>
            <a:r>
              <a:rPr lang="en-GB" sz="1400" b="1" dirty="0"/>
              <a:t> of the ‘formal’ curriculum. (www.bbc.co.uk)</a:t>
            </a:r>
          </a:p>
        </p:txBody>
      </p:sp>
      <p:sp>
        <p:nvSpPr>
          <p:cNvPr id="15" name="Rectangle: Rounded Corners 14">
            <a:extLst>
              <a:ext uri="{FF2B5EF4-FFF2-40B4-BE49-F238E27FC236}">
                <a16:creationId xmlns:a16="http://schemas.microsoft.com/office/drawing/2014/main" id="{2A95BE59-DFC5-47C3-A61F-A84F27863F40}"/>
              </a:ext>
            </a:extLst>
          </p:cNvPr>
          <p:cNvSpPr/>
          <p:nvPr/>
        </p:nvSpPr>
        <p:spPr>
          <a:xfrm>
            <a:off x="13895592" y="9978887"/>
            <a:ext cx="5705818" cy="3326630"/>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u="sng" dirty="0">
              <a:solidFill>
                <a:schemeClr val="tx1"/>
              </a:solidFill>
            </a:endParaRPr>
          </a:p>
          <a:p>
            <a:pPr algn="ctr"/>
            <a:r>
              <a:rPr lang="en-GB" b="1" u="sng" dirty="0">
                <a:solidFill>
                  <a:schemeClr val="tx1"/>
                </a:solidFill>
              </a:rPr>
              <a:t>Feminism and Education.</a:t>
            </a:r>
          </a:p>
          <a:p>
            <a:pPr algn="just"/>
            <a:endParaRPr lang="en-GB" sz="1200" dirty="0">
              <a:solidFill>
                <a:schemeClr val="tx1"/>
              </a:solidFill>
            </a:endParaRPr>
          </a:p>
          <a:p>
            <a:pPr algn="just"/>
            <a:r>
              <a:rPr lang="en-GB" sz="1200" dirty="0">
                <a:solidFill>
                  <a:schemeClr val="tx1"/>
                </a:solidFill>
              </a:rPr>
              <a:t>In the past girls have academically underachieved. At present girls are now achieving better than boys in their GCSE’s Before the introduction of the National Curriculum , it was not unusual for girls to pick subjects that prepared them for being housewives. Often sciences were irrelevant to women instead choosing cookery and sewing. Feminists believe that women have been historically disadvantaged in society and men have more power than women. The idea that science is for ‘boys’ still exists , although in Wales 12% of students in engineering and technology are girls. </a:t>
            </a:r>
          </a:p>
          <a:p>
            <a:pPr algn="ctr"/>
            <a:endParaRPr lang="en-GB" b="1" u="sng" dirty="0">
              <a:solidFill>
                <a:schemeClr val="tx1"/>
              </a:solidFill>
            </a:endParaRPr>
          </a:p>
        </p:txBody>
      </p:sp>
      <p:sp>
        <p:nvSpPr>
          <p:cNvPr id="17" name="Rectangle: Rounded Corners 16">
            <a:extLst>
              <a:ext uri="{FF2B5EF4-FFF2-40B4-BE49-F238E27FC236}">
                <a16:creationId xmlns:a16="http://schemas.microsoft.com/office/drawing/2014/main" id="{FA08C088-24F5-491A-8A08-D20CFE6528DC}"/>
              </a:ext>
            </a:extLst>
          </p:cNvPr>
          <p:cNvSpPr/>
          <p:nvPr/>
        </p:nvSpPr>
        <p:spPr>
          <a:xfrm>
            <a:off x="24555729" y="13078176"/>
            <a:ext cx="4275825" cy="905030"/>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F4D2E72C-8898-4B69-A2B3-50E0D2CD2DB0}"/>
              </a:ext>
            </a:extLst>
          </p:cNvPr>
          <p:cNvSpPr/>
          <p:nvPr/>
        </p:nvSpPr>
        <p:spPr>
          <a:xfrm>
            <a:off x="8030818" y="9978887"/>
            <a:ext cx="5480547" cy="3326630"/>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u="sng" dirty="0">
                <a:solidFill>
                  <a:schemeClr val="tx1"/>
                </a:solidFill>
              </a:rPr>
              <a:t>Piaget’s Theory of Cognitive Development(1936).</a:t>
            </a:r>
          </a:p>
          <a:p>
            <a:pPr algn="ctr"/>
            <a:endParaRPr lang="en-GB" sz="1400" b="1" u="sng" dirty="0">
              <a:solidFill>
                <a:schemeClr val="tx1"/>
              </a:solidFill>
            </a:endParaRPr>
          </a:p>
          <a:p>
            <a:pPr algn="just"/>
            <a:r>
              <a:rPr lang="en-GB" sz="1200" dirty="0">
                <a:solidFill>
                  <a:schemeClr val="tx1"/>
                </a:solidFill>
              </a:rPr>
              <a:t>Piaget believed that cognitive development explains how a child constructs a mental model of the world. He did not believe that intelligence was a fixed trait , and regarded cognitive development as a process which occurs during maturity and interaction with their environment. He was the first psychologist to make a systematic study of cognitive development. According to Piaget, children are born with a very basic mental structure (genetically or evolved) on which subsequent learning and knowledge are based. </a:t>
            </a:r>
          </a:p>
          <a:p>
            <a:pPr algn="just"/>
            <a:r>
              <a:rPr lang="en-GB" sz="1200" dirty="0">
                <a:solidFill>
                  <a:schemeClr val="tx1"/>
                </a:solidFill>
              </a:rPr>
              <a:t>He explained this through schemas or building blocks of intelligent behaviour.- a way of organizing knowledge . ((McLeod 2018)</a:t>
            </a:r>
            <a:endParaRPr lang="en-GB" sz="1200" dirty="0"/>
          </a:p>
        </p:txBody>
      </p:sp>
      <p:sp>
        <p:nvSpPr>
          <p:cNvPr id="19" name="Rectangle 18">
            <a:extLst>
              <a:ext uri="{FF2B5EF4-FFF2-40B4-BE49-F238E27FC236}">
                <a16:creationId xmlns:a16="http://schemas.microsoft.com/office/drawing/2014/main" id="{E7118CD5-49EB-4619-8284-FFE3E351DCEB}"/>
              </a:ext>
            </a:extLst>
          </p:cNvPr>
          <p:cNvSpPr/>
          <p:nvPr/>
        </p:nvSpPr>
        <p:spPr>
          <a:xfrm>
            <a:off x="8328991" y="5009322"/>
            <a:ext cx="4559517" cy="573602"/>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a:solidFill>
                  <a:schemeClr val="tx1"/>
                </a:solidFill>
              </a:rPr>
              <a:t>The theorists</a:t>
            </a:r>
          </a:p>
        </p:txBody>
      </p:sp>
      <p:sp>
        <p:nvSpPr>
          <p:cNvPr id="20" name="TextBox 19">
            <a:extLst>
              <a:ext uri="{FF2B5EF4-FFF2-40B4-BE49-F238E27FC236}">
                <a16:creationId xmlns:a16="http://schemas.microsoft.com/office/drawing/2014/main" id="{828922D7-68B1-4195-88F3-4178670908EF}"/>
              </a:ext>
            </a:extLst>
          </p:cNvPr>
          <p:cNvSpPr txBox="1"/>
          <p:nvPr/>
        </p:nvSpPr>
        <p:spPr>
          <a:xfrm>
            <a:off x="16551806" y="6441648"/>
            <a:ext cx="2691233" cy="369332"/>
          </a:xfrm>
          <a:prstGeom prst="rect">
            <a:avLst/>
          </a:prstGeom>
          <a:noFill/>
        </p:spPr>
        <p:txBody>
          <a:bodyPr wrap="square" rtlCol="0">
            <a:spAutoFit/>
          </a:bodyPr>
          <a:lstStyle/>
          <a:p>
            <a:r>
              <a:rPr lang="en-GB" dirty="0"/>
              <a:t>(www.thenewlearn.com)</a:t>
            </a:r>
          </a:p>
        </p:txBody>
      </p:sp>
      <p:sp>
        <p:nvSpPr>
          <p:cNvPr id="21" name="TextBox 20">
            <a:extLst>
              <a:ext uri="{FF2B5EF4-FFF2-40B4-BE49-F238E27FC236}">
                <a16:creationId xmlns:a16="http://schemas.microsoft.com/office/drawing/2014/main" id="{4A9BDDAF-CC5D-489C-BD17-A807FB1AD450}"/>
              </a:ext>
            </a:extLst>
          </p:cNvPr>
          <p:cNvSpPr txBox="1"/>
          <p:nvPr/>
        </p:nvSpPr>
        <p:spPr>
          <a:xfrm flipH="1">
            <a:off x="10510342" y="4684599"/>
            <a:ext cx="2985605" cy="369332"/>
          </a:xfrm>
          <a:prstGeom prst="rect">
            <a:avLst/>
          </a:prstGeom>
          <a:noFill/>
        </p:spPr>
        <p:txBody>
          <a:bodyPr wrap="square" rtlCol="0">
            <a:spAutoFit/>
          </a:bodyPr>
          <a:lstStyle/>
          <a:p>
            <a:r>
              <a:rPr lang="en-GB" dirty="0"/>
              <a:t>(www.kamaliacademy.com)</a:t>
            </a:r>
          </a:p>
        </p:txBody>
      </p:sp>
    </p:spTree>
    <p:extLst>
      <p:ext uri="{BB962C8B-B14F-4D97-AF65-F5344CB8AC3E}">
        <p14:creationId xmlns:p14="http://schemas.microsoft.com/office/powerpoint/2010/main" val="3115293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A9F60B-AA6E-4CF4-B5C7-83524747BC1E}"/>
              </a:ext>
            </a:extLst>
          </p:cNvPr>
          <p:cNvSpPr txBox="1"/>
          <p:nvPr/>
        </p:nvSpPr>
        <p:spPr>
          <a:xfrm>
            <a:off x="4492487" y="3200400"/>
            <a:ext cx="14133443" cy="8002191"/>
          </a:xfrm>
          <a:prstGeom prst="rect">
            <a:avLst/>
          </a:prstGeom>
          <a:noFill/>
        </p:spPr>
        <p:txBody>
          <a:bodyPr wrap="square" rtlCol="0">
            <a:spAutoFit/>
          </a:bodyPr>
          <a:lstStyle/>
          <a:p>
            <a:endParaRPr lang="en-GB" b="1" u="sng" dirty="0"/>
          </a:p>
          <a:p>
            <a:r>
              <a:rPr lang="en-GB" b="1" u="sng" dirty="0"/>
              <a:t>1502409</a:t>
            </a:r>
          </a:p>
          <a:p>
            <a:endParaRPr lang="en-GB" b="1" u="sng" dirty="0"/>
          </a:p>
          <a:p>
            <a:r>
              <a:rPr lang="en-GB" sz="2000" b="1" u="sng" dirty="0"/>
              <a:t>References.</a:t>
            </a:r>
          </a:p>
          <a:p>
            <a:endParaRPr lang="en-GB" sz="2000" b="1" u="sng" dirty="0"/>
          </a:p>
          <a:p>
            <a:r>
              <a:rPr lang="en-GB" sz="2000" dirty="0" err="1"/>
              <a:t>Boutelier</a:t>
            </a:r>
            <a:r>
              <a:rPr lang="en-GB" sz="2000" dirty="0"/>
              <a:t> , S(no date) Hidden Curriculum in Education: Definition and Examples. Available at: http://www study.com {Accessed 10</a:t>
            </a:r>
            <a:r>
              <a:rPr lang="en-GB" sz="2000" baseline="30000" dirty="0"/>
              <a:t>th</a:t>
            </a:r>
            <a:r>
              <a:rPr lang="en-GB" sz="2000" dirty="0"/>
              <a:t> December 2018}</a:t>
            </a:r>
          </a:p>
          <a:p>
            <a:endParaRPr lang="en-GB" sz="2000" dirty="0"/>
          </a:p>
          <a:p>
            <a:endParaRPr lang="en-GB" sz="2000" dirty="0"/>
          </a:p>
          <a:p>
            <a:r>
              <a:rPr lang="en-GB" sz="2000" dirty="0"/>
              <a:t>Factory Model of Education Available at http;//www.the newlearn.com </a:t>
            </a:r>
          </a:p>
          <a:p>
            <a:endParaRPr lang="en-GB" sz="2000" dirty="0"/>
          </a:p>
          <a:p>
            <a:endParaRPr lang="en-GB" sz="2000" dirty="0"/>
          </a:p>
          <a:p>
            <a:r>
              <a:rPr lang="en-GB" sz="2000" dirty="0" err="1"/>
              <a:t>Sellgren</a:t>
            </a:r>
            <a:r>
              <a:rPr lang="en-GB" sz="2000" dirty="0"/>
              <a:t>, K &amp;Richardson, H(2015) More primary schools succeed in the ‘three r’s’ Available at: </a:t>
            </a:r>
            <a:r>
              <a:rPr lang="en-GB" sz="2000" dirty="0">
                <a:hlinkClick r:id="rId2"/>
              </a:rPr>
              <a:t>http://www.bbc.co.uk/news/education-35050449</a:t>
            </a:r>
            <a:endParaRPr lang="en-GB" sz="2000" dirty="0"/>
          </a:p>
          <a:p>
            <a:r>
              <a:rPr lang="en-GB" sz="2000" dirty="0"/>
              <a:t>{Accessed 5</a:t>
            </a:r>
            <a:r>
              <a:rPr lang="en-GB" sz="2000" baseline="30000" dirty="0"/>
              <a:t>th</a:t>
            </a:r>
            <a:r>
              <a:rPr lang="en-GB" sz="2000" dirty="0"/>
              <a:t> December 2018}</a:t>
            </a:r>
          </a:p>
          <a:p>
            <a:endParaRPr lang="en-GB" sz="2000" dirty="0"/>
          </a:p>
          <a:p>
            <a:endParaRPr lang="en-GB" sz="2000" dirty="0"/>
          </a:p>
          <a:p>
            <a:r>
              <a:rPr lang="en-GB" sz="2000" dirty="0"/>
              <a:t>The Hidden Curriculum. Best Teacher stuff K-1 images Available at :http://www. .</a:t>
            </a:r>
            <a:r>
              <a:rPr lang="en-GB" sz="2000" dirty="0" err="1"/>
              <a:t>kamaliacademy</a:t>
            </a:r>
            <a:r>
              <a:rPr lang="en-GB" sz="2000" dirty="0"/>
              <a:t>. com {Accessed 10</a:t>
            </a:r>
            <a:r>
              <a:rPr lang="en-GB" sz="2000" baseline="30000" dirty="0"/>
              <a:t>th</a:t>
            </a:r>
            <a:r>
              <a:rPr lang="en-GB" sz="2000" dirty="0"/>
              <a:t> December 2018}</a:t>
            </a:r>
          </a:p>
          <a:p>
            <a:endParaRPr lang="en-GB" sz="2000" dirty="0"/>
          </a:p>
          <a:p>
            <a:endParaRPr lang="en-GB" sz="2000" dirty="0"/>
          </a:p>
          <a:p>
            <a:r>
              <a:rPr lang="en-GB" sz="2000" dirty="0"/>
              <a:t>Thompson,  What is the difference between Functionalists, Marxists and  Feminists. Available at </a:t>
            </a:r>
            <a:r>
              <a:rPr lang="en-GB" sz="2000" dirty="0">
                <a:hlinkClick r:id="rId3"/>
              </a:rPr>
              <a:t>http://sociologytwynham.com</a:t>
            </a:r>
            <a:r>
              <a:rPr lang="en-GB" sz="2000" dirty="0"/>
              <a:t> {Accessed 10th December 2018}</a:t>
            </a:r>
          </a:p>
          <a:p>
            <a:endParaRPr lang="en-GB" sz="2000" dirty="0"/>
          </a:p>
          <a:p>
            <a:r>
              <a:rPr lang="en-GB" sz="2000" dirty="0"/>
              <a:t>Watters(2015) The Invented History of ‘The Factory Model of Education’. Available at </a:t>
            </a:r>
            <a:r>
              <a:rPr lang="en-GB" sz="2000" dirty="0">
                <a:hlinkClick r:id="rId4"/>
              </a:rPr>
              <a:t>http://hackededucation.com</a:t>
            </a:r>
            <a:r>
              <a:rPr lang="en-GB" sz="2000" dirty="0"/>
              <a:t> {Accessed 9</a:t>
            </a:r>
            <a:r>
              <a:rPr lang="en-GB" sz="2000" baseline="30000" dirty="0"/>
              <a:t>th</a:t>
            </a:r>
            <a:r>
              <a:rPr lang="en-GB" sz="2000" dirty="0"/>
              <a:t> December 2018}</a:t>
            </a:r>
          </a:p>
          <a:p>
            <a:r>
              <a:rPr lang="en-GB" sz="2000" dirty="0"/>
              <a:t>www. </a:t>
            </a:r>
          </a:p>
        </p:txBody>
      </p:sp>
    </p:spTree>
    <p:extLst>
      <p:ext uri="{BB962C8B-B14F-4D97-AF65-F5344CB8AC3E}">
        <p14:creationId xmlns:p14="http://schemas.microsoft.com/office/powerpoint/2010/main" val="409677687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docProps/app.xml><?xml version="1.0" encoding="utf-8"?>
<Properties xmlns="http://schemas.openxmlformats.org/officeDocument/2006/extended-properties" xmlns:vt="http://schemas.openxmlformats.org/officeDocument/2006/docPropsVTypes">
  <Template>Organic</Template>
  <TotalTime>15103</TotalTime>
  <Words>930</Words>
  <Application>Microsoft Office PowerPoint</Application>
  <PresentationFormat>Custom</PresentationFormat>
  <Paragraphs>60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Garamond</vt:lpstr>
      <vt:lpstr>Gill Sans MT</vt:lpstr>
      <vt:lpstr>Organic</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Thomas (1502409)</dc:creator>
  <cp:lastModifiedBy>Lisa Thomas (1502409)</cp:lastModifiedBy>
  <cp:revision>119</cp:revision>
  <cp:lastPrinted>2018-12-10T18:25:22Z</cp:lastPrinted>
  <dcterms:created xsi:type="dcterms:W3CDTF">2018-11-29T16:56:06Z</dcterms:created>
  <dcterms:modified xsi:type="dcterms:W3CDTF">2018-12-11T17:54:23Z</dcterms:modified>
</cp:coreProperties>
</file>