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415" autoAdjust="0"/>
  </p:normalViewPr>
  <p:slideViewPr>
    <p:cSldViewPr snapToGrid="0">
      <p:cViewPr varScale="1">
        <p:scale>
          <a:sx n="61" d="100"/>
          <a:sy n="61" d="100"/>
        </p:scale>
        <p:origin x="152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ata1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diagrams/_rels/data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image" Target="../media/image18.svg"/><Relationship Id="rId5" Type="http://schemas.openxmlformats.org/officeDocument/2006/relationships/image" Target="../media/image17.svg"/><Relationship Id="rId4" Type="http://schemas.openxmlformats.org/officeDocument/2006/relationships/image" Target="../media/image1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E4C68-58CB-49F7-8C0C-37E9FC84817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B176E0C-2675-43A0-9D77-1F36E6801C44}">
      <dgm:prSet/>
      <dgm:spPr/>
      <dgm:t>
        <a:bodyPr/>
        <a:lstStyle/>
        <a:p>
          <a:r>
            <a:rPr lang="en-US" b="1"/>
            <a:t>Introduction to NHS &amp; Context</a:t>
          </a:r>
          <a:endParaRPr lang="en-US"/>
        </a:p>
      </dgm:t>
    </dgm:pt>
    <dgm:pt modelId="{2B8FD25E-D3E5-4D09-8714-AA7022143E07}" type="parTrans" cxnId="{F7C31CA9-9FB3-4774-83F0-4BE0144BD7E2}">
      <dgm:prSet/>
      <dgm:spPr/>
      <dgm:t>
        <a:bodyPr/>
        <a:lstStyle/>
        <a:p>
          <a:endParaRPr lang="en-US"/>
        </a:p>
      </dgm:t>
    </dgm:pt>
    <dgm:pt modelId="{BACE38EB-2ECA-49A4-8C45-8F5A9A0E52DA}" type="sibTrans" cxnId="{F7C31CA9-9FB3-4774-83F0-4BE0144BD7E2}">
      <dgm:prSet/>
      <dgm:spPr/>
      <dgm:t>
        <a:bodyPr/>
        <a:lstStyle/>
        <a:p>
          <a:endParaRPr lang="en-US"/>
        </a:p>
      </dgm:t>
    </dgm:pt>
    <dgm:pt modelId="{33B89F85-0344-43DB-8DE5-E82F4749825B}">
      <dgm:prSet/>
      <dgm:spPr/>
      <dgm:t>
        <a:bodyPr/>
        <a:lstStyle/>
        <a:p>
          <a:r>
            <a:rPr lang="en-US" b="1"/>
            <a:t>What is Job Satisfaction</a:t>
          </a:r>
          <a:endParaRPr lang="en-US"/>
        </a:p>
      </dgm:t>
    </dgm:pt>
    <dgm:pt modelId="{B9209452-0C43-4F61-930D-3374601E933D}" type="parTrans" cxnId="{DA141569-59F5-4EEB-BC37-5BEE9DAA2B8C}">
      <dgm:prSet/>
      <dgm:spPr/>
      <dgm:t>
        <a:bodyPr/>
        <a:lstStyle/>
        <a:p>
          <a:endParaRPr lang="en-US"/>
        </a:p>
      </dgm:t>
    </dgm:pt>
    <dgm:pt modelId="{77C0034A-3639-43F8-945A-3A64DC8B2A96}" type="sibTrans" cxnId="{DA141569-59F5-4EEB-BC37-5BEE9DAA2B8C}">
      <dgm:prSet/>
      <dgm:spPr/>
      <dgm:t>
        <a:bodyPr/>
        <a:lstStyle/>
        <a:p>
          <a:endParaRPr lang="en-US"/>
        </a:p>
      </dgm:t>
    </dgm:pt>
    <dgm:pt modelId="{078B4A41-6877-47BA-BC03-1388E95A4A78}">
      <dgm:prSet/>
      <dgm:spPr/>
      <dgm:t>
        <a:bodyPr/>
        <a:lstStyle/>
        <a:p>
          <a:r>
            <a:rPr lang="en-US" b="1"/>
            <a:t>Importance in NHS</a:t>
          </a:r>
          <a:endParaRPr lang="en-US"/>
        </a:p>
      </dgm:t>
    </dgm:pt>
    <dgm:pt modelId="{C8917884-90C0-423A-A3B5-C65C20B88861}" type="parTrans" cxnId="{F76ACF0E-490C-4B39-9793-2923557CB47B}">
      <dgm:prSet/>
      <dgm:spPr/>
      <dgm:t>
        <a:bodyPr/>
        <a:lstStyle/>
        <a:p>
          <a:endParaRPr lang="en-US"/>
        </a:p>
      </dgm:t>
    </dgm:pt>
    <dgm:pt modelId="{DCFC1BED-2EDB-4D74-B224-0F8C9D606E89}" type="sibTrans" cxnId="{F76ACF0E-490C-4B39-9793-2923557CB47B}">
      <dgm:prSet/>
      <dgm:spPr/>
      <dgm:t>
        <a:bodyPr/>
        <a:lstStyle/>
        <a:p>
          <a:endParaRPr lang="en-US"/>
        </a:p>
      </dgm:t>
    </dgm:pt>
    <dgm:pt modelId="{956B26E1-3E1A-485C-BE19-91E664DF5BF9}">
      <dgm:prSet/>
      <dgm:spPr/>
      <dgm:t>
        <a:bodyPr/>
        <a:lstStyle/>
        <a:p>
          <a:r>
            <a:rPr lang="en-US" b="1"/>
            <a:t>Key Job Satisfaction Challenges</a:t>
          </a:r>
          <a:endParaRPr lang="en-US"/>
        </a:p>
      </dgm:t>
    </dgm:pt>
    <dgm:pt modelId="{7D2D3372-1DD9-490D-B141-AB3322AD5AD3}" type="parTrans" cxnId="{63905EA8-E825-4CFB-A7A4-C38E7AC54768}">
      <dgm:prSet/>
      <dgm:spPr/>
      <dgm:t>
        <a:bodyPr/>
        <a:lstStyle/>
        <a:p>
          <a:endParaRPr lang="en-US"/>
        </a:p>
      </dgm:t>
    </dgm:pt>
    <dgm:pt modelId="{08C2C084-4E53-47C1-BA7A-0D06FF4A57DD}" type="sibTrans" cxnId="{63905EA8-E825-4CFB-A7A4-C38E7AC54768}">
      <dgm:prSet/>
      <dgm:spPr/>
      <dgm:t>
        <a:bodyPr/>
        <a:lstStyle/>
        <a:p>
          <a:endParaRPr lang="en-US"/>
        </a:p>
      </dgm:t>
    </dgm:pt>
    <dgm:pt modelId="{ACE03A67-6B48-4C13-A20F-6EFC55A1CD30}">
      <dgm:prSet/>
      <dgm:spPr/>
      <dgm:t>
        <a:bodyPr/>
        <a:lstStyle/>
        <a:p>
          <a:r>
            <a:rPr lang="en-US" b="1"/>
            <a:t>Evidence-Based Insights</a:t>
          </a:r>
          <a:endParaRPr lang="en-US"/>
        </a:p>
      </dgm:t>
    </dgm:pt>
    <dgm:pt modelId="{FE982290-7B7F-4BD6-8581-6CC14DAE2DF6}" type="parTrans" cxnId="{3FB04D7A-CF90-4CD6-87B4-67C611962A05}">
      <dgm:prSet/>
      <dgm:spPr/>
      <dgm:t>
        <a:bodyPr/>
        <a:lstStyle/>
        <a:p>
          <a:endParaRPr lang="en-US"/>
        </a:p>
      </dgm:t>
    </dgm:pt>
    <dgm:pt modelId="{0E4520A0-F3E7-4FEC-B706-15DA4851BCA3}" type="sibTrans" cxnId="{3FB04D7A-CF90-4CD6-87B4-67C611962A05}">
      <dgm:prSet/>
      <dgm:spPr/>
      <dgm:t>
        <a:bodyPr/>
        <a:lstStyle/>
        <a:p>
          <a:endParaRPr lang="en-US"/>
        </a:p>
      </dgm:t>
    </dgm:pt>
    <dgm:pt modelId="{51FAF55F-5103-45DB-98E8-07C29F56DD92}">
      <dgm:prSet/>
      <dgm:spPr/>
      <dgm:t>
        <a:bodyPr/>
        <a:lstStyle/>
        <a:p>
          <a:r>
            <a:rPr lang="en-US" b="1"/>
            <a:t>Impact of Low Job Satisfaction</a:t>
          </a:r>
          <a:endParaRPr lang="en-US"/>
        </a:p>
      </dgm:t>
    </dgm:pt>
    <dgm:pt modelId="{8906941E-9400-41CC-A8FE-0329A4DB8C00}" type="parTrans" cxnId="{27384F58-DE53-4958-B00D-7E5BE5B3EB63}">
      <dgm:prSet/>
      <dgm:spPr/>
      <dgm:t>
        <a:bodyPr/>
        <a:lstStyle/>
        <a:p>
          <a:endParaRPr lang="en-US"/>
        </a:p>
      </dgm:t>
    </dgm:pt>
    <dgm:pt modelId="{B44B005E-8DC3-4525-B048-9042C376A908}" type="sibTrans" cxnId="{27384F58-DE53-4958-B00D-7E5BE5B3EB63}">
      <dgm:prSet/>
      <dgm:spPr/>
      <dgm:t>
        <a:bodyPr/>
        <a:lstStyle/>
        <a:p>
          <a:endParaRPr lang="en-US"/>
        </a:p>
      </dgm:t>
    </dgm:pt>
    <dgm:pt modelId="{9B065B54-59C2-42C6-9F01-6B34AB151DF9}">
      <dgm:prSet/>
      <dgm:spPr/>
      <dgm:t>
        <a:bodyPr/>
        <a:lstStyle/>
        <a:p>
          <a:r>
            <a:rPr lang="en-US" b="1"/>
            <a:t>Root Causes</a:t>
          </a:r>
          <a:endParaRPr lang="en-US"/>
        </a:p>
      </dgm:t>
    </dgm:pt>
    <dgm:pt modelId="{8FC4DBDB-764B-4D94-804A-3133A084F22B}" type="parTrans" cxnId="{B3E2ECCC-00AD-48CD-AD55-F2EE97D2FE94}">
      <dgm:prSet/>
      <dgm:spPr/>
      <dgm:t>
        <a:bodyPr/>
        <a:lstStyle/>
        <a:p>
          <a:endParaRPr lang="en-US"/>
        </a:p>
      </dgm:t>
    </dgm:pt>
    <dgm:pt modelId="{B7EEFDEC-8D22-417F-A15C-18A372CCC55F}" type="sibTrans" cxnId="{B3E2ECCC-00AD-48CD-AD55-F2EE97D2FE94}">
      <dgm:prSet/>
      <dgm:spPr/>
      <dgm:t>
        <a:bodyPr/>
        <a:lstStyle/>
        <a:p>
          <a:endParaRPr lang="en-US"/>
        </a:p>
      </dgm:t>
    </dgm:pt>
    <dgm:pt modelId="{B2B82E9B-4200-42D4-98AC-ABE838C848EE}">
      <dgm:prSet/>
      <dgm:spPr/>
      <dgm:t>
        <a:bodyPr/>
        <a:lstStyle/>
        <a:p>
          <a:r>
            <a:rPr lang="en-US" b="1"/>
            <a:t>HR Theory: Herzberg’s Two-Factor Theory</a:t>
          </a:r>
          <a:endParaRPr lang="en-US"/>
        </a:p>
      </dgm:t>
    </dgm:pt>
    <dgm:pt modelId="{DEF4D3FB-9CE4-434B-A6A4-63A8801AC9E7}" type="parTrans" cxnId="{0C68BD64-0211-43CC-B784-24D8F77C900B}">
      <dgm:prSet/>
      <dgm:spPr/>
      <dgm:t>
        <a:bodyPr/>
        <a:lstStyle/>
        <a:p>
          <a:endParaRPr lang="en-US"/>
        </a:p>
      </dgm:t>
    </dgm:pt>
    <dgm:pt modelId="{3BD654E1-2F08-4DD3-A7EE-9FE0F5D6DF10}" type="sibTrans" cxnId="{0C68BD64-0211-43CC-B784-24D8F77C900B}">
      <dgm:prSet/>
      <dgm:spPr/>
      <dgm:t>
        <a:bodyPr/>
        <a:lstStyle/>
        <a:p>
          <a:endParaRPr lang="en-US"/>
        </a:p>
      </dgm:t>
    </dgm:pt>
    <dgm:pt modelId="{68B1557D-FA6F-4E26-A272-C0F9877C4AB4}">
      <dgm:prSet/>
      <dgm:spPr/>
      <dgm:t>
        <a:bodyPr/>
        <a:lstStyle/>
        <a:p>
          <a:r>
            <a:rPr lang="en-US" b="1"/>
            <a:t>HR Theory: Psychological Contract</a:t>
          </a:r>
          <a:endParaRPr lang="en-US"/>
        </a:p>
      </dgm:t>
    </dgm:pt>
    <dgm:pt modelId="{1D8283E3-C297-4815-881F-D034215F5BAD}" type="parTrans" cxnId="{35C9366A-CF01-4C8D-86F0-F29501F7117A}">
      <dgm:prSet/>
      <dgm:spPr/>
      <dgm:t>
        <a:bodyPr/>
        <a:lstStyle/>
        <a:p>
          <a:endParaRPr lang="en-US"/>
        </a:p>
      </dgm:t>
    </dgm:pt>
    <dgm:pt modelId="{9921535E-167C-4F00-8219-08779D355B11}" type="sibTrans" cxnId="{35C9366A-CF01-4C8D-86F0-F29501F7117A}">
      <dgm:prSet/>
      <dgm:spPr/>
      <dgm:t>
        <a:bodyPr/>
        <a:lstStyle/>
        <a:p>
          <a:endParaRPr lang="en-US"/>
        </a:p>
      </dgm:t>
    </dgm:pt>
    <dgm:pt modelId="{45E36F22-0881-4E65-9B72-7976F20D8114}">
      <dgm:prSet/>
      <dgm:spPr/>
      <dgm:t>
        <a:bodyPr/>
        <a:lstStyle/>
        <a:p>
          <a:r>
            <a:rPr lang="en-US" b="1"/>
            <a:t>Recommendations</a:t>
          </a:r>
          <a:endParaRPr lang="en-US"/>
        </a:p>
      </dgm:t>
    </dgm:pt>
    <dgm:pt modelId="{A41F91EF-E20D-4831-8BD6-EFC9A1E5B883}" type="parTrans" cxnId="{19928B6D-8016-494C-ABAB-AE1B704F2A7C}">
      <dgm:prSet/>
      <dgm:spPr/>
      <dgm:t>
        <a:bodyPr/>
        <a:lstStyle/>
        <a:p>
          <a:endParaRPr lang="en-US"/>
        </a:p>
      </dgm:t>
    </dgm:pt>
    <dgm:pt modelId="{D1A50F2D-7B15-4AC5-A1FB-280EFF575094}" type="sibTrans" cxnId="{19928B6D-8016-494C-ABAB-AE1B704F2A7C}">
      <dgm:prSet/>
      <dgm:spPr/>
      <dgm:t>
        <a:bodyPr/>
        <a:lstStyle/>
        <a:p>
          <a:endParaRPr lang="en-US"/>
        </a:p>
      </dgm:t>
    </dgm:pt>
    <dgm:pt modelId="{83B55C61-083F-4BB1-8868-12EC45B255E7}">
      <dgm:prSet/>
      <dgm:spPr/>
      <dgm:t>
        <a:bodyPr/>
        <a:lstStyle/>
        <a:p>
          <a:r>
            <a:rPr lang="en-US" b="1"/>
            <a:t>Implementation</a:t>
          </a:r>
          <a:endParaRPr lang="en-US"/>
        </a:p>
      </dgm:t>
    </dgm:pt>
    <dgm:pt modelId="{B7CB4C99-CC49-44FB-9C48-69B65C73B0D5}" type="parTrans" cxnId="{6C3DDFB3-3335-4F74-8750-766717493D04}">
      <dgm:prSet/>
      <dgm:spPr/>
      <dgm:t>
        <a:bodyPr/>
        <a:lstStyle/>
        <a:p>
          <a:endParaRPr lang="en-US"/>
        </a:p>
      </dgm:t>
    </dgm:pt>
    <dgm:pt modelId="{B8944346-1CCE-4075-B466-68A1886FA127}" type="sibTrans" cxnId="{6C3DDFB3-3335-4F74-8750-766717493D04}">
      <dgm:prSet/>
      <dgm:spPr/>
      <dgm:t>
        <a:bodyPr/>
        <a:lstStyle/>
        <a:p>
          <a:endParaRPr lang="en-US"/>
        </a:p>
      </dgm:t>
    </dgm:pt>
    <dgm:pt modelId="{6928942A-DFED-4FE5-991A-C8A8929AE1F3}">
      <dgm:prSet/>
      <dgm:spPr/>
      <dgm:t>
        <a:bodyPr/>
        <a:lstStyle/>
        <a:p>
          <a:r>
            <a:rPr lang="en-US" b="1"/>
            <a:t>Conclusion</a:t>
          </a:r>
          <a:endParaRPr lang="en-US"/>
        </a:p>
      </dgm:t>
    </dgm:pt>
    <dgm:pt modelId="{063FE87E-7663-40CE-A7DB-65667E1AC92F}" type="parTrans" cxnId="{CB0A42C6-EEFB-4D98-870A-8016387E5933}">
      <dgm:prSet/>
      <dgm:spPr/>
      <dgm:t>
        <a:bodyPr/>
        <a:lstStyle/>
        <a:p>
          <a:endParaRPr lang="en-US"/>
        </a:p>
      </dgm:t>
    </dgm:pt>
    <dgm:pt modelId="{1735B432-CB66-4C14-8911-B934E4116623}" type="sibTrans" cxnId="{CB0A42C6-EEFB-4D98-870A-8016387E5933}">
      <dgm:prSet/>
      <dgm:spPr/>
      <dgm:t>
        <a:bodyPr/>
        <a:lstStyle/>
        <a:p>
          <a:endParaRPr lang="en-US"/>
        </a:p>
      </dgm:t>
    </dgm:pt>
    <dgm:pt modelId="{3C097402-3909-4F8B-B968-B5CD1D332C75}">
      <dgm:prSet/>
      <dgm:spPr/>
      <dgm:t>
        <a:bodyPr/>
        <a:lstStyle/>
        <a:p>
          <a:r>
            <a:rPr lang="en-US" b="1"/>
            <a:t>References</a:t>
          </a:r>
          <a:endParaRPr lang="en-US"/>
        </a:p>
      </dgm:t>
    </dgm:pt>
    <dgm:pt modelId="{59D65271-7978-459D-A8FD-9CBE5FD385AF}" type="parTrans" cxnId="{6DB75A37-70D8-4939-8E00-EE9E558AEB95}">
      <dgm:prSet/>
      <dgm:spPr/>
      <dgm:t>
        <a:bodyPr/>
        <a:lstStyle/>
        <a:p>
          <a:endParaRPr lang="en-US"/>
        </a:p>
      </dgm:t>
    </dgm:pt>
    <dgm:pt modelId="{CF01D9C2-B9CF-458E-90B8-3A1EDDEDB65E}" type="sibTrans" cxnId="{6DB75A37-70D8-4939-8E00-EE9E558AEB95}">
      <dgm:prSet/>
      <dgm:spPr/>
      <dgm:t>
        <a:bodyPr/>
        <a:lstStyle/>
        <a:p>
          <a:endParaRPr lang="en-US"/>
        </a:p>
      </dgm:t>
    </dgm:pt>
    <dgm:pt modelId="{FB966C42-7E63-4AA1-990D-CAEFB9B08FCD}">
      <dgm:prSet/>
      <dgm:spPr/>
      <dgm:t>
        <a:bodyPr/>
        <a:lstStyle/>
        <a:p>
          <a:r>
            <a:rPr lang="en-US" b="1"/>
            <a:t>Task Allocation </a:t>
          </a:r>
          <a:endParaRPr lang="en-US"/>
        </a:p>
      </dgm:t>
    </dgm:pt>
    <dgm:pt modelId="{5BB7D67D-1381-4ADC-924B-D74CC887BE01}" type="parTrans" cxnId="{3A2EAB11-C60B-4030-BB10-E917D699888B}">
      <dgm:prSet/>
      <dgm:spPr/>
      <dgm:t>
        <a:bodyPr/>
        <a:lstStyle/>
        <a:p>
          <a:endParaRPr lang="en-US"/>
        </a:p>
      </dgm:t>
    </dgm:pt>
    <dgm:pt modelId="{518BFA08-8688-4E68-A56B-2DD94C45370F}" type="sibTrans" cxnId="{3A2EAB11-C60B-4030-BB10-E917D699888B}">
      <dgm:prSet/>
      <dgm:spPr/>
      <dgm:t>
        <a:bodyPr/>
        <a:lstStyle/>
        <a:p>
          <a:endParaRPr lang="en-US"/>
        </a:p>
      </dgm:t>
    </dgm:pt>
    <dgm:pt modelId="{8B202270-387B-42B4-BEFB-BBF1F5CA5FDE}" type="pres">
      <dgm:prSet presAssocID="{D63E4C68-58CB-49F7-8C0C-37E9FC848178}" presName="vert0" presStyleCnt="0">
        <dgm:presLayoutVars>
          <dgm:dir/>
          <dgm:animOne val="branch"/>
          <dgm:animLvl val="lvl"/>
        </dgm:presLayoutVars>
      </dgm:prSet>
      <dgm:spPr/>
    </dgm:pt>
    <dgm:pt modelId="{C95C51C2-161F-4340-824C-6481DB2D3F9C}" type="pres">
      <dgm:prSet presAssocID="{AB176E0C-2675-43A0-9D77-1F36E6801C44}" presName="thickLine" presStyleLbl="alignNode1" presStyleIdx="0" presStyleCnt="14"/>
      <dgm:spPr/>
    </dgm:pt>
    <dgm:pt modelId="{6AA28E68-EE93-4D0B-8040-93E1A1D77934}" type="pres">
      <dgm:prSet presAssocID="{AB176E0C-2675-43A0-9D77-1F36E6801C44}" presName="horz1" presStyleCnt="0"/>
      <dgm:spPr/>
    </dgm:pt>
    <dgm:pt modelId="{E4CF7E0F-A2C3-4AA4-88B1-8EC176A289D6}" type="pres">
      <dgm:prSet presAssocID="{AB176E0C-2675-43A0-9D77-1F36E6801C44}" presName="tx1" presStyleLbl="revTx" presStyleIdx="0" presStyleCnt="14"/>
      <dgm:spPr/>
    </dgm:pt>
    <dgm:pt modelId="{7F64CA60-DF25-4419-A0FC-59A9D728BAA4}" type="pres">
      <dgm:prSet presAssocID="{AB176E0C-2675-43A0-9D77-1F36E6801C44}" presName="vert1" presStyleCnt="0"/>
      <dgm:spPr/>
    </dgm:pt>
    <dgm:pt modelId="{19964CD0-C6DB-4C42-8F32-6BD3F5317E6C}" type="pres">
      <dgm:prSet presAssocID="{33B89F85-0344-43DB-8DE5-E82F4749825B}" presName="thickLine" presStyleLbl="alignNode1" presStyleIdx="1" presStyleCnt="14"/>
      <dgm:spPr/>
    </dgm:pt>
    <dgm:pt modelId="{1D70FD95-8D45-4DAF-A0D4-EAE4E2213EFA}" type="pres">
      <dgm:prSet presAssocID="{33B89F85-0344-43DB-8DE5-E82F4749825B}" presName="horz1" presStyleCnt="0"/>
      <dgm:spPr/>
    </dgm:pt>
    <dgm:pt modelId="{76F01446-29B0-476A-8B81-B72D2408547D}" type="pres">
      <dgm:prSet presAssocID="{33B89F85-0344-43DB-8DE5-E82F4749825B}" presName="tx1" presStyleLbl="revTx" presStyleIdx="1" presStyleCnt="14"/>
      <dgm:spPr/>
    </dgm:pt>
    <dgm:pt modelId="{3CD54D30-E366-4261-8677-38B739EF8F33}" type="pres">
      <dgm:prSet presAssocID="{33B89F85-0344-43DB-8DE5-E82F4749825B}" presName="vert1" presStyleCnt="0"/>
      <dgm:spPr/>
    </dgm:pt>
    <dgm:pt modelId="{98A10074-29D7-473A-A286-ADACEFB9CCAF}" type="pres">
      <dgm:prSet presAssocID="{078B4A41-6877-47BA-BC03-1388E95A4A78}" presName="thickLine" presStyleLbl="alignNode1" presStyleIdx="2" presStyleCnt="14"/>
      <dgm:spPr/>
    </dgm:pt>
    <dgm:pt modelId="{0EB65A9F-1871-4BD4-BCF1-7FC9621EA28B}" type="pres">
      <dgm:prSet presAssocID="{078B4A41-6877-47BA-BC03-1388E95A4A78}" presName="horz1" presStyleCnt="0"/>
      <dgm:spPr/>
    </dgm:pt>
    <dgm:pt modelId="{B0852DCB-2090-409A-AA07-4A4CC16D836B}" type="pres">
      <dgm:prSet presAssocID="{078B4A41-6877-47BA-BC03-1388E95A4A78}" presName="tx1" presStyleLbl="revTx" presStyleIdx="2" presStyleCnt="14"/>
      <dgm:spPr/>
    </dgm:pt>
    <dgm:pt modelId="{564995AE-603C-4E6D-9954-7875DE16C671}" type="pres">
      <dgm:prSet presAssocID="{078B4A41-6877-47BA-BC03-1388E95A4A78}" presName="vert1" presStyleCnt="0"/>
      <dgm:spPr/>
    </dgm:pt>
    <dgm:pt modelId="{0B69BA75-8A5A-4805-85F6-4D40035320F5}" type="pres">
      <dgm:prSet presAssocID="{956B26E1-3E1A-485C-BE19-91E664DF5BF9}" presName="thickLine" presStyleLbl="alignNode1" presStyleIdx="3" presStyleCnt="14"/>
      <dgm:spPr/>
    </dgm:pt>
    <dgm:pt modelId="{58ADCA51-197C-43DA-95EF-B9B67B56A11B}" type="pres">
      <dgm:prSet presAssocID="{956B26E1-3E1A-485C-BE19-91E664DF5BF9}" presName="horz1" presStyleCnt="0"/>
      <dgm:spPr/>
    </dgm:pt>
    <dgm:pt modelId="{BE42F29F-732D-4A82-9A70-359B83DBE2A4}" type="pres">
      <dgm:prSet presAssocID="{956B26E1-3E1A-485C-BE19-91E664DF5BF9}" presName="tx1" presStyleLbl="revTx" presStyleIdx="3" presStyleCnt="14"/>
      <dgm:spPr/>
    </dgm:pt>
    <dgm:pt modelId="{3A39A038-2E3E-4FCB-9A17-B98A4886B983}" type="pres">
      <dgm:prSet presAssocID="{956B26E1-3E1A-485C-BE19-91E664DF5BF9}" presName="vert1" presStyleCnt="0"/>
      <dgm:spPr/>
    </dgm:pt>
    <dgm:pt modelId="{75264E36-1E96-418D-81D9-19EB0A6E9370}" type="pres">
      <dgm:prSet presAssocID="{ACE03A67-6B48-4C13-A20F-6EFC55A1CD30}" presName="thickLine" presStyleLbl="alignNode1" presStyleIdx="4" presStyleCnt="14"/>
      <dgm:spPr/>
    </dgm:pt>
    <dgm:pt modelId="{C432C377-EBB2-4CDA-961E-43901C314176}" type="pres">
      <dgm:prSet presAssocID="{ACE03A67-6B48-4C13-A20F-6EFC55A1CD30}" presName="horz1" presStyleCnt="0"/>
      <dgm:spPr/>
    </dgm:pt>
    <dgm:pt modelId="{5309773F-664B-443F-8FDC-846F7921226A}" type="pres">
      <dgm:prSet presAssocID="{ACE03A67-6B48-4C13-A20F-6EFC55A1CD30}" presName="tx1" presStyleLbl="revTx" presStyleIdx="4" presStyleCnt="14"/>
      <dgm:spPr/>
    </dgm:pt>
    <dgm:pt modelId="{11378324-1970-46F2-B2BC-E795F4717D36}" type="pres">
      <dgm:prSet presAssocID="{ACE03A67-6B48-4C13-A20F-6EFC55A1CD30}" presName="vert1" presStyleCnt="0"/>
      <dgm:spPr/>
    </dgm:pt>
    <dgm:pt modelId="{98A24986-ED9F-4A24-A5BA-D7B7E953AB09}" type="pres">
      <dgm:prSet presAssocID="{51FAF55F-5103-45DB-98E8-07C29F56DD92}" presName="thickLine" presStyleLbl="alignNode1" presStyleIdx="5" presStyleCnt="14"/>
      <dgm:spPr/>
    </dgm:pt>
    <dgm:pt modelId="{672210DD-C902-4B7F-8A4F-DB3C8C6CD063}" type="pres">
      <dgm:prSet presAssocID="{51FAF55F-5103-45DB-98E8-07C29F56DD92}" presName="horz1" presStyleCnt="0"/>
      <dgm:spPr/>
    </dgm:pt>
    <dgm:pt modelId="{7E226D4E-AD0B-4548-BDDD-3C97B8B90F4A}" type="pres">
      <dgm:prSet presAssocID="{51FAF55F-5103-45DB-98E8-07C29F56DD92}" presName="tx1" presStyleLbl="revTx" presStyleIdx="5" presStyleCnt="14"/>
      <dgm:spPr/>
    </dgm:pt>
    <dgm:pt modelId="{870F5015-49E4-4BD0-A410-55CE77998BD7}" type="pres">
      <dgm:prSet presAssocID="{51FAF55F-5103-45DB-98E8-07C29F56DD92}" presName="vert1" presStyleCnt="0"/>
      <dgm:spPr/>
    </dgm:pt>
    <dgm:pt modelId="{556D4CDD-8633-4331-9570-C15DD4A6AA90}" type="pres">
      <dgm:prSet presAssocID="{9B065B54-59C2-42C6-9F01-6B34AB151DF9}" presName="thickLine" presStyleLbl="alignNode1" presStyleIdx="6" presStyleCnt="14"/>
      <dgm:spPr/>
    </dgm:pt>
    <dgm:pt modelId="{1D6D0596-833D-455E-86A0-B3B728B77589}" type="pres">
      <dgm:prSet presAssocID="{9B065B54-59C2-42C6-9F01-6B34AB151DF9}" presName="horz1" presStyleCnt="0"/>
      <dgm:spPr/>
    </dgm:pt>
    <dgm:pt modelId="{17F320F8-285C-4E39-952A-29CF7F1D02EE}" type="pres">
      <dgm:prSet presAssocID="{9B065B54-59C2-42C6-9F01-6B34AB151DF9}" presName="tx1" presStyleLbl="revTx" presStyleIdx="6" presStyleCnt="14"/>
      <dgm:spPr/>
    </dgm:pt>
    <dgm:pt modelId="{DE4DE4B3-D2CA-49A1-9FDA-C5CC0D42DED6}" type="pres">
      <dgm:prSet presAssocID="{9B065B54-59C2-42C6-9F01-6B34AB151DF9}" presName="vert1" presStyleCnt="0"/>
      <dgm:spPr/>
    </dgm:pt>
    <dgm:pt modelId="{197EB277-F1FA-4027-942D-49DF939E332E}" type="pres">
      <dgm:prSet presAssocID="{B2B82E9B-4200-42D4-98AC-ABE838C848EE}" presName="thickLine" presStyleLbl="alignNode1" presStyleIdx="7" presStyleCnt="14"/>
      <dgm:spPr/>
    </dgm:pt>
    <dgm:pt modelId="{72E4ABFC-15D3-45B2-B323-1EE45D705313}" type="pres">
      <dgm:prSet presAssocID="{B2B82E9B-4200-42D4-98AC-ABE838C848EE}" presName="horz1" presStyleCnt="0"/>
      <dgm:spPr/>
    </dgm:pt>
    <dgm:pt modelId="{119433D4-50AF-4E16-9E2A-D90CBE91143D}" type="pres">
      <dgm:prSet presAssocID="{B2B82E9B-4200-42D4-98AC-ABE838C848EE}" presName="tx1" presStyleLbl="revTx" presStyleIdx="7" presStyleCnt="14"/>
      <dgm:spPr/>
    </dgm:pt>
    <dgm:pt modelId="{88B8C020-5096-4259-808B-2A3AE03F31A1}" type="pres">
      <dgm:prSet presAssocID="{B2B82E9B-4200-42D4-98AC-ABE838C848EE}" presName="vert1" presStyleCnt="0"/>
      <dgm:spPr/>
    </dgm:pt>
    <dgm:pt modelId="{F0120A4F-E63D-4016-9AAE-35005A583539}" type="pres">
      <dgm:prSet presAssocID="{68B1557D-FA6F-4E26-A272-C0F9877C4AB4}" presName="thickLine" presStyleLbl="alignNode1" presStyleIdx="8" presStyleCnt="14"/>
      <dgm:spPr/>
    </dgm:pt>
    <dgm:pt modelId="{02998911-C547-4250-B4F6-A662A238EA41}" type="pres">
      <dgm:prSet presAssocID="{68B1557D-FA6F-4E26-A272-C0F9877C4AB4}" presName="horz1" presStyleCnt="0"/>
      <dgm:spPr/>
    </dgm:pt>
    <dgm:pt modelId="{F30AF60C-C8EE-4FED-ABA1-87FD083BBA47}" type="pres">
      <dgm:prSet presAssocID="{68B1557D-FA6F-4E26-A272-C0F9877C4AB4}" presName="tx1" presStyleLbl="revTx" presStyleIdx="8" presStyleCnt="14"/>
      <dgm:spPr/>
    </dgm:pt>
    <dgm:pt modelId="{E9488623-BD6C-4F80-B491-36BA593B4541}" type="pres">
      <dgm:prSet presAssocID="{68B1557D-FA6F-4E26-A272-C0F9877C4AB4}" presName="vert1" presStyleCnt="0"/>
      <dgm:spPr/>
    </dgm:pt>
    <dgm:pt modelId="{D3795E45-9D49-4B74-97DD-0ADE8CBABE04}" type="pres">
      <dgm:prSet presAssocID="{45E36F22-0881-4E65-9B72-7976F20D8114}" presName="thickLine" presStyleLbl="alignNode1" presStyleIdx="9" presStyleCnt="14"/>
      <dgm:spPr/>
    </dgm:pt>
    <dgm:pt modelId="{B327635A-3424-417A-8086-A5CCA4E2589C}" type="pres">
      <dgm:prSet presAssocID="{45E36F22-0881-4E65-9B72-7976F20D8114}" presName="horz1" presStyleCnt="0"/>
      <dgm:spPr/>
    </dgm:pt>
    <dgm:pt modelId="{A0E967BA-DACF-4F59-B152-19A016A1C9E2}" type="pres">
      <dgm:prSet presAssocID="{45E36F22-0881-4E65-9B72-7976F20D8114}" presName="tx1" presStyleLbl="revTx" presStyleIdx="9" presStyleCnt="14"/>
      <dgm:spPr/>
    </dgm:pt>
    <dgm:pt modelId="{32DDB329-1D77-48DC-BB21-1F116F3C63E1}" type="pres">
      <dgm:prSet presAssocID="{45E36F22-0881-4E65-9B72-7976F20D8114}" presName="vert1" presStyleCnt="0"/>
      <dgm:spPr/>
    </dgm:pt>
    <dgm:pt modelId="{1F05EBC7-418C-438B-933E-5718C3F4F558}" type="pres">
      <dgm:prSet presAssocID="{83B55C61-083F-4BB1-8868-12EC45B255E7}" presName="thickLine" presStyleLbl="alignNode1" presStyleIdx="10" presStyleCnt="14"/>
      <dgm:spPr/>
    </dgm:pt>
    <dgm:pt modelId="{FF0E0334-648D-4BF5-A86C-0886404726FE}" type="pres">
      <dgm:prSet presAssocID="{83B55C61-083F-4BB1-8868-12EC45B255E7}" presName="horz1" presStyleCnt="0"/>
      <dgm:spPr/>
    </dgm:pt>
    <dgm:pt modelId="{7BA22DCB-2587-42B1-8EE3-8AACB464A021}" type="pres">
      <dgm:prSet presAssocID="{83B55C61-083F-4BB1-8868-12EC45B255E7}" presName="tx1" presStyleLbl="revTx" presStyleIdx="10" presStyleCnt="14"/>
      <dgm:spPr/>
    </dgm:pt>
    <dgm:pt modelId="{D108F4F9-4A4A-4949-BA72-ABAB9295E07C}" type="pres">
      <dgm:prSet presAssocID="{83B55C61-083F-4BB1-8868-12EC45B255E7}" presName="vert1" presStyleCnt="0"/>
      <dgm:spPr/>
    </dgm:pt>
    <dgm:pt modelId="{5217B864-2E2C-4C42-80FF-39BE8F13E9CD}" type="pres">
      <dgm:prSet presAssocID="{6928942A-DFED-4FE5-991A-C8A8929AE1F3}" presName="thickLine" presStyleLbl="alignNode1" presStyleIdx="11" presStyleCnt="14"/>
      <dgm:spPr/>
    </dgm:pt>
    <dgm:pt modelId="{A9794B5C-7511-4FB1-9262-023802325B34}" type="pres">
      <dgm:prSet presAssocID="{6928942A-DFED-4FE5-991A-C8A8929AE1F3}" presName="horz1" presStyleCnt="0"/>
      <dgm:spPr/>
    </dgm:pt>
    <dgm:pt modelId="{4C84C4F3-6359-4991-B7F0-6E411185A741}" type="pres">
      <dgm:prSet presAssocID="{6928942A-DFED-4FE5-991A-C8A8929AE1F3}" presName="tx1" presStyleLbl="revTx" presStyleIdx="11" presStyleCnt="14"/>
      <dgm:spPr/>
    </dgm:pt>
    <dgm:pt modelId="{6A41D5CD-685C-4119-88F9-BAB2B97B6264}" type="pres">
      <dgm:prSet presAssocID="{6928942A-DFED-4FE5-991A-C8A8929AE1F3}" presName="vert1" presStyleCnt="0"/>
      <dgm:spPr/>
    </dgm:pt>
    <dgm:pt modelId="{1D1A4B99-22EB-4185-949C-B79CDF0D54AA}" type="pres">
      <dgm:prSet presAssocID="{3C097402-3909-4F8B-B968-B5CD1D332C75}" presName="thickLine" presStyleLbl="alignNode1" presStyleIdx="12" presStyleCnt="14"/>
      <dgm:spPr/>
    </dgm:pt>
    <dgm:pt modelId="{07D7A59A-05B1-4251-B423-EB18514F0D10}" type="pres">
      <dgm:prSet presAssocID="{3C097402-3909-4F8B-B968-B5CD1D332C75}" presName="horz1" presStyleCnt="0"/>
      <dgm:spPr/>
    </dgm:pt>
    <dgm:pt modelId="{BA0D28C3-48DB-48C0-89E8-2F3F4513CE2A}" type="pres">
      <dgm:prSet presAssocID="{3C097402-3909-4F8B-B968-B5CD1D332C75}" presName="tx1" presStyleLbl="revTx" presStyleIdx="12" presStyleCnt="14"/>
      <dgm:spPr/>
    </dgm:pt>
    <dgm:pt modelId="{F76B561C-28AD-4A12-94A4-E32470720B45}" type="pres">
      <dgm:prSet presAssocID="{3C097402-3909-4F8B-B968-B5CD1D332C75}" presName="vert1" presStyleCnt="0"/>
      <dgm:spPr/>
    </dgm:pt>
    <dgm:pt modelId="{0A1F93BD-1199-4E18-B4DE-7D28067738C2}" type="pres">
      <dgm:prSet presAssocID="{FB966C42-7E63-4AA1-990D-CAEFB9B08FCD}" presName="thickLine" presStyleLbl="alignNode1" presStyleIdx="13" presStyleCnt="14"/>
      <dgm:spPr/>
    </dgm:pt>
    <dgm:pt modelId="{A05F3C48-A164-4213-B9FD-B47B83050385}" type="pres">
      <dgm:prSet presAssocID="{FB966C42-7E63-4AA1-990D-CAEFB9B08FCD}" presName="horz1" presStyleCnt="0"/>
      <dgm:spPr/>
    </dgm:pt>
    <dgm:pt modelId="{428AB79B-40AE-4FC4-841A-E90AD14B3E68}" type="pres">
      <dgm:prSet presAssocID="{FB966C42-7E63-4AA1-990D-CAEFB9B08FCD}" presName="tx1" presStyleLbl="revTx" presStyleIdx="13" presStyleCnt="14"/>
      <dgm:spPr/>
    </dgm:pt>
    <dgm:pt modelId="{EBDE00C4-FEB6-4CE2-A2DB-F31F820D420D}" type="pres">
      <dgm:prSet presAssocID="{FB966C42-7E63-4AA1-990D-CAEFB9B08FCD}" presName="vert1" presStyleCnt="0"/>
      <dgm:spPr/>
    </dgm:pt>
  </dgm:ptLst>
  <dgm:cxnLst>
    <dgm:cxn modelId="{437F9B00-7742-42DB-9F64-30D4D96EBE28}" type="presOf" srcId="{45E36F22-0881-4E65-9B72-7976F20D8114}" destId="{A0E967BA-DACF-4F59-B152-19A016A1C9E2}" srcOrd="0" destOrd="0" presId="urn:microsoft.com/office/officeart/2008/layout/LinedList"/>
    <dgm:cxn modelId="{4CEF820B-0677-475F-B714-54C0A9BCF721}" type="presOf" srcId="{ACE03A67-6B48-4C13-A20F-6EFC55A1CD30}" destId="{5309773F-664B-443F-8FDC-846F7921226A}" srcOrd="0" destOrd="0" presId="urn:microsoft.com/office/officeart/2008/layout/LinedList"/>
    <dgm:cxn modelId="{F76ACF0E-490C-4B39-9793-2923557CB47B}" srcId="{D63E4C68-58CB-49F7-8C0C-37E9FC848178}" destId="{078B4A41-6877-47BA-BC03-1388E95A4A78}" srcOrd="2" destOrd="0" parTransId="{C8917884-90C0-423A-A3B5-C65C20B88861}" sibTransId="{DCFC1BED-2EDB-4D74-B224-0F8C9D606E89}"/>
    <dgm:cxn modelId="{3A2EAB11-C60B-4030-BB10-E917D699888B}" srcId="{D63E4C68-58CB-49F7-8C0C-37E9FC848178}" destId="{FB966C42-7E63-4AA1-990D-CAEFB9B08FCD}" srcOrd="13" destOrd="0" parTransId="{5BB7D67D-1381-4ADC-924B-D74CC887BE01}" sibTransId="{518BFA08-8688-4E68-A56B-2DD94C45370F}"/>
    <dgm:cxn modelId="{F9AE5921-42A0-459A-B631-6DF60E48F8F9}" type="presOf" srcId="{83B55C61-083F-4BB1-8868-12EC45B255E7}" destId="{7BA22DCB-2587-42B1-8EE3-8AACB464A021}" srcOrd="0" destOrd="0" presId="urn:microsoft.com/office/officeart/2008/layout/LinedList"/>
    <dgm:cxn modelId="{94861823-4BA9-4465-A755-131E3DEBC2A2}" type="presOf" srcId="{3C097402-3909-4F8B-B968-B5CD1D332C75}" destId="{BA0D28C3-48DB-48C0-89E8-2F3F4513CE2A}" srcOrd="0" destOrd="0" presId="urn:microsoft.com/office/officeart/2008/layout/LinedList"/>
    <dgm:cxn modelId="{6DB75A37-70D8-4939-8E00-EE9E558AEB95}" srcId="{D63E4C68-58CB-49F7-8C0C-37E9FC848178}" destId="{3C097402-3909-4F8B-B968-B5CD1D332C75}" srcOrd="12" destOrd="0" parTransId="{59D65271-7978-459D-A8FD-9CBE5FD385AF}" sibTransId="{CF01D9C2-B9CF-458E-90B8-3A1EDDEDB65E}"/>
    <dgm:cxn modelId="{2AA8923B-0BD1-4DF9-B2BD-BC4D3009D486}" type="presOf" srcId="{6928942A-DFED-4FE5-991A-C8A8929AE1F3}" destId="{4C84C4F3-6359-4991-B7F0-6E411185A741}" srcOrd="0" destOrd="0" presId="urn:microsoft.com/office/officeart/2008/layout/LinedList"/>
    <dgm:cxn modelId="{0C68BD64-0211-43CC-B784-24D8F77C900B}" srcId="{D63E4C68-58CB-49F7-8C0C-37E9FC848178}" destId="{B2B82E9B-4200-42D4-98AC-ABE838C848EE}" srcOrd="7" destOrd="0" parTransId="{DEF4D3FB-9CE4-434B-A6A4-63A8801AC9E7}" sibTransId="{3BD654E1-2F08-4DD3-A7EE-9FE0F5D6DF10}"/>
    <dgm:cxn modelId="{DA141569-59F5-4EEB-BC37-5BEE9DAA2B8C}" srcId="{D63E4C68-58CB-49F7-8C0C-37E9FC848178}" destId="{33B89F85-0344-43DB-8DE5-E82F4749825B}" srcOrd="1" destOrd="0" parTransId="{B9209452-0C43-4F61-930D-3374601E933D}" sibTransId="{77C0034A-3639-43F8-945A-3A64DC8B2A96}"/>
    <dgm:cxn modelId="{35C9366A-CF01-4C8D-86F0-F29501F7117A}" srcId="{D63E4C68-58CB-49F7-8C0C-37E9FC848178}" destId="{68B1557D-FA6F-4E26-A272-C0F9877C4AB4}" srcOrd="8" destOrd="0" parTransId="{1D8283E3-C297-4815-881F-D034215F5BAD}" sibTransId="{9921535E-167C-4F00-8219-08779D355B11}"/>
    <dgm:cxn modelId="{7CD1E34A-3E6F-471E-90A3-2928CDC47509}" type="presOf" srcId="{D63E4C68-58CB-49F7-8C0C-37E9FC848178}" destId="{8B202270-387B-42B4-BEFB-BBF1F5CA5FDE}" srcOrd="0" destOrd="0" presId="urn:microsoft.com/office/officeart/2008/layout/LinedList"/>
    <dgm:cxn modelId="{E570C06B-9D4C-4A20-B5A7-B2E45DEBC374}" type="presOf" srcId="{33B89F85-0344-43DB-8DE5-E82F4749825B}" destId="{76F01446-29B0-476A-8B81-B72D2408547D}" srcOrd="0" destOrd="0" presId="urn:microsoft.com/office/officeart/2008/layout/LinedList"/>
    <dgm:cxn modelId="{163B6C4C-EF0E-40CF-821C-8BDCFCACBBCA}" type="presOf" srcId="{68B1557D-FA6F-4E26-A272-C0F9877C4AB4}" destId="{F30AF60C-C8EE-4FED-ABA1-87FD083BBA47}" srcOrd="0" destOrd="0" presId="urn:microsoft.com/office/officeart/2008/layout/LinedList"/>
    <dgm:cxn modelId="{19928B6D-8016-494C-ABAB-AE1B704F2A7C}" srcId="{D63E4C68-58CB-49F7-8C0C-37E9FC848178}" destId="{45E36F22-0881-4E65-9B72-7976F20D8114}" srcOrd="9" destOrd="0" parTransId="{A41F91EF-E20D-4831-8BD6-EFC9A1E5B883}" sibTransId="{D1A50F2D-7B15-4AC5-A1FB-280EFF575094}"/>
    <dgm:cxn modelId="{28415F54-3516-4671-9E1B-935B626FF228}" type="presOf" srcId="{FB966C42-7E63-4AA1-990D-CAEFB9B08FCD}" destId="{428AB79B-40AE-4FC4-841A-E90AD14B3E68}" srcOrd="0" destOrd="0" presId="urn:microsoft.com/office/officeart/2008/layout/LinedList"/>
    <dgm:cxn modelId="{27384F58-DE53-4958-B00D-7E5BE5B3EB63}" srcId="{D63E4C68-58CB-49F7-8C0C-37E9FC848178}" destId="{51FAF55F-5103-45DB-98E8-07C29F56DD92}" srcOrd="5" destOrd="0" parTransId="{8906941E-9400-41CC-A8FE-0329A4DB8C00}" sibTransId="{B44B005E-8DC3-4525-B048-9042C376A908}"/>
    <dgm:cxn modelId="{3FB04D7A-CF90-4CD6-87B4-67C611962A05}" srcId="{D63E4C68-58CB-49F7-8C0C-37E9FC848178}" destId="{ACE03A67-6B48-4C13-A20F-6EFC55A1CD30}" srcOrd="4" destOrd="0" parTransId="{FE982290-7B7F-4BD6-8581-6CC14DAE2DF6}" sibTransId="{0E4520A0-F3E7-4FEC-B706-15DA4851BCA3}"/>
    <dgm:cxn modelId="{FC74B083-DB96-465B-9F34-F7FDCAE96CE7}" type="presOf" srcId="{51FAF55F-5103-45DB-98E8-07C29F56DD92}" destId="{7E226D4E-AD0B-4548-BDDD-3C97B8B90F4A}" srcOrd="0" destOrd="0" presId="urn:microsoft.com/office/officeart/2008/layout/LinedList"/>
    <dgm:cxn modelId="{63905EA8-E825-4CFB-A7A4-C38E7AC54768}" srcId="{D63E4C68-58CB-49F7-8C0C-37E9FC848178}" destId="{956B26E1-3E1A-485C-BE19-91E664DF5BF9}" srcOrd="3" destOrd="0" parTransId="{7D2D3372-1DD9-490D-B141-AB3322AD5AD3}" sibTransId="{08C2C084-4E53-47C1-BA7A-0D06FF4A57DD}"/>
    <dgm:cxn modelId="{F7C31CA9-9FB3-4774-83F0-4BE0144BD7E2}" srcId="{D63E4C68-58CB-49F7-8C0C-37E9FC848178}" destId="{AB176E0C-2675-43A0-9D77-1F36E6801C44}" srcOrd="0" destOrd="0" parTransId="{2B8FD25E-D3E5-4D09-8714-AA7022143E07}" sibTransId="{BACE38EB-2ECA-49A4-8C45-8F5A9A0E52DA}"/>
    <dgm:cxn modelId="{6C3DDFB3-3335-4F74-8750-766717493D04}" srcId="{D63E4C68-58CB-49F7-8C0C-37E9FC848178}" destId="{83B55C61-083F-4BB1-8868-12EC45B255E7}" srcOrd="10" destOrd="0" parTransId="{B7CB4C99-CC49-44FB-9C48-69B65C73B0D5}" sibTransId="{B8944346-1CCE-4075-B466-68A1886FA127}"/>
    <dgm:cxn modelId="{74F945B8-2F66-4F98-8364-998AF8684980}" type="presOf" srcId="{AB176E0C-2675-43A0-9D77-1F36E6801C44}" destId="{E4CF7E0F-A2C3-4AA4-88B1-8EC176A289D6}" srcOrd="0" destOrd="0" presId="urn:microsoft.com/office/officeart/2008/layout/LinedList"/>
    <dgm:cxn modelId="{CF3B96BF-CF51-4490-8049-6911D91D56EE}" type="presOf" srcId="{956B26E1-3E1A-485C-BE19-91E664DF5BF9}" destId="{BE42F29F-732D-4A82-9A70-359B83DBE2A4}" srcOrd="0" destOrd="0" presId="urn:microsoft.com/office/officeart/2008/layout/LinedList"/>
    <dgm:cxn modelId="{CB0A42C6-EEFB-4D98-870A-8016387E5933}" srcId="{D63E4C68-58CB-49F7-8C0C-37E9FC848178}" destId="{6928942A-DFED-4FE5-991A-C8A8929AE1F3}" srcOrd="11" destOrd="0" parTransId="{063FE87E-7663-40CE-A7DB-65667E1AC92F}" sibTransId="{1735B432-CB66-4C14-8911-B934E4116623}"/>
    <dgm:cxn modelId="{B3E2ECCC-00AD-48CD-AD55-F2EE97D2FE94}" srcId="{D63E4C68-58CB-49F7-8C0C-37E9FC848178}" destId="{9B065B54-59C2-42C6-9F01-6B34AB151DF9}" srcOrd="6" destOrd="0" parTransId="{8FC4DBDB-764B-4D94-804A-3133A084F22B}" sibTransId="{B7EEFDEC-8D22-417F-A15C-18A372CCC55F}"/>
    <dgm:cxn modelId="{7640DDCE-25F6-437A-9185-D23BA9FB8185}" type="presOf" srcId="{9B065B54-59C2-42C6-9F01-6B34AB151DF9}" destId="{17F320F8-285C-4E39-952A-29CF7F1D02EE}" srcOrd="0" destOrd="0" presId="urn:microsoft.com/office/officeart/2008/layout/LinedList"/>
    <dgm:cxn modelId="{F1EB3FED-C89D-4D6C-AAD6-7D1B32AA5E74}" type="presOf" srcId="{B2B82E9B-4200-42D4-98AC-ABE838C848EE}" destId="{119433D4-50AF-4E16-9E2A-D90CBE91143D}" srcOrd="0" destOrd="0" presId="urn:microsoft.com/office/officeart/2008/layout/LinedList"/>
    <dgm:cxn modelId="{0936F7ED-FA5A-41AC-9907-51B91DA9918F}" type="presOf" srcId="{078B4A41-6877-47BA-BC03-1388E95A4A78}" destId="{B0852DCB-2090-409A-AA07-4A4CC16D836B}" srcOrd="0" destOrd="0" presId="urn:microsoft.com/office/officeart/2008/layout/LinedList"/>
    <dgm:cxn modelId="{8CD271E4-2E36-4205-8C17-8133399C13C6}" type="presParOf" srcId="{8B202270-387B-42B4-BEFB-BBF1F5CA5FDE}" destId="{C95C51C2-161F-4340-824C-6481DB2D3F9C}" srcOrd="0" destOrd="0" presId="urn:microsoft.com/office/officeart/2008/layout/LinedList"/>
    <dgm:cxn modelId="{E68B9A96-6944-4897-BB50-1CE40C704866}" type="presParOf" srcId="{8B202270-387B-42B4-BEFB-BBF1F5CA5FDE}" destId="{6AA28E68-EE93-4D0B-8040-93E1A1D77934}" srcOrd="1" destOrd="0" presId="urn:microsoft.com/office/officeart/2008/layout/LinedList"/>
    <dgm:cxn modelId="{870F2614-A66B-4B74-8626-482EF0C97AC1}" type="presParOf" srcId="{6AA28E68-EE93-4D0B-8040-93E1A1D77934}" destId="{E4CF7E0F-A2C3-4AA4-88B1-8EC176A289D6}" srcOrd="0" destOrd="0" presId="urn:microsoft.com/office/officeart/2008/layout/LinedList"/>
    <dgm:cxn modelId="{749868C6-4F14-485B-BCF6-F88CE73ACFEF}" type="presParOf" srcId="{6AA28E68-EE93-4D0B-8040-93E1A1D77934}" destId="{7F64CA60-DF25-4419-A0FC-59A9D728BAA4}" srcOrd="1" destOrd="0" presId="urn:microsoft.com/office/officeart/2008/layout/LinedList"/>
    <dgm:cxn modelId="{772D6317-CD10-4B76-91FF-01A851314F0E}" type="presParOf" srcId="{8B202270-387B-42B4-BEFB-BBF1F5CA5FDE}" destId="{19964CD0-C6DB-4C42-8F32-6BD3F5317E6C}" srcOrd="2" destOrd="0" presId="urn:microsoft.com/office/officeart/2008/layout/LinedList"/>
    <dgm:cxn modelId="{F08BCF55-F6E9-42B7-B391-8AE424B0A402}" type="presParOf" srcId="{8B202270-387B-42B4-BEFB-BBF1F5CA5FDE}" destId="{1D70FD95-8D45-4DAF-A0D4-EAE4E2213EFA}" srcOrd="3" destOrd="0" presId="urn:microsoft.com/office/officeart/2008/layout/LinedList"/>
    <dgm:cxn modelId="{56C98AEA-059C-40A8-A2AC-0D499DB0191C}" type="presParOf" srcId="{1D70FD95-8D45-4DAF-A0D4-EAE4E2213EFA}" destId="{76F01446-29B0-476A-8B81-B72D2408547D}" srcOrd="0" destOrd="0" presId="urn:microsoft.com/office/officeart/2008/layout/LinedList"/>
    <dgm:cxn modelId="{6C957B28-E52A-4D22-8B03-7C2D2B1A03D4}" type="presParOf" srcId="{1D70FD95-8D45-4DAF-A0D4-EAE4E2213EFA}" destId="{3CD54D30-E366-4261-8677-38B739EF8F33}" srcOrd="1" destOrd="0" presId="urn:microsoft.com/office/officeart/2008/layout/LinedList"/>
    <dgm:cxn modelId="{7392AC8B-37F5-4416-AF0C-07502407FBA9}" type="presParOf" srcId="{8B202270-387B-42B4-BEFB-BBF1F5CA5FDE}" destId="{98A10074-29D7-473A-A286-ADACEFB9CCAF}" srcOrd="4" destOrd="0" presId="urn:microsoft.com/office/officeart/2008/layout/LinedList"/>
    <dgm:cxn modelId="{64B59945-0B67-4E31-BEA6-8ACD3DE02931}" type="presParOf" srcId="{8B202270-387B-42B4-BEFB-BBF1F5CA5FDE}" destId="{0EB65A9F-1871-4BD4-BCF1-7FC9621EA28B}" srcOrd="5" destOrd="0" presId="urn:microsoft.com/office/officeart/2008/layout/LinedList"/>
    <dgm:cxn modelId="{4AC2BCC2-FA81-4DA5-B10E-4FB4477E480F}" type="presParOf" srcId="{0EB65A9F-1871-4BD4-BCF1-7FC9621EA28B}" destId="{B0852DCB-2090-409A-AA07-4A4CC16D836B}" srcOrd="0" destOrd="0" presId="urn:microsoft.com/office/officeart/2008/layout/LinedList"/>
    <dgm:cxn modelId="{6D77F0F6-B4E8-402D-A59A-D76BB3E7D15B}" type="presParOf" srcId="{0EB65A9F-1871-4BD4-BCF1-7FC9621EA28B}" destId="{564995AE-603C-4E6D-9954-7875DE16C671}" srcOrd="1" destOrd="0" presId="urn:microsoft.com/office/officeart/2008/layout/LinedList"/>
    <dgm:cxn modelId="{EDC367A1-CDF2-4E6F-8791-EF036724FB14}" type="presParOf" srcId="{8B202270-387B-42B4-BEFB-BBF1F5CA5FDE}" destId="{0B69BA75-8A5A-4805-85F6-4D40035320F5}" srcOrd="6" destOrd="0" presId="urn:microsoft.com/office/officeart/2008/layout/LinedList"/>
    <dgm:cxn modelId="{75067CBA-22B2-434A-B4BE-F332C3C70FDF}" type="presParOf" srcId="{8B202270-387B-42B4-BEFB-BBF1F5CA5FDE}" destId="{58ADCA51-197C-43DA-95EF-B9B67B56A11B}" srcOrd="7" destOrd="0" presId="urn:microsoft.com/office/officeart/2008/layout/LinedList"/>
    <dgm:cxn modelId="{D8ABF74D-EDDA-4F34-A98B-97EAD53AD73D}" type="presParOf" srcId="{58ADCA51-197C-43DA-95EF-B9B67B56A11B}" destId="{BE42F29F-732D-4A82-9A70-359B83DBE2A4}" srcOrd="0" destOrd="0" presId="urn:microsoft.com/office/officeart/2008/layout/LinedList"/>
    <dgm:cxn modelId="{8502FAB7-B344-490E-90B9-804561B141ED}" type="presParOf" srcId="{58ADCA51-197C-43DA-95EF-B9B67B56A11B}" destId="{3A39A038-2E3E-4FCB-9A17-B98A4886B983}" srcOrd="1" destOrd="0" presId="urn:microsoft.com/office/officeart/2008/layout/LinedList"/>
    <dgm:cxn modelId="{2FEA2370-5FF3-4BA3-ACBC-690A07E6C8B3}" type="presParOf" srcId="{8B202270-387B-42B4-BEFB-BBF1F5CA5FDE}" destId="{75264E36-1E96-418D-81D9-19EB0A6E9370}" srcOrd="8" destOrd="0" presId="urn:microsoft.com/office/officeart/2008/layout/LinedList"/>
    <dgm:cxn modelId="{499C0CE7-0078-490C-8787-994F18B71480}" type="presParOf" srcId="{8B202270-387B-42B4-BEFB-BBF1F5CA5FDE}" destId="{C432C377-EBB2-4CDA-961E-43901C314176}" srcOrd="9" destOrd="0" presId="urn:microsoft.com/office/officeart/2008/layout/LinedList"/>
    <dgm:cxn modelId="{5BC834B0-68BE-4777-BE4C-267A1DC69670}" type="presParOf" srcId="{C432C377-EBB2-4CDA-961E-43901C314176}" destId="{5309773F-664B-443F-8FDC-846F7921226A}" srcOrd="0" destOrd="0" presId="urn:microsoft.com/office/officeart/2008/layout/LinedList"/>
    <dgm:cxn modelId="{C20C4C62-91D4-44C5-858C-EDF3A22D8954}" type="presParOf" srcId="{C432C377-EBB2-4CDA-961E-43901C314176}" destId="{11378324-1970-46F2-B2BC-E795F4717D36}" srcOrd="1" destOrd="0" presId="urn:microsoft.com/office/officeart/2008/layout/LinedList"/>
    <dgm:cxn modelId="{46827849-EB00-495A-8D9A-3ABE2C4EC2A2}" type="presParOf" srcId="{8B202270-387B-42B4-BEFB-BBF1F5CA5FDE}" destId="{98A24986-ED9F-4A24-A5BA-D7B7E953AB09}" srcOrd="10" destOrd="0" presId="urn:microsoft.com/office/officeart/2008/layout/LinedList"/>
    <dgm:cxn modelId="{DA721BBD-2DC4-497C-BEE9-9DAA8ECC28F4}" type="presParOf" srcId="{8B202270-387B-42B4-BEFB-BBF1F5CA5FDE}" destId="{672210DD-C902-4B7F-8A4F-DB3C8C6CD063}" srcOrd="11" destOrd="0" presId="urn:microsoft.com/office/officeart/2008/layout/LinedList"/>
    <dgm:cxn modelId="{FFAD0734-7667-4F49-93AB-77B4D74CE762}" type="presParOf" srcId="{672210DD-C902-4B7F-8A4F-DB3C8C6CD063}" destId="{7E226D4E-AD0B-4548-BDDD-3C97B8B90F4A}" srcOrd="0" destOrd="0" presId="urn:microsoft.com/office/officeart/2008/layout/LinedList"/>
    <dgm:cxn modelId="{686997A9-D545-45F8-B1E1-4456361A3AA2}" type="presParOf" srcId="{672210DD-C902-4B7F-8A4F-DB3C8C6CD063}" destId="{870F5015-49E4-4BD0-A410-55CE77998BD7}" srcOrd="1" destOrd="0" presId="urn:microsoft.com/office/officeart/2008/layout/LinedList"/>
    <dgm:cxn modelId="{D158F04E-8BE2-457A-B814-C9712A0E9A3A}" type="presParOf" srcId="{8B202270-387B-42B4-BEFB-BBF1F5CA5FDE}" destId="{556D4CDD-8633-4331-9570-C15DD4A6AA90}" srcOrd="12" destOrd="0" presId="urn:microsoft.com/office/officeart/2008/layout/LinedList"/>
    <dgm:cxn modelId="{B561A7D1-DBA4-452C-8E4E-E62D677BD138}" type="presParOf" srcId="{8B202270-387B-42B4-BEFB-BBF1F5CA5FDE}" destId="{1D6D0596-833D-455E-86A0-B3B728B77589}" srcOrd="13" destOrd="0" presId="urn:microsoft.com/office/officeart/2008/layout/LinedList"/>
    <dgm:cxn modelId="{01DDC9AE-08E9-43FC-9BF4-FF26106917B2}" type="presParOf" srcId="{1D6D0596-833D-455E-86A0-B3B728B77589}" destId="{17F320F8-285C-4E39-952A-29CF7F1D02EE}" srcOrd="0" destOrd="0" presId="urn:microsoft.com/office/officeart/2008/layout/LinedList"/>
    <dgm:cxn modelId="{F0D816FD-AE30-49B0-B164-B1D958E24F65}" type="presParOf" srcId="{1D6D0596-833D-455E-86A0-B3B728B77589}" destId="{DE4DE4B3-D2CA-49A1-9FDA-C5CC0D42DED6}" srcOrd="1" destOrd="0" presId="urn:microsoft.com/office/officeart/2008/layout/LinedList"/>
    <dgm:cxn modelId="{3324B54A-4412-4A3F-98CD-C5EA2DC7EA96}" type="presParOf" srcId="{8B202270-387B-42B4-BEFB-BBF1F5CA5FDE}" destId="{197EB277-F1FA-4027-942D-49DF939E332E}" srcOrd="14" destOrd="0" presId="urn:microsoft.com/office/officeart/2008/layout/LinedList"/>
    <dgm:cxn modelId="{52AD2037-5798-48C1-82ED-A70781C1E694}" type="presParOf" srcId="{8B202270-387B-42B4-BEFB-BBF1F5CA5FDE}" destId="{72E4ABFC-15D3-45B2-B323-1EE45D705313}" srcOrd="15" destOrd="0" presId="urn:microsoft.com/office/officeart/2008/layout/LinedList"/>
    <dgm:cxn modelId="{29463E32-1BF7-40BB-A5CF-31646119E53A}" type="presParOf" srcId="{72E4ABFC-15D3-45B2-B323-1EE45D705313}" destId="{119433D4-50AF-4E16-9E2A-D90CBE91143D}" srcOrd="0" destOrd="0" presId="urn:microsoft.com/office/officeart/2008/layout/LinedList"/>
    <dgm:cxn modelId="{BD7C516B-ABA9-452B-91D8-4A6432963C22}" type="presParOf" srcId="{72E4ABFC-15D3-45B2-B323-1EE45D705313}" destId="{88B8C020-5096-4259-808B-2A3AE03F31A1}" srcOrd="1" destOrd="0" presId="urn:microsoft.com/office/officeart/2008/layout/LinedList"/>
    <dgm:cxn modelId="{2AD98DBA-B2A1-4401-BA6B-BA64298DF158}" type="presParOf" srcId="{8B202270-387B-42B4-BEFB-BBF1F5CA5FDE}" destId="{F0120A4F-E63D-4016-9AAE-35005A583539}" srcOrd="16" destOrd="0" presId="urn:microsoft.com/office/officeart/2008/layout/LinedList"/>
    <dgm:cxn modelId="{E8F46AD6-E0BF-4432-AF54-BBFC29106F38}" type="presParOf" srcId="{8B202270-387B-42B4-BEFB-BBF1F5CA5FDE}" destId="{02998911-C547-4250-B4F6-A662A238EA41}" srcOrd="17" destOrd="0" presId="urn:microsoft.com/office/officeart/2008/layout/LinedList"/>
    <dgm:cxn modelId="{A9615FD7-0FB0-4E21-8247-BD311C18E5D4}" type="presParOf" srcId="{02998911-C547-4250-B4F6-A662A238EA41}" destId="{F30AF60C-C8EE-4FED-ABA1-87FD083BBA47}" srcOrd="0" destOrd="0" presId="urn:microsoft.com/office/officeart/2008/layout/LinedList"/>
    <dgm:cxn modelId="{E386A159-5B10-49EC-8438-2C4EF28950CC}" type="presParOf" srcId="{02998911-C547-4250-B4F6-A662A238EA41}" destId="{E9488623-BD6C-4F80-B491-36BA593B4541}" srcOrd="1" destOrd="0" presId="urn:microsoft.com/office/officeart/2008/layout/LinedList"/>
    <dgm:cxn modelId="{3C525D5F-74D3-4DEA-B70C-0C47358073A2}" type="presParOf" srcId="{8B202270-387B-42B4-BEFB-BBF1F5CA5FDE}" destId="{D3795E45-9D49-4B74-97DD-0ADE8CBABE04}" srcOrd="18" destOrd="0" presId="urn:microsoft.com/office/officeart/2008/layout/LinedList"/>
    <dgm:cxn modelId="{D03D1A15-FA41-4742-A9DF-BF15A4CAA1F2}" type="presParOf" srcId="{8B202270-387B-42B4-BEFB-BBF1F5CA5FDE}" destId="{B327635A-3424-417A-8086-A5CCA4E2589C}" srcOrd="19" destOrd="0" presId="urn:microsoft.com/office/officeart/2008/layout/LinedList"/>
    <dgm:cxn modelId="{809817E5-6116-4CC6-A642-83EEF4C54474}" type="presParOf" srcId="{B327635A-3424-417A-8086-A5CCA4E2589C}" destId="{A0E967BA-DACF-4F59-B152-19A016A1C9E2}" srcOrd="0" destOrd="0" presId="urn:microsoft.com/office/officeart/2008/layout/LinedList"/>
    <dgm:cxn modelId="{7F6CFAA9-EDBD-4A09-A5A3-030B5F438CB9}" type="presParOf" srcId="{B327635A-3424-417A-8086-A5CCA4E2589C}" destId="{32DDB329-1D77-48DC-BB21-1F116F3C63E1}" srcOrd="1" destOrd="0" presId="urn:microsoft.com/office/officeart/2008/layout/LinedList"/>
    <dgm:cxn modelId="{29F80605-3823-481C-9366-53BF3F1E739B}" type="presParOf" srcId="{8B202270-387B-42B4-BEFB-BBF1F5CA5FDE}" destId="{1F05EBC7-418C-438B-933E-5718C3F4F558}" srcOrd="20" destOrd="0" presId="urn:microsoft.com/office/officeart/2008/layout/LinedList"/>
    <dgm:cxn modelId="{AFF09393-9658-401C-9B2E-6EB0E99F16E1}" type="presParOf" srcId="{8B202270-387B-42B4-BEFB-BBF1F5CA5FDE}" destId="{FF0E0334-648D-4BF5-A86C-0886404726FE}" srcOrd="21" destOrd="0" presId="urn:microsoft.com/office/officeart/2008/layout/LinedList"/>
    <dgm:cxn modelId="{0E221219-9793-4144-9B18-B0298287FC92}" type="presParOf" srcId="{FF0E0334-648D-4BF5-A86C-0886404726FE}" destId="{7BA22DCB-2587-42B1-8EE3-8AACB464A021}" srcOrd="0" destOrd="0" presId="urn:microsoft.com/office/officeart/2008/layout/LinedList"/>
    <dgm:cxn modelId="{9616D728-7613-47A9-8BF5-8760B25CB5CB}" type="presParOf" srcId="{FF0E0334-648D-4BF5-A86C-0886404726FE}" destId="{D108F4F9-4A4A-4949-BA72-ABAB9295E07C}" srcOrd="1" destOrd="0" presId="urn:microsoft.com/office/officeart/2008/layout/LinedList"/>
    <dgm:cxn modelId="{C3294825-BAE2-4BE5-B5FC-59DBCD1ED7A9}" type="presParOf" srcId="{8B202270-387B-42B4-BEFB-BBF1F5CA5FDE}" destId="{5217B864-2E2C-4C42-80FF-39BE8F13E9CD}" srcOrd="22" destOrd="0" presId="urn:microsoft.com/office/officeart/2008/layout/LinedList"/>
    <dgm:cxn modelId="{63C4531A-E826-496B-9DCD-EF04914C9FAC}" type="presParOf" srcId="{8B202270-387B-42B4-BEFB-BBF1F5CA5FDE}" destId="{A9794B5C-7511-4FB1-9262-023802325B34}" srcOrd="23" destOrd="0" presId="urn:microsoft.com/office/officeart/2008/layout/LinedList"/>
    <dgm:cxn modelId="{C52B67B7-4B47-471D-AE59-DF934947CFF8}" type="presParOf" srcId="{A9794B5C-7511-4FB1-9262-023802325B34}" destId="{4C84C4F3-6359-4991-B7F0-6E411185A741}" srcOrd="0" destOrd="0" presId="urn:microsoft.com/office/officeart/2008/layout/LinedList"/>
    <dgm:cxn modelId="{676AD9A8-DCEE-495E-803C-07CA3FB9F42E}" type="presParOf" srcId="{A9794B5C-7511-4FB1-9262-023802325B34}" destId="{6A41D5CD-685C-4119-88F9-BAB2B97B6264}" srcOrd="1" destOrd="0" presId="urn:microsoft.com/office/officeart/2008/layout/LinedList"/>
    <dgm:cxn modelId="{4B9D1CBD-DDD3-4398-9DCF-D76396812916}" type="presParOf" srcId="{8B202270-387B-42B4-BEFB-BBF1F5CA5FDE}" destId="{1D1A4B99-22EB-4185-949C-B79CDF0D54AA}" srcOrd="24" destOrd="0" presId="urn:microsoft.com/office/officeart/2008/layout/LinedList"/>
    <dgm:cxn modelId="{ADE9446B-DAA2-462B-BECB-DC4BFD314583}" type="presParOf" srcId="{8B202270-387B-42B4-BEFB-BBF1F5CA5FDE}" destId="{07D7A59A-05B1-4251-B423-EB18514F0D10}" srcOrd="25" destOrd="0" presId="urn:microsoft.com/office/officeart/2008/layout/LinedList"/>
    <dgm:cxn modelId="{61B7320C-F87C-4FD4-9263-E82FB8A1E782}" type="presParOf" srcId="{07D7A59A-05B1-4251-B423-EB18514F0D10}" destId="{BA0D28C3-48DB-48C0-89E8-2F3F4513CE2A}" srcOrd="0" destOrd="0" presId="urn:microsoft.com/office/officeart/2008/layout/LinedList"/>
    <dgm:cxn modelId="{5E8601E4-7131-472A-8310-4B0B7B558E4C}" type="presParOf" srcId="{07D7A59A-05B1-4251-B423-EB18514F0D10}" destId="{F76B561C-28AD-4A12-94A4-E32470720B45}" srcOrd="1" destOrd="0" presId="urn:microsoft.com/office/officeart/2008/layout/LinedList"/>
    <dgm:cxn modelId="{5732932B-EE27-4642-B6AE-58002401FAF9}" type="presParOf" srcId="{8B202270-387B-42B4-BEFB-BBF1F5CA5FDE}" destId="{0A1F93BD-1199-4E18-B4DE-7D28067738C2}" srcOrd="26" destOrd="0" presId="urn:microsoft.com/office/officeart/2008/layout/LinedList"/>
    <dgm:cxn modelId="{0ACD362D-9F7E-41C0-9AEC-F248301EC756}" type="presParOf" srcId="{8B202270-387B-42B4-BEFB-BBF1F5CA5FDE}" destId="{A05F3C48-A164-4213-B9FD-B47B83050385}" srcOrd="27" destOrd="0" presId="urn:microsoft.com/office/officeart/2008/layout/LinedList"/>
    <dgm:cxn modelId="{5B67EB62-8D5D-4B63-BD16-030752982157}" type="presParOf" srcId="{A05F3C48-A164-4213-B9FD-B47B83050385}" destId="{428AB79B-40AE-4FC4-841A-E90AD14B3E68}" srcOrd="0" destOrd="0" presId="urn:microsoft.com/office/officeart/2008/layout/LinedList"/>
    <dgm:cxn modelId="{CAF68F95-6468-4885-93EA-B8567E41E49A}" type="presParOf" srcId="{A05F3C48-A164-4213-B9FD-B47B83050385}" destId="{EBDE00C4-FEB6-4CE2-A2DB-F31F820D42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F75E5-341F-4B0C-81C3-C181108C9A7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68C852-EE2C-45FF-A3B6-574701F5D2A1}">
      <dgm:prSet custT="1"/>
      <dgm:spPr/>
      <dgm:t>
        <a:bodyPr/>
        <a:lstStyle/>
        <a:p>
          <a:r>
            <a:rPr lang="en-US" sz="1800"/>
            <a:t>NHS is one of the largest employers globally</a:t>
          </a:r>
        </a:p>
      </dgm:t>
    </dgm:pt>
    <dgm:pt modelId="{1C478E0E-38F9-475C-A01B-134C480DCF60}" type="parTrans" cxnId="{E1888B75-2E16-46AE-8DC3-B3F9CD2DF007}">
      <dgm:prSet/>
      <dgm:spPr/>
      <dgm:t>
        <a:bodyPr/>
        <a:lstStyle/>
        <a:p>
          <a:endParaRPr lang="en-US" sz="2800"/>
        </a:p>
      </dgm:t>
    </dgm:pt>
    <dgm:pt modelId="{71E0F90A-94AC-46A3-8DE9-B63D30C8CCD7}" type="sibTrans" cxnId="{E1888B75-2E16-46AE-8DC3-B3F9CD2DF007}">
      <dgm:prSet custT="1"/>
      <dgm:spPr/>
      <dgm:t>
        <a:bodyPr/>
        <a:lstStyle/>
        <a:p>
          <a:endParaRPr lang="en-US" sz="1200"/>
        </a:p>
      </dgm:t>
    </dgm:pt>
    <dgm:pt modelId="{45B35093-A5FA-4EFB-880E-07D3CEF5C543}">
      <dgm:prSet custT="1"/>
      <dgm:spPr/>
      <dgm:t>
        <a:bodyPr/>
        <a:lstStyle/>
        <a:p>
          <a:r>
            <a:rPr lang="en-US" sz="1800"/>
            <a:t>Employs over 1.3 million staff across the UK</a:t>
          </a:r>
        </a:p>
      </dgm:t>
    </dgm:pt>
    <dgm:pt modelId="{2526174A-58DB-4764-B0A7-F9DCBA68F2FA}" type="parTrans" cxnId="{94701929-7077-4FF0-BA10-4A37A553B1FC}">
      <dgm:prSet/>
      <dgm:spPr/>
      <dgm:t>
        <a:bodyPr/>
        <a:lstStyle/>
        <a:p>
          <a:endParaRPr lang="en-US" sz="2800"/>
        </a:p>
      </dgm:t>
    </dgm:pt>
    <dgm:pt modelId="{09CF15C4-AFE6-4BC9-94E6-B372C68B3147}" type="sibTrans" cxnId="{94701929-7077-4FF0-BA10-4A37A553B1FC}">
      <dgm:prSet custT="1"/>
      <dgm:spPr/>
      <dgm:t>
        <a:bodyPr/>
        <a:lstStyle/>
        <a:p>
          <a:endParaRPr lang="en-US" sz="1200"/>
        </a:p>
      </dgm:t>
    </dgm:pt>
    <dgm:pt modelId="{4DB39295-B208-467E-8526-2EE3E88F381E}">
      <dgm:prSet custT="1"/>
      <dgm:spPr/>
      <dgm:t>
        <a:bodyPr/>
        <a:lstStyle/>
        <a:p>
          <a:r>
            <a:rPr lang="en-US" sz="1800"/>
            <a:t>Faces increasing workforce pressure and demand</a:t>
          </a:r>
        </a:p>
      </dgm:t>
    </dgm:pt>
    <dgm:pt modelId="{9C3FBC1C-9AF9-4C3D-9E8C-42692D050107}" type="parTrans" cxnId="{ED4B3C94-6CCC-4101-9ECB-965F89EA6082}">
      <dgm:prSet/>
      <dgm:spPr/>
      <dgm:t>
        <a:bodyPr/>
        <a:lstStyle/>
        <a:p>
          <a:endParaRPr lang="en-US" sz="2800"/>
        </a:p>
      </dgm:t>
    </dgm:pt>
    <dgm:pt modelId="{6800A3E5-8E73-4E09-9595-96B86811DA19}" type="sibTrans" cxnId="{ED4B3C94-6CCC-4101-9ECB-965F89EA6082}">
      <dgm:prSet custT="1"/>
      <dgm:spPr/>
      <dgm:t>
        <a:bodyPr/>
        <a:lstStyle/>
        <a:p>
          <a:endParaRPr lang="en-US" sz="1200"/>
        </a:p>
      </dgm:t>
    </dgm:pt>
    <dgm:pt modelId="{BD0CD535-A18B-4711-B9EA-610A0450F022}">
      <dgm:prSet custT="1"/>
      <dgm:spPr/>
      <dgm:t>
        <a:bodyPr/>
        <a:lstStyle/>
        <a:p>
          <a:r>
            <a:rPr lang="en-US" sz="1800"/>
            <a:t>Staff shortages and workload issues are rising</a:t>
          </a:r>
        </a:p>
      </dgm:t>
    </dgm:pt>
    <dgm:pt modelId="{A86D9BB9-BC8B-447F-BBE0-A518E3B24663}" type="parTrans" cxnId="{8B254360-AE92-47C0-BEB1-77153D49044B}">
      <dgm:prSet/>
      <dgm:spPr/>
      <dgm:t>
        <a:bodyPr/>
        <a:lstStyle/>
        <a:p>
          <a:endParaRPr lang="en-US" sz="2800"/>
        </a:p>
      </dgm:t>
    </dgm:pt>
    <dgm:pt modelId="{7AF50D18-C30A-4946-9E04-B4557430A23C}" type="sibTrans" cxnId="{8B254360-AE92-47C0-BEB1-77153D49044B}">
      <dgm:prSet custT="1"/>
      <dgm:spPr/>
      <dgm:t>
        <a:bodyPr/>
        <a:lstStyle/>
        <a:p>
          <a:endParaRPr lang="en-US" sz="1200"/>
        </a:p>
      </dgm:t>
    </dgm:pt>
    <dgm:pt modelId="{030DE177-4681-438F-B148-F13C59D2847D}">
      <dgm:prSet custT="1"/>
      <dgm:spPr/>
      <dgm:t>
        <a:bodyPr/>
        <a:lstStyle/>
        <a:p>
          <a:r>
            <a:rPr lang="en-US" sz="1800"/>
            <a:t>Healthcare quality depends on workforce wellbeing</a:t>
          </a:r>
        </a:p>
      </dgm:t>
    </dgm:pt>
    <dgm:pt modelId="{8E151D85-64D4-4781-83AB-8F68FC972DF7}" type="parTrans" cxnId="{C19972F5-5B30-4230-A33D-EB79DBC9FB3B}">
      <dgm:prSet/>
      <dgm:spPr/>
      <dgm:t>
        <a:bodyPr/>
        <a:lstStyle/>
        <a:p>
          <a:endParaRPr lang="en-US" sz="2800"/>
        </a:p>
      </dgm:t>
    </dgm:pt>
    <dgm:pt modelId="{E51F5460-CE13-4344-82B6-29EAB90262D3}" type="sibTrans" cxnId="{C19972F5-5B30-4230-A33D-EB79DBC9FB3B}">
      <dgm:prSet custT="1"/>
      <dgm:spPr/>
      <dgm:t>
        <a:bodyPr/>
        <a:lstStyle/>
        <a:p>
          <a:endParaRPr lang="en-US" sz="1200"/>
        </a:p>
      </dgm:t>
    </dgm:pt>
    <dgm:pt modelId="{F10DD876-14EB-4334-BCCF-EB5760BDA676}">
      <dgm:prSet custT="1"/>
      <dgm:spPr/>
      <dgm:t>
        <a:bodyPr/>
        <a:lstStyle/>
        <a:p>
          <a:r>
            <a:rPr lang="en-US" sz="1800"/>
            <a:t>Workforce challenges highlighted in NHS surveys (NHS England, 2025)</a:t>
          </a:r>
        </a:p>
      </dgm:t>
    </dgm:pt>
    <dgm:pt modelId="{F9F81FD0-C1EA-4773-BE6B-A984CDA32DE3}" type="parTrans" cxnId="{CCE6D418-6338-4A97-AC22-E908C0ECDAAC}">
      <dgm:prSet/>
      <dgm:spPr/>
      <dgm:t>
        <a:bodyPr/>
        <a:lstStyle/>
        <a:p>
          <a:endParaRPr lang="en-US" sz="2800"/>
        </a:p>
      </dgm:t>
    </dgm:pt>
    <dgm:pt modelId="{F8770D9F-7CE3-454F-98C8-74CD28D5A2EB}" type="sibTrans" cxnId="{CCE6D418-6338-4A97-AC22-E908C0ECDAAC}">
      <dgm:prSet/>
      <dgm:spPr/>
      <dgm:t>
        <a:bodyPr/>
        <a:lstStyle/>
        <a:p>
          <a:endParaRPr lang="en-US" sz="2800"/>
        </a:p>
      </dgm:t>
    </dgm:pt>
    <dgm:pt modelId="{A18CA16D-F443-4267-9CD5-558E72B5A1EC}" type="pres">
      <dgm:prSet presAssocID="{622F75E5-341F-4B0C-81C3-C181108C9A7D}" presName="diagram" presStyleCnt="0">
        <dgm:presLayoutVars>
          <dgm:dir/>
          <dgm:resizeHandles val="exact"/>
        </dgm:presLayoutVars>
      </dgm:prSet>
      <dgm:spPr/>
    </dgm:pt>
    <dgm:pt modelId="{EC838806-DD0D-4A2F-A0A2-D1659B262354}" type="pres">
      <dgm:prSet presAssocID="{CA68C852-EE2C-45FF-A3B6-574701F5D2A1}" presName="node" presStyleLbl="node1" presStyleIdx="0" presStyleCnt="6">
        <dgm:presLayoutVars>
          <dgm:bulletEnabled val="1"/>
        </dgm:presLayoutVars>
      </dgm:prSet>
      <dgm:spPr/>
    </dgm:pt>
    <dgm:pt modelId="{C5C69C63-0001-4862-9EB9-A3684AA476AF}" type="pres">
      <dgm:prSet presAssocID="{71E0F90A-94AC-46A3-8DE9-B63D30C8CCD7}" presName="sibTrans" presStyleCnt="0"/>
      <dgm:spPr/>
    </dgm:pt>
    <dgm:pt modelId="{4A51E401-DED0-4666-906A-8FAA873646CA}" type="pres">
      <dgm:prSet presAssocID="{45B35093-A5FA-4EFB-880E-07D3CEF5C543}" presName="node" presStyleLbl="node1" presStyleIdx="1" presStyleCnt="6">
        <dgm:presLayoutVars>
          <dgm:bulletEnabled val="1"/>
        </dgm:presLayoutVars>
      </dgm:prSet>
      <dgm:spPr/>
    </dgm:pt>
    <dgm:pt modelId="{FFAA3097-DF4E-4C8F-8B68-0F46BB1E239D}" type="pres">
      <dgm:prSet presAssocID="{09CF15C4-AFE6-4BC9-94E6-B372C68B3147}" presName="sibTrans" presStyleCnt="0"/>
      <dgm:spPr/>
    </dgm:pt>
    <dgm:pt modelId="{FAB96263-A718-4272-A22C-2896394C3E84}" type="pres">
      <dgm:prSet presAssocID="{4DB39295-B208-467E-8526-2EE3E88F381E}" presName="node" presStyleLbl="node1" presStyleIdx="2" presStyleCnt="6">
        <dgm:presLayoutVars>
          <dgm:bulletEnabled val="1"/>
        </dgm:presLayoutVars>
      </dgm:prSet>
      <dgm:spPr/>
    </dgm:pt>
    <dgm:pt modelId="{CC683D38-AD79-454F-BAAC-4EE274AF6C29}" type="pres">
      <dgm:prSet presAssocID="{6800A3E5-8E73-4E09-9595-96B86811DA19}" presName="sibTrans" presStyleCnt="0"/>
      <dgm:spPr/>
    </dgm:pt>
    <dgm:pt modelId="{DBEF1283-2AE5-4899-B8A0-391A452B4CF4}" type="pres">
      <dgm:prSet presAssocID="{BD0CD535-A18B-4711-B9EA-610A0450F022}" presName="node" presStyleLbl="node1" presStyleIdx="3" presStyleCnt="6">
        <dgm:presLayoutVars>
          <dgm:bulletEnabled val="1"/>
        </dgm:presLayoutVars>
      </dgm:prSet>
      <dgm:spPr/>
    </dgm:pt>
    <dgm:pt modelId="{3AD38BB6-0E70-4432-B8B9-E22E8A8A9DD5}" type="pres">
      <dgm:prSet presAssocID="{7AF50D18-C30A-4946-9E04-B4557430A23C}" presName="sibTrans" presStyleCnt="0"/>
      <dgm:spPr/>
    </dgm:pt>
    <dgm:pt modelId="{4A524D59-DC3B-47F7-912C-CFCFC636C53D}" type="pres">
      <dgm:prSet presAssocID="{030DE177-4681-438F-B148-F13C59D2847D}" presName="node" presStyleLbl="node1" presStyleIdx="4" presStyleCnt="6">
        <dgm:presLayoutVars>
          <dgm:bulletEnabled val="1"/>
        </dgm:presLayoutVars>
      </dgm:prSet>
      <dgm:spPr/>
    </dgm:pt>
    <dgm:pt modelId="{EAB3BD0A-0A38-48E1-A3D5-992D4296720C}" type="pres">
      <dgm:prSet presAssocID="{E51F5460-CE13-4344-82B6-29EAB90262D3}" presName="sibTrans" presStyleCnt="0"/>
      <dgm:spPr/>
    </dgm:pt>
    <dgm:pt modelId="{0D962467-7033-4026-A4D3-BE9A9051FF86}" type="pres">
      <dgm:prSet presAssocID="{F10DD876-14EB-4334-BCCF-EB5760BDA676}" presName="node" presStyleLbl="node1" presStyleIdx="5" presStyleCnt="6">
        <dgm:presLayoutVars>
          <dgm:bulletEnabled val="1"/>
        </dgm:presLayoutVars>
      </dgm:prSet>
      <dgm:spPr/>
    </dgm:pt>
  </dgm:ptLst>
  <dgm:cxnLst>
    <dgm:cxn modelId="{ABF10F15-7A98-40B6-8811-F00131D67601}" type="presOf" srcId="{BD0CD535-A18B-4711-B9EA-610A0450F022}" destId="{DBEF1283-2AE5-4899-B8A0-391A452B4CF4}" srcOrd="0" destOrd="0" presId="urn:microsoft.com/office/officeart/2005/8/layout/default"/>
    <dgm:cxn modelId="{CCE6D418-6338-4A97-AC22-E908C0ECDAAC}" srcId="{622F75E5-341F-4B0C-81C3-C181108C9A7D}" destId="{F10DD876-14EB-4334-BCCF-EB5760BDA676}" srcOrd="5" destOrd="0" parTransId="{F9F81FD0-C1EA-4773-BE6B-A984CDA32DE3}" sibTransId="{F8770D9F-7CE3-454F-98C8-74CD28D5A2EB}"/>
    <dgm:cxn modelId="{94701929-7077-4FF0-BA10-4A37A553B1FC}" srcId="{622F75E5-341F-4B0C-81C3-C181108C9A7D}" destId="{45B35093-A5FA-4EFB-880E-07D3CEF5C543}" srcOrd="1" destOrd="0" parTransId="{2526174A-58DB-4764-B0A7-F9DCBA68F2FA}" sibTransId="{09CF15C4-AFE6-4BC9-94E6-B372C68B3147}"/>
    <dgm:cxn modelId="{8B254360-AE92-47C0-BEB1-77153D49044B}" srcId="{622F75E5-341F-4B0C-81C3-C181108C9A7D}" destId="{BD0CD535-A18B-4711-B9EA-610A0450F022}" srcOrd="3" destOrd="0" parTransId="{A86D9BB9-BC8B-447F-BBE0-A518E3B24663}" sibTransId="{7AF50D18-C30A-4946-9E04-B4557430A23C}"/>
    <dgm:cxn modelId="{EDF84761-01D8-4787-BB26-A52D62FAC4CB}" type="presOf" srcId="{CA68C852-EE2C-45FF-A3B6-574701F5D2A1}" destId="{EC838806-DD0D-4A2F-A0A2-D1659B262354}" srcOrd="0" destOrd="0" presId="urn:microsoft.com/office/officeart/2005/8/layout/default"/>
    <dgm:cxn modelId="{5B180145-55D6-46E3-8DDE-A49A990E6DD5}" type="presOf" srcId="{4DB39295-B208-467E-8526-2EE3E88F381E}" destId="{FAB96263-A718-4272-A22C-2896394C3E84}" srcOrd="0" destOrd="0" presId="urn:microsoft.com/office/officeart/2005/8/layout/default"/>
    <dgm:cxn modelId="{CA870B4E-2C6C-469C-8464-B0FEF8B0EF02}" type="presOf" srcId="{030DE177-4681-438F-B148-F13C59D2847D}" destId="{4A524D59-DC3B-47F7-912C-CFCFC636C53D}" srcOrd="0" destOrd="0" presId="urn:microsoft.com/office/officeart/2005/8/layout/default"/>
    <dgm:cxn modelId="{E1888B75-2E16-46AE-8DC3-B3F9CD2DF007}" srcId="{622F75E5-341F-4B0C-81C3-C181108C9A7D}" destId="{CA68C852-EE2C-45FF-A3B6-574701F5D2A1}" srcOrd="0" destOrd="0" parTransId="{1C478E0E-38F9-475C-A01B-134C480DCF60}" sibTransId="{71E0F90A-94AC-46A3-8DE9-B63D30C8CCD7}"/>
    <dgm:cxn modelId="{4EEE1580-2ED7-4E10-ABF7-0D3F24D27EC1}" type="presOf" srcId="{45B35093-A5FA-4EFB-880E-07D3CEF5C543}" destId="{4A51E401-DED0-4666-906A-8FAA873646CA}" srcOrd="0" destOrd="0" presId="urn:microsoft.com/office/officeart/2005/8/layout/default"/>
    <dgm:cxn modelId="{ED4B3C94-6CCC-4101-9ECB-965F89EA6082}" srcId="{622F75E5-341F-4B0C-81C3-C181108C9A7D}" destId="{4DB39295-B208-467E-8526-2EE3E88F381E}" srcOrd="2" destOrd="0" parTransId="{9C3FBC1C-9AF9-4C3D-9E8C-42692D050107}" sibTransId="{6800A3E5-8E73-4E09-9595-96B86811DA19}"/>
    <dgm:cxn modelId="{0C40829C-3F7C-46EC-A3DD-8CC2ED915E81}" type="presOf" srcId="{F10DD876-14EB-4334-BCCF-EB5760BDA676}" destId="{0D962467-7033-4026-A4D3-BE9A9051FF86}" srcOrd="0" destOrd="0" presId="urn:microsoft.com/office/officeart/2005/8/layout/default"/>
    <dgm:cxn modelId="{81B453D9-F483-4C39-AD5B-EE021AC22FA6}" type="presOf" srcId="{622F75E5-341F-4B0C-81C3-C181108C9A7D}" destId="{A18CA16D-F443-4267-9CD5-558E72B5A1EC}" srcOrd="0" destOrd="0" presId="urn:microsoft.com/office/officeart/2005/8/layout/default"/>
    <dgm:cxn modelId="{C19972F5-5B30-4230-A33D-EB79DBC9FB3B}" srcId="{622F75E5-341F-4B0C-81C3-C181108C9A7D}" destId="{030DE177-4681-438F-B148-F13C59D2847D}" srcOrd="4" destOrd="0" parTransId="{8E151D85-64D4-4781-83AB-8F68FC972DF7}" sibTransId="{E51F5460-CE13-4344-82B6-29EAB90262D3}"/>
    <dgm:cxn modelId="{4231367A-A28F-42F7-9B1E-A76236A67291}" type="presParOf" srcId="{A18CA16D-F443-4267-9CD5-558E72B5A1EC}" destId="{EC838806-DD0D-4A2F-A0A2-D1659B262354}" srcOrd="0" destOrd="0" presId="urn:microsoft.com/office/officeart/2005/8/layout/default"/>
    <dgm:cxn modelId="{04EDAE5D-FCC8-46FC-9F5A-714746B519E7}" type="presParOf" srcId="{A18CA16D-F443-4267-9CD5-558E72B5A1EC}" destId="{C5C69C63-0001-4862-9EB9-A3684AA476AF}" srcOrd="1" destOrd="0" presId="urn:microsoft.com/office/officeart/2005/8/layout/default"/>
    <dgm:cxn modelId="{EB1E06DA-B5ED-4181-B2F0-41D7719389FF}" type="presParOf" srcId="{A18CA16D-F443-4267-9CD5-558E72B5A1EC}" destId="{4A51E401-DED0-4666-906A-8FAA873646CA}" srcOrd="2" destOrd="0" presId="urn:microsoft.com/office/officeart/2005/8/layout/default"/>
    <dgm:cxn modelId="{E0529448-F0B2-4E79-9A0D-70343CD620BF}" type="presParOf" srcId="{A18CA16D-F443-4267-9CD5-558E72B5A1EC}" destId="{FFAA3097-DF4E-4C8F-8B68-0F46BB1E239D}" srcOrd="3" destOrd="0" presId="urn:microsoft.com/office/officeart/2005/8/layout/default"/>
    <dgm:cxn modelId="{A536770D-1570-4DA8-8416-A1CF34F1CB3E}" type="presParOf" srcId="{A18CA16D-F443-4267-9CD5-558E72B5A1EC}" destId="{FAB96263-A718-4272-A22C-2896394C3E84}" srcOrd="4" destOrd="0" presId="urn:microsoft.com/office/officeart/2005/8/layout/default"/>
    <dgm:cxn modelId="{66D44E99-38A3-43DD-BB87-24361A94DDFD}" type="presParOf" srcId="{A18CA16D-F443-4267-9CD5-558E72B5A1EC}" destId="{CC683D38-AD79-454F-BAAC-4EE274AF6C29}" srcOrd="5" destOrd="0" presId="urn:microsoft.com/office/officeart/2005/8/layout/default"/>
    <dgm:cxn modelId="{D039E8DD-1C5F-4E31-959E-92FCD6D5D78B}" type="presParOf" srcId="{A18CA16D-F443-4267-9CD5-558E72B5A1EC}" destId="{DBEF1283-2AE5-4899-B8A0-391A452B4CF4}" srcOrd="6" destOrd="0" presId="urn:microsoft.com/office/officeart/2005/8/layout/default"/>
    <dgm:cxn modelId="{432CD58A-F192-4FCF-B50B-AA64C27EF4F1}" type="presParOf" srcId="{A18CA16D-F443-4267-9CD5-558E72B5A1EC}" destId="{3AD38BB6-0E70-4432-B8B9-E22E8A8A9DD5}" srcOrd="7" destOrd="0" presId="urn:microsoft.com/office/officeart/2005/8/layout/default"/>
    <dgm:cxn modelId="{304B2D30-978D-4B11-9AF7-CF4D4F53E68B}" type="presParOf" srcId="{A18CA16D-F443-4267-9CD5-558E72B5A1EC}" destId="{4A524D59-DC3B-47F7-912C-CFCFC636C53D}" srcOrd="8" destOrd="0" presId="urn:microsoft.com/office/officeart/2005/8/layout/default"/>
    <dgm:cxn modelId="{6B5252D1-8F0E-4F6B-BB80-6232F5FD7470}" type="presParOf" srcId="{A18CA16D-F443-4267-9CD5-558E72B5A1EC}" destId="{EAB3BD0A-0A38-48E1-A3D5-992D4296720C}" srcOrd="9" destOrd="0" presId="urn:microsoft.com/office/officeart/2005/8/layout/default"/>
    <dgm:cxn modelId="{5B2EFD80-5322-4226-92D8-A1E6E6B78D70}" type="presParOf" srcId="{A18CA16D-F443-4267-9CD5-558E72B5A1EC}" destId="{0D962467-7033-4026-A4D3-BE9A9051FF8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78302F-18D5-4FC1-BB0B-9799FAC5BAA8}"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C05736FB-127E-4ED1-8951-A982F34C63A7}">
      <dgm:prSet/>
      <dgm:spPr/>
      <dgm:t>
        <a:bodyPr/>
        <a:lstStyle/>
        <a:p>
          <a:r>
            <a:rPr lang="en-US"/>
            <a:t>Job satisfaction = employee’s emotional response to work</a:t>
          </a:r>
        </a:p>
      </dgm:t>
    </dgm:pt>
    <dgm:pt modelId="{F23E2339-72A6-44ED-B280-7D4CAC0338CB}" type="parTrans" cxnId="{4BFFDEA7-0DFE-49A9-872C-660C6098848B}">
      <dgm:prSet/>
      <dgm:spPr/>
      <dgm:t>
        <a:bodyPr/>
        <a:lstStyle/>
        <a:p>
          <a:endParaRPr lang="en-US"/>
        </a:p>
      </dgm:t>
    </dgm:pt>
    <dgm:pt modelId="{30712319-11F3-42E8-B698-315FCF7A0FFA}" type="sibTrans" cxnId="{4BFFDEA7-0DFE-49A9-872C-660C6098848B}">
      <dgm:prSet/>
      <dgm:spPr/>
      <dgm:t>
        <a:bodyPr/>
        <a:lstStyle/>
        <a:p>
          <a:endParaRPr lang="en-US"/>
        </a:p>
      </dgm:t>
    </dgm:pt>
    <dgm:pt modelId="{25CD8D40-9084-468F-8830-C4FE7D85AA44}">
      <dgm:prSet/>
      <dgm:spPr/>
      <dgm:t>
        <a:bodyPr/>
        <a:lstStyle/>
        <a:p>
          <a:r>
            <a:rPr lang="en-US"/>
            <a:t>Influenced by pay, environment, workload, recognition</a:t>
          </a:r>
        </a:p>
      </dgm:t>
    </dgm:pt>
    <dgm:pt modelId="{4EAC1221-A8F7-43FE-AD17-54245471F331}" type="parTrans" cxnId="{9E14B2BD-3F47-48AF-935A-1E0343206DDE}">
      <dgm:prSet/>
      <dgm:spPr/>
      <dgm:t>
        <a:bodyPr/>
        <a:lstStyle/>
        <a:p>
          <a:endParaRPr lang="en-US"/>
        </a:p>
      </dgm:t>
    </dgm:pt>
    <dgm:pt modelId="{A765EE7E-C294-4A6C-A311-6BD6F3051143}" type="sibTrans" cxnId="{9E14B2BD-3F47-48AF-935A-1E0343206DDE}">
      <dgm:prSet/>
      <dgm:spPr/>
      <dgm:t>
        <a:bodyPr/>
        <a:lstStyle/>
        <a:p>
          <a:endParaRPr lang="en-US"/>
        </a:p>
      </dgm:t>
    </dgm:pt>
    <dgm:pt modelId="{52FFDDFF-82A7-4FB5-AEFF-28EEFEB338E3}">
      <dgm:prSet/>
      <dgm:spPr/>
      <dgm:t>
        <a:bodyPr/>
        <a:lstStyle/>
        <a:p>
          <a:r>
            <a:rPr lang="en-US"/>
            <a:t>High satisfaction improves performance and engagement</a:t>
          </a:r>
        </a:p>
      </dgm:t>
    </dgm:pt>
    <dgm:pt modelId="{2B5A9981-2DF9-42EC-A632-59B69208203A}" type="parTrans" cxnId="{B8C2A000-8CBD-4EE8-BEA2-305190A69963}">
      <dgm:prSet/>
      <dgm:spPr/>
      <dgm:t>
        <a:bodyPr/>
        <a:lstStyle/>
        <a:p>
          <a:endParaRPr lang="en-US"/>
        </a:p>
      </dgm:t>
    </dgm:pt>
    <dgm:pt modelId="{AC417EF9-AF29-4ACE-A618-858B3170D63E}" type="sibTrans" cxnId="{B8C2A000-8CBD-4EE8-BEA2-305190A69963}">
      <dgm:prSet/>
      <dgm:spPr/>
      <dgm:t>
        <a:bodyPr/>
        <a:lstStyle/>
        <a:p>
          <a:endParaRPr lang="en-US"/>
        </a:p>
      </dgm:t>
    </dgm:pt>
    <dgm:pt modelId="{8B2DDDC4-B94A-4252-A13E-77C80B829DEB}">
      <dgm:prSet/>
      <dgm:spPr/>
      <dgm:t>
        <a:bodyPr/>
        <a:lstStyle/>
        <a:p>
          <a:r>
            <a:rPr lang="en-US"/>
            <a:t>Low satisfaction leads to burnout and turnover</a:t>
          </a:r>
        </a:p>
      </dgm:t>
    </dgm:pt>
    <dgm:pt modelId="{227231B0-EA22-41BD-A66B-7338ABF06531}" type="parTrans" cxnId="{6039E22E-CF6F-4B04-987F-FF69FB715768}">
      <dgm:prSet/>
      <dgm:spPr/>
      <dgm:t>
        <a:bodyPr/>
        <a:lstStyle/>
        <a:p>
          <a:endParaRPr lang="en-US"/>
        </a:p>
      </dgm:t>
    </dgm:pt>
    <dgm:pt modelId="{C52141FD-8328-4151-921D-F4C946672925}" type="sibTrans" cxnId="{6039E22E-CF6F-4B04-987F-FF69FB715768}">
      <dgm:prSet/>
      <dgm:spPr/>
      <dgm:t>
        <a:bodyPr/>
        <a:lstStyle/>
        <a:p>
          <a:endParaRPr lang="en-US"/>
        </a:p>
      </dgm:t>
    </dgm:pt>
    <dgm:pt modelId="{723C6B7B-FFE0-4AAD-AE54-5BDA5DCF79F5}">
      <dgm:prSet/>
      <dgm:spPr/>
      <dgm:t>
        <a:bodyPr/>
        <a:lstStyle/>
        <a:p>
          <a:r>
            <a:rPr lang="en-US"/>
            <a:t>Critical for healthcare quality and safety</a:t>
          </a:r>
        </a:p>
      </dgm:t>
    </dgm:pt>
    <dgm:pt modelId="{A9B0A9BB-2203-48E0-B7F4-B06750D9063E}" type="parTrans" cxnId="{AEBBFB1B-9CF7-43F8-ACC8-FA1EEC2C4161}">
      <dgm:prSet/>
      <dgm:spPr/>
      <dgm:t>
        <a:bodyPr/>
        <a:lstStyle/>
        <a:p>
          <a:endParaRPr lang="en-US"/>
        </a:p>
      </dgm:t>
    </dgm:pt>
    <dgm:pt modelId="{6D0B3CAA-B415-4DE9-BD4A-7514B9BE56B7}" type="sibTrans" cxnId="{AEBBFB1B-9CF7-43F8-ACC8-FA1EEC2C4161}">
      <dgm:prSet/>
      <dgm:spPr/>
      <dgm:t>
        <a:bodyPr/>
        <a:lstStyle/>
        <a:p>
          <a:endParaRPr lang="en-US"/>
        </a:p>
      </dgm:t>
    </dgm:pt>
    <dgm:pt modelId="{C3185CFF-4A03-4815-9DC9-B5B686EF1871}">
      <dgm:prSet/>
      <dgm:spPr/>
      <dgm:t>
        <a:bodyPr/>
        <a:lstStyle/>
        <a:p>
          <a:r>
            <a:rPr lang="en-US"/>
            <a:t>Strong link to staff retention (Ocean and Meyer, 2023)</a:t>
          </a:r>
        </a:p>
      </dgm:t>
    </dgm:pt>
    <dgm:pt modelId="{A03F9E74-C309-49E3-B180-AB1EF711B169}" type="parTrans" cxnId="{4D0CF27B-C4BC-4A7F-8987-88644C50224A}">
      <dgm:prSet/>
      <dgm:spPr/>
      <dgm:t>
        <a:bodyPr/>
        <a:lstStyle/>
        <a:p>
          <a:endParaRPr lang="en-US"/>
        </a:p>
      </dgm:t>
    </dgm:pt>
    <dgm:pt modelId="{567DB444-DAA1-48F1-A2B0-F5E7B82884D8}" type="sibTrans" cxnId="{4D0CF27B-C4BC-4A7F-8987-88644C50224A}">
      <dgm:prSet/>
      <dgm:spPr/>
      <dgm:t>
        <a:bodyPr/>
        <a:lstStyle/>
        <a:p>
          <a:endParaRPr lang="en-US"/>
        </a:p>
      </dgm:t>
    </dgm:pt>
    <dgm:pt modelId="{414D237B-0754-4A58-B5B9-7CD9B7916CDF}" type="pres">
      <dgm:prSet presAssocID="{6078302F-18D5-4FC1-BB0B-9799FAC5BAA8}" presName="Name0" presStyleCnt="0">
        <dgm:presLayoutVars>
          <dgm:dir/>
          <dgm:resizeHandles val="exact"/>
        </dgm:presLayoutVars>
      </dgm:prSet>
      <dgm:spPr/>
    </dgm:pt>
    <dgm:pt modelId="{7ED4EE7D-0AE7-4C93-8C3D-D467A8E76F10}" type="pres">
      <dgm:prSet presAssocID="{C05736FB-127E-4ED1-8951-A982F34C63A7}" presName="node" presStyleLbl="node1" presStyleIdx="0" presStyleCnt="6">
        <dgm:presLayoutVars>
          <dgm:bulletEnabled val="1"/>
        </dgm:presLayoutVars>
      </dgm:prSet>
      <dgm:spPr/>
    </dgm:pt>
    <dgm:pt modelId="{C9559A8A-97B3-4264-9ABE-DE2A096F7D69}" type="pres">
      <dgm:prSet presAssocID="{30712319-11F3-42E8-B698-315FCF7A0FFA}" presName="sibTrans" presStyleLbl="sibTrans1D1" presStyleIdx="0" presStyleCnt="5"/>
      <dgm:spPr/>
    </dgm:pt>
    <dgm:pt modelId="{3FABA55F-39D2-44C1-9A64-552FA07EE62D}" type="pres">
      <dgm:prSet presAssocID="{30712319-11F3-42E8-B698-315FCF7A0FFA}" presName="connectorText" presStyleLbl="sibTrans1D1" presStyleIdx="0" presStyleCnt="5"/>
      <dgm:spPr/>
    </dgm:pt>
    <dgm:pt modelId="{07BDE103-7FF6-4CA5-87ED-E9FF401E4B40}" type="pres">
      <dgm:prSet presAssocID="{25CD8D40-9084-468F-8830-C4FE7D85AA44}" presName="node" presStyleLbl="node1" presStyleIdx="1" presStyleCnt="6">
        <dgm:presLayoutVars>
          <dgm:bulletEnabled val="1"/>
        </dgm:presLayoutVars>
      </dgm:prSet>
      <dgm:spPr/>
    </dgm:pt>
    <dgm:pt modelId="{DA383318-909F-430A-816A-06DB60C5740E}" type="pres">
      <dgm:prSet presAssocID="{A765EE7E-C294-4A6C-A311-6BD6F3051143}" presName="sibTrans" presStyleLbl="sibTrans1D1" presStyleIdx="1" presStyleCnt="5"/>
      <dgm:spPr/>
    </dgm:pt>
    <dgm:pt modelId="{B62F9C7A-1CF6-494C-8C04-1DACB31D8FFE}" type="pres">
      <dgm:prSet presAssocID="{A765EE7E-C294-4A6C-A311-6BD6F3051143}" presName="connectorText" presStyleLbl="sibTrans1D1" presStyleIdx="1" presStyleCnt="5"/>
      <dgm:spPr/>
    </dgm:pt>
    <dgm:pt modelId="{3878E86B-1EA0-440F-B75B-F3F8A9956590}" type="pres">
      <dgm:prSet presAssocID="{52FFDDFF-82A7-4FB5-AEFF-28EEFEB338E3}" presName="node" presStyleLbl="node1" presStyleIdx="2" presStyleCnt="6">
        <dgm:presLayoutVars>
          <dgm:bulletEnabled val="1"/>
        </dgm:presLayoutVars>
      </dgm:prSet>
      <dgm:spPr/>
    </dgm:pt>
    <dgm:pt modelId="{649E8723-894F-4A43-ACD2-931758D43928}" type="pres">
      <dgm:prSet presAssocID="{AC417EF9-AF29-4ACE-A618-858B3170D63E}" presName="sibTrans" presStyleLbl="sibTrans1D1" presStyleIdx="2" presStyleCnt="5"/>
      <dgm:spPr/>
    </dgm:pt>
    <dgm:pt modelId="{2CB55653-641A-4242-8DE1-72B522666754}" type="pres">
      <dgm:prSet presAssocID="{AC417EF9-AF29-4ACE-A618-858B3170D63E}" presName="connectorText" presStyleLbl="sibTrans1D1" presStyleIdx="2" presStyleCnt="5"/>
      <dgm:spPr/>
    </dgm:pt>
    <dgm:pt modelId="{50002ECA-7DC9-4AB7-87F2-7864209EBDCC}" type="pres">
      <dgm:prSet presAssocID="{8B2DDDC4-B94A-4252-A13E-77C80B829DEB}" presName="node" presStyleLbl="node1" presStyleIdx="3" presStyleCnt="6">
        <dgm:presLayoutVars>
          <dgm:bulletEnabled val="1"/>
        </dgm:presLayoutVars>
      </dgm:prSet>
      <dgm:spPr/>
    </dgm:pt>
    <dgm:pt modelId="{120C1748-F28C-4BC1-8F4C-61C1B13A8767}" type="pres">
      <dgm:prSet presAssocID="{C52141FD-8328-4151-921D-F4C946672925}" presName="sibTrans" presStyleLbl="sibTrans1D1" presStyleIdx="3" presStyleCnt="5"/>
      <dgm:spPr/>
    </dgm:pt>
    <dgm:pt modelId="{3103AE2B-8B1C-4AF5-BD66-35E82D3620C2}" type="pres">
      <dgm:prSet presAssocID="{C52141FD-8328-4151-921D-F4C946672925}" presName="connectorText" presStyleLbl="sibTrans1D1" presStyleIdx="3" presStyleCnt="5"/>
      <dgm:spPr/>
    </dgm:pt>
    <dgm:pt modelId="{C909ED5B-C74B-4EB1-8DCD-5EB135BB51AB}" type="pres">
      <dgm:prSet presAssocID="{723C6B7B-FFE0-4AAD-AE54-5BDA5DCF79F5}" presName="node" presStyleLbl="node1" presStyleIdx="4" presStyleCnt="6">
        <dgm:presLayoutVars>
          <dgm:bulletEnabled val="1"/>
        </dgm:presLayoutVars>
      </dgm:prSet>
      <dgm:spPr/>
    </dgm:pt>
    <dgm:pt modelId="{AF61AB35-F41B-49AF-90B8-2C8E0F4B4259}" type="pres">
      <dgm:prSet presAssocID="{6D0B3CAA-B415-4DE9-BD4A-7514B9BE56B7}" presName="sibTrans" presStyleLbl="sibTrans1D1" presStyleIdx="4" presStyleCnt="5"/>
      <dgm:spPr/>
    </dgm:pt>
    <dgm:pt modelId="{14ADBDB7-3C7D-49A5-AF42-6632E9E54221}" type="pres">
      <dgm:prSet presAssocID="{6D0B3CAA-B415-4DE9-BD4A-7514B9BE56B7}" presName="connectorText" presStyleLbl="sibTrans1D1" presStyleIdx="4" presStyleCnt="5"/>
      <dgm:spPr/>
    </dgm:pt>
    <dgm:pt modelId="{33B7FC8B-0F3E-4251-BB6F-C1F3528D2A90}" type="pres">
      <dgm:prSet presAssocID="{C3185CFF-4A03-4815-9DC9-B5B686EF1871}" presName="node" presStyleLbl="node1" presStyleIdx="5" presStyleCnt="6">
        <dgm:presLayoutVars>
          <dgm:bulletEnabled val="1"/>
        </dgm:presLayoutVars>
      </dgm:prSet>
      <dgm:spPr/>
    </dgm:pt>
  </dgm:ptLst>
  <dgm:cxnLst>
    <dgm:cxn modelId="{B8C2A000-8CBD-4EE8-BEA2-305190A69963}" srcId="{6078302F-18D5-4FC1-BB0B-9799FAC5BAA8}" destId="{52FFDDFF-82A7-4FB5-AEFF-28EEFEB338E3}" srcOrd="2" destOrd="0" parTransId="{2B5A9981-2DF9-42EC-A632-59B69208203A}" sibTransId="{AC417EF9-AF29-4ACE-A618-858B3170D63E}"/>
    <dgm:cxn modelId="{58857D17-37A4-4F02-8F3D-C85289951D92}" type="presOf" srcId="{25CD8D40-9084-468F-8830-C4FE7D85AA44}" destId="{07BDE103-7FF6-4CA5-87ED-E9FF401E4B40}" srcOrd="0" destOrd="0" presId="urn:microsoft.com/office/officeart/2016/7/layout/RepeatingBendingProcessNew"/>
    <dgm:cxn modelId="{AEBBFB1B-9CF7-43F8-ACC8-FA1EEC2C4161}" srcId="{6078302F-18D5-4FC1-BB0B-9799FAC5BAA8}" destId="{723C6B7B-FFE0-4AAD-AE54-5BDA5DCF79F5}" srcOrd="4" destOrd="0" parTransId="{A9B0A9BB-2203-48E0-B7F4-B06750D9063E}" sibTransId="{6D0B3CAA-B415-4DE9-BD4A-7514B9BE56B7}"/>
    <dgm:cxn modelId="{6039E22E-CF6F-4B04-987F-FF69FB715768}" srcId="{6078302F-18D5-4FC1-BB0B-9799FAC5BAA8}" destId="{8B2DDDC4-B94A-4252-A13E-77C80B829DEB}" srcOrd="3" destOrd="0" parTransId="{227231B0-EA22-41BD-A66B-7338ABF06531}" sibTransId="{C52141FD-8328-4151-921D-F4C946672925}"/>
    <dgm:cxn modelId="{F42CF35F-5AEA-410F-892E-CF11F24BFDB4}" type="presOf" srcId="{6078302F-18D5-4FC1-BB0B-9799FAC5BAA8}" destId="{414D237B-0754-4A58-B5B9-7CD9B7916CDF}" srcOrd="0" destOrd="0" presId="urn:microsoft.com/office/officeart/2016/7/layout/RepeatingBendingProcessNew"/>
    <dgm:cxn modelId="{29013663-C4A8-4295-948C-2AD1E4BF31FC}" type="presOf" srcId="{6D0B3CAA-B415-4DE9-BD4A-7514B9BE56B7}" destId="{14ADBDB7-3C7D-49A5-AF42-6632E9E54221}" srcOrd="1" destOrd="0" presId="urn:microsoft.com/office/officeart/2016/7/layout/RepeatingBendingProcessNew"/>
    <dgm:cxn modelId="{5EA65E4F-931C-4720-B3B5-64B6C94924AE}" type="presOf" srcId="{C52141FD-8328-4151-921D-F4C946672925}" destId="{3103AE2B-8B1C-4AF5-BD66-35E82D3620C2}" srcOrd="1" destOrd="0" presId="urn:microsoft.com/office/officeart/2016/7/layout/RepeatingBendingProcessNew"/>
    <dgm:cxn modelId="{7B24A458-9343-4610-ABE7-1C6F3ED10939}" type="presOf" srcId="{C05736FB-127E-4ED1-8951-A982F34C63A7}" destId="{7ED4EE7D-0AE7-4C93-8C3D-D467A8E76F10}" srcOrd="0" destOrd="0" presId="urn:microsoft.com/office/officeart/2016/7/layout/RepeatingBendingProcessNew"/>
    <dgm:cxn modelId="{AB687059-8896-4314-8D24-B7DE35504DE1}" type="presOf" srcId="{6D0B3CAA-B415-4DE9-BD4A-7514B9BE56B7}" destId="{AF61AB35-F41B-49AF-90B8-2C8E0F4B4259}" srcOrd="0" destOrd="0" presId="urn:microsoft.com/office/officeart/2016/7/layout/RepeatingBendingProcessNew"/>
    <dgm:cxn modelId="{4D0CF27B-C4BC-4A7F-8987-88644C50224A}" srcId="{6078302F-18D5-4FC1-BB0B-9799FAC5BAA8}" destId="{C3185CFF-4A03-4815-9DC9-B5B686EF1871}" srcOrd="5" destOrd="0" parTransId="{A03F9E74-C309-49E3-B180-AB1EF711B169}" sibTransId="{567DB444-DAA1-48F1-A2B0-F5E7B82884D8}"/>
    <dgm:cxn modelId="{E1E4AF7E-9249-4D38-943F-F77360E6E383}" type="presOf" srcId="{30712319-11F3-42E8-B698-315FCF7A0FFA}" destId="{3FABA55F-39D2-44C1-9A64-552FA07EE62D}" srcOrd="1" destOrd="0" presId="urn:microsoft.com/office/officeart/2016/7/layout/RepeatingBendingProcessNew"/>
    <dgm:cxn modelId="{940F3B80-3076-4124-9CA1-E27EAC4A821A}" type="presOf" srcId="{A765EE7E-C294-4A6C-A311-6BD6F3051143}" destId="{B62F9C7A-1CF6-494C-8C04-1DACB31D8FFE}" srcOrd="1" destOrd="0" presId="urn:microsoft.com/office/officeart/2016/7/layout/RepeatingBendingProcessNew"/>
    <dgm:cxn modelId="{1B47108B-4113-4355-A1C9-1B6EF228E61C}" type="presOf" srcId="{A765EE7E-C294-4A6C-A311-6BD6F3051143}" destId="{DA383318-909F-430A-816A-06DB60C5740E}" srcOrd="0" destOrd="0" presId="urn:microsoft.com/office/officeart/2016/7/layout/RepeatingBendingProcessNew"/>
    <dgm:cxn modelId="{77E0829A-B1F4-408C-9714-9FBF0C8017DF}" type="presOf" srcId="{52FFDDFF-82A7-4FB5-AEFF-28EEFEB338E3}" destId="{3878E86B-1EA0-440F-B75B-F3F8A9956590}" srcOrd="0" destOrd="0" presId="urn:microsoft.com/office/officeart/2016/7/layout/RepeatingBendingProcessNew"/>
    <dgm:cxn modelId="{4BFFDEA7-0DFE-49A9-872C-660C6098848B}" srcId="{6078302F-18D5-4FC1-BB0B-9799FAC5BAA8}" destId="{C05736FB-127E-4ED1-8951-A982F34C63A7}" srcOrd="0" destOrd="0" parTransId="{F23E2339-72A6-44ED-B280-7D4CAC0338CB}" sibTransId="{30712319-11F3-42E8-B698-315FCF7A0FFA}"/>
    <dgm:cxn modelId="{426593B2-DBED-471A-AC36-D8E1E451845B}" type="presOf" srcId="{AC417EF9-AF29-4ACE-A618-858B3170D63E}" destId="{649E8723-894F-4A43-ACD2-931758D43928}" srcOrd="0" destOrd="0" presId="urn:microsoft.com/office/officeart/2016/7/layout/RepeatingBendingProcessNew"/>
    <dgm:cxn modelId="{5267D9B9-03D7-4361-BB28-89EA99492AB6}" type="presOf" srcId="{30712319-11F3-42E8-B698-315FCF7A0FFA}" destId="{C9559A8A-97B3-4264-9ABE-DE2A096F7D69}" srcOrd="0" destOrd="0" presId="urn:microsoft.com/office/officeart/2016/7/layout/RepeatingBendingProcessNew"/>
    <dgm:cxn modelId="{9E14B2BD-3F47-48AF-935A-1E0343206DDE}" srcId="{6078302F-18D5-4FC1-BB0B-9799FAC5BAA8}" destId="{25CD8D40-9084-468F-8830-C4FE7D85AA44}" srcOrd="1" destOrd="0" parTransId="{4EAC1221-A8F7-43FE-AD17-54245471F331}" sibTransId="{A765EE7E-C294-4A6C-A311-6BD6F3051143}"/>
    <dgm:cxn modelId="{837917C0-F557-4F9C-BC3F-BD984F25C1EC}" type="presOf" srcId="{AC417EF9-AF29-4ACE-A618-858B3170D63E}" destId="{2CB55653-641A-4242-8DE1-72B522666754}" srcOrd="1" destOrd="0" presId="urn:microsoft.com/office/officeart/2016/7/layout/RepeatingBendingProcessNew"/>
    <dgm:cxn modelId="{372F74D0-FE68-4B38-AE18-024E91DB1B2A}" type="presOf" srcId="{723C6B7B-FFE0-4AAD-AE54-5BDA5DCF79F5}" destId="{C909ED5B-C74B-4EB1-8DCD-5EB135BB51AB}" srcOrd="0" destOrd="0" presId="urn:microsoft.com/office/officeart/2016/7/layout/RepeatingBendingProcessNew"/>
    <dgm:cxn modelId="{9CDB82D9-34AB-434A-90D6-3AA846D7B8FD}" type="presOf" srcId="{8B2DDDC4-B94A-4252-A13E-77C80B829DEB}" destId="{50002ECA-7DC9-4AB7-87F2-7864209EBDCC}" srcOrd="0" destOrd="0" presId="urn:microsoft.com/office/officeart/2016/7/layout/RepeatingBendingProcessNew"/>
    <dgm:cxn modelId="{69CC20E2-9A3C-438D-8A26-35E62161F3C8}" type="presOf" srcId="{C52141FD-8328-4151-921D-F4C946672925}" destId="{120C1748-F28C-4BC1-8F4C-61C1B13A8767}" srcOrd="0" destOrd="0" presId="urn:microsoft.com/office/officeart/2016/7/layout/RepeatingBendingProcessNew"/>
    <dgm:cxn modelId="{E6F10DFB-3F7A-4A2F-8DCE-40E1BBA1316B}" type="presOf" srcId="{C3185CFF-4A03-4815-9DC9-B5B686EF1871}" destId="{33B7FC8B-0F3E-4251-BB6F-C1F3528D2A90}" srcOrd="0" destOrd="0" presId="urn:microsoft.com/office/officeart/2016/7/layout/RepeatingBendingProcessNew"/>
    <dgm:cxn modelId="{60965C25-9A08-4B6F-B60F-C6438172A51F}" type="presParOf" srcId="{414D237B-0754-4A58-B5B9-7CD9B7916CDF}" destId="{7ED4EE7D-0AE7-4C93-8C3D-D467A8E76F10}" srcOrd="0" destOrd="0" presId="urn:microsoft.com/office/officeart/2016/7/layout/RepeatingBendingProcessNew"/>
    <dgm:cxn modelId="{B8A34C2D-DB4E-40A9-A307-986F0B3474B3}" type="presParOf" srcId="{414D237B-0754-4A58-B5B9-7CD9B7916CDF}" destId="{C9559A8A-97B3-4264-9ABE-DE2A096F7D69}" srcOrd="1" destOrd="0" presId="urn:microsoft.com/office/officeart/2016/7/layout/RepeatingBendingProcessNew"/>
    <dgm:cxn modelId="{28A8E137-FD7D-45FA-B891-FB3A5C9ADEF4}" type="presParOf" srcId="{C9559A8A-97B3-4264-9ABE-DE2A096F7D69}" destId="{3FABA55F-39D2-44C1-9A64-552FA07EE62D}" srcOrd="0" destOrd="0" presId="urn:microsoft.com/office/officeart/2016/7/layout/RepeatingBendingProcessNew"/>
    <dgm:cxn modelId="{1D690303-92F2-4CE1-B62B-256B02EDAFF9}" type="presParOf" srcId="{414D237B-0754-4A58-B5B9-7CD9B7916CDF}" destId="{07BDE103-7FF6-4CA5-87ED-E9FF401E4B40}" srcOrd="2" destOrd="0" presId="urn:microsoft.com/office/officeart/2016/7/layout/RepeatingBendingProcessNew"/>
    <dgm:cxn modelId="{7A1B6153-7282-4E70-A8A3-C2CEAA2C4D92}" type="presParOf" srcId="{414D237B-0754-4A58-B5B9-7CD9B7916CDF}" destId="{DA383318-909F-430A-816A-06DB60C5740E}" srcOrd="3" destOrd="0" presId="urn:microsoft.com/office/officeart/2016/7/layout/RepeatingBendingProcessNew"/>
    <dgm:cxn modelId="{1CD4A74F-79F3-4A40-A646-AD51C8A9AF6F}" type="presParOf" srcId="{DA383318-909F-430A-816A-06DB60C5740E}" destId="{B62F9C7A-1CF6-494C-8C04-1DACB31D8FFE}" srcOrd="0" destOrd="0" presId="urn:microsoft.com/office/officeart/2016/7/layout/RepeatingBendingProcessNew"/>
    <dgm:cxn modelId="{4CEC8D01-95EC-429F-B62E-A391EE6F2454}" type="presParOf" srcId="{414D237B-0754-4A58-B5B9-7CD9B7916CDF}" destId="{3878E86B-1EA0-440F-B75B-F3F8A9956590}" srcOrd="4" destOrd="0" presId="urn:microsoft.com/office/officeart/2016/7/layout/RepeatingBendingProcessNew"/>
    <dgm:cxn modelId="{41B9E23B-DA34-4656-9F75-40290647B441}" type="presParOf" srcId="{414D237B-0754-4A58-B5B9-7CD9B7916CDF}" destId="{649E8723-894F-4A43-ACD2-931758D43928}" srcOrd="5" destOrd="0" presId="urn:microsoft.com/office/officeart/2016/7/layout/RepeatingBendingProcessNew"/>
    <dgm:cxn modelId="{E23C6C80-DB7A-4BD2-A811-1BA7EDE32D8F}" type="presParOf" srcId="{649E8723-894F-4A43-ACD2-931758D43928}" destId="{2CB55653-641A-4242-8DE1-72B522666754}" srcOrd="0" destOrd="0" presId="urn:microsoft.com/office/officeart/2016/7/layout/RepeatingBendingProcessNew"/>
    <dgm:cxn modelId="{C466CE2A-9E00-4787-AFD1-F4663C28E657}" type="presParOf" srcId="{414D237B-0754-4A58-B5B9-7CD9B7916CDF}" destId="{50002ECA-7DC9-4AB7-87F2-7864209EBDCC}" srcOrd="6" destOrd="0" presId="urn:microsoft.com/office/officeart/2016/7/layout/RepeatingBendingProcessNew"/>
    <dgm:cxn modelId="{ACF17FD9-EFFE-4D1A-AA27-84E1B8F26B7E}" type="presParOf" srcId="{414D237B-0754-4A58-B5B9-7CD9B7916CDF}" destId="{120C1748-F28C-4BC1-8F4C-61C1B13A8767}" srcOrd="7" destOrd="0" presId="urn:microsoft.com/office/officeart/2016/7/layout/RepeatingBendingProcessNew"/>
    <dgm:cxn modelId="{0C9138BD-ECF3-47EE-A5ED-23A535AD070B}" type="presParOf" srcId="{120C1748-F28C-4BC1-8F4C-61C1B13A8767}" destId="{3103AE2B-8B1C-4AF5-BD66-35E82D3620C2}" srcOrd="0" destOrd="0" presId="urn:microsoft.com/office/officeart/2016/7/layout/RepeatingBendingProcessNew"/>
    <dgm:cxn modelId="{F465D3B9-759D-476C-9811-12E7122CA483}" type="presParOf" srcId="{414D237B-0754-4A58-B5B9-7CD9B7916CDF}" destId="{C909ED5B-C74B-4EB1-8DCD-5EB135BB51AB}" srcOrd="8" destOrd="0" presId="urn:microsoft.com/office/officeart/2016/7/layout/RepeatingBendingProcessNew"/>
    <dgm:cxn modelId="{1DA0B1C8-00C4-4CCD-9203-0BADC259C9E5}" type="presParOf" srcId="{414D237B-0754-4A58-B5B9-7CD9B7916CDF}" destId="{AF61AB35-F41B-49AF-90B8-2C8E0F4B4259}" srcOrd="9" destOrd="0" presId="urn:microsoft.com/office/officeart/2016/7/layout/RepeatingBendingProcessNew"/>
    <dgm:cxn modelId="{8545C5DD-6595-427E-91E0-20E77F2E31C9}" type="presParOf" srcId="{AF61AB35-F41B-49AF-90B8-2C8E0F4B4259}" destId="{14ADBDB7-3C7D-49A5-AF42-6632E9E54221}" srcOrd="0" destOrd="0" presId="urn:microsoft.com/office/officeart/2016/7/layout/RepeatingBendingProcessNew"/>
    <dgm:cxn modelId="{0FABABD1-0708-40B0-AFDD-7C6B620E5B90}" type="presParOf" srcId="{414D237B-0754-4A58-B5B9-7CD9B7916CDF}" destId="{33B7FC8B-0F3E-4251-BB6F-C1F3528D2A9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BCA5EA-3740-469E-A5E0-9625A18A33D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23D2D2-4DCE-4C1F-A8E0-5E4CBC4BF43A}">
      <dgm:prSet/>
      <dgm:spPr/>
      <dgm:t>
        <a:bodyPr/>
        <a:lstStyle/>
        <a:p>
          <a:r>
            <a:rPr lang="en-US"/>
            <a:t>NHS workforce under continuous pressure</a:t>
          </a:r>
        </a:p>
      </dgm:t>
    </dgm:pt>
    <dgm:pt modelId="{4CE64F7D-0D58-4F8C-8F5E-6C1A93C149E7}" type="parTrans" cxnId="{B5CE8814-2227-48F0-871B-1E80AF6E26BC}">
      <dgm:prSet/>
      <dgm:spPr/>
      <dgm:t>
        <a:bodyPr/>
        <a:lstStyle/>
        <a:p>
          <a:endParaRPr lang="en-US"/>
        </a:p>
      </dgm:t>
    </dgm:pt>
    <dgm:pt modelId="{4EA34718-1463-4855-BDDE-582A66228B5B}" type="sibTrans" cxnId="{B5CE8814-2227-48F0-871B-1E80AF6E26BC}">
      <dgm:prSet/>
      <dgm:spPr/>
      <dgm:t>
        <a:bodyPr/>
        <a:lstStyle/>
        <a:p>
          <a:endParaRPr lang="en-US"/>
        </a:p>
      </dgm:t>
    </dgm:pt>
    <dgm:pt modelId="{5B57B633-F1A4-444C-8E3D-8E5ACA77C907}">
      <dgm:prSet/>
      <dgm:spPr/>
      <dgm:t>
        <a:bodyPr/>
        <a:lstStyle/>
        <a:p>
          <a:r>
            <a:rPr lang="en-US"/>
            <a:t>High burnout and stress levels reported</a:t>
          </a:r>
        </a:p>
      </dgm:t>
    </dgm:pt>
    <dgm:pt modelId="{71C8C7B5-D7AF-463D-9C63-A0F75D8FD287}" type="parTrans" cxnId="{8C72E747-0B46-459D-9F6B-BBAE5D8CF576}">
      <dgm:prSet/>
      <dgm:spPr/>
      <dgm:t>
        <a:bodyPr/>
        <a:lstStyle/>
        <a:p>
          <a:endParaRPr lang="en-US"/>
        </a:p>
      </dgm:t>
    </dgm:pt>
    <dgm:pt modelId="{A091EBCD-389D-4E14-91C4-E52699E00872}" type="sibTrans" cxnId="{8C72E747-0B46-459D-9F6B-BBAE5D8CF576}">
      <dgm:prSet/>
      <dgm:spPr/>
      <dgm:t>
        <a:bodyPr/>
        <a:lstStyle/>
        <a:p>
          <a:endParaRPr lang="en-US"/>
        </a:p>
      </dgm:t>
    </dgm:pt>
    <dgm:pt modelId="{42513171-13DF-426A-B0FD-CB2E806D4540}">
      <dgm:prSet/>
      <dgm:spPr/>
      <dgm:t>
        <a:bodyPr/>
        <a:lstStyle/>
        <a:p>
          <a:r>
            <a:rPr lang="en-US"/>
            <a:t>Staff satisfaction affects patient outcomes</a:t>
          </a:r>
        </a:p>
      </dgm:t>
    </dgm:pt>
    <dgm:pt modelId="{65202079-F5FE-471B-9122-5C211BED7586}" type="parTrans" cxnId="{46279DF3-D930-422D-A2DE-D3B2C2D4F8DD}">
      <dgm:prSet/>
      <dgm:spPr/>
      <dgm:t>
        <a:bodyPr/>
        <a:lstStyle/>
        <a:p>
          <a:endParaRPr lang="en-US"/>
        </a:p>
      </dgm:t>
    </dgm:pt>
    <dgm:pt modelId="{2632D33B-FAA7-401B-9ED8-6674D0E5EB61}" type="sibTrans" cxnId="{46279DF3-D930-422D-A2DE-D3B2C2D4F8DD}">
      <dgm:prSet/>
      <dgm:spPr/>
      <dgm:t>
        <a:bodyPr/>
        <a:lstStyle/>
        <a:p>
          <a:endParaRPr lang="en-US"/>
        </a:p>
      </dgm:t>
    </dgm:pt>
    <dgm:pt modelId="{7D6185B2-F0F1-4D91-8EB5-8D17B0BAD263}">
      <dgm:prSet/>
      <dgm:spPr/>
      <dgm:t>
        <a:bodyPr/>
        <a:lstStyle/>
        <a:p>
          <a:r>
            <a:rPr lang="en-US"/>
            <a:t>Poor satisfaction linked to absenteeism</a:t>
          </a:r>
        </a:p>
      </dgm:t>
    </dgm:pt>
    <dgm:pt modelId="{63B446E3-B642-423A-9DA8-47B783215B87}" type="parTrans" cxnId="{64BB5148-A655-4BF1-AD9C-7B0130CA6497}">
      <dgm:prSet/>
      <dgm:spPr/>
      <dgm:t>
        <a:bodyPr/>
        <a:lstStyle/>
        <a:p>
          <a:endParaRPr lang="en-US"/>
        </a:p>
      </dgm:t>
    </dgm:pt>
    <dgm:pt modelId="{E20851D9-4FC6-4E1C-8730-2117066A8FF1}" type="sibTrans" cxnId="{64BB5148-A655-4BF1-AD9C-7B0130CA6497}">
      <dgm:prSet/>
      <dgm:spPr/>
      <dgm:t>
        <a:bodyPr/>
        <a:lstStyle/>
        <a:p>
          <a:endParaRPr lang="en-US"/>
        </a:p>
      </dgm:t>
    </dgm:pt>
    <dgm:pt modelId="{E3A2F2CC-CE28-4C09-8A96-4B66BAF2D62E}">
      <dgm:prSet/>
      <dgm:spPr/>
      <dgm:t>
        <a:bodyPr/>
        <a:lstStyle/>
        <a:p>
          <a:r>
            <a:rPr lang="en-US"/>
            <a:t>Retention is a major concern</a:t>
          </a:r>
        </a:p>
      </dgm:t>
    </dgm:pt>
    <dgm:pt modelId="{627AE937-A493-44D9-8180-9786C2F79FC0}" type="parTrans" cxnId="{2450C37C-0CEC-4D94-A9AB-47E02B4DED5F}">
      <dgm:prSet/>
      <dgm:spPr/>
      <dgm:t>
        <a:bodyPr/>
        <a:lstStyle/>
        <a:p>
          <a:endParaRPr lang="en-US"/>
        </a:p>
      </dgm:t>
    </dgm:pt>
    <dgm:pt modelId="{6AD423E3-2C89-476A-9E53-3BF777034DC3}" type="sibTrans" cxnId="{2450C37C-0CEC-4D94-A9AB-47E02B4DED5F}">
      <dgm:prSet/>
      <dgm:spPr/>
      <dgm:t>
        <a:bodyPr/>
        <a:lstStyle/>
        <a:p>
          <a:endParaRPr lang="en-US"/>
        </a:p>
      </dgm:t>
    </dgm:pt>
    <dgm:pt modelId="{B81ACC8E-71BD-44E4-A2D1-75D0586A788F}">
      <dgm:prSet/>
      <dgm:spPr/>
      <dgm:t>
        <a:bodyPr/>
        <a:lstStyle/>
        <a:p>
          <a:r>
            <a:rPr lang="en-US"/>
            <a:t>NHS survey shows declining morale (NHS Providers, 2025)</a:t>
          </a:r>
        </a:p>
      </dgm:t>
    </dgm:pt>
    <dgm:pt modelId="{440AA78E-25D1-47DF-98BB-60C9F196EDA2}" type="parTrans" cxnId="{C8DB1C0D-0209-4E13-AE1F-63EEC6347E40}">
      <dgm:prSet/>
      <dgm:spPr/>
      <dgm:t>
        <a:bodyPr/>
        <a:lstStyle/>
        <a:p>
          <a:endParaRPr lang="en-US"/>
        </a:p>
      </dgm:t>
    </dgm:pt>
    <dgm:pt modelId="{5F5556B4-49A2-4BC8-B51C-0B95FF38A911}" type="sibTrans" cxnId="{C8DB1C0D-0209-4E13-AE1F-63EEC6347E40}">
      <dgm:prSet/>
      <dgm:spPr/>
      <dgm:t>
        <a:bodyPr/>
        <a:lstStyle/>
        <a:p>
          <a:endParaRPr lang="en-US"/>
        </a:p>
      </dgm:t>
    </dgm:pt>
    <dgm:pt modelId="{9F7B3B0B-B132-4398-A742-B275FE85E828}" type="pres">
      <dgm:prSet presAssocID="{1BBCA5EA-3740-469E-A5E0-9625A18A33D2}" presName="linear" presStyleCnt="0">
        <dgm:presLayoutVars>
          <dgm:animLvl val="lvl"/>
          <dgm:resizeHandles val="exact"/>
        </dgm:presLayoutVars>
      </dgm:prSet>
      <dgm:spPr/>
    </dgm:pt>
    <dgm:pt modelId="{65BA95C1-083B-4ADD-BED6-778CF76DA4B5}" type="pres">
      <dgm:prSet presAssocID="{F323D2D2-4DCE-4C1F-A8E0-5E4CBC4BF43A}" presName="parentText" presStyleLbl="node1" presStyleIdx="0" presStyleCnt="6">
        <dgm:presLayoutVars>
          <dgm:chMax val="0"/>
          <dgm:bulletEnabled val="1"/>
        </dgm:presLayoutVars>
      </dgm:prSet>
      <dgm:spPr/>
    </dgm:pt>
    <dgm:pt modelId="{59A57935-6FB0-4DF4-8C08-FD925B1E789C}" type="pres">
      <dgm:prSet presAssocID="{4EA34718-1463-4855-BDDE-582A66228B5B}" presName="spacer" presStyleCnt="0"/>
      <dgm:spPr/>
    </dgm:pt>
    <dgm:pt modelId="{BEA245CB-5EB1-4D75-B884-99637DCF5509}" type="pres">
      <dgm:prSet presAssocID="{5B57B633-F1A4-444C-8E3D-8E5ACA77C907}" presName="parentText" presStyleLbl="node1" presStyleIdx="1" presStyleCnt="6">
        <dgm:presLayoutVars>
          <dgm:chMax val="0"/>
          <dgm:bulletEnabled val="1"/>
        </dgm:presLayoutVars>
      </dgm:prSet>
      <dgm:spPr/>
    </dgm:pt>
    <dgm:pt modelId="{D6FC8DF2-78F9-4564-BF14-EBEFCD2EE61A}" type="pres">
      <dgm:prSet presAssocID="{A091EBCD-389D-4E14-91C4-E52699E00872}" presName="spacer" presStyleCnt="0"/>
      <dgm:spPr/>
    </dgm:pt>
    <dgm:pt modelId="{A5A12E5A-829B-49AA-8216-00F5B63AFD0D}" type="pres">
      <dgm:prSet presAssocID="{42513171-13DF-426A-B0FD-CB2E806D4540}" presName="parentText" presStyleLbl="node1" presStyleIdx="2" presStyleCnt="6">
        <dgm:presLayoutVars>
          <dgm:chMax val="0"/>
          <dgm:bulletEnabled val="1"/>
        </dgm:presLayoutVars>
      </dgm:prSet>
      <dgm:spPr/>
    </dgm:pt>
    <dgm:pt modelId="{295BCA09-9194-4F5E-8525-DC70C01AEF36}" type="pres">
      <dgm:prSet presAssocID="{2632D33B-FAA7-401B-9ED8-6674D0E5EB61}" presName="spacer" presStyleCnt="0"/>
      <dgm:spPr/>
    </dgm:pt>
    <dgm:pt modelId="{E33542F8-43D6-463A-957B-D7585E8D15EB}" type="pres">
      <dgm:prSet presAssocID="{7D6185B2-F0F1-4D91-8EB5-8D17B0BAD263}" presName="parentText" presStyleLbl="node1" presStyleIdx="3" presStyleCnt="6">
        <dgm:presLayoutVars>
          <dgm:chMax val="0"/>
          <dgm:bulletEnabled val="1"/>
        </dgm:presLayoutVars>
      </dgm:prSet>
      <dgm:spPr/>
    </dgm:pt>
    <dgm:pt modelId="{9BCB010D-C3A6-4FFC-9946-C49B75C738E3}" type="pres">
      <dgm:prSet presAssocID="{E20851D9-4FC6-4E1C-8730-2117066A8FF1}" presName="spacer" presStyleCnt="0"/>
      <dgm:spPr/>
    </dgm:pt>
    <dgm:pt modelId="{2F5E1C4E-5736-454E-92B7-225C443AFFCA}" type="pres">
      <dgm:prSet presAssocID="{E3A2F2CC-CE28-4C09-8A96-4B66BAF2D62E}" presName="parentText" presStyleLbl="node1" presStyleIdx="4" presStyleCnt="6">
        <dgm:presLayoutVars>
          <dgm:chMax val="0"/>
          <dgm:bulletEnabled val="1"/>
        </dgm:presLayoutVars>
      </dgm:prSet>
      <dgm:spPr/>
    </dgm:pt>
    <dgm:pt modelId="{460BBB4F-E5BC-4A8B-BA8B-F641BA2C33D0}" type="pres">
      <dgm:prSet presAssocID="{6AD423E3-2C89-476A-9E53-3BF777034DC3}" presName="spacer" presStyleCnt="0"/>
      <dgm:spPr/>
    </dgm:pt>
    <dgm:pt modelId="{6C283590-1BF0-41D4-BE34-75E7350867FE}" type="pres">
      <dgm:prSet presAssocID="{B81ACC8E-71BD-44E4-A2D1-75D0586A788F}" presName="parentText" presStyleLbl="node1" presStyleIdx="5" presStyleCnt="6">
        <dgm:presLayoutVars>
          <dgm:chMax val="0"/>
          <dgm:bulletEnabled val="1"/>
        </dgm:presLayoutVars>
      </dgm:prSet>
      <dgm:spPr/>
    </dgm:pt>
  </dgm:ptLst>
  <dgm:cxnLst>
    <dgm:cxn modelId="{C8DB1C0D-0209-4E13-AE1F-63EEC6347E40}" srcId="{1BBCA5EA-3740-469E-A5E0-9625A18A33D2}" destId="{B81ACC8E-71BD-44E4-A2D1-75D0586A788F}" srcOrd="5" destOrd="0" parTransId="{440AA78E-25D1-47DF-98BB-60C9F196EDA2}" sibTransId="{5F5556B4-49A2-4BC8-B51C-0B95FF38A911}"/>
    <dgm:cxn modelId="{B5CE8814-2227-48F0-871B-1E80AF6E26BC}" srcId="{1BBCA5EA-3740-469E-A5E0-9625A18A33D2}" destId="{F323D2D2-4DCE-4C1F-A8E0-5E4CBC4BF43A}" srcOrd="0" destOrd="0" parTransId="{4CE64F7D-0D58-4F8C-8F5E-6C1A93C149E7}" sibTransId="{4EA34718-1463-4855-BDDE-582A66228B5B}"/>
    <dgm:cxn modelId="{F4E72618-44B0-4B1D-B919-1BF79334B94C}" type="presOf" srcId="{42513171-13DF-426A-B0FD-CB2E806D4540}" destId="{A5A12E5A-829B-49AA-8216-00F5B63AFD0D}" srcOrd="0" destOrd="0" presId="urn:microsoft.com/office/officeart/2005/8/layout/vList2"/>
    <dgm:cxn modelId="{DD6DAE1F-43BE-4BB3-B5DC-2B7F47802F97}" type="presOf" srcId="{7D6185B2-F0F1-4D91-8EB5-8D17B0BAD263}" destId="{E33542F8-43D6-463A-957B-D7585E8D15EB}" srcOrd="0" destOrd="0" presId="urn:microsoft.com/office/officeart/2005/8/layout/vList2"/>
    <dgm:cxn modelId="{106AF823-5FF2-422A-8089-4E7A4B31A59B}" type="presOf" srcId="{E3A2F2CC-CE28-4C09-8A96-4B66BAF2D62E}" destId="{2F5E1C4E-5736-454E-92B7-225C443AFFCA}" srcOrd="0" destOrd="0" presId="urn:microsoft.com/office/officeart/2005/8/layout/vList2"/>
    <dgm:cxn modelId="{5A74E929-8BB9-4FC9-8197-33DB38DFB984}" type="presOf" srcId="{1BBCA5EA-3740-469E-A5E0-9625A18A33D2}" destId="{9F7B3B0B-B132-4398-A742-B275FE85E828}" srcOrd="0" destOrd="0" presId="urn:microsoft.com/office/officeart/2005/8/layout/vList2"/>
    <dgm:cxn modelId="{8C72E747-0B46-459D-9F6B-BBAE5D8CF576}" srcId="{1BBCA5EA-3740-469E-A5E0-9625A18A33D2}" destId="{5B57B633-F1A4-444C-8E3D-8E5ACA77C907}" srcOrd="1" destOrd="0" parTransId="{71C8C7B5-D7AF-463D-9C63-A0F75D8FD287}" sibTransId="{A091EBCD-389D-4E14-91C4-E52699E00872}"/>
    <dgm:cxn modelId="{64BB5148-A655-4BF1-AD9C-7B0130CA6497}" srcId="{1BBCA5EA-3740-469E-A5E0-9625A18A33D2}" destId="{7D6185B2-F0F1-4D91-8EB5-8D17B0BAD263}" srcOrd="3" destOrd="0" parTransId="{63B446E3-B642-423A-9DA8-47B783215B87}" sibTransId="{E20851D9-4FC6-4E1C-8730-2117066A8FF1}"/>
    <dgm:cxn modelId="{F1CCC16A-9762-4132-8955-4B0169405588}" type="presOf" srcId="{B81ACC8E-71BD-44E4-A2D1-75D0586A788F}" destId="{6C283590-1BF0-41D4-BE34-75E7350867FE}" srcOrd="0" destOrd="0" presId="urn:microsoft.com/office/officeart/2005/8/layout/vList2"/>
    <dgm:cxn modelId="{2450C37C-0CEC-4D94-A9AB-47E02B4DED5F}" srcId="{1BBCA5EA-3740-469E-A5E0-9625A18A33D2}" destId="{E3A2F2CC-CE28-4C09-8A96-4B66BAF2D62E}" srcOrd="4" destOrd="0" parTransId="{627AE937-A493-44D9-8180-9786C2F79FC0}" sibTransId="{6AD423E3-2C89-476A-9E53-3BF777034DC3}"/>
    <dgm:cxn modelId="{57C71BB7-9A4A-4BA0-9B30-3E8CA4FEEEB3}" type="presOf" srcId="{F323D2D2-4DCE-4C1F-A8E0-5E4CBC4BF43A}" destId="{65BA95C1-083B-4ADD-BED6-778CF76DA4B5}" srcOrd="0" destOrd="0" presId="urn:microsoft.com/office/officeart/2005/8/layout/vList2"/>
    <dgm:cxn modelId="{40B88AD5-4074-40AB-A775-2ADEB9F9B6DC}" type="presOf" srcId="{5B57B633-F1A4-444C-8E3D-8E5ACA77C907}" destId="{BEA245CB-5EB1-4D75-B884-99637DCF5509}" srcOrd="0" destOrd="0" presId="urn:microsoft.com/office/officeart/2005/8/layout/vList2"/>
    <dgm:cxn modelId="{46279DF3-D930-422D-A2DE-D3B2C2D4F8DD}" srcId="{1BBCA5EA-3740-469E-A5E0-9625A18A33D2}" destId="{42513171-13DF-426A-B0FD-CB2E806D4540}" srcOrd="2" destOrd="0" parTransId="{65202079-F5FE-471B-9122-5C211BED7586}" sibTransId="{2632D33B-FAA7-401B-9ED8-6674D0E5EB61}"/>
    <dgm:cxn modelId="{83AE2B26-5609-4AAD-897F-90CD8F062F29}" type="presParOf" srcId="{9F7B3B0B-B132-4398-A742-B275FE85E828}" destId="{65BA95C1-083B-4ADD-BED6-778CF76DA4B5}" srcOrd="0" destOrd="0" presId="urn:microsoft.com/office/officeart/2005/8/layout/vList2"/>
    <dgm:cxn modelId="{0E581387-C1D7-4ED2-B610-ECE5E7169028}" type="presParOf" srcId="{9F7B3B0B-B132-4398-A742-B275FE85E828}" destId="{59A57935-6FB0-4DF4-8C08-FD925B1E789C}" srcOrd="1" destOrd="0" presId="urn:microsoft.com/office/officeart/2005/8/layout/vList2"/>
    <dgm:cxn modelId="{A265642B-E937-49E4-92D7-87587FD94B22}" type="presParOf" srcId="{9F7B3B0B-B132-4398-A742-B275FE85E828}" destId="{BEA245CB-5EB1-4D75-B884-99637DCF5509}" srcOrd="2" destOrd="0" presId="urn:microsoft.com/office/officeart/2005/8/layout/vList2"/>
    <dgm:cxn modelId="{7A5CC6F7-5A98-4A5B-8207-48471E843FE0}" type="presParOf" srcId="{9F7B3B0B-B132-4398-A742-B275FE85E828}" destId="{D6FC8DF2-78F9-4564-BF14-EBEFCD2EE61A}" srcOrd="3" destOrd="0" presId="urn:microsoft.com/office/officeart/2005/8/layout/vList2"/>
    <dgm:cxn modelId="{50DB4F98-6403-4CBB-9B3D-4DA2A8DD2850}" type="presParOf" srcId="{9F7B3B0B-B132-4398-A742-B275FE85E828}" destId="{A5A12E5A-829B-49AA-8216-00F5B63AFD0D}" srcOrd="4" destOrd="0" presId="urn:microsoft.com/office/officeart/2005/8/layout/vList2"/>
    <dgm:cxn modelId="{644F7DB1-CBE7-44A1-AB45-18D7790539D1}" type="presParOf" srcId="{9F7B3B0B-B132-4398-A742-B275FE85E828}" destId="{295BCA09-9194-4F5E-8525-DC70C01AEF36}" srcOrd="5" destOrd="0" presId="urn:microsoft.com/office/officeart/2005/8/layout/vList2"/>
    <dgm:cxn modelId="{5F4DEC0C-44C0-4216-BBD5-F71E52F78523}" type="presParOf" srcId="{9F7B3B0B-B132-4398-A742-B275FE85E828}" destId="{E33542F8-43D6-463A-957B-D7585E8D15EB}" srcOrd="6" destOrd="0" presId="urn:microsoft.com/office/officeart/2005/8/layout/vList2"/>
    <dgm:cxn modelId="{7DA46794-0609-4354-9AE6-108F36B9E8FC}" type="presParOf" srcId="{9F7B3B0B-B132-4398-A742-B275FE85E828}" destId="{9BCB010D-C3A6-4FFC-9946-C49B75C738E3}" srcOrd="7" destOrd="0" presId="urn:microsoft.com/office/officeart/2005/8/layout/vList2"/>
    <dgm:cxn modelId="{79D878B2-9936-4C2A-9F76-7D3B1B129C96}" type="presParOf" srcId="{9F7B3B0B-B132-4398-A742-B275FE85E828}" destId="{2F5E1C4E-5736-454E-92B7-225C443AFFCA}" srcOrd="8" destOrd="0" presId="urn:microsoft.com/office/officeart/2005/8/layout/vList2"/>
    <dgm:cxn modelId="{B2CB03A8-BBF4-45B8-85A8-D4FB51F59B24}" type="presParOf" srcId="{9F7B3B0B-B132-4398-A742-B275FE85E828}" destId="{460BBB4F-E5BC-4A8B-BA8B-F641BA2C33D0}" srcOrd="9" destOrd="0" presId="urn:microsoft.com/office/officeart/2005/8/layout/vList2"/>
    <dgm:cxn modelId="{A1A25E87-1F0E-4F37-8E9A-A908E7968577}" type="presParOf" srcId="{9F7B3B0B-B132-4398-A742-B275FE85E828}" destId="{6C283590-1BF0-41D4-BE34-75E7350867F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60BFFF-A6D6-475E-A2CF-1489EB124E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9A5D0E1-848B-4B1A-8688-A308EF5B4DC5}">
      <dgm:prSet custT="1"/>
      <dgm:spPr/>
      <dgm:t>
        <a:bodyPr/>
        <a:lstStyle/>
        <a:p>
          <a:r>
            <a:rPr lang="en-US" sz="2000"/>
            <a:t>Heavy workload and staffing shortages</a:t>
          </a:r>
        </a:p>
      </dgm:t>
    </dgm:pt>
    <dgm:pt modelId="{E3087485-6B7F-4279-B02B-6E85B6868401}" type="parTrans" cxnId="{773FFD99-650C-4A3E-AADB-5F297FC64CA9}">
      <dgm:prSet/>
      <dgm:spPr/>
      <dgm:t>
        <a:bodyPr/>
        <a:lstStyle/>
        <a:p>
          <a:endParaRPr lang="en-US" sz="2000"/>
        </a:p>
      </dgm:t>
    </dgm:pt>
    <dgm:pt modelId="{8D2B9D52-8D0F-4BB7-85CA-84C7BDEE7B8C}" type="sibTrans" cxnId="{773FFD99-650C-4A3E-AADB-5F297FC64CA9}">
      <dgm:prSet/>
      <dgm:spPr/>
      <dgm:t>
        <a:bodyPr/>
        <a:lstStyle/>
        <a:p>
          <a:endParaRPr lang="en-US" sz="2000"/>
        </a:p>
      </dgm:t>
    </dgm:pt>
    <dgm:pt modelId="{B9291D6A-6C0D-4BF6-B953-3B9A64FD1C7F}">
      <dgm:prSet custT="1"/>
      <dgm:spPr/>
      <dgm:t>
        <a:bodyPr/>
        <a:lstStyle/>
        <a:p>
          <a:r>
            <a:rPr lang="en-US" sz="2000"/>
            <a:t>Long working hours and shift pressures</a:t>
          </a:r>
        </a:p>
      </dgm:t>
    </dgm:pt>
    <dgm:pt modelId="{5BE82EF1-3F35-4B73-B5A4-8AE6858B9156}" type="parTrans" cxnId="{C5E903AD-DC29-4500-90BE-6D159039237E}">
      <dgm:prSet/>
      <dgm:spPr/>
      <dgm:t>
        <a:bodyPr/>
        <a:lstStyle/>
        <a:p>
          <a:endParaRPr lang="en-US" sz="2000"/>
        </a:p>
      </dgm:t>
    </dgm:pt>
    <dgm:pt modelId="{1944C6AE-3FDB-4667-8EF1-182C992E047E}" type="sibTrans" cxnId="{C5E903AD-DC29-4500-90BE-6D159039237E}">
      <dgm:prSet/>
      <dgm:spPr/>
      <dgm:t>
        <a:bodyPr/>
        <a:lstStyle/>
        <a:p>
          <a:endParaRPr lang="en-US" sz="2000"/>
        </a:p>
      </dgm:t>
    </dgm:pt>
    <dgm:pt modelId="{D8E7D83C-FEE0-4F97-B11F-95287C13A99D}">
      <dgm:prSet custT="1"/>
      <dgm:spPr/>
      <dgm:t>
        <a:bodyPr/>
        <a:lstStyle/>
        <a:p>
          <a:r>
            <a:rPr lang="en-US" sz="2000"/>
            <a:t>Emotional strain from patient care</a:t>
          </a:r>
        </a:p>
      </dgm:t>
    </dgm:pt>
    <dgm:pt modelId="{B5E32A39-7BA3-445F-A31B-ED8B4FBCE006}" type="parTrans" cxnId="{9D89E3A7-190D-42E1-9D04-9EECB00A6A48}">
      <dgm:prSet/>
      <dgm:spPr/>
      <dgm:t>
        <a:bodyPr/>
        <a:lstStyle/>
        <a:p>
          <a:endParaRPr lang="en-US" sz="2000"/>
        </a:p>
      </dgm:t>
    </dgm:pt>
    <dgm:pt modelId="{6A911A93-DF1D-4033-9EDA-639AF362995B}" type="sibTrans" cxnId="{9D89E3A7-190D-42E1-9D04-9EECB00A6A48}">
      <dgm:prSet/>
      <dgm:spPr/>
      <dgm:t>
        <a:bodyPr/>
        <a:lstStyle/>
        <a:p>
          <a:endParaRPr lang="en-US" sz="2000"/>
        </a:p>
      </dgm:t>
    </dgm:pt>
    <dgm:pt modelId="{54F1F2D4-8C1F-43E8-8F61-F2DBDFE3F588}">
      <dgm:prSet custT="1"/>
      <dgm:spPr/>
      <dgm:t>
        <a:bodyPr/>
        <a:lstStyle/>
        <a:p>
          <a:r>
            <a:rPr lang="en-US" sz="2000"/>
            <a:t>Lack of work-life balance</a:t>
          </a:r>
        </a:p>
      </dgm:t>
    </dgm:pt>
    <dgm:pt modelId="{4EA33245-BB6D-423D-A17D-91DB198554E8}" type="parTrans" cxnId="{22D8F022-F924-4377-9601-A4721A3A48FD}">
      <dgm:prSet/>
      <dgm:spPr/>
      <dgm:t>
        <a:bodyPr/>
        <a:lstStyle/>
        <a:p>
          <a:endParaRPr lang="en-US" sz="2000"/>
        </a:p>
      </dgm:t>
    </dgm:pt>
    <dgm:pt modelId="{BB03FF1D-84E6-4950-97F5-E25C439EC066}" type="sibTrans" cxnId="{22D8F022-F924-4377-9601-A4721A3A48FD}">
      <dgm:prSet/>
      <dgm:spPr/>
      <dgm:t>
        <a:bodyPr/>
        <a:lstStyle/>
        <a:p>
          <a:endParaRPr lang="en-US" sz="2000"/>
        </a:p>
      </dgm:t>
    </dgm:pt>
    <dgm:pt modelId="{2203AE57-0F3C-4EC9-B176-DE94C8731DC0}">
      <dgm:prSet custT="1"/>
      <dgm:spPr/>
      <dgm:t>
        <a:bodyPr/>
        <a:lstStyle/>
        <a:p>
          <a:r>
            <a:rPr lang="en-US" sz="2000"/>
            <a:t>Limited career progression opportunities</a:t>
          </a:r>
        </a:p>
      </dgm:t>
    </dgm:pt>
    <dgm:pt modelId="{448ED8B5-F645-4020-A141-91129A88A4D0}" type="parTrans" cxnId="{FF562EE9-730F-4642-A5F7-72AC4489FA03}">
      <dgm:prSet/>
      <dgm:spPr/>
      <dgm:t>
        <a:bodyPr/>
        <a:lstStyle/>
        <a:p>
          <a:endParaRPr lang="en-US" sz="2000"/>
        </a:p>
      </dgm:t>
    </dgm:pt>
    <dgm:pt modelId="{E40C0B89-18FB-4314-8F6C-224E7D6BB6A4}" type="sibTrans" cxnId="{FF562EE9-730F-4642-A5F7-72AC4489FA03}">
      <dgm:prSet/>
      <dgm:spPr/>
      <dgm:t>
        <a:bodyPr/>
        <a:lstStyle/>
        <a:p>
          <a:endParaRPr lang="en-US" sz="2000"/>
        </a:p>
      </dgm:t>
    </dgm:pt>
    <dgm:pt modelId="{785247E2-3911-4DA7-8795-18BDE6396ED9}">
      <dgm:prSet custT="1"/>
      <dgm:spPr/>
      <dgm:t>
        <a:bodyPr/>
        <a:lstStyle/>
        <a:p>
          <a:r>
            <a:rPr lang="en-US" sz="2000"/>
            <a:t>Workforce stress highlighted by CQC (Care Quality Commission, 2023)</a:t>
          </a:r>
        </a:p>
      </dgm:t>
    </dgm:pt>
    <dgm:pt modelId="{4B0FD54B-2A0B-42CF-8F10-F9CD30A3B280}" type="parTrans" cxnId="{6B093894-6422-494B-B59D-853893F8E9FC}">
      <dgm:prSet/>
      <dgm:spPr/>
      <dgm:t>
        <a:bodyPr/>
        <a:lstStyle/>
        <a:p>
          <a:endParaRPr lang="en-US" sz="2000"/>
        </a:p>
      </dgm:t>
    </dgm:pt>
    <dgm:pt modelId="{87E060C5-E263-4220-AE91-16C1A95F4A3A}" type="sibTrans" cxnId="{6B093894-6422-494B-B59D-853893F8E9FC}">
      <dgm:prSet/>
      <dgm:spPr/>
      <dgm:t>
        <a:bodyPr/>
        <a:lstStyle/>
        <a:p>
          <a:endParaRPr lang="en-US" sz="2000"/>
        </a:p>
      </dgm:t>
    </dgm:pt>
    <dgm:pt modelId="{209CE98E-7700-4323-B083-65B05C3C04E5}" type="pres">
      <dgm:prSet presAssocID="{AC60BFFF-A6D6-475E-A2CF-1489EB124E87}" presName="linear" presStyleCnt="0">
        <dgm:presLayoutVars>
          <dgm:animLvl val="lvl"/>
          <dgm:resizeHandles val="exact"/>
        </dgm:presLayoutVars>
      </dgm:prSet>
      <dgm:spPr/>
    </dgm:pt>
    <dgm:pt modelId="{8F16FF42-6615-4C29-BA18-11522BFD9213}" type="pres">
      <dgm:prSet presAssocID="{09A5D0E1-848B-4B1A-8688-A308EF5B4DC5}" presName="parentText" presStyleLbl="node1" presStyleIdx="0" presStyleCnt="6">
        <dgm:presLayoutVars>
          <dgm:chMax val="0"/>
          <dgm:bulletEnabled val="1"/>
        </dgm:presLayoutVars>
      </dgm:prSet>
      <dgm:spPr/>
    </dgm:pt>
    <dgm:pt modelId="{2A6D2D2B-1A34-4E24-BEE9-637DB51AED88}" type="pres">
      <dgm:prSet presAssocID="{8D2B9D52-8D0F-4BB7-85CA-84C7BDEE7B8C}" presName="spacer" presStyleCnt="0"/>
      <dgm:spPr/>
    </dgm:pt>
    <dgm:pt modelId="{7A2F42B0-9762-4947-ACC4-5E5E1AE083F8}" type="pres">
      <dgm:prSet presAssocID="{B9291D6A-6C0D-4BF6-B953-3B9A64FD1C7F}" presName="parentText" presStyleLbl="node1" presStyleIdx="1" presStyleCnt="6">
        <dgm:presLayoutVars>
          <dgm:chMax val="0"/>
          <dgm:bulletEnabled val="1"/>
        </dgm:presLayoutVars>
      </dgm:prSet>
      <dgm:spPr/>
    </dgm:pt>
    <dgm:pt modelId="{A816D16A-69FD-4EED-A4D2-F1386EDB2B97}" type="pres">
      <dgm:prSet presAssocID="{1944C6AE-3FDB-4667-8EF1-182C992E047E}" presName="spacer" presStyleCnt="0"/>
      <dgm:spPr/>
    </dgm:pt>
    <dgm:pt modelId="{0AB0ADC6-7D96-4D59-BC80-9D098BCA29FD}" type="pres">
      <dgm:prSet presAssocID="{D8E7D83C-FEE0-4F97-B11F-95287C13A99D}" presName="parentText" presStyleLbl="node1" presStyleIdx="2" presStyleCnt="6">
        <dgm:presLayoutVars>
          <dgm:chMax val="0"/>
          <dgm:bulletEnabled val="1"/>
        </dgm:presLayoutVars>
      </dgm:prSet>
      <dgm:spPr/>
    </dgm:pt>
    <dgm:pt modelId="{22411112-2474-4633-82A5-43F3D04DA08D}" type="pres">
      <dgm:prSet presAssocID="{6A911A93-DF1D-4033-9EDA-639AF362995B}" presName="spacer" presStyleCnt="0"/>
      <dgm:spPr/>
    </dgm:pt>
    <dgm:pt modelId="{05ADA4F8-3C09-4EA1-AC3F-AB3E63933B48}" type="pres">
      <dgm:prSet presAssocID="{54F1F2D4-8C1F-43E8-8F61-F2DBDFE3F588}" presName="parentText" presStyleLbl="node1" presStyleIdx="3" presStyleCnt="6">
        <dgm:presLayoutVars>
          <dgm:chMax val="0"/>
          <dgm:bulletEnabled val="1"/>
        </dgm:presLayoutVars>
      </dgm:prSet>
      <dgm:spPr/>
    </dgm:pt>
    <dgm:pt modelId="{4B18EBE8-6AF0-478A-82E6-59B139F4F37F}" type="pres">
      <dgm:prSet presAssocID="{BB03FF1D-84E6-4950-97F5-E25C439EC066}" presName="spacer" presStyleCnt="0"/>
      <dgm:spPr/>
    </dgm:pt>
    <dgm:pt modelId="{5728498E-7CDC-4856-96E3-F95D5FC6C430}" type="pres">
      <dgm:prSet presAssocID="{2203AE57-0F3C-4EC9-B176-DE94C8731DC0}" presName="parentText" presStyleLbl="node1" presStyleIdx="4" presStyleCnt="6">
        <dgm:presLayoutVars>
          <dgm:chMax val="0"/>
          <dgm:bulletEnabled val="1"/>
        </dgm:presLayoutVars>
      </dgm:prSet>
      <dgm:spPr/>
    </dgm:pt>
    <dgm:pt modelId="{7F8393C3-8DAE-4626-8CCC-B899A2453C1F}" type="pres">
      <dgm:prSet presAssocID="{E40C0B89-18FB-4314-8F6C-224E7D6BB6A4}" presName="spacer" presStyleCnt="0"/>
      <dgm:spPr/>
    </dgm:pt>
    <dgm:pt modelId="{F816082B-0AFC-48E3-86EE-CCBF778AE8FB}" type="pres">
      <dgm:prSet presAssocID="{785247E2-3911-4DA7-8795-18BDE6396ED9}" presName="parentText" presStyleLbl="node1" presStyleIdx="5" presStyleCnt="6">
        <dgm:presLayoutVars>
          <dgm:chMax val="0"/>
          <dgm:bulletEnabled val="1"/>
        </dgm:presLayoutVars>
      </dgm:prSet>
      <dgm:spPr/>
    </dgm:pt>
  </dgm:ptLst>
  <dgm:cxnLst>
    <dgm:cxn modelId="{058D6316-D01E-4E86-A806-20294735FF76}" type="presOf" srcId="{54F1F2D4-8C1F-43E8-8F61-F2DBDFE3F588}" destId="{05ADA4F8-3C09-4EA1-AC3F-AB3E63933B48}" srcOrd="0" destOrd="0" presId="urn:microsoft.com/office/officeart/2005/8/layout/vList2"/>
    <dgm:cxn modelId="{22D8F022-F924-4377-9601-A4721A3A48FD}" srcId="{AC60BFFF-A6D6-475E-A2CF-1489EB124E87}" destId="{54F1F2D4-8C1F-43E8-8F61-F2DBDFE3F588}" srcOrd="3" destOrd="0" parTransId="{4EA33245-BB6D-423D-A17D-91DB198554E8}" sibTransId="{BB03FF1D-84E6-4950-97F5-E25C439EC066}"/>
    <dgm:cxn modelId="{405A827A-C14E-45B3-A22F-46208F8FBD1B}" type="presOf" srcId="{785247E2-3911-4DA7-8795-18BDE6396ED9}" destId="{F816082B-0AFC-48E3-86EE-CCBF778AE8FB}" srcOrd="0" destOrd="0" presId="urn:microsoft.com/office/officeart/2005/8/layout/vList2"/>
    <dgm:cxn modelId="{8C98887D-6C57-4899-A016-0CD49F8D8D32}" type="presOf" srcId="{2203AE57-0F3C-4EC9-B176-DE94C8731DC0}" destId="{5728498E-7CDC-4856-96E3-F95D5FC6C430}" srcOrd="0" destOrd="0" presId="urn:microsoft.com/office/officeart/2005/8/layout/vList2"/>
    <dgm:cxn modelId="{7009F283-CD7B-4C91-B458-024AFD95695C}" type="presOf" srcId="{D8E7D83C-FEE0-4F97-B11F-95287C13A99D}" destId="{0AB0ADC6-7D96-4D59-BC80-9D098BCA29FD}" srcOrd="0" destOrd="0" presId="urn:microsoft.com/office/officeart/2005/8/layout/vList2"/>
    <dgm:cxn modelId="{D2DDCB88-D01F-41DB-B48E-F722D829A8B4}" type="presOf" srcId="{09A5D0E1-848B-4B1A-8688-A308EF5B4DC5}" destId="{8F16FF42-6615-4C29-BA18-11522BFD9213}" srcOrd="0" destOrd="0" presId="urn:microsoft.com/office/officeart/2005/8/layout/vList2"/>
    <dgm:cxn modelId="{6B093894-6422-494B-B59D-853893F8E9FC}" srcId="{AC60BFFF-A6D6-475E-A2CF-1489EB124E87}" destId="{785247E2-3911-4DA7-8795-18BDE6396ED9}" srcOrd="5" destOrd="0" parTransId="{4B0FD54B-2A0B-42CF-8F10-F9CD30A3B280}" sibTransId="{87E060C5-E263-4220-AE91-16C1A95F4A3A}"/>
    <dgm:cxn modelId="{218B4E97-BCB0-4840-BD6E-B281D8D9EA46}" type="presOf" srcId="{AC60BFFF-A6D6-475E-A2CF-1489EB124E87}" destId="{209CE98E-7700-4323-B083-65B05C3C04E5}" srcOrd="0" destOrd="0" presId="urn:microsoft.com/office/officeart/2005/8/layout/vList2"/>
    <dgm:cxn modelId="{773FFD99-650C-4A3E-AADB-5F297FC64CA9}" srcId="{AC60BFFF-A6D6-475E-A2CF-1489EB124E87}" destId="{09A5D0E1-848B-4B1A-8688-A308EF5B4DC5}" srcOrd="0" destOrd="0" parTransId="{E3087485-6B7F-4279-B02B-6E85B6868401}" sibTransId="{8D2B9D52-8D0F-4BB7-85CA-84C7BDEE7B8C}"/>
    <dgm:cxn modelId="{9BCD179D-5942-446D-831A-36FC47C7AFE8}" type="presOf" srcId="{B9291D6A-6C0D-4BF6-B953-3B9A64FD1C7F}" destId="{7A2F42B0-9762-4947-ACC4-5E5E1AE083F8}" srcOrd="0" destOrd="0" presId="urn:microsoft.com/office/officeart/2005/8/layout/vList2"/>
    <dgm:cxn modelId="{9D89E3A7-190D-42E1-9D04-9EECB00A6A48}" srcId="{AC60BFFF-A6D6-475E-A2CF-1489EB124E87}" destId="{D8E7D83C-FEE0-4F97-B11F-95287C13A99D}" srcOrd="2" destOrd="0" parTransId="{B5E32A39-7BA3-445F-A31B-ED8B4FBCE006}" sibTransId="{6A911A93-DF1D-4033-9EDA-639AF362995B}"/>
    <dgm:cxn modelId="{C5E903AD-DC29-4500-90BE-6D159039237E}" srcId="{AC60BFFF-A6D6-475E-A2CF-1489EB124E87}" destId="{B9291D6A-6C0D-4BF6-B953-3B9A64FD1C7F}" srcOrd="1" destOrd="0" parTransId="{5BE82EF1-3F35-4B73-B5A4-8AE6858B9156}" sibTransId="{1944C6AE-3FDB-4667-8EF1-182C992E047E}"/>
    <dgm:cxn modelId="{FF562EE9-730F-4642-A5F7-72AC4489FA03}" srcId="{AC60BFFF-A6D6-475E-A2CF-1489EB124E87}" destId="{2203AE57-0F3C-4EC9-B176-DE94C8731DC0}" srcOrd="4" destOrd="0" parTransId="{448ED8B5-F645-4020-A141-91129A88A4D0}" sibTransId="{E40C0B89-18FB-4314-8F6C-224E7D6BB6A4}"/>
    <dgm:cxn modelId="{52196770-7421-4046-91D5-9BA34476AAAE}" type="presParOf" srcId="{209CE98E-7700-4323-B083-65B05C3C04E5}" destId="{8F16FF42-6615-4C29-BA18-11522BFD9213}" srcOrd="0" destOrd="0" presId="urn:microsoft.com/office/officeart/2005/8/layout/vList2"/>
    <dgm:cxn modelId="{7BBD191E-39C6-4038-9754-A31FB235B67D}" type="presParOf" srcId="{209CE98E-7700-4323-B083-65B05C3C04E5}" destId="{2A6D2D2B-1A34-4E24-BEE9-637DB51AED88}" srcOrd="1" destOrd="0" presId="urn:microsoft.com/office/officeart/2005/8/layout/vList2"/>
    <dgm:cxn modelId="{CC0D8CC2-2BBD-48CC-864E-BEDA81FCD740}" type="presParOf" srcId="{209CE98E-7700-4323-B083-65B05C3C04E5}" destId="{7A2F42B0-9762-4947-ACC4-5E5E1AE083F8}" srcOrd="2" destOrd="0" presId="urn:microsoft.com/office/officeart/2005/8/layout/vList2"/>
    <dgm:cxn modelId="{C6752474-3B7B-4529-A85E-0D1F9A499F9B}" type="presParOf" srcId="{209CE98E-7700-4323-B083-65B05C3C04E5}" destId="{A816D16A-69FD-4EED-A4D2-F1386EDB2B97}" srcOrd="3" destOrd="0" presId="urn:microsoft.com/office/officeart/2005/8/layout/vList2"/>
    <dgm:cxn modelId="{391ABA9A-7112-4FE0-95E9-48A7BA664827}" type="presParOf" srcId="{209CE98E-7700-4323-B083-65B05C3C04E5}" destId="{0AB0ADC6-7D96-4D59-BC80-9D098BCA29FD}" srcOrd="4" destOrd="0" presId="urn:microsoft.com/office/officeart/2005/8/layout/vList2"/>
    <dgm:cxn modelId="{3AEF8923-042F-45D8-93A7-E2050E7BCB90}" type="presParOf" srcId="{209CE98E-7700-4323-B083-65B05C3C04E5}" destId="{22411112-2474-4633-82A5-43F3D04DA08D}" srcOrd="5" destOrd="0" presId="urn:microsoft.com/office/officeart/2005/8/layout/vList2"/>
    <dgm:cxn modelId="{486D89D3-B91D-4A93-9188-4651563B2F56}" type="presParOf" srcId="{209CE98E-7700-4323-B083-65B05C3C04E5}" destId="{05ADA4F8-3C09-4EA1-AC3F-AB3E63933B48}" srcOrd="6" destOrd="0" presId="urn:microsoft.com/office/officeart/2005/8/layout/vList2"/>
    <dgm:cxn modelId="{E4321AAB-C293-4C1D-8EAE-7DEDAFE0C6AC}" type="presParOf" srcId="{209CE98E-7700-4323-B083-65B05C3C04E5}" destId="{4B18EBE8-6AF0-478A-82E6-59B139F4F37F}" srcOrd="7" destOrd="0" presId="urn:microsoft.com/office/officeart/2005/8/layout/vList2"/>
    <dgm:cxn modelId="{F9B1FF1D-E29E-4141-B7CF-3FF88733B6F9}" type="presParOf" srcId="{209CE98E-7700-4323-B083-65B05C3C04E5}" destId="{5728498E-7CDC-4856-96E3-F95D5FC6C430}" srcOrd="8" destOrd="0" presId="urn:microsoft.com/office/officeart/2005/8/layout/vList2"/>
    <dgm:cxn modelId="{C1086166-6B78-4CF3-9298-35365D1A3FD9}" type="presParOf" srcId="{209CE98E-7700-4323-B083-65B05C3C04E5}" destId="{7F8393C3-8DAE-4626-8CCC-B899A2453C1F}" srcOrd="9" destOrd="0" presId="urn:microsoft.com/office/officeart/2005/8/layout/vList2"/>
    <dgm:cxn modelId="{5CBD18A2-B964-4177-905A-71681A75E3D0}" type="presParOf" srcId="{209CE98E-7700-4323-B083-65B05C3C04E5}" destId="{F816082B-0AFC-48E3-86EE-CCBF778AE8F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517F32-2458-4ADA-B427-DC1BDC26E1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8AAA2A-CAA4-4244-B704-508D82B3847F}">
      <dgm:prSet/>
      <dgm:spPr/>
      <dgm:t>
        <a:bodyPr/>
        <a:lstStyle/>
        <a:p>
          <a:r>
            <a:rPr lang="en-US"/>
            <a:t>NHS Staff Survey reveals high stress levels</a:t>
          </a:r>
        </a:p>
      </dgm:t>
    </dgm:pt>
    <dgm:pt modelId="{7D3F07BD-2D1F-4679-9798-5D1450F81D10}" type="parTrans" cxnId="{A9DF5D2C-0920-4895-9631-62E23536EBBF}">
      <dgm:prSet/>
      <dgm:spPr/>
      <dgm:t>
        <a:bodyPr/>
        <a:lstStyle/>
        <a:p>
          <a:endParaRPr lang="en-US"/>
        </a:p>
      </dgm:t>
    </dgm:pt>
    <dgm:pt modelId="{8ACF02C2-B3D3-46DB-A695-5AAE95A825EE}" type="sibTrans" cxnId="{A9DF5D2C-0920-4895-9631-62E23536EBBF}">
      <dgm:prSet/>
      <dgm:spPr/>
      <dgm:t>
        <a:bodyPr/>
        <a:lstStyle/>
        <a:p>
          <a:endParaRPr lang="en-US"/>
        </a:p>
      </dgm:t>
    </dgm:pt>
    <dgm:pt modelId="{EE5FEF45-21AA-4505-848E-7A59A7897646}">
      <dgm:prSet/>
      <dgm:spPr/>
      <dgm:t>
        <a:bodyPr/>
        <a:lstStyle/>
        <a:p>
          <a:r>
            <a:rPr lang="en-US"/>
            <a:t>Many staff report feeling undervalued</a:t>
          </a:r>
        </a:p>
      </dgm:t>
    </dgm:pt>
    <dgm:pt modelId="{B90A5ECA-263A-4FE6-8FD3-53BA54EECACB}" type="parTrans" cxnId="{C8B2F2BF-79CB-40BE-BDB0-86E7A5D79019}">
      <dgm:prSet/>
      <dgm:spPr/>
      <dgm:t>
        <a:bodyPr/>
        <a:lstStyle/>
        <a:p>
          <a:endParaRPr lang="en-US"/>
        </a:p>
      </dgm:t>
    </dgm:pt>
    <dgm:pt modelId="{40104631-4F3B-47A1-A619-D2C4DC77DFFC}" type="sibTrans" cxnId="{C8B2F2BF-79CB-40BE-BDB0-86E7A5D79019}">
      <dgm:prSet/>
      <dgm:spPr/>
      <dgm:t>
        <a:bodyPr/>
        <a:lstStyle/>
        <a:p>
          <a:endParaRPr lang="en-US"/>
        </a:p>
      </dgm:t>
    </dgm:pt>
    <dgm:pt modelId="{DBC06CE1-CDDD-40DC-9D39-B067CC92C74A}">
      <dgm:prSet/>
      <dgm:spPr/>
      <dgm:t>
        <a:bodyPr/>
        <a:lstStyle/>
        <a:p>
          <a:r>
            <a:rPr lang="en-US"/>
            <a:t>Increasing dissatisfaction post-COVID</a:t>
          </a:r>
        </a:p>
      </dgm:t>
    </dgm:pt>
    <dgm:pt modelId="{084B4F37-7594-46FB-8560-DE1D9CB267E4}" type="parTrans" cxnId="{AFAB3176-CA0C-499A-BB17-8A365FB10E20}">
      <dgm:prSet/>
      <dgm:spPr/>
      <dgm:t>
        <a:bodyPr/>
        <a:lstStyle/>
        <a:p>
          <a:endParaRPr lang="en-US"/>
        </a:p>
      </dgm:t>
    </dgm:pt>
    <dgm:pt modelId="{0CBD69EC-2175-4EEA-AAFD-BF163101A7FE}" type="sibTrans" cxnId="{AFAB3176-CA0C-499A-BB17-8A365FB10E20}">
      <dgm:prSet/>
      <dgm:spPr/>
      <dgm:t>
        <a:bodyPr/>
        <a:lstStyle/>
        <a:p>
          <a:endParaRPr lang="en-US"/>
        </a:p>
      </dgm:t>
    </dgm:pt>
    <dgm:pt modelId="{52074E6B-098D-4655-9567-588B16A5A94C}">
      <dgm:prSet/>
      <dgm:spPr/>
      <dgm:t>
        <a:bodyPr/>
        <a:lstStyle/>
        <a:p>
          <a:r>
            <a:rPr lang="en-US"/>
            <a:t>Burnout remains a major issue</a:t>
          </a:r>
        </a:p>
      </dgm:t>
    </dgm:pt>
    <dgm:pt modelId="{2012B2B1-7BC7-4530-A51B-BD1137596B73}" type="parTrans" cxnId="{0BEBEE4E-A8D8-4773-980D-8E56EB90958D}">
      <dgm:prSet/>
      <dgm:spPr/>
      <dgm:t>
        <a:bodyPr/>
        <a:lstStyle/>
        <a:p>
          <a:endParaRPr lang="en-US"/>
        </a:p>
      </dgm:t>
    </dgm:pt>
    <dgm:pt modelId="{7C2763F9-4B73-4AB6-8AF8-C11C86D662E7}" type="sibTrans" cxnId="{0BEBEE4E-A8D8-4773-980D-8E56EB90958D}">
      <dgm:prSet/>
      <dgm:spPr/>
      <dgm:t>
        <a:bodyPr/>
        <a:lstStyle/>
        <a:p>
          <a:endParaRPr lang="en-US"/>
        </a:p>
      </dgm:t>
    </dgm:pt>
    <dgm:pt modelId="{232A8D47-2CEC-41F7-A3FD-8D182EB95649}">
      <dgm:prSet/>
      <dgm:spPr/>
      <dgm:t>
        <a:bodyPr/>
        <a:lstStyle/>
        <a:p>
          <a:r>
            <a:rPr lang="en-US"/>
            <a:t>Staff engagement levels are declining</a:t>
          </a:r>
        </a:p>
      </dgm:t>
    </dgm:pt>
    <dgm:pt modelId="{B7AFD99F-7EEC-4CD3-AF44-16720E3D69CB}" type="parTrans" cxnId="{228E190A-CEA7-4857-8A2C-812C5428EC2F}">
      <dgm:prSet/>
      <dgm:spPr/>
      <dgm:t>
        <a:bodyPr/>
        <a:lstStyle/>
        <a:p>
          <a:endParaRPr lang="en-US"/>
        </a:p>
      </dgm:t>
    </dgm:pt>
    <dgm:pt modelId="{5E7508DF-3A22-40D1-AF63-6222F0710AF8}" type="sibTrans" cxnId="{228E190A-CEA7-4857-8A2C-812C5428EC2F}">
      <dgm:prSet/>
      <dgm:spPr/>
      <dgm:t>
        <a:bodyPr/>
        <a:lstStyle/>
        <a:p>
          <a:endParaRPr lang="en-US"/>
        </a:p>
      </dgm:t>
    </dgm:pt>
    <dgm:pt modelId="{2A08EEDB-0E04-451F-B160-42052A29360E}">
      <dgm:prSet/>
      <dgm:spPr/>
      <dgm:t>
        <a:bodyPr/>
        <a:lstStyle/>
        <a:p>
          <a:r>
            <a:rPr lang="en-US"/>
            <a:t>Survey findings confirm workforce strain (NHS England, 2025)</a:t>
          </a:r>
        </a:p>
      </dgm:t>
    </dgm:pt>
    <dgm:pt modelId="{DC6502BC-ECB3-49F7-ABC5-7D48B049E0E8}" type="parTrans" cxnId="{9DC9FC1A-A425-4C55-9260-CCFDEF1A51D2}">
      <dgm:prSet/>
      <dgm:spPr/>
      <dgm:t>
        <a:bodyPr/>
        <a:lstStyle/>
        <a:p>
          <a:endParaRPr lang="en-US"/>
        </a:p>
      </dgm:t>
    </dgm:pt>
    <dgm:pt modelId="{3F134C04-5289-49FB-83F9-8CC8D2980F69}" type="sibTrans" cxnId="{9DC9FC1A-A425-4C55-9260-CCFDEF1A51D2}">
      <dgm:prSet/>
      <dgm:spPr/>
      <dgm:t>
        <a:bodyPr/>
        <a:lstStyle/>
        <a:p>
          <a:endParaRPr lang="en-US"/>
        </a:p>
      </dgm:t>
    </dgm:pt>
    <dgm:pt modelId="{209134B5-AE09-4B4E-B938-6F2D31992F4E}" type="pres">
      <dgm:prSet presAssocID="{58517F32-2458-4ADA-B427-DC1BDC26E1CA}" presName="root" presStyleCnt="0">
        <dgm:presLayoutVars>
          <dgm:dir/>
          <dgm:resizeHandles val="exact"/>
        </dgm:presLayoutVars>
      </dgm:prSet>
      <dgm:spPr/>
    </dgm:pt>
    <dgm:pt modelId="{7DA33738-DD1D-4F67-8275-A54AF37715C6}" type="pres">
      <dgm:prSet presAssocID="{1F8AAA2A-CAA4-4244-B704-508D82B3847F}" presName="compNode" presStyleCnt="0"/>
      <dgm:spPr/>
    </dgm:pt>
    <dgm:pt modelId="{EE95C792-709B-47DC-8BBD-E3D89BD0C5D2}" type="pres">
      <dgm:prSet presAssocID="{1F8AAA2A-CAA4-4244-B704-508D82B3847F}" presName="bgRect" presStyleLbl="bgShp" presStyleIdx="0" presStyleCnt="6"/>
      <dgm:spPr/>
    </dgm:pt>
    <dgm:pt modelId="{34DD6D5F-9A60-4447-BD3C-F081165F9009}" type="pres">
      <dgm:prSet presAssocID="{1F8AAA2A-CAA4-4244-B704-508D82B3847F}"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C5F6C4FF-C1C7-4F9F-AF9D-3280FFC2B83E}" type="pres">
      <dgm:prSet presAssocID="{1F8AAA2A-CAA4-4244-B704-508D82B3847F}" presName="spaceRect" presStyleCnt="0"/>
      <dgm:spPr/>
    </dgm:pt>
    <dgm:pt modelId="{CA0B94C2-EF63-4824-B114-5C2AE0CADDAF}" type="pres">
      <dgm:prSet presAssocID="{1F8AAA2A-CAA4-4244-B704-508D82B3847F}" presName="parTx" presStyleLbl="revTx" presStyleIdx="0" presStyleCnt="6">
        <dgm:presLayoutVars>
          <dgm:chMax val="0"/>
          <dgm:chPref val="0"/>
        </dgm:presLayoutVars>
      </dgm:prSet>
      <dgm:spPr/>
    </dgm:pt>
    <dgm:pt modelId="{B031D90C-C44F-47A1-BB0F-5E0BF23887DC}" type="pres">
      <dgm:prSet presAssocID="{8ACF02C2-B3D3-46DB-A695-5AAE95A825EE}" presName="sibTrans" presStyleCnt="0"/>
      <dgm:spPr/>
    </dgm:pt>
    <dgm:pt modelId="{421BCFE5-CCB1-4E50-A984-31DCA1DF5B56}" type="pres">
      <dgm:prSet presAssocID="{EE5FEF45-21AA-4505-848E-7A59A7897646}" presName="compNode" presStyleCnt="0"/>
      <dgm:spPr/>
    </dgm:pt>
    <dgm:pt modelId="{5EE8F8EB-73F0-4BAB-BEFB-23A89C31E169}" type="pres">
      <dgm:prSet presAssocID="{EE5FEF45-21AA-4505-848E-7A59A7897646}" presName="bgRect" presStyleLbl="bgShp" presStyleIdx="1" presStyleCnt="6"/>
      <dgm:spPr/>
    </dgm:pt>
    <dgm:pt modelId="{DBED6580-17E0-4217-84B5-2547C40456C3}" type="pres">
      <dgm:prSet presAssocID="{EE5FEF45-21AA-4505-848E-7A59A789764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0D96A2B-9E7C-4CDA-B367-988121E753F6}" type="pres">
      <dgm:prSet presAssocID="{EE5FEF45-21AA-4505-848E-7A59A7897646}" presName="spaceRect" presStyleCnt="0"/>
      <dgm:spPr/>
    </dgm:pt>
    <dgm:pt modelId="{542DCAC9-1C10-42F1-B2C0-97ADB1CBE623}" type="pres">
      <dgm:prSet presAssocID="{EE5FEF45-21AA-4505-848E-7A59A7897646}" presName="parTx" presStyleLbl="revTx" presStyleIdx="1" presStyleCnt="6">
        <dgm:presLayoutVars>
          <dgm:chMax val="0"/>
          <dgm:chPref val="0"/>
        </dgm:presLayoutVars>
      </dgm:prSet>
      <dgm:spPr/>
    </dgm:pt>
    <dgm:pt modelId="{E03B83B8-C120-4531-80D8-6AF64C9AC037}" type="pres">
      <dgm:prSet presAssocID="{40104631-4F3B-47A1-A619-D2C4DC77DFFC}" presName="sibTrans" presStyleCnt="0"/>
      <dgm:spPr/>
    </dgm:pt>
    <dgm:pt modelId="{70D9923E-BFF5-481E-80F2-8AC6DECD3754}" type="pres">
      <dgm:prSet presAssocID="{DBC06CE1-CDDD-40DC-9D39-B067CC92C74A}" presName="compNode" presStyleCnt="0"/>
      <dgm:spPr/>
    </dgm:pt>
    <dgm:pt modelId="{75E1F802-B0EC-4CDD-A790-19100BA11E27}" type="pres">
      <dgm:prSet presAssocID="{DBC06CE1-CDDD-40DC-9D39-B067CC92C74A}" presName="bgRect" presStyleLbl="bgShp" presStyleIdx="2" presStyleCnt="6"/>
      <dgm:spPr/>
    </dgm:pt>
    <dgm:pt modelId="{25F7B051-463C-4C43-B77C-71811FB5B6E7}" type="pres">
      <dgm:prSet presAssocID="{DBC06CE1-CDDD-40DC-9D39-B067CC92C74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ward trend"/>
        </a:ext>
      </dgm:extLst>
    </dgm:pt>
    <dgm:pt modelId="{9B509FC0-4B38-4DEE-9671-44AF5B4AA2B8}" type="pres">
      <dgm:prSet presAssocID="{DBC06CE1-CDDD-40DC-9D39-B067CC92C74A}" presName="spaceRect" presStyleCnt="0"/>
      <dgm:spPr/>
    </dgm:pt>
    <dgm:pt modelId="{3314D60A-444F-480A-AEA3-0313CC457F8F}" type="pres">
      <dgm:prSet presAssocID="{DBC06CE1-CDDD-40DC-9D39-B067CC92C74A}" presName="parTx" presStyleLbl="revTx" presStyleIdx="2" presStyleCnt="6">
        <dgm:presLayoutVars>
          <dgm:chMax val="0"/>
          <dgm:chPref val="0"/>
        </dgm:presLayoutVars>
      </dgm:prSet>
      <dgm:spPr/>
    </dgm:pt>
    <dgm:pt modelId="{F1E64185-E681-4FDC-91BA-65CCC9DAB538}" type="pres">
      <dgm:prSet presAssocID="{0CBD69EC-2175-4EEA-AAFD-BF163101A7FE}" presName="sibTrans" presStyleCnt="0"/>
      <dgm:spPr/>
    </dgm:pt>
    <dgm:pt modelId="{55FFE2B5-98CF-496D-A74B-FE8542E73571}" type="pres">
      <dgm:prSet presAssocID="{52074E6B-098D-4655-9567-588B16A5A94C}" presName="compNode" presStyleCnt="0"/>
      <dgm:spPr/>
    </dgm:pt>
    <dgm:pt modelId="{9C79276C-775F-4BBE-9242-844493BE67E8}" type="pres">
      <dgm:prSet presAssocID="{52074E6B-098D-4655-9567-588B16A5A94C}" presName="bgRect" presStyleLbl="bgShp" presStyleIdx="3" presStyleCnt="6"/>
      <dgm:spPr/>
    </dgm:pt>
    <dgm:pt modelId="{0B73FE8A-5D95-4E99-964E-37A974AAA60D}" type="pres">
      <dgm:prSet presAssocID="{52074E6B-098D-4655-9567-588B16A5A94C}"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18DABAE3-C67B-45E7-8BDB-FABBF75B06A6}" type="pres">
      <dgm:prSet presAssocID="{52074E6B-098D-4655-9567-588B16A5A94C}" presName="spaceRect" presStyleCnt="0"/>
      <dgm:spPr/>
    </dgm:pt>
    <dgm:pt modelId="{B08E1EE1-9379-433D-B694-12460CA40E85}" type="pres">
      <dgm:prSet presAssocID="{52074E6B-098D-4655-9567-588B16A5A94C}" presName="parTx" presStyleLbl="revTx" presStyleIdx="3" presStyleCnt="6">
        <dgm:presLayoutVars>
          <dgm:chMax val="0"/>
          <dgm:chPref val="0"/>
        </dgm:presLayoutVars>
      </dgm:prSet>
      <dgm:spPr/>
    </dgm:pt>
    <dgm:pt modelId="{88C63C63-E55D-423B-8C8A-C0A52580632A}" type="pres">
      <dgm:prSet presAssocID="{7C2763F9-4B73-4AB6-8AF8-C11C86D662E7}" presName="sibTrans" presStyleCnt="0"/>
      <dgm:spPr/>
    </dgm:pt>
    <dgm:pt modelId="{006FDAD0-AD59-473C-8FFA-87C7224F36DC}" type="pres">
      <dgm:prSet presAssocID="{232A8D47-2CEC-41F7-A3FD-8D182EB95649}" presName="compNode" presStyleCnt="0"/>
      <dgm:spPr/>
    </dgm:pt>
    <dgm:pt modelId="{8152A066-115B-4E7B-84B7-B61765564B2A}" type="pres">
      <dgm:prSet presAssocID="{232A8D47-2CEC-41F7-A3FD-8D182EB95649}" presName="bgRect" presStyleLbl="bgShp" presStyleIdx="4" presStyleCnt="6"/>
      <dgm:spPr/>
    </dgm:pt>
    <dgm:pt modelId="{FC500774-F206-45E7-BF0E-2136AD852B63}" type="pres">
      <dgm:prSet presAssocID="{232A8D47-2CEC-41F7-A3FD-8D182EB9564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ad Face with No Fill"/>
        </a:ext>
      </dgm:extLst>
    </dgm:pt>
    <dgm:pt modelId="{2BC4D5A8-1E8D-4EF5-A5A2-778AEA5E5569}" type="pres">
      <dgm:prSet presAssocID="{232A8D47-2CEC-41F7-A3FD-8D182EB95649}" presName="spaceRect" presStyleCnt="0"/>
      <dgm:spPr/>
    </dgm:pt>
    <dgm:pt modelId="{CAF2D41B-9255-46FC-BBDC-1694C05B7E7A}" type="pres">
      <dgm:prSet presAssocID="{232A8D47-2CEC-41F7-A3FD-8D182EB95649}" presName="parTx" presStyleLbl="revTx" presStyleIdx="4" presStyleCnt="6">
        <dgm:presLayoutVars>
          <dgm:chMax val="0"/>
          <dgm:chPref val="0"/>
        </dgm:presLayoutVars>
      </dgm:prSet>
      <dgm:spPr/>
    </dgm:pt>
    <dgm:pt modelId="{25A09C66-3541-46BD-B816-43064C30408B}" type="pres">
      <dgm:prSet presAssocID="{5E7508DF-3A22-40D1-AF63-6222F0710AF8}" presName="sibTrans" presStyleCnt="0"/>
      <dgm:spPr/>
    </dgm:pt>
    <dgm:pt modelId="{8309499F-2C86-40E9-AF7F-B2ADCA6069D0}" type="pres">
      <dgm:prSet presAssocID="{2A08EEDB-0E04-451F-B160-42052A29360E}" presName="compNode" presStyleCnt="0"/>
      <dgm:spPr/>
    </dgm:pt>
    <dgm:pt modelId="{D90E72BA-8275-4C91-9CE2-CE8D0E4D6AC9}" type="pres">
      <dgm:prSet presAssocID="{2A08EEDB-0E04-451F-B160-42052A29360E}" presName="bgRect" presStyleLbl="bgShp" presStyleIdx="5" presStyleCnt="6"/>
      <dgm:spPr/>
    </dgm:pt>
    <dgm:pt modelId="{9A00DF87-E49C-4256-BE3E-6A6E93622C7B}" type="pres">
      <dgm:prSet presAssocID="{2A08EEDB-0E04-451F-B160-42052A29360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avator"/>
        </a:ext>
      </dgm:extLst>
    </dgm:pt>
    <dgm:pt modelId="{04563A75-B2FF-4446-BA66-137163BAF694}" type="pres">
      <dgm:prSet presAssocID="{2A08EEDB-0E04-451F-B160-42052A29360E}" presName="spaceRect" presStyleCnt="0"/>
      <dgm:spPr/>
    </dgm:pt>
    <dgm:pt modelId="{4AF50775-51D3-4387-8503-C37B64D9135E}" type="pres">
      <dgm:prSet presAssocID="{2A08EEDB-0E04-451F-B160-42052A29360E}" presName="parTx" presStyleLbl="revTx" presStyleIdx="5" presStyleCnt="6">
        <dgm:presLayoutVars>
          <dgm:chMax val="0"/>
          <dgm:chPref val="0"/>
        </dgm:presLayoutVars>
      </dgm:prSet>
      <dgm:spPr/>
    </dgm:pt>
  </dgm:ptLst>
  <dgm:cxnLst>
    <dgm:cxn modelId="{02707E02-B7DE-453C-9E1C-3FA90950385F}" type="presOf" srcId="{58517F32-2458-4ADA-B427-DC1BDC26E1CA}" destId="{209134B5-AE09-4B4E-B938-6F2D31992F4E}" srcOrd="0" destOrd="0" presId="urn:microsoft.com/office/officeart/2018/2/layout/IconVerticalSolidList"/>
    <dgm:cxn modelId="{228E190A-CEA7-4857-8A2C-812C5428EC2F}" srcId="{58517F32-2458-4ADA-B427-DC1BDC26E1CA}" destId="{232A8D47-2CEC-41F7-A3FD-8D182EB95649}" srcOrd="4" destOrd="0" parTransId="{B7AFD99F-7EEC-4CD3-AF44-16720E3D69CB}" sibTransId="{5E7508DF-3A22-40D1-AF63-6222F0710AF8}"/>
    <dgm:cxn modelId="{9DC9FC1A-A425-4C55-9260-CCFDEF1A51D2}" srcId="{58517F32-2458-4ADA-B427-DC1BDC26E1CA}" destId="{2A08EEDB-0E04-451F-B160-42052A29360E}" srcOrd="5" destOrd="0" parTransId="{DC6502BC-ECB3-49F7-ABC5-7D48B049E0E8}" sibTransId="{3F134C04-5289-49FB-83F9-8CC8D2980F69}"/>
    <dgm:cxn modelId="{A9DF5D2C-0920-4895-9631-62E23536EBBF}" srcId="{58517F32-2458-4ADA-B427-DC1BDC26E1CA}" destId="{1F8AAA2A-CAA4-4244-B704-508D82B3847F}" srcOrd="0" destOrd="0" parTransId="{7D3F07BD-2D1F-4679-9798-5D1450F81D10}" sibTransId="{8ACF02C2-B3D3-46DB-A695-5AAE95A825EE}"/>
    <dgm:cxn modelId="{B4316731-9917-4219-B15F-1FE6590E592D}" type="presOf" srcId="{DBC06CE1-CDDD-40DC-9D39-B067CC92C74A}" destId="{3314D60A-444F-480A-AEA3-0313CC457F8F}" srcOrd="0" destOrd="0" presId="urn:microsoft.com/office/officeart/2018/2/layout/IconVerticalSolidList"/>
    <dgm:cxn modelId="{371E6546-0FED-4888-8E66-19585ACF7AF2}" type="presOf" srcId="{52074E6B-098D-4655-9567-588B16A5A94C}" destId="{B08E1EE1-9379-433D-B694-12460CA40E85}" srcOrd="0" destOrd="0" presId="urn:microsoft.com/office/officeart/2018/2/layout/IconVerticalSolidList"/>
    <dgm:cxn modelId="{0BEBEE4E-A8D8-4773-980D-8E56EB90958D}" srcId="{58517F32-2458-4ADA-B427-DC1BDC26E1CA}" destId="{52074E6B-098D-4655-9567-588B16A5A94C}" srcOrd="3" destOrd="0" parTransId="{2012B2B1-7BC7-4530-A51B-BD1137596B73}" sibTransId="{7C2763F9-4B73-4AB6-8AF8-C11C86D662E7}"/>
    <dgm:cxn modelId="{AFAB3176-CA0C-499A-BB17-8A365FB10E20}" srcId="{58517F32-2458-4ADA-B427-DC1BDC26E1CA}" destId="{DBC06CE1-CDDD-40DC-9D39-B067CC92C74A}" srcOrd="2" destOrd="0" parTransId="{084B4F37-7594-46FB-8560-DE1D9CB267E4}" sibTransId="{0CBD69EC-2175-4EEA-AAFD-BF163101A7FE}"/>
    <dgm:cxn modelId="{A5712B80-F7FF-4002-BFD0-5D594EC3348C}" type="presOf" srcId="{EE5FEF45-21AA-4505-848E-7A59A7897646}" destId="{542DCAC9-1C10-42F1-B2C0-97ADB1CBE623}" srcOrd="0" destOrd="0" presId="urn:microsoft.com/office/officeart/2018/2/layout/IconVerticalSolidList"/>
    <dgm:cxn modelId="{72256980-86B8-4FD1-AE7D-9CBCFE772794}" type="presOf" srcId="{1F8AAA2A-CAA4-4244-B704-508D82B3847F}" destId="{CA0B94C2-EF63-4824-B114-5C2AE0CADDAF}" srcOrd="0" destOrd="0" presId="urn:microsoft.com/office/officeart/2018/2/layout/IconVerticalSolidList"/>
    <dgm:cxn modelId="{317F7783-D5D9-43FC-88E7-6FE003F37518}" type="presOf" srcId="{232A8D47-2CEC-41F7-A3FD-8D182EB95649}" destId="{CAF2D41B-9255-46FC-BBDC-1694C05B7E7A}" srcOrd="0" destOrd="0" presId="urn:microsoft.com/office/officeart/2018/2/layout/IconVerticalSolidList"/>
    <dgm:cxn modelId="{9C92ECB4-94D7-43FD-9740-B724CF1717C5}" type="presOf" srcId="{2A08EEDB-0E04-451F-B160-42052A29360E}" destId="{4AF50775-51D3-4387-8503-C37B64D9135E}" srcOrd="0" destOrd="0" presId="urn:microsoft.com/office/officeart/2018/2/layout/IconVerticalSolidList"/>
    <dgm:cxn modelId="{C8B2F2BF-79CB-40BE-BDB0-86E7A5D79019}" srcId="{58517F32-2458-4ADA-B427-DC1BDC26E1CA}" destId="{EE5FEF45-21AA-4505-848E-7A59A7897646}" srcOrd="1" destOrd="0" parTransId="{B90A5ECA-263A-4FE6-8FD3-53BA54EECACB}" sibTransId="{40104631-4F3B-47A1-A619-D2C4DC77DFFC}"/>
    <dgm:cxn modelId="{E3839381-016C-4017-9D53-00EC2A0A6708}" type="presParOf" srcId="{209134B5-AE09-4B4E-B938-6F2D31992F4E}" destId="{7DA33738-DD1D-4F67-8275-A54AF37715C6}" srcOrd="0" destOrd="0" presId="urn:microsoft.com/office/officeart/2018/2/layout/IconVerticalSolidList"/>
    <dgm:cxn modelId="{56FFEE1F-657B-4288-92A9-28E3557EC5D8}" type="presParOf" srcId="{7DA33738-DD1D-4F67-8275-A54AF37715C6}" destId="{EE95C792-709B-47DC-8BBD-E3D89BD0C5D2}" srcOrd="0" destOrd="0" presId="urn:microsoft.com/office/officeart/2018/2/layout/IconVerticalSolidList"/>
    <dgm:cxn modelId="{A76E6D66-DEEC-4990-B66C-1DDDDA64AB20}" type="presParOf" srcId="{7DA33738-DD1D-4F67-8275-A54AF37715C6}" destId="{34DD6D5F-9A60-4447-BD3C-F081165F9009}" srcOrd="1" destOrd="0" presId="urn:microsoft.com/office/officeart/2018/2/layout/IconVerticalSolidList"/>
    <dgm:cxn modelId="{331D5B7F-6ADF-42CB-AAD1-5691770035BF}" type="presParOf" srcId="{7DA33738-DD1D-4F67-8275-A54AF37715C6}" destId="{C5F6C4FF-C1C7-4F9F-AF9D-3280FFC2B83E}" srcOrd="2" destOrd="0" presId="urn:microsoft.com/office/officeart/2018/2/layout/IconVerticalSolidList"/>
    <dgm:cxn modelId="{2C5C206A-BE89-4E9E-A4D1-74505DD1F7C7}" type="presParOf" srcId="{7DA33738-DD1D-4F67-8275-A54AF37715C6}" destId="{CA0B94C2-EF63-4824-B114-5C2AE0CADDAF}" srcOrd="3" destOrd="0" presId="urn:microsoft.com/office/officeart/2018/2/layout/IconVerticalSolidList"/>
    <dgm:cxn modelId="{6662C694-B59B-4B36-A140-F08413878F6D}" type="presParOf" srcId="{209134B5-AE09-4B4E-B938-6F2D31992F4E}" destId="{B031D90C-C44F-47A1-BB0F-5E0BF23887DC}" srcOrd="1" destOrd="0" presId="urn:microsoft.com/office/officeart/2018/2/layout/IconVerticalSolidList"/>
    <dgm:cxn modelId="{5AEEBF3D-5538-466B-89F2-11E6F77D8531}" type="presParOf" srcId="{209134B5-AE09-4B4E-B938-6F2D31992F4E}" destId="{421BCFE5-CCB1-4E50-A984-31DCA1DF5B56}" srcOrd="2" destOrd="0" presId="urn:microsoft.com/office/officeart/2018/2/layout/IconVerticalSolidList"/>
    <dgm:cxn modelId="{9C81C5A5-F332-4BCD-9A16-551E11577737}" type="presParOf" srcId="{421BCFE5-CCB1-4E50-A984-31DCA1DF5B56}" destId="{5EE8F8EB-73F0-4BAB-BEFB-23A89C31E169}" srcOrd="0" destOrd="0" presId="urn:microsoft.com/office/officeart/2018/2/layout/IconVerticalSolidList"/>
    <dgm:cxn modelId="{D28E1E17-9751-49C8-9790-23A94FED3A1E}" type="presParOf" srcId="{421BCFE5-CCB1-4E50-A984-31DCA1DF5B56}" destId="{DBED6580-17E0-4217-84B5-2547C40456C3}" srcOrd="1" destOrd="0" presId="urn:microsoft.com/office/officeart/2018/2/layout/IconVerticalSolidList"/>
    <dgm:cxn modelId="{1517BC22-779E-4C28-8ADF-177108E5F1EC}" type="presParOf" srcId="{421BCFE5-CCB1-4E50-A984-31DCA1DF5B56}" destId="{20D96A2B-9E7C-4CDA-B367-988121E753F6}" srcOrd="2" destOrd="0" presId="urn:microsoft.com/office/officeart/2018/2/layout/IconVerticalSolidList"/>
    <dgm:cxn modelId="{3A447EBF-9DAF-4B20-B37E-F0398881DAC9}" type="presParOf" srcId="{421BCFE5-CCB1-4E50-A984-31DCA1DF5B56}" destId="{542DCAC9-1C10-42F1-B2C0-97ADB1CBE623}" srcOrd="3" destOrd="0" presId="urn:microsoft.com/office/officeart/2018/2/layout/IconVerticalSolidList"/>
    <dgm:cxn modelId="{2FB9302F-8FEF-4DA6-B917-4CFEFBBD5AAE}" type="presParOf" srcId="{209134B5-AE09-4B4E-B938-6F2D31992F4E}" destId="{E03B83B8-C120-4531-80D8-6AF64C9AC037}" srcOrd="3" destOrd="0" presId="urn:microsoft.com/office/officeart/2018/2/layout/IconVerticalSolidList"/>
    <dgm:cxn modelId="{1C2D57DE-A309-4FF9-8695-71A60BA8FDF6}" type="presParOf" srcId="{209134B5-AE09-4B4E-B938-6F2D31992F4E}" destId="{70D9923E-BFF5-481E-80F2-8AC6DECD3754}" srcOrd="4" destOrd="0" presId="urn:microsoft.com/office/officeart/2018/2/layout/IconVerticalSolidList"/>
    <dgm:cxn modelId="{B4B5701B-A5B8-4D23-B594-D69B57263BE3}" type="presParOf" srcId="{70D9923E-BFF5-481E-80F2-8AC6DECD3754}" destId="{75E1F802-B0EC-4CDD-A790-19100BA11E27}" srcOrd="0" destOrd="0" presId="urn:microsoft.com/office/officeart/2018/2/layout/IconVerticalSolidList"/>
    <dgm:cxn modelId="{5C2776EE-0666-49FD-8CC1-9011B3535B12}" type="presParOf" srcId="{70D9923E-BFF5-481E-80F2-8AC6DECD3754}" destId="{25F7B051-463C-4C43-B77C-71811FB5B6E7}" srcOrd="1" destOrd="0" presId="urn:microsoft.com/office/officeart/2018/2/layout/IconVerticalSolidList"/>
    <dgm:cxn modelId="{2C246C19-616A-4C0E-9B1A-A97C75317988}" type="presParOf" srcId="{70D9923E-BFF5-481E-80F2-8AC6DECD3754}" destId="{9B509FC0-4B38-4DEE-9671-44AF5B4AA2B8}" srcOrd="2" destOrd="0" presId="urn:microsoft.com/office/officeart/2018/2/layout/IconVerticalSolidList"/>
    <dgm:cxn modelId="{04D04CFE-2857-4136-90DD-99A5D3151E34}" type="presParOf" srcId="{70D9923E-BFF5-481E-80F2-8AC6DECD3754}" destId="{3314D60A-444F-480A-AEA3-0313CC457F8F}" srcOrd="3" destOrd="0" presId="urn:microsoft.com/office/officeart/2018/2/layout/IconVerticalSolidList"/>
    <dgm:cxn modelId="{2E9452B4-5E0D-425E-B483-5AC9C90EF14E}" type="presParOf" srcId="{209134B5-AE09-4B4E-B938-6F2D31992F4E}" destId="{F1E64185-E681-4FDC-91BA-65CCC9DAB538}" srcOrd="5" destOrd="0" presId="urn:microsoft.com/office/officeart/2018/2/layout/IconVerticalSolidList"/>
    <dgm:cxn modelId="{58240537-A468-44E7-92F8-58D790D028AA}" type="presParOf" srcId="{209134B5-AE09-4B4E-B938-6F2D31992F4E}" destId="{55FFE2B5-98CF-496D-A74B-FE8542E73571}" srcOrd="6" destOrd="0" presId="urn:microsoft.com/office/officeart/2018/2/layout/IconVerticalSolidList"/>
    <dgm:cxn modelId="{6E62987A-5F38-4527-9FF8-C3CC46C94706}" type="presParOf" srcId="{55FFE2B5-98CF-496D-A74B-FE8542E73571}" destId="{9C79276C-775F-4BBE-9242-844493BE67E8}" srcOrd="0" destOrd="0" presId="urn:microsoft.com/office/officeart/2018/2/layout/IconVerticalSolidList"/>
    <dgm:cxn modelId="{3565CA7F-AAFD-4563-821A-473FA9FBEFA9}" type="presParOf" srcId="{55FFE2B5-98CF-496D-A74B-FE8542E73571}" destId="{0B73FE8A-5D95-4E99-964E-37A974AAA60D}" srcOrd="1" destOrd="0" presId="urn:microsoft.com/office/officeart/2018/2/layout/IconVerticalSolidList"/>
    <dgm:cxn modelId="{F640DDCB-0EBA-43F1-A70D-023BB1581460}" type="presParOf" srcId="{55FFE2B5-98CF-496D-A74B-FE8542E73571}" destId="{18DABAE3-C67B-45E7-8BDB-FABBF75B06A6}" srcOrd="2" destOrd="0" presId="urn:microsoft.com/office/officeart/2018/2/layout/IconVerticalSolidList"/>
    <dgm:cxn modelId="{AE00812F-3B84-4E41-BAA7-E10AF520D43F}" type="presParOf" srcId="{55FFE2B5-98CF-496D-A74B-FE8542E73571}" destId="{B08E1EE1-9379-433D-B694-12460CA40E85}" srcOrd="3" destOrd="0" presId="urn:microsoft.com/office/officeart/2018/2/layout/IconVerticalSolidList"/>
    <dgm:cxn modelId="{18870C9E-6D43-4AAF-9E9C-19557C0C9795}" type="presParOf" srcId="{209134B5-AE09-4B4E-B938-6F2D31992F4E}" destId="{88C63C63-E55D-423B-8C8A-C0A52580632A}" srcOrd="7" destOrd="0" presId="urn:microsoft.com/office/officeart/2018/2/layout/IconVerticalSolidList"/>
    <dgm:cxn modelId="{45B9292D-CC6D-470C-A972-E4EFFACC0C72}" type="presParOf" srcId="{209134B5-AE09-4B4E-B938-6F2D31992F4E}" destId="{006FDAD0-AD59-473C-8FFA-87C7224F36DC}" srcOrd="8" destOrd="0" presId="urn:microsoft.com/office/officeart/2018/2/layout/IconVerticalSolidList"/>
    <dgm:cxn modelId="{A80700A8-84A5-4785-BAD9-1E42D7673F24}" type="presParOf" srcId="{006FDAD0-AD59-473C-8FFA-87C7224F36DC}" destId="{8152A066-115B-4E7B-84B7-B61765564B2A}" srcOrd="0" destOrd="0" presId="urn:microsoft.com/office/officeart/2018/2/layout/IconVerticalSolidList"/>
    <dgm:cxn modelId="{3D62548D-2961-44B8-B945-6DC13FD9DDBF}" type="presParOf" srcId="{006FDAD0-AD59-473C-8FFA-87C7224F36DC}" destId="{FC500774-F206-45E7-BF0E-2136AD852B63}" srcOrd="1" destOrd="0" presId="urn:microsoft.com/office/officeart/2018/2/layout/IconVerticalSolidList"/>
    <dgm:cxn modelId="{7C9CC74F-A398-4AEF-BD9C-BE7ECE059F51}" type="presParOf" srcId="{006FDAD0-AD59-473C-8FFA-87C7224F36DC}" destId="{2BC4D5A8-1E8D-4EF5-A5A2-778AEA5E5569}" srcOrd="2" destOrd="0" presId="urn:microsoft.com/office/officeart/2018/2/layout/IconVerticalSolidList"/>
    <dgm:cxn modelId="{E83549ED-B6D3-4EA7-95C0-6949B1D7E129}" type="presParOf" srcId="{006FDAD0-AD59-473C-8FFA-87C7224F36DC}" destId="{CAF2D41B-9255-46FC-BBDC-1694C05B7E7A}" srcOrd="3" destOrd="0" presId="urn:microsoft.com/office/officeart/2018/2/layout/IconVerticalSolidList"/>
    <dgm:cxn modelId="{073DF530-7B3D-4AD2-9563-41677983AC59}" type="presParOf" srcId="{209134B5-AE09-4B4E-B938-6F2D31992F4E}" destId="{25A09C66-3541-46BD-B816-43064C30408B}" srcOrd="9" destOrd="0" presId="urn:microsoft.com/office/officeart/2018/2/layout/IconVerticalSolidList"/>
    <dgm:cxn modelId="{98BA0A1D-9D03-4B74-B993-C92CE686AF8B}" type="presParOf" srcId="{209134B5-AE09-4B4E-B938-6F2D31992F4E}" destId="{8309499F-2C86-40E9-AF7F-B2ADCA6069D0}" srcOrd="10" destOrd="0" presId="urn:microsoft.com/office/officeart/2018/2/layout/IconVerticalSolidList"/>
    <dgm:cxn modelId="{0609E5B0-D7E8-4626-9CD8-FD30F159D33D}" type="presParOf" srcId="{8309499F-2C86-40E9-AF7F-B2ADCA6069D0}" destId="{D90E72BA-8275-4C91-9CE2-CE8D0E4D6AC9}" srcOrd="0" destOrd="0" presId="urn:microsoft.com/office/officeart/2018/2/layout/IconVerticalSolidList"/>
    <dgm:cxn modelId="{B93641D7-BDB7-49EF-933C-173ED385D3C9}" type="presParOf" srcId="{8309499F-2C86-40E9-AF7F-B2ADCA6069D0}" destId="{9A00DF87-E49C-4256-BE3E-6A6E93622C7B}" srcOrd="1" destOrd="0" presId="urn:microsoft.com/office/officeart/2018/2/layout/IconVerticalSolidList"/>
    <dgm:cxn modelId="{C00E47E1-A163-4CF6-A174-65ED11863E30}" type="presParOf" srcId="{8309499F-2C86-40E9-AF7F-B2ADCA6069D0}" destId="{04563A75-B2FF-4446-BA66-137163BAF694}" srcOrd="2" destOrd="0" presId="urn:microsoft.com/office/officeart/2018/2/layout/IconVerticalSolidList"/>
    <dgm:cxn modelId="{CA9B9BE9-E32D-437B-8819-B8BDE235A619}" type="presParOf" srcId="{8309499F-2C86-40E9-AF7F-B2ADCA6069D0}" destId="{4AF50775-51D3-4387-8503-C37B64D9135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4033A6-EA67-446A-9B95-6E7E8215B70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1DA5B9B-11E9-463A-B9E4-E399D2A546DC}">
      <dgm:prSet/>
      <dgm:spPr/>
      <dgm:t>
        <a:bodyPr/>
        <a:lstStyle/>
        <a:p>
          <a:pPr>
            <a:lnSpc>
              <a:spcPct val="100000"/>
            </a:lnSpc>
          </a:pPr>
          <a:r>
            <a:rPr lang="en-US"/>
            <a:t>High employee turnover rates</a:t>
          </a:r>
        </a:p>
      </dgm:t>
    </dgm:pt>
    <dgm:pt modelId="{C7467E90-9B41-4CC2-943F-E2735B1CBBB1}" type="parTrans" cxnId="{FD500BA4-464C-4DD3-BC7C-8363F115F1C2}">
      <dgm:prSet/>
      <dgm:spPr/>
      <dgm:t>
        <a:bodyPr/>
        <a:lstStyle/>
        <a:p>
          <a:endParaRPr lang="en-US"/>
        </a:p>
      </dgm:t>
    </dgm:pt>
    <dgm:pt modelId="{254E9B40-1464-4CF3-A8F1-3FBA49C85B94}" type="sibTrans" cxnId="{FD500BA4-464C-4DD3-BC7C-8363F115F1C2}">
      <dgm:prSet/>
      <dgm:spPr/>
      <dgm:t>
        <a:bodyPr/>
        <a:lstStyle/>
        <a:p>
          <a:pPr>
            <a:lnSpc>
              <a:spcPct val="100000"/>
            </a:lnSpc>
          </a:pPr>
          <a:endParaRPr lang="en-US"/>
        </a:p>
      </dgm:t>
    </dgm:pt>
    <dgm:pt modelId="{AEA079E8-8A91-4AC6-BFD5-565EA033CE4A}">
      <dgm:prSet/>
      <dgm:spPr/>
      <dgm:t>
        <a:bodyPr/>
        <a:lstStyle/>
        <a:p>
          <a:pPr>
            <a:lnSpc>
              <a:spcPct val="100000"/>
            </a:lnSpc>
          </a:pPr>
          <a:r>
            <a:rPr lang="en-US"/>
            <a:t>Increased absenteeism and sick leave</a:t>
          </a:r>
        </a:p>
      </dgm:t>
    </dgm:pt>
    <dgm:pt modelId="{9FCCC324-88AE-4F85-9C61-B823BF531D3A}" type="parTrans" cxnId="{09FE289A-574E-4C35-BCC7-6C4F62BC8C59}">
      <dgm:prSet/>
      <dgm:spPr/>
      <dgm:t>
        <a:bodyPr/>
        <a:lstStyle/>
        <a:p>
          <a:endParaRPr lang="en-US"/>
        </a:p>
      </dgm:t>
    </dgm:pt>
    <dgm:pt modelId="{CA7A3968-74EC-433C-A86A-23C5BA2469CD}" type="sibTrans" cxnId="{09FE289A-574E-4C35-BCC7-6C4F62BC8C59}">
      <dgm:prSet/>
      <dgm:spPr/>
      <dgm:t>
        <a:bodyPr/>
        <a:lstStyle/>
        <a:p>
          <a:pPr>
            <a:lnSpc>
              <a:spcPct val="100000"/>
            </a:lnSpc>
          </a:pPr>
          <a:endParaRPr lang="en-US"/>
        </a:p>
      </dgm:t>
    </dgm:pt>
    <dgm:pt modelId="{2AF53048-F8CE-4E1B-A6C3-7CC980B47F27}">
      <dgm:prSet/>
      <dgm:spPr/>
      <dgm:t>
        <a:bodyPr/>
        <a:lstStyle/>
        <a:p>
          <a:pPr>
            <a:lnSpc>
              <a:spcPct val="100000"/>
            </a:lnSpc>
          </a:pPr>
          <a:r>
            <a:rPr lang="en-US"/>
            <a:t>Reduced productivity and efficiency</a:t>
          </a:r>
        </a:p>
      </dgm:t>
    </dgm:pt>
    <dgm:pt modelId="{E3875ADC-0B61-4C09-82FD-07EB7957778F}" type="parTrans" cxnId="{24757B07-19E0-42F5-9AB5-5D6C8FCEDCD7}">
      <dgm:prSet/>
      <dgm:spPr/>
      <dgm:t>
        <a:bodyPr/>
        <a:lstStyle/>
        <a:p>
          <a:endParaRPr lang="en-US"/>
        </a:p>
      </dgm:t>
    </dgm:pt>
    <dgm:pt modelId="{AB486206-1479-4871-9568-473C2AD1F208}" type="sibTrans" cxnId="{24757B07-19E0-42F5-9AB5-5D6C8FCEDCD7}">
      <dgm:prSet/>
      <dgm:spPr/>
      <dgm:t>
        <a:bodyPr/>
        <a:lstStyle/>
        <a:p>
          <a:pPr>
            <a:lnSpc>
              <a:spcPct val="100000"/>
            </a:lnSpc>
          </a:pPr>
          <a:endParaRPr lang="en-US"/>
        </a:p>
      </dgm:t>
    </dgm:pt>
    <dgm:pt modelId="{14827BFE-C44A-4A4C-8493-4D16356CDDB4}">
      <dgm:prSet/>
      <dgm:spPr/>
      <dgm:t>
        <a:bodyPr/>
        <a:lstStyle/>
        <a:p>
          <a:pPr>
            <a:lnSpc>
              <a:spcPct val="100000"/>
            </a:lnSpc>
          </a:pPr>
          <a:r>
            <a:rPr lang="en-US"/>
            <a:t>Negative impact on patient care quality</a:t>
          </a:r>
        </a:p>
      </dgm:t>
    </dgm:pt>
    <dgm:pt modelId="{24FDD6AF-B8ED-413D-98F2-7737CF5F1049}" type="parTrans" cxnId="{C961C6E7-8230-4F17-A33A-BF7885356263}">
      <dgm:prSet/>
      <dgm:spPr/>
      <dgm:t>
        <a:bodyPr/>
        <a:lstStyle/>
        <a:p>
          <a:endParaRPr lang="en-US"/>
        </a:p>
      </dgm:t>
    </dgm:pt>
    <dgm:pt modelId="{409BC256-E01A-4636-B205-24B6E585C4F7}" type="sibTrans" cxnId="{C961C6E7-8230-4F17-A33A-BF7885356263}">
      <dgm:prSet/>
      <dgm:spPr/>
      <dgm:t>
        <a:bodyPr/>
        <a:lstStyle/>
        <a:p>
          <a:pPr>
            <a:lnSpc>
              <a:spcPct val="100000"/>
            </a:lnSpc>
          </a:pPr>
          <a:endParaRPr lang="en-US"/>
        </a:p>
      </dgm:t>
    </dgm:pt>
    <dgm:pt modelId="{B989BFA0-148F-438C-A4E2-92E04CDE3B29}">
      <dgm:prSet/>
      <dgm:spPr/>
      <dgm:t>
        <a:bodyPr/>
        <a:lstStyle/>
        <a:p>
          <a:pPr>
            <a:lnSpc>
              <a:spcPct val="100000"/>
            </a:lnSpc>
          </a:pPr>
          <a:r>
            <a:rPr lang="en-US"/>
            <a:t>Increased recruitment and training costs</a:t>
          </a:r>
        </a:p>
      </dgm:t>
    </dgm:pt>
    <dgm:pt modelId="{ED6E8C36-DC1F-47BA-876F-6CEEFF97BEEA}" type="parTrans" cxnId="{F9188469-4CB6-4C98-B7AA-FEEE85FB5771}">
      <dgm:prSet/>
      <dgm:spPr/>
      <dgm:t>
        <a:bodyPr/>
        <a:lstStyle/>
        <a:p>
          <a:endParaRPr lang="en-US"/>
        </a:p>
      </dgm:t>
    </dgm:pt>
    <dgm:pt modelId="{A4865932-BA99-4BD3-9E4F-0E57784F364C}" type="sibTrans" cxnId="{F9188469-4CB6-4C98-B7AA-FEEE85FB5771}">
      <dgm:prSet/>
      <dgm:spPr/>
      <dgm:t>
        <a:bodyPr/>
        <a:lstStyle/>
        <a:p>
          <a:pPr>
            <a:lnSpc>
              <a:spcPct val="100000"/>
            </a:lnSpc>
          </a:pPr>
          <a:endParaRPr lang="en-US"/>
        </a:p>
      </dgm:t>
    </dgm:pt>
    <dgm:pt modelId="{8C0F04BF-6E77-41F9-BE0E-F4C7C07360BC}">
      <dgm:prSet/>
      <dgm:spPr/>
      <dgm:t>
        <a:bodyPr/>
        <a:lstStyle/>
        <a:p>
          <a:pPr>
            <a:lnSpc>
              <a:spcPct val="100000"/>
            </a:lnSpc>
          </a:pPr>
          <a:r>
            <a:rPr lang="en-US"/>
            <a:t>Staffing linked to patient outcomes (Zaranko et al., 2023)</a:t>
          </a:r>
        </a:p>
      </dgm:t>
    </dgm:pt>
    <dgm:pt modelId="{104F8EA2-BDDC-4E43-83FB-4663CB70DB02}" type="parTrans" cxnId="{E409B350-9A76-4E12-B2E7-FF3CC0A62FD8}">
      <dgm:prSet/>
      <dgm:spPr/>
      <dgm:t>
        <a:bodyPr/>
        <a:lstStyle/>
        <a:p>
          <a:endParaRPr lang="en-US"/>
        </a:p>
      </dgm:t>
    </dgm:pt>
    <dgm:pt modelId="{F3060964-BF86-44F8-AB47-D1D3E7B9C658}" type="sibTrans" cxnId="{E409B350-9A76-4E12-B2E7-FF3CC0A62FD8}">
      <dgm:prSet/>
      <dgm:spPr/>
      <dgm:t>
        <a:bodyPr/>
        <a:lstStyle/>
        <a:p>
          <a:endParaRPr lang="en-US"/>
        </a:p>
      </dgm:t>
    </dgm:pt>
    <dgm:pt modelId="{A5CA26F7-E2C5-4ED4-8DC8-21BC7951C17C}" type="pres">
      <dgm:prSet presAssocID="{894033A6-EA67-446A-9B95-6E7E8215B705}" presName="root" presStyleCnt="0">
        <dgm:presLayoutVars>
          <dgm:dir/>
          <dgm:resizeHandles val="exact"/>
        </dgm:presLayoutVars>
      </dgm:prSet>
      <dgm:spPr/>
    </dgm:pt>
    <dgm:pt modelId="{C0F9B4BA-3928-4008-B478-CA9CE2C1DE1A}" type="pres">
      <dgm:prSet presAssocID="{894033A6-EA67-446A-9B95-6E7E8215B705}" presName="container" presStyleCnt="0">
        <dgm:presLayoutVars>
          <dgm:dir/>
          <dgm:resizeHandles val="exact"/>
        </dgm:presLayoutVars>
      </dgm:prSet>
      <dgm:spPr/>
    </dgm:pt>
    <dgm:pt modelId="{38D0C963-44E5-40EC-839F-241BC35F57BA}" type="pres">
      <dgm:prSet presAssocID="{61DA5B9B-11E9-463A-B9E4-E399D2A546DC}" presName="compNode" presStyleCnt="0"/>
      <dgm:spPr/>
    </dgm:pt>
    <dgm:pt modelId="{ECF74018-CDED-4A8A-B4AC-D00976E61041}" type="pres">
      <dgm:prSet presAssocID="{61DA5B9B-11E9-463A-B9E4-E399D2A546DC}" presName="iconBgRect" presStyleLbl="bgShp" presStyleIdx="0" presStyleCnt="6"/>
      <dgm:spPr/>
    </dgm:pt>
    <dgm:pt modelId="{B91FEBAE-A92E-428F-8ADA-2A3655FA4164}" type="pres">
      <dgm:prSet presAssocID="{61DA5B9B-11E9-463A-B9E4-E399D2A546D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a:ext>
      </dgm:extLst>
    </dgm:pt>
    <dgm:pt modelId="{ABE718DE-D976-470B-9D31-A47F3F53458F}" type="pres">
      <dgm:prSet presAssocID="{61DA5B9B-11E9-463A-B9E4-E399D2A546DC}" presName="spaceRect" presStyleCnt="0"/>
      <dgm:spPr/>
    </dgm:pt>
    <dgm:pt modelId="{25AF2508-A27A-409C-B20F-427BBE5F884A}" type="pres">
      <dgm:prSet presAssocID="{61DA5B9B-11E9-463A-B9E4-E399D2A546DC}" presName="textRect" presStyleLbl="revTx" presStyleIdx="0" presStyleCnt="6">
        <dgm:presLayoutVars>
          <dgm:chMax val="1"/>
          <dgm:chPref val="1"/>
        </dgm:presLayoutVars>
      </dgm:prSet>
      <dgm:spPr/>
    </dgm:pt>
    <dgm:pt modelId="{36E29C62-AEDA-4528-BD2A-5A6D19B8D9A0}" type="pres">
      <dgm:prSet presAssocID="{254E9B40-1464-4CF3-A8F1-3FBA49C85B94}" presName="sibTrans" presStyleLbl="sibTrans2D1" presStyleIdx="0" presStyleCnt="0"/>
      <dgm:spPr/>
    </dgm:pt>
    <dgm:pt modelId="{14D16C16-AD7D-4FA7-B8E7-200C10751C24}" type="pres">
      <dgm:prSet presAssocID="{AEA079E8-8A91-4AC6-BFD5-565EA033CE4A}" presName="compNode" presStyleCnt="0"/>
      <dgm:spPr/>
    </dgm:pt>
    <dgm:pt modelId="{47C12511-0E77-4C09-81DA-BDDA14A4CD30}" type="pres">
      <dgm:prSet presAssocID="{AEA079E8-8A91-4AC6-BFD5-565EA033CE4A}" presName="iconBgRect" presStyleLbl="bgShp" presStyleIdx="1" presStyleCnt="6"/>
      <dgm:spPr/>
    </dgm:pt>
    <dgm:pt modelId="{D0B7C106-D877-4AEC-9B3C-04A16691F01E}" type="pres">
      <dgm:prSet presAssocID="{AEA079E8-8A91-4AC6-BFD5-565EA033CE4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AF3053BA-1F8F-46D0-B3A0-CF453FD49BB9}" type="pres">
      <dgm:prSet presAssocID="{AEA079E8-8A91-4AC6-BFD5-565EA033CE4A}" presName="spaceRect" presStyleCnt="0"/>
      <dgm:spPr/>
    </dgm:pt>
    <dgm:pt modelId="{0558BC7E-DC7E-4B6F-AA69-465ABDEC9264}" type="pres">
      <dgm:prSet presAssocID="{AEA079E8-8A91-4AC6-BFD5-565EA033CE4A}" presName="textRect" presStyleLbl="revTx" presStyleIdx="1" presStyleCnt="6">
        <dgm:presLayoutVars>
          <dgm:chMax val="1"/>
          <dgm:chPref val="1"/>
        </dgm:presLayoutVars>
      </dgm:prSet>
      <dgm:spPr/>
    </dgm:pt>
    <dgm:pt modelId="{75971A90-FCFA-4B03-8452-15634BF171FD}" type="pres">
      <dgm:prSet presAssocID="{CA7A3968-74EC-433C-A86A-23C5BA2469CD}" presName="sibTrans" presStyleLbl="sibTrans2D1" presStyleIdx="0" presStyleCnt="0"/>
      <dgm:spPr/>
    </dgm:pt>
    <dgm:pt modelId="{745FCF42-BE9F-422B-AFA0-8B788F167C85}" type="pres">
      <dgm:prSet presAssocID="{2AF53048-F8CE-4E1B-A6C3-7CC980B47F27}" presName="compNode" presStyleCnt="0"/>
      <dgm:spPr/>
    </dgm:pt>
    <dgm:pt modelId="{C3540DA0-8E5B-43F5-AA79-FA4547681AAE}" type="pres">
      <dgm:prSet presAssocID="{2AF53048-F8CE-4E1B-A6C3-7CC980B47F27}" presName="iconBgRect" presStyleLbl="bgShp" presStyleIdx="2" presStyleCnt="6"/>
      <dgm:spPr/>
    </dgm:pt>
    <dgm:pt modelId="{BFC876D5-09DA-4179-A1CB-B09B3FD36870}" type="pres">
      <dgm:prSet presAssocID="{2AF53048-F8CE-4E1B-A6C3-7CC980B47F27}"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auge"/>
        </a:ext>
      </dgm:extLst>
    </dgm:pt>
    <dgm:pt modelId="{82C942F4-7853-482C-8357-8336D3F9F0CE}" type="pres">
      <dgm:prSet presAssocID="{2AF53048-F8CE-4E1B-A6C3-7CC980B47F27}" presName="spaceRect" presStyleCnt="0"/>
      <dgm:spPr/>
    </dgm:pt>
    <dgm:pt modelId="{7336F4A4-1A12-4AA1-B831-E17F4B7FF2AD}" type="pres">
      <dgm:prSet presAssocID="{2AF53048-F8CE-4E1B-A6C3-7CC980B47F27}" presName="textRect" presStyleLbl="revTx" presStyleIdx="2" presStyleCnt="6">
        <dgm:presLayoutVars>
          <dgm:chMax val="1"/>
          <dgm:chPref val="1"/>
        </dgm:presLayoutVars>
      </dgm:prSet>
      <dgm:spPr/>
    </dgm:pt>
    <dgm:pt modelId="{0519C74F-2C54-446E-8B7F-990288D2D6A9}" type="pres">
      <dgm:prSet presAssocID="{AB486206-1479-4871-9568-473C2AD1F208}" presName="sibTrans" presStyleLbl="sibTrans2D1" presStyleIdx="0" presStyleCnt="0"/>
      <dgm:spPr/>
    </dgm:pt>
    <dgm:pt modelId="{561E9169-15A6-4C6F-AE17-4D993EB8906D}" type="pres">
      <dgm:prSet presAssocID="{14827BFE-C44A-4A4C-8493-4D16356CDDB4}" presName="compNode" presStyleCnt="0"/>
      <dgm:spPr/>
    </dgm:pt>
    <dgm:pt modelId="{0FB9709E-7DA1-4B3B-A0E0-C87F83A44401}" type="pres">
      <dgm:prSet presAssocID="{14827BFE-C44A-4A4C-8493-4D16356CDDB4}" presName="iconBgRect" presStyleLbl="bgShp" presStyleIdx="3" presStyleCnt="6"/>
      <dgm:spPr/>
    </dgm:pt>
    <dgm:pt modelId="{393276FA-5A8A-4167-BEC1-FD8BFEA5FA08}" type="pres">
      <dgm:prSet presAssocID="{14827BFE-C44A-4A4C-8493-4D16356CDDB4}"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C09835EA-0408-41FC-ABD9-3A01B6E61BA5}" type="pres">
      <dgm:prSet presAssocID="{14827BFE-C44A-4A4C-8493-4D16356CDDB4}" presName="spaceRect" presStyleCnt="0"/>
      <dgm:spPr/>
    </dgm:pt>
    <dgm:pt modelId="{66B40FC4-701D-4426-83A3-C3F74D9E4DE1}" type="pres">
      <dgm:prSet presAssocID="{14827BFE-C44A-4A4C-8493-4D16356CDDB4}" presName="textRect" presStyleLbl="revTx" presStyleIdx="3" presStyleCnt="6">
        <dgm:presLayoutVars>
          <dgm:chMax val="1"/>
          <dgm:chPref val="1"/>
        </dgm:presLayoutVars>
      </dgm:prSet>
      <dgm:spPr/>
    </dgm:pt>
    <dgm:pt modelId="{9AE36E59-9B82-42BA-AB4F-58B21EE5D2B2}" type="pres">
      <dgm:prSet presAssocID="{409BC256-E01A-4636-B205-24B6E585C4F7}" presName="sibTrans" presStyleLbl="sibTrans2D1" presStyleIdx="0" presStyleCnt="0"/>
      <dgm:spPr/>
    </dgm:pt>
    <dgm:pt modelId="{CF803E52-3A34-483C-B683-71BB520B129D}" type="pres">
      <dgm:prSet presAssocID="{B989BFA0-148F-438C-A4E2-92E04CDE3B29}" presName="compNode" presStyleCnt="0"/>
      <dgm:spPr/>
    </dgm:pt>
    <dgm:pt modelId="{7ADF1B7C-263F-4CC1-BE29-D61809788A4F}" type="pres">
      <dgm:prSet presAssocID="{B989BFA0-148F-438C-A4E2-92E04CDE3B29}" presName="iconBgRect" presStyleLbl="bgShp" presStyleIdx="4" presStyleCnt="6"/>
      <dgm:spPr/>
    </dgm:pt>
    <dgm:pt modelId="{D804E6A5-E33F-4657-B810-AFDDCC00DD75}" type="pres">
      <dgm:prSet presAssocID="{B989BFA0-148F-438C-A4E2-92E04CDE3B2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pward trend"/>
        </a:ext>
      </dgm:extLst>
    </dgm:pt>
    <dgm:pt modelId="{6B5CF246-F8C5-44D4-B03E-DB96F141B7E9}" type="pres">
      <dgm:prSet presAssocID="{B989BFA0-148F-438C-A4E2-92E04CDE3B29}" presName="spaceRect" presStyleCnt="0"/>
      <dgm:spPr/>
    </dgm:pt>
    <dgm:pt modelId="{1EFE53EF-3869-40F4-9FB0-9570D8338307}" type="pres">
      <dgm:prSet presAssocID="{B989BFA0-148F-438C-A4E2-92E04CDE3B29}" presName="textRect" presStyleLbl="revTx" presStyleIdx="4" presStyleCnt="6">
        <dgm:presLayoutVars>
          <dgm:chMax val="1"/>
          <dgm:chPref val="1"/>
        </dgm:presLayoutVars>
      </dgm:prSet>
      <dgm:spPr/>
    </dgm:pt>
    <dgm:pt modelId="{935677A0-C7D5-4B2D-A6A2-5AA5A2EC93F4}" type="pres">
      <dgm:prSet presAssocID="{A4865932-BA99-4BD3-9E4F-0E57784F364C}" presName="sibTrans" presStyleLbl="sibTrans2D1" presStyleIdx="0" presStyleCnt="0"/>
      <dgm:spPr/>
    </dgm:pt>
    <dgm:pt modelId="{242278E0-EAC1-4FCC-B794-0D52CC1A53EB}" type="pres">
      <dgm:prSet presAssocID="{8C0F04BF-6E77-41F9-BE0E-F4C7C07360BC}" presName="compNode" presStyleCnt="0"/>
      <dgm:spPr/>
    </dgm:pt>
    <dgm:pt modelId="{077E8C97-AC51-4960-9D3D-3344F075ACF5}" type="pres">
      <dgm:prSet presAssocID="{8C0F04BF-6E77-41F9-BE0E-F4C7C07360BC}" presName="iconBgRect" presStyleLbl="bgShp" presStyleIdx="5" presStyleCnt="6"/>
      <dgm:spPr/>
    </dgm:pt>
    <dgm:pt modelId="{FEE05927-C020-49A2-BD39-10973336ECCB}" type="pres">
      <dgm:prSet presAssocID="{8C0F04BF-6E77-41F9-BE0E-F4C7C07360B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64A7D7FC-B0C0-4DBC-8357-0AE686873D35}" type="pres">
      <dgm:prSet presAssocID="{8C0F04BF-6E77-41F9-BE0E-F4C7C07360BC}" presName="spaceRect" presStyleCnt="0"/>
      <dgm:spPr/>
    </dgm:pt>
    <dgm:pt modelId="{274B78C5-D2C5-4096-9FD4-46E6BF899A7F}" type="pres">
      <dgm:prSet presAssocID="{8C0F04BF-6E77-41F9-BE0E-F4C7C07360BC}" presName="textRect" presStyleLbl="revTx" presStyleIdx="5" presStyleCnt="6">
        <dgm:presLayoutVars>
          <dgm:chMax val="1"/>
          <dgm:chPref val="1"/>
        </dgm:presLayoutVars>
      </dgm:prSet>
      <dgm:spPr/>
    </dgm:pt>
  </dgm:ptLst>
  <dgm:cxnLst>
    <dgm:cxn modelId="{4B70E106-90E9-4063-8625-F1E60B371C21}" type="presOf" srcId="{2AF53048-F8CE-4E1B-A6C3-7CC980B47F27}" destId="{7336F4A4-1A12-4AA1-B831-E17F4B7FF2AD}" srcOrd="0" destOrd="0" presId="urn:microsoft.com/office/officeart/2018/2/layout/IconCircleList"/>
    <dgm:cxn modelId="{24757B07-19E0-42F5-9AB5-5D6C8FCEDCD7}" srcId="{894033A6-EA67-446A-9B95-6E7E8215B705}" destId="{2AF53048-F8CE-4E1B-A6C3-7CC980B47F27}" srcOrd="2" destOrd="0" parTransId="{E3875ADC-0B61-4C09-82FD-07EB7957778F}" sibTransId="{AB486206-1479-4871-9568-473C2AD1F208}"/>
    <dgm:cxn modelId="{33B75733-97C0-4F38-8009-D6424ADB9BDF}" type="presOf" srcId="{AEA079E8-8A91-4AC6-BFD5-565EA033CE4A}" destId="{0558BC7E-DC7E-4B6F-AA69-465ABDEC9264}" srcOrd="0" destOrd="0" presId="urn:microsoft.com/office/officeart/2018/2/layout/IconCircleList"/>
    <dgm:cxn modelId="{E18C933E-6563-4F88-8AAA-D7C91C33CDA3}" type="presOf" srcId="{AB486206-1479-4871-9568-473C2AD1F208}" destId="{0519C74F-2C54-446E-8B7F-990288D2D6A9}" srcOrd="0" destOrd="0" presId="urn:microsoft.com/office/officeart/2018/2/layout/IconCircleList"/>
    <dgm:cxn modelId="{F9188469-4CB6-4C98-B7AA-FEEE85FB5771}" srcId="{894033A6-EA67-446A-9B95-6E7E8215B705}" destId="{B989BFA0-148F-438C-A4E2-92E04CDE3B29}" srcOrd="4" destOrd="0" parTransId="{ED6E8C36-DC1F-47BA-876F-6CEEFF97BEEA}" sibTransId="{A4865932-BA99-4BD3-9E4F-0E57784F364C}"/>
    <dgm:cxn modelId="{1B93C46B-F71D-4A79-ABDA-2E19659B37DE}" type="presOf" srcId="{8C0F04BF-6E77-41F9-BE0E-F4C7C07360BC}" destId="{274B78C5-D2C5-4096-9FD4-46E6BF899A7F}" srcOrd="0" destOrd="0" presId="urn:microsoft.com/office/officeart/2018/2/layout/IconCircleList"/>
    <dgm:cxn modelId="{7569C96B-AADA-44BE-90F5-09B2C050BDF0}" type="presOf" srcId="{CA7A3968-74EC-433C-A86A-23C5BA2469CD}" destId="{75971A90-FCFA-4B03-8452-15634BF171FD}" srcOrd="0" destOrd="0" presId="urn:microsoft.com/office/officeart/2018/2/layout/IconCircleList"/>
    <dgm:cxn modelId="{E409B350-9A76-4E12-B2E7-FF3CC0A62FD8}" srcId="{894033A6-EA67-446A-9B95-6E7E8215B705}" destId="{8C0F04BF-6E77-41F9-BE0E-F4C7C07360BC}" srcOrd="5" destOrd="0" parTransId="{104F8EA2-BDDC-4E43-83FB-4663CB70DB02}" sibTransId="{F3060964-BF86-44F8-AB47-D1D3E7B9C658}"/>
    <dgm:cxn modelId="{72B26D81-5D9A-4AA9-AB9C-E45F9A1FFE4A}" type="presOf" srcId="{A4865932-BA99-4BD3-9E4F-0E57784F364C}" destId="{935677A0-C7D5-4B2D-A6A2-5AA5A2EC93F4}" srcOrd="0" destOrd="0" presId="urn:microsoft.com/office/officeart/2018/2/layout/IconCircleList"/>
    <dgm:cxn modelId="{09FE289A-574E-4C35-BCC7-6C4F62BC8C59}" srcId="{894033A6-EA67-446A-9B95-6E7E8215B705}" destId="{AEA079E8-8A91-4AC6-BFD5-565EA033CE4A}" srcOrd="1" destOrd="0" parTransId="{9FCCC324-88AE-4F85-9C61-B823BF531D3A}" sibTransId="{CA7A3968-74EC-433C-A86A-23C5BA2469CD}"/>
    <dgm:cxn modelId="{FD500BA4-464C-4DD3-BC7C-8363F115F1C2}" srcId="{894033A6-EA67-446A-9B95-6E7E8215B705}" destId="{61DA5B9B-11E9-463A-B9E4-E399D2A546DC}" srcOrd="0" destOrd="0" parTransId="{C7467E90-9B41-4CC2-943F-E2735B1CBBB1}" sibTransId="{254E9B40-1464-4CF3-A8F1-3FBA49C85B94}"/>
    <dgm:cxn modelId="{8DE1C7BE-9B31-48B7-B70D-B8797294A309}" type="presOf" srcId="{894033A6-EA67-446A-9B95-6E7E8215B705}" destId="{A5CA26F7-E2C5-4ED4-8DC8-21BC7951C17C}" srcOrd="0" destOrd="0" presId="urn:microsoft.com/office/officeart/2018/2/layout/IconCircleList"/>
    <dgm:cxn modelId="{C3B2EDC1-787B-4435-A0B3-DD03987D9070}" type="presOf" srcId="{B989BFA0-148F-438C-A4E2-92E04CDE3B29}" destId="{1EFE53EF-3869-40F4-9FB0-9570D8338307}" srcOrd="0" destOrd="0" presId="urn:microsoft.com/office/officeart/2018/2/layout/IconCircleList"/>
    <dgm:cxn modelId="{CC13D6CC-C2FE-496E-9ADF-6465CF9B2021}" type="presOf" srcId="{61DA5B9B-11E9-463A-B9E4-E399D2A546DC}" destId="{25AF2508-A27A-409C-B20F-427BBE5F884A}" srcOrd="0" destOrd="0" presId="urn:microsoft.com/office/officeart/2018/2/layout/IconCircleList"/>
    <dgm:cxn modelId="{21E80FE4-0B0C-4437-8B1A-40059340B83C}" type="presOf" srcId="{254E9B40-1464-4CF3-A8F1-3FBA49C85B94}" destId="{36E29C62-AEDA-4528-BD2A-5A6D19B8D9A0}" srcOrd="0" destOrd="0" presId="urn:microsoft.com/office/officeart/2018/2/layout/IconCircleList"/>
    <dgm:cxn modelId="{6DA62BE5-3648-452D-BC18-9B07A0430390}" type="presOf" srcId="{14827BFE-C44A-4A4C-8493-4D16356CDDB4}" destId="{66B40FC4-701D-4426-83A3-C3F74D9E4DE1}" srcOrd="0" destOrd="0" presId="urn:microsoft.com/office/officeart/2018/2/layout/IconCircleList"/>
    <dgm:cxn modelId="{C961C6E7-8230-4F17-A33A-BF7885356263}" srcId="{894033A6-EA67-446A-9B95-6E7E8215B705}" destId="{14827BFE-C44A-4A4C-8493-4D16356CDDB4}" srcOrd="3" destOrd="0" parTransId="{24FDD6AF-B8ED-413D-98F2-7737CF5F1049}" sibTransId="{409BC256-E01A-4636-B205-24B6E585C4F7}"/>
    <dgm:cxn modelId="{2B7E1AFD-C9B9-49B9-904A-AD48D56E32F7}" type="presOf" srcId="{409BC256-E01A-4636-B205-24B6E585C4F7}" destId="{9AE36E59-9B82-42BA-AB4F-58B21EE5D2B2}" srcOrd="0" destOrd="0" presId="urn:microsoft.com/office/officeart/2018/2/layout/IconCircleList"/>
    <dgm:cxn modelId="{A4459367-56E0-471A-ADF0-4A5D235E247E}" type="presParOf" srcId="{A5CA26F7-E2C5-4ED4-8DC8-21BC7951C17C}" destId="{C0F9B4BA-3928-4008-B478-CA9CE2C1DE1A}" srcOrd="0" destOrd="0" presId="urn:microsoft.com/office/officeart/2018/2/layout/IconCircleList"/>
    <dgm:cxn modelId="{906B2E9D-70B0-4080-B385-DF73AD3FADCA}" type="presParOf" srcId="{C0F9B4BA-3928-4008-B478-CA9CE2C1DE1A}" destId="{38D0C963-44E5-40EC-839F-241BC35F57BA}" srcOrd="0" destOrd="0" presId="urn:microsoft.com/office/officeart/2018/2/layout/IconCircleList"/>
    <dgm:cxn modelId="{0CA0A417-CF82-4278-B084-F43A357765C8}" type="presParOf" srcId="{38D0C963-44E5-40EC-839F-241BC35F57BA}" destId="{ECF74018-CDED-4A8A-B4AC-D00976E61041}" srcOrd="0" destOrd="0" presId="urn:microsoft.com/office/officeart/2018/2/layout/IconCircleList"/>
    <dgm:cxn modelId="{BB1EA497-FB36-4A34-AA19-EF202D4B947D}" type="presParOf" srcId="{38D0C963-44E5-40EC-839F-241BC35F57BA}" destId="{B91FEBAE-A92E-428F-8ADA-2A3655FA4164}" srcOrd="1" destOrd="0" presId="urn:microsoft.com/office/officeart/2018/2/layout/IconCircleList"/>
    <dgm:cxn modelId="{1A98654E-0DCD-464B-965B-AC203D1A024E}" type="presParOf" srcId="{38D0C963-44E5-40EC-839F-241BC35F57BA}" destId="{ABE718DE-D976-470B-9D31-A47F3F53458F}" srcOrd="2" destOrd="0" presId="urn:microsoft.com/office/officeart/2018/2/layout/IconCircleList"/>
    <dgm:cxn modelId="{1B381517-B787-4C67-9597-537B3377EC20}" type="presParOf" srcId="{38D0C963-44E5-40EC-839F-241BC35F57BA}" destId="{25AF2508-A27A-409C-B20F-427BBE5F884A}" srcOrd="3" destOrd="0" presId="urn:microsoft.com/office/officeart/2018/2/layout/IconCircleList"/>
    <dgm:cxn modelId="{55239FF1-F545-46DC-A204-0C2D83B4A7E2}" type="presParOf" srcId="{C0F9B4BA-3928-4008-B478-CA9CE2C1DE1A}" destId="{36E29C62-AEDA-4528-BD2A-5A6D19B8D9A0}" srcOrd="1" destOrd="0" presId="urn:microsoft.com/office/officeart/2018/2/layout/IconCircleList"/>
    <dgm:cxn modelId="{164CEDB7-E907-4931-B85D-1594722FB480}" type="presParOf" srcId="{C0F9B4BA-3928-4008-B478-CA9CE2C1DE1A}" destId="{14D16C16-AD7D-4FA7-B8E7-200C10751C24}" srcOrd="2" destOrd="0" presId="urn:microsoft.com/office/officeart/2018/2/layout/IconCircleList"/>
    <dgm:cxn modelId="{A5E13F9E-43B1-4A8D-8287-8B3E07CD128B}" type="presParOf" srcId="{14D16C16-AD7D-4FA7-B8E7-200C10751C24}" destId="{47C12511-0E77-4C09-81DA-BDDA14A4CD30}" srcOrd="0" destOrd="0" presId="urn:microsoft.com/office/officeart/2018/2/layout/IconCircleList"/>
    <dgm:cxn modelId="{033B8C0B-8069-4AFC-8E40-3D258C9F62EE}" type="presParOf" srcId="{14D16C16-AD7D-4FA7-B8E7-200C10751C24}" destId="{D0B7C106-D877-4AEC-9B3C-04A16691F01E}" srcOrd="1" destOrd="0" presId="urn:microsoft.com/office/officeart/2018/2/layout/IconCircleList"/>
    <dgm:cxn modelId="{62DA6A00-B484-4D9A-850A-2C62C6EE10FA}" type="presParOf" srcId="{14D16C16-AD7D-4FA7-B8E7-200C10751C24}" destId="{AF3053BA-1F8F-46D0-B3A0-CF453FD49BB9}" srcOrd="2" destOrd="0" presId="urn:microsoft.com/office/officeart/2018/2/layout/IconCircleList"/>
    <dgm:cxn modelId="{69D9E55E-25D9-4EEA-BC3C-BB540F4054CE}" type="presParOf" srcId="{14D16C16-AD7D-4FA7-B8E7-200C10751C24}" destId="{0558BC7E-DC7E-4B6F-AA69-465ABDEC9264}" srcOrd="3" destOrd="0" presId="urn:microsoft.com/office/officeart/2018/2/layout/IconCircleList"/>
    <dgm:cxn modelId="{50FB89B3-B820-4D47-92F5-56805D1EE16E}" type="presParOf" srcId="{C0F9B4BA-3928-4008-B478-CA9CE2C1DE1A}" destId="{75971A90-FCFA-4B03-8452-15634BF171FD}" srcOrd="3" destOrd="0" presId="urn:microsoft.com/office/officeart/2018/2/layout/IconCircleList"/>
    <dgm:cxn modelId="{217BD4E5-76BB-45C1-9E7A-5C5615039B5E}" type="presParOf" srcId="{C0F9B4BA-3928-4008-B478-CA9CE2C1DE1A}" destId="{745FCF42-BE9F-422B-AFA0-8B788F167C85}" srcOrd="4" destOrd="0" presId="urn:microsoft.com/office/officeart/2018/2/layout/IconCircleList"/>
    <dgm:cxn modelId="{3E116DEF-8CC8-471C-AFC9-E7F443E84C43}" type="presParOf" srcId="{745FCF42-BE9F-422B-AFA0-8B788F167C85}" destId="{C3540DA0-8E5B-43F5-AA79-FA4547681AAE}" srcOrd="0" destOrd="0" presId="urn:microsoft.com/office/officeart/2018/2/layout/IconCircleList"/>
    <dgm:cxn modelId="{B0569FB0-36BE-443F-A91A-3C09073FF08A}" type="presParOf" srcId="{745FCF42-BE9F-422B-AFA0-8B788F167C85}" destId="{BFC876D5-09DA-4179-A1CB-B09B3FD36870}" srcOrd="1" destOrd="0" presId="urn:microsoft.com/office/officeart/2018/2/layout/IconCircleList"/>
    <dgm:cxn modelId="{FFDDDBF9-0F9B-4BE4-B63D-39AE222281DA}" type="presParOf" srcId="{745FCF42-BE9F-422B-AFA0-8B788F167C85}" destId="{82C942F4-7853-482C-8357-8336D3F9F0CE}" srcOrd="2" destOrd="0" presId="urn:microsoft.com/office/officeart/2018/2/layout/IconCircleList"/>
    <dgm:cxn modelId="{E493E3BA-5CE6-447F-B272-0AEEF8E75454}" type="presParOf" srcId="{745FCF42-BE9F-422B-AFA0-8B788F167C85}" destId="{7336F4A4-1A12-4AA1-B831-E17F4B7FF2AD}" srcOrd="3" destOrd="0" presId="urn:microsoft.com/office/officeart/2018/2/layout/IconCircleList"/>
    <dgm:cxn modelId="{6684EB0C-CAB1-49DD-BDFE-ADED69416B98}" type="presParOf" srcId="{C0F9B4BA-3928-4008-B478-CA9CE2C1DE1A}" destId="{0519C74F-2C54-446E-8B7F-990288D2D6A9}" srcOrd="5" destOrd="0" presId="urn:microsoft.com/office/officeart/2018/2/layout/IconCircleList"/>
    <dgm:cxn modelId="{37984D53-0A65-42C3-BACA-87BA0D7EB3C6}" type="presParOf" srcId="{C0F9B4BA-3928-4008-B478-CA9CE2C1DE1A}" destId="{561E9169-15A6-4C6F-AE17-4D993EB8906D}" srcOrd="6" destOrd="0" presId="urn:microsoft.com/office/officeart/2018/2/layout/IconCircleList"/>
    <dgm:cxn modelId="{1568A541-8786-42B8-B033-2C389A5192AA}" type="presParOf" srcId="{561E9169-15A6-4C6F-AE17-4D993EB8906D}" destId="{0FB9709E-7DA1-4B3B-A0E0-C87F83A44401}" srcOrd="0" destOrd="0" presId="urn:microsoft.com/office/officeart/2018/2/layout/IconCircleList"/>
    <dgm:cxn modelId="{F175BA72-3F5C-409F-B435-FE4E46C3E273}" type="presParOf" srcId="{561E9169-15A6-4C6F-AE17-4D993EB8906D}" destId="{393276FA-5A8A-4167-BEC1-FD8BFEA5FA08}" srcOrd="1" destOrd="0" presId="urn:microsoft.com/office/officeart/2018/2/layout/IconCircleList"/>
    <dgm:cxn modelId="{56205581-0B93-4F95-A461-98478E330EA1}" type="presParOf" srcId="{561E9169-15A6-4C6F-AE17-4D993EB8906D}" destId="{C09835EA-0408-41FC-ABD9-3A01B6E61BA5}" srcOrd="2" destOrd="0" presId="urn:microsoft.com/office/officeart/2018/2/layout/IconCircleList"/>
    <dgm:cxn modelId="{7D32BB6D-E3CA-405F-9BBB-A6359A4554D8}" type="presParOf" srcId="{561E9169-15A6-4C6F-AE17-4D993EB8906D}" destId="{66B40FC4-701D-4426-83A3-C3F74D9E4DE1}" srcOrd="3" destOrd="0" presId="urn:microsoft.com/office/officeart/2018/2/layout/IconCircleList"/>
    <dgm:cxn modelId="{A5A235F0-4A44-4986-9C8A-E8A99184C837}" type="presParOf" srcId="{C0F9B4BA-3928-4008-B478-CA9CE2C1DE1A}" destId="{9AE36E59-9B82-42BA-AB4F-58B21EE5D2B2}" srcOrd="7" destOrd="0" presId="urn:microsoft.com/office/officeart/2018/2/layout/IconCircleList"/>
    <dgm:cxn modelId="{1B1373B8-3344-4899-8419-72659436449D}" type="presParOf" srcId="{C0F9B4BA-3928-4008-B478-CA9CE2C1DE1A}" destId="{CF803E52-3A34-483C-B683-71BB520B129D}" srcOrd="8" destOrd="0" presId="urn:microsoft.com/office/officeart/2018/2/layout/IconCircleList"/>
    <dgm:cxn modelId="{B384EDC7-EE4F-4E30-9402-E65434906D45}" type="presParOf" srcId="{CF803E52-3A34-483C-B683-71BB520B129D}" destId="{7ADF1B7C-263F-4CC1-BE29-D61809788A4F}" srcOrd="0" destOrd="0" presId="urn:microsoft.com/office/officeart/2018/2/layout/IconCircleList"/>
    <dgm:cxn modelId="{433DC32C-D1C4-458C-A9D0-3C40CD718708}" type="presParOf" srcId="{CF803E52-3A34-483C-B683-71BB520B129D}" destId="{D804E6A5-E33F-4657-B810-AFDDCC00DD75}" srcOrd="1" destOrd="0" presId="urn:microsoft.com/office/officeart/2018/2/layout/IconCircleList"/>
    <dgm:cxn modelId="{E7F8DA15-815C-4280-901D-A2B709FEC4D3}" type="presParOf" srcId="{CF803E52-3A34-483C-B683-71BB520B129D}" destId="{6B5CF246-F8C5-44D4-B03E-DB96F141B7E9}" srcOrd="2" destOrd="0" presId="urn:microsoft.com/office/officeart/2018/2/layout/IconCircleList"/>
    <dgm:cxn modelId="{D613EFE1-3135-4101-B7A5-681F95F56A8A}" type="presParOf" srcId="{CF803E52-3A34-483C-B683-71BB520B129D}" destId="{1EFE53EF-3869-40F4-9FB0-9570D8338307}" srcOrd="3" destOrd="0" presId="urn:microsoft.com/office/officeart/2018/2/layout/IconCircleList"/>
    <dgm:cxn modelId="{C5F601E5-FA23-4219-BBD9-4EA3FF96D480}" type="presParOf" srcId="{C0F9B4BA-3928-4008-B478-CA9CE2C1DE1A}" destId="{935677A0-C7D5-4B2D-A6A2-5AA5A2EC93F4}" srcOrd="9" destOrd="0" presId="urn:microsoft.com/office/officeart/2018/2/layout/IconCircleList"/>
    <dgm:cxn modelId="{B32EFD54-45A3-449E-BAF5-A6FB4AEB5B38}" type="presParOf" srcId="{C0F9B4BA-3928-4008-B478-CA9CE2C1DE1A}" destId="{242278E0-EAC1-4FCC-B794-0D52CC1A53EB}" srcOrd="10" destOrd="0" presId="urn:microsoft.com/office/officeart/2018/2/layout/IconCircleList"/>
    <dgm:cxn modelId="{C90DCE1A-9932-4CE7-BC33-E2724D4EA2A7}" type="presParOf" srcId="{242278E0-EAC1-4FCC-B794-0D52CC1A53EB}" destId="{077E8C97-AC51-4960-9D3D-3344F075ACF5}" srcOrd="0" destOrd="0" presId="urn:microsoft.com/office/officeart/2018/2/layout/IconCircleList"/>
    <dgm:cxn modelId="{62C60073-9D9D-4206-B93E-9CE6E8A99312}" type="presParOf" srcId="{242278E0-EAC1-4FCC-B794-0D52CC1A53EB}" destId="{FEE05927-C020-49A2-BD39-10973336ECCB}" srcOrd="1" destOrd="0" presId="urn:microsoft.com/office/officeart/2018/2/layout/IconCircleList"/>
    <dgm:cxn modelId="{DB95CBAD-49A5-4C22-9EA2-C95C7AFBC37D}" type="presParOf" srcId="{242278E0-EAC1-4FCC-B794-0D52CC1A53EB}" destId="{64A7D7FC-B0C0-4DBC-8357-0AE686873D35}" srcOrd="2" destOrd="0" presId="urn:microsoft.com/office/officeart/2018/2/layout/IconCircleList"/>
    <dgm:cxn modelId="{D936F8C0-F116-475F-B284-F249A1A17582}" type="presParOf" srcId="{242278E0-EAC1-4FCC-B794-0D52CC1A53EB}" destId="{274B78C5-D2C5-4096-9FD4-46E6BF899A7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6304FD-55DD-4756-9657-177A8DA6B38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5723FD14-637D-4F82-9242-EC76321BFCCA}">
      <dgm:prSet/>
      <dgm:spPr/>
      <dgm:t>
        <a:bodyPr/>
        <a:lstStyle/>
        <a:p>
          <a:r>
            <a:rPr lang="en-US"/>
            <a:t>Structural issues: understaffing and workload</a:t>
          </a:r>
        </a:p>
      </dgm:t>
    </dgm:pt>
    <dgm:pt modelId="{FC98CB98-387D-485B-8787-CCFE16240585}" type="parTrans" cxnId="{9539E412-8149-4414-A0D4-A05C386A4AD6}">
      <dgm:prSet/>
      <dgm:spPr/>
      <dgm:t>
        <a:bodyPr/>
        <a:lstStyle/>
        <a:p>
          <a:endParaRPr lang="en-US"/>
        </a:p>
      </dgm:t>
    </dgm:pt>
    <dgm:pt modelId="{66A87D32-9BB4-4547-8A32-80AE5BC3F99D}" type="sibTrans" cxnId="{9539E412-8149-4414-A0D4-A05C386A4AD6}">
      <dgm:prSet/>
      <dgm:spPr/>
      <dgm:t>
        <a:bodyPr/>
        <a:lstStyle/>
        <a:p>
          <a:endParaRPr lang="en-US"/>
        </a:p>
      </dgm:t>
    </dgm:pt>
    <dgm:pt modelId="{7F81D1DC-4D4C-440D-8B9E-A636B1AB4359}">
      <dgm:prSet/>
      <dgm:spPr/>
      <dgm:t>
        <a:bodyPr/>
        <a:lstStyle/>
        <a:p>
          <a:r>
            <a:rPr lang="en-US"/>
            <a:t>Leadership issues: lack of support</a:t>
          </a:r>
        </a:p>
      </dgm:t>
    </dgm:pt>
    <dgm:pt modelId="{41C94E2B-DFBD-4FAD-96D1-C0B2F7FBCE0C}" type="parTrans" cxnId="{0AB71580-C3E3-4CED-A3C0-A635FFCB8C3F}">
      <dgm:prSet/>
      <dgm:spPr/>
      <dgm:t>
        <a:bodyPr/>
        <a:lstStyle/>
        <a:p>
          <a:endParaRPr lang="en-US"/>
        </a:p>
      </dgm:t>
    </dgm:pt>
    <dgm:pt modelId="{E861EEBC-07C4-4AB6-BEFD-BEE92F10DD5B}" type="sibTrans" cxnId="{0AB71580-C3E3-4CED-A3C0-A635FFCB8C3F}">
      <dgm:prSet/>
      <dgm:spPr/>
      <dgm:t>
        <a:bodyPr/>
        <a:lstStyle/>
        <a:p>
          <a:endParaRPr lang="en-US"/>
        </a:p>
      </dgm:t>
    </dgm:pt>
    <dgm:pt modelId="{A46720CC-A528-4F9C-AE51-401A94599AA6}">
      <dgm:prSet/>
      <dgm:spPr/>
      <dgm:t>
        <a:bodyPr/>
        <a:lstStyle/>
        <a:p>
          <a:r>
            <a:rPr lang="en-US"/>
            <a:t>Policy constraints: funding limitations</a:t>
          </a:r>
        </a:p>
      </dgm:t>
    </dgm:pt>
    <dgm:pt modelId="{870B301A-1752-4BF8-83F6-DE28B4F09465}" type="parTrans" cxnId="{0AF637D1-D7B5-4C21-8D3B-7A0184ED62B1}">
      <dgm:prSet/>
      <dgm:spPr/>
      <dgm:t>
        <a:bodyPr/>
        <a:lstStyle/>
        <a:p>
          <a:endParaRPr lang="en-US"/>
        </a:p>
      </dgm:t>
    </dgm:pt>
    <dgm:pt modelId="{4A8F5221-9C8F-42B1-AE0A-3582C124BDD5}" type="sibTrans" cxnId="{0AF637D1-D7B5-4C21-8D3B-7A0184ED62B1}">
      <dgm:prSet/>
      <dgm:spPr/>
      <dgm:t>
        <a:bodyPr/>
        <a:lstStyle/>
        <a:p>
          <a:endParaRPr lang="en-US"/>
        </a:p>
      </dgm:t>
    </dgm:pt>
    <dgm:pt modelId="{3264E75F-A7AD-4293-8A11-22EA8A04AF6E}">
      <dgm:prSet/>
      <dgm:spPr/>
      <dgm:t>
        <a:bodyPr/>
        <a:lstStyle/>
        <a:p>
          <a:r>
            <a:rPr lang="en-US"/>
            <a:t>Cultural issues: stress normalization</a:t>
          </a:r>
        </a:p>
      </dgm:t>
    </dgm:pt>
    <dgm:pt modelId="{3814811F-AA95-45A0-9BAF-E5FA8553C68E}" type="parTrans" cxnId="{FBFB725F-A30D-4718-8973-D0CA10BE5F1C}">
      <dgm:prSet/>
      <dgm:spPr/>
      <dgm:t>
        <a:bodyPr/>
        <a:lstStyle/>
        <a:p>
          <a:endParaRPr lang="en-US"/>
        </a:p>
      </dgm:t>
    </dgm:pt>
    <dgm:pt modelId="{86C75B39-0D80-4CF0-ABE5-5B7109D32277}" type="sibTrans" cxnId="{FBFB725F-A30D-4718-8973-D0CA10BE5F1C}">
      <dgm:prSet/>
      <dgm:spPr/>
      <dgm:t>
        <a:bodyPr/>
        <a:lstStyle/>
        <a:p>
          <a:endParaRPr lang="en-US"/>
        </a:p>
      </dgm:t>
    </dgm:pt>
    <dgm:pt modelId="{EC3CE5D1-B9C7-420E-AEA8-D4FFCA2A148E}">
      <dgm:prSet/>
      <dgm:spPr/>
      <dgm:t>
        <a:bodyPr/>
        <a:lstStyle/>
        <a:p>
          <a:r>
            <a:rPr lang="en-US"/>
            <a:t>Poor communication within teams</a:t>
          </a:r>
        </a:p>
      </dgm:t>
    </dgm:pt>
    <dgm:pt modelId="{1268FF64-3643-45EA-BEBD-E2793905B8E4}" type="parTrans" cxnId="{95951A6E-613B-4525-BDF2-7A3E83642FD5}">
      <dgm:prSet/>
      <dgm:spPr/>
      <dgm:t>
        <a:bodyPr/>
        <a:lstStyle/>
        <a:p>
          <a:endParaRPr lang="en-US"/>
        </a:p>
      </dgm:t>
    </dgm:pt>
    <dgm:pt modelId="{A6F86C6F-552B-462F-B322-EAD4948A6C1C}" type="sibTrans" cxnId="{95951A6E-613B-4525-BDF2-7A3E83642FD5}">
      <dgm:prSet/>
      <dgm:spPr/>
      <dgm:t>
        <a:bodyPr/>
        <a:lstStyle/>
        <a:p>
          <a:endParaRPr lang="en-US"/>
        </a:p>
      </dgm:t>
    </dgm:pt>
    <dgm:pt modelId="{4307F696-BEB4-479C-8FC0-2B9DDD1406B6}">
      <dgm:prSet/>
      <dgm:spPr/>
      <dgm:t>
        <a:bodyPr/>
        <a:lstStyle/>
        <a:p>
          <a:r>
            <a:rPr lang="en-US"/>
            <a:t>Workplace climate affects satisfaction (Williams et al., 2025)</a:t>
          </a:r>
        </a:p>
      </dgm:t>
    </dgm:pt>
    <dgm:pt modelId="{9EFB3D74-D680-41E9-B5C3-63C0EDE068C0}" type="parTrans" cxnId="{06B316C9-073C-4A4B-B55C-DCB42C117D5B}">
      <dgm:prSet/>
      <dgm:spPr/>
      <dgm:t>
        <a:bodyPr/>
        <a:lstStyle/>
        <a:p>
          <a:endParaRPr lang="en-US"/>
        </a:p>
      </dgm:t>
    </dgm:pt>
    <dgm:pt modelId="{DDAF9E21-D3A9-4B88-897F-5A7BED8182DF}" type="sibTrans" cxnId="{06B316C9-073C-4A4B-B55C-DCB42C117D5B}">
      <dgm:prSet/>
      <dgm:spPr/>
      <dgm:t>
        <a:bodyPr/>
        <a:lstStyle/>
        <a:p>
          <a:endParaRPr lang="en-US"/>
        </a:p>
      </dgm:t>
    </dgm:pt>
    <dgm:pt modelId="{EF05AF35-A237-48B7-8AD7-4E734A8B764A}" type="pres">
      <dgm:prSet presAssocID="{456304FD-55DD-4756-9657-177A8DA6B380}" presName="Name0" presStyleCnt="0">
        <dgm:presLayoutVars>
          <dgm:dir/>
          <dgm:resizeHandles val="exact"/>
        </dgm:presLayoutVars>
      </dgm:prSet>
      <dgm:spPr/>
    </dgm:pt>
    <dgm:pt modelId="{63776A38-548C-438C-9EBB-7CF53C038CFC}" type="pres">
      <dgm:prSet presAssocID="{5723FD14-637D-4F82-9242-EC76321BFCCA}" presName="node" presStyleLbl="node1" presStyleIdx="0" presStyleCnt="6">
        <dgm:presLayoutVars>
          <dgm:bulletEnabled val="1"/>
        </dgm:presLayoutVars>
      </dgm:prSet>
      <dgm:spPr/>
    </dgm:pt>
    <dgm:pt modelId="{5302DDBF-5511-4A80-86A6-642F19CFBA0D}" type="pres">
      <dgm:prSet presAssocID="{66A87D32-9BB4-4547-8A32-80AE5BC3F99D}" presName="sibTrans" presStyleLbl="sibTrans1D1" presStyleIdx="0" presStyleCnt="5"/>
      <dgm:spPr/>
    </dgm:pt>
    <dgm:pt modelId="{47B28E00-74DD-4B06-A9C9-807ED9B8FA2D}" type="pres">
      <dgm:prSet presAssocID="{66A87D32-9BB4-4547-8A32-80AE5BC3F99D}" presName="connectorText" presStyleLbl="sibTrans1D1" presStyleIdx="0" presStyleCnt="5"/>
      <dgm:spPr/>
    </dgm:pt>
    <dgm:pt modelId="{F1192E05-9F79-4C72-88F7-DBAD20E356B3}" type="pres">
      <dgm:prSet presAssocID="{7F81D1DC-4D4C-440D-8B9E-A636B1AB4359}" presName="node" presStyleLbl="node1" presStyleIdx="1" presStyleCnt="6">
        <dgm:presLayoutVars>
          <dgm:bulletEnabled val="1"/>
        </dgm:presLayoutVars>
      </dgm:prSet>
      <dgm:spPr/>
    </dgm:pt>
    <dgm:pt modelId="{00594908-0227-4A39-A6B3-9CA200D1273A}" type="pres">
      <dgm:prSet presAssocID="{E861EEBC-07C4-4AB6-BEFD-BEE92F10DD5B}" presName="sibTrans" presStyleLbl="sibTrans1D1" presStyleIdx="1" presStyleCnt="5"/>
      <dgm:spPr/>
    </dgm:pt>
    <dgm:pt modelId="{EAAB65F6-790B-44F9-B4F4-11F37097E32D}" type="pres">
      <dgm:prSet presAssocID="{E861EEBC-07C4-4AB6-BEFD-BEE92F10DD5B}" presName="connectorText" presStyleLbl="sibTrans1D1" presStyleIdx="1" presStyleCnt="5"/>
      <dgm:spPr/>
    </dgm:pt>
    <dgm:pt modelId="{F2EADF4F-AC1A-416D-B411-EA26EF069155}" type="pres">
      <dgm:prSet presAssocID="{A46720CC-A528-4F9C-AE51-401A94599AA6}" presName="node" presStyleLbl="node1" presStyleIdx="2" presStyleCnt="6">
        <dgm:presLayoutVars>
          <dgm:bulletEnabled val="1"/>
        </dgm:presLayoutVars>
      </dgm:prSet>
      <dgm:spPr/>
    </dgm:pt>
    <dgm:pt modelId="{067AE88F-2BF0-4848-9887-C574E4409A73}" type="pres">
      <dgm:prSet presAssocID="{4A8F5221-9C8F-42B1-AE0A-3582C124BDD5}" presName="sibTrans" presStyleLbl="sibTrans1D1" presStyleIdx="2" presStyleCnt="5"/>
      <dgm:spPr/>
    </dgm:pt>
    <dgm:pt modelId="{57CD1346-32B8-4A77-8D2C-266842F5B68D}" type="pres">
      <dgm:prSet presAssocID="{4A8F5221-9C8F-42B1-AE0A-3582C124BDD5}" presName="connectorText" presStyleLbl="sibTrans1D1" presStyleIdx="2" presStyleCnt="5"/>
      <dgm:spPr/>
    </dgm:pt>
    <dgm:pt modelId="{0C3086BD-65FE-4E8B-9201-8003430BA985}" type="pres">
      <dgm:prSet presAssocID="{3264E75F-A7AD-4293-8A11-22EA8A04AF6E}" presName="node" presStyleLbl="node1" presStyleIdx="3" presStyleCnt="6">
        <dgm:presLayoutVars>
          <dgm:bulletEnabled val="1"/>
        </dgm:presLayoutVars>
      </dgm:prSet>
      <dgm:spPr/>
    </dgm:pt>
    <dgm:pt modelId="{11009B99-06D0-4FF0-9BFC-9CCAB51FE863}" type="pres">
      <dgm:prSet presAssocID="{86C75B39-0D80-4CF0-ABE5-5B7109D32277}" presName="sibTrans" presStyleLbl="sibTrans1D1" presStyleIdx="3" presStyleCnt="5"/>
      <dgm:spPr/>
    </dgm:pt>
    <dgm:pt modelId="{E5F3EE2C-65AC-4B3F-A164-383584E68E01}" type="pres">
      <dgm:prSet presAssocID="{86C75B39-0D80-4CF0-ABE5-5B7109D32277}" presName="connectorText" presStyleLbl="sibTrans1D1" presStyleIdx="3" presStyleCnt="5"/>
      <dgm:spPr/>
    </dgm:pt>
    <dgm:pt modelId="{F5178371-1227-4B2E-A4D7-737157847728}" type="pres">
      <dgm:prSet presAssocID="{EC3CE5D1-B9C7-420E-AEA8-D4FFCA2A148E}" presName="node" presStyleLbl="node1" presStyleIdx="4" presStyleCnt="6">
        <dgm:presLayoutVars>
          <dgm:bulletEnabled val="1"/>
        </dgm:presLayoutVars>
      </dgm:prSet>
      <dgm:spPr/>
    </dgm:pt>
    <dgm:pt modelId="{D8D41608-44CE-4DF9-B7C9-93076E5EDE17}" type="pres">
      <dgm:prSet presAssocID="{A6F86C6F-552B-462F-B322-EAD4948A6C1C}" presName="sibTrans" presStyleLbl="sibTrans1D1" presStyleIdx="4" presStyleCnt="5"/>
      <dgm:spPr/>
    </dgm:pt>
    <dgm:pt modelId="{9C0C4A5A-7E21-48B8-9803-3ECD592A78A8}" type="pres">
      <dgm:prSet presAssocID="{A6F86C6F-552B-462F-B322-EAD4948A6C1C}" presName="connectorText" presStyleLbl="sibTrans1D1" presStyleIdx="4" presStyleCnt="5"/>
      <dgm:spPr/>
    </dgm:pt>
    <dgm:pt modelId="{23355C66-1AA8-4278-A81D-636B52E6D621}" type="pres">
      <dgm:prSet presAssocID="{4307F696-BEB4-479C-8FC0-2B9DDD1406B6}" presName="node" presStyleLbl="node1" presStyleIdx="5" presStyleCnt="6">
        <dgm:presLayoutVars>
          <dgm:bulletEnabled val="1"/>
        </dgm:presLayoutVars>
      </dgm:prSet>
      <dgm:spPr/>
    </dgm:pt>
  </dgm:ptLst>
  <dgm:cxnLst>
    <dgm:cxn modelId="{FBCEC510-5664-4B39-8C6E-12F914C27578}" type="presOf" srcId="{66A87D32-9BB4-4547-8A32-80AE5BC3F99D}" destId="{47B28E00-74DD-4B06-A9C9-807ED9B8FA2D}" srcOrd="1" destOrd="0" presId="urn:microsoft.com/office/officeart/2016/7/layout/RepeatingBendingProcessNew"/>
    <dgm:cxn modelId="{9539E412-8149-4414-A0D4-A05C386A4AD6}" srcId="{456304FD-55DD-4756-9657-177A8DA6B380}" destId="{5723FD14-637D-4F82-9242-EC76321BFCCA}" srcOrd="0" destOrd="0" parTransId="{FC98CB98-387D-485B-8787-CCFE16240585}" sibTransId="{66A87D32-9BB4-4547-8A32-80AE5BC3F99D}"/>
    <dgm:cxn modelId="{E72EB019-FC12-4FDD-9276-9F00D5477BA7}" type="presOf" srcId="{A6F86C6F-552B-462F-B322-EAD4948A6C1C}" destId="{D8D41608-44CE-4DF9-B7C9-93076E5EDE17}" srcOrd="0" destOrd="0" presId="urn:microsoft.com/office/officeart/2016/7/layout/RepeatingBendingProcessNew"/>
    <dgm:cxn modelId="{7F462B28-5F4C-41E6-A367-ED2E57F2E5EB}" type="presOf" srcId="{4307F696-BEB4-479C-8FC0-2B9DDD1406B6}" destId="{23355C66-1AA8-4278-A81D-636B52E6D621}" srcOrd="0" destOrd="0" presId="urn:microsoft.com/office/officeart/2016/7/layout/RepeatingBendingProcessNew"/>
    <dgm:cxn modelId="{10932A30-DE4E-48F3-9409-58570B8B27B6}" type="presOf" srcId="{4A8F5221-9C8F-42B1-AE0A-3582C124BDD5}" destId="{067AE88F-2BF0-4848-9887-C574E4409A73}" srcOrd="0" destOrd="0" presId="urn:microsoft.com/office/officeart/2016/7/layout/RepeatingBendingProcessNew"/>
    <dgm:cxn modelId="{6A9EDF30-50ED-4827-8633-736821BCA724}" type="presOf" srcId="{5723FD14-637D-4F82-9242-EC76321BFCCA}" destId="{63776A38-548C-438C-9EBB-7CF53C038CFC}" srcOrd="0" destOrd="0" presId="urn:microsoft.com/office/officeart/2016/7/layout/RepeatingBendingProcessNew"/>
    <dgm:cxn modelId="{FBFB725F-A30D-4718-8973-D0CA10BE5F1C}" srcId="{456304FD-55DD-4756-9657-177A8DA6B380}" destId="{3264E75F-A7AD-4293-8A11-22EA8A04AF6E}" srcOrd="3" destOrd="0" parTransId="{3814811F-AA95-45A0-9BAF-E5FA8553C68E}" sibTransId="{86C75B39-0D80-4CF0-ABE5-5B7109D32277}"/>
    <dgm:cxn modelId="{4B2FE165-E112-4512-8CD1-2884B63B8C45}" type="presOf" srcId="{EC3CE5D1-B9C7-420E-AEA8-D4FFCA2A148E}" destId="{F5178371-1227-4B2E-A4D7-737157847728}" srcOrd="0" destOrd="0" presId="urn:microsoft.com/office/officeart/2016/7/layout/RepeatingBendingProcessNew"/>
    <dgm:cxn modelId="{F4FD8066-FA6B-473E-ACE1-1A91B63B3F10}" type="presOf" srcId="{86C75B39-0D80-4CF0-ABE5-5B7109D32277}" destId="{E5F3EE2C-65AC-4B3F-A164-383584E68E01}" srcOrd="1" destOrd="0" presId="urn:microsoft.com/office/officeart/2016/7/layout/RepeatingBendingProcessNew"/>
    <dgm:cxn modelId="{D936F469-0063-4AF4-9699-211F211C2268}" type="presOf" srcId="{E861EEBC-07C4-4AB6-BEFD-BEE92F10DD5B}" destId="{00594908-0227-4A39-A6B3-9CA200D1273A}" srcOrd="0" destOrd="0" presId="urn:microsoft.com/office/officeart/2016/7/layout/RepeatingBendingProcessNew"/>
    <dgm:cxn modelId="{95951A6E-613B-4525-BDF2-7A3E83642FD5}" srcId="{456304FD-55DD-4756-9657-177A8DA6B380}" destId="{EC3CE5D1-B9C7-420E-AEA8-D4FFCA2A148E}" srcOrd="4" destOrd="0" parTransId="{1268FF64-3643-45EA-BEBD-E2793905B8E4}" sibTransId="{A6F86C6F-552B-462F-B322-EAD4948A6C1C}"/>
    <dgm:cxn modelId="{67354377-A75B-4F3B-8DCF-D4FFDB98E2DB}" type="presOf" srcId="{7F81D1DC-4D4C-440D-8B9E-A636B1AB4359}" destId="{F1192E05-9F79-4C72-88F7-DBAD20E356B3}" srcOrd="0" destOrd="0" presId="urn:microsoft.com/office/officeart/2016/7/layout/RepeatingBendingProcessNew"/>
    <dgm:cxn modelId="{EFB92B58-03AF-4DDB-B0E0-A281FF99D9D1}" type="presOf" srcId="{A46720CC-A528-4F9C-AE51-401A94599AA6}" destId="{F2EADF4F-AC1A-416D-B411-EA26EF069155}" srcOrd="0" destOrd="0" presId="urn:microsoft.com/office/officeart/2016/7/layout/RepeatingBendingProcessNew"/>
    <dgm:cxn modelId="{0AB71580-C3E3-4CED-A3C0-A635FFCB8C3F}" srcId="{456304FD-55DD-4756-9657-177A8DA6B380}" destId="{7F81D1DC-4D4C-440D-8B9E-A636B1AB4359}" srcOrd="1" destOrd="0" parTransId="{41C94E2B-DFBD-4FAD-96D1-C0B2F7FBCE0C}" sibTransId="{E861EEBC-07C4-4AB6-BEFD-BEE92F10DD5B}"/>
    <dgm:cxn modelId="{B91CB780-D478-4C4A-9951-E6B55A8D7B9C}" type="presOf" srcId="{456304FD-55DD-4756-9657-177A8DA6B380}" destId="{EF05AF35-A237-48B7-8AD7-4E734A8B764A}" srcOrd="0" destOrd="0" presId="urn:microsoft.com/office/officeart/2016/7/layout/RepeatingBendingProcessNew"/>
    <dgm:cxn modelId="{5D800AB2-7ECE-420B-B88A-E5C751E5E25F}" type="presOf" srcId="{4A8F5221-9C8F-42B1-AE0A-3582C124BDD5}" destId="{57CD1346-32B8-4A77-8D2C-266842F5B68D}" srcOrd="1" destOrd="0" presId="urn:microsoft.com/office/officeart/2016/7/layout/RepeatingBendingProcessNew"/>
    <dgm:cxn modelId="{06B316C9-073C-4A4B-B55C-DCB42C117D5B}" srcId="{456304FD-55DD-4756-9657-177A8DA6B380}" destId="{4307F696-BEB4-479C-8FC0-2B9DDD1406B6}" srcOrd="5" destOrd="0" parTransId="{9EFB3D74-D680-41E9-B5C3-63C0EDE068C0}" sibTransId="{DDAF9E21-D3A9-4B88-897F-5A7BED8182DF}"/>
    <dgm:cxn modelId="{0AF637D1-D7B5-4C21-8D3B-7A0184ED62B1}" srcId="{456304FD-55DD-4756-9657-177A8DA6B380}" destId="{A46720CC-A528-4F9C-AE51-401A94599AA6}" srcOrd="2" destOrd="0" parTransId="{870B301A-1752-4BF8-83F6-DE28B4F09465}" sibTransId="{4A8F5221-9C8F-42B1-AE0A-3582C124BDD5}"/>
    <dgm:cxn modelId="{79D617D6-A970-471D-BC8D-93558724ED34}" type="presOf" srcId="{86C75B39-0D80-4CF0-ABE5-5B7109D32277}" destId="{11009B99-06D0-4FF0-9BFC-9CCAB51FE863}" srcOrd="0" destOrd="0" presId="urn:microsoft.com/office/officeart/2016/7/layout/RepeatingBendingProcessNew"/>
    <dgm:cxn modelId="{045B30DE-6E84-49D5-BC25-DEB81C0C61B3}" type="presOf" srcId="{A6F86C6F-552B-462F-B322-EAD4948A6C1C}" destId="{9C0C4A5A-7E21-48B8-9803-3ECD592A78A8}" srcOrd="1" destOrd="0" presId="urn:microsoft.com/office/officeart/2016/7/layout/RepeatingBendingProcessNew"/>
    <dgm:cxn modelId="{1262EEE0-A7D9-431D-B3F2-5845F798FECF}" type="presOf" srcId="{E861EEBC-07C4-4AB6-BEFD-BEE92F10DD5B}" destId="{EAAB65F6-790B-44F9-B4F4-11F37097E32D}" srcOrd="1" destOrd="0" presId="urn:microsoft.com/office/officeart/2016/7/layout/RepeatingBendingProcessNew"/>
    <dgm:cxn modelId="{73BD8DE5-1554-4E2A-A217-04EF2D859495}" type="presOf" srcId="{66A87D32-9BB4-4547-8A32-80AE5BC3F99D}" destId="{5302DDBF-5511-4A80-86A6-642F19CFBA0D}" srcOrd="0" destOrd="0" presId="urn:microsoft.com/office/officeart/2016/7/layout/RepeatingBendingProcessNew"/>
    <dgm:cxn modelId="{E85B9EEA-118B-4419-BAD7-2E7A9634DA16}" type="presOf" srcId="{3264E75F-A7AD-4293-8A11-22EA8A04AF6E}" destId="{0C3086BD-65FE-4E8B-9201-8003430BA985}" srcOrd="0" destOrd="0" presId="urn:microsoft.com/office/officeart/2016/7/layout/RepeatingBendingProcessNew"/>
    <dgm:cxn modelId="{23E35EE1-6651-4EE6-AB0D-5537F9054EC4}" type="presParOf" srcId="{EF05AF35-A237-48B7-8AD7-4E734A8B764A}" destId="{63776A38-548C-438C-9EBB-7CF53C038CFC}" srcOrd="0" destOrd="0" presId="urn:microsoft.com/office/officeart/2016/7/layout/RepeatingBendingProcessNew"/>
    <dgm:cxn modelId="{F483CAB6-4D2F-4C16-8FDE-2091EF9CB544}" type="presParOf" srcId="{EF05AF35-A237-48B7-8AD7-4E734A8B764A}" destId="{5302DDBF-5511-4A80-86A6-642F19CFBA0D}" srcOrd="1" destOrd="0" presId="urn:microsoft.com/office/officeart/2016/7/layout/RepeatingBendingProcessNew"/>
    <dgm:cxn modelId="{1AB0A8D3-5056-492A-ACF7-9E30BD300B2E}" type="presParOf" srcId="{5302DDBF-5511-4A80-86A6-642F19CFBA0D}" destId="{47B28E00-74DD-4B06-A9C9-807ED9B8FA2D}" srcOrd="0" destOrd="0" presId="urn:microsoft.com/office/officeart/2016/7/layout/RepeatingBendingProcessNew"/>
    <dgm:cxn modelId="{63F73295-61AE-4AF9-B2E1-D0950B9ABBF6}" type="presParOf" srcId="{EF05AF35-A237-48B7-8AD7-4E734A8B764A}" destId="{F1192E05-9F79-4C72-88F7-DBAD20E356B3}" srcOrd="2" destOrd="0" presId="urn:microsoft.com/office/officeart/2016/7/layout/RepeatingBendingProcessNew"/>
    <dgm:cxn modelId="{6FBD64BA-0DD9-4A15-B2D0-43082C66916A}" type="presParOf" srcId="{EF05AF35-A237-48B7-8AD7-4E734A8B764A}" destId="{00594908-0227-4A39-A6B3-9CA200D1273A}" srcOrd="3" destOrd="0" presId="urn:microsoft.com/office/officeart/2016/7/layout/RepeatingBendingProcessNew"/>
    <dgm:cxn modelId="{6611FD5B-4E53-4324-A398-212CEBA089C5}" type="presParOf" srcId="{00594908-0227-4A39-A6B3-9CA200D1273A}" destId="{EAAB65F6-790B-44F9-B4F4-11F37097E32D}" srcOrd="0" destOrd="0" presId="urn:microsoft.com/office/officeart/2016/7/layout/RepeatingBendingProcessNew"/>
    <dgm:cxn modelId="{F916B50C-4C5D-4A13-809E-FDEA5B0867AB}" type="presParOf" srcId="{EF05AF35-A237-48B7-8AD7-4E734A8B764A}" destId="{F2EADF4F-AC1A-416D-B411-EA26EF069155}" srcOrd="4" destOrd="0" presId="urn:microsoft.com/office/officeart/2016/7/layout/RepeatingBendingProcessNew"/>
    <dgm:cxn modelId="{446C2A88-AF03-4DE7-8E25-8E9A24EEA93C}" type="presParOf" srcId="{EF05AF35-A237-48B7-8AD7-4E734A8B764A}" destId="{067AE88F-2BF0-4848-9887-C574E4409A73}" srcOrd="5" destOrd="0" presId="urn:microsoft.com/office/officeart/2016/7/layout/RepeatingBendingProcessNew"/>
    <dgm:cxn modelId="{AB0B188E-0FA9-4343-9090-945CDC052A4C}" type="presParOf" srcId="{067AE88F-2BF0-4848-9887-C574E4409A73}" destId="{57CD1346-32B8-4A77-8D2C-266842F5B68D}" srcOrd="0" destOrd="0" presId="urn:microsoft.com/office/officeart/2016/7/layout/RepeatingBendingProcessNew"/>
    <dgm:cxn modelId="{BCEBED1F-8423-4CD2-962F-DCFA12639025}" type="presParOf" srcId="{EF05AF35-A237-48B7-8AD7-4E734A8B764A}" destId="{0C3086BD-65FE-4E8B-9201-8003430BA985}" srcOrd="6" destOrd="0" presId="urn:microsoft.com/office/officeart/2016/7/layout/RepeatingBendingProcessNew"/>
    <dgm:cxn modelId="{CB16639A-7298-4F2B-A2A4-4F3C538BCECE}" type="presParOf" srcId="{EF05AF35-A237-48B7-8AD7-4E734A8B764A}" destId="{11009B99-06D0-4FF0-9BFC-9CCAB51FE863}" srcOrd="7" destOrd="0" presId="urn:microsoft.com/office/officeart/2016/7/layout/RepeatingBendingProcessNew"/>
    <dgm:cxn modelId="{7269005D-57AE-475C-9B4D-E0C987C55F58}" type="presParOf" srcId="{11009B99-06D0-4FF0-9BFC-9CCAB51FE863}" destId="{E5F3EE2C-65AC-4B3F-A164-383584E68E01}" srcOrd="0" destOrd="0" presId="urn:microsoft.com/office/officeart/2016/7/layout/RepeatingBendingProcessNew"/>
    <dgm:cxn modelId="{75CCC7EC-706B-4C0B-8F38-4FC325C01789}" type="presParOf" srcId="{EF05AF35-A237-48B7-8AD7-4E734A8B764A}" destId="{F5178371-1227-4B2E-A4D7-737157847728}" srcOrd="8" destOrd="0" presId="urn:microsoft.com/office/officeart/2016/7/layout/RepeatingBendingProcessNew"/>
    <dgm:cxn modelId="{449EFDC0-5AE4-453E-8032-997AA03B9E03}" type="presParOf" srcId="{EF05AF35-A237-48B7-8AD7-4E734A8B764A}" destId="{D8D41608-44CE-4DF9-B7C9-93076E5EDE17}" srcOrd="9" destOrd="0" presId="urn:microsoft.com/office/officeart/2016/7/layout/RepeatingBendingProcessNew"/>
    <dgm:cxn modelId="{275D5B7F-93CB-4E84-A036-E74A183A2641}" type="presParOf" srcId="{D8D41608-44CE-4DF9-B7C9-93076E5EDE17}" destId="{9C0C4A5A-7E21-48B8-9803-3ECD592A78A8}" srcOrd="0" destOrd="0" presId="urn:microsoft.com/office/officeart/2016/7/layout/RepeatingBendingProcessNew"/>
    <dgm:cxn modelId="{30CA6D1E-0981-49FD-AFD5-0E28DE97D7F6}" type="presParOf" srcId="{EF05AF35-A237-48B7-8AD7-4E734A8B764A}" destId="{23355C66-1AA8-4278-A81D-636B52E6D62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F40E75-5109-4FC3-ABF9-87A41285681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70C23D6-DBDE-43B4-85EC-08AAB95F5E0D}">
      <dgm:prSet/>
      <dgm:spPr/>
      <dgm:t>
        <a:bodyPr/>
        <a:lstStyle/>
        <a:p>
          <a:r>
            <a:rPr lang="en-IN"/>
            <a:t>Herzberg’s Two-Factor Theory</a:t>
          </a:r>
          <a:endParaRPr lang="en-US"/>
        </a:p>
      </dgm:t>
    </dgm:pt>
    <dgm:pt modelId="{393E3EE8-C783-4123-85CD-CBA411A4F2F5}" type="parTrans" cxnId="{24F95EBC-5CF5-42C6-830D-70F8D129F739}">
      <dgm:prSet/>
      <dgm:spPr/>
      <dgm:t>
        <a:bodyPr/>
        <a:lstStyle/>
        <a:p>
          <a:endParaRPr lang="en-US"/>
        </a:p>
      </dgm:t>
    </dgm:pt>
    <dgm:pt modelId="{6988D57C-F99B-4A3A-8146-D2132DDD29F1}" type="sibTrans" cxnId="{24F95EBC-5CF5-42C6-830D-70F8D129F739}">
      <dgm:prSet/>
      <dgm:spPr/>
      <dgm:t>
        <a:bodyPr/>
        <a:lstStyle/>
        <a:p>
          <a:endParaRPr lang="en-US"/>
        </a:p>
      </dgm:t>
    </dgm:pt>
    <dgm:pt modelId="{F464F636-5CF3-4A2D-9B68-62BED7C25383}">
      <dgm:prSet/>
      <dgm:spPr/>
      <dgm:t>
        <a:bodyPr/>
        <a:lstStyle/>
        <a:p>
          <a:r>
            <a:rPr lang="en-IN"/>
            <a:t>Hygiene factors: pay, conditions, policies</a:t>
          </a:r>
          <a:endParaRPr lang="en-US"/>
        </a:p>
      </dgm:t>
    </dgm:pt>
    <dgm:pt modelId="{FE45658E-AB05-4F78-91B5-833C50BEDE62}" type="parTrans" cxnId="{4DAFF451-B5B0-4184-9386-141D007C34F7}">
      <dgm:prSet/>
      <dgm:spPr/>
      <dgm:t>
        <a:bodyPr/>
        <a:lstStyle/>
        <a:p>
          <a:endParaRPr lang="en-US"/>
        </a:p>
      </dgm:t>
    </dgm:pt>
    <dgm:pt modelId="{9493862C-3430-4651-862E-4B90DE77B929}" type="sibTrans" cxnId="{4DAFF451-B5B0-4184-9386-141D007C34F7}">
      <dgm:prSet/>
      <dgm:spPr/>
      <dgm:t>
        <a:bodyPr/>
        <a:lstStyle/>
        <a:p>
          <a:endParaRPr lang="en-US"/>
        </a:p>
      </dgm:t>
    </dgm:pt>
    <dgm:pt modelId="{6833B889-E18C-4797-8867-EDBF1E40DD04}">
      <dgm:prSet/>
      <dgm:spPr/>
      <dgm:t>
        <a:bodyPr/>
        <a:lstStyle/>
        <a:p>
          <a:r>
            <a:rPr lang="en-IN"/>
            <a:t>Motivators: recognition, growth</a:t>
          </a:r>
          <a:endParaRPr lang="en-US"/>
        </a:p>
      </dgm:t>
    </dgm:pt>
    <dgm:pt modelId="{3427F47C-3A2D-449A-92B6-D9A945E16364}" type="parTrans" cxnId="{E7674CF6-3DAC-4DCF-ABEC-FDF217FFD459}">
      <dgm:prSet/>
      <dgm:spPr/>
      <dgm:t>
        <a:bodyPr/>
        <a:lstStyle/>
        <a:p>
          <a:endParaRPr lang="en-US"/>
        </a:p>
      </dgm:t>
    </dgm:pt>
    <dgm:pt modelId="{78E740A7-1CB5-4F8E-8076-02E819CE65C4}" type="sibTrans" cxnId="{E7674CF6-3DAC-4DCF-ABEC-FDF217FFD459}">
      <dgm:prSet/>
      <dgm:spPr/>
      <dgm:t>
        <a:bodyPr/>
        <a:lstStyle/>
        <a:p>
          <a:endParaRPr lang="en-US"/>
        </a:p>
      </dgm:t>
    </dgm:pt>
    <dgm:pt modelId="{94304715-B759-4BCF-9F15-2528A29F592F}">
      <dgm:prSet/>
      <dgm:spPr/>
      <dgm:t>
        <a:bodyPr/>
        <a:lstStyle/>
        <a:p>
          <a:r>
            <a:rPr lang="en-IN"/>
            <a:t>Poor hygiene → dissatisfaction</a:t>
          </a:r>
          <a:endParaRPr lang="en-US"/>
        </a:p>
      </dgm:t>
    </dgm:pt>
    <dgm:pt modelId="{7C260DA7-9A6B-4634-8703-04D29E8012CE}" type="parTrans" cxnId="{A3FF20BC-B166-4136-8B1F-69438DDE5BD5}">
      <dgm:prSet/>
      <dgm:spPr/>
      <dgm:t>
        <a:bodyPr/>
        <a:lstStyle/>
        <a:p>
          <a:endParaRPr lang="en-US"/>
        </a:p>
      </dgm:t>
    </dgm:pt>
    <dgm:pt modelId="{125115B9-0DBA-4FCC-8058-E5528D6F1D55}" type="sibTrans" cxnId="{A3FF20BC-B166-4136-8B1F-69438DDE5BD5}">
      <dgm:prSet/>
      <dgm:spPr/>
      <dgm:t>
        <a:bodyPr/>
        <a:lstStyle/>
        <a:p>
          <a:endParaRPr lang="en-US"/>
        </a:p>
      </dgm:t>
    </dgm:pt>
    <dgm:pt modelId="{BCDC9AD2-9E40-4BE4-B94A-F359F28F45DC}">
      <dgm:prSet/>
      <dgm:spPr/>
      <dgm:t>
        <a:bodyPr/>
        <a:lstStyle/>
        <a:p>
          <a:r>
            <a:rPr lang="en-IN"/>
            <a:t>Lack of motivators → low engagement</a:t>
          </a:r>
          <a:endParaRPr lang="en-US"/>
        </a:p>
      </dgm:t>
    </dgm:pt>
    <dgm:pt modelId="{ABA8301A-33A7-447B-9DC7-E43F203C6117}" type="parTrans" cxnId="{31933E8D-6A1A-4968-A15E-254DF024B87A}">
      <dgm:prSet/>
      <dgm:spPr/>
      <dgm:t>
        <a:bodyPr/>
        <a:lstStyle/>
        <a:p>
          <a:endParaRPr lang="en-US"/>
        </a:p>
      </dgm:t>
    </dgm:pt>
    <dgm:pt modelId="{1EB2BAFE-D265-47D2-BB71-923A4A48DE91}" type="sibTrans" cxnId="{31933E8D-6A1A-4968-A15E-254DF024B87A}">
      <dgm:prSet/>
      <dgm:spPr/>
      <dgm:t>
        <a:bodyPr/>
        <a:lstStyle/>
        <a:p>
          <a:endParaRPr lang="en-US"/>
        </a:p>
      </dgm:t>
    </dgm:pt>
    <dgm:pt modelId="{D4048A77-460E-4E81-BEA0-F4F88E6459D7}">
      <dgm:prSet/>
      <dgm:spPr/>
      <dgm:t>
        <a:bodyPr/>
        <a:lstStyle/>
        <a:p>
          <a:r>
            <a:rPr lang="en-IN"/>
            <a:t>Healthcare satisfaction influenced by work conditions (Zhao et al., 2025)</a:t>
          </a:r>
          <a:endParaRPr lang="en-US"/>
        </a:p>
      </dgm:t>
    </dgm:pt>
    <dgm:pt modelId="{052C5ABB-7635-4D43-A869-92D2476045B3}" type="parTrans" cxnId="{A8C6F7A0-7058-485A-B8C4-6E4943F4CA07}">
      <dgm:prSet/>
      <dgm:spPr/>
      <dgm:t>
        <a:bodyPr/>
        <a:lstStyle/>
        <a:p>
          <a:endParaRPr lang="en-US"/>
        </a:p>
      </dgm:t>
    </dgm:pt>
    <dgm:pt modelId="{63745AE8-136D-4B3B-A271-0C6B32228A52}" type="sibTrans" cxnId="{A8C6F7A0-7058-485A-B8C4-6E4943F4CA07}">
      <dgm:prSet/>
      <dgm:spPr/>
      <dgm:t>
        <a:bodyPr/>
        <a:lstStyle/>
        <a:p>
          <a:endParaRPr lang="en-US"/>
        </a:p>
      </dgm:t>
    </dgm:pt>
    <dgm:pt modelId="{EB8853FF-11F8-4F9B-8091-20D55E5BDEBA}" type="pres">
      <dgm:prSet presAssocID="{E1F40E75-5109-4FC3-ABF9-87A412856818}" presName="Name0" presStyleCnt="0">
        <dgm:presLayoutVars>
          <dgm:dir/>
          <dgm:resizeHandles val="exact"/>
        </dgm:presLayoutVars>
      </dgm:prSet>
      <dgm:spPr/>
    </dgm:pt>
    <dgm:pt modelId="{24593F20-C44C-4124-B69E-7728D03E69F5}" type="pres">
      <dgm:prSet presAssocID="{270C23D6-DBDE-43B4-85EC-08AAB95F5E0D}" presName="node" presStyleLbl="node1" presStyleIdx="0" presStyleCnt="6">
        <dgm:presLayoutVars>
          <dgm:bulletEnabled val="1"/>
        </dgm:presLayoutVars>
      </dgm:prSet>
      <dgm:spPr/>
    </dgm:pt>
    <dgm:pt modelId="{4CC45028-D8A3-4EF5-B420-172352478A7D}" type="pres">
      <dgm:prSet presAssocID="{6988D57C-F99B-4A3A-8146-D2132DDD29F1}" presName="sibTrans" presStyleLbl="sibTrans1D1" presStyleIdx="0" presStyleCnt="5"/>
      <dgm:spPr/>
    </dgm:pt>
    <dgm:pt modelId="{A7D46C1E-281E-4C87-BCE0-C62EA3E28A0E}" type="pres">
      <dgm:prSet presAssocID="{6988D57C-F99B-4A3A-8146-D2132DDD29F1}" presName="connectorText" presStyleLbl="sibTrans1D1" presStyleIdx="0" presStyleCnt="5"/>
      <dgm:spPr/>
    </dgm:pt>
    <dgm:pt modelId="{2968C32A-8F0F-4C36-A71C-D86338347DF8}" type="pres">
      <dgm:prSet presAssocID="{F464F636-5CF3-4A2D-9B68-62BED7C25383}" presName="node" presStyleLbl="node1" presStyleIdx="1" presStyleCnt="6">
        <dgm:presLayoutVars>
          <dgm:bulletEnabled val="1"/>
        </dgm:presLayoutVars>
      </dgm:prSet>
      <dgm:spPr/>
    </dgm:pt>
    <dgm:pt modelId="{1A428103-228D-438F-BD08-47D3E1EC770C}" type="pres">
      <dgm:prSet presAssocID="{9493862C-3430-4651-862E-4B90DE77B929}" presName="sibTrans" presStyleLbl="sibTrans1D1" presStyleIdx="1" presStyleCnt="5"/>
      <dgm:spPr/>
    </dgm:pt>
    <dgm:pt modelId="{DAC8870F-DAF1-4E29-8745-A9A3433C76BE}" type="pres">
      <dgm:prSet presAssocID="{9493862C-3430-4651-862E-4B90DE77B929}" presName="connectorText" presStyleLbl="sibTrans1D1" presStyleIdx="1" presStyleCnt="5"/>
      <dgm:spPr/>
    </dgm:pt>
    <dgm:pt modelId="{097CF16C-F72A-459F-9021-C83DC4A40393}" type="pres">
      <dgm:prSet presAssocID="{6833B889-E18C-4797-8867-EDBF1E40DD04}" presName="node" presStyleLbl="node1" presStyleIdx="2" presStyleCnt="6">
        <dgm:presLayoutVars>
          <dgm:bulletEnabled val="1"/>
        </dgm:presLayoutVars>
      </dgm:prSet>
      <dgm:spPr/>
    </dgm:pt>
    <dgm:pt modelId="{AF895EBF-A999-4FD3-AD84-5B0399380313}" type="pres">
      <dgm:prSet presAssocID="{78E740A7-1CB5-4F8E-8076-02E819CE65C4}" presName="sibTrans" presStyleLbl="sibTrans1D1" presStyleIdx="2" presStyleCnt="5"/>
      <dgm:spPr/>
    </dgm:pt>
    <dgm:pt modelId="{606EE3F4-B638-4A7C-8DB2-560A67A97F96}" type="pres">
      <dgm:prSet presAssocID="{78E740A7-1CB5-4F8E-8076-02E819CE65C4}" presName="connectorText" presStyleLbl="sibTrans1D1" presStyleIdx="2" presStyleCnt="5"/>
      <dgm:spPr/>
    </dgm:pt>
    <dgm:pt modelId="{8C195F5B-A279-4121-8084-6DF46E9ADBEF}" type="pres">
      <dgm:prSet presAssocID="{94304715-B759-4BCF-9F15-2528A29F592F}" presName="node" presStyleLbl="node1" presStyleIdx="3" presStyleCnt="6">
        <dgm:presLayoutVars>
          <dgm:bulletEnabled val="1"/>
        </dgm:presLayoutVars>
      </dgm:prSet>
      <dgm:spPr/>
    </dgm:pt>
    <dgm:pt modelId="{C4F7D4BF-9B12-4A75-8A3D-1FD2CD5DF0B4}" type="pres">
      <dgm:prSet presAssocID="{125115B9-0DBA-4FCC-8058-E5528D6F1D55}" presName="sibTrans" presStyleLbl="sibTrans1D1" presStyleIdx="3" presStyleCnt="5"/>
      <dgm:spPr/>
    </dgm:pt>
    <dgm:pt modelId="{3A202530-9118-453D-9935-118274E950CF}" type="pres">
      <dgm:prSet presAssocID="{125115B9-0DBA-4FCC-8058-E5528D6F1D55}" presName="connectorText" presStyleLbl="sibTrans1D1" presStyleIdx="3" presStyleCnt="5"/>
      <dgm:spPr/>
    </dgm:pt>
    <dgm:pt modelId="{0D5E6DFB-F07F-4236-9609-9A90E97DF232}" type="pres">
      <dgm:prSet presAssocID="{BCDC9AD2-9E40-4BE4-B94A-F359F28F45DC}" presName="node" presStyleLbl="node1" presStyleIdx="4" presStyleCnt="6">
        <dgm:presLayoutVars>
          <dgm:bulletEnabled val="1"/>
        </dgm:presLayoutVars>
      </dgm:prSet>
      <dgm:spPr/>
    </dgm:pt>
    <dgm:pt modelId="{3BF1F714-62CB-4158-9ACA-4A7724B54B30}" type="pres">
      <dgm:prSet presAssocID="{1EB2BAFE-D265-47D2-BB71-923A4A48DE91}" presName="sibTrans" presStyleLbl="sibTrans1D1" presStyleIdx="4" presStyleCnt="5"/>
      <dgm:spPr/>
    </dgm:pt>
    <dgm:pt modelId="{F627363B-EFA9-4B1A-8AF9-199E09012216}" type="pres">
      <dgm:prSet presAssocID="{1EB2BAFE-D265-47D2-BB71-923A4A48DE91}" presName="connectorText" presStyleLbl="sibTrans1D1" presStyleIdx="4" presStyleCnt="5"/>
      <dgm:spPr/>
    </dgm:pt>
    <dgm:pt modelId="{9AFC27BC-EC50-48B1-91D3-BDBF33CEB54D}" type="pres">
      <dgm:prSet presAssocID="{D4048A77-460E-4E81-BEA0-F4F88E6459D7}" presName="node" presStyleLbl="node1" presStyleIdx="5" presStyleCnt="6">
        <dgm:presLayoutVars>
          <dgm:bulletEnabled val="1"/>
        </dgm:presLayoutVars>
      </dgm:prSet>
      <dgm:spPr/>
    </dgm:pt>
  </dgm:ptLst>
  <dgm:cxnLst>
    <dgm:cxn modelId="{E251C721-8839-4FCC-A16D-85A7882A7E0D}" type="presOf" srcId="{94304715-B759-4BCF-9F15-2528A29F592F}" destId="{8C195F5B-A279-4121-8084-6DF46E9ADBEF}" srcOrd="0" destOrd="0" presId="urn:microsoft.com/office/officeart/2016/7/layout/RepeatingBendingProcessNew"/>
    <dgm:cxn modelId="{A7FAED23-66A7-4EC9-91AB-98AC3FF7EDCE}" type="presOf" srcId="{9493862C-3430-4651-862E-4B90DE77B929}" destId="{1A428103-228D-438F-BD08-47D3E1EC770C}" srcOrd="0" destOrd="0" presId="urn:microsoft.com/office/officeart/2016/7/layout/RepeatingBendingProcessNew"/>
    <dgm:cxn modelId="{20FC6038-9AB1-4C78-A934-4F4BB1009DB8}" type="presOf" srcId="{270C23D6-DBDE-43B4-85EC-08AAB95F5E0D}" destId="{24593F20-C44C-4124-B69E-7728D03E69F5}" srcOrd="0" destOrd="0" presId="urn:microsoft.com/office/officeart/2016/7/layout/RepeatingBendingProcessNew"/>
    <dgm:cxn modelId="{00AA1D43-0843-4244-A869-97C524AD90B9}" type="presOf" srcId="{1EB2BAFE-D265-47D2-BB71-923A4A48DE91}" destId="{3BF1F714-62CB-4158-9ACA-4A7724B54B30}" srcOrd="0" destOrd="0" presId="urn:microsoft.com/office/officeart/2016/7/layout/RepeatingBendingProcessNew"/>
    <dgm:cxn modelId="{A1BDA765-9792-44DB-A2CA-90E88B3B315F}" type="presOf" srcId="{125115B9-0DBA-4FCC-8058-E5528D6F1D55}" destId="{3A202530-9118-453D-9935-118274E950CF}" srcOrd="1" destOrd="0" presId="urn:microsoft.com/office/officeart/2016/7/layout/RepeatingBendingProcessNew"/>
    <dgm:cxn modelId="{8AA76D67-9C3A-4FE3-A767-8A3C462F626E}" type="presOf" srcId="{6988D57C-F99B-4A3A-8146-D2132DDD29F1}" destId="{4CC45028-D8A3-4EF5-B420-172352478A7D}" srcOrd="0" destOrd="0" presId="urn:microsoft.com/office/officeart/2016/7/layout/RepeatingBendingProcessNew"/>
    <dgm:cxn modelId="{F8D14E6D-1D94-421B-B395-B53A71A520FD}" type="presOf" srcId="{1EB2BAFE-D265-47D2-BB71-923A4A48DE91}" destId="{F627363B-EFA9-4B1A-8AF9-199E09012216}" srcOrd="1" destOrd="0" presId="urn:microsoft.com/office/officeart/2016/7/layout/RepeatingBendingProcessNew"/>
    <dgm:cxn modelId="{4DAFF451-B5B0-4184-9386-141D007C34F7}" srcId="{E1F40E75-5109-4FC3-ABF9-87A412856818}" destId="{F464F636-5CF3-4A2D-9B68-62BED7C25383}" srcOrd="1" destOrd="0" parTransId="{FE45658E-AB05-4F78-91B5-833C50BEDE62}" sibTransId="{9493862C-3430-4651-862E-4B90DE77B929}"/>
    <dgm:cxn modelId="{31933E8D-6A1A-4968-A15E-254DF024B87A}" srcId="{E1F40E75-5109-4FC3-ABF9-87A412856818}" destId="{BCDC9AD2-9E40-4BE4-B94A-F359F28F45DC}" srcOrd="4" destOrd="0" parTransId="{ABA8301A-33A7-447B-9DC7-E43F203C6117}" sibTransId="{1EB2BAFE-D265-47D2-BB71-923A4A48DE91}"/>
    <dgm:cxn modelId="{83786499-52A3-4F51-9C99-6B361A788370}" type="presOf" srcId="{78E740A7-1CB5-4F8E-8076-02E819CE65C4}" destId="{AF895EBF-A999-4FD3-AD84-5B0399380313}" srcOrd="0" destOrd="0" presId="urn:microsoft.com/office/officeart/2016/7/layout/RepeatingBendingProcessNew"/>
    <dgm:cxn modelId="{CC16959C-34C3-4222-982E-6D6590650C2D}" type="presOf" srcId="{9493862C-3430-4651-862E-4B90DE77B929}" destId="{DAC8870F-DAF1-4E29-8745-A9A3433C76BE}" srcOrd="1" destOrd="0" presId="urn:microsoft.com/office/officeart/2016/7/layout/RepeatingBendingProcessNew"/>
    <dgm:cxn modelId="{754CDC9D-F1E0-4BD3-806F-101E064DE87D}" type="presOf" srcId="{F464F636-5CF3-4A2D-9B68-62BED7C25383}" destId="{2968C32A-8F0F-4C36-A71C-D86338347DF8}" srcOrd="0" destOrd="0" presId="urn:microsoft.com/office/officeart/2016/7/layout/RepeatingBendingProcessNew"/>
    <dgm:cxn modelId="{A8C6F7A0-7058-485A-B8C4-6E4943F4CA07}" srcId="{E1F40E75-5109-4FC3-ABF9-87A412856818}" destId="{D4048A77-460E-4E81-BEA0-F4F88E6459D7}" srcOrd="5" destOrd="0" parTransId="{052C5ABB-7635-4D43-A869-92D2476045B3}" sibTransId="{63745AE8-136D-4B3B-A271-0C6B32228A52}"/>
    <dgm:cxn modelId="{F2B1DDA1-F73B-4F7A-810E-A650B9F51E90}" type="presOf" srcId="{BCDC9AD2-9E40-4BE4-B94A-F359F28F45DC}" destId="{0D5E6DFB-F07F-4236-9609-9A90E97DF232}" srcOrd="0" destOrd="0" presId="urn:microsoft.com/office/officeart/2016/7/layout/RepeatingBendingProcessNew"/>
    <dgm:cxn modelId="{D79D2AB1-A09D-4717-8E2F-976121BED8D1}" type="presOf" srcId="{78E740A7-1CB5-4F8E-8076-02E819CE65C4}" destId="{606EE3F4-B638-4A7C-8DB2-560A67A97F96}" srcOrd="1" destOrd="0" presId="urn:microsoft.com/office/officeart/2016/7/layout/RepeatingBendingProcessNew"/>
    <dgm:cxn modelId="{866592B6-42A4-4A94-A094-190A86B24E38}" type="presOf" srcId="{D4048A77-460E-4E81-BEA0-F4F88E6459D7}" destId="{9AFC27BC-EC50-48B1-91D3-BDBF33CEB54D}" srcOrd="0" destOrd="0" presId="urn:microsoft.com/office/officeart/2016/7/layout/RepeatingBendingProcessNew"/>
    <dgm:cxn modelId="{A3FF20BC-B166-4136-8B1F-69438DDE5BD5}" srcId="{E1F40E75-5109-4FC3-ABF9-87A412856818}" destId="{94304715-B759-4BCF-9F15-2528A29F592F}" srcOrd="3" destOrd="0" parTransId="{7C260DA7-9A6B-4634-8703-04D29E8012CE}" sibTransId="{125115B9-0DBA-4FCC-8058-E5528D6F1D55}"/>
    <dgm:cxn modelId="{24F95EBC-5CF5-42C6-830D-70F8D129F739}" srcId="{E1F40E75-5109-4FC3-ABF9-87A412856818}" destId="{270C23D6-DBDE-43B4-85EC-08AAB95F5E0D}" srcOrd="0" destOrd="0" parTransId="{393E3EE8-C783-4123-85CD-CBA411A4F2F5}" sibTransId="{6988D57C-F99B-4A3A-8146-D2132DDD29F1}"/>
    <dgm:cxn modelId="{60CACDC0-68EA-47D1-B065-C115B4ED4AB4}" type="presOf" srcId="{E1F40E75-5109-4FC3-ABF9-87A412856818}" destId="{EB8853FF-11F8-4F9B-8091-20D55E5BDEBA}" srcOrd="0" destOrd="0" presId="urn:microsoft.com/office/officeart/2016/7/layout/RepeatingBendingProcessNew"/>
    <dgm:cxn modelId="{9CBC8DCC-C42F-429E-B1D3-0F2EC9B1C021}" type="presOf" srcId="{6988D57C-F99B-4A3A-8146-D2132DDD29F1}" destId="{A7D46C1E-281E-4C87-BCE0-C62EA3E28A0E}" srcOrd="1" destOrd="0" presId="urn:microsoft.com/office/officeart/2016/7/layout/RepeatingBendingProcessNew"/>
    <dgm:cxn modelId="{955FF2CD-2133-43AE-AD41-3DAD59B5BA96}" type="presOf" srcId="{125115B9-0DBA-4FCC-8058-E5528D6F1D55}" destId="{C4F7D4BF-9B12-4A75-8A3D-1FD2CD5DF0B4}" srcOrd="0" destOrd="0" presId="urn:microsoft.com/office/officeart/2016/7/layout/RepeatingBendingProcessNew"/>
    <dgm:cxn modelId="{769328D5-0C60-4596-AC62-FA96048B98E7}" type="presOf" srcId="{6833B889-E18C-4797-8867-EDBF1E40DD04}" destId="{097CF16C-F72A-459F-9021-C83DC4A40393}" srcOrd="0" destOrd="0" presId="urn:microsoft.com/office/officeart/2016/7/layout/RepeatingBendingProcessNew"/>
    <dgm:cxn modelId="{E7674CF6-3DAC-4DCF-ABEC-FDF217FFD459}" srcId="{E1F40E75-5109-4FC3-ABF9-87A412856818}" destId="{6833B889-E18C-4797-8867-EDBF1E40DD04}" srcOrd="2" destOrd="0" parTransId="{3427F47C-3A2D-449A-92B6-D9A945E16364}" sibTransId="{78E740A7-1CB5-4F8E-8076-02E819CE65C4}"/>
    <dgm:cxn modelId="{57B4A1E7-B192-4E04-AFB7-76967A274087}" type="presParOf" srcId="{EB8853FF-11F8-4F9B-8091-20D55E5BDEBA}" destId="{24593F20-C44C-4124-B69E-7728D03E69F5}" srcOrd="0" destOrd="0" presId="urn:microsoft.com/office/officeart/2016/7/layout/RepeatingBendingProcessNew"/>
    <dgm:cxn modelId="{7A573715-2895-445C-8A69-9A518A5FDEEE}" type="presParOf" srcId="{EB8853FF-11F8-4F9B-8091-20D55E5BDEBA}" destId="{4CC45028-D8A3-4EF5-B420-172352478A7D}" srcOrd="1" destOrd="0" presId="urn:microsoft.com/office/officeart/2016/7/layout/RepeatingBendingProcessNew"/>
    <dgm:cxn modelId="{27978F8E-0F60-470B-B8BE-2755841F82AB}" type="presParOf" srcId="{4CC45028-D8A3-4EF5-B420-172352478A7D}" destId="{A7D46C1E-281E-4C87-BCE0-C62EA3E28A0E}" srcOrd="0" destOrd="0" presId="urn:microsoft.com/office/officeart/2016/7/layout/RepeatingBendingProcessNew"/>
    <dgm:cxn modelId="{06114D64-4C13-45BC-BADD-4C40E643F3C5}" type="presParOf" srcId="{EB8853FF-11F8-4F9B-8091-20D55E5BDEBA}" destId="{2968C32A-8F0F-4C36-A71C-D86338347DF8}" srcOrd="2" destOrd="0" presId="urn:microsoft.com/office/officeart/2016/7/layout/RepeatingBendingProcessNew"/>
    <dgm:cxn modelId="{62060B03-6BD4-4B35-9912-975CD7B03B2B}" type="presParOf" srcId="{EB8853FF-11F8-4F9B-8091-20D55E5BDEBA}" destId="{1A428103-228D-438F-BD08-47D3E1EC770C}" srcOrd="3" destOrd="0" presId="urn:microsoft.com/office/officeart/2016/7/layout/RepeatingBendingProcessNew"/>
    <dgm:cxn modelId="{40821361-3580-4B0D-BCAF-522F3662FC9D}" type="presParOf" srcId="{1A428103-228D-438F-BD08-47D3E1EC770C}" destId="{DAC8870F-DAF1-4E29-8745-A9A3433C76BE}" srcOrd="0" destOrd="0" presId="urn:microsoft.com/office/officeart/2016/7/layout/RepeatingBendingProcessNew"/>
    <dgm:cxn modelId="{AF674428-9715-44FB-A201-D734FFF42530}" type="presParOf" srcId="{EB8853FF-11F8-4F9B-8091-20D55E5BDEBA}" destId="{097CF16C-F72A-459F-9021-C83DC4A40393}" srcOrd="4" destOrd="0" presId="urn:microsoft.com/office/officeart/2016/7/layout/RepeatingBendingProcessNew"/>
    <dgm:cxn modelId="{D0ED8B94-09DC-4B44-92B0-2F092EFD51FC}" type="presParOf" srcId="{EB8853FF-11F8-4F9B-8091-20D55E5BDEBA}" destId="{AF895EBF-A999-4FD3-AD84-5B0399380313}" srcOrd="5" destOrd="0" presId="urn:microsoft.com/office/officeart/2016/7/layout/RepeatingBendingProcessNew"/>
    <dgm:cxn modelId="{C1214B9C-18CB-4791-A1EF-5B340846F497}" type="presParOf" srcId="{AF895EBF-A999-4FD3-AD84-5B0399380313}" destId="{606EE3F4-B638-4A7C-8DB2-560A67A97F96}" srcOrd="0" destOrd="0" presId="urn:microsoft.com/office/officeart/2016/7/layout/RepeatingBendingProcessNew"/>
    <dgm:cxn modelId="{49E54661-B9F9-47D8-974D-5FBB53921F92}" type="presParOf" srcId="{EB8853FF-11F8-4F9B-8091-20D55E5BDEBA}" destId="{8C195F5B-A279-4121-8084-6DF46E9ADBEF}" srcOrd="6" destOrd="0" presId="urn:microsoft.com/office/officeart/2016/7/layout/RepeatingBendingProcessNew"/>
    <dgm:cxn modelId="{5D08834C-D0D0-48A3-BC50-04590139A784}" type="presParOf" srcId="{EB8853FF-11F8-4F9B-8091-20D55E5BDEBA}" destId="{C4F7D4BF-9B12-4A75-8A3D-1FD2CD5DF0B4}" srcOrd="7" destOrd="0" presId="urn:microsoft.com/office/officeart/2016/7/layout/RepeatingBendingProcessNew"/>
    <dgm:cxn modelId="{30EF703F-1387-4070-AA5A-C631563A1ECC}" type="presParOf" srcId="{C4F7D4BF-9B12-4A75-8A3D-1FD2CD5DF0B4}" destId="{3A202530-9118-453D-9935-118274E950CF}" srcOrd="0" destOrd="0" presId="urn:microsoft.com/office/officeart/2016/7/layout/RepeatingBendingProcessNew"/>
    <dgm:cxn modelId="{66D039FA-9AF7-4C00-9249-52B4FE1A9DE3}" type="presParOf" srcId="{EB8853FF-11F8-4F9B-8091-20D55E5BDEBA}" destId="{0D5E6DFB-F07F-4236-9609-9A90E97DF232}" srcOrd="8" destOrd="0" presId="urn:microsoft.com/office/officeart/2016/7/layout/RepeatingBendingProcessNew"/>
    <dgm:cxn modelId="{5EE56DBD-7657-40A6-B9AB-B3193F61C586}" type="presParOf" srcId="{EB8853FF-11F8-4F9B-8091-20D55E5BDEBA}" destId="{3BF1F714-62CB-4158-9ACA-4A7724B54B30}" srcOrd="9" destOrd="0" presId="urn:microsoft.com/office/officeart/2016/7/layout/RepeatingBendingProcessNew"/>
    <dgm:cxn modelId="{927FC438-FD8E-4BCA-90A8-3BB3C46B3C6F}" type="presParOf" srcId="{3BF1F714-62CB-4158-9ACA-4A7724B54B30}" destId="{F627363B-EFA9-4B1A-8AF9-199E09012216}" srcOrd="0" destOrd="0" presId="urn:microsoft.com/office/officeart/2016/7/layout/RepeatingBendingProcessNew"/>
    <dgm:cxn modelId="{C28016EC-CFE2-45E9-97F1-CA71B2B4922E}" type="presParOf" srcId="{EB8853FF-11F8-4F9B-8091-20D55E5BDEBA}" destId="{9AFC27BC-EC50-48B1-91D3-BDBF33CEB54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F57D8D2-EA0C-49ED-AD7B-A2031DCC608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1C463C4-158C-4721-8D55-569AD7D6BDA0}">
      <dgm:prSet/>
      <dgm:spPr/>
      <dgm:t>
        <a:bodyPr/>
        <a:lstStyle/>
        <a:p>
          <a:r>
            <a:rPr lang="en-US"/>
            <a:t>Psychological contract = expectations vs reality</a:t>
          </a:r>
        </a:p>
      </dgm:t>
    </dgm:pt>
    <dgm:pt modelId="{AF4DFC31-055F-4C37-8980-9F55115AFCA8}" type="parTrans" cxnId="{A419CAAD-4A2A-4407-B7BD-3F3A037DA21D}">
      <dgm:prSet/>
      <dgm:spPr/>
      <dgm:t>
        <a:bodyPr/>
        <a:lstStyle/>
        <a:p>
          <a:endParaRPr lang="en-US"/>
        </a:p>
      </dgm:t>
    </dgm:pt>
    <dgm:pt modelId="{4C6B8026-98A2-4864-9C9A-D829EC69B79B}" type="sibTrans" cxnId="{A419CAAD-4A2A-4407-B7BD-3F3A037DA21D}">
      <dgm:prSet/>
      <dgm:spPr/>
      <dgm:t>
        <a:bodyPr/>
        <a:lstStyle/>
        <a:p>
          <a:endParaRPr lang="en-US"/>
        </a:p>
      </dgm:t>
    </dgm:pt>
    <dgm:pt modelId="{AF6244AC-DD04-4E7A-A495-6BA457F1D83C}">
      <dgm:prSet/>
      <dgm:spPr/>
      <dgm:t>
        <a:bodyPr/>
        <a:lstStyle/>
        <a:p>
          <a:r>
            <a:rPr lang="en-US"/>
            <a:t>Employees expect support and fair treatment</a:t>
          </a:r>
        </a:p>
      </dgm:t>
    </dgm:pt>
    <dgm:pt modelId="{EFCD5A3B-A95E-4088-951E-1CEFE2FFCB77}" type="parTrans" cxnId="{4511107A-2A9E-4D28-B262-5CA7474AA019}">
      <dgm:prSet/>
      <dgm:spPr/>
      <dgm:t>
        <a:bodyPr/>
        <a:lstStyle/>
        <a:p>
          <a:endParaRPr lang="en-US"/>
        </a:p>
      </dgm:t>
    </dgm:pt>
    <dgm:pt modelId="{BCCC4106-FA05-4125-8749-FA6FA253ED15}" type="sibTrans" cxnId="{4511107A-2A9E-4D28-B262-5CA7474AA019}">
      <dgm:prSet/>
      <dgm:spPr/>
      <dgm:t>
        <a:bodyPr/>
        <a:lstStyle/>
        <a:p>
          <a:endParaRPr lang="en-US"/>
        </a:p>
      </dgm:t>
    </dgm:pt>
    <dgm:pt modelId="{33F1FF0B-63CC-423F-8802-AB4C9CACC35A}">
      <dgm:prSet/>
      <dgm:spPr/>
      <dgm:t>
        <a:bodyPr/>
        <a:lstStyle/>
        <a:p>
          <a:r>
            <a:rPr lang="en-US"/>
            <a:t>NHS staff experience unmet expectations</a:t>
          </a:r>
        </a:p>
      </dgm:t>
    </dgm:pt>
    <dgm:pt modelId="{12E45907-3B31-4F52-AA63-8A0F1717070F}" type="parTrans" cxnId="{24B45100-E162-4BDD-88DF-792B43086801}">
      <dgm:prSet/>
      <dgm:spPr/>
      <dgm:t>
        <a:bodyPr/>
        <a:lstStyle/>
        <a:p>
          <a:endParaRPr lang="en-US"/>
        </a:p>
      </dgm:t>
    </dgm:pt>
    <dgm:pt modelId="{9D9052DE-7B3A-4437-BEF6-598C25B4C2B1}" type="sibTrans" cxnId="{24B45100-E162-4BDD-88DF-792B43086801}">
      <dgm:prSet/>
      <dgm:spPr/>
      <dgm:t>
        <a:bodyPr/>
        <a:lstStyle/>
        <a:p>
          <a:endParaRPr lang="en-US"/>
        </a:p>
      </dgm:t>
    </dgm:pt>
    <dgm:pt modelId="{263C5BAD-87B0-4377-8593-75A29F50C5FA}">
      <dgm:prSet/>
      <dgm:spPr/>
      <dgm:t>
        <a:bodyPr/>
        <a:lstStyle/>
        <a:p>
          <a:r>
            <a:rPr lang="en-US"/>
            <a:t>Leads to dissatisfaction and disengagement</a:t>
          </a:r>
        </a:p>
      </dgm:t>
    </dgm:pt>
    <dgm:pt modelId="{C34790EB-FA28-4DC8-9E77-0293E101F80A}" type="parTrans" cxnId="{9E22B514-BB65-497C-9C8A-858C81CED554}">
      <dgm:prSet/>
      <dgm:spPr/>
      <dgm:t>
        <a:bodyPr/>
        <a:lstStyle/>
        <a:p>
          <a:endParaRPr lang="en-US"/>
        </a:p>
      </dgm:t>
    </dgm:pt>
    <dgm:pt modelId="{F5F1E46A-724F-45ED-9F91-C6C078890A6B}" type="sibTrans" cxnId="{9E22B514-BB65-497C-9C8A-858C81CED554}">
      <dgm:prSet/>
      <dgm:spPr/>
      <dgm:t>
        <a:bodyPr/>
        <a:lstStyle/>
        <a:p>
          <a:endParaRPr lang="en-US"/>
        </a:p>
      </dgm:t>
    </dgm:pt>
    <dgm:pt modelId="{CC8B0677-88D7-4F0D-B4ED-1E2B28033B4F}">
      <dgm:prSet/>
      <dgm:spPr/>
      <dgm:t>
        <a:bodyPr/>
        <a:lstStyle/>
        <a:p>
          <a:r>
            <a:rPr lang="en-US"/>
            <a:t>Impacts retention and motivation</a:t>
          </a:r>
        </a:p>
      </dgm:t>
    </dgm:pt>
    <dgm:pt modelId="{6453471C-1992-488F-9FB1-9182347F4C9F}" type="parTrans" cxnId="{752F0CBA-A22F-498F-A72C-8532C70E634A}">
      <dgm:prSet/>
      <dgm:spPr/>
      <dgm:t>
        <a:bodyPr/>
        <a:lstStyle/>
        <a:p>
          <a:endParaRPr lang="en-US"/>
        </a:p>
      </dgm:t>
    </dgm:pt>
    <dgm:pt modelId="{C16F22F7-AD83-4AA3-9D84-4E8BAEE6701F}" type="sibTrans" cxnId="{752F0CBA-A22F-498F-A72C-8532C70E634A}">
      <dgm:prSet/>
      <dgm:spPr/>
      <dgm:t>
        <a:bodyPr/>
        <a:lstStyle/>
        <a:p>
          <a:endParaRPr lang="en-US"/>
        </a:p>
      </dgm:t>
    </dgm:pt>
    <dgm:pt modelId="{A61F9B39-65F3-4462-BC6B-DF872877075B}">
      <dgm:prSet/>
      <dgm:spPr/>
      <dgm:t>
        <a:bodyPr/>
        <a:lstStyle/>
        <a:p>
          <a:r>
            <a:rPr lang="en-US"/>
            <a:t>Job dissatisfaction linked to attrition (Ocean and Meyer, 2023)</a:t>
          </a:r>
        </a:p>
      </dgm:t>
    </dgm:pt>
    <dgm:pt modelId="{640EBD4D-DEA2-489B-9876-CE227A53515B}" type="parTrans" cxnId="{E88A74BC-17B2-4E43-984B-04046829E777}">
      <dgm:prSet/>
      <dgm:spPr/>
      <dgm:t>
        <a:bodyPr/>
        <a:lstStyle/>
        <a:p>
          <a:endParaRPr lang="en-US"/>
        </a:p>
      </dgm:t>
    </dgm:pt>
    <dgm:pt modelId="{C90704C5-7896-4116-9361-572081BAB281}" type="sibTrans" cxnId="{E88A74BC-17B2-4E43-984B-04046829E777}">
      <dgm:prSet/>
      <dgm:spPr/>
      <dgm:t>
        <a:bodyPr/>
        <a:lstStyle/>
        <a:p>
          <a:endParaRPr lang="en-US"/>
        </a:p>
      </dgm:t>
    </dgm:pt>
    <dgm:pt modelId="{B2AB9243-58DE-4DF7-921C-D2F4E50DE2DC}" type="pres">
      <dgm:prSet presAssocID="{7F57D8D2-EA0C-49ED-AD7B-A2031DCC608D}" presName="root" presStyleCnt="0">
        <dgm:presLayoutVars>
          <dgm:dir/>
          <dgm:resizeHandles val="exact"/>
        </dgm:presLayoutVars>
      </dgm:prSet>
      <dgm:spPr/>
    </dgm:pt>
    <dgm:pt modelId="{582198DB-A7A8-488E-813D-FF7217C24279}" type="pres">
      <dgm:prSet presAssocID="{61C463C4-158C-4721-8D55-569AD7D6BDA0}" presName="compNode" presStyleCnt="0"/>
      <dgm:spPr/>
    </dgm:pt>
    <dgm:pt modelId="{8F552EFC-EDB3-41F4-BB6B-9A62B861C8BD}" type="pres">
      <dgm:prSet presAssocID="{61C463C4-158C-4721-8D55-569AD7D6BDA0}" presName="bgRect" presStyleLbl="bgShp" presStyleIdx="0" presStyleCnt="6"/>
      <dgm:spPr/>
    </dgm:pt>
    <dgm:pt modelId="{6F3E54C9-EEF5-4FF8-868D-340B1DDE0649}" type="pres">
      <dgm:prSet presAssocID="{61C463C4-158C-4721-8D55-569AD7D6BDA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60A26CE8-F03C-4E20-A67E-5ADC57F879D1}" type="pres">
      <dgm:prSet presAssocID="{61C463C4-158C-4721-8D55-569AD7D6BDA0}" presName="spaceRect" presStyleCnt="0"/>
      <dgm:spPr/>
    </dgm:pt>
    <dgm:pt modelId="{828A15CA-5AE5-4CC3-BBED-D89B43AFC72F}" type="pres">
      <dgm:prSet presAssocID="{61C463C4-158C-4721-8D55-569AD7D6BDA0}" presName="parTx" presStyleLbl="revTx" presStyleIdx="0" presStyleCnt="6">
        <dgm:presLayoutVars>
          <dgm:chMax val="0"/>
          <dgm:chPref val="0"/>
        </dgm:presLayoutVars>
      </dgm:prSet>
      <dgm:spPr/>
    </dgm:pt>
    <dgm:pt modelId="{B953E373-E58F-41DC-A667-D5D861C5ED00}" type="pres">
      <dgm:prSet presAssocID="{4C6B8026-98A2-4864-9C9A-D829EC69B79B}" presName="sibTrans" presStyleCnt="0"/>
      <dgm:spPr/>
    </dgm:pt>
    <dgm:pt modelId="{1FA996D6-F9A1-42B7-A982-5669E49664D0}" type="pres">
      <dgm:prSet presAssocID="{AF6244AC-DD04-4E7A-A495-6BA457F1D83C}" presName="compNode" presStyleCnt="0"/>
      <dgm:spPr/>
    </dgm:pt>
    <dgm:pt modelId="{AC84365B-55B8-414D-96E3-33D9AECE29D5}" type="pres">
      <dgm:prSet presAssocID="{AF6244AC-DD04-4E7A-A495-6BA457F1D83C}" presName="bgRect" presStyleLbl="bgShp" presStyleIdx="1" presStyleCnt="6"/>
      <dgm:spPr/>
    </dgm:pt>
    <dgm:pt modelId="{D59927D8-64EB-44AC-94B3-B463FBC4F1F8}" type="pres">
      <dgm:prSet presAssocID="{AF6244AC-DD04-4E7A-A495-6BA457F1D83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C9A9FBA-B443-460F-B470-F30216028720}" type="pres">
      <dgm:prSet presAssocID="{AF6244AC-DD04-4E7A-A495-6BA457F1D83C}" presName="spaceRect" presStyleCnt="0"/>
      <dgm:spPr/>
    </dgm:pt>
    <dgm:pt modelId="{6829E759-AD20-471B-8B83-2AF1C29610F2}" type="pres">
      <dgm:prSet presAssocID="{AF6244AC-DD04-4E7A-A495-6BA457F1D83C}" presName="parTx" presStyleLbl="revTx" presStyleIdx="1" presStyleCnt="6">
        <dgm:presLayoutVars>
          <dgm:chMax val="0"/>
          <dgm:chPref val="0"/>
        </dgm:presLayoutVars>
      </dgm:prSet>
      <dgm:spPr/>
    </dgm:pt>
    <dgm:pt modelId="{9C094069-D225-4EC2-BE5F-49D034B4C8A8}" type="pres">
      <dgm:prSet presAssocID="{BCCC4106-FA05-4125-8749-FA6FA253ED15}" presName="sibTrans" presStyleCnt="0"/>
      <dgm:spPr/>
    </dgm:pt>
    <dgm:pt modelId="{44DE65FD-7FC6-4257-87C1-72FFE9B4EF03}" type="pres">
      <dgm:prSet presAssocID="{33F1FF0B-63CC-423F-8802-AB4C9CACC35A}" presName="compNode" presStyleCnt="0"/>
      <dgm:spPr/>
    </dgm:pt>
    <dgm:pt modelId="{3E785193-121F-4E9F-A823-40ED7C548C16}" type="pres">
      <dgm:prSet presAssocID="{33F1FF0B-63CC-423F-8802-AB4C9CACC35A}" presName="bgRect" presStyleLbl="bgShp" presStyleIdx="2" presStyleCnt="6"/>
      <dgm:spPr/>
    </dgm:pt>
    <dgm:pt modelId="{275335BF-F39D-4817-A066-120963106C32}" type="pres">
      <dgm:prSet presAssocID="{33F1FF0B-63CC-423F-8802-AB4C9CACC35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8B310425-736C-4249-B993-6C6532469312}" type="pres">
      <dgm:prSet presAssocID="{33F1FF0B-63CC-423F-8802-AB4C9CACC35A}" presName="spaceRect" presStyleCnt="0"/>
      <dgm:spPr/>
    </dgm:pt>
    <dgm:pt modelId="{E63051D9-3506-499D-A9A1-ACBAEE3853CE}" type="pres">
      <dgm:prSet presAssocID="{33F1FF0B-63CC-423F-8802-AB4C9CACC35A}" presName="parTx" presStyleLbl="revTx" presStyleIdx="2" presStyleCnt="6">
        <dgm:presLayoutVars>
          <dgm:chMax val="0"/>
          <dgm:chPref val="0"/>
        </dgm:presLayoutVars>
      </dgm:prSet>
      <dgm:spPr/>
    </dgm:pt>
    <dgm:pt modelId="{B20AB327-2481-4691-AA7A-B92B84A6FF33}" type="pres">
      <dgm:prSet presAssocID="{9D9052DE-7B3A-4437-BEF6-598C25B4C2B1}" presName="sibTrans" presStyleCnt="0"/>
      <dgm:spPr/>
    </dgm:pt>
    <dgm:pt modelId="{D7E2F37E-641C-45BC-8F8E-1E17244A5EB0}" type="pres">
      <dgm:prSet presAssocID="{263C5BAD-87B0-4377-8593-75A29F50C5FA}" presName="compNode" presStyleCnt="0"/>
      <dgm:spPr/>
    </dgm:pt>
    <dgm:pt modelId="{C147194D-C597-4856-BF0B-0FCDFE3E11AA}" type="pres">
      <dgm:prSet presAssocID="{263C5BAD-87B0-4377-8593-75A29F50C5FA}" presName="bgRect" presStyleLbl="bgShp" presStyleIdx="3" presStyleCnt="6"/>
      <dgm:spPr/>
    </dgm:pt>
    <dgm:pt modelId="{CD913402-3561-4208-A555-58E75FBD94E1}" type="pres">
      <dgm:prSet presAssocID="{263C5BAD-87B0-4377-8593-75A29F50C5F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d Face with No Fill"/>
        </a:ext>
      </dgm:extLst>
    </dgm:pt>
    <dgm:pt modelId="{FBC5DDD9-145B-4A6E-B340-2850B2336595}" type="pres">
      <dgm:prSet presAssocID="{263C5BAD-87B0-4377-8593-75A29F50C5FA}" presName="spaceRect" presStyleCnt="0"/>
      <dgm:spPr/>
    </dgm:pt>
    <dgm:pt modelId="{7BE7E234-8B41-4800-9D2E-89C9BAB83EF1}" type="pres">
      <dgm:prSet presAssocID="{263C5BAD-87B0-4377-8593-75A29F50C5FA}" presName="parTx" presStyleLbl="revTx" presStyleIdx="3" presStyleCnt="6">
        <dgm:presLayoutVars>
          <dgm:chMax val="0"/>
          <dgm:chPref val="0"/>
        </dgm:presLayoutVars>
      </dgm:prSet>
      <dgm:spPr/>
    </dgm:pt>
    <dgm:pt modelId="{099DF790-1A73-4A3E-87D1-8358A23504C2}" type="pres">
      <dgm:prSet presAssocID="{F5F1E46A-724F-45ED-9F91-C6C078890A6B}" presName="sibTrans" presStyleCnt="0"/>
      <dgm:spPr/>
    </dgm:pt>
    <dgm:pt modelId="{9BD4188A-08C6-499A-A43F-64FEB42B0FE0}" type="pres">
      <dgm:prSet presAssocID="{CC8B0677-88D7-4F0D-B4ED-1E2B28033B4F}" presName="compNode" presStyleCnt="0"/>
      <dgm:spPr/>
    </dgm:pt>
    <dgm:pt modelId="{4AD72EF3-7DD6-4279-8F96-21016691FE94}" type="pres">
      <dgm:prSet presAssocID="{CC8B0677-88D7-4F0D-B4ED-1E2B28033B4F}" presName="bgRect" presStyleLbl="bgShp" presStyleIdx="4" presStyleCnt="6"/>
      <dgm:spPr/>
    </dgm:pt>
    <dgm:pt modelId="{207A7317-FA7A-4948-9DBE-20FB4DC3EBB7}" type="pres">
      <dgm:prSet presAssocID="{CC8B0677-88D7-4F0D-B4ED-1E2B28033B4F}"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14D922B8-6F60-4B02-85DC-02EB9DEE15DE}" type="pres">
      <dgm:prSet presAssocID="{CC8B0677-88D7-4F0D-B4ED-1E2B28033B4F}" presName="spaceRect" presStyleCnt="0"/>
      <dgm:spPr/>
    </dgm:pt>
    <dgm:pt modelId="{92187698-7EFE-4F18-9477-E66C45D1DB70}" type="pres">
      <dgm:prSet presAssocID="{CC8B0677-88D7-4F0D-B4ED-1E2B28033B4F}" presName="parTx" presStyleLbl="revTx" presStyleIdx="4" presStyleCnt="6">
        <dgm:presLayoutVars>
          <dgm:chMax val="0"/>
          <dgm:chPref val="0"/>
        </dgm:presLayoutVars>
      </dgm:prSet>
      <dgm:spPr/>
    </dgm:pt>
    <dgm:pt modelId="{A5A51466-8853-4514-A8C2-4551F2C3C87A}" type="pres">
      <dgm:prSet presAssocID="{C16F22F7-AD83-4AA3-9D84-4E8BAEE6701F}" presName="sibTrans" presStyleCnt="0"/>
      <dgm:spPr/>
    </dgm:pt>
    <dgm:pt modelId="{94A7BB80-88E0-48A7-895A-C4BDC669BC0C}" type="pres">
      <dgm:prSet presAssocID="{A61F9B39-65F3-4462-BC6B-DF872877075B}" presName="compNode" presStyleCnt="0"/>
      <dgm:spPr/>
    </dgm:pt>
    <dgm:pt modelId="{054E36B8-C1CD-4EF7-91AB-CEC67A42BBFB}" type="pres">
      <dgm:prSet presAssocID="{A61F9B39-65F3-4462-BC6B-DF872877075B}" presName="bgRect" presStyleLbl="bgShp" presStyleIdx="5" presStyleCnt="6"/>
      <dgm:spPr/>
    </dgm:pt>
    <dgm:pt modelId="{BC22FF45-91C0-4A6F-BAC5-2D57C9E54382}" type="pres">
      <dgm:prSet presAssocID="{A61F9B39-65F3-4462-BC6B-DF872877075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7649388F-0E31-4797-B725-CE2D9784FD65}" type="pres">
      <dgm:prSet presAssocID="{A61F9B39-65F3-4462-BC6B-DF872877075B}" presName="spaceRect" presStyleCnt="0"/>
      <dgm:spPr/>
    </dgm:pt>
    <dgm:pt modelId="{A734281E-E75D-4506-A5C4-937B9A187208}" type="pres">
      <dgm:prSet presAssocID="{A61F9B39-65F3-4462-BC6B-DF872877075B}" presName="parTx" presStyleLbl="revTx" presStyleIdx="5" presStyleCnt="6">
        <dgm:presLayoutVars>
          <dgm:chMax val="0"/>
          <dgm:chPref val="0"/>
        </dgm:presLayoutVars>
      </dgm:prSet>
      <dgm:spPr/>
    </dgm:pt>
  </dgm:ptLst>
  <dgm:cxnLst>
    <dgm:cxn modelId="{24B45100-E162-4BDD-88DF-792B43086801}" srcId="{7F57D8D2-EA0C-49ED-AD7B-A2031DCC608D}" destId="{33F1FF0B-63CC-423F-8802-AB4C9CACC35A}" srcOrd="2" destOrd="0" parTransId="{12E45907-3B31-4F52-AA63-8A0F1717070F}" sibTransId="{9D9052DE-7B3A-4437-BEF6-598C25B4C2B1}"/>
    <dgm:cxn modelId="{90401306-977C-4CBB-84F1-009C78FC3309}" type="presOf" srcId="{AF6244AC-DD04-4E7A-A495-6BA457F1D83C}" destId="{6829E759-AD20-471B-8B83-2AF1C29610F2}" srcOrd="0" destOrd="0" presId="urn:microsoft.com/office/officeart/2018/2/layout/IconVerticalSolidList"/>
    <dgm:cxn modelId="{41A7A409-35E7-461E-B492-99CB1C714BF7}" type="presOf" srcId="{61C463C4-158C-4721-8D55-569AD7D6BDA0}" destId="{828A15CA-5AE5-4CC3-BBED-D89B43AFC72F}" srcOrd="0" destOrd="0" presId="urn:microsoft.com/office/officeart/2018/2/layout/IconVerticalSolidList"/>
    <dgm:cxn modelId="{9E22B514-BB65-497C-9C8A-858C81CED554}" srcId="{7F57D8D2-EA0C-49ED-AD7B-A2031DCC608D}" destId="{263C5BAD-87B0-4377-8593-75A29F50C5FA}" srcOrd="3" destOrd="0" parTransId="{C34790EB-FA28-4DC8-9E77-0293E101F80A}" sibTransId="{F5F1E46A-724F-45ED-9F91-C6C078890A6B}"/>
    <dgm:cxn modelId="{65582E38-EA13-4C1B-B79C-334BD7084973}" type="presOf" srcId="{A61F9B39-65F3-4462-BC6B-DF872877075B}" destId="{A734281E-E75D-4506-A5C4-937B9A187208}" srcOrd="0" destOrd="0" presId="urn:microsoft.com/office/officeart/2018/2/layout/IconVerticalSolidList"/>
    <dgm:cxn modelId="{4511107A-2A9E-4D28-B262-5CA7474AA019}" srcId="{7F57D8D2-EA0C-49ED-AD7B-A2031DCC608D}" destId="{AF6244AC-DD04-4E7A-A495-6BA457F1D83C}" srcOrd="1" destOrd="0" parTransId="{EFCD5A3B-A95E-4088-951E-1CEFE2FFCB77}" sibTransId="{BCCC4106-FA05-4125-8749-FA6FA253ED15}"/>
    <dgm:cxn modelId="{75AA6996-9E72-4510-8A25-530AD1D77BDF}" type="presOf" srcId="{263C5BAD-87B0-4377-8593-75A29F50C5FA}" destId="{7BE7E234-8B41-4800-9D2E-89C9BAB83EF1}" srcOrd="0" destOrd="0" presId="urn:microsoft.com/office/officeart/2018/2/layout/IconVerticalSolidList"/>
    <dgm:cxn modelId="{A419CAAD-4A2A-4407-B7BD-3F3A037DA21D}" srcId="{7F57D8D2-EA0C-49ED-AD7B-A2031DCC608D}" destId="{61C463C4-158C-4721-8D55-569AD7D6BDA0}" srcOrd="0" destOrd="0" parTransId="{AF4DFC31-055F-4C37-8980-9F55115AFCA8}" sibTransId="{4C6B8026-98A2-4864-9C9A-D829EC69B79B}"/>
    <dgm:cxn modelId="{76ECA1B6-24D4-4712-9D70-F54AB65FF201}" type="presOf" srcId="{33F1FF0B-63CC-423F-8802-AB4C9CACC35A}" destId="{E63051D9-3506-499D-A9A1-ACBAEE3853CE}" srcOrd="0" destOrd="0" presId="urn:microsoft.com/office/officeart/2018/2/layout/IconVerticalSolidList"/>
    <dgm:cxn modelId="{752F0CBA-A22F-498F-A72C-8532C70E634A}" srcId="{7F57D8D2-EA0C-49ED-AD7B-A2031DCC608D}" destId="{CC8B0677-88D7-4F0D-B4ED-1E2B28033B4F}" srcOrd="4" destOrd="0" parTransId="{6453471C-1992-488F-9FB1-9182347F4C9F}" sibTransId="{C16F22F7-AD83-4AA3-9D84-4E8BAEE6701F}"/>
    <dgm:cxn modelId="{E88A74BC-17B2-4E43-984B-04046829E777}" srcId="{7F57D8D2-EA0C-49ED-AD7B-A2031DCC608D}" destId="{A61F9B39-65F3-4462-BC6B-DF872877075B}" srcOrd="5" destOrd="0" parTransId="{640EBD4D-DEA2-489B-9876-CE227A53515B}" sibTransId="{C90704C5-7896-4116-9361-572081BAB281}"/>
    <dgm:cxn modelId="{3D19D2CD-B3FE-4012-AAA7-192436B11ADF}" type="presOf" srcId="{7F57D8D2-EA0C-49ED-AD7B-A2031DCC608D}" destId="{B2AB9243-58DE-4DF7-921C-D2F4E50DE2DC}" srcOrd="0" destOrd="0" presId="urn:microsoft.com/office/officeart/2018/2/layout/IconVerticalSolidList"/>
    <dgm:cxn modelId="{57F316F0-3056-4C1F-97B4-A0547AFD387B}" type="presOf" srcId="{CC8B0677-88D7-4F0D-B4ED-1E2B28033B4F}" destId="{92187698-7EFE-4F18-9477-E66C45D1DB70}" srcOrd="0" destOrd="0" presId="urn:microsoft.com/office/officeart/2018/2/layout/IconVerticalSolidList"/>
    <dgm:cxn modelId="{F92ADB66-87BC-42FA-9C3D-A0B1DB6BE795}" type="presParOf" srcId="{B2AB9243-58DE-4DF7-921C-D2F4E50DE2DC}" destId="{582198DB-A7A8-488E-813D-FF7217C24279}" srcOrd="0" destOrd="0" presId="urn:microsoft.com/office/officeart/2018/2/layout/IconVerticalSolidList"/>
    <dgm:cxn modelId="{58AEA966-D684-4FDD-B75A-A008F4556649}" type="presParOf" srcId="{582198DB-A7A8-488E-813D-FF7217C24279}" destId="{8F552EFC-EDB3-41F4-BB6B-9A62B861C8BD}" srcOrd="0" destOrd="0" presId="urn:microsoft.com/office/officeart/2018/2/layout/IconVerticalSolidList"/>
    <dgm:cxn modelId="{85653C68-BBC0-4CC9-909A-8C5EAD923D81}" type="presParOf" srcId="{582198DB-A7A8-488E-813D-FF7217C24279}" destId="{6F3E54C9-EEF5-4FF8-868D-340B1DDE0649}" srcOrd="1" destOrd="0" presId="urn:microsoft.com/office/officeart/2018/2/layout/IconVerticalSolidList"/>
    <dgm:cxn modelId="{B104AF69-906B-4F1C-9F4E-6A2AB2668B47}" type="presParOf" srcId="{582198DB-A7A8-488E-813D-FF7217C24279}" destId="{60A26CE8-F03C-4E20-A67E-5ADC57F879D1}" srcOrd="2" destOrd="0" presId="urn:microsoft.com/office/officeart/2018/2/layout/IconVerticalSolidList"/>
    <dgm:cxn modelId="{BFEBE613-CF3C-4307-A35C-F0D7283D5CC9}" type="presParOf" srcId="{582198DB-A7A8-488E-813D-FF7217C24279}" destId="{828A15CA-5AE5-4CC3-BBED-D89B43AFC72F}" srcOrd="3" destOrd="0" presId="urn:microsoft.com/office/officeart/2018/2/layout/IconVerticalSolidList"/>
    <dgm:cxn modelId="{020DEC2C-9DE3-4335-A7E6-CB0225D5854F}" type="presParOf" srcId="{B2AB9243-58DE-4DF7-921C-D2F4E50DE2DC}" destId="{B953E373-E58F-41DC-A667-D5D861C5ED00}" srcOrd="1" destOrd="0" presId="urn:microsoft.com/office/officeart/2018/2/layout/IconVerticalSolidList"/>
    <dgm:cxn modelId="{0DC610ED-B729-4624-BFC1-1747D04E70C6}" type="presParOf" srcId="{B2AB9243-58DE-4DF7-921C-D2F4E50DE2DC}" destId="{1FA996D6-F9A1-42B7-A982-5669E49664D0}" srcOrd="2" destOrd="0" presId="urn:microsoft.com/office/officeart/2018/2/layout/IconVerticalSolidList"/>
    <dgm:cxn modelId="{3DBA944F-AA02-4A3C-ADD6-F43F161145F6}" type="presParOf" srcId="{1FA996D6-F9A1-42B7-A982-5669E49664D0}" destId="{AC84365B-55B8-414D-96E3-33D9AECE29D5}" srcOrd="0" destOrd="0" presId="urn:microsoft.com/office/officeart/2018/2/layout/IconVerticalSolidList"/>
    <dgm:cxn modelId="{B075AB52-DA6C-45FB-AD62-0881E0D0C1FA}" type="presParOf" srcId="{1FA996D6-F9A1-42B7-A982-5669E49664D0}" destId="{D59927D8-64EB-44AC-94B3-B463FBC4F1F8}" srcOrd="1" destOrd="0" presId="urn:microsoft.com/office/officeart/2018/2/layout/IconVerticalSolidList"/>
    <dgm:cxn modelId="{8A3E3D15-30DD-44B4-A35D-6B4D711D2AAA}" type="presParOf" srcId="{1FA996D6-F9A1-42B7-A982-5669E49664D0}" destId="{6C9A9FBA-B443-460F-B470-F30216028720}" srcOrd="2" destOrd="0" presId="urn:microsoft.com/office/officeart/2018/2/layout/IconVerticalSolidList"/>
    <dgm:cxn modelId="{D1A3ACE2-AC01-4DF6-AF26-236E88B21E2F}" type="presParOf" srcId="{1FA996D6-F9A1-42B7-A982-5669E49664D0}" destId="{6829E759-AD20-471B-8B83-2AF1C29610F2}" srcOrd="3" destOrd="0" presId="urn:microsoft.com/office/officeart/2018/2/layout/IconVerticalSolidList"/>
    <dgm:cxn modelId="{06A49A02-56DF-415E-B8C5-4A115692256A}" type="presParOf" srcId="{B2AB9243-58DE-4DF7-921C-D2F4E50DE2DC}" destId="{9C094069-D225-4EC2-BE5F-49D034B4C8A8}" srcOrd="3" destOrd="0" presId="urn:microsoft.com/office/officeart/2018/2/layout/IconVerticalSolidList"/>
    <dgm:cxn modelId="{425EEDAD-8503-4BB4-A2C8-B07C02777145}" type="presParOf" srcId="{B2AB9243-58DE-4DF7-921C-D2F4E50DE2DC}" destId="{44DE65FD-7FC6-4257-87C1-72FFE9B4EF03}" srcOrd="4" destOrd="0" presId="urn:microsoft.com/office/officeart/2018/2/layout/IconVerticalSolidList"/>
    <dgm:cxn modelId="{5996E936-40E6-468A-8221-3D4E17E1642B}" type="presParOf" srcId="{44DE65FD-7FC6-4257-87C1-72FFE9B4EF03}" destId="{3E785193-121F-4E9F-A823-40ED7C548C16}" srcOrd="0" destOrd="0" presId="urn:microsoft.com/office/officeart/2018/2/layout/IconVerticalSolidList"/>
    <dgm:cxn modelId="{3E95C8E9-68AF-45D9-8A85-4BA3BBB9B659}" type="presParOf" srcId="{44DE65FD-7FC6-4257-87C1-72FFE9B4EF03}" destId="{275335BF-F39D-4817-A066-120963106C32}" srcOrd="1" destOrd="0" presId="urn:microsoft.com/office/officeart/2018/2/layout/IconVerticalSolidList"/>
    <dgm:cxn modelId="{29371DE5-75A8-4D2C-AC06-6877D7FC81D3}" type="presParOf" srcId="{44DE65FD-7FC6-4257-87C1-72FFE9B4EF03}" destId="{8B310425-736C-4249-B993-6C6532469312}" srcOrd="2" destOrd="0" presId="urn:microsoft.com/office/officeart/2018/2/layout/IconVerticalSolidList"/>
    <dgm:cxn modelId="{2DEB4677-6526-4C4D-AA9A-36975549E9F3}" type="presParOf" srcId="{44DE65FD-7FC6-4257-87C1-72FFE9B4EF03}" destId="{E63051D9-3506-499D-A9A1-ACBAEE3853CE}" srcOrd="3" destOrd="0" presId="urn:microsoft.com/office/officeart/2018/2/layout/IconVerticalSolidList"/>
    <dgm:cxn modelId="{2EA44699-3578-4ADD-B30C-C57CE9600E38}" type="presParOf" srcId="{B2AB9243-58DE-4DF7-921C-D2F4E50DE2DC}" destId="{B20AB327-2481-4691-AA7A-B92B84A6FF33}" srcOrd="5" destOrd="0" presId="urn:microsoft.com/office/officeart/2018/2/layout/IconVerticalSolidList"/>
    <dgm:cxn modelId="{51E1360E-78D4-41F8-BD44-D0070B427370}" type="presParOf" srcId="{B2AB9243-58DE-4DF7-921C-D2F4E50DE2DC}" destId="{D7E2F37E-641C-45BC-8F8E-1E17244A5EB0}" srcOrd="6" destOrd="0" presId="urn:microsoft.com/office/officeart/2018/2/layout/IconVerticalSolidList"/>
    <dgm:cxn modelId="{257C674C-8499-4258-8B48-F8EB82141688}" type="presParOf" srcId="{D7E2F37E-641C-45BC-8F8E-1E17244A5EB0}" destId="{C147194D-C597-4856-BF0B-0FCDFE3E11AA}" srcOrd="0" destOrd="0" presId="urn:microsoft.com/office/officeart/2018/2/layout/IconVerticalSolidList"/>
    <dgm:cxn modelId="{28AAD65E-1213-4037-AA24-1E28C6E9DF57}" type="presParOf" srcId="{D7E2F37E-641C-45BC-8F8E-1E17244A5EB0}" destId="{CD913402-3561-4208-A555-58E75FBD94E1}" srcOrd="1" destOrd="0" presId="urn:microsoft.com/office/officeart/2018/2/layout/IconVerticalSolidList"/>
    <dgm:cxn modelId="{D52FE25E-B48F-44D9-B77E-9023AF9F30AD}" type="presParOf" srcId="{D7E2F37E-641C-45BC-8F8E-1E17244A5EB0}" destId="{FBC5DDD9-145B-4A6E-B340-2850B2336595}" srcOrd="2" destOrd="0" presId="urn:microsoft.com/office/officeart/2018/2/layout/IconVerticalSolidList"/>
    <dgm:cxn modelId="{E8A95E37-4617-4715-ACBA-4823A4ACE805}" type="presParOf" srcId="{D7E2F37E-641C-45BC-8F8E-1E17244A5EB0}" destId="{7BE7E234-8B41-4800-9D2E-89C9BAB83EF1}" srcOrd="3" destOrd="0" presId="urn:microsoft.com/office/officeart/2018/2/layout/IconVerticalSolidList"/>
    <dgm:cxn modelId="{5C92B831-535B-45A7-B8A2-A1C6AE34E1DE}" type="presParOf" srcId="{B2AB9243-58DE-4DF7-921C-D2F4E50DE2DC}" destId="{099DF790-1A73-4A3E-87D1-8358A23504C2}" srcOrd="7" destOrd="0" presId="urn:microsoft.com/office/officeart/2018/2/layout/IconVerticalSolidList"/>
    <dgm:cxn modelId="{11716E56-9D8F-4BED-BB12-A572D63F0A79}" type="presParOf" srcId="{B2AB9243-58DE-4DF7-921C-D2F4E50DE2DC}" destId="{9BD4188A-08C6-499A-A43F-64FEB42B0FE0}" srcOrd="8" destOrd="0" presId="urn:microsoft.com/office/officeart/2018/2/layout/IconVerticalSolidList"/>
    <dgm:cxn modelId="{895EBA09-2F54-41D3-9A51-15BB19E5F9F2}" type="presParOf" srcId="{9BD4188A-08C6-499A-A43F-64FEB42B0FE0}" destId="{4AD72EF3-7DD6-4279-8F96-21016691FE94}" srcOrd="0" destOrd="0" presId="urn:microsoft.com/office/officeart/2018/2/layout/IconVerticalSolidList"/>
    <dgm:cxn modelId="{DD34D515-039E-4362-BF2D-99B92755CC6E}" type="presParOf" srcId="{9BD4188A-08C6-499A-A43F-64FEB42B0FE0}" destId="{207A7317-FA7A-4948-9DBE-20FB4DC3EBB7}" srcOrd="1" destOrd="0" presId="urn:microsoft.com/office/officeart/2018/2/layout/IconVerticalSolidList"/>
    <dgm:cxn modelId="{4955CDB2-5D73-4A14-9655-45FBD09E431B}" type="presParOf" srcId="{9BD4188A-08C6-499A-A43F-64FEB42B0FE0}" destId="{14D922B8-6F60-4B02-85DC-02EB9DEE15DE}" srcOrd="2" destOrd="0" presId="urn:microsoft.com/office/officeart/2018/2/layout/IconVerticalSolidList"/>
    <dgm:cxn modelId="{1E853272-D7C4-499C-93AF-514193DCCB5D}" type="presParOf" srcId="{9BD4188A-08C6-499A-A43F-64FEB42B0FE0}" destId="{92187698-7EFE-4F18-9477-E66C45D1DB70}" srcOrd="3" destOrd="0" presId="urn:microsoft.com/office/officeart/2018/2/layout/IconVerticalSolidList"/>
    <dgm:cxn modelId="{8A736DBD-689D-4BB8-AA1E-ECDD309901F0}" type="presParOf" srcId="{B2AB9243-58DE-4DF7-921C-D2F4E50DE2DC}" destId="{A5A51466-8853-4514-A8C2-4551F2C3C87A}" srcOrd="9" destOrd="0" presId="urn:microsoft.com/office/officeart/2018/2/layout/IconVerticalSolidList"/>
    <dgm:cxn modelId="{CF46B3DA-FD2B-4204-96BF-2BBE57089D0A}" type="presParOf" srcId="{B2AB9243-58DE-4DF7-921C-D2F4E50DE2DC}" destId="{94A7BB80-88E0-48A7-895A-C4BDC669BC0C}" srcOrd="10" destOrd="0" presId="urn:microsoft.com/office/officeart/2018/2/layout/IconVerticalSolidList"/>
    <dgm:cxn modelId="{C3969868-6FCC-4661-A705-85EE7610469C}" type="presParOf" srcId="{94A7BB80-88E0-48A7-895A-C4BDC669BC0C}" destId="{054E36B8-C1CD-4EF7-91AB-CEC67A42BBFB}" srcOrd="0" destOrd="0" presId="urn:microsoft.com/office/officeart/2018/2/layout/IconVerticalSolidList"/>
    <dgm:cxn modelId="{C0CBED60-AC89-4276-99AB-509C995F2726}" type="presParOf" srcId="{94A7BB80-88E0-48A7-895A-C4BDC669BC0C}" destId="{BC22FF45-91C0-4A6F-BAC5-2D57C9E54382}" srcOrd="1" destOrd="0" presId="urn:microsoft.com/office/officeart/2018/2/layout/IconVerticalSolidList"/>
    <dgm:cxn modelId="{C6A002F7-163C-4BA2-B33D-15920F0383E5}" type="presParOf" srcId="{94A7BB80-88E0-48A7-895A-C4BDC669BC0C}" destId="{7649388F-0E31-4797-B725-CE2D9784FD65}" srcOrd="2" destOrd="0" presId="urn:microsoft.com/office/officeart/2018/2/layout/IconVerticalSolidList"/>
    <dgm:cxn modelId="{542C512D-34B2-44D2-94B3-6B46033BF42B}" type="presParOf" srcId="{94A7BB80-88E0-48A7-895A-C4BDC669BC0C}" destId="{A734281E-E75D-4506-A5C4-937B9A1872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F82B605-0F1D-48A6-94BB-9042507A397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EEFD39-5152-4E8B-BE32-DDEF76A0EDFC}">
      <dgm:prSet/>
      <dgm:spPr/>
      <dgm:t>
        <a:bodyPr/>
        <a:lstStyle/>
        <a:p>
          <a:r>
            <a:rPr lang="en-US"/>
            <a:t>Increase staffing levels to reduce workload</a:t>
          </a:r>
        </a:p>
      </dgm:t>
    </dgm:pt>
    <dgm:pt modelId="{C38083A0-EC91-405A-8A8B-D48134B1A5B9}" type="parTrans" cxnId="{A363643F-9454-4A7A-BE7B-43ED047A0440}">
      <dgm:prSet/>
      <dgm:spPr/>
      <dgm:t>
        <a:bodyPr/>
        <a:lstStyle/>
        <a:p>
          <a:endParaRPr lang="en-US"/>
        </a:p>
      </dgm:t>
    </dgm:pt>
    <dgm:pt modelId="{8C34BF54-4DC0-40C5-BA8F-2A4AA9BF029E}" type="sibTrans" cxnId="{A363643F-9454-4A7A-BE7B-43ED047A0440}">
      <dgm:prSet/>
      <dgm:spPr/>
      <dgm:t>
        <a:bodyPr/>
        <a:lstStyle/>
        <a:p>
          <a:endParaRPr lang="en-US"/>
        </a:p>
      </dgm:t>
    </dgm:pt>
    <dgm:pt modelId="{98AB34AE-52A4-4C6B-9FC1-D519B7B1AC9B}">
      <dgm:prSet/>
      <dgm:spPr/>
      <dgm:t>
        <a:bodyPr/>
        <a:lstStyle/>
        <a:p>
          <a:r>
            <a:rPr lang="en-US"/>
            <a:t>Improve leadership and management training</a:t>
          </a:r>
        </a:p>
      </dgm:t>
    </dgm:pt>
    <dgm:pt modelId="{29C805E6-D34C-4316-964F-F6BC6C04FFC0}" type="parTrans" cxnId="{9C537E26-3B16-474E-9630-B116CF6AE042}">
      <dgm:prSet/>
      <dgm:spPr/>
      <dgm:t>
        <a:bodyPr/>
        <a:lstStyle/>
        <a:p>
          <a:endParaRPr lang="en-US"/>
        </a:p>
      </dgm:t>
    </dgm:pt>
    <dgm:pt modelId="{491F754B-3498-47A2-84AA-C5E9CE9D9EA2}" type="sibTrans" cxnId="{9C537E26-3B16-474E-9630-B116CF6AE042}">
      <dgm:prSet/>
      <dgm:spPr/>
      <dgm:t>
        <a:bodyPr/>
        <a:lstStyle/>
        <a:p>
          <a:endParaRPr lang="en-US"/>
        </a:p>
      </dgm:t>
    </dgm:pt>
    <dgm:pt modelId="{7A97C278-BF21-4A65-B83A-DA494E281C11}">
      <dgm:prSet/>
      <dgm:spPr/>
      <dgm:t>
        <a:bodyPr/>
        <a:lstStyle/>
        <a:p>
          <a:r>
            <a:rPr lang="en-US"/>
            <a:t>Introduce flexible working arrangements</a:t>
          </a:r>
        </a:p>
      </dgm:t>
    </dgm:pt>
    <dgm:pt modelId="{A67C4F30-A265-4B68-AB24-CCBF9E376EB9}" type="parTrans" cxnId="{BCFA1ED7-CBA8-446F-8F42-ED7298FD8222}">
      <dgm:prSet/>
      <dgm:spPr/>
      <dgm:t>
        <a:bodyPr/>
        <a:lstStyle/>
        <a:p>
          <a:endParaRPr lang="en-US"/>
        </a:p>
      </dgm:t>
    </dgm:pt>
    <dgm:pt modelId="{ADD2E470-28E7-437F-9385-1D3E6D049CBF}" type="sibTrans" cxnId="{BCFA1ED7-CBA8-446F-8F42-ED7298FD8222}">
      <dgm:prSet/>
      <dgm:spPr/>
      <dgm:t>
        <a:bodyPr/>
        <a:lstStyle/>
        <a:p>
          <a:endParaRPr lang="en-US"/>
        </a:p>
      </dgm:t>
    </dgm:pt>
    <dgm:pt modelId="{4BAC7C88-B16B-45CB-9ED8-329BA4026CC9}">
      <dgm:prSet/>
      <dgm:spPr/>
      <dgm:t>
        <a:bodyPr/>
        <a:lstStyle/>
        <a:p>
          <a:r>
            <a:rPr lang="en-US"/>
            <a:t>Enhance recognition and reward systems</a:t>
          </a:r>
        </a:p>
      </dgm:t>
    </dgm:pt>
    <dgm:pt modelId="{7C4B8F51-D460-48EF-A052-506A9B9A351A}" type="parTrans" cxnId="{BB4AB857-9B8F-4D79-A85E-3F1DF151BC8E}">
      <dgm:prSet/>
      <dgm:spPr/>
      <dgm:t>
        <a:bodyPr/>
        <a:lstStyle/>
        <a:p>
          <a:endParaRPr lang="en-US"/>
        </a:p>
      </dgm:t>
    </dgm:pt>
    <dgm:pt modelId="{0BBA013F-08F7-451D-9CCA-EC6BAD090EE5}" type="sibTrans" cxnId="{BB4AB857-9B8F-4D79-A85E-3F1DF151BC8E}">
      <dgm:prSet/>
      <dgm:spPr/>
      <dgm:t>
        <a:bodyPr/>
        <a:lstStyle/>
        <a:p>
          <a:endParaRPr lang="en-US"/>
        </a:p>
      </dgm:t>
    </dgm:pt>
    <dgm:pt modelId="{1EBAEC01-81FE-428D-B5C0-8DAD4694B04F}">
      <dgm:prSet/>
      <dgm:spPr/>
      <dgm:t>
        <a:bodyPr/>
        <a:lstStyle/>
        <a:p>
          <a:r>
            <a:rPr lang="en-US"/>
            <a:t>Promote employee well-being initiatives</a:t>
          </a:r>
        </a:p>
      </dgm:t>
    </dgm:pt>
    <dgm:pt modelId="{1E18532B-AF17-403F-94D2-5869D454C15F}" type="parTrans" cxnId="{C32FEAB8-A352-49B5-B847-E406F1BEE3BA}">
      <dgm:prSet/>
      <dgm:spPr/>
      <dgm:t>
        <a:bodyPr/>
        <a:lstStyle/>
        <a:p>
          <a:endParaRPr lang="en-US"/>
        </a:p>
      </dgm:t>
    </dgm:pt>
    <dgm:pt modelId="{0C08E3A9-6FD9-4454-A128-E5B3E6671A29}" type="sibTrans" cxnId="{C32FEAB8-A352-49B5-B847-E406F1BEE3BA}">
      <dgm:prSet/>
      <dgm:spPr/>
      <dgm:t>
        <a:bodyPr/>
        <a:lstStyle/>
        <a:p>
          <a:endParaRPr lang="en-US"/>
        </a:p>
      </dgm:t>
    </dgm:pt>
    <dgm:pt modelId="{8C7CAAFA-7923-4B82-9F2D-DB6CB84254F5}">
      <dgm:prSet/>
      <dgm:spPr/>
      <dgm:t>
        <a:bodyPr/>
        <a:lstStyle/>
        <a:p>
          <a:r>
            <a:rPr lang="en-US"/>
            <a:t>Workforce planning improves efficiency (Patel et al., 2025)</a:t>
          </a:r>
        </a:p>
      </dgm:t>
    </dgm:pt>
    <dgm:pt modelId="{D1B2EF0F-4924-4E33-A7B0-82642CC4B9E0}" type="parTrans" cxnId="{5D9D90EA-4AD9-45E5-9885-C265EA876EC1}">
      <dgm:prSet/>
      <dgm:spPr/>
      <dgm:t>
        <a:bodyPr/>
        <a:lstStyle/>
        <a:p>
          <a:endParaRPr lang="en-US"/>
        </a:p>
      </dgm:t>
    </dgm:pt>
    <dgm:pt modelId="{CB78BB64-B9EB-4342-8F8E-075E6805BE46}" type="sibTrans" cxnId="{5D9D90EA-4AD9-45E5-9885-C265EA876EC1}">
      <dgm:prSet/>
      <dgm:spPr/>
      <dgm:t>
        <a:bodyPr/>
        <a:lstStyle/>
        <a:p>
          <a:endParaRPr lang="en-US"/>
        </a:p>
      </dgm:t>
    </dgm:pt>
    <dgm:pt modelId="{E7D648D0-7D14-40FD-BA65-C088DC6D183A}" type="pres">
      <dgm:prSet presAssocID="{DF82B605-0F1D-48A6-94BB-9042507A3978}" presName="root" presStyleCnt="0">
        <dgm:presLayoutVars>
          <dgm:dir/>
          <dgm:resizeHandles val="exact"/>
        </dgm:presLayoutVars>
      </dgm:prSet>
      <dgm:spPr/>
    </dgm:pt>
    <dgm:pt modelId="{8D9D2A90-DCC3-408D-9B8E-3CC00F3F54F0}" type="pres">
      <dgm:prSet presAssocID="{B7EEFD39-5152-4E8B-BE32-DDEF76A0EDFC}" presName="compNode" presStyleCnt="0"/>
      <dgm:spPr/>
    </dgm:pt>
    <dgm:pt modelId="{15C62E1B-4C3F-4E7A-A448-A494DCB197EB}" type="pres">
      <dgm:prSet presAssocID="{B7EEFD39-5152-4E8B-BE32-DDEF76A0EDFC}" presName="bgRect" presStyleLbl="bgShp" presStyleIdx="0" presStyleCnt="6"/>
      <dgm:spPr/>
    </dgm:pt>
    <dgm:pt modelId="{51734AF5-66D2-4679-987B-524983D7C59E}" type="pres">
      <dgm:prSet presAssocID="{B7EEFD39-5152-4E8B-BE32-DDEF76A0EDF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pward trend"/>
        </a:ext>
      </dgm:extLst>
    </dgm:pt>
    <dgm:pt modelId="{1B7E6B15-4120-4097-B1BE-AC38C6824458}" type="pres">
      <dgm:prSet presAssocID="{B7EEFD39-5152-4E8B-BE32-DDEF76A0EDFC}" presName="spaceRect" presStyleCnt="0"/>
      <dgm:spPr/>
    </dgm:pt>
    <dgm:pt modelId="{9A6465C7-8AB6-4EC1-8BFE-FF0884A1691F}" type="pres">
      <dgm:prSet presAssocID="{B7EEFD39-5152-4E8B-BE32-DDEF76A0EDFC}" presName="parTx" presStyleLbl="revTx" presStyleIdx="0" presStyleCnt="6">
        <dgm:presLayoutVars>
          <dgm:chMax val="0"/>
          <dgm:chPref val="0"/>
        </dgm:presLayoutVars>
      </dgm:prSet>
      <dgm:spPr/>
    </dgm:pt>
    <dgm:pt modelId="{28082C59-4925-4AB2-AFAE-006E5B1C0430}" type="pres">
      <dgm:prSet presAssocID="{8C34BF54-4DC0-40C5-BA8F-2A4AA9BF029E}" presName="sibTrans" presStyleCnt="0"/>
      <dgm:spPr/>
    </dgm:pt>
    <dgm:pt modelId="{F6012AB7-5266-4912-8862-7C1CC17005CB}" type="pres">
      <dgm:prSet presAssocID="{98AB34AE-52A4-4C6B-9FC1-D519B7B1AC9B}" presName="compNode" presStyleCnt="0"/>
      <dgm:spPr/>
    </dgm:pt>
    <dgm:pt modelId="{7E86A709-E745-4A7F-B181-3A80EECD41B4}" type="pres">
      <dgm:prSet presAssocID="{98AB34AE-52A4-4C6B-9FC1-D519B7B1AC9B}" presName="bgRect" presStyleLbl="bgShp" presStyleIdx="1" presStyleCnt="6"/>
      <dgm:spPr/>
    </dgm:pt>
    <dgm:pt modelId="{F0C9ACCC-586B-468D-BD8B-24A43D37F5F3}" type="pres">
      <dgm:prSet presAssocID="{98AB34AE-52A4-4C6B-9FC1-D519B7B1AC9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DCD0171D-22CD-44D2-832A-E34C68C9F65B}" type="pres">
      <dgm:prSet presAssocID="{98AB34AE-52A4-4C6B-9FC1-D519B7B1AC9B}" presName="spaceRect" presStyleCnt="0"/>
      <dgm:spPr/>
    </dgm:pt>
    <dgm:pt modelId="{2984A764-176E-426B-8CD6-281930B0D545}" type="pres">
      <dgm:prSet presAssocID="{98AB34AE-52A4-4C6B-9FC1-D519B7B1AC9B}" presName="parTx" presStyleLbl="revTx" presStyleIdx="1" presStyleCnt="6">
        <dgm:presLayoutVars>
          <dgm:chMax val="0"/>
          <dgm:chPref val="0"/>
        </dgm:presLayoutVars>
      </dgm:prSet>
      <dgm:spPr/>
    </dgm:pt>
    <dgm:pt modelId="{EE545059-4090-4BE6-8D0D-9307FC60140A}" type="pres">
      <dgm:prSet presAssocID="{491F754B-3498-47A2-84AA-C5E9CE9D9EA2}" presName="sibTrans" presStyleCnt="0"/>
      <dgm:spPr/>
    </dgm:pt>
    <dgm:pt modelId="{458931CD-00F3-4ECE-9ACD-EDEC3B389746}" type="pres">
      <dgm:prSet presAssocID="{7A97C278-BF21-4A65-B83A-DA494E281C11}" presName="compNode" presStyleCnt="0"/>
      <dgm:spPr/>
    </dgm:pt>
    <dgm:pt modelId="{3F33ACEF-9E4D-42BF-8CCE-17B1D71ABE9A}" type="pres">
      <dgm:prSet presAssocID="{7A97C278-BF21-4A65-B83A-DA494E281C11}" presName="bgRect" presStyleLbl="bgShp" presStyleIdx="2" presStyleCnt="6"/>
      <dgm:spPr/>
    </dgm:pt>
    <dgm:pt modelId="{CB82F216-C048-45D9-881F-9CFD1A43FFBF}" type="pres">
      <dgm:prSet presAssocID="{7A97C278-BF21-4A65-B83A-DA494E281C1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1CD5408C-2886-4BBC-84CE-835718300927}" type="pres">
      <dgm:prSet presAssocID="{7A97C278-BF21-4A65-B83A-DA494E281C11}" presName="spaceRect" presStyleCnt="0"/>
      <dgm:spPr/>
    </dgm:pt>
    <dgm:pt modelId="{CE1875A1-88AE-4804-AE25-545E4785AB00}" type="pres">
      <dgm:prSet presAssocID="{7A97C278-BF21-4A65-B83A-DA494E281C11}" presName="parTx" presStyleLbl="revTx" presStyleIdx="2" presStyleCnt="6">
        <dgm:presLayoutVars>
          <dgm:chMax val="0"/>
          <dgm:chPref val="0"/>
        </dgm:presLayoutVars>
      </dgm:prSet>
      <dgm:spPr/>
    </dgm:pt>
    <dgm:pt modelId="{47E1BC2A-CF95-4E55-8709-574C181F72D0}" type="pres">
      <dgm:prSet presAssocID="{ADD2E470-28E7-437F-9385-1D3E6D049CBF}" presName="sibTrans" presStyleCnt="0"/>
      <dgm:spPr/>
    </dgm:pt>
    <dgm:pt modelId="{F68D0CC3-4B5C-413A-B1E5-C6DD0E20464B}" type="pres">
      <dgm:prSet presAssocID="{4BAC7C88-B16B-45CB-9ED8-329BA4026CC9}" presName="compNode" presStyleCnt="0"/>
      <dgm:spPr/>
    </dgm:pt>
    <dgm:pt modelId="{85CD59D2-B322-4EE7-AA96-43A53989C4C0}" type="pres">
      <dgm:prSet presAssocID="{4BAC7C88-B16B-45CB-9ED8-329BA4026CC9}" presName="bgRect" presStyleLbl="bgShp" presStyleIdx="3" presStyleCnt="6"/>
      <dgm:spPr/>
    </dgm:pt>
    <dgm:pt modelId="{A3D01613-76B3-4E6B-AF26-2B970CAB7322}" type="pres">
      <dgm:prSet presAssocID="{4BAC7C88-B16B-45CB-9ED8-329BA4026CC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4743E1FB-C4CD-4EF0-AB02-5F3165155142}" type="pres">
      <dgm:prSet presAssocID="{4BAC7C88-B16B-45CB-9ED8-329BA4026CC9}" presName="spaceRect" presStyleCnt="0"/>
      <dgm:spPr/>
    </dgm:pt>
    <dgm:pt modelId="{45EED124-041D-4314-A893-2D24BB1D9E85}" type="pres">
      <dgm:prSet presAssocID="{4BAC7C88-B16B-45CB-9ED8-329BA4026CC9}" presName="parTx" presStyleLbl="revTx" presStyleIdx="3" presStyleCnt="6">
        <dgm:presLayoutVars>
          <dgm:chMax val="0"/>
          <dgm:chPref val="0"/>
        </dgm:presLayoutVars>
      </dgm:prSet>
      <dgm:spPr/>
    </dgm:pt>
    <dgm:pt modelId="{BE0B3A71-8F5B-4904-906A-F682D0485C7F}" type="pres">
      <dgm:prSet presAssocID="{0BBA013F-08F7-451D-9CCA-EC6BAD090EE5}" presName="sibTrans" presStyleCnt="0"/>
      <dgm:spPr/>
    </dgm:pt>
    <dgm:pt modelId="{F0922378-5859-438A-9B30-056D07E6B3B8}" type="pres">
      <dgm:prSet presAssocID="{1EBAEC01-81FE-428D-B5C0-8DAD4694B04F}" presName="compNode" presStyleCnt="0"/>
      <dgm:spPr/>
    </dgm:pt>
    <dgm:pt modelId="{0C583915-7CFD-40F5-A4D1-18385491DB6A}" type="pres">
      <dgm:prSet presAssocID="{1EBAEC01-81FE-428D-B5C0-8DAD4694B04F}" presName="bgRect" presStyleLbl="bgShp" presStyleIdx="4" presStyleCnt="6"/>
      <dgm:spPr/>
    </dgm:pt>
    <dgm:pt modelId="{DE93A5B8-786E-445D-AF7D-B27129C60724}" type="pres">
      <dgm:prSet presAssocID="{1EBAEC01-81FE-428D-B5C0-8DAD4694B04F}"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gaphone"/>
        </a:ext>
      </dgm:extLst>
    </dgm:pt>
    <dgm:pt modelId="{B38ADF8A-AAF1-4D3A-88CB-F9003A8FE011}" type="pres">
      <dgm:prSet presAssocID="{1EBAEC01-81FE-428D-B5C0-8DAD4694B04F}" presName="spaceRect" presStyleCnt="0"/>
      <dgm:spPr/>
    </dgm:pt>
    <dgm:pt modelId="{1EF6C2BE-3563-44D0-98E1-21303B26C904}" type="pres">
      <dgm:prSet presAssocID="{1EBAEC01-81FE-428D-B5C0-8DAD4694B04F}" presName="parTx" presStyleLbl="revTx" presStyleIdx="4" presStyleCnt="6">
        <dgm:presLayoutVars>
          <dgm:chMax val="0"/>
          <dgm:chPref val="0"/>
        </dgm:presLayoutVars>
      </dgm:prSet>
      <dgm:spPr/>
    </dgm:pt>
    <dgm:pt modelId="{026E7D95-F700-466F-A048-54F69A01CBF6}" type="pres">
      <dgm:prSet presAssocID="{0C08E3A9-6FD9-4454-A128-E5B3E6671A29}" presName="sibTrans" presStyleCnt="0"/>
      <dgm:spPr/>
    </dgm:pt>
    <dgm:pt modelId="{70AE1BD5-6EA4-4AC4-8180-90475D388379}" type="pres">
      <dgm:prSet presAssocID="{8C7CAAFA-7923-4B82-9F2D-DB6CB84254F5}" presName="compNode" presStyleCnt="0"/>
      <dgm:spPr/>
    </dgm:pt>
    <dgm:pt modelId="{029643B9-C8C8-4D1B-AB05-37523AAF7B9E}" type="pres">
      <dgm:prSet presAssocID="{8C7CAAFA-7923-4B82-9F2D-DB6CB84254F5}" presName="bgRect" presStyleLbl="bgShp" presStyleIdx="5" presStyleCnt="6"/>
      <dgm:spPr/>
    </dgm:pt>
    <dgm:pt modelId="{073B9EB8-980A-4E8C-AA2C-B391658C91A3}" type="pres">
      <dgm:prSet presAssocID="{8C7CAAFA-7923-4B82-9F2D-DB6CB84254F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47A0AB3-6F8F-440D-BFCF-12A1553AC81F}" type="pres">
      <dgm:prSet presAssocID="{8C7CAAFA-7923-4B82-9F2D-DB6CB84254F5}" presName="spaceRect" presStyleCnt="0"/>
      <dgm:spPr/>
    </dgm:pt>
    <dgm:pt modelId="{2348BA38-B4C5-49F7-A9AF-4C2220704B6A}" type="pres">
      <dgm:prSet presAssocID="{8C7CAAFA-7923-4B82-9F2D-DB6CB84254F5}" presName="parTx" presStyleLbl="revTx" presStyleIdx="5" presStyleCnt="6">
        <dgm:presLayoutVars>
          <dgm:chMax val="0"/>
          <dgm:chPref val="0"/>
        </dgm:presLayoutVars>
      </dgm:prSet>
      <dgm:spPr/>
    </dgm:pt>
  </dgm:ptLst>
  <dgm:cxnLst>
    <dgm:cxn modelId="{14B48D1A-71BB-49D7-ACD9-9E3D64A71BBE}" type="presOf" srcId="{7A97C278-BF21-4A65-B83A-DA494E281C11}" destId="{CE1875A1-88AE-4804-AE25-545E4785AB00}" srcOrd="0" destOrd="0" presId="urn:microsoft.com/office/officeart/2018/2/layout/IconVerticalSolidList"/>
    <dgm:cxn modelId="{9C537E26-3B16-474E-9630-B116CF6AE042}" srcId="{DF82B605-0F1D-48A6-94BB-9042507A3978}" destId="{98AB34AE-52A4-4C6B-9FC1-D519B7B1AC9B}" srcOrd="1" destOrd="0" parTransId="{29C805E6-D34C-4316-964F-F6BC6C04FFC0}" sibTransId="{491F754B-3498-47A2-84AA-C5E9CE9D9EA2}"/>
    <dgm:cxn modelId="{5CAD842B-C088-462D-93C9-06C61DBC2AD4}" type="presOf" srcId="{98AB34AE-52A4-4C6B-9FC1-D519B7B1AC9B}" destId="{2984A764-176E-426B-8CD6-281930B0D545}" srcOrd="0" destOrd="0" presId="urn:microsoft.com/office/officeart/2018/2/layout/IconVerticalSolidList"/>
    <dgm:cxn modelId="{27B1EC30-9957-4909-B669-91081B2F920F}" type="presOf" srcId="{DF82B605-0F1D-48A6-94BB-9042507A3978}" destId="{E7D648D0-7D14-40FD-BA65-C088DC6D183A}" srcOrd="0" destOrd="0" presId="urn:microsoft.com/office/officeart/2018/2/layout/IconVerticalSolidList"/>
    <dgm:cxn modelId="{3C008D3A-BD51-41D7-9844-5159E13CE3F5}" type="presOf" srcId="{1EBAEC01-81FE-428D-B5C0-8DAD4694B04F}" destId="{1EF6C2BE-3563-44D0-98E1-21303B26C904}" srcOrd="0" destOrd="0" presId="urn:microsoft.com/office/officeart/2018/2/layout/IconVerticalSolidList"/>
    <dgm:cxn modelId="{59E7783B-4AB4-409A-8196-A11FED35FA7C}" type="presOf" srcId="{B7EEFD39-5152-4E8B-BE32-DDEF76A0EDFC}" destId="{9A6465C7-8AB6-4EC1-8BFE-FF0884A1691F}" srcOrd="0" destOrd="0" presId="urn:microsoft.com/office/officeart/2018/2/layout/IconVerticalSolidList"/>
    <dgm:cxn modelId="{A363643F-9454-4A7A-BE7B-43ED047A0440}" srcId="{DF82B605-0F1D-48A6-94BB-9042507A3978}" destId="{B7EEFD39-5152-4E8B-BE32-DDEF76A0EDFC}" srcOrd="0" destOrd="0" parTransId="{C38083A0-EC91-405A-8A8B-D48134B1A5B9}" sibTransId="{8C34BF54-4DC0-40C5-BA8F-2A4AA9BF029E}"/>
    <dgm:cxn modelId="{BB4AB857-9B8F-4D79-A85E-3F1DF151BC8E}" srcId="{DF82B605-0F1D-48A6-94BB-9042507A3978}" destId="{4BAC7C88-B16B-45CB-9ED8-329BA4026CC9}" srcOrd="3" destOrd="0" parTransId="{7C4B8F51-D460-48EF-A052-506A9B9A351A}" sibTransId="{0BBA013F-08F7-451D-9CCA-EC6BAD090EE5}"/>
    <dgm:cxn modelId="{E9EB3A78-8CEB-4F27-9938-0BFB9E411A8E}" type="presOf" srcId="{4BAC7C88-B16B-45CB-9ED8-329BA4026CC9}" destId="{45EED124-041D-4314-A893-2D24BB1D9E85}" srcOrd="0" destOrd="0" presId="urn:microsoft.com/office/officeart/2018/2/layout/IconVerticalSolidList"/>
    <dgm:cxn modelId="{D9160AA3-2043-48BF-BA6D-021C44BA6693}" type="presOf" srcId="{8C7CAAFA-7923-4B82-9F2D-DB6CB84254F5}" destId="{2348BA38-B4C5-49F7-A9AF-4C2220704B6A}" srcOrd="0" destOrd="0" presId="urn:microsoft.com/office/officeart/2018/2/layout/IconVerticalSolidList"/>
    <dgm:cxn modelId="{C32FEAB8-A352-49B5-B847-E406F1BEE3BA}" srcId="{DF82B605-0F1D-48A6-94BB-9042507A3978}" destId="{1EBAEC01-81FE-428D-B5C0-8DAD4694B04F}" srcOrd="4" destOrd="0" parTransId="{1E18532B-AF17-403F-94D2-5869D454C15F}" sibTransId="{0C08E3A9-6FD9-4454-A128-E5B3E6671A29}"/>
    <dgm:cxn modelId="{BCFA1ED7-CBA8-446F-8F42-ED7298FD8222}" srcId="{DF82B605-0F1D-48A6-94BB-9042507A3978}" destId="{7A97C278-BF21-4A65-B83A-DA494E281C11}" srcOrd="2" destOrd="0" parTransId="{A67C4F30-A265-4B68-AB24-CCBF9E376EB9}" sibTransId="{ADD2E470-28E7-437F-9385-1D3E6D049CBF}"/>
    <dgm:cxn modelId="{5D9D90EA-4AD9-45E5-9885-C265EA876EC1}" srcId="{DF82B605-0F1D-48A6-94BB-9042507A3978}" destId="{8C7CAAFA-7923-4B82-9F2D-DB6CB84254F5}" srcOrd="5" destOrd="0" parTransId="{D1B2EF0F-4924-4E33-A7B0-82642CC4B9E0}" sibTransId="{CB78BB64-B9EB-4342-8F8E-075E6805BE46}"/>
    <dgm:cxn modelId="{4368D67B-76C1-49B7-9308-5D725A1830D9}" type="presParOf" srcId="{E7D648D0-7D14-40FD-BA65-C088DC6D183A}" destId="{8D9D2A90-DCC3-408D-9B8E-3CC00F3F54F0}" srcOrd="0" destOrd="0" presId="urn:microsoft.com/office/officeart/2018/2/layout/IconVerticalSolidList"/>
    <dgm:cxn modelId="{447F14C6-279B-4350-9474-EC0AFF40B355}" type="presParOf" srcId="{8D9D2A90-DCC3-408D-9B8E-3CC00F3F54F0}" destId="{15C62E1B-4C3F-4E7A-A448-A494DCB197EB}" srcOrd="0" destOrd="0" presId="urn:microsoft.com/office/officeart/2018/2/layout/IconVerticalSolidList"/>
    <dgm:cxn modelId="{F547AE24-4DD0-403C-B614-950BE30C1D6D}" type="presParOf" srcId="{8D9D2A90-DCC3-408D-9B8E-3CC00F3F54F0}" destId="{51734AF5-66D2-4679-987B-524983D7C59E}" srcOrd="1" destOrd="0" presId="urn:microsoft.com/office/officeart/2018/2/layout/IconVerticalSolidList"/>
    <dgm:cxn modelId="{1D93D179-0CF4-4BF9-BDC3-3DAD0A74690B}" type="presParOf" srcId="{8D9D2A90-DCC3-408D-9B8E-3CC00F3F54F0}" destId="{1B7E6B15-4120-4097-B1BE-AC38C6824458}" srcOrd="2" destOrd="0" presId="urn:microsoft.com/office/officeart/2018/2/layout/IconVerticalSolidList"/>
    <dgm:cxn modelId="{50468C95-6EB3-4411-95DE-BBF94AE6EE4C}" type="presParOf" srcId="{8D9D2A90-DCC3-408D-9B8E-3CC00F3F54F0}" destId="{9A6465C7-8AB6-4EC1-8BFE-FF0884A1691F}" srcOrd="3" destOrd="0" presId="urn:microsoft.com/office/officeart/2018/2/layout/IconVerticalSolidList"/>
    <dgm:cxn modelId="{09FCB6BE-B9D9-423E-AB88-2482DC4E452A}" type="presParOf" srcId="{E7D648D0-7D14-40FD-BA65-C088DC6D183A}" destId="{28082C59-4925-4AB2-AFAE-006E5B1C0430}" srcOrd="1" destOrd="0" presId="urn:microsoft.com/office/officeart/2018/2/layout/IconVerticalSolidList"/>
    <dgm:cxn modelId="{C8E6EB66-80DF-473B-B6CB-C9BE4F2B3062}" type="presParOf" srcId="{E7D648D0-7D14-40FD-BA65-C088DC6D183A}" destId="{F6012AB7-5266-4912-8862-7C1CC17005CB}" srcOrd="2" destOrd="0" presId="urn:microsoft.com/office/officeart/2018/2/layout/IconVerticalSolidList"/>
    <dgm:cxn modelId="{D51F9347-B3B7-4673-8799-BFE1AC622EE3}" type="presParOf" srcId="{F6012AB7-5266-4912-8862-7C1CC17005CB}" destId="{7E86A709-E745-4A7F-B181-3A80EECD41B4}" srcOrd="0" destOrd="0" presId="urn:microsoft.com/office/officeart/2018/2/layout/IconVerticalSolidList"/>
    <dgm:cxn modelId="{391C5EEE-94F8-4B41-9A3F-C1EB851C28F8}" type="presParOf" srcId="{F6012AB7-5266-4912-8862-7C1CC17005CB}" destId="{F0C9ACCC-586B-468D-BD8B-24A43D37F5F3}" srcOrd="1" destOrd="0" presId="urn:microsoft.com/office/officeart/2018/2/layout/IconVerticalSolidList"/>
    <dgm:cxn modelId="{D1BC85C1-9D94-432C-A40F-6D5F7ACE1E54}" type="presParOf" srcId="{F6012AB7-5266-4912-8862-7C1CC17005CB}" destId="{DCD0171D-22CD-44D2-832A-E34C68C9F65B}" srcOrd="2" destOrd="0" presId="urn:microsoft.com/office/officeart/2018/2/layout/IconVerticalSolidList"/>
    <dgm:cxn modelId="{C908E059-B6C3-4068-B47D-9024E69EEE00}" type="presParOf" srcId="{F6012AB7-5266-4912-8862-7C1CC17005CB}" destId="{2984A764-176E-426B-8CD6-281930B0D545}" srcOrd="3" destOrd="0" presId="urn:microsoft.com/office/officeart/2018/2/layout/IconVerticalSolidList"/>
    <dgm:cxn modelId="{92AFEADE-3DDB-489C-A347-C9CB1D672A0E}" type="presParOf" srcId="{E7D648D0-7D14-40FD-BA65-C088DC6D183A}" destId="{EE545059-4090-4BE6-8D0D-9307FC60140A}" srcOrd="3" destOrd="0" presId="urn:microsoft.com/office/officeart/2018/2/layout/IconVerticalSolidList"/>
    <dgm:cxn modelId="{000E7F11-C7A1-4EC6-A33B-E59FA972DD76}" type="presParOf" srcId="{E7D648D0-7D14-40FD-BA65-C088DC6D183A}" destId="{458931CD-00F3-4ECE-9ACD-EDEC3B389746}" srcOrd="4" destOrd="0" presId="urn:microsoft.com/office/officeart/2018/2/layout/IconVerticalSolidList"/>
    <dgm:cxn modelId="{A1F9BC12-9D67-4358-8BAC-99686BDC30CC}" type="presParOf" srcId="{458931CD-00F3-4ECE-9ACD-EDEC3B389746}" destId="{3F33ACEF-9E4D-42BF-8CCE-17B1D71ABE9A}" srcOrd="0" destOrd="0" presId="urn:microsoft.com/office/officeart/2018/2/layout/IconVerticalSolidList"/>
    <dgm:cxn modelId="{EA4C5385-8063-4C94-AF61-4CAF493A0EAE}" type="presParOf" srcId="{458931CD-00F3-4ECE-9ACD-EDEC3B389746}" destId="{CB82F216-C048-45D9-881F-9CFD1A43FFBF}" srcOrd="1" destOrd="0" presId="urn:microsoft.com/office/officeart/2018/2/layout/IconVerticalSolidList"/>
    <dgm:cxn modelId="{4CCD1E75-31F2-4529-9C9C-3B8AB20E2A92}" type="presParOf" srcId="{458931CD-00F3-4ECE-9ACD-EDEC3B389746}" destId="{1CD5408C-2886-4BBC-84CE-835718300927}" srcOrd="2" destOrd="0" presId="urn:microsoft.com/office/officeart/2018/2/layout/IconVerticalSolidList"/>
    <dgm:cxn modelId="{94BD9F98-F31D-4F6C-9EC2-7E52E1E4E953}" type="presParOf" srcId="{458931CD-00F3-4ECE-9ACD-EDEC3B389746}" destId="{CE1875A1-88AE-4804-AE25-545E4785AB00}" srcOrd="3" destOrd="0" presId="urn:microsoft.com/office/officeart/2018/2/layout/IconVerticalSolidList"/>
    <dgm:cxn modelId="{FA76C174-B578-49D8-A43E-CADDC27AEF40}" type="presParOf" srcId="{E7D648D0-7D14-40FD-BA65-C088DC6D183A}" destId="{47E1BC2A-CF95-4E55-8709-574C181F72D0}" srcOrd="5" destOrd="0" presId="urn:microsoft.com/office/officeart/2018/2/layout/IconVerticalSolidList"/>
    <dgm:cxn modelId="{D040EC4D-642C-48FB-9B11-9EA94B8792A4}" type="presParOf" srcId="{E7D648D0-7D14-40FD-BA65-C088DC6D183A}" destId="{F68D0CC3-4B5C-413A-B1E5-C6DD0E20464B}" srcOrd="6" destOrd="0" presId="urn:microsoft.com/office/officeart/2018/2/layout/IconVerticalSolidList"/>
    <dgm:cxn modelId="{ECF6E46A-D40A-415B-A659-C6F6E50ACC10}" type="presParOf" srcId="{F68D0CC3-4B5C-413A-B1E5-C6DD0E20464B}" destId="{85CD59D2-B322-4EE7-AA96-43A53989C4C0}" srcOrd="0" destOrd="0" presId="urn:microsoft.com/office/officeart/2018/2/layout/IconVerticalSolidList"/>
    <dgm:cxn modelId="{3E165BB7-D763-4ECC-8201-DC8EC162E29B}" type="presParOf" srcId="{F68D0CC3-4B5C-413A-B1E5-C6DD0E20464B}" destId="{A3D01613-76B3-4E6B-AF26-2B970CAB7322}" srcOrd="1" destOrd="0" presId="urn:microsoft.com/office/officeart/2018/2/layout/IconVerticalSolidList"/>
    <dgm:cxn modelId="{E8230482-6CBC-44CA-832B-87A941603ADF}" type="presParOf" srcId="{F68D0CC3-4B5C-413A-B1E5-C6DD0E20464B}" destId="{4743E1FB-C4CD-4EF0-AB02-5F3165155142}" srcOrd="2" destOrd="0" presId="urn:microsoft.com/office/officeart/2018/2/layout/IconVerticalSolidList"/>
    <dgm:cxn modelId="{2CEF093E-D290-4296-8053-094488ECB5BA}" type="presParOf" srcId="{F68D0CC3-4B5C-413A-B1E5-C6DD0E20464B}" destId="{45EED124-041D-4314-A893-2D24BB1D9E85}" srcOrd="3" destOrd="0" presId="urn:microsoft.com/office/officeart/2018/2/layout/IconVerticalSolidList"/>
    <dgm:cxn modelId="{52FCD3A2-1C97-4163-A4A2-BBBC10D63EBA}" type="presParOf" srcId="{E7D648D0-7D14-40FD-BA65-C088DC6D183A}" destId="{BE0B3A71-8F5B-4904-906A-F682D0485C7F}" srcOrd="7" destOrd="0" presId="urn:microsoft.com/office/officeart/2018/2/layout/IconVerticalSolidList"/>
    <dgm:cxn modelId="{5742662A-B1A9-4999-A7FB-81A12F953279}" type="presParOf" srcId="{E7D648D0-7D14-40FD-BA65-C088DC6D183A}" destId="{F0922378-5859-438A-9B30-056D07E6B3B8}" srcOrd="8" destOrd="0" presId="urn:microsoft.com/office/officeart/2018/2/layout/IconVerticalSolidList"/>
    <dgm:cxn modelId="{7E8D9489-3E1A-4187-9E59-08E0091914E7}" type="presParOf" srcId="{F0922378-5859-438A-9B30-056D07E6B3B8}" destId="{0C583915-7CFD-40F5-A4D1-18385491DB6A}" srcOrd="0" destOrd="0" presId="urn:microsoft.com/office/officeart/2018/2/layout/IconVerticalSolidList"/>
    <dgm:cxn modelId="{63DFA331-C669-4BB6-83D4-E7F1BE75BCD0}" type="presParOf" srcId="{F0922378-5859-438A-9B30-056D07E6B3B8}" destId="{DE93A5B8-786E-445D-AF7D-B27129C60724}" srcOrd="1" destOrd="0" presId="urn:microsoft.com/office/officeart/2018/2/layout/IconVerticalSolidList"/>
    <dgm:cxn modelId="{D965D830-E80E-4C22-B749-482E51B2936D}" type="presParOf" srcId="{F0922378-5859-438A-9B30-056D07E6B3B8}" destId="{B38ADF8A-AAF1-4D3A-88CB-F9003A8FE011}" srcOrd="2" destOrd="0" presId="urn:microsoft.com/office/officeart/2018/2/layout/IconVerticalSolidList"/>
    <dgm:cxn modelId="{FA6FBD53-F62D-4364-98F5-2AA61AAC7BA8}" type="presParOf" srcId="{F0922378-5859-438A-9B30-056D07E6B3B8}" destId="{1EF6C2BE-3563-44D0-98E1-21303B26C904}" srcOrd="3" destOrd="0" presId="urn:microsoft.com/office/officeart/2018/2/layout/IconVerticalSolidList"/>
    <dgm:cxn modelId="{D56266C0-99CA-4C6D-B0CE-6FE29842531F}" type="presParOf" srcId="{E7D648D0-7D14-40FD-BA65-C088DC6D183A}" destId="{026E7D95-F700-466F-A048-54F69A01CBF6}" srcOrd="9" destOrd="0" presId="urn:microsoft.com/office/officeart/2018/2/layout/IconVerticalSolidList"/>
    <dgm:cxn modelId="{0211419A-9743-450E-92AA-48E51AC38432}" type="presParOf" srcId="{E7D648D0-7D14-40FD-BA65-C088DC6D183A}" destId="{70AE1BD5-6EA4-4AC4-8180-90475D388379}" srcOrd="10" destOrd="0" presId="urn:microsoft.com/office/officeart/2018/2/layout/IconVerticalSolidList"/>
    <dgm:cxn modelId="{715AE4A3-2EFE-4AC9-BC39-C80C1F08E008}" type="presParOf" srcId="{70AE1BD5-6EA4-4AC4-8180-90475D388379}" destId="{029643B9-C8C8-4D1B-AB05-37523AAF7B9E}" srcOrd="0" destOrd="0" presId="urn:microsoft.com/office/officeart/2018/2/layout/IconVerticalSolidList"/>
    <dgm:cxn modelId="{EF39DF61-8310-4BCC-9E09-DFE50294D24C}" type="presParOf" srcId="{70AE1BD5-6EA4-4AC4-8180-90475D388379}" destId="{073B9EB8-980A-4E8C-AA2C-B391658C91A3}" srcOrd="1" destOrd="0" presId="urn:microsoft.com/office/officeart/2018/2/layout/IconVerticalSolidList"/>
    <dgm:cxn modelId="{86D828C7-031D-4966-9A75-A267BFB26019}" type="presParOf" srcId="{70AE1BD5-6EA4-4AC4-8180-90475D388379}" destId="{347A0AB3-6F8F-440D-BFCF-12A1553AC81F}" srcOrd="2" destOrd="0" presId="urn:microsoft.com/office/officeart/2018/2/layout/IconVerticalSolidList"/>
    <dgm:cxn modelId="{BA1728D8-0F32-44F4-BDE5-42C954952B27}" type="presParOf" srcId="{70AE1BD5-6EA4-4AC4-8180-90475D388379}" destId="{2348BA38-B4C5-49F7-A9AF-4C2220704B6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4BF851-30B8-4B11-876B-0B1E3EA5A01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A7A42ED6-2B2E-4196-9614-AF5C5D0CDE7A}">
      <dgm:prSet/>
      <dgm:spPr/>
      <dgm:t>
        <a:bodyPr/>
        <a:lstStyle/>
        <a:p>
          <a:r>
            <a:rPr lang="en-US"/>
            <a:t>Short-term: improve communication and support</a:t>
          </a:r>
        </a:p>
      </dgm:t>
    </dgm:pt>
    <dgm:pt modelId="{57756E25-2687-49AF-83BF-9661794EBD98}" type="parTrans" cxnId="{318085E5-8E50-409C-853C-6D707D72CA36}">
      <dgm:prSet/>
      <dgm:spPr/>
      <dgm:t>
        <a:bodyPr/>
        <a:lstStyle/>
        <a:p>
          <a:endParaRPr lang="en-US"/>
        </a:p>
      </dgm:t>
    </dgm:pt>
    <dgm:pt modelId="{F8D391FA-D4D3-4AC7-B1F0-B0265A2363F8}" type="sibTrans" cxnId="{318085E5-8E50-409C-853C-6D707D72CA36}">
      <dgm:prSet/>
      <dgm:spPr/>
      <dgm:t>
        <a:bodyPr/>
        <a:lstStyle/>
        <a:p>
          <a:endParaRPr lang="en-US"/>
        </a:p>
      </dgm:t>
    </dgm:pt>
    <dgm:pt modelId="{6F7D28DF-D579-48D0-A141-D38823E5F69E}">
      <dgm:prSet/>
      <dgm:spPr/>
      <dgm:t>
        <a:bodyPr/>
        <a:lstStyle/>
        <a:p>
          <a:r>
            <a:rPr lang="en-US"/>
            <a:t>Medium-term: leadership training programs</a:t>
          </a:r>
        </a:p>
      </dgm:t>
    </dgm:pt>
    <dgm:pt modelId="{4DC6525D-AC81-48AC-AA1D-38DB2A148098}" type="parTrans" cxnId="{6BA72FE1-DCEC-445F-A7E2-CF3D923530FD}">
      <dgm:prSet/>
      <dgm:spPr/>
      <dgm:t>
        <a:bodyPr/>
        <a:lstStyle/>
        <a:p>
          <a:endParaRPr lang="en-US"/>
        </a:p>
      </dgm:t>
    </dgm:pt>
    <dgm:pt modelId="{C3FF3D22-0057-493A-B745-4B41E5821D94}" type="sibTrans" cxnId="{6BA72FE1-DCEC-445F-A7E2-CF3D923530FD}">
      <dgm:prSet/>
      <dgm:spPr/>
      <dgm:t>
        <a:bodyPr/>
        <a:lstStyle/>
        <a:p>
          <a:endParaRPr lang="en-US"/>
        </a:p>
      </dgm:t>
    </dgm:pt>
    <dgm:pt modelId="{14249634-EFFF-4D96-8CE7-EF4935A2885C}">
      <dgm:prSet/>
      <dgm:spPr/>
      <dgm:t>
        <a:bodyPr/>
        <a:lstStyle/>
        <a:p>
          <a:r>
            <a:rPr lang="en-US"/>
            <a:t>Long-term: workforce planning strategies</a:t>
          </a:r>
        </a:p>
      </dgm:t>
    </dgm:pt>
    <dgm:pt modelId="{0611191E-AC61-4D56-B42A-1A5A9A2F8DD0}" type="parTrans" cxnId="{5111A434-158B-4BEE-AF20-9CF3EF7550A0}">
      <dgm:prSet/>
      <dgm:spPr/>
      <dgm:t>
        <a:bodyPr/>
        <a:lstStyle/>
        <a:p>
          <a:endParaRPr lang="en-US"/>
        </a:p>
      </dgm:t>
    </dgm:pt>
    <dgm:pt modelId="{FD76AF1B-29F1-4F9A-9942-45D285912286}" type="sibTrans" cxnId="{5111A434-158B-4BEE-AF20-9CF3EF7550A0}">
      <dgm:prSet/>
      <dgm:spPr/>
      <dgm:t>
        <a:bodyPr/>
        <a:lstStyle/>
        <a:p>
          <a:endParaRPr lang="en-US"/>
        </a:p>
      </dgm:t>
    </dgm:pt>
    <dgm:pt modelId="{B8DC3861-A4EA-4DD5-B49B-A5E187A27E55}">
      <dgm:prSet/>
      <dgm:spPr/>
      <dgm:t>
        <a:bodyPr/>
        <a:lstStyle/>
        <a:p>
          <a:r>
            <a:rPr lang="en-US"/>
            <a:t>Monitor employee satisfaction regularly</a:t>
          </a:r>
        </a:p>
      </dgm:t>
    </dgm:pt>
    <dgm:pt modelId="{82CE0725-E2A9-4973-9A9D-1099B963E03E}" type="parTrans" cxnId="{BDD43CED-EE4E-4624-9A2F-0DD7C7ED5FD8}">
      <dgm:prSet/>
      <dgm:spPr/>
      <dgm:t>
        <a:bodyPr/>
        <a:lstStyle/>
        <a:p>
          <a:endParaRPr lang="en-US"/>
        </a:p>
      </dgm:t>
    </dgm:pt>
    <dgm:pt modelId="{67F420BF-AB6A-42F7-8905-FEF74DED994F}" type="sibTrans" cxnId="{BDD43CED-EE4E-4624-9A2F-0DD7C7ED5FD8}">
      <dgm:prSet/>
      <dgm:spPr/>
      <dgm:t>
        <a:bodyPr/>
        <a:lstStyle/>
        <a:p>
          <a:endParaRPr lang="en-US"/>
        </a:p>
      </dgm:t>
    </dgm:pt>
    <dgm:pt modelId="{151688E3-D6A4-48C7-A3D4-8955C0125986}">
      <dgm:prSet/>
      <dgm:spPr/>
      <dgm:t>
        <a:bodyPr/>
        <a:lstStyle/>
        <a:p>
          <a:r>
            <a:rPr lang="en-US"/>
            <a:t>Use NHS staff survey data for evaluation</a:t>
          </a:r>
        </a:p>
      </dgm:t>
    </dgm:pt>
    <dgm:pt modelId="{7DA89BDF-71FA-4BB0-9042-1E2B523A3F87}" type="parTrans" cxnId="{4A50DB01-3420-4BA7-B210-3F47B9C5F735}">
      <dgm:prSet/>
      <dgm:spPr/>
      <dgm:t>
        <a:bodyPr/>
        <a:lstStyle/>
        <a:p>
          <a:endParaRPr lang="en-US"/>
        </a:p>
      </dgm:t>
    </dgm:pt>
    <dgm:pt modelId="{DAE946C2-CADA-40B1-AA5F-8A8B3E0C4C05}" type="sibTrans" cxnId="{4A50DB01-3420-4BA7-B210-3F47B9C5F735}">
      <dgm:prSet/>
      <dgm:spPr/>
      <dgm:t>
        <a:bodyPr/>
        <a:lstStyle/>
        <a:p>
          <a:endParaRPr lang="en-US"/>
        </a:p>
      </dgm:t>
    </dgm:pt>
    <dgm:pt modelId="{AD087634-2FFB-4406-BD0E-348BBF884CC3}">
      <dgm:prSet/>
      <dgm:spPr/>
      <dgm:t>
        <a:bodyPr/>
        <a:lstStyle/>
        <a:p>
          <a:r>
            <a:rPr lang="en-US"/>
            <a:t>Inclusive workplaces improve satisfaction (Rodgers et al., 2025)</a:t>
          </a:r>
        </a:p>
      </dgm:t>
    </dgm:pt>
    <dgm:pt modelId="{CA93F420-D858-4A10-8B1F-428949CF454E}" type="parTrans" cxnId="{B9D6AB4C-E9C7-478C-996A-F5BCBEB5603D}">
      <dgm:prSet/>
      <dgm:spPr/>
      <dgm:t>
        <a:bodyPr/>
        <a:lstStyle/>
        <a:p>
          <a:endParaRPr lang="en-US"/>
        </a:p>
      </dgm:t>
    </dgm:pt>
    <dgm:pt modelId="{D7EEC6B2-CF60-431D-A939-95D5808E5FC5}" type="sibTrans" cxnId="{B9D6AB4C-E9C7-478C-996A-F5BCBEB5603D}">
      <dgm:prSet/>
      <dgm:spPr/>
      <dgm:t>
        <a:bodyPr/>
        <a:lstStyle/>
        <a:p>
          <a:endParaRPr lang="en-US"/>
        </a:p>
      </dgm:t>
    </dgm:pt>
    <dgm:pt modelId="{766E3367-875E-49C8-9B7F-923C4C6E5CB7}" type="pres">
      <dgm:prSet presAssocID="{CE4BF851-30B8-4B11-876B-0B1E3EA5A012}" presName="Name0" presStyleCnt="0">
        <dgm:presLayoutVars>
          <dgm:dir/>
          <dgm:resizeHandles val="exact"/>
        </dgm:presLayoutVars>
      </dgm:prSet>
      <dgm:spPr/>
    </dgm:pt>
    <dgm:pt modelId="{A9D08FD2-BD88-4CAE-B3F5-D13E62033627}" type="pres">
      <dgm:prSet presAssocID="{A7A42ED6-2B2E-4196-9614-AF5C5D0CDE7A}" presName="node" presStyleLbl="node1" presStyleIdx="0" presStyleCnt="6">
        <dgm:presLayoutVars>
          <dgm:bulletEnabled val="1"/>
        </dgm:presLayoutVars>
      </dgm:prSet>
      <dgm:spPr/>
    </dgm:pt>
    <dgm:pt modelId="{01022FF5-E842-44CB-B807-E144C7284767}" type="pres">
      <dgm:prSet presAssocID="{F8D391FA-D4D3-4AC7-B1F0-B0265A2363F8}" presName="sibTrans" presStyleLbl="sibTrans1D1" presStyleIdx="0" presStyleCnt="5"/>
      <dgm:spPr/>
    </dgm:pt>
    <dgm:pt modelId="{23D07B8E-8172-4F0D-862A-4CB51B617BF2}" type="pres">
      <dgm:prSet presAssocID="{F8D391FA-D4D3-4AC7-B1F0-B0265A2363F8}" presName="connectorText" presStyleLbl="sibTrans1D1" presStyleIdx="0" presStyleCnt="5"/>
      <dgm:spPr/>
    </dgm:pt>
    <dgm:pt modelId="{57BEACD8-30D3-420B-8A25-396248DEC3D5}" type="pres">
      <dgm:prSet presAssocID="{6F7D28DF-D579-48D0-A141-D38823E5F69E}" presName="node" presStyleLbl="node1" presStyleIdx="1" presStyleCnt="6">
        <dgm:presLayoutVars>
          <dgm:bulletEnabled val="1"/>
        </dgm:presLayoutVars>
      </dgm:prSet>
      <dgm:spPr/>
    </dgm:pt>
    <dgm:pt modelId="{FE07EB26-C690-47F4-B87A-403B2F044464}" type="pres">
      <dgm:prSet presAssocID="{C3FF3D22-0057-493A-B745-4B41E5821D94}" presName="sibTrans" presStyleLbl="sibTrans1D1" presStyleIdx="1" presStyleCnt="5"/>
      <dgm:spPr/>
    </dgm:pt>
    <dgm:pt modelId="{70D8B534-4637-4082-809E-63CE961E3064}" type="pres">
      <dgm:prSet presAssocID="{C3FF3D22-0057-493A-B745-4B41E5821D94}" presName="connectorText" presStyleLbl="sibTrans1D1" presStyleIdx="1" presStyleCnt="5"/>
      <dgm:spPr/>
    </dgm:pt>
    <dgm:pt modelId="{A53622F8-51A3-4412-9E9F-2CB83183C79C}" type="pres">
      <dgm:prSet presAssocID="{14249634-EFFF-4D96-8CE7-EF4935A2885C}" presName="node" presStyleLbl="node1" presStyleIdx="2" presStyleCnt="6">
        <dgm:presLayoutVars>
          <dgm:bulletEnabled val="1"/>
        </dgm:presLayoutVars>
      </dgm:prSet>
      <dgm:spPr/>
    </dgm:pt>
    <dgm:pt modelId="{96318AAE-F131-42E5-B754-D2F7CB9FD599}" type="pres">
      <dgm:prSet presAssocID="{FD76AF1B-29F1-4F9A-9942-45D285912286}" presName="sibTrans" presStyleLbl="sibTrans1D1" presStyleIdx="2" presStyleCnt="5"/>
      <dgm:spPr/>
    </dgm:pt>
    <dgm:pt modelId="{FD72DC9D-2156-4F28-8E98-0705D529CF6A}" type="pres">
      <dgm:prSet presAssocID="{FD76AF1B-29F1-4F9A-9942-45D285912286}" presName="connectorText" presStyleLbl="sibTrans1D1" presStyleIdx="2" presStyleCnt="5"/>
      <dgm:spPr/>
    </dgm:pt>
    <dgm:pt modelId="{2E0177A6-6B73-4AF4-9EA4-4179961D1760}" type="pres">
      <dgm:prSet presAssocID="{B8DC3861-A4EA-4DD5-B49B-A5E187A27E55}" presName="node" presStyleLbl="node1" presStyleIdx="3" presStyleCnt="6">
        <dgm:presLayoutVars>
          <dgm:bulletEnabled val="1"/>
        </dgm:presLayoutVars>
      </dgm:prSet>
      <dgm:spPr/>
    </dgm:pt>
    <dgm:pt modelId="{D8BC87FD-23F6-420D-873C-6F8B3A7D7828}" type="pres">
      <dgm:prSet presAssocID="{67F420BF-AB6A-42F7-8905-FEF74DED994F}" presName="sibTrans" presStyleLbl="sibTrans1D1" presStyleIdx="3" presStyleCnt="5"/>
      <dgm:spPr/>
    </dgm:pt>
    <dgm:pt modelId="{D90BD98A-00A1-494E-A4E1-F2894917D5E4}" type="pres">
      <dgm:prSet presAssocID="{67F420BF-AB6A-42F7-8905-FEF74DED994F}" presName="connectorText" presStyleLbl="sibTrans1D1" presStyleIdx="3" presStyleCnt="5"/>
      <dgm:spPr/>
    </dgm:pt>
    <dgm:pt modelId="{35D915B2-5654-4B18-9EEF-14AF0865FC31}" type="pres">
      <dgm:prSet presAssocID="{151688E3-D6A4-48C7-A3D4-8955C0125986}" presName="node" presStyleLbl="node1" presStyleIdx="4" presStyleCnt="6">
        <dgm:presLayoutVars>
          <dgm:bulletEnabled val="1"/>
        </dgm:presLayoutVars>
      </dgm:prSet>
      <dgm:spPr/>
    </dgm:pt>
    <dgm:pt modelId="{043EF8CD-9BFD-497E-AE5A-C83627F8503B}" type="pres">
      <dgm:prSet presAssocID="{DAE946C2-CADA-40B1-AA5F-8A8B3E0C4C05}" presName="sibTrans" presStyleLbl="sibTrans1D1" presStyleIdx="4" presStyleCnt="5"/>
      <dgm:spPr/>
    </dgm:pt>
    <dgm:pt modelId="{795A6695-CAB7-4EFB-82C6-21139A351942}" type="pres">
      <dgm:prSet presAssocID="{DAE946C2-CADA-40B1-AA5F-8A8B3E0C4C05}" presName="connectorText" presStyleLbl="sibTrans1D1" presStyleIdx="4" presStyleCnt="5"/>
      <dgm:spPr/>
    </dgm:pt>
    <dgm:pt modelId="{DAB40718-4673-4B93-836F-3AE2044D6A08}" type="pres">
      <dgm:prSet presAssocID="{AD087634-2FFB-4406-BD0E-348BBF884CC3}" presName="node" presStyleLbl="node1" presStyleIdx="5" presStyleCnt="6">
        <dgm:presLayoutVars>
          <dgm:bulletEnabled val="1"/>
        </dgm:presLayoutVars>
      </dgm:prSet>
      <dgm:spPr/>
    </dgm:pt>
  </dgm:ptLst>
  <dgm:cxnLst>
    <dgm:cxn modelId="{4A50DB01-3420-4BA7-B210-3F47B9C5F735}" srcId="{CE4BF851-30B8-4B11-876B-0B1E3EA5A012}" destId="{151688E3-D6A4-48C7-A3D4-8955C0125986}" srcOrd="4" destOrd="0" parTransId="{7DA89BDF-71FA-4BB0-9042-1E2B523A3F87}" sibTransId="{DAE946C2-CADA-40B1-AA5F-8A8B3E0C4C05}"/>
    <dgm:cxn modelId="{6B595116-4B93-4FAA-B214-C2C9470D57A6}" type="presOf" srcId="{F8D391FA-D4D3-4AC7-B1F0-B0265A2363F8}" destId="{01022FF5-E842-44CB-B807-E144C7284767}" srcOrd="0" destOrd="0" presId="urn:microsoft.com/office/officeart/2016/7/layout/RepeatingBendingProcessNew"/>
    <dgm:cxn modelId="{C03C8E18-3CC8-43B5-9CB8-3BAC87BE8ADA}" type="presOf" srcId="{F8D391FA-D4D3-4AC7-B1F0-B0265A2363F8}" destId="{23D07B8E-8172-4F0D-862A-4CB51B617BF2}" srcOrd="1" destOrd="0" presId="urn:microsoft.com/office/officeart/2016/7/layout/RepeatingBendingProcessNew"/>
    <dgm:cxn modelId="{5111A434-158B-4BEE-AF20-9CF3EF7550A0}" srcId="{CE4BF851-30B8-4B11-876B-0B1E3EA5A012}" destId="{14249634-EFFF-4D96-8CE7-EF4935A2885C}" srcOrd="2" destOrd="0" parTransId="{0611191E-AC61-4D56-B42A-1A5A9A2F8DD0}" sibTransId="{FD76AF1B-29F1-4F9A-9942-45D285912286}"/>
    <dgm:cxn modelId="{C506AE66-6938-4CE8-B803-413379B3FD3A}" type="presOf" srcId="{C3FF3D22-0057-493A-B745-4B41E5821D94}" destId="{FE07EB26-C690-47F4-B87A-403B2F044464}" srcOrd="0" destOrd="0" presId="urn:microsoft.com/office/officeart/2016/7/layout/RepeatingBendingProcessNew"/>
    <dgm:cxn modelId="{8A5BE646-1D3E-4E40-A133-E6C5D4F2EAA4}" type="presOf" srcId="{B8DC3861-A4EA-4DD5-B49B-A5E187A27E55}" destId="{2E0177A6-6B73-4AF4-9EA4-4179961D1760}" srcOrd="0" destOrd="0" presId="urn:microsoft.com/office/officeart/2016/7/layout/RepeatingBendingProcessNew"/>
    <dgm:cxn modelId="{B9D6AB4C-E9C7-478C-996A-F5BCBEB5603D}" srcId="{CE4BF851-30B8-4B11-876B-0B1E3EA5A012}" destId="{AD087634-2FFB-4406-BD0E-348BBF884CC3}" srcOrd="5" destOrd="0" parTransId="{CA93F420-D858-4A10-8B1F-428949CF454E}" sibTransId="{D7EEC6B2-CF60-431D-A939-95D5808E5FC5}"/>
    <dgm:cxn modelId="{1F6E334D-9408-4D76-838F-6E5ADD9EC0A2}" type="presOf" srcId="{A7A42ED6-2B2E-4196-9614-AF5C5D0CDE7A}" destId="{A9D08FD2-BD88-4CAE-B3F5-D13E62033627}" srcOrd="0" destOrd="0" presId="urn:microsoft.com/office/officeart/2016/7/layout/RepeatingBendingProcessNew"/>
    <dgm:cxn modelId="{C920FC71-8AEE-4FCB-BF27-4266BF53DDA4}" type="presOf" srcId="{C3FF3D22-0057-493A-B745-4B41E5821D94}" destId="{70D8B534-4637-4082-809E-63CE961E3064}" srcOrd="1" destOrd="0" presId="urn:microsoft.com/office/officeart/2016/7/layout/RepeatingBendingProcessNew"/>
    <dgm:cxn modelId="{726DFA57-360A-4078-9AB1-A5E0523559E5}" type="presOf" srcId="{DAE946C2-CADA-40B1-AA5F-8A8B3E0C4C05}" destId="{795A6695-CAB7-4EFB-82C6-21139A351942}" srcOrd="1" destOrd="0" presId="urn:microsoft.com/office/officeart/2016/7/layout/RepeatingBendingProcessNew"/>
    <dgm:cxn modelId="{CD141583-050B-4465-8A74-F2BE30999427}" type="presOf" srcId="{6F7D28DF-D579-48D0-A141-D38823E5F69E}" destId="{57BEACD8-30D3-420B-8A25-396248DEC3D5}" srcOrd="0" destOrd="0" presId="urn:microsoft.com/office/officeart/2016/7/layout/RepeatingBendingProcessNew"/>
    <dgm:cxn modelId="{57E3F187-2838-4FBB-AE96-B7F3CA577F50}" type="presOf" srcId="{DAE946C2-CADA-40B1-AA5F-8A8B3E0C4C05}" destId="{043EF8CD-9BFD-497E-AE5A-C83627F8503B}" srcOrd="0" destOrd="0" presId="urn:microsoft.com/office/officeart/2016/7/layout/RepeatingBendingProcessNew"/>
    <dgm:cxn modelId="{45738488-D1C3-4A13-983D-4A9F97B2DCA7}" type="presOf" srcId="{FD76AF1B-29F1-4F9A-9942-45D285912286}" destId="{96318AAE-F131-42E5-B754-D2F7CB9FD599}" srcOrd="0" destOrd="0" presId="urn:microsoft.com/office/officeart/2016/7/layout/RepeatingBendingProcessNew"/>
    <dgm:cxn modelId="{814F9D9E-1DAC-44F4-A21C-4396858F8A6D}" type="presOf" srcId="{67F420BF-AB6A-42F7-8905-FEF74DED994F}" destId="{D90BD98A-00A1-494E-A4E1-F2894917D5E4}" srcOrd="1" destOrd="0" presId="urn:microsoft.com/office/officeart/2016/7/layout/RepeatingBendingProcessNew"/>
    <dgm:cxn modelId="{318F169F-6A69-4A82-9F7C-17FA56A97011}" type="presOf" srcId="{CE4BF851-30B8-4B11-876B-0B1E3EA5A012}" destId="{766E3367-875E-49C8-9B7F-923C4C6E5CB7}" srcOrd="0" destOrd="0" presId="urn:microsoft.com/office/officeart/2016/7/layout/RepeatingBendingProcessNew"/>
    <dgm:cxn modelId="{3F82EDA4-F0DC-4B15-95C7-9C7031F57D89}" type="presOf" srcId="{14249634-EFFF-4D96-8CE7-EF4935A2885C}" destId="{A53622F8-51A3-4412-9E9F-2CB83183C79C}" srcOrd="0" destOrd="0" presId="urn:microsoft.com/office/officeart/2016/7/layout/RepeatingBendingProcessNew"/>
    <dgm:cxn modelId="{81196FB2-8B02-48C7-A7EE-0846B7658FE4}" type="presOf" srcId="{67F420BF-AB6A-42F7-8905-FEF74DED994F}" destId="{D8BC87FD-23F6-420D-873C-6F8B3A7D7828}" srcOrd="0" destOrd="0" presId="urn:microsoft.com/office/officeart/2016/7/layout/RepeatingBendingProcessNew"/>
    <dgm:cxn modelId="{3C89C6D3-1C2E-436F-AFBF-30C2F5DD0DC7}" type="presOf" srcId="{151688E3-D6A4-48C7-A3D4-8955C0125986}" destId="{35D915B2-5654-4B18-9EEF-14AF0865FC31}" srcOrd="0" destOrd="0" presId="urn:microsoft.com/office/officeart/2016/7/layout/RepeatingBendingProcessNew"/>
    <dgm:cxn modelId="{6BA72FE1-DCEC-445F-A7E2-CF3D923530FD}" srcId="{CE4BF851-30B8-4B11-876B-0B1E3EA5A012}" destId="{6F7D28DF-D579-48D0-A141-D38823E5F69E}" srcOrd="1" destOrd="0" parTransId="{4DC6525D-AC81-48AC-AA1D-38DB2A148098}" sibTransId="{C3FF3D22-0057-493A-B745-4B41E5821D94}"/>
    <dgm:cxn modelId="{318085E5-8E50-409C-853C-6D707D72CA36}" srcId="{CE4BF851-30B8-4B11-876B-0B1E3EA5A012}" destId="{A7A42ED6-2B2E-4196-9614-AF5C5D0CDE7A}" srcOrd="0" destOrd="0" parTransId="{57756E25-2687-49AF-83BF-9661794EBD98}" sibTransId="{F8D391FA-D4D3-4AC7-B1F0-B0265A2363F8}"/>
    <dgm:cxn modelId="{BDD43CED-EE4E-4624-9A2F-0DD7C7ED5FD8}" srcId="{CE4BF851-30B8-4B11-876B-0B1E3EA5A012}" destId="{B8DC3861-A4EA-4DD5-B49B-A5E187A27E55}" srcOrd="3" destOrd="0" parTransId="{82CE0725-E2A9-4973-9A9D-1099B963E03E}" sibTransId="{67F420BF-AB6A-42F7-8905-FEF74DED994F}"/>
    <dgm:cxn modelId="{18ACAEF4-BFB0-4332-882E-806295014F92}" type="presOf" srcId="{AD087634-2FFB-4406-BD0E-348BBF884CC3}" destId="{DAB40718-4673-4B93-836F-3AE2044D6A08}" srcOrd="0" destOrd="0" presId="urn:microsoft.com/office/officeart/2016/7/layout/RepeatingBendingProcessNew"/>
    <dgm:cxn modelId="{DE401DF7-8582-4778-8D6D-528AB327EDEB}" type="presOf" srcId="{FD76AF1B-29F1-4F9A-9942-45D285912286}" destId="{FD72DC9D-2156-4F28-8E98-0705D529CF6A}" srcOrd="1" destOrd="0" presId="urn:microsoft.com/office/officeart/2016/7/layout/RepeatingBendingProcessNew"/>
    <dgm:cxn modelId="{F7E4B18E-C076-4A13-A137-C3B34C1C3838}" type="presParOf" srcId="{766E3367-875E-49C8-9B7F-923C4C6E5CB7}" destId="{A9D08FD2-BD88-4CAE-B3F5-D13E62033627}" srcOrd="0" destOrd="0" presId="urn:microsoft.com/office/officeart/2016/7/layout/RepeatingBendingProcessNew"/>
    <dgm:cxn modelId="{8C4940FF-3083-4B86-BCC5-033869BBEFE5}" type="presParOf" srcId="{766E3367-875E-49C8-9B7F-923C4C6E5CB7}" destId="{01022FF5-E842-44CB-B807-E144C7284767}" srcOrd="1" destOrd="0" presId="urn:microsoft.com/office/officeart/2016/7/layout/RepeatingBendingProcessNew"/>
    <dgm:cxn modelId="{A590F8D4-BEAB-43EE-A4EA-C5461C79479A}" type="presParOf" srcId="{01022FF5-E842-44CB-B807-E144C7284767}" destId="{23D07B8E-8172-4F0D-862A-4CB51B617BF2}" srcOrd="0" destOrd="0" presId="urn:microsoft.com/office/officeart/2016/7/layout/RepeatingBendingProcessNew"/>
    <dgm:cxn modelId="{37E5DF45-DD4A-4EF7-8B7E-614E3B409899}" type="presParOf" srcId="{766E3367-875E-49C8-9B7F-923C4C6E5CB7}" destId="{57BEACD8-30D3-420B-8A25-396248DEC3D5}" srcOrd="2" destOrd="0" presId="urn:microsoft.com/office/officeart/2016/7/layout/RepeatingBendingProcessNew"/>
    <dgm:cxn modelId="{48BAB66C-640A-4C8E-A1CC-5D1F69E6B65F}" type="presParOf" srcId="{766E3367-875E-49C8-9B7F-923C4C6E5CB7}" destId="{FE07EB26-C690-47F4-B87A-403B2F044464}" srcOrd="3" destOrd="0" presId="urn:microsoft.com/office/officeart/2016/7/layout/RepeatingBendingProcessNew"/>
    <dgm:cxn modelId="{ED0A2A8F-5B2E-4190-8576-E742BC5873DC}" type="presParOf" srcId="{FE07EB26-C690-47F4-B87A-403B2F044464}" destId="{70D8B534-4637-4082-809E-63CE961E3064}" srcOrd="0" destOrd="0" presId="urn:microsoft.com/office/officeart/2016/7/layout/RepeatingBendingProcessNew"/>
    <dgm:cxn modelId="{A0D8A607-030F-400E-ABAC-ABE9AE1DA349}" type="presParOf" srcId="{766E3367-875E-49C8-9B7F-923C4C6E5CB7}" destId="{A53622F8-51A3-4412-9E9F-2CB83183C79C}" srcOrd="4" destOrd="0" presId="urn:microsoft.com/office/officeart/2016/7/layout/RepeatingBendingProcessNew"/>
    <dgm:cxn modelId="{D56834D1-65FA-410E-B930-4FB81A0D5690}" type="presParOf" srcId="{766E3367-875E-49C8-9B7F-923C4C6E5CB7}" destId="{96318AAE-F131-42E5-B754-D2F7CB9FD599}" srcOrd="5" destOrd="0" presId="urn:microsoft.com/office/officeart/2016/7/layout/RepeatingBendingProcessNew"/>
    <dgm:cxn modelId="{473CD953-C685-4FD5-8293-7F80F4C64A0E}" type="presParOf" srcId="{96318AAE-F131-42E5-B754-D2F7CB9FD599}" destId="{FD72DC9D-2156-4F28-8E98-0705D529CF6A}" srcOrd="0" destOrd="0" presId="urn:microsoft.com/office/officeart/2016/7/layout/RepeatingBendingProcessNew"/>
    <dgm:cxn modelId="{4F76C580-A2DA-436B-8E2C-0977A35E7388}" type="presParOf" srcId="{766E3367-875E-49C8-9B7F-923C4C6E5CB7}" destId="{2E0177A6-6B73-4AF4-9EA4-4179961D1760}" srcOrd="6" destOrd="0" presId="urn:microsoft.com/office/officeart/2016/7/layout/RepeatingBendingProcessNew"/>
    <dgm:cxn modelId="{534F426E-BC02-43AE-8EDB-BEF0142F554B}" type="presParOf" srcId="{766E3367-875E-49C8-9B7F-923C4C6E5CB7}" destId="{D8BC87FD-23F6-420D-873C-6F8B3A7D7828}" srcOrd="7" destOrd="0" presId="urn:microsoft.com/office/officeart/2016/7/layout/RepeatingBendingProcessNew"/>
    <dgm:cxn modelId="{FFE62890-BE65-4D97-A001-8B3676C60A5C}" type="presParOf" srcId="{D8BC87FD-23F6-420D-873C-6F8B3A7D7828}" destId="{D90BD98A-00A1-494E-A4E1-F2894917D5E4}" srcOrd="0" destOrd="0" presId="urn:microsoft.com/office/officeart/2016/7/layout/RepeatingBendingProcessNew"/>
    <dgm:cxn modelId="{6881F9CC-9C13-4C8F-AB5C-3E08CB92EC8A}" type="presParOf" srcId="{766E3367-875E-49C8-9B7F-923C4C6E5CB7}" destId="{35D915B2-5654-4B18-9EEF-14AF0865FC31}" srcOrd="8" destOrd="0" presId="urn:microsoft.com/office/officeart/2016/7/layout/RepeatingBendingProcessNew"/>
    <dgm:cxn modelId="{4750778A-5DF7-4647-97D0-E3969779A35B}" type="presParOf" srcId="{766E3367-875E-49C8-9B7F-923C4C6E5CB7}" destId="{043EF8CD-9BFD-497E-AE5A-C83627F8503B}" srcOrd="9" destOrd="0" presId="urn:microsoft.com/office/officeart/2016/7/layout/RepeatingBendingProcessNew"/>
    <dgm:cxn modelId="{CEC14D9D-E629-41B2-87B3-D4268CF70793}" type="presParOf" srcId="{043EF8CD-9BFD-497E-AE5A-C83627F8503B}" destId="{795A6695-CAB7-4EFB-82C6-21139A351942}" srcOrd="0" destOrd="0" presId="urn:microsoft.com/office/officeart/2016/7/layout/RepeatingBendingProcessNew"/>
    <dgm:cxn modelId="{497095AB-7C3D-4BD9-B8F4-2DE37B79937D}" type="presParOf" srcId="{766E3367-875E-49C8-9B7F-923C4C6E5CB7}" destId="{DAB40718-4673-4B93-836F-3AE2044D6A0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BA19A63-5A96-4D7E-84DC-BCF71EB14305}"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0588654-A299-474F-AF59-B40D8B4D1FB0}">
      <dgm:prSet/>
      <dgm:spPr/>
      <dgm:t>
        <a:bodyPr/>
        <a:lstStyle/>
        <a:p>
          <a:r>
            <a:rPr lang="en-US"/>
            <a:t>Job satisfaction is a critical NHS issue</a:t>
          </a:r>
        </a:p>
      </dgm:t>
    </dgm:pt>
    <dgm:pt modelId="{5B96FA0B-CFFA-4BF4-93BF-EC69AF238ECA}" type="parTrans" cxnId="{F4FFA6F9-4AFE-4170-B7FF-EA2EE02917EC}">
      <dgm:prSet/>
      <dgm:spPr/>
      <dgm:t>
        <a:bodyPr/>
        <a:lstStyle/>
        <a:p>
          <a:endParaRPr lang="en-US"/>
        </a:p>
      </dgm:t>
    </dgm:pt>
    <dgm:pt modelId="{2818DE46-E7B7-4BE8-96F7-62EF8424CE56}" type="sibTrans" cxnId="{F4FFA6F9-4AFE-4170-B7FF-EA2EE02917EC}">
      <dgm:prSet/>
      <dgm:spPr/>
      <dgm:t>
        <a:bodyPr/>
        <a:lstStyle/>
        <a:p>
          <a:endParaRPr lang="en-US"/>
        </a:p>
      </dgm:t>
    </dgm:pt>
    <dgm:pt modelId="{4089CC59-79DA-41E0-A3A3-1036629B7A6E}">
      <dgm:prSet/>
      <dgm:spPr/>
      <dgm:t>
        <a:bodyPr/>
        <a:lstStyle/>
        <a:p>
          <a:r>
            <a:rPr lang="en-US"/>
            <a:t>Multiple challenges affect workforce wellbeing</a:t>
          </a:r>
        </a:p>
      </dgm:t>
    </dgm:pt>
    <dgm:pt modelId="{626C5B55-2BC4-441C-8D51-83513106FE1F}" type="parTrans" cxnId="{E605CD39-CB2F-47DD-BF2D-CE0997D7CFEE}">
      <dgm:prSet/>
      <dgm:spPr/>
      <dgm:t>
        <a:bodyPr/>
        <a:lstStyle/>
        <a:p>
          <a:endParaRPr lang="en-US"/>
        </a:p>
      </dgm:t>
    </dgm:pt>
    <dgm:pt modelId="{38A49A0C-BAEB-4D02-99B7-4812380F6494}" type="sibTrans" cxnId="{E605CD39-CB2F-47DD-BF2D-CE0997D7CFEE}">
      <dgm:prSet/>
      <dgm:spPr/>
      <dgm:t>
        <a:bodyPr/>
        <a:lstStyle/>
        <a:p>
          <a:endParaRPr lang="en-US"/>
        </a:p>
      </dgm:t>
    </dgm:pt>
    <dgm:pt modelId="{9110E2F7-4F33-420C-91BA-76CB3BAC10BD}">
      <dgm:prSet/>
      <dgm:spPr/>
      <dgm:t>
        <a:bodyPr/>
        <a:lstStyle/>
        <a:p>
          <a:r>
            <a:rPr lang="en-US" dirty="0"/>
            <a:t>Root causes include structural and managerial factors</a:t>
          </a:r>
        </a:p>
      </dgm:t>
    </dgm:pt>
    <dgm:pt modelId="{FF9AD84E-B825-4E43-82A7-9A555FECED50}" type="parTrans" cxnId="{B0976C6A-F6DA-4F55-AAF5-CAA558497C11}">
      <dgm:prSet/>
      <dgm:spPr/>
      <dgm:t>
        <a:bodyPr/>
        <a:lstStyle/>
        <a:p>
          <a:endParaRPr lang="en-US"/>
        </a:p>
      </dgm:t>
    </dgm:pt>
    <dgm:pt modelId="{59468F90-CA98-450A-AF13-10B4FD89E782}" type="sibTrans" cxnId="{B0976C6A-F6DA-4F55-AAF5-CAA558497C11}">
      <dgm:prSet/>
      <dgm:spPr/>
      <dgm:t>
        <a:bodyPr/>
        <a:lstStyle/>
        <a:p>
          <a:endParaRPr lang="en-US"/>
        </a:p>
      </dgm:t>
    </dgm:pt>
    <dgm:pt modelId="{EE9400D8-4D54-44B3-8D92-FA6909959C80}">
      <dgm:prSet/>
      <dgm:spPr/>
      <dgm:t>
        <a:bodyPr/>
        <a:lstStyle/>
        <a:p>
          <a:r>
            <a:rPr lang="en-US"/>
            <a:t>HR theories explain dissatisfaction clearly</a:t>
          </a:r>
        </a:p>
      </dgm:t>
    </dgm:pt>
    <dgm:pt modelId="{D9B0359D-0B95-430A-9BFB-8A23E876DADB}" type="parTrans" cxnId="{F3AC9EA1-7296-4560-B78B-902569A31105}">
      <dgm:prSet/>
      <dgm:spPr/>
      <dgm:t>
        <a:bodyPr/>
        <a:lstStyle/>
        <a:p>
          <a:endParaRPr lang="en-US"/>
        </a:p>
      </dgm:t>
    </dgm:pt>
    <dgm:pt modelId="{A8AC6646-869A-44BF-AE60-352AF3025DDA}" type="sibTrans" cxnId="{F3AC9EA1-7296-4560-B78B-902569A31105}">
      <dgm:prSet/>
      <dgm:spPr/>
      <dgm:t>
        <a:bodyPr/>
        <a:lstStyle/>
        <a:p>
          <a:endParaRPr lang="en-US"/>
        </a:p>
      </dgm:t>
    </dgm:pt>
    <dgm:pt modelId="{E44BE8BD-304B-4FE9-BA37-437B76D756EC}">
      <dgm:prSet/>
      <dgm:spPr/>
      <dgm:t>
        <a:bodyPr/>
        <a:lstStyle/>
        <a:p>
          <a:r>
            <a:rPr lang="en-US"/>
            <a:t>Practical solutions can improve outcomes</a:t>
          </a:r>
        </a:p>
      </dgm:t>
    </dgm:pt>
    <dgm:pt modelId="{47F34718-99BC-4097-9207-8B8CDA617215}" type="parTrans" cxnId="{5B9CF7E8-E109-487A-AC06-FE950F1C8111}">
      <dgm:prSet/>
      <dgm:spPr/>
      <dgm:t>
        <a:bodyPr/>
        <a:lstStyle/>
        <a:p>
          <a:endParaRPr lang="en-US"/>
        </a:p>
      </dgm:t>
    </dgm:pt>
    <dgm:pt modelId="{1F1D2D32-CB6F-45C0-A4F3-60CE6DF61353}" type="sibTrans" cxnId="{5B9CF7E8-E109-487A-AC06-FE950F1C8111}">
      <dgm:prSet/>
      <dgm:spPr/>
      <dgm:t>
        <a:bodyPr/>
        <a:lstStyle/>
        <a:p>
          <a:endParaRPr lang="en-US"/>
        </a:p>
      </dgm:t>
    </dgm:pt>
    <dgm:pt modelId="{EE82B15E-8977-4A8C-92CD-33BA633EDD07}">
      <dgm:prSet/>
      <dgm:spPr/>
      <dgm:t>
        <a:bodyPr/>
        <a:lstStyle/>
        <a:p>
          <a:r>
            <a:rPr lang="en-US"/>
            <a:t>Improving satisfaction ensures NHS sustainability (The King’s Fund, 2024)</a:t>
          </a:r>
        </a:p>
      </dgm:t>
    </dgm:pt>
    <dgm:pt modelId="{25BA431A-B736-43B0-8722-2828ECDC408D}" type="parTrans" cxnId="{B463132A-CCD7-4694-8CBF-EFC51FCC2F36}">
      <dgm:prSet/>
      <dgm:spPr/>
      <dgm:t>
        <a:bodyPr/>
        <a:lstStyle/>
        <a:p>
          <a:endParaRPr lang="en-US"/>
        </a:p>
      </dgm:t>
    </dgm:pt>
    <dgm:pt modelId="{4B0B7992-2403-40BB-A789-0CF3FD039FBE}" type="sibTrans" cxnId="{B463132A-CCD7-4694-8CBF-EFC51FCC2F36}">
      <dgm:prSet/>
      <dgm:spPr/>
      <dgm:t>
        <a:bodyPr/>
        <a:lstStyle/>
        <a:p>
          <a:endParaRPr lang="en-US"/>
        </a:p>
      </dgm:t>
    </dgm:pt>
    <dgm:pt modelId="{931B27E4-FAEB-449E-83EB-44528507349F}" type="pres">
      <dgm:prSet presAssocID="{3BA19A63-5A96-4D7E-84DC-BCF71EB14305}" presName="Name0" presStyleCnt="0">
        <dgm:presLayoutVars>
          <dgm:dir/>
          <dgm:resizeHandles val="exact"/>
        </dgm:presLayoutVars>
      </dgm:prSet>
      <dgm:spPr/>
    </dgm:pt>
    <dgm:pt modelId="{2FA16748-4161-4E94-BFD9-99A6B366E1DD}" type="pres">
      <dgm:prSet presAssocID="{10588654-A299-474F-AF59-B40D8B4D1FB0}" presName="node" presStyleLbl="node1" presStyleIdx="0" presStyleCnt="6">
        <dgm:presLayoutVars>
          <dgm:bulletEnabled val="1"/>
        </dgm:presLayoutVars>
      </dgm:prSet>
      <dgm:spPr/>
    </dgm:pt>
    <dgm:pt modelId="{44DDDB43-13F9-4DDA-9270-A179232ECAFD}" type="pres">
      <dgm:prSet presAssocID="{2818DE46-E7B7-4BE8-96F7-62EF8424CE56}" presName="sibTrans" presStyleLbl="sibTrans1D1" presStyleIdx="0" presStyleCnt="5"/>
      <dgm:spPr/>
    </dgm:pt>
    <dgm:pt modelId="{CA34B3E6-1882-41BC-961F-6B482053413D}" type="pres">
      <dgm:prSet presAssocID="{2818DE46-E7B7-4BE8-96F7-62EF8424CE56}" presName="connectorText" presStyleLbl="sibTrans1D1" presStyleIdx="0" presStyleCnt="5"/>
      <dgm:spPr/>
    </dgm:pt>
    <dgm:pt modelId="{64CA5723-1DF3-4B40-9171-99547E5F9A96}" type="pres">
      <dgm:prSet presAssocID="{4089CC59-79DA-41E0-A3A3-1036629B7A6E}" presName="node" presStyleLbl="node1" presStyleIdx="1" presStyleCnt="6">
        <dgm:presLayoutVars>
          <dgm:bulletEnabled val="1"/>
        </dgm:presLayoutVars>
      </dgm:prSet>
      <dgm:spPr/>
    </dgm:pt>
    <dgm:pt modelId="{F3177215-BEFA-4C0C-AFC4-3B74A99CEDDB}" type="pres">
      <dgm:prSet presAssocID="{38A49A0C-BAEB-4D02-99B7-4812380F6494}" presName="sibTrans" presStyleLbl="sibTrans1D1" presStyleIdx="1" presStyleCnt="5"/>
      <dgm:spPr/>
    </dgm:pt>
    <dgm:pt modelId="{74C143D5-1D98-463A-B88C-FEEBAE682CED}" type="pres">
      <dgm:prSet presAssocID="{38A49A0C-BAEB-4D02-99B7-4812380F6494}" presName="connectorText" presStyleLbl="sibTrans1D1" presStyleIdx="1" presStyleCnt="5"/>
      <dgm:spPr/>
    </dgm:pt>
    <dgm:pt modelId="{A94A96DF-E8CB-416D-B0ED-E2B3913337D5}" type="pres">
      <dgm:prSet presAssocID="{9110E2F7-4F33-420C-91BA-76CB3BAC10BD}" presName="node" presStyleLbl="node1" presStyleIdx="2" presStyleCnt="6">
        <dgm:presLayoutVars>
          <dgm:bulletEnabled val="1"/>
        </dgm:presLayoutVars>
      </dgm:prSet>
      <dgm:spPr/>
    </dgm:pt>
    <dgm:pt modelId="{787B7B4E-099C-4D59-B5CE-E6E02E4BCAD8}" type="pres">
      <dgm:prSet presAssocID="{59468F90-CA98-450A-AF13-10B4FD89E782}" presName="sibTrans" presStyleLbl="sibTrans1D1" presStyleIdx="2" presStyleCnt="5"/>
      <dgm:spPr/>
    </dgm:pt>
    <dgm:pt modelId="{87099745-F0F0-4C53-B077-65F15D07E4FE}" type="pres">
      <dgm:prSet presAssocID="{59468F90-CA98-450A-AF13-10B4FD89E782}" presName="connectorText" presStyleLbl="sibTrans1D1" presStyleIdx="2" presStyleCnt="5"/>
      <dgm:spPr/>
    </dgm:pt>
    <dgm:pt modelId="{D429F9C8-9086-4E54-A400-9EAD826D7138}" type="pres">
      <dgm:prSet presAssocID="{EE9400D8-4D54-44B3-8D92-FA6909959C80}" presName="node" presStyleLbl="node1" presStyleIdx="3" presStyleCnt="6">
        <dgm:presLayoutVars>
          <dgm:bulletEnabled val="1"/>
        </dgm:presLayoutVars>
      </dgm:prSet>
      <dgm:spPr/>
    </dgm:pt>
    <dgm:pt modelId="{E7E1F52A-816E-4C56-B98F-41CE01217987}" type="pres">
      <dgm:prSet presAssocID="{A8AC6646-869A-44BF-AE60-352AF3025DDA}" presName="sibTrans" presStyleLbl="sibTrans1D1" presStyleIdx="3" presStyleCnt="5"/>
      <dgm:spPr/>
    </dgm:pt>
    <dgm:pt modelId="{9C7B3015-9053-4BAA-AFA3-E7E619D1B2B8}" type="pres">
      <dgm:prSet presAssocID="{A8AC6646-869A-44BF-AE60-352AF3025DDA}" presName="connectorText" presStyleLbl="sibTrans1D1" presStyleIdx="3" presStyleCnt="5"/>
      <dgm:spPr/>
    </dgm:pt>
    <dgm:pt modelId="{ABD2FECD-623D-478E-9E06-6F5D3891AEC0}" type="pres">
      <dgm:prSet presAssocID="{E44BE8BD-304B-4FE9-BA37-437B76D756EC}" presName="node" presStyleLbl="node1" presStyleIdx="4" presStyleCnt="6">
        <dgm:presLayoutVars>
          <dgm:bulletEnabled val="1"/>
        </dgm:presLayoutVars>
      </dgm:prSet>
      <dgm:spPr/>
    </dgm:pt>
    <dgm:pt modelId="{8C81A0AC-3921-4036-A458-AA66DF22C6D4}" type="pres">
      <dgm:prSet presAssocID="{1F1D2D32-CB6F-45C0-A4F3-60CE6DF61353}" presName="sibTrans" presStyleLbl="sibTrans1D1" presStyleIdx="4" presStyleCnt="5"/>
      <dgm:spPr/>
    </dgm:pt>
    <dgm:pt modelId="{FB3A29AB-33EF-40C7-A510-92562B852C08}" type="pres">
      <dgm:prSet presAssocID="{1F1D2D32-CB6F-45C0-A4F3-60CE6DF61353}" presName="connectorText" presStyleLbl="sibTrans1D1" presStyleIdx="4" presStyleCnt="5"/>
      <dgm:spPr/>
    </dgm:pt>
    <dgm:pt modelId="{877A1CD4-8992-4C12-AC03-9CE9B5F536A8}" type="pres">
      <dgm:prSet presAssocID="{EE82B15E-8977-4A8C-92CD-33BA633EDD07}" presName="node" presStyleLbl="node1" presStyleIdx="5" presStyleCnt="6">
        <dgm:presLayoutVars>
          <dgm:bulletEnabled val="1"/>
        </dgm:presLayoutVars>
      </dgm:prSet>
      <dgm:spPr/>
    </dgm:pt>
  </dgm:ptLst>
  <dgm:cxnLst>
    <dgm:cxn modelId="{A8538B11-50BC-4A7D-A12C-FE636775400F}" type="presOf" srcId="{9110E2F7-4F33-420C-91BA-76CB3BAC10BD}" destId="{A94A96DF-E8CB-416D-B0ED-E2B3913337D5}" srcOrd="0" destOrd="0" presId="urn:microsoft.com/office/officeart/2016/7/layout/RepeatingBendingProcessNew"/>
    <dgm:cxn modelId="{4F621B15-DC03-4517-A427-26C3B9832B2C}" type="presOf" srcId="{1F1D2D32-CB6F-45C0-A4F3-60CE6DF61353}" destId="{FB3A29AB-33EF-40C7-A510-92562B852C08}" srcOrd="1" destOrd="0" presId="urn:microsoft.com/office/officeart/2016/7/layout/RepeatingBendingProcessNew"/>
    <dgm:cxn modelId="{19400D1F-CE3A-497E-9E3B-FE8F994CEC4D}" type="presOf" srcId="{2818DE46-E7B7-4BE8-96F7-62EF8424CE56}" destId="{44DDDB43-13F9-4DDA-9270-A179232ECAFD}" srcOrd="0" destOrd="0" presId="urn:microsoft.com/office/officeart/2016/7/layout/RepeatingBendingProcessNew"/>
    <dgm:cxn modelId="{676BB528-9411-4819-92D8-4615B46ECA5A}" type="presOf" srcId="{EE82B15E-8977-4A8C-92CD-33BA633EDD07}" destId="{877A1CD4-8992-4C12-AC03-9CE9B5F536A8}" srcOrd="0" destOrd="0" presId="urn:microsoft.com/office/officeart/2016/7/layout/RepeatingBendingProcessNew"/>
    <dgm:cxn modelId="{B463132A-CCD7-4694-8CBF-EFC51FCC2F36}" srcId="{3BA19A63-5A96-4D7E-84DC-BCF71EB14305}" destId="{EE82B15E-8977-4A8C-92CD-33BA633EDD07}" srcOrd="5" destOrd="0" parTransId="{25BA431A-B736-43B0-8722-2828ECDC408D}" sibTransId="{4B0B7992-2403-40BB-A789-0CF3FD039FBE}"/>
    <dgm:cxn modelId="{1D48332A-2E55-4B60-8BA0-009B074688DA}" type="presOf" srcId="{A8AC6646-869A-44BF-AE60-352AF3025DDA}" destId="{9C7B3015-9053-4BAA-AFA3-E7E619D1B2B8}" srcOrd="1" destOrd="0" presId="urn:microsoft.com/office/officeart/2016/7/layout/RepeatingBendingProcessNew"/>
    <dgm:cxn modelId="{31B11E2D-9748-4965-962A-4A50DF1CDB33}" type="presOf" srcId="{38A49A0C-BAEB-4D02-99B7-4812380F6494}" destId="{F3177215-BEFA-4C0C-AFC4-3B74A99CEDDB}" srcOrd="0" destOrd="0" presId="urn:microsoft.com/office/officeart/2016/7/layout/RepeatingBendingProcessNew"/>
    <dgm:cxn modelId="{E605CD39-CB2F-47DD-BF2D-CE0997D7CFEE}" srcId="{3BA19A63-5A96-4D7E-84DC-BCF71EB14305}" destId="{4089CC59-79DA-41E0-A3A3-1036629B7A6E}" srcOrd="1" destOrd="0" parTransId="{626C5B55-2BC4-441C-8D51-83513106FE1F}" sibTransId="{38A49A0C-BAEB-4D02-99B7-4812380F6494}"/>
    <dgm:cxn modelId="{90042A3B-F37D-4B4E-A212-1EB48E7CB427}" type="presOf" srcId="{38A49A0C-BAEB-4D02-99B7-4812380F6494}" destId="{74C143D5-1D98-463A-B88C-FEEBAE682CED}" srcOrd="1" destOrd="0" presId="urn:microsoft.com/office/officeart/2016/7/layout/RepeatingBendingProcessNew"/>
    <dgm:cxn modelId="{02A88D3C-6F92-4C85-8F7E-93878BF477A6}" type="presOf" srcId="{59468F90-CA98-450A-AF13-10B4FD89E782}" destId="{87099745-F0F0-4C53-B077-65F15D07E4FE}" srcOrd="1" destOrd="0" presId="urn:microsoft.com/office/officeart/2016/7/layout/RepeatingBendingProcessNew"/>
    <dgm:cxn modelId="{BF47AD40-F1D9-4431-9EDC-963787C9FEF8}" type="presOf" srcId="{1F1D2D32-CB6F-45C0-A4F3-60CE6DF61353}" destId="{8C81A0AC-3921-4036-A458-AA66DF22C6D4}" srcOrd="0" destOrd="0" presId="urn:microsoft.com/office/officeart/2016/7/layout/RepeatingBendingProcessNew"/>
    <dgm:cxn modelId="{5DADF241-9F69-413C-A110-2BE1F3E29039}" type="presOf" srcId="{2818DE46-E7B7-4BE8-96F7-62EF8424CE56}" destId="{CA34B3E6-1882-41BC-961F-6B482053413D}" srcOrd="1" destOrd="0" presId="urn:microsoft.com/office/officeart/2016/7/layout/RepeatingBendingProcessNew"/>
    <dgm:cxn modelId="{59DA2762-8834-4FC0-9A9D-1AB1C27B944A}" type="presOf" srcId="{59468F90-CA98-450A-AF13-10B4FD89E782}" destId="{787B7B4E-099C-4D59-B5CE-E6E02E4BCAD8}" srcOrd="0" destOrd="0" presId="urn:microsoft.com/office/officeart/2016/7/layout/RepeatingBendingProcessNew"/>
    <dgm:cxn modelId="{B0976C6A-F6DA-4F55-AAF5-CAA558497C11}" srcId="{3BA19A63-5A96-4D7E-84DC-BCF71EB14305}" destId="{9110E2F7-4F33-420C-91BA-76CB3BAC10BD}" srcOrd="2" destOrd="0" parTransId="{FF9AD84E-B825-4E43-82A7-9A555FECED50}" sibTransId="{59468F90-CA98-450A-AF13-10B4FD89E782}"/>
    <dgm:cxn modelId="{4F09C170-4A3C-4BCC-AC52-1FE6AB0D2507}" type="presOf" srcId="{EE9400D8-4D54-44B3-8D92-FA6909959C80}" destId="{D429F9C8-9086-4E54-A400-9EAD826D7138}" srcOrd="0" destOrd="0" presId="urn:microsoft.com/office/officeart/2016/7/layout/RepeatingBendingProcessNew"/>
    <dgm:cxn modelId="{EC21719B-55CD-448C-B6EC-9F9A5F3EF93A}" type="presOf" srcId="{4089CC59-79DA-41E0-A3A3-1036629B7A6E}" destId="{64CA5723-1DF3-4B40-9171-99547E5F9A96}" srcOrd="0" destOrd="0" presId="urn:microsoft.com/office/officeart/2016/7/layout/RepeatingBendingProcessNew"/>
    <dgm:cxn modelId="{F3AC9EA1-7296-4560-B78B-902569A31105}" srcId="{3BA19A63-5A96-4D7E-84DC-BCF71EB14305}" destId="{EE9400D8-4D54-44B3-8D92-FA6909959C80}" srcOrd="3" destOrd="0" parTransId="{D9B0359D-0B95-430A-9BFB-8A23E876DADB}" sibTransId="{A8AC6646-869A-44BF-AE60-352AF3025DDA}"/>
    <dgm:cxn modelId="{5FFA92B1-541E-4866-93AF-45230F4E9501}" type="presOf" srcId="{10588654-A299-474F-AF59-B40D8B4D1FB0}" destId="{2FA16748-4161-4E94-BFD9-99A6B366E1DD}" srcOrd="0" destOrd="0" presId="urn:microsoft.com/office/officeart/2016/7/layout/RepeatingBendingProcessNew"/>
    <dgm:cxn modelId="{987B82CB-6415-4717-B0A0-9BA6474BFA0C}" type="presOf" srcId="{3BA19A63-5A96-4D7E-84DC-BCF71EB14305}" destId="{931B27E4-FAEB-449E-83EB-44528507349F}" srcOrd="0" destOrd="0" presId="urn:microsoft.com/office/officeart/2016/7/layout/RepeatingBendingProcessNew"/>
    <dgm:cxn modelId="{3C6040CF-4F26-43FC-BE9E-A2E627251A2D}" type="presOf" srcId="{E44BE8BD-304B-4FE9-BA37-437B76D756EC}" destId="{ABD2FECD-623D-478E-9E06-6F5D3891AEC0}" srcOrd="0" destOrd="0" presId="urn:microsoft.com/office/officeart/2016/7/layout/RepeatingBendingProcessNew"/>
    <dgm:cxn modelId="{69ADB0D7-46B6-4A9D-9E39-D318373E6183}" type="presOf" srcId="{A8AC6646-869A-44BF-AE60-352AF3025DDA}" destId="{E7E1F52A-816E-4C56-B98F-41CE01217987}" srcOrd="0" destOrd="0" presId="urn:microsoft.com/office/officeart/2016/7/layout/RepeatingBendingProcessNew"/>
    <dgm:cxn modelId="{5B9CF7E8-E109-487A-AC06-FE950F1C8111}" srcId="{3BA19A63-5A96-4D7E-84DC-BCF71EB14305}" destId="{E44BE8BD-304B-4FE9-BA37-437B76D756EC}" srcOrd="4" destOrd="0" parTransId="{47F34718-99BC-4097-9207-8B8CDA617215}" sibTransId="{1F1D2D32-CB6F-45C0-A4F3-60CE6DF61353}"/>
    <dgm:cxn modelId="{F4FFA6F9-4AFE-4170-B7FF-EA2EE02917EC}" srcId="{3BA19A63-5A96-4D7E-84DC-BCF71EB14305}" destId="{10588654-A299-474F-AF59-B40D8B4D1FB0}" srcOrd="0" destOrd="0" parTransId="{5B96FA0B-CFFA-4BF4-93BF-EC69AF238ECA}" sibTransId="{2818DE46-E7B7-4BE8-96F7-62EF8424CE56}"/>
    <dgm:cxn modelId="{4FDCA5AC-B782-492D-851F-CEDD66667C6C}" type="presParOf" srcId="{931B27E4-FAEB-449E-83EB-44528507349F}" destId="{2FA16748-4161-4E94-BFD9-99A6B366E1DD}" srcOrd="0" destOrd="0" presId="urn:microsoft.com/office/officeart/2016/7/layout/RepeatingBendingProcessNew"/>
    <dgm:cxn modelId="{FE779D7A-A9D1-49B9-835D-54453B4E8738}" type="presParOf" srcId="{931B27E4-FAEB-449E-83EB-44528507349F}" destId="{44DDDB43-13F9-4DDA-9270-A179232ECAFD}" srcOrd="1" destOrd="0" presId="urn:microsoft.com/office/officeart/2016/7/layout/RepeatingBendingProcessNew"/>
    <dgm:cxn modelId="{D8546E50-99FC-4CEC-AA19-E3F9C2225C1C}" type="presParOf" srcId="{44DDDB43-13F9-4DDA-9270-A179232ECAFD}" destId="{CA34B3E6-1882-41BC-961F-6B482053413D}" srcOrd="0" destOrd="0" presId="urn:microsoft.com/office/officeart/2016/7/layout/RepeatingBendingProcessNew"/>
    <dgm:cxn modelId="{BD5B8963-60B6-4DF8-920A-41898A7E5B40}" type="presParOf" srcId="{931B27E4-FAEB-449E-83EB-44528507349F}" destId="{64CA5723-1DF3-4B40-9171-99547E5F9A96}" srcOrd="2" destOrd="0" presId="urn:microsoft.com/office/officeart/2016/7/layout/RepeatingBendingProcessNew"/>
    <dgm:cxn modelId="{ECA0A5DA-0193-4BF8-8D9C-27B9D0BE2B53}" type="presParOf" srcId="{931B27E4-FAEB-449E-83EB-44528507349F}" destId="{F3177215-BEFA-4C0C-AFC4-3B74A99CEDDB}" srcOrd="3" destOrd="0" presId="urn:microsoft.com/office/officeart/2016/7/layout/RepeatingBendingProcessNew"/>
    <dgm:cxn modelId="{A48F7D03-7AC7-4532-893B-F2850C413D6B}" type="presParOf" srcId="{F3177215-BEFA-4C0C-AFC4-3B74A99CEDDB}" destId="{74C143D5-1D98-463A-B88C-FEEBAE682CED}" srcOrd="0" destOrd="0" presId="urn:microsoft.com/office/officeart/2016/7/layout/RepeatingBendingProcessNew"/>
    <dgm:cxn modelId="{AB544000-1031-4F8D-9B51-DB0397E705CB}" type="presParOf" srcId="{931B27E4-FAEB-449E-83EB-44528507349F}" destId="{A94A96DF-E8CB-416D-B0ED-E2B3913337D5}" srcOrd="4" destOrd="0" presId="urn:microsoft.com/office/officeart/2016/7/layout/RepeatingBendingProcessNew"/>
    <dgm:cxn modelId="{A17069D0-9D54-4D4E-B8D8-3CA918F0ECDA}" type="presParOf" srcId="{931B27E4-FAEB-449E-83EB-44528507349F}" destId="{787B7B4E-099C-4D59-B5CE-E6E02E4BCAD8}" srcOrd="5" destOrd="0" presId="urn:microsoft.com/office/officeart/2016/7/layout/RepeatingBendingProcessNew"/>
    <dgm:cxn modelId="{ABF036BF-7609-453E-8561-0454C4C091D3}" type="presParOf" srcId="{787B7B4E-099C-4D59-B5CE-E6E02E4BCAD8}" destId="{87099745-F0F0-4C53-B077-65F15D07E4FE}" srcOrd="0" destOrd="0" presId="urn:microsoft.com/office/officeart/2016/7/layout/RepeatingBendingProcessNew"/>
    <dgm:cxn modelId="{78F68DA9-03B8-4CC8-BC7D-3EB43708DEF9}" type="presParOf" srcId="{931B27E4-FAEB-449E-83EB-44528507349F}" destId="{D429F9C8-9086-4E54-A400-9EAD826D7138}" srcOrd="6" destOrd="0" presId="urn:microsoft.com/office/officeart/2016/7/layout/RepeatingBendingProcessNew"/>
    <dgm:cxn modelId="{2EFC5FEF-7890-4298-9580-DE5E5BEDC0BA}" type="presParOf" srcId="{931B27E4-FAEB-449E-83EB-44528507349F}" destId="{E7E1F52A-816E-4C56-B98F-41CE01217987}" srcOrd="7" destOrd="0" presId="urn:microsoft.com/office/officeart/2016/7/layout/RepeatingBendingProcessNew"/>
    <dgm:cxn modelId="{90E87CEF-5CA7-48BC-93D7-743349BFC225}" type="presParOf" srcId="{E7E1F52A-816E-4C56-B98F-41CE01217987}" destId="{9C7B3015-9053-4BAA-AFA3-E7E619D1B2B8}" srcOrd="0" destOrd="0" presId="urn:microsoft.com/office/officeart/2016/7/layout/RepeatingBendingProcessNew"/>
    <dgm:cxn modelId="{CF177BA4-34B9-4032-8678-F31E8AEDBECC}" type="presParOf" srcId="{931B27E4-FAEB-449E-83EB-44528507349F}" destId="{ABD2FECD-623D-478E-9E06-6F5D3891AEC0}" srcOrd="8" destOrd="0" presId="urn:microsoft.com/office/officeart/2016/7/layout/RepeatingBendingProcessNew"/>
    <dgm:cxn modelId="{82150F3F-D0D3-45CF-8E0D-1BA5A699128B}" type="presParOf" srcId="{931B27E4-FAEB-449E-83EB-44528507349F}" destId="{8C81A0AC-3921-4036-A458-AA66DF22C6D4}" srcOrd="9" destOrd="0" presId="urn:microsoft.com/office/officeart/2016/7/layout/RepeatingBendingProcessNew"/>
    <dgm:cxn modelId="{187F5BE5-A9CF-4055-8BA4-CC1E7168254C}" type="presParOf" srcId="{8C81A0AC-3921-4036-A458-AA66DF22C6D4}" destId="{FB3A29AB-33EF-40C7-A510-92562B852C08}" srcOrd="0" destOrd="0" presId="urn:microsoft.com/office/officeart/2016/7/layout/RepeatingBendingProcessNew"/>
    <dgm:cxn modelId="{765200D5-A7C7-493D-A3EF-E4555A8ED6A1}" type="presParOf" srcId="{931B27E4-FAEB-449E-83EB-44528507349F}" destId="{877A1CD4-8992-4C12-AC03-9CE9B5F536A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C51C2-161F-4340-824C-6481DB2D3F9C}">
      <dsp:nvSpPr>
        <dsp:cNvPr id="0" name=""/>
        <dsp:cNvSpPr/>
      </dsp:nvSpPr>
      <dsp:spPr>
        <a:xfrm>
          <a:off x="0" y="492"/>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F7E0F-A2C3-4AA4-88B1-8EC176A289D6}">
      <dsp:nvSpPr>
        <dsp:cNvPr id="0" name=""/>
        <dsp:cNvSpPr/>
      </dsp:nvSpPr>
      <dsp:spPr>
        <a:xfrm>
          <a:off x="0" y="492"/>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Introduction to NHS &amp; Context</a:t>
          </a:r>
          <a:endParaRPr lang="en-US" sz="1300" kern="1200"/>
        </a:p>
      </dsp:txBody>
      <dsp:txXfrm>
        <a:off x="0" y="492"/>
        <a:ext cx="10972800" cy="288253"/>
      </dsp:txXfrm>
    </dsp:sp>
    <dsp:sp modelId="{19964CD0-C6DB-4C42-8F32-6BD3F5317E6C}">
      <dsp:nvSpPr>
        <dsp:cNvPr id="0" name=""/>
        <dsp:cNvSpPr/>
      </dsp:nvSpPr>
      <dsp:spPr>
        <a:xfrm>
          <a:off x="0" y="288746"/>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F01446-29B0-476A-8B81-B72D2408547D}">
      <dsp:nvSpPr>
        <dsp:cNvPr id="0" name=""/>
        <dsp:cNvSpPr/>
      </dsp:nvSpPr>
      <dsp:spPr>
        <a:xfrm>
          <a:off x="0" y="288746"/>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What is Job Satisfaction</a:t>
          </a:r>
          <a:endParaRPr lang="en-US" sz="1300" kern="1200"/>
        </a:p>
      </dsp:txBody>
      <dsp:txXfrm>
        <a:off x="0" y="288746"/>
        <a:ext cx="10972800" cy="288253"/>
      </dsp:txXfrm>
    </dsp:sp>
    <dsp:sp modelId="{98A10074-29D7-473A-A286-ADACEFB9CCAF}">
      <dsp:nvSpPr>
        <dsp:cNvPr id="0" name=""/>
        <dsp:cNvSpPr/>
      </dsp:nvSpPr>
      <dsp:spPr>
        <a:xfrm>
          <a:off x="0" y="576999"/>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852DCB-2090-409A-AA07-4A4CC16D836B}">
      <dsp:nvSpPr>
        <dsp:cNvPr id="0" name=""/>
        <dsp:cNvSpPr/>
      </dsp:nvSpPr>
      <dsp:spPr>
        <a:xfrm>
          <a:off x="0" y="576999"/>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Importance in NHS</a:t>
          </a:r>
          <a:endParaRPr lang="en-US" sz="1300" kern="1200"/>
        </a:p>
      </dsp:txBody>
      <dsp:txXfrm>
        <a:off x="0" y="576999"/>
        <a:ext cx="10972800" cy="288253"/>
      </dsp:txXfrm>
    </dsp:sp>
    <dsp:sp modelId="{0B69BA75-8A5A-4805-85F6-4D40035320F5}">
      <dsp:nvSpPr>
        <dsp:cNvPr id="0" name=""/>
        <dsp:cNvSpPr/>
      </dsp:nvSpPr>
      <dsp:spPr>
        <a:xfrm>
          <a:off x="0" y="865253"/>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2F29F-732D-4A82-9A70-359B83DBE2A4}">
      <dsp:nvSpPr>
        <dsp:cNvPr id="0" name=""/>
        <dsp:cNvSpPr/>
      </dsp:nvSpPr>
      <dsp:spPr>
        <a:xfrm>
          <a:off x="0" y="865253"/>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Key Job Satisfaction Challenges</a:t>
          </a:r>
          <a:endParaRPr lang="en-US" sz="1300" kern="1200"/>
        </a:p>
      </dsp:txBody>
      <dsp:txXfrm>
        <a:off x="0" y="865253"/>
        <a:ext cx="10972800" cy="288253"/>
      </dsp:txXfrm>
    </dsp:sp>
    <dsp:sp modelId="{75264E36-1E96-418D-81D9-19EB0A6E9370}">
      <dsp:nvSpPr>
        <dsp:cNvPr id="0" name=""/>
        <dsp:cNvSpPr/>
      </dsp:nvSpPr>
      <dsp:spPr>
        <a:xfrm>
          <a:off x="0" y="1153506"/>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09773F-664B-443F-8FDC-846F7921226A}">
      <dsp:nvSpPr>
        <dsp:cNvPr id="0" name=""/>
        <dsp:cNvSpPr/>
      </dsp:nvSpPr>
      <dsp:spPr>
        <a:xfrm>
          <a:off x="0" y="1153506"/>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Evidence-Based Insights</a:t>
          </a:r>
          <a:endParaRPr lang="en-US" sz="1300" kern="1200"/>
        </a:p>
      </dsp:txBody>
      <dsp:txXfrm>
        <a:off x="0" y="1153506"/>
        <a:ext cx="10972800" cy="288253"/>
      </dsp:txXfrm>
    </dsp:sp>
    <dsp:sp modelId="{98A24986-ED9F-4A24-A5BA-D7B7E953AB09}">
      <dsp:nvSpPr>
        <dsp:cNvPr id="0" name=""/>
        <dsp:cNvSpPr/>
      </dsp:nvSpPr>
      <dsp:spPr>
        <a:xfrm>
          <a:off x="0" y="1441760"/>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26D4E-AD0B-4548-BDDD-3C97B8B90F4A}">
      <dsp:nvSpPr>
        <dsp:cNvPr id="0" name=""/>
        <dsp:cNvSpPr/>
      </dsp:nvSpPr>
      <dsp:spPr>
        <a:xfrm>
          <a:off x="0" y="1441760"/>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Impact of Low Job Satisfaction</a:t>
          </a:r>
          <a:endParaRPr lang="en-US" sz="1300" kern="1200"/>
        </a:p>
      </dsp:txBody>
      <dsp:txXfrm>
        <a:off x="0" y="1441760"/>
        <a:ext cx="10972800" cy="288253"/>
      </dsp:txXfrm>
    </dsp:sp>
    <dsp:sp modelId="{556D4CDD-8633-4331-9570-C15DD4A6AA90}">
      <dsp:nvSpPr>
        <dsp:cNvPr id="0" name=""/>
        <dsp:cNvSpPr/>
      </dsp:nvSpPr>
      <dsp:spPr>
        <a:xfrm>
          <a:off x="0" y="1730013"/>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320F8-285C-4E39-952A-29CF7F1D02EE}">
      <dsp:nvSpPr>
        <dsp:cNvPr id="0" name=""/>
        <dsp:cNvSpPr/>
      </dsp:nvSpPr>
      <dsp:spPr>
        <a:xfrm>
          <a:off x="0" y="1730013"/>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Root Causes</a:t>
          </a:r>
          <a:endParaRPr lang="en-US" sz="1300" kern="1200"/>
        </a:p>
      </dsp:txBody>
      <dsp:txXfrm>
        <a:off x="0" y="1730013"/>
        <a:ext cx="10972800" cy="288253"/>
      </dsp:txXfrm>
    </dsp:sp>
    <dsp:sp modelId="{197EB277-F1FA-4027-942D-49DF939E332E}">
      <dsp:nvSpPr>
        <dsp:cNvPr id="0" name=""/>
        <dsp:cNvSpPr/>
      </dsp:nvSpPr>
      <dsp:spPr>
        <a:xfrm>
          <a:off x="0" y="2018266"/>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9433D4-50AF-4E16-9E2A-D90CBE91143D}">
      <dsp:nvSpPr>
        <dsp:cNvPr id="0" name=""/>
        <dsp:cNvSpPr/>
      </dsp:nvSpPr>
      <dsp:spPr>
        <a:xfrm>
          <a:off x="0" y="2018267"/>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HR Theory: Herzberg’s Two-Factor Theory</a:t>
          </a:r>
          <a:endParaRPr lang="en-US" sz="1300" kern="1200"/>
        </a:p>
      </dsp:txBody>
      <dsp:txXfrm>
        <a:off x="0" y="2018267"/>
        <a:ext cx="10972800" cy="288253"/>
      </dsp:txXfrm>
    </dsp:sp>
    <dsp:sp modelId="{F0120A4F-E63D-4016-9AAE-35005A583539}">
      <dsp:nvSpPr>
        <dsp:cNvPr id="0" name=""/>
        <dsp:cNvSpPr/>
      </dsp:nvSpPr>
      <dsp:spPr>
        <a:xfrm>
          <a:off x="0" y="2306520"/>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AF60C-C8EE-4FED-ABA1-87FD083BBA47}">
      <dsp:nvSpPr>
        <dsp:cNvPr id="0" name=""/>
        <dsp:cNvSpPr/>
      </dsp:nvSpPr>
      <dsp:spPr>
        <a:xfrm>
          <a:off x="0" y="2306520"/>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HR Theory: Psychological Contract</a:t>
          </a:r>
          <a:endParaRPr lang="en-US" sz="1300" kern="1200"/>
        </a:p>
      </dsp:txBody>
      <dsp:txXfrm>
        <a:off x="0" y="2306520"/>
        <a:ext cx="10972800" cy="288253"/>
      </dsp:txXfrm>
    </dsp:sp>
    <dsp:sp modelId="{D3795E45-9D49-4B74-97DD-0ADE8CBABE04}">
      <dsp:nvSpPr>
        <dsp:cNvPr id="0" name=""/>
        <dsp:cNvSpPr/>
      </dsp:nvSpPr>
      <dsp:spPr>
        <a:xfrm>
          <a:off x="0" y="2594773"/>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E967BA-DACF-4F59-B152-19A016A1C9E2}">
      <dsp:nvSpPr>
        <dsp:cNvPr id="0" name=""/>
        <dsp:cNvSpPr/>
      </dsp:nvSpPr>
      <dsp:spPr>
        <a:xfrm>
          <a:off x="0" y="2594773"/>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Recommendations</a:t>
          </a:r>
          <a:endParaRPr lang="en-US" sz="1300" kern="1200"/>
        </a:p>
      </dsp:txBody>
      <dsp:txXfrm>
        <a:off x="0" y="2594773"/>
        <a:ext cx="10972800" cy="288253"/>
      </dsp:txXfrm>
    </dsp:sp>
    <dsp:sp modelId="{1F05EBC7-418C-438B-933E-5718C3F4F558}">
      <dsp:nvSpPr>
        <dsp:cNvPr id="0" name=""/>
        <dsp:cNvSpPr/>
      </dsp:nvSpPr>
      <dsp:spPr>
        <a:xfrm>
          <a:off x="0" y="2883027"/>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22DCB-2587-42B1-8EE3-8AACB464A021}">
      <dsp:nvSpPr>
        <dsp:cNvPr id="0" name=""/>
        <dsp:cNvSpPr/>
      </dsp:nvSpPr>
      <dsp:spPr>
        <a:xfrm>
          <a:off x="0" y="2883027"/>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Implementation</a:t>
          </a:r>
          <a:endParaRPr lang="en-US" sz="1300" kern="1200"/>
        </a:p>
      </dsp:txBody>
      <dsp:txXfrm>
        <a:off x="0" y="2883027"/>
        <a:ext cx="10972800" cy="288253"/>
      </dsp:txXfrm>
    </dsp:sp>
    <dsp:sp modelId="{5217B864-2E2C-4C42-80FF-39BE8F13E9CD}">
      <dsp:nvSpPr>
        <dsp:cNvPr id="0" name=""/>
        <dsp:cNvSpPr/>
      </dsp:nvSpPr>
      <dsp:spPr>
        <a:xfrm>
          <a:off x="0" y="3171280"/>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4C4F3-6359-4991-B7F0-6E411185A741}">
      <dsp:nvSpPr>
        <dsp:cNvPr id="0" name=""/>
        <dsp:cNvSpPr/>
      </dsp:nvSpPr>
      <dsp:spPr>
        <a:xfrm>
          <a:off x="0" y="3171280"/>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Conclusion</a:t>
          </a:r>
          <a:endParaRPr lang="en-US" sz="1300" kern="1200"/>
        </a:p>
      </dsp:txBody>
      <dsp:txXfrm>
        <a:off x="0" y="3171280"/>
        <a:ext cx="10972800" cy="288253"/>
      </dsp:txXfrm>
    </dsp:sp>
    <dsp:sp modelId="{1D1A4B99-22EB-4185-949C-B79CDF0D54AA}">
      <dsp:nvSpPr>
        <dsp:cNvPr id="0" name=""/>
        <dsp:cNvSpPr/>
      </dsp:nvSpPr>
      <dsp:spPr>
        <a:xfrm>
          <a:off x="0" y="3459534"/>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D28C3-48DB-48C0-89E8-2F3F4513CE2A}">
      <dsp:nvSpPr>
        <dsp:cNvPr id="0" name=""/>
        <dsp:cNvSpPr/>
      </dsp:nvSpPr>
      <dsp:spPr>
        <a:xfrm>
          <a:off x="0" y="3459534"/>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References</a:t>
          </a:r>
          <a:endParaRPr lang="en-US" sz="1300" kern="1200"/>
        </a:p>
      </dsp:txBody>
      <dsp:txXfrm>
        <a:off x="0" y="3459534"/>
        <a:ext cx="10972800" cy="288253"/>
      </dsp:txXfrm>
    </dsp:sp>
    <dsp:sp modelId="{0A1F93BD-1199-4E18-B4DE-7D28067738C2}">
      <dsp:nvSpPr>
        <dsp:cNvPr id="0" name=""/>
        <dsp:cNvSpPr/>
      </dsp:nvSpPr>
      <dsp:spPr>
        <a:xfrm>
          <a:off x="0" y="3747787"/>
          <a:ext cx="1097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8AB79B-40AE-4FC4-841A-E90AD14B3E68}">
      <dsp:nvSpPr>
        <dsp:cNvPr id="0" name=""/>
        <dsp:cNvSpPr/>
      </dsp:nvSpPr>
      <dsp:spPr>
        <a:xfrm>
          <a:off x="0" y="3747787"/>
          <a:ext cx="10972800" cy="288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a:t>Task Allocation </a:t>
          </a:r>
          <a:endParaRPr lang="en-US" sz="1300" kern="1200"/>
        </a:p>
      </dsp:txBody>
      <dsp:txXfrm>
        <a:off x="0" y="3747787"/>
        <a:ext cx="10972800" cy="2882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838806-DD0D-4A2F-A0A2-D1659B262354}">
      <dsp:nvSpPr>
        <dsp:cNvPr id="0" name=""/>
        <dsp:cNvSpPr/>
      </dsp:nvSpPr>
      <dsp:spPr>
        <a:xfrm>
          <a:off x="0" y="515833"/>
          <a:ext cx="2509630" cy="15057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NHS is one of the largest employers globally</a:t>
          </a:r>
        </a:p>
      </dsp:txBody>
      <dsp:txXfrm>
        <a:off x="0" y="515833"/>
        <a:ext cx="2509630" cy="1505778"/>
      </dsp:txXfrm>
    </dsp:sp>
    <dsp:sp modelId="{4A51E401-DED0-4666-906A-8FAA873646CA}">
      <dsp:nvSpPr>
        <dsp:cNvPr id="0" name=""/>
        <dsp:cNvSpPr/>
      </dsp:nvSpPr>
      <dsp:spPr>
        <a:xfrm>
          <a:off x="2760593" y="515833"/>
          <a:ext cx="2509630" cy="150577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Employs over 1.3 million staff across the UK</a:t>
          </a:r>
        </a:p>
      </dsp:txBody>
      <dsp:txXfrm>
        <a:off x="2760593" y="515833"/>
        <a:ext cx="2509630" cy="1505778"/>
      </dsp:txXfrm>
    </dsp:sp>
    <dsp:sp modelId="{FAB96263-A718-4272-A22C-2896394C3E84}">
      <dsp:nvSpPr>
        <dsp:cNvPr id="0" name=""/>
        <dsp:cNvSpPr/>
      </dsp:nvSpPr>
      <dsp:spPr>
        <a:xfrm>
          <a:off x="5521186" y="515833"/>
          <a:ext cx="2509630" cy="150577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Faces increasing workforce pressure and demand</a:t>
          </a:r>
        </a:p>
      </dsp:txBody>
      <dsp:txXfrm>
        <a:off x="5521186" y="515833"/>
        <a:ext cx="2509630" cy="1505778"/>
      </dsp:txXfrm>
    </dsp:sp>
    <dsp:sp modelId="{DBEF1283-2AE5-4899-B8A0-391A452B4CF4}">
      <dsp:nvSpPr>
        <dsp:cNvPr id="0" name=""/>
        <dsp:cNvSpPr/>
      </dsp:nvSpPr>
      <dsp:spPr>
        <a:xfrm>
          <a:off x="0" y="2272575"/>
          <a:ext cx="2509630" cy="150577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Staff shortages and workload issues are rising</a:t>
          </a:r>
        </a:p>
      </dsp:txBody>
      <dsp:txXfrm>
        <a:off x="0" y="2272575"/>
        <a:ext cx="2509630" cy="1505778"/>
      </dsp:txXfrm>
    </dsp:sp>
    <dsp:sp modelId="{4A524D59-DC3B-47F7-912C-CFCFC636C53D}">
      <dsp:nvSpPr>
        <dsp:cNvPr id="0" name=""/>
        <dsp:cNvSpPr/>
      </dsp:nvSpPr>
      <dsp:spPr>
        <a:xfrm>
          <a:off x="2760593" y="2272575"/>
          <a:ext cx="2509630" cy="150577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Healthcare quality depends on workforce wellbeing</a:t>
          </a:r>
        </a:p>
      </dsp:txBody>
      <dsp:txXfrm>
        <a:off x="2760593" y="2272575"/>
        <a:ext cx="2509630" cy="1505778"/>
      </dsp:txXfrm>
    </dsp:sp>
    <dsp:sp modelId="{0D962467-7033-4026-A4D3-BE9A9051FF86}">
      <dsp:nvSpPr>
        <dsp:cNvPr id="0" name=""/>
        <dsp:cNvSpPr/>
      </dsp:nvSpPr>
      <dsp:spPr>
        <a:xfrm>
          <a:off x="5521186" y="2272575"/>
          <a:ext cx="2509630" cy="15057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Workforce challenges highlighted in NHS surveys (NHS England, 2025)</a:t>
          </a:r>
        </a:p>
      </dsp:txBody>
      <dsp:txXfrm>
        <a:off x="5521186" y="2272575"/>
        <a:ext cx="2509630" cy="1505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59A8A-97B3-4264-9ABE-DE2A096F7D69}">
      <dsp:nvSpPr>
        <dsp:cNvPr id="0" name=""/>
        <dsp:cNvSpPr/>
      </dsp:nvSpPr>
      <dsp:spPr>
        <a:xfrm>
          <a:off x="2397722" y="587565"/>
          <a:ext cx="453555" cy="91440"/>
        </a:xfrm>
        <a:custGeom>
          <a:avLst/>
          <a:gdLst/>
          <a:ahLst/>
          <a:cxnLst/>
          <a:rect l="0" t="0" r="0" b="0"/>
          <a:pathLst>
            <a:path>
              <a:moveTo>
                <a:pt x="0" y="45720"/>
              </a:moveTo>
              <a:lnTo>
                <a:pt x="45355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630864"/>
        <a:ext cx="24207" cy="4841"/>
      </dsp:txXfrm>
    </dsp:sp>
    <dsp:sp modelId="{7ED4EE7D-0AE7-4C93-8C3D-D467A8E76F10}">
      <dsp:nvSpPr>
        <dsp:cNvPr id="0" name=""/>
        <dsp:cNvSpPr/>
      </dsp:nvSpPr>
      <dsp:spPr>
        <a:xfrm>
          <a:off x="294497" y="1777"/>
          <a:ext cx="2105024" cy="1263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Job satisfaction = employee’s emotional response to work</a:t>
          </a:r>
        </a:p>
      </dsp:txBody>
      <dsp:txXfrm>
        <a:off x="294497" y="1777"/>
        <a:ext cx="2105024" cy="1263014"/>
      </dsp:txXfrm>
    </dsp:sp>
    <dsp:sp modelId="{DA383318-909F-430A-816A-06DB60C5740E}">
      <dsp:nvSpPr>
        <dsp:cNvPr id="0" name=""/>
        <dsp:cNvSpPr/>
      </dsp:nvSpPr>
      <dsp:spPr>
        <a:xfrm>
          <a:off x="1347009" y="1262992"/>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1487349"/>
        <a:ext cx="131702" cy="4841"/>
      </dsp:txXfrm>
    </dsp:sp>
    <dsp:sp modelId="{07BDE103-7FF6-4CA5-87ED-E9FF401E4B40}">
      <dsp:nvSpPr>
        <dsp:cNvPr id="0" name=""/>
        <dsp:cNvSpPr/>
      </dsp:nvSpPr>
      <dsp:spPr>
        <a:xfrm>
          <a:off x="2883677" y="1777"/>
          <a:ext cx="2105024" cy="12630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Influenced by pay, environment, workload, recognition</a:t>
          </a:r>
        </a:p>
      </dsp:txBody>
      <dsp:txXfrm>
        <a:off x="2883677" y="1777"/>
        <a:ext cx="2105024" cy="1263014"/>
      </dsp:txXfrm>
    </dsp:sp>
    <dsp:sp modelId="{649E8723-894F-4A43-ACD2-931758D43928}">
      <dsp:nvSpPr>
        <dsp:cNvPr id="0" name=""/>
        <dsp:cNvSpPr/>
      </dsp:nvSpPr>
      <dsp:spPr>
        <a:xfrm>
          <a:off x="2397722" y="2334736"/>
          <a:ext cx="453555" cy="91440"/>
        </a:xfrm>
        <a:custGeom>
          <a:avLst/>
          <a:gdLst/>
          <a:ahLst/>
          <a:cxnLst/>
          <a:rect l="0" t="0" r="0" b="0"/>
          <a:pathLst>
            <a:path>
              <a:moveTo>
                <a:pt x="0" y="45720"/>
              </a:moveTo>
              <a:lnTo>
                <a:pt x="45355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2378035"/>
        <a:ext cx="24207" cy="4841"/>
      </dsp:txXfrm>
    </dsp:sp>
    <dsp:sp modelId="{3878E86B-1EA0-440F-B75B-F3F8A9956590}">
      <dsp:nvSpPr>
        <dsp:cNvPr id="0" name=""/>
        <dsp:cNvSpPr/>
      </dsp:nvSpPr>
      <dsp:spPr>
        <a:xfrm>
          <a:off x="294497" y="1748948"/>
          <a:ext cx="2105024" cy="12630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High satisfaction improves performance and engagement</a:t>
          </a:r>
        </a:p>
      </dsp:txBody>
      <dsp:txXfrm>
        <a:off x="294497" y="1748948"/>
        <a:ext cx="2105024" cy="1263014"/>
      </dsp:txXfrm>
    </dsp:sp>
    <dsp:sp modelId="{120C1748-F28C-4BC1-8F4C-61C1B13A8767}">
      <dsp:nvSpPr>
        <dsp:cNvPr id="0" name=""/>
        <dsp:cNvSpPr/>
      </dsp:nvSpPr>
      <dsp:spPr>
        <a:xfrm>
          <a:off x="1347009" y="3010163"/>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3234520"/>
        <a:ext cx="131702" cy="4841"/>
      </dsp:txXfrm>
    </dsp:sp>
    <dsp:sp modelId="{50002ECA-7DC9-4AB7-87F2-7864209EBDCC}">
      <dsp:nvSpPr>
        <dsp:cNvPr id="0" name=""/>
        <dsp:cNvSpPr/>
      </dsp:nvSpPr>
      <dsp:spPr>
        <a:xfrm>
          <a:off x="2883677" y="1748948"/>
          <a:ext cx="2105024" cy="12630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Low satisfaction leads to burnout and turnover</a:t>
          </a:r>
        </a:p>
      </dsp:txBody>
      <dsp:txXfrm>
        <a:off x="2883677" y="1748948"/>
        <a:ext cx="2105024" cy="1263014"/>
      </dsp:txXfrm>
    </dsp:sp>
    <dsp:sp modelId="{AF61AB35-F41B-49AF-90B8-2C8E0F4B4259}">
      <dsp:nvSpPr>
        <dsp:cNvPr id="0" name=""/>
        <dsp:cNvSpPr/>
      </dsp:nvSpPr>
      <dsp:spPr>
        <a:xfrm>
          <a:off x="2397722" y="4081906"/>
          <a:ext cx="453555" cy="91440"/>
        </a:xfrm>
        <a:custGeom>
          <a:avLst/>
          <a:gdLst/>
          <a:ahLst/>
          <a:cxnLst/>
          <a:rect l="0" t="0" r="0" b="0"/>
          <a:pathLst>
            <a:path>
              <a:moveTo>
                <a:pt x="0" y="45720"/>
              </a:moveTo>
              <a:lnTo>
                <a:pt x="45355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4125205"/>
        <a:ext cx="24207" cy="4841"/>
      </dsp:txXfrm>
    </dsp:sp>
    <dsp:sp modelId="{C909ED5B-C74B-4EB1-8DCD-5EB135BB51AB}">
      <dsp:nvSpPr>
        <dsp:cNvPr id="0" name=""/>
        <dsp:cNvSpPr/>
      </dsp:nvSpPr>
      <dsp:spPr>
        <a:xfrm>
          <a:off x="294497" y="3496119"/>
          <a:ext cx="2105024" cy="12630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Critical for healthcare quality and safety</a:t>
          </a:r>
        </a:p>
      </dsp:txBody>
      <dsp:txXfrm>
        <a:off x="294497" y="3496119"/>
        <a:ext cx="2105024" cy="1263014"/>
      </dsp:txXfrm>
    </dsp:sp>
    <dsp:sp modelId="{33B7FC8B-0F3E-4251-BB6F-C1F3528D2A90}">
      <dsp:nvSpPr>
        <dsp:cNvPr id="0" name=""/>
        <dsp:cNvSpPr/>
      </dsp:nvSpPr>
      <dsp:spPr>
        <a:xfrm>
          <a:off x="2883677" y="3496119"/>
          <a:ext cx="2105024" cy="1263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800100">
            <a:lnSpc>
              <a:spcPct val="90000"/>
            </a:lnSpc>
            <a:spcBef>
              <a:spcPct val="0"/>
            </a:spcBef>
            <a:spcAft>
              <a:spcPct val="35000"/>
            </a:spcAft>
            <a:buNone/>
          </a:pPr>
          <a:r>
            <a:rPr lang="en-US" sz="1800" kern="1200"/>
            <a:t>Strong link to staff retention (Ocean and Meyer, 2023)</a:t>
          </a:r>
        </a:p>
      </dsp:txBody>
      <dsp:txXfrm>
        <a:off x="2883677" y="3496119"/>
        <a:ext cx="2105024" cy="12630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A95C1-083B-4ADD-BED6-778CF76DA4B5}">
      <dsp:nvSpPr>
        <dsp:cNvPr id="0" name=""/>
        <dsp:cNvSpPr/>
      </dsp:nvSpPr>
      <dsp:spPr>
        <a:xfrm>
          <a:off x="0" y="105697"/>
          <a:ext cx="528320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NHS workforce under continuous pressure</a:t>
          </a:r>
        </a:p>
      </dsp:txBody>
      <dsp:txXfrm>
        <a:off x="34906" y="140603"/>
        <a:ext cx="5213388" cy="645240"/>
      </dsp:txXfrm>
    </dsp:sp>
    <dsp:sp modelId="{BEA245CB-5EB1-4D75-B884-99637DCF5509}">
      <dsp:nvSpPr>
        <dsp:cNvPr id="0" name=""/>
        <dsp:cNvSpPr/>
      </dsp:nvSpPr>
      <dsp:spPr>
        <a:xfrm>
          <a:off x="0" y="872590"/>
          <a:ext cx="5283200" cy="715052"/>
        </a:xfrm>
        <a:prstGeom prst="roundRect">
          <a:avLst/>
        </a:prstGeom>
        <a:solidFill>
          <a:schemeClr val="accent5">
            <a:hueOff val="-1107090"/>
            <a:satOff val="3878"/>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High burnout and stress levels reported</a:t>
          </a:r>
        </a:p>
      </dsp:txBody>
      <dsp:txXfrm>
        <a:off x="34906" y="907496"/>
        <a:ext cx="5213388" cy="645240"/>
      </dsp:txXfrm>
    </dsp:sp>
    <dsp:sp modelId="{A5A12E5A-829B-49AA-8216-00F5B63AFD0D}">
      <dsp:nvSpPr>
        <dsp:cNvPr id="0" name=""/>
        <dsp:cNvSpPr/>
      </dsp:nvSpPr>
      <dsp:spPr>
        <a:xfrm>
          <a:off x="0" y="1639483"/>
          <a:ext cx="5283200" cy="715052"/>
        </a:xfrm>
        <a:prstGeom prst="roundRect">
          <a:avLst/>
        </a:prstGeom>
        <a:solidFill>
          <a:schemeClr val="accent5">
            <a:hueOff val="-2214179"/>
            <a:satOff val="7755"/>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Staff satisfaction affects patient outcomes</a:t>
          </a:r>
        </a:p>
      </dsp:txBody>
      <dsp:txXfrm>
        <a:off x="34906" y="1674389"/>
        <a:ext cx="5213388" cy="645240"/>
      </dsp:txXfrm>
    </dsp:sp>
    <dsp:sp modelId="{E33542F8-43D6-463A-957B-D7585E8D15EB}">
      <dsp:nvSpPr>
        <dsp:cNvPr id="0" name=""/>
        <dsp:cNvSpPr/>
      </dsp:nvSpPr>
      <dsp:spPr>
        <a:xfrm>
          <a:off x="0" y="2406376"/>
          <a:ext cx="5283200" cy="715052"/>
        </a:xfrm>
        <a:prstGeom prst="roundRect">
          <a:avLst/>
        </a:prstGeom>
        <a:solidFill>
          <a:schemeClr val="accent5">
            <a:hueOff val="-3321269"/>
            <a:satOff val="11633"/>
            <a:lumOff val="2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Poor satisfaction linked to absenteeism</a:t>
          </a:r>
        </a:p>
      </dsp:txBody>
      <dsp:txXfrm>
        <a:off x="34906" y="2441282"/>
        <a:ext cx="5213388" cy="645240"/>
      </dsp:txXfrm>
    </dsp:sp>
    <dsp:sp modelId="{2F5E1C4E-5736-454E-92B7-225C443AFFCA}">
      <dsp:nvSpPr>
        <dsp:cNvPr id="0" name=""/>
        <dsp:cNvSpPr/>
      </dsp:nvSpPr>
      <dsp:spPr>
        <a:xfrm>
          <a:off x="0" y="3173268"/>
          <a:ext cx="5283200" cy="715052"/>
        </a:xfrm>
        <a:prstGeom prst="roundRect">
          <a:avLst/>
        </a:prstGeom>
        <a:solidFill>
          <a:schemeClr val="accent5">
            <a:hueOff val="-4428358"/>
            <a:satOff val="1551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Retention is a major concern</a:t>
          </a:r>
        </a:p>
      </dsp:txBody>
      <dsp:txXfrm>
        <a:off x="34906" y="3208174"/>
        <a:ext cx="5213388" cy="645240"/>
      </dsp:txXfrm>
    </dsp:sp>
    <dsp:sp modelId="{6C283590-1BF0-41D4-BE34-75E7350867FE}">
      <dsp:nvSpPr>
        <dsp:cNvPr id="0" name=""/>
        <dsp:cNvSpPr/>
      </dsp:nvSpPr>
      <dsp:spPr>
        <a:xfrm>
          <a:off x="0" y="3940161"/>
          <a:ext cx="5283200" cy="715052"/>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NHS survey shows declining morale (NHS Providers, 2025)</a:t>
          </a:r>
        </a:p>
      </dsp:txBody>
      <dsp:txXfrm>
        <a:off x="34906" y="3975067"/>
        <a:ext cx="5213388" cy="645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6FF42-6615-4C29-BA18-11522BFD9213}">
      <dsp:nvSpPr>
        <dsp:cNvPr id="0" name=""/>
        <dsp:cNvSpPr/>
      </dsp:nvSpPr>
      <dsp:spPr>
        <a:xfrm>
          <a:off x="0" y="177"/>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Heavy workload and staffing shortages</a:t>
          </a:r>
        </a:p>
      </dsp:txBody>
      <dsp:txXfrm>
        <a:off x="36436" y="36613"/>
        <a:ext cx="7851928" cy="673526"/>
      </dsp:txXfrm>
    </dsp:sp>
    <dsp:sp modelId="{7A2F42B0-9762-4947-ACC4-5E5E1AE083F8}">
      <dsp:nvSpPr>
        <dsp:cNvPr id="0" name=""/>
        <dsp:cNvSpPr/>
      </dsp:nvSpPr>
      <dsp:spPr>
        <a:xfrm>
          <a:off x="0" y="760104"/>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Long working hours and shift pressures</a:t>
          </a:r>
        </a:p>
      </dsp:txBody>
      <dsp:txXfrm>
        <a:off x="36436" y="796540"/>
        <a:ext cx="7851928" cy="673526"/>
      </dsp:txXfrm>
    </dsp:sp>
    <dsp:sp modelId="{0AB0ADC6-7D96-4D59-BC80-9D098BCA29FD}">
      <dsp:nvSpPr>
        <dsp:cNvPr id="0" name=""/>
        <dsp:cNvSpPr/>
      </dsp:nvSpPr>
      <dsp:spPr>
        <a:xfrm>
          <a:off x="0" y="1520030"/>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Emotional strain from patient care</a:t>
          </a:r>
        </a:p>
      </dsp:txBody>
      <dsp:txXfrm>
        <a:off x="36436" y="1556466"/>
        <a:ext cx="7851928" cy="673526"/>
      </dsp:txXfrm>
    </dsp:sp>
    <dsp:sp modelId="{05ADA4F8-3C09-4EA1-AC3F-AB3E63933B48}">
      <dsp:nvSpPr>
        <dsp:cNvPr id="0" name=""/>
        <dsp:cNvSpPr/>
      </dsp:nvSpPr>
      <dsp:spPr>
        <a:xfrm>
          <a:off x="0" y="2279957"/>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Lack of work-life balance</a:t>
          </a:r>
        </a:p>
      </dsp:txBody>
      <dsp:txXfrm>
        <a:off x="36436" y="2316393"/>
        <a:ext cx="7851928" cy="673526"/>
      </dsp:txXfrm>
    </dsp:sp>
    <dsp:sp modelId="{5728498E-7CDC-4856-96E3-F95D5FC6C430}">
      <dsp:nvSpPr>
        <dsp:cNvPr id="0" name=""/>
        <dsp:cNvSpPr/>
      </dsp:nvSpPr>
      <dsp:spPr>
        <a:xfrm>
          <a:off x="0" y="3039884"/>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Limited career progression opportunities</a:t>
          </a:r>
        </a:p>
      </dsp:txBody>
      <dsp:txXfrm>
        <a:off x="36436" y="3076320"/>
        <a:ext cx="7851928" cy="673526"/>
      </dsp:txXfrm>
    </dsp:sp>
    <dsp:sp modelId="{F816082B-0AFC-48E3-86EE-CCBF778AE8FB}">
      <dsp:nvSpPr>
        <dsp:cNvPr id="0" name=""/>
        <dsp:cNvSpPr/>
      </dsp:nvSpPr>
      <dsp:spPr>
        <a:xfrm>
          <a:off x="0" y="3799810"/>
          <a:ext cx="7924800" cy="7463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Workforce stress highlighted by CQC (Care Quality Commission, 2023)</a:t>
          </a:r>
        </a:p>
      </dsp:txBody>
      <dsp:txXfrm>
        <a:off x="36436" y="3836246"/>
        <a:ext cx="7851928" cy="6735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95C792-709B-47DC-8BBD-E3D89BD0C5D2}">
      <dsp:nvSpPr>
        <dsp:cNvPr id="0" name=""/>
        <dsp:cNvSpPr/>
      </dsp:nvSpPr>
      <dsp:spPr>
        <a:xfrm>
          <a:off x="0" y="161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D6D5F-9A60-4447-BD3C-F081165F9009}">
      <dsp:nvSpPr>
        <dsp:cNvPr id="0" name=""/>
        <dsp:cNvSpPr/>
      </dsp:nvSpPr>
      <dsp:spPr>
        <a:xfrm>
          <a:off x="207570" y="156001"/>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0B94C2-EF63-4824-B114-5C2AE0CADDAF}">
      <dsp:nvSpPr>
        <dsp:cNvPr id="0" name=""/>
        <dsp:cNvSpPr/>
      </dsp:nvSpPr>
      <dsp:spPr>
        <a:xfrm>
          <a:off x="792542" y="161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NHS Staff Survey reveals high stress levels</a:t>
          </a:r>
        </a:p>
      </dsp:txBody>
      <dsp:txXfrm>
        <a:off x="792542" y="1610"/>
        <a:ext cx="4681003" cy="686184"/>
      </dsp:txXfrm>
    </dsp:sp>
    <dsp:sp modelId="{5EE8F8EB-73F0-4BAB-BEFB-23A89C31E169}">
      <dsp:nvSpPr>
        <dsp:cNvPr id="0" name=""/>
        <dsp:cNvSpPr/>
      </dsp:nvSpPr>
      <dsp:spPr>
        <a:xfrm>
          <a:off x="0" y="85934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D6580-17E0-4217-84B5-2547C40456C3}">
      <dsp:nvSpPr>
        <dsp:cNvPr id="0" name=""/>
        <dsp:cNvSpPr/>
      </dsp:nvSpPr>
      <dsp:spPr>
        <a:xfrm>
          <a:off x="207570" y="101373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2DCAC9-1C10-42F1-B2C0-97ADB1CBE623}">
      <dsp:nvSpPr>
        <dsp:cNvPr id="0" name=""/>
        <dsp:cNvSpPr/>
      </dsp:nvSpPr>
      <dsp:spPr>
        <a:xfrm>
          <a:off x="792542" y="85934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Many staff report feeling undervalued</a:t>
          </a:r>
        </a:p>
      </dsp:txBody>
      <dsp:txXfrm>
        <a:off x="792542" y="859340"/>
        <a:ext cx="4681003" cy="686184"/>
      </dsp:txXfrm>
    </dsp:sp>
    <dsp:sp modelId="{75E1F802-B0EC-4CDD-A790-19100BA11E27}">
      <dsp:nvSpPr>
        <dsp:cNvPr id="0" name=""/>
        <dsp:cNvSpPr/>
      </dsp:nvSpPr>
      <dsp:spPr>
        <a:xfrm>
          <a:off x="0" y="171707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7B051-463C-4C43-B77C-71811FB5B6E7}">
      <dsp:nvSpPr>
        <dsp:cNvPr id="0" name=""/>
        <dsp:cNvSpPr/>
      </dsp:nvSpPr>
      <dsp:spPr>
        <a:xfrm>
          <a:off x="207570" y="187146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4D60A-444F-480A-AEA3-0313CC457F8F}">
      <dsp:nvSpPr>
        <dsp:cNvPr id="0" name=""/>
        <dsp:cNvSpPr/>
      </dsp:nvSpPr>
      <dsp:spPr>
        <a:xfrm>
          <a:off x="792542" y="171707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Increasing dissatisfaction post-COVID</a:t>
          </a:r>
        </a:p>
      </dsp:txBody>
      <dsp:txXfrm>
        <a:off x="792542" y="1717070"/>
        <a:ext cx="4681003" cy="686184"/>
      </dsp:txXfrm>
    </dsp:sp>
    <dsp:sp modelId="{9C79276C-775F-4BBE-9242-844493BE67E8}">
      <dsp:nvSpPr>
        <dsp:cNvPr id="0" name=""/>
        <dsp:cNvSpPr/>
      </dsp:nvSpPr>
      <dsp:spPr>
        <a:xfrm>
          <a:off x="0" y="257480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3FE8A-5D95-4E99-964E-37A974AAA60D}">
      <dsp:nvSpPr>
        <dsp:cNvPr id="0" name=""/>
        <dsp:cNvSpPr/>
      </dsp:nvSpPr>
      <dsp:spPr>
        <a:xfrm>
          <a:off x="207570" y="272919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8E1EE1-9379-433D-B694-12460CA40E85}">
      <dsp:nvSpPr>
        <dsp:cNvPr id="0" name=""/>
        <dsp:cNvSpPr/>
      </dsp:nvSpPr>
      <dsp:spPr>
        <a:xfrm>
          <a:off x="792542" y="257480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Burnout remains a major issue</a:t>
          </a:r>
        </a:p>
      </dsp:txBody>
      <dsp:txXfrm>
        <a:off x="792542" y="2574801"/>
        <a:ext cx="4681003" cy="686184"/>
      </dsp:txXfrm>
    </dsp:sp>
    <dsp:sp modelId="{8152A066-115B-4E7B-84B7-B61765564B2A}">
      <dsp:nvSpPr>
        <dsp:cNvPr id="0" name=""/>
        <dsp:cNvSpPr/>
      </dsp:nvSpPr>
      <dsp:spPr>
        <a:xfrm>
          <a:off x="0" y="343253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00774-F206-45E7-BF0E-2136AD852B63}">
      <dsp:nvSpPr>
        <dsp:cNvPr id="0" name=""/>
        <dsp:cNvSpPr/>
      </dsp:nvSpPr>
      <dsp:spPr>
        <a:xfrm>
          <a:off x="207570" y="358692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F2D41B-9255-46FC-BBDC-1694C05B7E7A}">
      <dsp:nvSpPr>
        <dsp:cNvPr id="0" name=""/>
        <dsp:cNvSpPr/>
      </dsp:nvSpPr>
      <dsp:spPr>
        <a:xfrm>
          <a:off x="792542" y="343253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Staff engagement levels are declining</a:t>
          </a:r>
        </a:p>
      </dsp:txBody>
      <dsp:txXfrm>
        <a:off x="792542" y="3432531"/>
        <a:ext cx="4681003" cy="686184"/>
      </dsp:txXfrm>
    </dsp:sp>
    <dsp:sp modelId="{D90E72BA-8275-4C91-9CE2-CE8D0E4D6AC9}">
      <dsp:nvSpPr>
        <dsp:cNvPr id="0" name=""/>
        <dsp:cNvSpPr/>
      </dsp:nvSpPr>
      <dsp:spPr>
        <a:xfrm>
          <a:off x="0" y="429026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0DF87-E49C-4256-BE3E-6A6E93622C7B}">
      <dsp:nvSpPr>
        <dsp:cNvPr id="0" name=""/>
        <dsp:cNvSpPr/>
      </dsp:nvSpPr>
      <dsp:spPr>
        <a:xfrm>
          <a:off x="207570" y="444465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F50775-51D3-4387-8503-C37B64D9135E}">
      <dsp:nvSpPr>
        <dsp:cNvPr id="0" name=""/>
        <dsp:cNvSpPr/>
      </dsp:nvSpPr>
      <dsp:spPr>
        <a:xfrm>
          <a:off x="792542" y="429026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Survey findings confirm workforce strain (NHS England, 2025)</a:t>
          </a:r>
        </a:p>
      </dsp:txBody>
      <dsp:txXfrm>
        <a:off x="792542" y="4290261"/>
        <a:ext cx="4681003" cy="6861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74018-CDED-4A8A-B4AC-D00976E61041}">
      <dsp:nvSpPr>
        <dsp:cNvPr id="0" name=""/>
        <dsp:cNvSpPr/>
      </dsp:nvSpPr>
      <dsp:spPr>
        <a:xfrm>
          <a:off x="925293" y="7405"/>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FEBAE-A92E-428F-8ADA-2A3655FA4164}">
      <dsp:nvSpPr>
        <dsp:cNvPr id="0" name=""/>
        <dsp:cNvSpPr/>
      </dsp:nvSpPr>
      <dsp:spPr>
        <a:xfrm>
          <a:off x="1110744" y="192856"/>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F2508-A27A-409C-B20F-427BBE5F884A}">
      <dsp:nvSpPr>
        <dsp:cNvPr id="0" name=""/>
        <dsp:cNvSpPr/>
      </dsp:nvSpPr>
      <dsp:spPr>
        <a:xfrm>
          <a:off x="1997629" y="7405"/>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High employee turnover rates</a:t>
          </a:r>
        </a:p>
      </dsp:txBody>
      <dsp:txXfrm>
        <a:off x="1997629" y="7405"/>
        <a:ext cx="2081593" cy="883100"/>
      </dsp:txXfrm>
    </dsp:sp>
    <dsp:sp modelId="{47C12511-0E77-4C09-81DA-BDDA14A4CD30}">
      <dsp:nvSpPr>
        <dsp:cNvPr id="0" name=""/>
        <dsp:cNvSpPr/>
      </dsp:nvSpPr>
      <dsp:spPr>
        <a:xfrm>
          <a:off x="4441924" y="7405"/>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7C106-D877-4AEC-9B3C-04A16691F01E}">
      <dsp:nvSpPr>
        <dsp:cNvPr id="0" name=""/>
        <dsp:cNvSpPr/>
      </dsp:nvSpPr>
      <dsp:spPr>
        <a:xfrm>
          <a:off x="4627375" y="192856"/>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8BC7E-DC7E-4B6F-AA69-465ABDEC9264}">
      <dsp:nvSpPr>
        <dsp:cNvPr id="0" name=""/>
        <dsp:cNvSpPr/>
      </dsp:nvSpPr>
      <dsp:spPr>
        <a:xfrm>
          <a:off x="5514260" y="7405"/>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Increased absenteeism and sick leave</a:t>
          </a:r>
        </a:p>
      </dsp:txBody>
      <dsp:txXfrm>
        <a:off x="5514260" y="7405"/>
        <a:ext cx="2081593" cy="883100"/>
      </dsp:txXfrm>
    </dsp:sp>
    <dsp:sp modelId="{C3540DA0-8E5B-43F5-AA79-FA4547681AAE}">
      <dsp:nvSpPr>
        <dsp:cNvPr id="0" name=""/>
        <dsp:cNvSpPr/>
      </dsp:nvSpPr>
      <dsp:spPr>
        <a:xfrm>
          <a:off x="925293" y="1576716"/>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876D5-09DA-4179-A1CB-B09B3FD36870}">
      <dsp:nvSpPr>
        <dsp:cNvPr id="0" name=""/>
        <dsp:cNvSpPr/>
      </dsp:nvSpPr>
      <dsp:spPr>
        <a:xfrm>
          <a:off x="1110744" y="1762167"/>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36F4A4-1A12-4AA1-B831-E17F4B7FF2AD}">
      <dsp:nvSpPr>
        <dsp:cNvPr id="0" name=""/>
        <dsp:cNvSpPr/>
      </dsp:nvSpPr>
      <dsp:spPr>
        <a:xfrm>
          <a:off x="1997629" y="1576716"/>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Reduced productivity and efficiency</a:t>
          </a:r>
        </a:p>
      </dsp:txBody>
      <dsp:txXfrm>
        <a:off x="1997629" y="1576716"/>
        <a:ext cx="2081593" cy="883100"/>
      </dsp:txXfrm>
    </dsp:sp>
    <dsp:sp modelId="{0FB9709E-7DA1-4B3B-A0E0-C87F83A44401}">
      <dsp:nvSpPr>
        <dsp:cNvPr id="0" name=""/>
        <dsp:cNvSpPr/>
      </dsp:nvSpPr>
      <dsp:spPr>
        <a:xfrm>
          <a:off x="4441924" y="1576716"/>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276FA-5A8A-4167-BEC1-FD8BFEA5FA08}">
      <dsp:nvSpPr>
        <dsp:cNvPr id="0" name=""/>
        <dsp:cNvSpPr/>
      </dsp:nvSpPr>
      <dsp:spPr>
        <a:xfrm>
          <a:off x="4627375" y="1762167"/>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B40FC4-701D-4426-83A3-C3F74D9E4DE1}">
      <dsp:nvSpPr>
        <dsp:cNvPr id="0" name=""/>
        <dsp:cNvSpPr/>
      </dsp:nvSpPr>
      <dsp:spPr>
        <a:xfrm>
          <a:off x="5514260" y="1576716"/>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Negative impact on patient care quality</a:t>
          </a:r>
        </a:p>
      </dsp:txBody>
      <dsp:txXfrm>
        <a:off x="5514260" y="1576716"/>
        <a:ext cx="2081593" cy="883100"/>
      </dsp:txXfrm>
    </dsp:sp>
    <dsp:sp modelId="{7ADF1B7C-263F-4CC1-BE29-D61809788A4F}">
      <dsp:nvSpPr>
        <dsp:cNvPr id="0" name=""/>
        <dsp:cNvSpPr/>
      </dsp:nvSpPr>
      <dsp:spPr>
        <a:xfrm>
          <a:off x="925293" y="3146027"/>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4E6A5-E33F-4657-B810-AFDDCC00DD75}">
      <dsp:nvSpPr>
        <dsp:cNvPr id="0" name=""/>
        <dsp:cNvSpPr/>
      </dsp:nvSpPr>
      <dsp:spPr>
        <a:xfrm>
          <a:off x="1110744" y="3331478"/>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FE53EF-3869-40F4-9FB0-9570D8338307}">
      <dsp:nvSpPr>
        <dsp:cNvPr id="0" name=""/>
        <dsp:cNvSpPr/>
      </dsp:nvSpPr>
      <dsp:spPr>
        <a:xfrm>
          <a:off x="1997629" y="3146027"/>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Increased recruitment and training costs</a:t>
          </a:r>
        </a:p>
      </dsp:txBody>
      <dsp:txXfrm>
        <a:off x="1997629" y="3146027"/>
        <a:ext cx="2081593" cy="883100"/>
      </dsp:txXfrm>
    </dsp:sp>
    <dsp:sp modelId="{077E8C97-AC51-4960-9D3D-3344F075ACF5}">
      <dsp:nvSpPr>
        <dsp:cNvPr id="0" name=""/>
        <dsp:cNvSpPr/>
      </dsp:nvSpPr>
      <dsp:spPr>
        <a:xfrm>
          <a:off x="4441924" y="3146027"/>
          <a:ext cx="883100" cy="8831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05927-C020-49A2-BD39-10973336ECCB}">
      <dsp:nvSpPr>
        <dsp:cNvPr id="0" name=""/>
        <dsp:cNvSpPr/>
      </dsp:nvSpPr>
      <dsp:spPr>
        <a:xfrm>
          <a:off x="4627375" y="3331478"/>
          <a:ext cx="512198" cy="5121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4B78C5-D2C5-4096-9FD4-46E6BF899A7F}">
      <dsp:nvSpPr>
        <dsp:cNvPr id="0" name=""/>
        <dsp:cNvSpPr/>
      </dsp:nvSpPr>
      <dsp:spPr>
        <a:xfrm>
          <a:off x="5514260" y="3146027"/>
          <a:ext cx="2081593" cy="8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Staffing linked to patient outcomes (Zaranko et al., 2023)</a:t>
          </a:r>
        </a:p>
      </dsp:txBody>
      <dsp:txXfrm>
        <a:off x="5514260" y="3146027"/>
        <a:ext cx="2081593" cy="8831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2DDBF-5511-4A80-86A6-642F19CFBA0D}">
      <dsp:nvSpPr>
        <dsp:cNvPr id="0" name=""/>
        <dsp:cNvSpPr/>
      </dsp:nvSpPr>
      <dsp:spPr>
        <a:xfrm>
          <a:off x="2425543" y="636937"/>
          <a:ext cx="492510" cy="91440"/>
        </a:xfrm>
        <a:custGeom>
          <a:avLst/>
          <a:gdLst/>
          <a:ahLst/>
          <a:cxnLst/>
          <a:rect l="0" t="0" r="0" b="0"/>
          <a:pathLst>
            <a:path>
              <a:moveTo>
                <a:pt x="0" y="45720"/>
              </a:moveTo>
              <a:lnTo>
                <a:pt x="49251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8720" y="680042"/>
        <a:ext cx="26155" cy="5231"/>
      </dsp:txXfrm>
    </dsp:sp>
    <dsp:sp modelId="{63776A38-548C-438C-9EBB-7CF53C038CFC}">
      <dsp:nvSpPr>
        <dsp:cNvPr id="0" name=""/>
        <dsp:cNvSpPr/>
      </dsp:nvSpPr>
      <dsp:spPr>
        <a:xfrm>
          <a:off x="152952" y="340"/>
          <a:ext cx="2274391" cy="13646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Structural issues: understaffing and workload</a:t>
          </a:r>
        </a:p>
      </dsp:txBody>
      <dsp:txXfrm>
        <a:off x="152952" y="340"/>
        <a:ext cx="2274391" cy="1364634"/>
      </dsp:txXfrm>
    </dsp:sp>
    <dsp:sp modelId="{00594908-0227-4A39-A6B3-9CA200D1273A}">
      <dsp:nvSpPr>
        <dsp:cNvPr id="0" name=""/>
        <dsp:cNvSpPr/>
      </dsp:nvSpPr>
      <dsp:spPr>
        <a:xfrm>
          <a:off x="5223044" y="636937"/>
          <a:ext cx="492510" cy="91440"/>
        </a:xfrm>
        <a:custGeom>
          <a:avLst/>
          <a:gdLst/>
          <a:ahLst/>
          <a:cxnLst/>
          <a:rect l="0" t="0" r="0" b="0"/>
          <a:pathLst>
            <a:path>
              <a:moveTo>
                <a:pt x="0" y="45720"/>
              </a:moveTo>
              <a:lnTo>
                <a:pt x="49251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6222" y="680042"/>
        <a:ext cx="26155" cy="5231"/>
      </dsp:txXfrm>
    </dsp:sp>
    <dsp:sp modelId="{F1192E05-9F79-4C72-88F7-DBAD20E356B3}">
      <dsp:nvSpPr>
        <dsp:cNvPr id="0" name=""/>
        <dsp:cNvSpPr/>
      </dsp:nvSpPr>
      <dsp:spPr>
        <a:xfrm>
          <a:off x="2950453" y="340"/>
          <a:ext cx="2274391" cy="13646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Leadership issues: lack of support</a:t>
          </a:r>
        </a:p>
      </dsp:txBody>
      <dsp:txXfrm>
        <a:off x="2950453" y="340"/>
        <a:ext cx="2274391" cy="1364634"/>
      </dsp:txXfrm>
    </dsp:sp>
    <dsp:sp modelId="{067AE88F-2BF0-4848-9887-C574E4409A73}">
      <dsp:nvSpPr>
        <dsp:cNvPr id="0" name=""/>
        <dsp:cNvSpPr/>
      </dsp:nvSpPr>
      <dsp:spPr>
        <a:xfrm>
          <a:off x="8020546" y="636937"/>
          <a:ext cx="492510" cy="91440"/>
        </a:xfrm>
        <a:custGeom>
          <a:avLst/>
          <a:gdLst/>
          <a:ahLst/>
          <a:cxnLst/>
          <a:rect l="0" t="0" r="0" b="0"/>
          <a:pathLst>
            <a:path>
              <a:moveTo>
                <a:pt x="0" y="45720"/>
              </a:moveTo>
              <a:lnTo>
                <a:pt x="492510"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53723" y="680042"/>
        <a:ext cx="26155" cy="5231"/>
      </dsp:txXfrm>
    </dsp:sp>
    <dsp:sp modelId="{F2EADF4F-AC1A-416D-B411-EA26EF069155}">
      <dsp:nvSpPr>
        <dsp:cNvPr id="0" name=""/>
        <dsp:cNvSpPr/>
      </dsp:nvSpPr>
      <dsp:spPr>
        <a:xfrm>
          <a:off x="5747955" y="340"/>
          <a:ext cx="2274391" cy="13646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Policy constraints: funding limitations</a:t>
          </a:r>
        </a:p>
      </dsp:txBody>
      <dsp:txXfrm>
        <a:off x="5747955" y="340"/>
        <a:ext cx="2274391" cy="1364634"/>
      </dsp:txXfrm>
    </dsp:sp>
    <dsp:sp modelId="{11009B99-06D0-4FF0-9BFC-9CCAB51FE863}">
      <dsp:nvSpPr>
        <dsp:cNvPr id="0" name=""/>
        <dsp:cNvSpPr/>
      </dsp:nvSpPr>
      <dsp:spPr>
        <a:xfrm>
          <a:off x="1290147" y="1363174"/>
          <a:ext cx="8392504" cy="492510"/>
        </a:xfrm>
        <a:custGeom>
          <a:avLst/>
          <a:gdLst/>
          <a:ahLst/>
          <a:cxnLst/>
          <a:rect l="0" t="0" r="0" b="0"/>
          <a:pathLst>
            <a:path>
              <a:moveTo>
                <a:pt x="8392504" y="0"/>
              </a:moveTo>
              <a:lnTo>
                <a:pt x="8392504" y="263355"/>
              </a:lnTo>
              <a:lnTo>
                <a:pt x="0" y="263355"/>
              </a:lnTo>
              <a:lnTo>
                <a:pt x="0" y="49251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76180" y="1606814"/>
        <a:ext cx="420439" cy="5231"/>
      </dsp:txXfrm>
    </dsp:sp>
    <dsp:sp modelId="{0C3086BD-65FE-4E8B-9201-8003430BA985}">
      <dsp:nvSpPr>
        <dsp:cNvPr id="0" name=""/>
        <dsp:cNvSpPr/>
      </dsp:nvSpPr>
      <dsp:spPr>
        <a:xfrm>
          <a:off x="8545456" y="340"/>
          <a:ext cx="2274391" cy="13646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Cultural issues: stress normalization</a:t>
          </a:r>
        </a:p>
      </dsp:txBody>
      <dsp:txXfrm>
        <a:off x="8545456" y="340"/>
        <a:ext cx="2274391" cy="1364634"/>
      </dsp:txXfrm>
    </dsp:sp>
    <dsp:sp modelId="{D8D41608-44CE-4DF9-B7C9-93076E5EDE17}">
      <dsp:nvSpPr>
        <dsp:cNvPr id="0" name=""/>
        <dsp:cNvSpPr/>
      </dsp:nvSpPr>
      <dsp:spPr>
        <a:xfrm>
          <a:off x="2425543" y="2524682"/>
          <a:ext cx="492510" cy="91440"/>
        </a:xfrm>
        <a:custGeom>
          <a:avLst/>
          <a:gdLst/>
          <a:ahLst/>
          <a:cxnLst/>
          <a:rect l="0" t="0" r="0" b="0"/>
          <a:pathLst>
            <a:path>
              <a:moveTo>
                <a:pt x="0" y="45720"/>
              </a:moveTo>
              <a:lnTo>
                <a:pt x="49251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8720" y="2567786"/>
        <a:ext cx="26155" cy="5231"/>
      </dsp:txXfrm>
    </dsp:sp>
    <dsp:sp modelId="{F5178371-1227-4B2E-A4D7-737157847728}">
      <dsp:nvSpPr>
        <dsp:cNvPr id="0" name=""/>
        <dsp:cNvSpPr/>
      </dsp:nvSpPr>
      <dsp:spPr>
        <a:xfrm>
          <a:off x="152952" y="1888085"/>
          <a:ext cx="2274391" cy="13646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Poor communication within teams</a:t>
          </a:r>
        </a:p>
      </dsp:txBody>
      <dsp:txXfrm>
        <a:off x="152952" y="1888085"/>
        <a:ext cx="2274391" cy="1364634"/>
      </dsp:txXfrm>
    </dsp:sp>
    <dsp:sp modelId="{23355C66-1AA8-4278-A81D-636B52E6D621}">
      <dsp:nvSpPr>
        <dsp:cNvPr id="0" name=""/>
        <dsp:cNvSpPr/>
      </dsp:nvSpPr>
      <dsp:spPr>
        <a:xfrm>
          <a:off x="2950453" y="1888085"/>
          <a:ext cx="2274391" cy="13646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47" tIns="116983" rIns="111447" bIns="116983" numCol="1" spcCol="1270" anchor="ctr" anchorCtr="0">
          <a:noAutofit/>
        </a:bodyPr>
        <a:lstStyle/>
        <a:p>
          <a:pPr marL="0" lvl="0" indent="0" algn="ctr" defTabSz="844550">
            <a:lnSpc>
              <a:spcPct val="90000"/>
            </a:lnSpc>
            <a:spcBef>
              <a:spcPct val="0"/>
            </a:spcBef>
            <a:spcAft>
              <a:spcPct val="35000"/>
            </a:spcAft>
            <a:buNone/>
          </a:pPr>
          <a:r>
            <a:rPr lang="en-US" sz="1900" kern="1200"/>
            <a:t>Workplace climate affects satisfaction (Williams et al., 2025)</a:t>
          </a:r>
        </a:p>
      </dsp:txBody>
      <dsp:txXfrm>
        <a:off x="2950453" y="1888085"/>
        <a:ext cx="2274391" cy="13646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45028-D8A3-4EF5-B420-172352478A7D}">
      <dsp:nvSpPr>
        <dsp:cNvPr id="0" name=""/>
        <dsp:cNvSpPr/>
      </dsp:nvSpPr>
      <dsp:spPr>
        <a:xfrm>
          <a:off x="2283499" y="1026105"/>
          <a:ext cx="493626" cy="91440"/>
        </a:xfrm>
        <a:custGeom>
          <a:avLst/>
          <a:gdLst/>
          <a:ahLst/>
          <a:cxnLst/>
          <a:rect l="0" t="0" r="0" b="0"/>
          <a:pathLst>
            <a:path>
              <a:moveTo>
                <a:pt x="0" y="45720"/>
              </a:moveTo>
              <a:lnTo>
                <a:pt x="4936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7206" y="1069204"/>
        <a:ext cx="26211" cy="5242"/>
      </dsp:txXfrm>
    </dsp:sp>
    <dsp:sp modelId="{24593F20-C44C-4124-B69E-7728D03E69F5}">
      <dsp:nvSpPr>
        <dsp:cNvPr id="0" name=""/>
        <dsp:cNvSpPr/>
      </dsp:nvSpPr>
      <dsp:spPr>
        <a:xfrm>
          <a:off x="6054" y="388052"/>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Herzberg’s Two-Factor Theory</a:t>
          </a:r>
          <a:endParaRPr lang="en-US" sz="1600" kern="1200"/>
        </a:p>
      </dsp:txBody>
      <dsp:txXfrm>
        <a:off x="6054" y="388052"/>
        <a:ext cx="2279244" cy="1367546"/>
      </dsp:txXfrm>
    </dsp:sp>
    <dsp:sp modelId="{1A428103-228D-438F-BD08-47D3E1EC770C}">
      <dsp:nvSpPr>
        <dsp:cNvPr id="0" name=""/>
        <dsp:cNvSpPr/>
      </dsp:nvSpPr>
      <dsp:spPr>
        <a:xfrm>
          <a:off x="5086970" y="1026105"/>
          <a:ext cx="493626" cy="91440"/>
        </a:xfrm>
        <a:custGeom>
          <a:avLst/>
          <a:gdLst/>
          <a:ahLst/>
          <a:cxnLst/>
          <a:rect l="0" t="0" r="0" b="0"/>
          <a:pathLst>
            <a:path>
              <a:moveTo>
                <a:pt x="0" y="45720"/>
              </a:moveTo>
              <a:lnTo>
                <a:pt x="4936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20677" y="1069204"/>
        <a:ext cx="26211" cy="5242"/>
      </dsp:txXfrm>
    </dsp:sp>
    <dsp:sp modelId="{2968C32A-8F0F-4C36-A71C-D86338347DF8}">
      <dsp:nvSpPr>
        <dsp:cNvPr id="0" name=""/>
        <dsp:cNvSpPr/>
      </dsp:nvSpPr>
      <dsp:spPr>
        <a:xfrm>
          <a:off x="2809525" y="388052"/>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Hygiene factors: pay, conditions, policies</a:t>
          </a:r>
          <a:endParaRPr lang="en-US" sz="1600" kern="1200"/>
        </a:p>
      </dsp:txBody>
      <dsp:txXfrm>
        <a:off x="2809525" y="388052"/>
        <a:ext cx="2279244" cy="1367546"/>
      </dsp:txXfrm>
    </dsp:sp>
    <dsp:sp modelId="{AF895EBF-A999-4FD3-AD84-5B0399380313}">
      <dsp:nvSpPr>
        <dsp:cNvPr id="0" name=""/>
        <dsp:cNvSpPr/>
      </dsp:nvSpPr>
      <dsp:spPr>
        <a:xfrm>
          <a:off x="1145677" y="1753799"/>
          <a:ext cx="5606941" cy="493626"/>
        </a:xfrm>
        <a:custGeom>
          <a:avLst/>
          <a:gdLst/>
          <a:ahLst/>
          <a:cxnLst/>
          <a:rect l="0" t="0" r="0" b="0"/>
          <a:pathLst>
            <a:path>
              <a:moveTo>
                <a:pt x="5606941" y="0"/>
              </a:moveTo>
              <a:lnTo>
                <a:pt x="5606941" y="263913"/>
              </a:lnTo>
              <a:lnTo>
                <a:pt x="0" y="263913"/>
              </a:lnTo>
              <a:lnTo>
                <a:pt x="0" y="49362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8363" y="1997991"/>
        <a:ext cx="281569" cy="5242"/>
      </dsp:txXfrm>
    </dsp:sp>
    <dsp:sp modelId="{097CF16C-F72A-459F-9021-C83DC4A40393}">
      <dsp:nvSpPr>
        <dsp:cNvPr id="0" name=""/>
        <dsp:cNvSpPr/>
      </dsp:nvSpPr>
      <dsp:spPr>
        <a:xfrm>
          <a:off x="5612996" y="388052"/>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Motivators: recognition, growth</a:t>
          </a:r>
          <a:endParaRPr lang="en-US" sz="1600" kern="1200"/>
        </a:p>
      </dsp:txBody>
      <dsp:txXfrm>
        <a:off x="5612996" y="388052"/>
        <a:ext cx="2279244" cy="1367546"/>
      </dsp:txXfrm>
    </dsp:sp>
    <dsp:sp modelId="{C4F7D4BF-9B12-4A75-8A3D-1FD2CD5DF0B4}">
      <dsp:nvSpPr>
        <dsp:cNvPr id="0" name=""/>
        <dsp:cNvSpPr/>
      </dsp:nvSpPr>
      <dsp:spPr>
        <a:xfrm>
          <a:off x="2283499" y="2917879"/>
          <a:ext cx="493626" cy="91440"/>
        </a:xfrm>
        <a:custGeom>
          <a:avLst/>
          <a:gdLst/>
          <a:ahLst/>
          <a:cxnLst/>
          <a:rect l="0" t="0" r="0" b="0"/>
          <a:pathLst>
            <a:path>
              <a:moveTo>
                <a:pt x="0" y="45720"/>
              </a:moveTo>
              <a:lnTo>
                <a:pt x="4936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7206" y="2960977"/>
        <a:ext cx="26211" cy="5242"/>
      </dsp:txXfrm>
    </dsp:sp>
    <dsp:sp modelId="{8C195F5B-A279-4121-8084-6DF46E9ADBEF}">
      <dsp:nvSpPr>
        <dsp:cNvPr id="0" name=""/>
        <dsp:cNvSpPr/>
      </dsp:nvSpPr>
      <dsp:spPr>
        <a:xfrm>
          <a:off x="6054" y="2279825"/>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Poor hygiene → dissatisfaction</a:t>
          </a:r>
          <a:endParaRPr lang="en-US" sz="1600" kern="1200"/>
        </a:p>
      </dsp:txBody>
      <dsp:txXfrm>
        <a:off x="6054" y="2279825"/>
        <a:ext cx="2279244" cy="1367546"/>
      </dsp:txXfrm>
    </dsp:sp>
    <dsp:sp modelId="{3BF1F714-62CB-4158-9ACA-4A7724B54B30}">
      <dsp:nvSpPr>
        <dsp:cNvPr id="0" name=""/>
        <dsp:cNvSpPr/>
      </dsp:nvSpPr>
      <dsp:spPr>
        <a:xfrm>
          <a:off x="5086970" y="2917879"/>
          <a:ext cx="493626" cy="91440"/>
        </a:xfrm>
        <a:custGeom>
          <a:avLst/>
          <a:gdLst/>
          <a:ahLst/>
          <a:cxnLst/>
          <a:rect l="0" t="0" r="0" b="0"/>
          <a:pathLst>
            <a:path>
              <a:moveTo>
                <a:pt x="0" y="45720"/>
              </a:moveTo>
              <a:lnTo>
                <a:pt x="49362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20677" y="2960977"/>
        <a:ext cx="26211" cy="5242"/>
      </dsp:txXfrm>
    </dsp:sp>
    <dsp:sp modelId="{0D5E6DFB-F07F-4236-9609-9A90E97DF232}">
      <dsp:nvSpPr>
        <dsp:cNvPr id="0" name=""/>
        <dsp:cNvSpPr/>
      </dsp:nvSpPr>
      <dsp:spPr>
        <a:xfrm>
          <a:off x="2809525" y="2279825"/>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Lack of motivators → low engagement</a:t>
          </a:r>
          <a:endParaRPr lang="en-US" sz="1600" kern="1200"/>
        </a:p>
      </dsp:txBody>
      <dsp:txXfrm>
        <a:off x="2809525" y="2279825"/>
        <a:ext cx="2279244" cy="1367546"/>
      </dsp:txXfrm>
    </dsp:sp>
    <dsp:sp modelId="{9AFC27BC-EC50-48B1-91D3-BDBF33CEB54D}">
      <dsp:nvSpPr>
        <dsp:cNvPr id="0" name=""/>
        <dsp:cNvSpPr/>
      </dsp:nvSpPr>
      <dsp:spPr>
        <a:xfrm>
          <a:off x="5612996" y="2279825"/>
          <a:ext cx="2279244" cy="13675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85" tIns="117233" rIns="111685" bIns="117233" numCol="1" spcCol="1270" anchor="ctr" anchorCtr="0">
          <a:noAutofit/>
        </a:bodyPr>
        <a:lstStyle/>
        <a:p>
          <a:pPr marL="0" lvl="0" indent="0" algn="ctr" defTabSz="711200">
            <a:lnSpc>
              <a:spcPct val="90000"/>
            </a:lnSpc>
            <a:spcBef>
              <a:spcPct val="0"/>
            </a:spcBef>
            <a:spcAft>
              <a:spcPct val="35000"/>
            </a:spcAft>
            <a:buNone/>
          </a:pPr>
          <a:r>
            <a:rPr lang="en-IN" sz="1600" kern="1200"/>
            <a:t>Healthcare satisfaction influenced by work conditions (Zhao et al., 2025)</a:t>
          </a:r>
          <a:endParaRPr lang="en-US" sz="1600" kern="1200"/>
        </a:p>
      </dsp:txBody>
      <dsp:txXfrm>
        <a:off x="5612996" y="2279825"/>
        <a:ext cx="2279244" cy="13675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52EFC-EDB3-41F4-BB6B-9A62B861C8BD}">
      <dsp:nvSpPr>
        <dsp:cNvPr id="0" name=""/>
        <dsp:cNvSpPr/>
      </dsp:nvSpPr>
      <dsp:spPr>
        <a:xfrm>
          <a:off x="0" y="1500"/>
          <a:ext cx="6877878" cy="639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3E54C9-EEF5-4FF8-868D-340B1DDE0649}">
      <dsp:nvSpPr>
        <dsp:cNvPr id="0" name=""/>
        <dsp:cNvSpPr/>
      </dsp:nvSpPr>
      <dsp:spPr>
        <a:xfrm>
          <a:off x="193422" y="145368"/>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A15CA-5AE5-4CC3-BBED-D89B43AFC72F}">
      <dsp:nvSpPr>
        <dsp:cNvPr id="0" name=""/>
        <dsp:cNvSpPr/>
      </dsp:nvSpPr>
      <dsp:spPr>
        <a:xfrm>
          <a:off x="738521" y="1500"/>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Psychological contract = expectations vs reality</a:t>
          </a:r>
        </a:p>
      </dsp:txBody>
      <dsp:txXfrm>
        <a:off x="738521" y="1500"/>
        <a:ext cx="6139356" cy="639412"/>
      </dsp:txXfrm>
    </dsp:sp>
    <dsp:sp modelId="{AC84365B-55B8-414D-96E3-33D9AECE29D5}">
      <dsp:nvSpPr>
        <dsp:cNvPr id="0" name=""/>
        <dsp:cNvSpPr/>
      </dsp:nvSpPr>
      <dsp:spPr>
        <a:xfrm>
          <a:off x="0" y="800766"/>
          <a:ext cx="6877878" cy="639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927D8-64EB-44AC-94B3-B463FBC4F1F8}">
      <dsp:nvSpPr>
        <dsp:cNvPr id="0" name=""/>
        <dsp:cNvSpPr/>
      </dsp:nvSpPr>
      <dsp:spPr>
        <a:xfrm>
          <a:off x="193422" y="944634"/>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29E759-AD20-471B-8B83-2AF1C29610F2}">
      <dsp:nvSpPr>
        <dsp:cNvPr id="0" name=""/>
        <dsp:cNvSpPr/>
      </dsp:nvSpPr>
      <dsp:spPr>
        <a:xfrm>
          <a:off x="738521" y="800766"/>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Employees expect support and fair treatment</a:t>
          </a:r>
        </a:p>
      </dsp:txBody>
      <dsp:txXfrm>
        <a:off x="738521" y="800766"/>
        <a:ext cx="6139356" cy="639412"/>
      </dsp:txXfrm>
    </dsp:sp>
    <dsp:sp modelId="{3E785193-121F-4E9F-A823-40ED7C548C16}">
      <dsp:nvSpPr>
        <dsp:cNvPr id="0" name=""/>
        <dsp:cNvSpPr/>
      </dsp:nvSpPr>
      <dsp:spPr>
        <a:xfrm>
          <a:off x="0" y="1600032"/>
          <a:ext cx="6877878" cy="639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5335BF-F39D-4817-A066-120963106C32}">
      <dsp:nvSpPr>
        <dsp:cNvPr id="0" name=""/>
        <dsp:cNvSpPr/>
      </dsp:nvSpPr>
      <dsp:spPr>
        <a:xfrm>
          <a:off x="193422" y="1743900"/>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3051D9-3506-499D-A9A1-ACBAEE3853CE}">
      <dsp:nvSpPr>
        <dsp:cNvPr id="0" name=""/>
        <dsp:cNvSpPr/>
      </dsp:nvSpPr>
      <dsp:spPr>
        <a:xfrm>
          <a:off x="738521" y="1600032"/>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NHS staff experience unmet expectations</a:t>
          </a:r>
        </a:p>
      </dsp:txBody>
      <dsp:txXfrm>
        <a:off x="738521" y="1600032"/>
        <a:ext cx="6139356" cy="639412"/>
      </dsp:txXfrm>
    </dsp:sp>
    <dsp:sp modelId="{C147194D-C597-4856-BF0B-0FCDFE3E11AA}">
      <dsp:nvSpPr>
        <dsp:cNvPr id="0" name=""/>
        <dsp:cNvSpPr/>
      </dsp:nvSpPr>
      <dsp:spPr>
        <a:xfrm>
          <a:off x="0" y="2399298"/>
          <a:ext cx="6877878" cy="63941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13402-3561-4208-A555-58E75FBD94E1}">
      <dsp:nvSpPr>
        <dsp:cNvPr id="0" name=""/>
        <dsp:cNvSpPr/>
      </dsp:nvSpPr>
      <dsp:spPr>
        <a:xfrm>
          <a:off x="193422" y="2543166"/>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7E234-8B41-4800-9D2E-89C9BAB83EF1}">
      <dsp:nvSpPr>
        <dsp:cNvPr id="0" name=""/>
        <dsp:cNvSpPr/>
      </dsp:nvSpPr>
      <dsp:spPr>
        <a:xfrm>
          <a:off x="738521" y="2399298"/>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Leads to dissatisfaction and disengagement</a:t>
          </a:r>
        </a:p>
      </dsp:txBody>
      <dsp:txXfrm>
        <a:off x="738521" y="2399298"/>
        <a:ext cx="6139356" cy="639412"/>
      </dsp:txXfrm>
    </dsp:sp>
    <dsp:sp modelId="{4AD72EF3-7DD6-4279-8F96-21016691FE94}">
      <dsp:nvSpPr>
        <dsp:cNvPr id="0" name=""/>
        <dsp:cNvSpPr/>
      </dsp:nvSpPr>
      <dsp:spPr>
        <a:xfrm>
          <a:off x="0" y="3198564"/>
          <a:ext cx="6877878" cy="63941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A7317-FA7A-4948-9DBE-20FB4DC3EBB7}">
      <dsp:nvSpPr>
        <dsp:cNvPr id="0" name=""/>
        <dsp:cNvSpPr/>
      </dsp:nvSpPr>
      <dsp:spPr>
        <a:xfrm>
          <a:off x="193422" y="3342432"/>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87698-7EFE-4F18-9477-E66C45D1DB70}">
      <dsp:nvSpPr>
        <dsp:cNvPr id="0" name=""/>
        <dsp:cNvSpPr/>
      </dsp:nvSpPr>
      <dsp:spPr>
        <a:xfrm>
          <a:off x="738521" y="3198564"/>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Impacts retention and motivation</a:t>
          </a:r>
        </a:p>
      </dsp:txBody>
      <dsp:txXfrm>
        <a:off x="738521" y="3198564"/>
        <a:ext cx="6139356" cy="639412"/>
      </dsp:txXfrm>
    </dsp:sp>
    <dsp:sp modelId="{054E36B8-C1CD-4EF7-91AB-CEC67A42BBFB}">
      <dsp:nvSpPr>
        <dsp:cNvPr id="0" name=""/>
        <dsp:cNvSpPr/>
      </dsp:nvSpPr>
      <dsp:spPr>
        <a:xfrm>
          <a:off x="0" y="3997830"/>
          <a:ext cx="6877878" cy="639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2FF45-91C0-4A6F-BAC5-2D57C9E54382}">
      <dsp:nvSpPr>
        <dsp:cNvPr id="0" name=""/>
        <dsp:cNvSpPr/>
      </dsp:nvSpPr>
      <dsp:spPr>
        <a:xfrm>
          <a:off x="193422" y="4141698"/>
          <a:ext cx="351677" cy="35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34281E-E75D-4506-A5C4-937B9A187208}">
      <dsp:nvSpPr>
        <dsp:cNvPr id="0" name=""/>
        <dsp:cNvSpPr/>
      </dsp:nvSpPr>
      <dsp:spPr>
        <a:xfrm>
          <a:off x="738521" y="3997830"/>
          <a:ext cx="6139356" cy="639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671" tIns="67671" rIns="67671" bIns="67671" numCol="1" spcCol="1270" anchor="ctr" anchorCtr="0">
          <a:noAutofit/>
        </a:bodyPr>
        <a:lstStyle/>
        <a:p>
          <a:pPr marL="0" lvl="0" indent="0" algn="l" defTabSz="800100">
            <a:lnSpc>
              <a:spcPct val="90000"/>
            </a:lnSpc>
            <a:spcBef>
              <a:spcPct val="0"/>
            </a:spcBef>
            <a:spcAft>
              <a:spcPct val="35000"/>
            </a:spcAft>
            <a:buNone/>
          </a:pPr>
          <a:r>
            <a:rPr lang="en-US" sz="1800" kern="1200"/>
            <a:t>Job dissatisfaction linked to attrition (Ocean and Meyer, 2023)</a:t>
          </a:r>
        </a:p>
      </dsp:txBody>
      <dsp:txXfrm>
        <a:off x="738521" y="3997830"/>
        <a:ext cx="6139356" cy="63941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62E1B-4C3F-4E7A-A448-A494DCB197EB}">
      <dsp:nvSpPr>
        <dsp:cNvPr id="0" name=""/>
        <dsp:cNvSpPr/>
      </dsp:nvSpPr>
      <dsp:spPr>
        <a:xfrm>
          <a:off x="0" y="161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34AF5-66D2-4679-987B-524983D7C59E}">
      <dsp:nvSpPr>
        <dsp:cNvPr id="0" name=""/>
        <dsp:cNvSpPr/>
      </dsp:nvSpPr>
      <dsp:spPr>
        <a:xfrm>
          <a:off x="207570" y="156001"/>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6465C7-8AB6-4EC1-8BFE-FF0884A1691F}">
      <dsp:nvSpPr>
        <dsp:cNvPr id="0" name=""/>
        <dsp:cNvSpPr/>
      </dsp:nvSpPr>
      <dsp:spPr>
        <a:xfrm>
          <a:off x="792542" y="161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Increase staffing levels to reduce workload</a:t>
          </a:r>
        </a:p>
      </dsp:txBody>
      <dsp:txXfrm>
        <a:off x="792542" y="1610"/>
        <a:ext cx="4681003" cy="686184"/>
      </dsp:txXfrm>
    </dsp:sp>
    <dsp:sp modelId="{7E86A709-E745-4A7F-B181-3A80EECD41B4}">
      <dsp:nvSpPr>
        <dsp:cNvPr id="0" name=""/>
        <dsp:cNvSpPr/>
      </dsp:nvSpPr>
      <dsp:spPr>
        <a:xfrm>
          <a:off x="0" y="85934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9ACCC-586B-468D-BD8B-24A43D37F5F3}">
      <dsp:nvSpPr>
        <dsp:cNvPr id="0" name=""/>
        <dsp:cNvSpPr/>
      </dsp:nvSpPr>
      <dsp:spPr>
        <a:xfrm>
          <a:off x="207570" y="101373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84A764-176E-426B-8CD6-281930B0D545}">
      <dsp:nvSpPr>
        <dsp:cNvPr id="0" name=""/>
        <dsp:cNvSpPr/>
      </dsp:nvSpPr>
      <dsp:spPr>
        <a:xfrm>
          <a:off x="792542" y="85934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Improve leadership and management training</a:t>
          </a:r>
        </a:p>
      </dsp:txBody>
      <dsp:txXfrm>
        <a:off x="792542" y="859340"/>
        <a:ext cx="4681003" cy="686184"/>
      </dsp:txXfrm>
    </dsp:sp>
    <dsp:sp modelId="{3F33ACEF-9E4D-42BF-8CCE-17B1D71ABE9A}">
      <dsp:nvSpPr>
        <dsp:cNvPr id="0" name=""/>
        <dsp:cNvSpPr/>
      </dsp:nvSpPr>
      <dsp:spPr>
        <a:xfrm>
          <a:off x="0" y="1717070"/>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82F216-C048-45D9-881F-9CFD1A43FFBF}">
      <dsp:nvSpPr>
        <dsp:cNvPr id="0" name=""/>
        <dsp:cNvSpPr/>
      </dsp:nvSpPr>
      <dsp:spPr>
        <a:xfrm>
          <a:off x="207570" y="187146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875A1-88AE-4804-AE25-545E4785AB00}">
      <dsp:nvSpPr>
        <dsp:cNvPr id="0" name=""/>
        <dsp:cNvSpPr/>
      </dsp:nvSpPr>
      <dsp:spPr>
        <a:xfrm>
          <a:off x="792542" y="1717070"/>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Introduce flexible working arrangements</a:t>
          </a:r>
        </a:p>
      </dsp:txBody>
      <dsp:txXfrm>
        <a:off x="792542" y="1717070"/>
        <a:ext cx="4681003" cy="686184"/>
      </dsp:txXfrm>
    </dsp:sp>
    <dsp:sp modelId="{85CD59D2-B322-4EE7-AA96-43A53989C4C0}">
      <dsp:nvSpPr>
        <dsp:cNvPr id="0" name=""/>
        <dsp:cNvSpPr/>
      </dsp:nvSpPr>
      <dsp:spPr>
        <a:xfrm>
          <a:off x="0" y="257480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01613-76B3-4E6B-AF26-2B970CAB7322}">
      <dsp:nvSpPr>
        <dsp:cNvPr id="0" name=""/>
        <dsp:cNvSpPr/>
      </dsp:nvSpPr>
      <dsp:spPr>
        <a:xfrm>
          <a:off x="207570" y="272919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EED124-041D-4314-A893-2D24BB1D9E85}">
      <dsp:nvSpPr>
        <dsp:cNvPr id="0" name=""/>
        <dsp:cNvSpPr/>
      </dsp:nvSpPr>
      <dsp:spPr>
        <a:xfrm>
          <a:off x="792542" y="257480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Enhance recognition and reward systems</a:t>
          </a:r>
        </a:p>
      </dsp:txBody>
      <dsp:txXfrm>
        <a:off x="792542" y="2574801"/>
        <a:ext cx="4681003" cy="686184"/>
      </dsp:txXfrm>
    </dsp:sp>
    <dsp:sp modelId="{0C583915-7CFD-40F5-A4D1-18385491DB6A}">
      <dsp:nvSpPr>
        <dsp:cNvPr id="0" name=""/>
        <dsp:cNvSpPr/>
      </dsp:nvSpPr>
      <dsp:spPr>
        <a:xfrm>
          <a:off x="0" y="343253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3A5B8-786E-445D-AF7D-B27129C60724}">
      <dsp:nvSpPr>
        <dsp:cNvPr id="0" name=""/>
        <dsp:cNvSpPr/>
      </dsp:nvSpPr>
      <dsp:spPr>
        <a:xfrm>
          <a:off x="207570" y="358692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F6C2BE-3563-44D0-98E1-21303B26C904}">
      <dsp:nvSpPr>
        <dsp:cNvPr id="0" name=""/>
        <dsp:cNvSpPr/>
      </dsp:nvSpPr>
      <dsp:spPr>
        <a:xfrm>
          <a:off x="792542" y="343253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Promote employee well-being initiatives</a:t>
          </a:r>
        </a:p>
      </dsp:txBody>
      <dsp:txXfrm>
        <a:off x="792542" y="3432531"/>
        <a:ext cx="4681003" cy="686184"/>
      </dsp:txXfrm>
    </dsp:sp>
    <dsp:sp modelId="{029643B9-C8C8-4D1B-AB05-37523AAF7B9E}">
      <dsp:nvSpPr>
        <dsp:cNvPr id="0" name=""/>
        <dsp:cNvSpPr/>
      </dsp:nvSpPr>
      <dsp:spPr>
        <a:xfrm>
          <a:off x="0" y="4290261"/>
          <a:ext cx="5473546" cy="6861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B9EB8-980A-4E8C-AA2C-B391658C91A3}">
      <dsp:nvSpPr>
        <dsp:cNvPr id="0" name=""/>
        <dsp:cNvSpPr/>
      </dsp:nvSpPr>
      <dsp:spPr>
        <a:xfrm>
          <a:off x="207570" y="4444652"/>
          <a:ext cx="377401" cy="3774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48BA38-B4C5-49F7-A9AF-4C2220704B6A}">
      <dsp:nvSpPr>
        <dsp:cNvPr id="0" name=""/>
        <dsp:cNvSpPr/>
      </dsp:nvSpPr>
      <dsp:spPr>
        <a:xfrm>
          <a:off x="792542" y="4290261"/>
          <a:ext cx="4681003" cy="68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21" tIns="72621" rIns="72621" bIns="72621" numCol="1" spcCol="1270" anchor="ctr" anchorCtr="0">
          <a:noAutofit/>
        </a:bodyPr>
        <a:lstStyle/>
        <a:p>
          <a:pPr marL="0" lvl="0" indent="0" algn="l" defTabSz="844550">
            <a:lnSpc>
              <a:spcPct val="90000"/>
            </a:lnSpc>
            <a:spcBef>
              <a:spcPct val="0"/>
            </a:spcBef>
            <a:spcAft>
              <a:spcPct val="35000"/>
            </a:spcAft>
            <a:buNone/>
          </a:pPr>
          <a:r>
            <a:rPr lang="en-US" sz="1900" kern="1200"/>
            <a:t>Workforce planning improves efficiency (Patel et al., 2025)</a:t>
          </a:r>
        </a:p>
      </dsp:txBody>
      <dsp:txXfrm>
        <a:off x="792542" y="4290261"/>
        <a:ext cx="4681003" cy="6861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22FF5-E842-44CB-B807-E144C7284767}">
      <dsp:nvSpPr>
        <dsp:cNvPr id="0" name=""/>
        <dsp:cNvSpPr/>
      </dsp:nvSpPr>
      <dsp:spPr>
        <a:xfrm>
          <a:off x="2397722" y="587565"/>
          <a:ext cx="453555" cy="91440"/>
        </a:xfrm>
        <a:custGeom>
          <a:avLst/>
          <a:gdLst/>
          <a:ahLst/>
          <a:cxnLst/>
          <a:rect l="0" t="0" r="0" b="0"/>
          <a:pathLst>
            <a:path>
              <a:moveTo>
                <a:pt x="0" y="45720"/>
              </a:moveTo>
              <a:lnTo>
                <a:pt x="45355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630864"/>
        <a:ext cx="24207" cy="4841"/>
      </dsp:txXfrm>
    </dsp:sp>
    <dsp:sp modelId="{A9D08FD2-BD88-4CAE-B3F5-D13E62033627}">
      <dsp:nvSpPr>
        <dsp:cNvPr id="0" name=""/>
        <dsp:cNvSpPr/>
      </dsp:nvSpPr>
      <dsp:spPr>
        <a:xfrm>
          <a:off x="294497" y="1777"/>
          <a:ext cx="2105024" cy="1263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Short-term: improve communication and support</a:t>
          </a:r>
        </a:p>
      </dsp:txBody>
      <dsp:txXfrm>
        <a:off x="294497" y="1777"/>
        <a:ext cx="2105024" cy="1263014"/>
      </dsp:txXfrm>
    </dsp:sp>
    <dsp:sp modelId="{FE07EB26-C690-47F4-B87A-403B2F044464}">
      <dsp:nvSpPr>
        <dsp:cNvPr id="0" name=""/>
        <dsp:cNvSpPr/>
      </dsp:nvSpPr>
      <dsp:spPr>
        <a:xfrm>
          <a:off x="1347009" y="1262992"/>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1487349"/>
        <a:ext cx="131702" cy="4841"/>
      </dsp:txXfrm>
    </dsp:sp>
    <dsp:sp modelId="{57BEACD8-30D3-420B-8A25-396248DEC3D5}">
      <dsp:nvSpPr>
        <dsp:cNvPr id="0" name=""/>
        <dsp:cNvSpPr/>
      </dsp:nvSpPr>
      <dsp:spPr>
        <a:xfrm>
          <a:off x="2883677" y="1777"/>
          <a:ext cx="2105024" cy="126301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Medium-term: leadership training programs</a:t>
          </a:r>
        </a:p>
      </dsp:txBody>
      <dsp:txXfrm>
        <a:off x="2883677" y="1777"/>
        <a:ext cx="2105024" cy="1263014"/>
      </dsp:txXfrm>
    </dsp:sp>
    <dsp:sp modelId="{96318AAE-F131-42E5-B754-D2F7CB9FD599}">
      <dsp:nvSpPr>
        <dsp:cNvPr id="0" name=""/>
        <dsp:cNvSpPr/>
      </dsp:nvSpPr>
      <dsp:spPr>
        <a:xfrm>
          <a:off x="2397722" y="2334736"/>
          <a:ext cx="453555" cy="91440"/>
        </a:xfrm>
        <a:custGeom>
          <a:avLst/>
          <a:gdLst/>
          <a:ahLst/>
          <a:cxnLst/>
          <a:rect l="0" t="0" r="0" b="0"/>
          <a:pathLst>
            <a:path>
              <a:moveTo>
                <a:pt x="0" y="45720"/>
              </a:moveTo>
              <a:lnTo>
                <a:pt x="45355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2378035"/>
        <a:ext cx="24207" cy="4841"/>
      </dsp:txXfrm>
    </dsp:sp>
    <dsp:sp modelId="{A53622F8-51A3-4412-9E9F-2CB83183C79C}">
      <dsp:nvSpPr>
        <dsp:cNvPr id="0" name=""/>
        <dsp:cNvSpPr/>
      </dsp:nvSpPr>
      <dsp:spPr>
        <a:xfrm>
          <a:off x="294497" y="1748948"/>
          <a:ext cx="2105024" cy="126301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Long-term: workforce planning strategies</a:t>
          </a:r>
        </a:p>
      </dsp:txBody>
      <dsp:txXfrm>
        <a:off x="294497" y="1748948"/>
        <a:ext cx="2105024" cy="1263014"/>
      </dsp:txXfrm>
    </dsp:sp>
    <dsp:sp modelId="{D8BC87FD-23F6-420D-873C-6F8B3A7D7828}">
      <dsp:nvSpPr>
        <dsp:cNvPr id="0" name=""/>
        <dsp:cNvSpPr/>
      </dsp:nvSpPr>
      <dsp:spPr>
        <a:xfrm>
          <a:off x="1347009" y="3010163"/>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3234520"/>
        <a:ext cx="131702" cy="4841"/>
      </dsp:txXfrm>
    </dsp:sp>
    <dsp:sp modelId="{2E0177A6-6B73-4AF4-9EA4-4179961D1760}">
      <dsp:nvSpPr>
        <dsp:cNvPr id="0" name=""/>
        <dsp:cNvSpPr/>
      </dsp:nvSpPr>
      <dsp:spPr>
        <a:xfrm>
          <a:off x="2883677" y="1748948"/>
          <a:ext cx="2105024" cy="12630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Monitor employee satisfaction regularly</a:t>
          </a:r>
        </a:p>
      </dsp:txBody>
      <dsp:txXfrm>
        <a:off x="2883677" y="1748948"/>
        <a:ext cx="2105024" cy="1263014"/>
      </dsp:txXfrm>
    </dsp:sp>
    <dsp:sp modelId="{043EF8CD-9BFD-497E-AE5A-C83627F8503B}">
      <dsp:nvSpPr>
        <dsp:cNvPr id="0" name=""/>
        <dsp:cNvSpPr/>
      </dsp:nvSpPr>
      <dsp:spPr>
        <a:xfrm>
          <a:off x="2397722" y="4081906"/>
          <a:ext cx="453555" cy="91440"/>
        </a:xfrm>
        <a:custGeom>
          <a:avLst/>
          <a:gdLst/>
          <a:ahLst/>
          <a:cxnLst/>
          <a:rect l="0" t="0" r="0" b="0"/>
          <a:pathLst>
            <a:path>
              <a:moveTo>
                <a:pt x="0" y="45720"/>
              </a:moveTo>
              <a:lnTo>
                <a:pt x="45355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4125205"/>
        <a:ext cx="24207" cy="4841"/>
      </dsp:txXfrm>
    </dsp:sp>
    <dsp:sp modelId="{35D915B2-5654-4B18-9EEF-14AF0865FC31}">
      <dsp:nvSpPr>
        <dsp:cNvPr id="0" name=""/>
        <dsp:cNvSpPr/>
      </dsp:nvSpPr>
      <dsp:spPr>
        <a:xfrm>
          <a:off x="294497" y="3496119"/>
          <a:ext cx="2105024" cy="126301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Use NHS staff survey data for evaluation</a:t>
          </a:r>
        </a:p>
      </dsp:txBody>
      <dsp:txXfrm>
        <a:off x="294497" y="3496119"/>
        <a:ext cx="2105024" cy="1263014"/>
      </dsp:txXfrm>
    </dsp:sp>
    <dsp:sp modelId="{DAB40718-4673-4B93-836F-3AE2044D6A08}">
      <dsp:nvSpPr>
        <dsp:cNvPr id="0" name=""/>
        <dsp:cNvSpPr/>
      </dsp:nvSpPr>
      <dsp:spPr>
        <a:xfrm>
          <a:off x="2883677" y="3496119"/>
          <a:ext cx="2105024" cy="12630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711200">
            <a:lnSpc>
              <a:spcPct val="90000"/>
            </a:lnSpc>
            <a:spcBef>
              <a:spcPct val="0"/>
            </a:spcBef>
            <a:spcAft>
              <a:spcPct val="35000"/>
            </a:spcAft>
            <a:buNone/>
          </a:pPr>
          <a:r>
            <a:rPr lang="en-US" sz="1600" kern="1200"/>
            <a:t>Inclusive workplaces improve satisfaction (Rodgers et al., 2025)</a:t>
          </a:r>
        </a:p>
      </dsp:txBody>
      <dsp:txXfrm>
        <a:off x="2883677" y="3496119"/>
        <a:ext cx="2105024" cy="12630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DDB43-13F9-4DDA-9270-A179232ECAFD}">
      <dsp:nvSpPr>
        <dsp:cNvPr id="0" name=""/>
        <dsp:cNvSpPr/>
      </dsp:nvSpPr>
      <dsp:spPr>
        <a:xfrm>
          <a:off x="2397722" y="587565"/>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630864"/>
        <a:ext cx="24207" cy="4841"/>
      </dsp:txXfrm>
    </dsp:sp>
    <dsp:sp modelId="{2FA16748-4161-4E94-BFD9-99A6B366E1DD}">
      <dsp:nvSpPr>
        <dsp:cNvPr id="0" name=""/>
        <dsp:cNvSpPr/>
      </dsp:nvSpPr>
      <dsp:spPr>
        <a:xfrm>
          <a:off x="294497" y="1777"/>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a:t>Job satisfaction is a critical NHS issue</a:t>
          </a:r>
        </a:p>
      </dsp:txBody>
      <dsp:txXfrm>
        <a:off x="294497" y="1777"/>
        <a:ext cx="2105024" cy="1263014"/>
      </dsp:txXfrm>
    </dsp:sp>
    <dsp:sp modelId="{F3177215-BEFA-4C0C-AFC4-3B74A99CEDDB}">
      <dsp:nvSpPr>
        <dsp:cNvPr id="0" name=""/>
        <dsp:cNvSpPr/>
      </dsp:nvSpPr>
      <dsp:spPr>
        <a:xfrm>
          <a:off x="1347009" y="1262992"/>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1487349"/>
        <a:ext cx="131702" cy="4841"/>
      </dsp:txXfrm>
    </dsp:sp>
    <dsp:sp modelId="{64CA5723-1DF3-4B40-9171-99547E5F9A96}">
      <dsp:nvSpPr>
        <dsp:cNvPr id="0" name=""/>
        <dsp:cNvSpPr/>
      </dsp:nvSpPr>
      <dsp:spPr>
        <a:xfrm>
          <a:off x="2883677" y="1777"/>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a:t>Multiple challenges affect workforce wellbeing</a:t>
          </a:r>
        </a:p>
      </dsp:txBody>
      <dsp:txXfrm>
        <a:off x="2883677" y="1777"/>
        <a:ext cx="2105024" cy="1263014"/>
      </dsp:txXfrm>
    </dsp:sp>
    <dsp:sp modelId="{787B7B4E-099C-4D59-B5CE-E6E02E4BCAD8}">
      <dsp:nvSpPr>
        <dsp:cNvPr id="0" name=""/>
        <dsp:cNvSpPr/>
      </dsp:nvSpPr>
      <dsp:spPr>
        <a:xfrm>
          <a:off x="2397722" y="2334736"/>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2378035"/>
        <a:ext cx="24207" cy="4841"/>
      </dsp:txXfrm>
    </dsp:sp>
    <dsp:sp modelId="{A94A96DF-E8CB-416D-B0ED-E2B3913337D5}">
      <dsp:nvSpPr>
        <dsp:cNvPr id="0" name=""/>
        <dsp:cNvSpPr/>
      </dsp:nvSpPr>
      <dsp:spPr>
        <a:xfrm>
          <a:off x="294497" y="1748948"/>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dirty="0"/>
            <a:t>Root causes include structural and managerial factors</a:t>
          </a:r>
        </a:p>
      </dsp:txBody>
      <dsp:txXfrm>
        <a:off x="294497" y="1748948"/>
        <a:ext cx="2105024" cy="1263014"/>
      </dsp:txXfrm>
    </dsp:sp>
    <dsp:sp modelId="{E7E1F52A-816E-4C56-B98F-41CE01217987}">
      <dsp:nvSpPr>
        <dsp:cNvPr id="0" name=""/>
        <dsp:cNvSpPr/>
      </dsp:nvSpPr>
      <dsp:spPr>
        <a:xfrm>
          <a:off x="1347009" y="3010163"/>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3234520"/>
        <a:ext cx="131702" cy="4841"/>
      </dsp:txXfrm>
    </dsp:sp>
    <dsp:sp modelId="{D429F9C8-9086-4E54-A400-9EAD826D7138}">
      <dsp:nvSpPr>
        <dsp:cNvPr id="0" name=""/>
        <dsp:cNvSpPr/>
      </dsp:nvSpPr>
      <dsp:spPr>
        <a:xfrm>
          <a:off x="2883677" y="1748948"/>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a:t>HR theories explain dissatisfaction clearly</a:t>
          </a:r>
        </a:p>
      </dsp:txBody>
      <dsp:txXfrm>
        <a:off x="2883677" y="1748948"/>
        <a:ext cx="2105024" cy="1263014"/>
      </dsp:txXfrm>
    </dsp:sp>
    <dsp:sp modelId="{8C81A0AC-3921-4036-A458-AA66DF22C6D4}">
      <dsp:nvSpPr>
        <dsp:cNvPr id="0" name=""/>
        <dsp:cNvSpPr/>
      </dsp:nvSpPr>
      <dsp:spPr>
        <a:xfrm>
          <a:off x="2397722" y="4081906"/>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4125205"/>
        <a:ext cx="24207" cy="4841"/>
      </dsp:txXfrm>
    </dsp:sp>
    <dsp:sp modelId="{ABD2FECD-623D-478E-9E06-6F5D3891AEC0}">
      <dsp:nvSpPr>
        <dsp:cNvPr id="0" name=""/>
        <dsp:cNvSpPr/>
      </dsp:nvSpPr>
      <dsp:spPr>
        <a:xfrm>
          <a:off x="294497" y="3496119"/>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a:t>Practical solutions can improve outcomes</a:t>
          </a:r>
        </a:p>
      </dsp:txBody>
      <dsp:txXfrm>
        <a:off x="294497" y="3496119"/>
        <a:ext cx="2105024" cy="1263014"/>
      </dsp:txXfrm>
    </dsp:sp>
    <dsp:sp modelId="{877A1CD4-8992-4C12-AC03-9CE9B5F536A8}">
      <dsp:nvSpPr>
        <dsp:cNvPr id="0" name=""/>
        <dsp:cNvSpPr/>
      </dsp:nvSpPr>
      <dsp:spPr>
        <a:xfrm>
          <a:off x="2883677" y="3496119"/>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666750">
            <a:lnSpc>
              <a:spcPct val="90000"/>
            </a:lnSpc>
            <a:spcBef>
              <a:spcPct val="0"/>
            </a:spcBef>
            <a:spcAft>
              <a:spcPct val="35000"/>
            </a:spcAft>
            <a:buNone/>
          </a:pPr>
          <a:r>
            <a:rPr lang="en-US" sz="1500" kern="1200"/>
            <a:t>Improving satisfaction ensures NHS sustainability (The King’s Fund, 2024)</a:t>
          </a:r>
        </a:p>
      </dsp:txBody>
      <dsp:txXfrm>
        <a:off x="2883677" y="3496119"/>
        <a:ext cx="2105024" cy="12630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AF4CD-F720-48AA-8040-710F10F01048}" type="datetimeFigureOut">
              <a:rPr lang="en-IN" smtClean="0"/>
              <a:t>05-04-2026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97B22F-7AC6-4138-8314-540E1A65168E}" type="slidenum">
              <a:rPr lang="en-IN" smtClean="0"/>
              <a:t>‹#›</a:t>
            </a:fld>
            <a:endParaRPr lang="en-IN"/>
          </a:p>
        </p:txBody>
      </p:sp>
    </p:spTree>
    <p:extLst>
      <p:ext uri="{BB962C8B-B14F-4D97-AF65-F5344CB8AC3E}">
        <p14:creationId xmlns:p14="http://schemas.microsoft.com/office/powerpoint/2010/main" val="4240982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Good morning/afternoon, everyone. Our group will be presenting on Human Capital issues in the NHS with particular emphasis on job satisfaction, today. One of the largest healthcare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globally, the NHS employs the workforce as a factor that is critical when it comes to providing high-quality patient care. But job satisfaction amongst the NHS employees has been an increasing concern because the work load pressures, staff shortages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problems have been on the rise. This presentation will critically evaluate the major challenges impacting job satisfaction, comprehend the causes of these challenges, and shed light on them using the appropriate HR theory. Lastly, we shall make evidence-based recommendations that are practical to enhance workforce satisfaction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a:t>
            </a:fld>
            <a:endParaRPr lang="en-IN"/>
          </a:p>
        </p:txBody>
      </p:sp>
    </p:spTree>
    <p:extLst>
      <p:ext uri="{BB962C8B-B14F-4D97-AF65-F5344CB8AC3E}">
        <p14:creationId xmlns:p14="http://schemas.microsoft.com/office/powerpoint/2010/main" val="3183614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presentation is summarized in this slide. What we will start with is an introduction to the NHS and definition of what job satisfaction means and why it is essential in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Then we are going to discuss the major issues which influence job satisfaction of the NHS employees with references to the recent data and research. This will be followed by the root cause analysis of the challenges, and the theory of relevant HR like the Two-Factor Theory by Herzberg and the psychological contract. Subsequently, we shall give some practical and evidence-based recommendations that can be used to counter these issues. So, the last point will be important conclusions and implications. Every member of the group will speak on a particular part and the flow of the presentation will be clear and well defined.</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2</a:t>
            </a:fld>
            <a:endParaRPr lang="en-IN"/>
          </a:p>
        </p:txBody>
      </p:sp>
    </p:spTree>
    <p:extLst>
      <p:ext uri="{BB962C8B-B14F-4D97-AF65-F5344CB8AC3E}">
        <p14:creationId xmlns:p14="http://schemas.microsoft.com/office/powerpoint/2010/main" val="3108353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also represents one of the biggest employers of the state sector in the world and has more than 1.3 million employees that are spread across numerous healthcare functions. However, despite its size, it is currently experiencing high work force problems such as employee shortage, increasing patient demands, and mounting workforce strain. These aspects put a lot of pressure on workers, which have a direct effect on their welfare and job satisfaction. As shown in the NHS Staff Survey ( NHS England, 2025), workforce pressure has just been increasing, and it has a negative impact on the experience of the staff and quality service delivery. Because of that, job satisfaction is one of the facts, which is important because it affects employee performance, retention and the overall quality and sustainability of patient care in NHS.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3</a:t>
            </a:fld>
            <a:endParaRPr lang="en-IN"/>
          </a:p>
        </p:txBody>
      </p:sp>
    </p:spTree>
    <p:extLst>
      <p:ext uri="{BB962C8B-B14F-4D97-AF65-F5344CB8AC3E}">
        <p14:creationId xmlns:p14="http://schemas.microsoft.com/office/powerpoint/2010/main" val="2345418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Job satisfaction is a general feeling of the employees regarding their work and their roles, work environment, their reward. It is determined by workload, the quality of leadership, payment, and recognition which are the factors of influence. Job satisfaction is a critical issue in the healthcare industry since it has a direct effect on staff motivation, engagement performance. Literature shows that, low job satisfaction is strongly related to increased turnover rates and labor mobility (Ocean and Meyer, 2023). Hence, bettering job satisfaction is essential not only to better employee wellbeing but also to secure employee retention,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and the provision of quality and safe patient care in the NHS.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4</a:t>
            </a:fld>
            <a:endParaRPr lang="en-IN"/>
          </a:p>
        </p:txBody>
      </p:sp>
    </p:spTree>
    <p:extLst>
      <p:ext uri="{BB962C8B-B14F-4D97-AF65-F5344CB8AC3E}">
        <p14:creationId xmlns:p14="http://schemas.microsoft.com/office/powerpoint/2010/main" val="1583927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problem of job satisfaction is one of the most crucial concerns of NHS because of the continuous worker anguish and growing service needs. Most employees are undergoing stress and burnout that hurt their morale, activity and performance. It has been indicated that with low job satisfaction, absenteeism rises, productivity decreases, and efficiency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suffers. Moreover, dissatisfaction also increases the rate of staff turnover, which exacerbates the workforce shortages. The NHS Staff Survey results show the reduction of employee morale and increasing strain (NHS Providers, 2025). Thus, discontentment which lowers workforce stability, employee welfare, and provision of safe, effective, and quality patient care is a critical issue that needs to be addressed in order to improve job satisfaction.</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5</a:t>
            </a:fld>
            <a:endParaRPr lang="en-IN"/>
          </a:p>
        </p:txBody>
      </p:sp>
    </p:spTree>
    <p:extLst>
      <p:ext uri="{BB962C8B-B14F-4D97-AF65-F5344CB8AC3E}">
        <p14:creationId xmlns:p14="http://schemas.microsoft.com/office/powerpoint/2010/main" val="2156866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large workload caused by the constant shortage of staff and the frequent absence of personnel are among the key problems of job satisfaction in the NHS. The workforce has to work longer hours and work in high-stressing conditions especially in critical care units where the demand is high. Besides the physical pressures, other elements that add to stress and burnout include emotional stresses through dealing with patients and cases which are difficult to resolve. Ineffective work-life balance and career advancement opportunities are also other factors that lower the overall satisfaction. According to the Care Quality Commission (2023), reports indicate that such factors have an adverse effect on the wellbeing of staff. Such challenges highlight the necessity of urgent strategic HR interventions in order to improve the working conditions and to increase the satisfaction of the employees.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6</a:t>
            </a:fld>
            <a:endParaRPr lang="en-IN"/>
          </a:p>
        </p:txBody>
      </p:sp>
    </p:spTree>
    <p:extLst>
      <p:ext uri="{BB962C8B-B14F-4D97-AF65-F5344CB8AC3E}">
        <p14:creationId xmlns:p14="http://schemas.microsoft.com/office/powerpoint/2010/main" val="2352081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According to the evidence of the NHS Staff Survey, it can be seen that the number of employees who still face high stress rates and tend to feel undervalued in their job is still high. Even though there have been positive changes mostly after the COVID-19 pandemic, general job satisfaction is still a significant issue among workforce. The issue of burnout is still prevalent among healthcare workers, which leads to less engagement, productivity, and morale. These results point out that the notion of workforce strain is not a one-time problem but a persistent challenge in the NHS (NHS England, 2025). These insights are important because they reveal the root cause of dissatisfaction, and help formulate effective, evidence-based HR strategies to enhance the wellbeing and performance of the employees.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7</a:t>
            </a:fld>
            <a:endParaRPr lang="en-IN"/>
          </a:p>
        </p:txBody>
      </p:sp>
    </p:spTree>
    <p:extLst>
      <p:ext uri="{BB962C8B-B14F-4D97-AF65-F5344CB8AC3E}">
        <p14:creationId xmlns:p14="http://schemas.microsoft.com/office/powerpoint/2010/main" val="3742184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Employee dissatisfaction is also a profound effect on employees and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NHS. It usually leads to an increase in the turnover rates since the personnel that is not satisfied is likely to quit their jobs in search of improved working conditions. This also amplifies the available workforce shortages. Besides this, low satisfaction elevated absenteeism and the general productivity which left more strain on the remaining employees. A patient care issue is one of the most significant consequences because staffing shortages and uninvolved personnel may undermine the quality and safety of provided services. It has been shown that the number of staffing and patient outcomes are connected directly, which contributes to the severity of the problem (</a:t>
            </a:r>
            <a:r>
              <a:rPr lang="en-US" sz="1200" b="0" i="0" u="none" strike="noStrike" kern="1200" dirty="0" err="1">
                <a:solidFill>
                  <a:schemeClr val="tx1"/>
                </a:solidFill>
                <a:effectLst/>
                <a:latin typeface="+mn-lt"/>
                <a:ea typeface="+mn-ea"/>
                <a:cs typeface="+mn-cs"/>
              </a:rPr>
              <a:t>Zaranko</a:t>
            </a:r>
            <a:r>
              <a:rPr lang="en-US" sz="1200" b="0" i="0" u="none" strike="noStrike" kern="1200" dirty="0">
                <a:solidFill>
                  <a:schemeClr val="tx1"/>
                </a:solidFill>
                <a:effectLst/>
                <a:latin typeface="+mn-lt"/>
                <a:ea typeface="+mn-ea"/>
                <a:cs typeface="+mn-cs"/>
              </a:rPr>
              <a:t> et al., 2023). Thus, better job satisfaction is a key to not only increased workforce stability but also guaranteed high-quality delivery of healthcare in the NHS.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8</a:t>
            </a:fld>
            <a:endParaRPr lang="en-IN"/>
          </a:p>
        </p:txBody>
      </p:sp>
    </p:spTree>
    <p:extLst>
      <p:ext uri="{BB962C8B-B14F-4D97-AF65-F5344CB8AC3E}">
        <p14:creationId xmlns:p14="http://schemas.microsoft.com/office/powerpoint/2010/main" val="2055138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Low job satisfaction in the NHS can be </a:t>
            </a:r>
            <a:r>
              <a:rPr lang="en-US" sz="1200" b="0" i="0" u="none" strike="noStrike" kern="1200" dirty="0" err="1">
                <a:solidFill>
                  <a:schemeClr val="tx1"/>
                </a:solidFill>
                <a:effectLst/>
                <a:latin typeface="+mn-lt"/>
                <a:ea typeface="+mn-ea"/>
                <a:cs typeface="+mn-cs"/>
              </a:rPr>
              <a:t>generalised</a:t>
            </a:r>
            <a:r>
              <a:rPr lang="en-US" sz="1200" b="0" i="0" u="none" strike="noStrike" kern="1200" dirty="0">
                <a:solidFill>
                  <a:schemeClr val="tx1"/>
                </a:solidFill>
                <a:effectLst/>
                <a:latin typeface="+mn-lt"/>
                <a:ea typeface="+mn-ea"/>
                <a:cs typeface="+mn-cs"/>
              </a:rPr>
              <a:t> to include structural, managerial, policy, and cultural factors as the root causes. Org structural issues (chronic understaffing, etc.) are an additional pressure of work and make an employee less effective. Lack of leadership support, and poor communication are some of the managerial challenges which undermine morale and engagement. Policy limitations especially limited funding and resource distribution makes it difficult to bring about significant workforce improvements. Moreover, a culture that embraces stress and overwork makes it common in the workplace, which leads to long-term dissatisfaction and burnout. It has also been noted that team climate has a significant impact on job satisfaction and wellbeing of employees (Williams et al., 2025). Thus, the need to improve job satisfaction, staff retention and sustainable workforce performance in the NHS requires a focus on the interrelated root causes of the problem.</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9</a:t>
            </a:fld>
            <a:endParaRPr lang="en-IN"/>
          </a:p>
        </p:txBody>
      </p:sp>
    </p:spTree>
    <p:extLst>
      <p:ext uri="{BB962C8B-B14F-4D97-AF65-F5344CB8AC3E}">
        <p14:creationId xmlns:p14="http://schemas.microsoft.com/office/powerpoint/2010/main" val="1345947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Two-Factor Theory of Herzberg offers an effective model of comprehending job satisfaction due to its differentiation into hygiene factors and motivators. Hygiene factors are important to avoid dissatisfaction but do not always improve the motivation (salary, working conditions,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policies). On the contrary, motivators such as recognition, achievement, career development are also central in enhancing employee engagement and satisfaction. In the NHS, inadequate working conditions and insufficient appreciation of the staff members are some of the factors leading to job dissatisfaction. The studies indicate that discussing the better hygienic factors and motivators could be extremely important to improve job satisfaction in the medical facilities (Zhao et al., 2025). </a:t>
            </a:r>
            <a:r>
              <a:rPr lang="en-US" sz="1200" b="0" i="0" u="none" strike="noStrike" kern="1200" dirty="0" err="1">
                <a:solidFill>
                  <a:schemeClr val="tx1"/>
                </a:solidFill>
                <a:effectLst/>
                <a:latin typeface="+mn-lt"/>
                <a:ea typeface="+mn-ea"/>
                <a:cs typeface="+mn-cs"/>
              </a:rPr>
              <a:t>Hr</a:t>
            </a:r>
            <a:r>
              <a:rPr lang="en-US" sz="1200" b="0" i="0" u="none" strike="noStrike" kern="1200" dirty="0">
                <a:solidFill>
                  <a:schemeClr val="tx1"/>
                </a:solidFill>
                <a:effectLst/>
                <a:latin typeface="+mn-lt"/>
                <a:ea typeface="+mn-ea"/>
                <a:cs typeface="+mn-cs"/>
              </a:rPr>
              <a:t> strategies must consequently not only be aimed at enhancement of basic working conditions but go further and offering substantial professional growth and career advancements.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10</a:t>
            </a:fld>
            <a:endParaRPr lang="en-IN"/>
          </a:p>
        </p:txBody>
      </p:sp>
    </p:spTree>
    <p:extLst>
      <p:ext uri="{BB962C8B-B14F-4D97-AF65-F5344CB8AC3E}">
        <p14:creationId xmlns:p14="http://schemas.microsoft.com/office/powerpoint/2010/main" val="2379146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psychological contract describes the unwritten set of expectations between employer and employees in terms of what they expect each other to do. The employees of the NHS generally require proper support, equal treatment, job security, and comfortable workloads. But once these expectations become unmet, this can cause dissatisfaction, loss of trust and disengagement. This disparity between the expectations and realities has adverse influences on motivation and probability of employees to quit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It has been found that job dissatisfaction correlates with increased attrition rates in the healthcare industry (Ocean and Meyer, 2023). Consequently, psychological contract management plays a vital role in enhancing employee satisfaction,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contribution, and professional retention among skilled healthcare professionals in the NHS.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11</a:t>
            </a:fld>
            <a:endParaRPr lang="en-IN"/>
          </a:p>
        </p:txBody>
      </p:sp>
    </p:spTree>
    <p:extLst>
      <p:ext uri="{BB962C8B-B14F-4D97-AF65-F5344CB8AC3E}">
        <p14:creationId xmlns:p14="http://schemas.microsoft.com/office/powerpoint/2010/main" val="2411307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Evidence based and strategic recommendations can be made to enhance job satisfaction in the NHS. The key to this situation is to increase the level of staffing and decrease the level of workload pressure on the staff members and the general conditions of work. Management support can be reinforced, communication can be enhanced and trust can be developed within a team through the use of leadership training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A better work-life balance by introducing flexible working arrangements can enable employees to decrease their stress and burnout. There is also importance in recognition and reward systems in order to enhance motivation and employee engagement. In addition, mental health and resilience among the staff could be maintained through wellbeing efforts. Proper workforce planning will help to increase the efficiency of operations and allocation of resources (Patel et al., 2025). These actions are feasible, conceptually based and essential in enhancing job satisfaction and workforce sustainability.</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12</a:t>
            </a:fld>
            <a:endParaRPr lang="en-IN"/>
          </a:p>
        </p:txBody>
      </p:sp>
    </p:spTree>
    <p:extLst>
      <p:ext uri="{BB962C8B-B14F-4D97-AF65-F5344CB8AC3E}">
        <p14:creationId xmlns:p14="http://schemas.microsoft.com/office/powerpoint/2010/main" val="2003490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These recommendations should be implemented in a balanced and gradual process to make them effective and sustainable. In the short run, employee experience and motivation can be easily brought up and brightened through the use of communication and management support. As a medium term outcome, leadership development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have the potential to enhance management skills and lead to an improved dynamic within the team. Systemic problems should be dealt with in the long-term plans related to the workforce planning, policy changes, and resources distribution. Monitoring of progress should be done regularly through surveys of the staff to determine the areas of improvement. Moreover, inclusive workplaces may lead to a greater level of job satisfaction among different groups of employees (Rodgers et al., 2025). All in all, appropriately designed implementation plan should mean that these strategies are realistic, long term and effective in enhancing workforce outcomes in the NHS.</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13</a:t>
            </a:fld>
            <a:endParaRPr lang="en-IN"/>
          </a:p>
        </p:txBody>
      </p:sp>
    </p:spTree>
    <p:extLst>
      <p:ext uri="{BB962C8B-B14F-4D97-AF65-F5344CB8AC3E}">
        <p14:creationId xmlns:p14="http://schemas.microsoft.com/office/powerpoint/2010/main" val="2965473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summary, the matter of job satisfaction is vital in the NHS that directly affects the wellbeing of the workforce and the performance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Employee dissatisfaction is caused by a number of interconnected problems: work overloads, leadership problems, and policy-related restrictions. The Herzberg Two-Factor Theory and the psychological contract are some of the HR theories that can offer some insights into these challenges. Nonetheless, job satisfaction can be enhanced considerably by introducing evidence-based and practical solutions. With the effective HR strategy, the NHS will benefit by promoting the wellbeing of employees, increasing their retention and facilitating the sustainability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long-term perspective. Enhancing staff experience is the crucial factor towards service improvement, which has been emphasized in recent studies on the workforce (The King’s Fund, 2024). Consequently, job satisfaction is an essential area that should be addressed to ensure workforce stability and patient care of high quality.</a:t>
            </a:r>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14</a:t>
            </a:fld>
            <a:endParaRPr lang="en-IN"/>
          </a:p>
        </p:txBody>
      </p:sp>
    </p:spTree>
    <p:extLst>
      <p:ext uri="{BB962C8B-B14F-4D97-AF65-F5344CB8AC3E}">
        <p14:creationId xmlns:p14="http://schemas.microsoft.com/office/powerpoint/2010/main" val="2711581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897B22F-7AC6-4138-8314-540E1A65168E}" type="slidenum">
              <a:rPr lang="en-IN" smtClean="0"/>
              <a:t>15</a:t>
            </a:fld>
            <a:endParaRPr lang="en-IN"/>
          </a:p>
        </p:txBody>
      </p:sp>
    </p:spTree>
    <p:extLst>
      <p:ext uri="{BB962C8B-B14F-4D97-AF65-F5344CB8AC3E}">
        <p14:creationId xmlns:p14="http://schemas.microsoft.com/office/powerpoint/2010/main" val="1829198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4/5/2026</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94410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4/5/2026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35198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4/5/2026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73308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4/5/2026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4811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4/5/2026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99118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4/5/2026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41054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4/5/2026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49572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4/5/2026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88269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4/5/2026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5481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4/5/2026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65745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4/5/2026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4571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4/5/2026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5428033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journals.plos.org/plosone/article/file?id=10.1371/journal.pone.0284516&amp;type=printable" TargetMode="External"/><Relationship Id="rId3" Type="http://schemas.openxmlformats.org/officeDocument/2006/relationships/hyperlink" Target="https://www.nhsstaffsurveys.com/results/" TargetMode="External"/><Relationship Id="rId7" Type="http://schemas.openxmlformats.org/officeDocument/2006/relationships/hyperlink" Target="https://link.springer.com/content/pdf/10.1186/s12875-025-02780-7.pdf" TargetMode="External"/><Relationship Id="rId12" Type="http://schemas.openxmlformats.org/officeDocument/2006/relationships/hyperlink" Target="https://link.springer.com/content/pdf/10.1007/s10926-025-10316-0.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nhsproviders.org/resources/nhs-staff-survey-results-2024" TargetMode="External"/><Relationship Id="rId11" Type="http://schemas.openxmlformats.org/officeDocument/2006/relationships/hyperlink" Target="https://arxiv.org/pdf/2508.20953" TargetMode="External"/><Relationship Id="rId5" Type="http://schemas.openxmlformats.org/officeDocument/2006/relationships/hyperlink" Target="https://www.cqc.org.uk/publications/major-report/state-care" TargetMode="External"/><Relationship Id="rId10" Type="http://schemas.openxmlformats.org/officeDocument/2006/relationships/hyperlink" Target="https://www.sciencedirect.com/science/article/pii/S0020748924002773" TargetMode="External"/><Relationship Id="rId4" Type="http://schemas.openxmlformats.org/officeDocument/2006/relationships/hyperlink" Target="https://www.kingsfund.org.uk/insight-and-analysis/blogs/nhs-staff-survey-2024-tell-us" TargetMode="External"/><Relationship Id="rId9" Type="http://schemas.openxmlformats.org/officeDocument/2006/relationships/hyperlink" Target="https://qualitysafety.bmj.com/content/32/5/254?s=09"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771238-54CB-C74B-414B-019296FA1279}"/>
              </a:ext>
            </a:extLst>
          </p:cNvPr>
          <p:cNvSpPr>
            <a:spLocks noGrp="1"/>
          </p:cNvSpPr>
          <p:nvPr>
            <p:ph type="ctrTitle"/>
          </p:nvPr>
        </p:nvSpPr>
        <p:spPr>
          <a:xfrm>
            <a:off x="609600" y="552782"/>
            <a:ext cx="5751799" cy="1591902"/>
          </a:xfrm>
        </p:spPr>
        <p:txBody>
          <a:bodyPr vert="horz" lIns="91440" tIns="45720" rIns="91440" bIns="45720" rtlCol="0" anchor="b">
            <a:noAutofit/>
          </a:bodyPr>
          <a:lstStyle/>
          <a:p>
            <a:pPr>
              <a:lnSpc>
                <a:spcPct val="90000"/>
              </a:lnSpc>
            </a:pPr>
            <a:r>
              <a:rPr lang="en-US" sz="4000" b="1" kern="1200" dirty="0">
                <a:solidFill>
                  <a:schemeClr val="tx1"/>
                </a:solidFill>
                <a:effectLst>
                  <a:outerShdw blurRad="38100" dist="38100" dir="2700000" algn="tl">
                    <a:srgbClr val="000000">
                      <a:alpha val="43137"/>
                    </a:srgbClr>
                  </a:outerShdw>
                </a:effectLst>
                <a:latin typeface="+mj-lt"/>
                <a:ea typeface="+mj-ea"/>
                <a:cs typeface="+mj-cs"/>
              </a:rPr>
              <a:t>Human Capital Challenges in the NHS</a:t>
            </a:r>
          </a:p>
        </p:txBody>
      </p:sp>
      <p:sp>
        <p:nvSpPr>
          <p:cNvPr id="3" name="Subtitle 2">
            <a:extLst>
              <a:ext uri="{FF2B5EF4-FFF2-40B4-BE49-F238E27FC236}">
                <a16:creationId xmlns:a16="http://schemas.microsoft.com/office/drawing/2014/main" id="{CCD59585-2DCE-8F40-1A88-A0ED3940B9F5}"/>
              </a:ext>
            </a:extLst>
          </p:cNvPr>
          <p:cNvSpPr>
            <a:spLocks noGrp="1"/>
          </p:cNvSpPr>
          <p:nvPr>
            <p:ph type="subTitle" idx="1"/>
          </p:nvPr>
        </p:nvSpPr>
        <p:spPr>
          <a:xfrm>
            <a:off x="610198" y="2391995"/>
            <a:ext cx="6819302" cy="3174788"/>
          </a:xfrm>
        </p:spPr>
        <p:txBody>
          <a:bodyPr vert="horz" lIns="91440" tIns="45720" rIns="91440" bIns="45720" rtlCol="0" anchor="t">
            <a:normAutofit fontScale="55000" lnSpcReduction="20000"/>
          </a:bodyPr>
          <a:lstStyle/>
          <a:p>
            <a:pPr fontAlgn="base"/>
            <a:r>
              <a:rPr lang="en-US" b="1" dirty="0">
                <a:effectLst>
                  <a:outerShdw blurRad="38100" dist="38100" dir="2700000" algn="tl">
                    <a:srgbClr val="000000">
                      <a:alpha val="43137"/>
                    </a:srgbClr>
                  </a:outerShdw>
                </a:effectLst>
              </a:rPr>
              <a:t>Focus:</a:t>
            </a:r>
            <a:r>
              <a:rPr lang="en-US" dirty="0">
                <a:effectLst>
                  <a:outerShdw blurRad="38100" dist="38100" dir="2700000" algn="tl">
                    <a:srgbClr val="000000">
                      <a:alpha val="43137"/>
                    </a:srgbClr>
                  </a:outerShdw>
                </a:effectLst>
              </a:rPr>
              <a:t> Job Satisfaction</a:t>
            </a:r>
          </a:p>
          <a:p>
            <a:pPr fontAlgn="base"/>
            <a:r>
              <a:rPr lang="en-US" b="1" dirty="0">
                <a:effectLst>
                  <a:outerShdw blurRad="38100" dist="38100" dir="2700000" algn="tl">
                    <a:srgbClr val="000000">
                      <a:alpha val="43137"/>
                    </a:srgbClr>
                  </a:outerShdw>
                </a:effectLst>
              </a:rPr>
              <a:t>Module: </a:t>
            </a:r>
            <a:r>
              <a:rPr lang="en-US" dirty="0">
                <a:effectLst>
                  <a:outerShdw blurRad="38100" dist="38100" dir="2700000" algn="tl">
                    <a:srgbClr val="000000">
                      <a:alpha val="43137"/>
                    </a:srgbClr>
                  </a:outerShdw>
                </a:effectLst>
              </a:rPr>
              <a:t>LCMB7023: Human Capital Management</a:t>
            </a:r>
          </a:p>
          <a:p>
            <a:pPr fontAlgn="base"/>
            <a:r>
              <a:rPr lang="en-US" b="1" dirty="0" err="1">
                <a:effectLst>
                  <a:outerShdw blurRad="38100" dist="38100" dir="2700000" algn="tl">
                    <a:srgbClr val="000000">
                      <a:alpha val="43137"/>
                    </a:srgbClr>
                  </a:outerShdw>
                </a:effectLst>
              </a:rPr>
              <a:t>Programme</a:t>
            </a:r>
            <a:r>
              <a:rPr lang="en-US" b="1" dirty="0">
                <a:effectLst>
                  <a:outerShdw blurRad="38100" dist="38100" dir="2700000" algn="tl">
                    <a:srgbClr val="000000">
                      <a:alpha val="43137"/>
                    </a:srgbClr>
                  </a:outerShdw>
                </a:effectLst>
              </a:rPr>
              <a:t>: </a:t>
            </a:r>
            <a:r>
              <a:rPr lang="en-US" dirty="0">
                <a:effectLst>
                  <a:outerShdw blurRad="38100" dist="38100" dir="2700000" algn="tl">
                    <a:srgbClr val="000000">
                      <a:alpha val="43137"/>
                    </a:srgbClr>
                  </a:outerShdw>
                </a:effectLst>
              </a:rPr>
              <a:t>MBA</a:t>
            </a:r>
          </a:p>
          <a:p>
            <a:pPr fontAlgn="base"/>
            <a:r>
              <a:rPr lang="en-US" b="1" dirty="0">
                <a:effectLst>
                  <a:outerShdw blurRad="38100" dist="38100" dir="2700000" algn="tl">
                    <a:srgbClr val="000000">
                      <a:alpha val="43137"/>
                    </a:srgbClr>
                  </a:outerShdw>
                </a:effectLst>
              </a:rPr>
              <a:t>Lecturer: </a:t>
            </a:r>
            <a:r>
              <a:rPr lang="en-US" dirty="0">
                <a:effectLst>
                  <a:outerShdw blurRad="38100" dist="38100" dir="2700000" algn="tl">
                    <a:srgbClr val="000000">
                      <a:alpha val="43137"/>
                    </a:srgbClr>
                  </a:outerShdw>
                </a:effectLst>
              </a:rPr>
              <a:t>Charles </a:t>
            </a:r>
            <a:r>
              <a:rPr lang="en-US" dirty="0" err="1">
                <a:effectLst>
                  <a:outerShdw blurRad="38100" dist="38100" dir="2700000" algn="tl">
                    <a:srgbClr val="000000">
                      <a:alpha val="43137"/>
                    </a:srgbClr>
                  </a:outerShdw>
                </a:effectLst>
              </a:rPr>
              <a:t>Oham</a:t>
            </a:r>
            <a:endParaRPr lang="en-US">
              <a:effectLst>
                <a:outerShdw blurRad="38100" dist="38100" dir="2700000" algn="tl">
                  <a:srgbClr val="000000">
                    <a:alpha val="43137"/>
                  </a:srgbClr>
                </a:outerShdw>
              </a:effectLst>
            </a:endParaRPr>
          </a:p>
          <a:p>
            <a:pPr fontAlgn="base"/>
            <a:r>
              <a:rPr lang="en-US" b="1">
                <a:effectLst>
                  <a:outerShdw blurRad="38100" dist="38100" dir="2700000" algn="tl">
                    <a:srgbClr val="000000">
                      <a:alpha val="43137"/>
                    </a:srgbClr>
                  </a:outerShdw>
                </a:effectLst>
              </a:rPr>
              <a:t>Group </a:t>
            </a:r>
            <a:r>
              <a:rPr lang="en-US" b="1" dirty="0">
                <a:effectLst>
                  <a:outerShdw blurRad="38100" dist="38100" dir="2700000" algn="tl">
                    <a:srgbClr val="000000">
                      <a:alpha val="43137"/>
                    </a:srgbClr>
                  </a:outerShdw>
                </a:effectLst>
              </a:rPr>
              <a:t>Members: </a:t>
            </a:r>
          </a:p>
          <a:p>
            <a:r>
              <a:rPr lang="en-IN" dirty="0"/>
              <a:t>Neel Patel - 2530038</a:t>
            </a:r>
          </a:p>
          <a:p>
            <a:r>
              <a:rPr lang="en-IN" dirty="0"/>
              <a:t>Ishan Rana - 2507137</a:t>
            </a:r>
          </a:p>
          <a:p>
            <a:r>
              <a:rPr lang="en-IN" dirty="0"/>
              <a:t>Dhaval Ahir - 2523550</a:t>
            </a:r>
          </a:p>
          <a:p>
            <a:r>
              <a:rPr lang="en-IN" dirty="0" err="1"/>
              <a:t>Naitiksinh</a:t>
            </a:r>
            <a:r>
              <a:rPr lang="en-IN" dirty="0"/>
              <a:t> Parmar - 2525945</a:t>
            </a:r>
          </a:p>
          <a:p>
            <a:pPr fontAlgn="base"/>
            <a:endParaRPr lang="en-US" dirty="0">
              <a:effectLst>
                <a:outerShdw blurRad="38100" dist="38100" dir="2700000" algn="tl">
                  <a:srgbClr val="000000">
                    <a:alpha val="43137"/>
                  </a:srgbClr>
                </a:outerShdw>
              </a:effectLst>
            </a:endParaRPr>
          </a:p>
          <a:p>
            <a:pPr fontAlgn="base"/>
            <a:r>
              <a:rPr lang="en-US" b="1" dirty="0">
                <a:effectLst>
                  <a:outerShdw blurRad="38100" dist="38100" dir="2700000" algn="tl">
                    <a:srgbClr val="000000">
                      <a:alpha val="43137"/>
                    </a:srgbClr>
                  </a:outerShdw>
                </a:effectLst>
              </a:rPr>
              <a:t>Date: </a:t>
            </a:r>
            <a:r>
              <a:rPr lang="en-US" dirty="0">
                <a:effectLst>
                  <a:outerShdw blurRad="38100" dist="38100" dir="2700000" algn="tl">
                    <a:srgbClr val="000000">
                      <a:alpha val="43137"/>
                    </a:srgbClr>
                  </a:outerShdw>
                </a:effectLst>
              </a:rPr>
              <a:t>[Presentation Date]</a:t>
            </a:r>
          </a:p>
        </p:txBody>
      </p:sp>
      <p:pic>
        <p:nvPicPr>
          <p:cNvPr id="4" name="Picture 3">
            <a:extLst>
              <a:ext uri="{FF2B5EF4-FFF2-40B4-BE49-F238E27FC236}">
                <a16:creationId xmlns:a16="http://schemas.microsoft.com/office/drawing/2014/main" id="{443C4684-484C-47BA-FEFD-4F7B62111370}"/>
              </a:ext>
            </a:extLst>
          </p:cNvPr>
          <p:cNvPicPr>
            <a:picLocks noChangeAspect="1"/>
          </p:cNvPicPr>
          <p:nvPr/>
        </p:nvPicPr>
        <p:blipFill>
          <a:blip r:embed="rId3"/>
          <a:srcRect l="1728" r="13297"/>
          <a:stretch>
            <a:fillRect/>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214270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2238-E59A-F073-AEB1-01CCDC8E6451}"/>
              </a:ext>
            </a:extLst>
          </p:cNvPr>
          <p:cNvSpPr>
            <a:spLocks noGrp="1"/>
          </p:cNvSpPr>
          <p:nvPr>
            <p:ph type="title"/>
          </p:nvPr>
        </p:nvSpPr>
        <p:spPr/>
        <p:txBody>
          <a:bodyPr/>
          <a:lstStyle/>
          <a:p>
            <a:r>
              <a:rPr lang="en-IN" b="1" dirty="0">
                <a:effectLst>
                  <a:outerShdw blurRad="38100" dist="38100" dir="2700000" algn="tl">
                    <a:srgbClr val="000000">
                      <a:alpha val="43137"/>
                    </a:srgbClr>
                  </a:outerShdw>
                </a:effectLst>
              </a:rPr>
              <a:t>TABLE OF CONTENTS</a:t>
            </a:r>
            <a:endParaRPr lang="en-IN" dirty="0">
              <a:effectLst>
                <a:outerShdw blurRad="38100" dist="38100" dir="2700000" algn="tl">
                  <a:srgbClr val="000000">
                    <a:alpha val="43137"/>
                  </a:srgbClr>
                </a:outerShdw>
              </a:effectLst>
            </a:endParaRPr>
          </a:p>
        </p:txBody>
      </p:sp>
      <p:graphicFrame>
        <p:nvGraphicFramePr>
          <p:cNvPr id="5" name="Content Placeholder 2">
            <a:extLst>
              <a:ext uri="{FF2B5EF4-FFF2-40B4-BE49-F238E27FC236}">
                <a16:creationId xmlns:a16="http://schemas.microsoft.com/office/drawing/2014/main" id="{2A935E19-8CA5-40DE-F04E-178B113FA63C}"/>
              </a:ext>
            </a:extLst>
          </p:cNvPr>
          <p:cNvGraphicFramePr>
            <a:graphicFrameLocks noGrp="1"/>
          </p:cNvGraphicFramePr>
          <p:nvPr>
            <p:ph idx="1"/>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151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9C83F1-5572-18A5-FE02-35AE356EE79E}"/>
              </a:ext>
            </a:extLst>
          </p:cNvPr>
          <p:cNvSpPr>
            <a:spLocks noGrp="1"/>
          </p:cNvSpPr>
          <p:nvPr>
            <p:ph type="title"/>
          </p:nvPr>
        </p:nvSpPr>
        <p:spPr>
          <a:xfrm>
            <a:off x="609600" y="557784"/>
            <a:ext cx="10972800" cy="1325563"/>
          </a:xfrm>
        </p:spPr>
        <p:txBody>
          <a:bodyPr>
            <a:normAutofit/>
          </a:bodyPr>
          <a:lstStyle/>
          <a:p>
            <a:r>
              <a:rPr lang="en-IN" b="1" dirty="0"/>
              <a:t>INTRODUCTION TO NHS &amp; CONTEXT</a:t>
            </a:r>
            <a:endParaRPr lang="en-IN" dirty="0"/>
          </a:p>
        </p:txBody>
      </p:sp>
      <p:graphicFrame>
        <p:nvGraphicFramePr>
          <p:cNvPr id="5" name="Content Placeholder 2">
            <a:extLst>
              <a:ext uri="{FF2B5EF4-FFF2-40B4-BE49-F238E27FC236}">
                <a16:creationId xmlns:a16="http://schemas.microsoft.com/office/drawing/2014/main" id="{67654875-976B-E022-612A-B52CDEB9A822}"/>
              </a:ext>
            </a:extLst>
          </p:cNvPr>
          <p:cNvGraphicFramePr>
            <a:graphicFrameLocks noGrp="1"/>
          </p:cNvGraphicFramePr>
          <p:nvPr>
            <p:ph idx="1"/>
            <p:extLst>
              <p:ext uri="{D42A27DB-BD31-4B8C-83A1-F6EECF244321}">
                <p14:modId xmlns:p14="http://schemas.microsoft.com/office/powerpoint/2010/main" val="1541367232"/>
              </p:ext>
            </p:extLst>
          </p:nvPr>
        </p:nvGraphicFramePr>
        <p:xfrm>
          <a:off x="609600" y="2106613"/>
          <a:ext cx="8030817" cy="4294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218B9E5D-3814-6127-B7A6-7396C137C81F}"/>
              </a:ext>
            </a:extLst>
          </p:cNvPr>
          <p:cNvPicPr>
            <a:picLocks noChangeAspect="1"/>
          </p:cNvPicPr>
          <p:nvPr/>
        </p:nvPicPr>
        <p:blipFill>
          <a:blip r:embed="rId8"/>
          <a:stretch>
            <a:fillRect/>
          </a:stretch>
        </p:blipFill>
        <p:spPr>
          <a:xfrm>
            <a:off x="8798756" y="3301106"/>
            <a:ext cx="3231856" cy="1905199"/>
          </a:xfrm>
          <a:prstGeom prst="rect">
            <a:avLst/>
          </a:prstGeom>
        </p:spPr>
      </p:pic>
    </p:spTree>
    <p:extLst>
      <p:ext uri="{BB962C8B-B14F-4D97-AF65-F5344CB8AC3E}">
        <p14:creationId xmlns:p14="http://schemas.microsoft.com/office/powerpoint/2010/main" val="206282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111695-04FD-C84D-E769-F7F30E9E84FC}"/>
              </a:ext>
            </a:extLst>
          </p:cNvPr>
          <p:cNvSpPr>
            <a:spLocks noGrp="1"/>
          </p:cNvSpPr>
          <p:nvPr>
            <p:ph type="title"/>
          </p:nvPr>
        </p:nvSpPr>
        <p:spPr>
          <a:xfrm>
            <a:off x="562271" y="810563"/>
            <a:ext cx="3705572" cy="5409262"/>
          </a:xfrm>
        </p:spPr>
        <p:txBody>
          <a:bodyPr anchor="t">
            <a:normAutofit/>
          </a:bodyPr>
          <a:lstStyle/>
          <a:p>
            <a:r>
              <a:rPr lang="en-IN" sz="3700" b="1"/>
              <a:t> WHAT IS JOB SATISFACTION</a:t>
            </a:r>
            <a:endParaRPr lang="en-IN" sz="3700"/>
          </a:p>
        </p:txBody>
      </p:sp>
      <p:graphicFrame>
        <p:nvGraphicFramePr>
          <p:cNvPr id="5" name="Content Placeholder 2">
            <a:extLst>
              <a:ext uri="{FF2B5EF4-FFF2-40B4-BE49-F238E27FC236}">
                <a16:creationId xmlns:a16="http://schemas.microsoft.com/office/drawing/2014/main" id="{052DE1F9-263B-6FE0-128E-8E409AF98857}"/>
              </a:ext>
            </a:extLst>
          </p:cNvPr>
          <p:cNvGraphicFramePr>
            <a:graphicFrameLocks noGrp="1"/>
          </p:cNvGraphicFramePr>
          <p:nvPr>
            <p:ph idx="1"/>
            <p:extLst>
              <p:ext uri="{D42A27DB-BD31-4B8C-83A1-F6EECF244321}">
                <p14:modId xmlns:p14="http://schemas.microsoft.com/office/powerpoint/2010/main" val="129039376"/>
              </p:ext>
            </p:extLst>
          </p:nvPr>
        </p:nvGraphicFramePr>
        <p:xfrm>
          <a:off x="6094476" y="1134738"/>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Essential Strategies to Boost Employee Satisfaction in Your Workplace">
            <a:extLst>
              <a:ext uri="{FF2B5EF4-FFF2-40B4-BE49-F238E27FC236}">
                <a16:creationId xmlns:a16="http://schemas.microsoft.com/office/drawing/2014/main" id="{61152D4F-899F-BA4A-1134-5415DA10BB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324" y="2502590"/>
            <a:ext cx="3717235" cy="37172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1576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C584C0-38BA-51C1-7206-551BDEC3F49D}"/>
              </a:ext>
            </a:extLst>
          </p:cNvPr>
          <p:cNvSpPr>
            <a:spLocks noGrp="1"/>
          </p:cNvSpPr>
          <p:nvPr>
            <p:ph type="title"/>
          </p:nvPr>
        </p:nvSpPr>
        <p:spPr>
          <a:xfrm>
            <a:off x="562270" y="810563"/>
            <a:ext cx="4937381" cy="5409262"/>
          </a:xfrm>
        </p:spPr>
        <p:txBody>
          <a:bodyPr anchor="t">
            <a:normAutofit/>
          </a:bodyPr>
          <a:lstStyle/>
          <a:p>
            <a:pPr algn="ctr"/>
            <a:r>
              <a:rPr lang="en-IN" sz="3700" b="1" dirty="0"/>
              <a:t>IMPORTANCE IN NHS</a:t>
            </a:r>
            <a:endParaRPr lang="en-IN" sz="3700" dirty="0"/>
          </a:p>
        </p:txBody>
      </p:sp>
      <p:graphicFrame>
        <p:nvGraphicFramePr>
          <p:cNvPr id="5" name="Content Placeholder 2">
            <a:extLst>
              <a:ext uri="{FF2B5EF4-FFF2-40B4-BE49-F238E27FC236}">
                <a16:creationId xmlns:a16="http://schemas.microsoft.com/office/drawing/2014/main" id="{590CAD6A-C2C4-612C-51A0-EF52812325E6}"/>
              </a:ext>
            </a:extLst>
          </p:cNvPr>
          <p:cNvGraphicFramePr>
            <a:graphicFrameLocks noGrp="1"/>
          </p:cNvGraphicFramePr>
          <p:nvPr>
            <p:ph idx="1"/>
            <p:extLst>
              <p:ext uri="{D42A27DB-BD31-4B8C-83A1-F6EECF244321}">
                <p14:modId xmlns:p14="http://schemas.microsoft.com/office/powerpoint/2010/main" val="3404745750"/>
              </p:ext>
            </p:extLst>
          </p:nvPr>
        </p:nvGraphicFramePr>
        <p:xfrm>
          <a:off x="6094476" y="1302068"/>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Workforce challenges and morale">
            <a:extLst>
              <a:ext uri="{FF2B5EF4-FFF2-40B4-BE49-F238E27FC236}">
                <a16:creationId xmlns:a16="http://schemas.microsoft.com/office/drawing/2014/main" id="{B7B4D056-0A72-E878-2C7F-DA9380E8253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8783" y="2620307"/>
            <a:ext cx="5502815" cy="26124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84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164F8-0CFD-F013-2028-4217568C16D3}"/>
              </a:ext>
            </a:extLst>
          </p:cNvPr>
          <p:cNvSpPr>
            <a:spLocks noGrp="1"/>
          </p:cNvSpPr>
          <p:nvPr>
            <p:ph type="title"/>
          </p:nvPr>
        </p:nvSpPr>
        <p:spPr/>
        <p:txBody>
          <a:bodyPr/>
          <a:lstStyle/>
          <a:p>
            <a:r>
              <a:rPr lang="en-IN" b="1" dirty="0"/>
              <a:t>KEY CHALLENGES</a:t>
            </a:r>
            <a:endParaRPr lang="en-IN" dirty="0"/>
          </a:p>
        </p:txBody>
      </p:sp>
      <p:graphicFrame>
        <p:nvGraphicFramePr>
          <p:cNvPr id="5" name="Content Placeholder 2">
            <a:extLst>
              <a:ext uri="{FF2B5EF4-FFF2-40B4-BE49-F238E27FC236}">
                <a16:creationId xmlns:a16="http://schemas.microsoft.com/office/drawing/2014/main" id="{ECF2BD25-D10F-93D5-3D89-3347AC944CD6}"/>
              </a:ext>
            </a:extLst>
          </p:cNvPr>
          <p:cNvGraphicFramePr>
            <a:graphicFrameLocks noGrp="1"/>
          </p:cNvGraphicFramePr>
          <p:nvPr>
            <p:ph idx="1"/>
            <p:extLst>
              <p:ext uri="{D42A27DB-BD31-4B8C-83A1-F6EECF244321}">
                <p14:modId xmlns:p14="http://schemas.microsoft.com/office/powerpoint/2010/main" val="415205803"/>
              </p:ext>
            </p:extLst>
          </p:nvPr>
        </p:nvGraphicFramePr>
        <p:xfrm>
          <a:off x="490331" y="2132707"/>
          <a:ext cx="7924800" cy="4546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Impact of job stress and work-life balance on turnover intention among  Indian healthcare workers | Discover Public Health | Springer Nature Link">
            <a:extLst>
              <a:ext uri="{FF2B5EF4-FFF2-40B4-BE49-F238E27FC236}">
                <a16:creationId xmlns:a16="http://schemas.microsoft.com/office/drawing/2014/main" id="{14822603-969B-F14F-265E-7A9553ADE48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2707" y="3173555"/>
            <a:ext cx="3360754" cy="22432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760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34A255-FC34-8BB4-ACA7-0FC59F480ABC}"/>
              </a:ext>
            </a:extLst>
          </p:cNvPr>
          <p:cNvSpPr>
            <a:spLocks noGrp="1"/>
          </p:cNvSpPr>
          <p:nvPr>
            <p:ph type="title"/>
          </p:nvPr>
        </p:nvSpPr>
        <p:spPr>
          <a:xfrm>
            <a:off x="562271" y="810563"/>
            <a:ext cx="3705572" cy="5409262"/>
          </a:xfrm>
        </p:spPr>
        <p:txBody>
          <a:bodyPr anchor="t">
            <a:normAutofit/>
          </a:bodyPr>
          <a:lstStyle/>
          <a:p>
            <a:r>
              <a:rPr lang="en-IN" b="1" dirty="0"/>
              <a:t>EVIDENCE-BASED INSIGHTS</a:t>
            </a:r>
            <a:endParaRPr lang="en-IN" dirty="0"/>
          </a:p>
        </p:txBody>
      </p:sp>
      <p:graphicFrame>
        <p:nvGraphicFramePr>
          <p:cNvPr id="5" name="Content Placeholder 2">
            <a:extLst>
              <a:ext uri="{FF2B5EF4-FFF2-40B4-BE49-F238E27FC236}">
                <a16:creationId xmlns:a16="http://schemas.microsoft.com/office/drawing/2014/main" id="{597B7F30-E0A4-943D-B86A-BE591DBF7D42}"/>
              </a:ext>
            </a:extLst>
          </p:cNvPr>
          <p:cNvGraphicFramePr>
            <a:graphicFrameLocks noGrp="1"/>
          </p:cNvGraphicFramePr>
          <p:nvPr>
            <p:ph idx="1"/>
            <p:extLst>
              <p:ext uri="{D42A27DB-BD31-4B8C-83A1-F6EECF244321}">
                <p14:modId xmlns:p14="http://schemas.microsoft.com/office/powerpoint/2010/main" val="1147746959"/>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ECF51B5-6066-D378-7C5B-687885D9DC50}"/>
              </a:ext>
            </a:extLst>
          </p:cNvPr>
          <p:cNvPicPr>
            <a:picLocks noChangeAspect="1"/>
          </p:cNvPicPr>
          <p:nvPr/>
        </p:nvPicPr>
        <p:blipFill>
          <a:blip r:embed="rId8"/>
          <a:stretch>
            <a:fillRect/>
          </a:stretch>
        </p:blipFill>
        <p:spPr>
          <a:xfrm>
            <a:off x="347187" y="3193774"/>
            <a:ext cx="4883051" cy="2141338"/>
          </a:xfrm>
          <a:prstGeom prst="rect">
            <a:avLst/>
          </a:prstGeom>
        </p:spPr>
      </p:pic>
    </p:spTree>
    <p:extLst>
      <p:ext uri="{BB962C8B-B14F-4D97-AF65-F5344CB8AC3E}">
        <p14:creationId xmlns:p14="http://schemas.microsoft.com/office/powerpoint/2010/main" val="1745636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FD93B-AB3C-BADD-4432-23E453117AD8}"/>
              </a:ext>
            </a:extLst>
          </p:cNvPr>
          <p:cNvSpPr>
            <a:spLocks noGrp="1"/>
          </p:cNvSpPr>
          <p:nvPr>
            <p:ph type="title"/>
          </p:nvPr>
        </p:nvSpPr>
        <p:spPr/>
        <p:txBody>
          <a:bodyPr/>
          <a:lstStyle/>
          <a:p>
            <a:r>
              <a:rPr lang="en-US" b="1" dirty="0"/>
              <a:t>IMPACT OF LOW JOB SATISFACTION</a:t>
            </a:r>
            <a:endParaRPr lang="en-IN" dirty="0"/>
          </a:p>
        </p:txBody>
      </p:sp>
      <p:graphicFrame>
        <p:nvGraphicFramePr>
          <p:cNvPr id="5" name="Content Placeholder 2">
            <a:extLst>
              <a:ext uri="{FF2B5EF4-FFF2-40B4-BE49-F238E27FC236}">
                <a16:creationId xmlns:a16="http://schemas.microsoft.com/office/drawing/2014/main" id="{00E81C09-07B7-784F-3EC5-CB736D57B9DD}"/>
              </a:ext>
            </a:extLst>
          </p:cNvPr>
          <p:cNvGraphicFramePr>
            <a:graphicFrameLocks noGrp="1"/>
          </p:cNvGraphicFramePr>
          <p:nvPr>
            <p:ph idx="1"/>
            <p:extLst>
              <p:ext uri="{D42A27DB-BD31-4B8C-83A1-F6EECF244321}">
                <p14:modId xmlns:p14="http://schemas.microsoft.com/office/powerpoint/2010/main" val="1369676254"/>
              </p:ext>
            </p:extLst>
          </p:nvPr>
        </p:nvGraphicFramePr>
        <p:xfrm>
          <a:off x="185530" y="2397752"/>
          <a:ext cx="8521148" cy="4036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5B380767-4B94-A314-1E50-0CF676033AA8}"/>
              </a:ext>
            </a:extLst>
          </p:cNvPr>
          <p:cNvPicPr>
            <a:picLocks noChangeAspect="1"/>
          </p:cNvPicPr>
          <p:nvPr/>
        </p:nvPicPr>
        <p:blipFill>
          <a:blip r:embed="rId8"/>
          <a:stretch>
            <a:fillRect/>
          </a:stretch>
        </p:blipFill>
        <p:spPr>
          <a:xfrm>
            <a:off x="8183405" y="3349523"/>
            <a:ext cx="3823065" cy="17428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06931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358F429-1073-433F-9717-82F8E7302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BEA1BDE-165E-4C2F-9EC8-175132C00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53060"/>
          </a:xfrm>
          <a:custGeom>
            <a:avLst/>
            <a:gdLst>
              <a:gd name="connsiteX0" fmla="*/ 8927594 w 12188952"/>
              <a:gd name="connsiteY0" fmla="*/ 2809493 h 3253060"/>
              <a:gd name="connsiteX1" fmla="*/ 9140086 w 12188952"/>
              <a:gd name="connsiteY1" fmla="*/ 2932121 h 3253060"/>
              <a:gd name="connsiteX2" fmla="*/ 9040501 w 12188952"/>
              <a:gd name="connsiteY2" fmla="*/ 3229737 h 3253060"/>
              <a:gd name="connsiteX3" fmla="*/ 8742936 w 12188952"/>
              <a:gd name="connsiteY3" fmla="*/ 3130008 h 3253060"/>
              <a:gd name="connsiteX4" fmla="*/ 8842520 w 12188952"/>
              <a:gd name="connsiteY4" fmla="*/ 2832393 h 3253060"/>
              <a:gd name="connsiteX5" fmla="*/ 8927594 w 12188952"/>
              <a:gd name="connsiteY5" fmla="*/ 2809493 h 3253060"/>
              <a:gd name="connsiteX6" fmla="*/ 9839594 w 12188952"/>
              <a:gd name="connsiteY6" fmla="*/ 2254502 h 3253060"/>
              <a:gd name="connsiteX7" fmla="*/ 10269162 w 12188952"/>
              <a:gd name="connsiteY7" fmla="*/ 2502404 h 3253060"/>
              <a:gd name="connsiteX8" fmla="*/ 10067848 w 12188952"/>
              <a:gd name="connsiteY8" fmla="*/ 3104051 h 3253060"/>
              <a:gd name="connsiteX9" fmla="*/ 9466298 w 12188952"/>
              <a:gd name="connsiteY9" fmla="*/ 2902445 h 3253060"/>
              <a:gd name="connsiteX10" fmla="*/ 9667612 w 12188952"/>
              <a:gd name="connsiteY10" fmla="*/ 2300797 h 3253060"/>
              <a:gd name="connsiteX11" fmla="*/ 9839594 w 12188952"/>
              <a:gd name="connsiteY11" fmla="*/ 2254502 h 3253060"/>
              <a:gd name="connsiteX12" fmla="*/ 0 w 12188952"/>
              <a:gd name="connsiteY12" fmla="*/ 0 h 3253060"/>
              <a:gd name="connsiteX13" fmla="*/ 12188952 w 12188952"/>
              <a:gd name="connsiteY13" fmla="*/ 0 h 3253060"/>
              <a:gd name="connsiteX14" fmla="*/ 12188952 w 12188952"/>
              <a:gd name="connsiteY14" fmla="*/ 1905650 h 3253060"/>
              <a:gd name="connsiteX15" fmla="*/ 12120967 w 12188952"/>
              <a:gd name="connsiteY15" fmla="*/ 1946472 h 3253060"/>
              <a:gd name="connsiteX16" fmla="*/ 11074409 w 12188952"/>
              <a:gd name="connsiteY16" fmla="*/ 2037484 h 3253060"/>
              <a:gd name="connsiteX17" fmla="*/ 9864198 w 12188952"/>
              <a:gd name="connsiteY17" fmla="*/ 1887351 h 3253060"/>
              <a:gd name="connsiteX18" fmla="*/ 8991754 w 12188952"/>
              <a:gd name="connsiteY18" fmla="*/ 2414137 h 3253060"/>
              <a:gd name="connsiteX19" fmla="*/ 6991607 w 12188952"/>
              <a:gd name="connsiteY19" fmla="*/ 2871396 h 3253060"/>
              <a:gd name="connsiteX20" fmla="*/ 6284486 w 12188952"/>
              <a:gd name="connsiteY20" fmla="*/ 2249958 h 3253060"/>
              <a:gd name="connsiteX21" fmla="*/ 4389548 w 12188952"/>
              <a:gd name="connsiteY21" fmla="*/ 1928103 h 3253060"/>
              <a:gd name="connsiteX22" fmla="*/ 3011452 w 12188952"/>
              <a:gd name="connsiteY22" fmla="*/ 2635981 h 3253060"/>
              <a:gd name="connsiteX23" fmla="*/ 83366 w 12188952"/>
              <a:gd name="connsiteY23" fmla="*/ 2439064 h 3253060"/>
              <a:gd name="connsiteX24" fmla="*/ 0 w 12188952"/>
              <a:gd name="connsiteY24" fmla="*/ 2378538 h 325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8952" h="3253060">
                <a:moveTo>
                  <a:pt x="8927594" y="2809493"/>
                </a:moveTo>
                <a:cubicBezTo>
                  <a:pt x="9013893" y="2804140"/>
                  <a:pt x="9099082" y="2849829"/>
                  <a:pt x="9140086" y="2932121"/>
                </a:cubicBezTo>
                <a:cubicBezTo>
                  <a:pt x="9194758" y="3041846"/>
                  <a:pt x="9150173" y="3175092"/>
                  <a:pt x="9040501" y="3229737"/>
                </a:cubicBezTo>
                <a:cubicBezTo>
                  <a:pt x="8930831" y="3284381"/>
                  <a:pt x="8797607" y="3239732"/>
                  <a:pt x="8742936" y="3130008"/>
                </a:cubicBezTo>
                <a:cubicBezTo>
                  <a:pt x="8688263" y="3020284"/>
                  <a:pt x="8732849" y="2887038"/>
                  <a:pt x="8842520" y="2832393"/>
                </a:cubicBezTo>
                <a:cubicBezTo>
                  <a:pt x="8869938" y="2818732"/>
                  <a:pt x="8898827" y="2811276"/>
                  <a:pt x="8927594" y="2809493"/>
                </a:cubicBezTo>
                <a:close/>
                <a:moveTo>
                  <a:pt x="9839594" y="2254502"/>
                </a:moveTo>
                <a:cubicBezTo>
                  <a:pt x="10014053" y="2243682"/>
                  <a:pt x="10186270" y="2336045"/>
                  <a:pt x="10269162" y="2502404"/>
                </a:cubicBezTo>
                <a:cubicBezTo>
                  <a:pt x="10379684" y="2724217"/>
                  <a:pt x="10289552" y="2993584"/>
                  <a:pt x="10067848" y="3104051"/>
                </a:cubicBezTo>
                <a:cubicBezTo>
                  <a:pt x="9846143" y="3214519"/>
                  <a:pt x="9576819" y="3124257"/>
                  <a:pt x="9466298" y="2902445"/>
                </a:cubicBezTo>
                <a:cubicBezTo>
                  <a:pt x="9355776" y="2680632"/>
                  <a:pt x="9445908" y="2411265"/>
                  <a:pt x="9667612" y="2300797"/>
                </a:cubicBezTo>
                <a:cubicBezTo>
                  <a:pt x="9723039" y="2273180"/>
                  <a:pt x="9781442" y="2258108"/>
                  <a:pt x="9839594" y="2254502"/>
                </a:cubicBezTo>
                <a:close/>
                <a:moveTo>
                  <a:pt x="0" y="0"/>
                </a:moveTo>
                <a:lnTo>
                  <a:pt x="12188952" y="0"/>
                </a:lnTo>
                <a:lnTo>
                  <a:pt x="12188952" y="1905650"/>
                </a:lnTo>
                <a:lnTo>
                  <a:pt x="12120967" y="1946472"/>
                </a:lnTo>
                <a:cubicBezTo>
                  <a:pt x="11788993" y="2117297"/>
                  <a:pt x="11440569" y="2113011"/>
                  <a:pt x="11074409" y="2037484"/>
                </a:cubicBezTo>
                <a:cubicBezTo>
                  <a:pt x="10676141" y="1955619"/>
                  <a:pt x="10268686" y="1894040"/>
                  <a:pt x="9864198" y="1887351"/>
                </a:cubicBezTo>
                <a:cubicBezTo>
                  <a:pt x="9489288" y="1881370"/>
                  <a:pt x="9236088" y="2162088"/>
                  <a:pt x="8991754" y="2414137"/>
                </a:cubicBezTo>
                <a:cubicBezTo>
                  <a:pt x="8382906" y="3042437"/>
                  <a:pt x="7692220" y="3226501"/>
                  <a:pt x="6991607" y="2871396"/>
                </a:cubicBezTo>
                <a:cubicBezTo>
                  <a:pt x="6719890" y="2733681"/>
                  <a:pt x="6491795" y="2484385"/>
                  <a:pt x="6284486" y="2249958"/>
                </a:cubicBezTo>
                <a:cubicBezTo>
                  <a:pt x="5728685" y="1621250"/>
                  <a:pt x="5040511" y="1603258"/>
                  <a:pt x="4389548" y="1928103"/>
                </a:cubicBezTo>
                <a:cubicBezTo>
                  <a:pt x="3927375" y="2159626"/>
                  <a:pt x="3488974" y="2444363"/>
                  <a:pt x="3011452" y="2635981"/>
                </a:cubicBezTo>
                <a:cubicBezTo>
                  <a:pt x="1974772" y="3054168"/>
                  <a:pt x="970194" y="3035245"/>
                  <a:pt x="83366" y="2439064"/>
                </a:cubicBezTo>
                <a:lnTo>
                  <a:pt x="0" y="237853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F426E0-2026-3F37-0930-4415BE1135EA}"/>
              </a:ext>
            </a:extLst>
          </p:cNvPr>
          <p:cNvSpPr>
            <a:spLocks noGrp="1"/>
          </p:cNvSpPr>
          <p:nvPr>
            <p:ph type="title"/>
          </p:nvPr>
        </p:nvSpPr>
        <p:spPr>
          <a:xfrm>
            <a:off x="609600" y="557784"/>
            <a:ext cx="10972800" cy="1325563"/>
          </a:xfrm>
        </p:spPr>
        <p:txBody>
          <a:bodyPr>
            <a:normAutofit/>
          </a:bodyPr>
          <a:lstStyle/>
          <a:p>
            <a:r>
              <a:rPr lang="en-IN" b="1" dirty="0"/>
              <a:t>ROOT CAUSES</a:t>
            </a:r>
            <a:endParaRPr lang="en-IN" dirty="0"/>
          </a:p>
        </p:txBody>
      </p:sp>
      <p:graphicFrame>
        <p:nvGraphicFramePr>
          <p:cNvPr id="5" name="Content Placeholder 2">
            <a:extLst>
              <a:ext uri="{FF2B5EF4-FFF2-40B4-BE49-F238E27FC236}">
                <a16:creationId xmlns:a16="http://schemas.microsoft.com/office/drawing/2014/main" id="{A834F0AF-F6FD-A2F4-D949-33250E40FA87}"/>
              </a:ext>
            </a:extLst>
          </p:cNvPr>
          <p:cNvGraphicFramePr>
            <a:graphicFrameLocks noGrp="1"/>
          </p:cNvGraphicFramePr>
          <p:nvPr>
            <p:ph idx="1"/>
            <p:extLst>
              <p:ext uri="{D42A27DB-BD31-4B8C-83A1-F6EECF244321}">
                <p14:modId xmlns:p14="http://schemas.microsoft.com/office/powerpoint/2010/main" val="469035485"/>
              </p:ext>
            </p:extLst>
          </p:nvPr>
        </p:nvGraphicFramePr>
        <p:xfrm>
          <a:off x="609600" y="2888978"/>
          <a:ext cx="10972800" cy="32530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Causes of organizational failure: A literature review - ScienceDirect">
            <a:extLst>
              <a:ext uri="{FF2B5EF4-FFF2-40B4-BE49-F238E27FC236}">
                <a16:creationId xmlns:a16="http://schemas.microsoft.com/office/drawing/2014/main" id="{F194C675-0073-D7C7-2994-E0299EDE62F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53871" y="4823791"/>
            <a:ext cx="3592149" cy="13182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062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A81E69-9CA8-CF69-37D1-6A39FCD350BB}"/>
              </a:ext>
            </a:extLst>
          </p:cNvPr>
          <p:cNvSpPr>
            <a:spLocks noGrp="1"/>
          </p:cNvSpPr>
          <p:nvPr>
            <p:ph type="title"/>
          </p:nvPr>
        </p:nvSpPr>
        <p:spPr>
          <a:xfrm>
            <a:off x="609600" y="557784"/>
            <a:ext cx="10972800" cy="1325563"/>
          </a:xfrm>
        </p:spPr>
        <p:txBody>
          <a:bodyPr>
            <a:normAutofit/>
          </a:bodyPr>
          <a:lstStyle/>
          <a:p>
            <a:r>
              <a:rPr lang="en-IN" b="1" dirty="0"/>
              <a:t>HR THEORY (HERZBERG)</a:t>
            </a:r>
            <a:endParaRPr lang="en-IN" dirty="0"/>
          </a:p>
        </p:txBody>
      </p:sp>
      <p:graphicFrame>
        <p:nvGraphicFramePr>
          <p:cNvPr id="5" name="Content Placeholder 2">
            <a:extLst>
              <a:ext uri="{FF2B5EF4-FFF2-40B4-BE49-F238E27FC236}">
                <a16:creationId xmlns:a16="http://schemas.microsoft.com/office/drawing/2014/main" id="{88C885B2-8FD9-94C9-12E6-3DDC2CEE325C}"/>
              </a:ext>
            </a:extLst>
          </p:cNvPr>
          <p:cNvGraphicFramePr>
            <a:graphicFrameLocks noGrp="1"/>
          </p:cNvGraphicFramePr>
          <p:nvPr>
            <p:ph idx="1"/>
            <p:extLst>
              <p:ext uri="{D42A27DB-BD31-4B8C-83A1-F6EECF244321}">
                <p14:modId xmlns:p14="http://schemas.microsoft.com/office/powerpoint/2010/main" val="1713841347"/>
              </p:ext>
            </p:extLst>
          </p:nvPr>
        </p:nvGraphicFramePr>
        <p:xfrm>
          <a:off x="609601" y="2106613"/>
          <a:ext cx="7898296" cy="403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13EE563D-69F7-AB89-47EC-E4DFDAE63C21}"/>
              </a:ext>
            </a:extLst>
          </p:cNvPr>
          <p:cNvPicPr>
            <a:picLocks noChangeAspect="1"/>
          </p:cNvPicPr>
          <p:nvPr/>
        </p:nvPicPr>
        <p:blipFill>
          <a:blip r:embed="rId8"/>
          <a:stretch>
            <a:fillRect/>
          </a:stretch>
        </p:blipFill>
        <p:spPr>
          <a:xfrm>
            <a:off x="8731260" y="3084767"/>
            <a:ext cx="3235603" cy="2163094"/>
          </a:xfrm>
          <a:prstGeom prst="rect">
            <a:avLst/>
          </a:prstGeom>
        </p:spPr>
      </p:pic>
    </p:spTree>
    <p:extLst>
      <p:ext uri="{BB962C8B-B14F-4D97-AF65-F5344CB8AC3E}">
        <p14:creationId xmlns:p14="http://schemas.microsoft.com/office/powerpoint/2010/main" val="4854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0DCE34-3970-CE2F-D67F-26055E07C462}"/>
              </a:ext>
            </a:extLst>
          </p:cNvPr>
          <p:cNvSpPr>
            <a:spLocks noGrp="1"/>
          </p:cNvSpPr>
          <p:nvPr>
            <p:ph type="title"/>
          </p:nvPr>
        </p:nvSpPr>
        <p:spPr>
          <a:xfrm>
            <a:off x="609599" y="557784"/>
            <a:ext cx="11198087" cy="1325563"/>
          </a:xfrm>
        </p:spPr>
        <p:txBody>
          <a:bodyPr>
            <a:normAutofit/>
          </a:bodyPr>
          <a:lstStyle/>
          <a:p>
            <a:pPr algn="ctr">
              <a:lnSpc>
                <a:spcPct val="90000"/>
              </a:lnSpc>
            </a:pPr>
            <a:r>
              <a:rPr lang="en-IN" b="1" dirty="0"/>
              <a:t>HR THEORY (PSYCHOLOGICAL CONTRACT)</a:t>
            </a:r>
            <a:endParaRPr lang="en-IN" dirty="0"/>
          </a:p>
        </p:txBody>
      </p:sp>
      <p:graphicFrame>
        <p:nvGraphicFramePr>
          <p:cNvPr id="5" name="Content Placeholder 2">
            <a:extLst>
              <a:ext uri="{FF2B5EF4-FFF2-40B4-BE49-F238E27FC236}">
                <a16:creationId xmlns:a16="http://schemas.microsoft.com/office/drawing/2014/main" id="{CDAC45A5-4296-96C2-88DC-F07EE85E1FEA}"/>
              </a:ext>
            </a:extLst>
          </p:cNvPr>
          <p:cNvGraphicFramePr>
            <a:graphicFrameLocks noGrp="1"/>
          </p:cNvGraphicFramePr>
          <p:nvPr>
            <p:ph idx="1"/>
            <p:extLst>
              <p:ext uri="{D42A27DB-BD31-4B8C-83A1-F6EECF244321}">
                <p14:modId xmlns:p14="http://schemas.microsoft.com/office/powerpoint/2010/main" val="1194701754"/>
              </p:ext>
            </p:extLst>
          </p:nvPr>
        </p:nvGraphicFramePr>
        <p:xfrm>
          <a:off x="609600" y="2106613"/>
          <a:ext cx="6877878" cy="4638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83B90D19-163D-8281-5AFF-B9A3A45B05A9}"/>
              </a:ext>
            </a:extLst>
          </p:cNvPr>
          <p:cNvPicPr>
            <a:picLocks noChangeAspect="1"/>
          </p:cNvPicPr>
          <p:nvPr/>
        </p:nvPicPr>
        <p:blipFill>
          <a:blip r:embed="rId8"/>
          <a:stretch>
            <a:fillRect/>
          </a:stretch>
        </p:blipFill>
        <p:spPr>
          <a:xfrm>
            <a:off x="7930813" y="3169349"/>
            <a:ext cx="4079401" cy="25335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1480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F0D3B4-5BED-4978-AB25-F8EB6E73BBFB}"/>
              </a:ext>
            </a:extLst>
          </p:cNvPr>
          <p:cNvSpPr>
            <a:spLocks noGrp="1"/>
          </p:cNvSpPr>
          <p:nvPr>
            <p:ph type="title"/>
          </p:nvPr>
        </p:nvSpPr>
        <p:spPr>
          <a:xfrm>
            <a:off x="562271" y="810563"/>
            <a:ext cx="3705572" cy="5409262"/>
          </a:xfrm>
        </p:spPr>
        <p:txBody>
          <a:bodyPr anchor="t">
            <a:normAutofit/>
          </a:bodyPr>
          <a:lstStyle/>
          <a:p>
            <a:r>
              <a:rPr lang="en-IN" sz="2400" b="1"/>
              <a:t>RECOMMENDATIONS</a:t>
            </a:r>
            <a:endParaRPr lang="en-IN" sz="2400"/>
          </a:p>
        </p:txBody>
      </p:sp>
      <p:graphicFrame>
        <p:nvGraphicFramePr>
          <p:cNvPr id="5" name="Content Placeholder 2">
            <a:extLst>
              <a:ext uri="{FF2B5EF4-FFF2-40B4-BE49-F238E27FC236}">
                <a16:creationId xmlns:a16="http://schemas.microsoft.com/office/drawing/2014/main" id="{113874B7-8E4C-F989-1CFC-2F367F6601B4}"/>
              </a:ext>
            </a:extLst>
          </p:cNvPr>
          <p:cNvGraphicFramePr>
            <a:graphicFrameLocks noGrp="1"/>
          </p:cNvGraphicFramePr>
          <p:nvPr>
            <p:ph idx="1"/>
            <p:extLst>
              <p:ext uri="{D42A27DB-BD31-4B8C-83A1-F6EECF244321}">
                <p14:modId xmlns:p14="http://schemas.microsoft.com/office/powerpoint/2010/main" val="522638163"/>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everaging the Power of Human Resource Management Practices for Workforce  Empowerment in SMEs on the Shop Floor: A Study on Exploring and Resolving  Issues in Operations Management">
            <a:extLst>
              <a:ext uri="{FF2B5EF4-FFF2-40B4-BE49-F238E27FC236}">
                <a16:creationId xmlns:a16="http://schemas.microsoft.com/office/drawing/2014/main" id="{9B65BA7C-9AF0-F177-C372-5B7D0655494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210" y="1689238"/>
            <a:ext cx="5238750" cy="4248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671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252AE7-6C39-4BBD-32A9-6AF6818F99BD}"/>
              </a:ext>
            </a:extLst>
          </p:cNvPr>
          <p:cNvSpPr>
            <a:spLocks noGrp="1"/>
          </p:cNvSpPr>
          <p:nvPr>
            <p:ph type="title"/>
          </p:nvPr>
        </p:nvSpPr>
        <p:spPr>
          <a:xfrm>
            <a:off x="1194452" y="519015"/>
            <a:ext cx="3705572" cy="5409262"/>
          </a:xfrm>
        </p:spPr>
        <p:txBody>
          <a:bodyPr anchor="t">
            <a:normAutofit/>
          </a:bodyPr>
          <a:lstStyle/>
          <a:p>
            <a:br>
              <a:rPr lang="en-IN" sz="2800" b="1" dirty="0"/>
            </a:br>
            <a:br>
              <a:rPr lang="en-IN" sz="2800" b="1" dirty="0"/>
            </a:br>
            <a:r>
              <a:rPr lang="en-IN" sz="2800" b="1" dirty="0"/>
              <a:t>IMPLEMENTATION</a:t>
            </a:r>
            <a:endParaRPr lang="en-IN" sz="2800" dirty="0"/>
          </a:p>
        </p:txBody>
      </p:sp>
      <p:graphicFrame>
        <p:nvGraphicFramePr>
          <p:cNvPr id="5" name="Content Placeholder 2">
            <a:extLst>
              <a:ext uri="{FF2B5EF4-FFF2-40B4-BE49-F238E27FC236}">
                <a16:creationId xmlns:a16="http://schemas.microsoft.com/office/drawing/2014/main" id="{5D7E7262-7357-4E8A-CFEA-BD3D389AD100}"/>
              </a:ext>
            </a:extLst>
          </p:cNvPr>
          <p:cNvGraphicFramePr>
            <a:graphicFrameLocks noGrp="1"/>
          </p:cNvGraphicFramePr>
          <p:nvPr>
            <p:ph idx="1"/>
            <p:extLst>
              <p:ext uri="{D42A27DB-BD31-4B8C-83A1-F6EECF244321}">
                <p14:modId xmlns:p14="http://schemas.microsoft.com/office/powerpoint/2010/main" val="3582785674"/>
              </p:ext>
            </p:extLst>
          </p:nvPr>
        </p:nvGraphicFramePr>
        <p:xfrm>
          <a:off x="6094476" y="14589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Workforce Development: The Role of Leaders in Success - SOCRA Blog">
            <a:extLst>
              <a:ext uri="{FF2B5EF4-FFF2-40B4-BE49-F238E27FC236}">
                <a16:creationId xmlns:a16="http://schemas.microsoft.com/office/drawing/2014/main" id="{32C67FBE-0EDA-3444-3378-F5E23C2349A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324" y="2354495"/>
            <a:ext cx="4405186" cy="34025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353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27323B-559E-9758-1758-A3CC724C92B4}"/>
              </a:ext>
            </a:extLst>
          </p:cNvPr>
          <p:cNvSpPr>
            <a:spLocks noGrp="1"/>
          </p:cNvSpPr>
          <p:nvPr>
            <p:ph type="title"/>
          </p:nvPr>
        </p:nvSpPr>
        <p:spPr>
          <a:xfrm>
            <a:off x="562271" y="810563"/>
            <a:ext cx="3705572" cy="5409262"/>
          </a:xfrm>
        </p:spPr>
        <p:txBody>
          <a:bodyPr anchor="t">
            <a:normAutofit/>
          </a:bodyPr>
          <a:lstStyle/>
          <a:p>
            <a:br>
              <a:rPr lang="en-IN" sz="3700" b="1" dirty="0"/>
            </a:br>
            <a:br>
              <a:rPr lang="en-IN" sz="3700" b="1" dirty="0"/>
            </a:br>
            <a:br>
              <a:rPr lang="en-IN" sz="3700" b="1" dirty="0"/>
            </a:br>
            <a:br>
              <a:rPr lang="en-IN" sz="3700" b="1" dirty="0"/>
            </a:br>
            <a:r>
              <a:rPr lang="en-IN" sz="3700" b="1" dirty="0"/>
              <a:t>CONCLUSION</a:t>
            </a:r>
            <a:endParaRPr lang="en-IN" sz="3700" dirty="0"/>
          </a:p>
        </p:txBody>
      </p:sp>
      <p:graphicFrame>
        <p:nvGraphicFramePr>
          <p:cNvPr id="5" name="Content Placeholder 2">
            <a:extLst>
              <a:ext uri="{FF2B5EF4-FFF2-40B4-BE49-F238E27FC236}">
                <a16:creationId xmlns:a16="http://schemas.microsoft.com/office/drawing/2014/main" id="{F94E0963-BD8B-7F3A-C956-FD10BE5F32EF}"/>
              </a:ext>
            </a:extLst>
          </p:cNvPr>
          <p:cNvGraphicFramePr>
            <a:graphicFrameLocks noGrp="1"/>
          </p:cNvGraphicFramePr>
          <p:nvPr>
            <p:ph idx="1"/>
            <p:extLst>
              <p:ext uri="{D42A27DB-BD31-4B8C-83A1-F6EECF244321}">
                <p14:modId xmlns:p14="http://schemas.microsoft.com/office/powerpoint/2010/main" val="3366422353"/>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8348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DA2DC-DF8B-1463-E0B3-5BC91365B950}"/>
              </a:ext>
            </a:extLst>
          </p:cNvPr>
          <p:cNvSpPr>
            <a:spLocks noGrp="1"/>
          </p:cNvSpPr>
          <p:nvPr>
            <p:ph type="title"/>
          </p:nvPr>
        </p:nvSpPr>
        <p:spPr/>
        <p:txBody>
          <a:bodyPr/>
          <a:lstStyle/>
          <a:p>
            <a:r>
              <a:rPr lang="en-IN" b="1" dirty="0"/>
              <a:t>References</a:t>
            </a:r>
            <a:endParaRPr lang="en-IN" dirty="0"/>
          </a:p>
        </p:txBody>
      </p:sp>
      <p:sp>
        <p:nvSpPr>
          <p:cNvPr id="3" name="Content Placeholder 2">
            <a:extLst>
              <a:ext uri="{FF2B5EF4-FFF2-40B4-BE49-F238E27FC236}">
                <a16:creationId xmlns:a16="http://schemas.microsoft.com/office/drawing/2014/main" id="{72AFE981-3299-3EE6-3068-7B0B3F6FF5C3}"/>
              </a:ext>
            </a:extLst>
          </p:cNvPr>
          <p:cNvSpPr>
            <a:spLocks noGrp="1"/>
          </p:cNvSpPr>
          <p:nvPr>
            <p:ph idx="1"/>
          </p:nvPr>
        </p:nvSpPr>
        <p:spPr/>
        <p:txBody>
          <a:bodyPr>
            <a:normAutofit fontScale="47500" lnSpcReduction="20000"/>
          </a:bodyPr>
          <a:lstStyle/>
          <a:p>
            <a:pPr marL="342900" indent="-342900">
              <a:buFont typeface="Arial" panose="020B0604020202020204" pitchFamily="34" charset="0"/>
              <a:buChar char="•"/>
            </a:pPr>
            <a:r>
              <a:rPr lang="en-US" dirty="0"/>
              <a:t>NHS England (2025) </a:t>
            </a:r>
            <a:r>
              <a:rPr lang="en-US" i="1" dirty="0"/>
              <a:t>NHS Staff Survey 2024: National results briefing</a:t>
            </a:r>
            <a:r>
              <a:rPr lang="en-US" dirty="0"/>
              <a:t>. Available at:</a:t>
            </a:r>
            <a:r>
              <a:rPr lang="en-US" dirty="0">
                <a:hlinkClick r:id="rId3"/>
              </a:rPr>
              <a:t> </a:t>
            </a:r>
            <a:r>
              <a:rPr lang="en-US" u="sng" dirty="0">
                <a:hlinkClick r:id="rId3"/>
              </a:rPr>
              <a:t>https://www.nhsstaffsurveys.com/results/</a:t>
            </a:r>
            <a:r>
              <a:rPr lang="en-US" dirty="0"/>
              <a:t> (Accessed: 5 April 2026).</a:t>
            </a:r>
          </a:p>
          <a:p>
            <a:pPr marL="342900" indent="-342900">
              <a:buFont typeface="Arial" panose="020B0604020202020204" pitchFamily="34" charset="0"/>
              <a:buChar char="•"/>
            </a:pPr>
            <a:r>
              <a:rPr lang="en-US" dirty="0"/>
              <a:t>The King’s Fund (2024) </a:t>
            </a:r>
            <a:r>
              <a:rPr lang="en-US" i="1" dirty="0"/>
              <a:t>What does the NHS staff survey 2024 tell us?</a:t>
            </a:r>
            <a:r>
              <a:rPr lang="en-US" dirty="0"/>
              <a:t> Available at:</a:t>
            </a:r>
            <a:r>
              <a:rPr lang="en-US" dirty="0">
                <a:hlinkClick r:id="rId4"/>
              </a:rPr>
              <a:t> </a:t>
            </a:r>
            <a:r>
              <a:rPr lang="en-US" u="sng" dirty="0">
                <a:hlinkClick r:id="rId4"/>
              </a:rPr>
              <a:t>https://www.kingsfund.org.uk/insight-and-analysis/blogs/nhs-staff-survey-2024-tell-us</a:t>
            </a:r>
            <a:r>
              <a:rPr lang="en-US" dirty="0"/>
              <a:t> (Accessed: 5 April 2026).</a:t>
            </a:r>
          </a:p>
          <a:p>
            <a:pPr marL="342900" indent="-342900">
              <a:buFont typeface="Arial" panose="020B0604020202020204" pitchFamily="34" charset="0"/>
              <a:buChar char="•"/>
            </a:pPr>
            <a:r>
              <a:rPr lang="en-US" dirty="0"/>
              <a:t>Care Quality Commission (2023) </a:t>
            </a:r>
            <a:r>
              <a:rPr lang="en-US" i="1" dirty="0"/>
              <a:t>The state of health care and adult social care in England 2022/23</a:t>
            </a:r>
            <a:r>
              <a:rPr lang="en-US" dirty="0"/>
              <a:t>. Available at:</a:t>
            </a:r>
            <a:r>
              <a:rPr lang="en-US" dirty="0">
                <a:hlinkClick r:id="rId5"/>
              </a:rPr>
              <a:t> </a:t>
            </a:r>
            <a:r>
              <a:rPr lang="en-US" u="sng" dirty="0">
                <a:hlinkClick r:id="rId5"/>
              </a:rPr>
              <a:t>https://www.cqc.org.uk/publications/major-report/state-care</a:t>
            </a:r>
            <a:r>
              <a:rPr lang="en-US" dirty="0"/>
              <a:t> (Accessed: 5 April 2026).</a:t>
            </a:r>
          </a:p>
          <a:p>
            <a:pPr marL="342900" indent="-342900">
              <a:buFont typeface="Arial" panose="020B0604020202020204" pitchFamily="34" charset="0"/>
              <a:buChar char="•"/>
            </a:pPr>
            <a:r>
              <a:rPr lang="en-US" dirty="0"/>
              <a:t>NHS Providers (2025) </a:t>
            </a:r>
            <a:r>
              <a:rPr lang="en-US" i="1" dirty="0"/>
              <a:t>NHS Staff Survey 2024 results</a:t>
            </a:r>
            <a:r>
              <a:rPr lang="en-US" dirty="0"/>
              <a:t>. Available at:</a:t>
            </a:r>
            <a:r>
              <a:rPr lang="en-US" dirty="0">
                <a:hlinkClick r:id="rId6"/>
              </a:rPr>
              <a:t> </a:t>
            </a:r>
            <a:r>
              <a:rPr lang="en-US" u="sng" dirty="0">
                <a:hlinkClick r:id="rId6"/>
              </a:rPr>
              <a:t>https://nhsproviders.org/resources/nhs-staff-survey-results-2024</a:t>
            </a:r>
            <a:r>
              <a:rPr lang="en-US" dirty="0"/>
              <a:t> (Accessed: 5 April 2026).</a:t>
            </a:r>
          </a:p>
          <a:p>
            <a:pPr marL="342900" indent="-342900">
              <a:buFont typeface="Arial" panose="020B0604020202020204" pitchFamily="34" charset="0"/>
              <a:buChar char="•"/>
            </a:pPr>
            <a:r>
              <a:rPr lang="en-US" dirty="0"/>
              <a:t>Williams, P., Gage, H., Jones, B., Aspden, C., Smylie, J., Bird, T., Touray, M.M., Brady, P., Campbell, J., Chilvers, R. and Marchand, C., 2025. Team climate, job satisfaction, burnout and practice performance: results of a national survey of staff in general practices in England. </a:t>
            </a:r>
            <a:r>
              <a:rPr lang="en-US" i="1" dirty="0"/>
              <a:t>BMC primary care</a:t>
            </a:r>
            <a:r>
              <a:rPr lang="en-US" dirty="0"/>
              <a:t>, </a:t>
            </a:r>
            <a:r>
              <a:rPr lang="en-US" i="1" dirty="0"/>
              <a:t>26</a:t>
            </a:r>
            <a:r>
              <a:rPr lang="en-US" dirty="0"/>
              <a:t>(1), p.173.</a:t>
            </a:r>
            <a:r>
              <a:rPr lang="en-US" u="sng" dirty="0">
                <a:hlinkClick r:id="rId7"/>
              </a:rPr>
              <a:t>https://link.springer.com/content/pdf/10.1186/s12875-025-02780-7.pdf</a:t>
            </a:r>
            <a:r>
              <a:rPr lang="en-US" dirty="0"/>
              <a:t> </a:t>
            </a:r>
          </a:p>
          <a:p>
            <a:pPr marL="342900" indent="-342900">
              <a:buFont typeface="Arial" panose="020B0604020202020204" pitchFamily="34" charset="0"/>
              <a:buChar char="•"/>
            </a:pPr>
            <a:r>
              <a:rPr lang="en-US" dirty="0"/>
              <a:t>Ocean, N. and Meyer, C., 2023. Satisfaction and attrition in the UK healthcare sector over the past decade. </a:t>
            </a:r>
            <a:r>
              <a:rPr lang="en-US" i="1" dirty="0" err="1"/>
              <a:t>PLoS</a:t>
            </a:r>
            <a:r>
              <a:rPr lang="en-US" i="1" dirty="0"/>
              <a:t> One</a:t>
            </a:r>
            <a:r>
              <a:rPr lang="en-US" dirty="0"/>
              <a:t>, </a:t>
            </a:r>
            <a:r>
              <a:rPr lang="en-US" i="1" dirty="0"/>
              <a:t>18</a:t>
            </a:r>
            <a:r>
              <a:rPr lang="en-US" dirty="0"/>
              <a:t>(4), p.e0284516.</a:t>
            </a:r>
            <a:r>
              <a:rPr lang="en-US" u="sng" dirty="0">
                <a:hlinkClick r:id="rId8"/>
              </a:rPr>
              <a:t>https://journals.plos.org/</a:t>
            </a:r>
            <a:r>
              <a:rPr lang="en-US" u="sng" dirty="0" err="1">
                <a:hlinkClick r:id="rId8"/>
              </a:rPr>
              <a:t>plosone</a:t>
            </a:r>
            <a:r>
              <a:rPr lang="en-US" u="sng" dirty="0">
                <a:hlinkClick r:id="rId8"/>
              </a:rPr>
              <a:t>/article/</a:t>
            </a:r>
            <a:r>
              <a:rPr lang="en-US" u="sng" dirty="0" err="1">
                <a:hlinkClick r:id="rId8"/>
              </a:rPr>
              <a:t>file?id</a:t>
            </a:r>
            <a:r>
              <a:rPr lang="en-US" u="sng" dirty="0">
                <a:hlinkClick r:id="rId8"/>
              </a:rPr>
              <a:t>=10.1371/journal.pone.0284516&amp;type=printable</a:t>
            </a:r>
            <a:r>
              <a:rPr lang="en-US" dirty="0"/>
              <a:t> </a:t>
            </a:r>
          </a:p>
          <a:p>
            <a:pPr marL="342900" indent="-342900">
              <a:buFont typeface="Arial" panose="020B0604020202020204" pitchFamily="34" charset="0"/>
              <a:buChar char="•"/>
            </a:pPr>
            <a:r>
              <a:rPr lang="en-US" dirty="0" err="1"/>
              <a:t>Zaranko</a:t>
            </a:r>
            <a:r>
              <a:rPr lang="en-US" dirty="0"/>
              <a:t>, B., Sanford, N.J., Kelly, E., Rafferty, A.M., Bird, J., Mercuri, L., Sigsworth, J., Wells, M. and Propper, C., 2023. Nurse staffing and inpatient mortality in the English National Health Service: a retrospective longitudinal study. </a:t>
            </a:r>
            <a:r>
              <a:rPr lang="en-US" i="1" dirty="0"/>
              <a:t>BMJ quality &amp; safety</a:t>
            </a:r>
            <a:r>
              <a:rPr lang="en-US" dirty="0"/>
              <a:t>, </a:t>
            </a:r>
            <a:r>
              <a:rPr lang="en-US" i="1" dirty="0"/>
              <a:t>32</a:t>
            </a:r>
            <a:r>
              <a:rPr lang="en-US" dirty="0"/>
              <a:t>(5), pp.254-263.</a:t>
            </a:r>
            <a:r>
              <a:rPr lang="en-US" u="sng" dirty="0">
                <a:hlinkClick r:id="rId9"/>
              </a:rPr>
              <a:t>https://qualitysafety.bmj.com/content/32/5/254?s=09</a:t>
            </a:r>
            <a:r>
              <a:rPr lang="en-US" dirty="0"/>
              <a:t> </a:t>
            </a:r>
          </a:p>
          <a:p>
            <a:pPr marL="342900" indent="-342900">
              <a:buFont typeface="Arial" panose="020B0604020202020204" pitchFamily="34" charset="0"/>
              <a:buChar char="•"/>
            </a:pPr>
            <a:r>
              <a:rPr lang="en-US" dirty="0"/>
              <a:t>Zhao, Y., Lu, H., Zhu, X. and Xiao, G., 2025. Job satisfaction among hospital nurses: An updated literature review. </a:t>
            </a:r>
            <a:r>
              <a:rPr lang="en-US" i="1" dirty="0"/>
              <a:t>International Journal of Nursing Studies</a:t>
            </a:r>
            <a:r>
              <a:rPr lang="en-US" dirty="0"/>
              <a:t>, </a:t>
            </a:r>
            <a:r>
              <a:rPr lang="en-US" i="1" dirty="0"/>
              <a:t>162</a:t>
            </a:r>
            <a:r>
              <a:rPr lang="en-US" dirty="0"/>
              <a:t>, p.104964.</a:t>
            </a:r>
            <a:r>
              <a:rPr lang="en-US" u="sng" dirty="0">
                <a:hlinkClick r:id="rId10"/>
              </a:rPr>
              <a:t>https://www.sciencedirect.com/science/article/pii/S0020748924002773</a:t>
            </a:r>
            <a:r>
              <a:rPr lang="en-US" dirty="0"/>
              <a:t> </a:t>
            </a:r>
          </a:p>
          <a:p>
            <a:pPr marL="342900" indent="-342900">
              <a:buFont typeface="Arial" panose="020B0604020202020204" pitchFamily="34" charset="0"/>
              <a:buChar char="•"/>
            </a:pPr>
            <a:r>
              <a:rPr lang="en-US" dirty="0"/>
              <a:t>Patel, V., Deodhar, A. and Birru, D., 2025. A Multi-Objective Genetic Algorithm for Healthcare Workforce Scheduling. </a:t>
            </a:r>
            <a:r>
              <a:rPr lang="en-US" i="1" dirty="0" err="1"/>
              <a:t>arXiv</a:t>
            </a:r>
            <a:r>
              <a:rPr lang="en-US" i="1" dirty="0"/>
              <a:t> preprint arXiv:2508.20953</a:t>
            </a:r>
            <a:r>
              <a:rPr lang="en-US" dirty="0"/>
              <a:t>.</a:t>
            </a:r>
            <a:r>
              <a:rPr lang="en-US" u="sng" dirty="0">
                <a:hlinkClick r:id="rId11"/>
              </a:rPr>
              <a:t>https://arxiv.org/pdf/2508.20953</a:t>
            </a:r>
            <a:r>
              <a:rPr lang="en-US" dirty="0"/>
              <a:t>? </a:t>
            </a:r>
          </a:p>
          <a:p>
            <a:pPr marL="342900" indent="-342900">
              <a:buFont typeface="Arial" panose="020B0604020202020204" pitchFamily="34" charset="0"/>
              <a:buChar char="•"/>
            </a:pPr>
            <a:r>
              <a:rPr lang="en-US" dirty="0"/>
              <a:t>van der Meulen Rodgers, Y., Schur, L., Hammond, F.M., Edwards, R., Cohen, J. and Kruse, D., 2025. Disability, job satisfaction, and workplace accommodations: evidence from the healthcare industry. </a:t>
            </a:r>
            <a:r>
              <a:rPr lang="en-US" i="1" dirty="0"/>
              <a:t>Journal of Occupational Rehabilitation</a:t>
            </a:r>
            <a:r>
              <a:rPr lang="en-US" dirty="0"/>
              <a:t>, pp.1-14.</a:t>
            </a:r>
            <a:r>
              <a:rPr lang="en-US" u="sng" dirty="0">
                <a:hlinkClick r:id="rId12"/>
              </a:rPr>
              <a:t>https://link.springer.com/content/pdf/10.1007/s10926-025-10316-0.pdf</a:t>
            </a:r>
            <a:r>
              <a:rPr lang="en-US" dirty="0"/>
              <a:t> </a:t>
            </a:r>
            <a:endParaRPr lang="en-IN" dirty="0"/>
          </a:p>
        </p:txBody>
      </p:sp>
    </p:spTree>
    <p:extLst>
      <p:ext uri="{BB962C8B-B14F-4D97-AF65-F5344CB8AC3E}">
        <p14:creationId xmlns:p14="http://schemas.microsoft.com/office/powerpoint/2010/main" val="941399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5"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C7BC1E0-1C8D-47CB-B48A-D3D0D2EF0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AD1C04B-04EF-43BA-B2AB-6F52AF8B9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6939937" cy="6453893"/>
          </a:xfrm>
          <a:custGeom>
            <a:avLst/>
            <a:gdLst>
              <a:gd name="connsiteX0" fmla="*/ 111814 w 4695433"/>
              <a:gd name="connsiteY0" fmla="*/ 3049004 h 4582435"/>
              <a:gd name="connsiteX1" fmla="*/ 297409 w 4695433"/>
              <a:gd name="connsiteY1" fmla="*/ 3091902 h 4582435"/>
              <a:gd name="connsiteX2" fmla="*/ 416673 w 4695433"/>
              <a:gd name="connsiteY2" fmla="*/ 3537003 h 4582435"/>
              <a:gd name="connsiteX3" fmla="*/ 31751 w 4695433"/>
              <a:gd name="connsiteY3" fmla="*/ 3683368 h 4582435"/>
              <a:gd name="connsiteX4" fmla="*/ 0 w 4695433"/>
              <a:gd name="connsiteY4" fmla="*/ 3669070 h 4582435"/>
              <a:gd name="connsiteX5" fmla="*/ 0 w 4695433"/>
              <a:gd name="connsiteY5" fmla="*/ 3079852 h 4582435"/>
              <a:gd name="connsiteX6" fmla="*/ 35156 w 4695433"/>
              <a:gd name="connsiteY6" fmla="*/ 3063756 h 4582435"/>
              <a:gd name="connsiteX7" fmla="*/ 111814 w 4695433"/>
              <a:gd name="connsiteY7" fmla="*/ 3049004 h 4582435"/>
              <a:gd name="connsiteX8" fmla="*/ 0 w 4695433"/>
              <a:gd name="connsiteY8" fmla="*/ 0 h 4582435"/>
              <a:gd name="connsiteX9" fmla="*/ 4695433 w 4695433"/>
              <a:gd name="connsiteY9" fmla="*/ 0 h 4582435"/>
              <a:gd name="connsiteX10" fmla="*/ 4663044 w 4695433"/>
              <a:gd name="connsiteY10" fmla="*/ 68762 h 4582435"/>
              <a:gd name="connsiteX11" fmla="*/ 4571319 w 4695433"/>
              <a:gd name="connsiteY11" fmla="*/ 201411 h 4582435"/>
              <a:gd name="connsiteX12" fmla="*/ 4099777 w 4695433"/>
              <a:gd name="connsiteY12" fmla="*/ 504347 h 4582435"/>
              <a:gd name="connsiteX13" fmla="*/ 3811860 w 4695433"/>
              <a:gd name="connsiteY13" fmla="*/ 1682068 h 4582435"/>
              <a:gd name="connsiteX14" fmla="*/ 3167043 w 4695433"/>
              <a:gd name="connsiteY14" fmla="*/ 4278500 h 4582435"/>
              <a:gd name="connsiteX15" fmla="*/ 2640955 w 4695433"/>
              <a:gd name="connsiteY15" fmla="*/ 4485587 h 4582435"/>
              <a:gd name="connsiteX16" fmla="*/ 1495663 w 4695433"/>
              <a:gd name="connsiteY16" fmla="*/ 4435228 h 4582435"/>
              <a:gd name="connsiteX17" fmla="*/ 1020813 w 4695433"/>
              <a:gd name="connsiteY17" fmla="*/ 3838149 h 4582435"/>
              <a:gd name="connsiteX18" fmla="*/ 626404 w 4695433"/>
              <a:gd name="connsiteY18" fmla="*/ 3045292 h 4582435"/>
              <a:gd name="connsiteX19" fmla="*/ 147061 w 4695433"/>
              <a:gd name="connsiteY19" fmla="*/ 2765401 h 4582435"/>
              <a:gd name="connsiteX20" fmla="*/ 0 w 4695433"/>
              <a:gd name="connsiteY20" fmla="*/ 2736690 h 458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695433" h="4582435">
                <a:moveTo>
                  <a:pt x="111814" y="3049004"/>
                </a:moveTo>
                <a:cubicBezTo>
                  <a:pt x="174417" y="3044581"/>
                  <a:pt x="238967" y="3058160"/>
                  <a:pt x="297409" y="3091902"/>
                </a:cubicBezTo>
                <a:cubicBezTo>
                  <a:pt x="453255" y="3181878"/>
                  <a:pt x="506651" y="3381158"/>
                  <a:pt x="416673" y="3537003"/>
                </a:cubicBezTo>
                <a:cubicBezTo>
                  <a:pt x="337943" y="3673368"/>
                  <a:pt x="175529" y="3731295"/>
                  <a:pt x="31751" y="3683368"/>
                </a:cubicBezTo>
                <a:lnTo>
                  <a:pt x="0" y="3669070"/>
                </a:lnTo>
                <a:lnTo>
                  <a:pt x="0" y="3079852"/>
                </a:lnTo>
                <a:lnTo>
                  <a:pt x="35156" y="3063756"/>
                </a:lnTo>
                <a:cubicBezTo>
                  <a:pt x="59982" y="3055817"/>
                  <a:pt x="85729" y="3050848"/>
                  <a:pt x="111814" y="3049004"/>
                </a:cubicBezTo>
                <a:close/>
                <a:moveTo>
                  <a:pt x="0" y="0"/>
                </a:moveTo>
                <a:lnTo>
                  <a:pt x="4695433" y="0"/>
                </a:lnTo>
                <a:lnTo>
                  <a:pt x="4663044" y="68762"/>
                </a:lnTo>
                <a:cubicBezTo>
                  <a:pt x="4636274" y="118744"/>
                  <a:pt x="4605467" y="163546"/>
                  <a:pt x="4571319" y="201411"/>
                </a:cubicBezTo>
                <a:cubicBezTo>
                  <a:pt x="4449886" y="335755"/>
                  <a:pt x="4268949" y="426743"/>
                  <a:pt x="4099777" y="504347"/>
                </a:cubicBezTo>
                <a:cubicBezTo>
                  <a:pt x="3604896" y="731933"/>
                  <a:pt x="3591784" y="1317548"/>
                  <a:pt x="3811860" y="1682068"/>
                </a:cubicBezTo>
                <a:cubicBezTo>
                  <a:pt x="4454413" y="2741008"/>
                  <a:pt x="4084752" y="3706193"/>
                  <a:pt x="3167043" y="4278500"/>
                </a:cubicBezTo>
                <a:cubicBezTo>
                  <a:pt x="3009772" y="4376529"/>
                  <a:pt x="2817700" y="4417630"/>
                  <a:pt x="2640955" y="4485587"/>
                </a:cubicBezTo>
                <a:cubicBezTo>
                  <a:pt x="2250950" y="4603206"/>
                  <a:pt x="1866703" y="4642930"/>
                  <a:pt x="1495663" y="4435228"/>
                </a:cubicBezTo>
                <a:cubicBezTo>
                  <a:pt x="1259049" y="4302759"/>
                  <a:pt x="1121911" y="4090107"/>
                  <a:pt x="1020813" y="3838149"/>
                </a:cubicBezTo>
                <a:cubicBezTo>
                  <a:pt x="910679" y="3564211"/>
                  <a:pt x="784571" y="3292847"/>
                  <a:pt x="626404" y="3045292"/>
                </a:cubicBezTo>
                <a:cubicBezTo>
                  <a:pt x="516355" y="2873268"/>
                  <a:pt x="336073" y="2807363"/>
                  <a:pt x="147061" y="2765401"/>
                </a:cubicBezTo>
                <a:lnTo>
                  <a:pt x="0" y="273669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564912-FE65-7D4E-4A1F-4A600741315E}"/>
              </a:ext>
            </a:extLst>
          </p:cNvPr>
          <p:cNvSpPr>
            <a:spLocks noGrp="1"/>
          </p:cNvSpPr>
          <p:nvPr>
            <p:ph type="title"/>
          </p:nvPr>
        </p:nvSpPr>
        <p:spPr>
          <a:xfrm>
            <a:off x="609600" y="663960"/>
            <a:ext cx="4298417" cy="2539390"/>
          </a:xfrm>
        </p:spPr>
        <p:txBody>
          <a:bodyPr vert="horz" lIns="91440" tIns="45720" rIns="91440" bIns="45720" rtlCol="0" anchor="b">
            <a:normAutofit/>
          </a:bodyPr>
          <a:lstStyle/>
          <a:p>
            <a:r>
              <a:rPr lang="en-US" b="1"/>
              <a:t>Task Allocation</a:t>
            </a:r>
            <a:endParaRPr lang="en-US"/>
          </a:p>
        </p:txBody>
      </p:sp>
      <p:graphicFrame>
        <p:nvGraphicFramePr>
          <p:cNvPr id="7" name="Table 6">
            <a:extLst>
              <a:ext uri="{FF2B5EF4-FFF2-40B4-BE49-F238E27FC236}">
                <a16:creationId xmlns:a16="http://schemas.microsoft.com/office/drawing/2014/main" id="{09026B2E-4C2A-58FA-A85E-99D92F92EDF4}"/>
              </a:ext>
            </a:extLst>
          </p:cNvPr>
          <p:cNvGraphicFramePr>
            <a:graphicFrameLocks noGrp="1"/>
          </p:cNvGraphicFramePr>
          <p:nvPr>
            <p:extLst>
              <p:ext uri="{D42A27DB-BD31-4B8C-83A1-F6EECF244321}">
                <p14:modId xmlns:p14="http://schemas.microsoft.com/office/powerpoint/2010/main" val="93046504"/>
              </p:ext>
            </p:extLst>
          </p:nvPr>
        </p:nvGraphicFramePr>
        <p:xfrm>
          <a:off x="5234609" y="1116101"/>
          <a:ext cx="6347793" cy="4520531"/>
        </p:xfrm>
        <a:graphic>
          <a:graphicData uri="http://schemas.openxmlformats.org/drawingml/2006/table">
            <a:tbl>
              <a:tblPr firstRow="1" bandRow="1">
                <a:solidFill>
                  <a:srgbClr val="F2F2F2">
                    <a:alpha val="30196"/>
                  </a:srgbClr>
                </a:solidFill>
              </a:tblPr>
              <a:tblGrid>
                <a:gridCol w="1368119">
                  <a:extLst>
                    <a:ext uri="{9D8B030D-6E8A-4147-A177-3AD203B41FA5}">
                      <a16:colId xmlns:a16="http://schemas.microsoft.com/office/drawing/2014/main" val="1263692429"/>
                    </a:ext>
                  </a:extLst>
                </a:gridCol>
                <a:gridCol w="1557527">
                  <a:extLst>
                    <a:ext uri="{9D8B030D-6E8A-4147-A177-3AD203B41FA5}">
                      <a16:colId xmlns:a16="http://schemas.microsoft.com/office/drawing/2014/main" val="1976402378"/>
                    </a:ext>
                  </a:extLst>
                </a:gridCol>
                <a:gridCol w="3422147">
                  <a:extLst>
                    <a:ext uri="{9D8B030D-6E8A-4147-A177-3AD203B41FA5}">
                      <a16:colId xmlns:a16="http://schemas.microsoft.com/office/drawing/2014/main" val="2439053638"/>
                    </a:ext>
                  </a:extLst>
                </a:gridCol>
              </a:tblGrid>
              <a:tr h="677760">
                <a:tc>
                  <a:txBody>
                    <a:bodyPr/>
                    <a:lstStyle/>
                    <a:p>
                      <a:pPr algn="ctr" rtl="0" fontAlgn="t">
                        <a:spcBef>
                          <a:spcPts val="1000"/>
                        </a:spcBef>
                        <a:spcAft>
                          <a:spcPts val="1000"/>
                        </a:spcAft>
                        <a:buNone/>
                      </a:pPr>
                      <a:r>
                        <a:rPr lang="en-IN" sz="1500" b="1" i="0" u="none" strike="noStrike" cap="none" spc="0">
                          <a:solidFill>
                            <a:schemeClr val="bg1"/>
                          </a:solidFill>
                          <a:effectLst/>
                          <a:latin typeface="Times New Roman" panose="02020603050405020304" pitchFamily="18" charset="0"/>
                        </a:rPr>
                        <a:t>Member</a:t>
                      </a:r>
                      <a:endParaRPr lang="en-IN" sz="1500" b="1" cap="none" spc="0">
                        <a:solidFill>
                          <a:schemeClr val="bg1"/>
                        </a:solidFill>
                        <a:effectLst/>
                      </a:endParaRPr>
                    </a:p>
                  </a:txBody>
                  <a:tcPr marL="124682" marR="66604" marT="95909" marB="95909"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ctr" rtl="0" fontAlgn="t">
                        <a:spcBef>
                          <a:spcPts val="1000"/>
                        </a:spcBef>
                        <a:spcAft>
                          <a:spcPts val="1000"/>
                        </a:spcAft>
                        <a:buNone/>
                      </a:pPr>
                      <a:r>
                        <a:rPr lang="en-IN" sz="1500" b="1" i="0" u="none" strike="noStrike" cap="none" spc="0">
                          <a:solidFill>
                            <a:schemeClr val="bg1"/>
                          </a:solidFill>
                          <a:effectLst/>
                          <a:latin typeface="Times New Roman" panose="02020603050405020304" pitchFamily="18" charset="0"/>
                        </a:rPr>
                        <a:t>Slides Covered</a:t>
                      </a:r>
                      <a:endParaRPr lang="en-IN" sz="1500" b="1" cap="none" spc="0">
                        <a:solidFill>
                          <a:schemeClr val="bg1"/>
                        </a:solidFill>
                        <a:effectLst/>
                      </a:endParaRPr>
                    </a:p>
                  </a:txBody>
                  <a:tcPr marL="124682" marR="66604" marT="95909" marB="95909" anchor="ctr">
                    <a:lnL w="12700" cmpd="sng">
                      <a:noFill/>
                    </a:lnL>
                    <a:lnR w="12700" cmpd="sng">
                      <a:noFill/>
                    </a:lnR>
                    <a:lnT w="19050" cap="flat" cmpd="sng" algn="ctr">
                      <a:noFill/>
                      <a:prstDash val="solid"/>
                    </a:lnT>
                    <a:lnB w="38100" cmpd="sng">
                      <a:noFill/>
                    </a:lnB>
                    <a:solidFill>
                      <a:schemeClr val="accent1"/>
                    </a:solidFill>
                  </a:tcPr>
                </a:tc>
                <a:tc>
                  <a:txBody>
                    <a:bodyPr/>
                    <a:lstStyle/>
                    <a:p>
                      <a:pPr algn="ctr" rtl="0" fontAlgn="t">
                        <a:spcBef>
                          <a:spcPts val="1000"/>
                        </a:spcBef>
                        <a:spcAft>
                          <a:spcPts val="1000"/>
                        </a:spcAft>
                        <a:buNone/>
                      </a:pPr>
                      <a:r>
                        <a:rPr lang="en-IN" sz="1500" b="1" i="0" u="none" strike="noStrike" cap="none" spc="0" dirty="0">
                          <a:solidFill>
                            <a:schemeClr val="bg1"/>
                          </a:solidFill>
                          <a:effectLst/>
                          <a:latin typeface="Times New Roman" panose="02020603050405020304" pitchFamily="18" charset="0"/>
                        </a:rPr>
                        <a:t>Responsibility</a:t>
                      </a:r>
                      <a:endParaRPr lang="en-IN" sz="1500" b="1" cap="none" spc="0" dirty="0">
                        <a:solidFill>
                          <a:schemeClr val="bg1"/>
                        </a:solidFill>
                        <a:effectLst/>
                      </a:endParaRPr>
                    </a:p>
                  </a:txBody>
                  <a:tcPr marL="124682" marR="66604" marT="95909" marB="95909"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764869064"/>
                  </a:ext>
                </a:extLst>
              </a:tr>
              <a:tr h="677760">
                <a:tc>
                  <a:txBody>
                    <a:bodyPr/>
                    <a:lstStyle/>
                    <a:p>
                      <a:pPr algn="just" rtl="0" fontAlgn="t">
                        <a:spcBef>
                          <a:spcPts val="1000"/>
                        </a:spcBef>
                        <a:spcAft>
                          <a:spcPts val="1000"/>
                        </a:spcAft>
                        <a:buNone/>
                      </a:pPr>
                      <a:r>
                        <a:rPr lang="en-IN" sz="1500" b="1" i="0" u="none" strike="noStrike" cap="none" spc="0">
                          <a:solidFill>
                            <a:schemeClr val="tx1"/>
                          </a:solidFill>
                          <a:effectLst/>
                          <a:latin typeface="Times New Roman" panose="02020603050405020304" pitchFamily="18" charset="0"/>
                        </a:rPr>
                        <a:t>Member 1</a:t>
                      </a:r>
                      <a:endParaRPr lang="en-IN" sz="1500" b="1" cap="none" spc="0">
                        <a:solidFill>
                          <a:schemeClr val="tx1"/>
                        </a:solidFill>
                        <a:effectLst/>
                      </a:endParaRPr>
                    </a:p>
                  </a:txBody>
                  <a:tcPr marL="124682" marR="66604" marT="95909" marB="95909">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Slides 3–5</a:t>
                      </a:r>
                      <a:endParaRPr lang="en-IN"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Introduction, Job Satisfaction &amp; Importance</a:t>
                      </a:r>
                      <a:endParaRPr lang="en-IN"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656196463"/>
                  </a:ext>
                </a:extLst>
              </a:tr>
              <a:tr h="677760">
                <a:tc>
                  <a:txBody>
                    <a:bodyPr/>
                    <a:lstStyle/>
                    <a:p>
                      <a:pPr algn="just" rtl="0" fontAlgn="t">
                        <a:spcBef>
                          <a:spcPts val="1000"/>
                        </a:spcBef>
                        <a:spcAft>
                          <a:spcPts val="1000"/>
                        </a:spcAft>
                        <a:buNone/>
                      </a:pPr>
                      <a:r>
                        <a:rPr lang="en-IN" sz="1500" b="1" i="0" u="none" strike="noStrike" cap="none" spc="0">
                          <a:solidFill>
                            <a:schemeClr val="tx1"/>
                          </a:solidFill>
                          <a:effectLst/>
                          <a:latin typeface="Times New Roman" panose="02020603050405020304" pitchFamily="18" charset="0"/>
                        </a:rPr>
                        <a:t>Member 2</a:t>
                      </a:r>
                      <a:endParaRPr lang="en-IN" sz="1500" b="1" cap="none" spc="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Slides 6–8</a:t>
                      </a:r>
                      <a:endParaRPr lang="en-IN" sz="1500" cap="none" spc="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Challenges, Evidence, and Impact</a:t>
                      </a:r>
                      <a:endParaRPr lang="en-IN" sz="1500" cap="none" spc="0">
                        <a:solidFill>
                          <a:schemeClr val="tx1"/>
                        </a:solidFill>
                        <a:effectLst/>
                      </a:endParaRPr>
                    </a:p>
                  </a:txBody>
                  <a:tcPr marL="124682" marR="66604" marT="95909" marB="95909">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46346736"/>
                  </a:ext>
                </a:extLst>
              </a:tr>
              <a:tr h="453971">
                <a:tc>
                  <a:txBody>
                    <a:bodyPr/>
                    <a:lstStyle/>
                    <a:p>
                      <a:pPr algn="just" rtl="0" fontAlgn="t">
                        <a:spcBef>
                          <a:spcPts val="1000"/>
                        </a:spcBef>
                        <a:spcAft>
                          <a:spcPts val="1000"/>
                        </a:spcAft>
                        <a:buNone/>
                      </a:pPr>
                      <a:r>
                        <a:rPr lang="en-IN" sz="1500" b="1" i="0" u="none" strike="noStrike" cap="none" spc="0">
                          <a:solidFill>
                            <a:schemeClr val="tx1"/>
                          </a:solidFill>
                          <a:effectLst/>
                          <a:latin typeface="Times New Roman" panose="02020603050405020304" pitchFamily="18" charset="0"/>
                        </a:rPr>
                        <a:t>Member 3</a:t>
                      </a:r>
                      <a:endParaRPr lang="en-IN" sz="1500" b="1" cap="none" spc="0">
                        <a:solidFill>
                          <a:schemeClr val="tx1"/>
                        </a:solidFill>
                        <a:effectLst/>
                      </a:endParaRPr>
                    </a:p>
                  </a:txBody>
                  <a:tcPr marL="124682" marR="66604" marT="95909" marB="95909">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Slides 9–11</a:t>
                      </a:r>
                      <a:endParaRPr lang="en-IN"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US" sz="1500" b="0" i="0" u="none" strike="noStrike" cap="none" spc="0">
                          <a:solidFill>
                            <a:schemeClr val="tx1"/>
                          </a:solidFill>
                          <a:effectLst/>
                          <a:latin typeface="Times New Roman" panose="02020603050405020304" pitchFamily="18" charset="0"/>
                        </a:rPr>
                        <a:t>Root Causes and HR Theories</a:t>
                      </a:r>
                      <a:endParaRPr lang="en-US"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932875225"/>
                  </a:ext>
                </a:extLst>
              </a:tr>
              <a:tr h="677760">
                <a:tc>
                  <a:txBody>
                    <a:bodyPr/>
                    <a:lstStyle/>
                    <a:p>
                      <a:pPr algn="just" rtl="0" fontAlgn="t">
                        <a:spcBef>
                          <a:spcPts val="1000"/>
                        </a:spcBef>
                        <a:spcAft>
                          <a:spcPts val="1000"/>
                        </a:spcAft>
                        <a:buNone/>
                      </a:pPr>
                      <a:r>
                        <a:rPr lang="en-IN" sz="1500" b="1" i="0" u="none" strike="noStrike" cap="none" spc="0">
                          <a:solidFill>
                            <a:schemeClr val="tx1"/>
                          </a:solidFill>
                          <a:effectLst/>
                          <a:latin typeface="Times New Roman" panose="02020603050405020304" pitchFamily="18" charset="0"/>
                        </a:rPr>
                        <a:t>Member 4</a:t>
                      </a:r>
                      <a:endParaRPr lang="en-IN" sz="1500" b="1" cap="none" spc="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Slides 12–14</a:t>
                      </a:r>
                      <a:endParaRPr lang="en-IN" sz="1500" cap="none" spc="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Recommendations, Implementation, Conclusion</a:t>
                      </a:r>
                      <a:endParaRPr lang="en-IN" sz="1500" cap="none" spc="0">
                        <a:solidFill>
                          <a:schemeClr val="tx1"/>
                        </a:solidFill>
                        <a:effectLst/>
                      </a:endParaRPr>
                    </a:p>
                  </a:txBody>
                  <a:tcPr marL="124682" marR="66604" marT="95909" marB="95909">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7560290"/>
                  </a:ext>
                </a:extLst>
              </a:tr>
              <a:tr h="677760">
                <a:tc>
                  <a:txBody>
                    <a:bodyPr/>
                    <a:lstStyle/>
                    <a:p>
                      <a:pPr algn="just" rtl="0" fontAlgn="t">
                        <a:spcBef>
                          <a:spcPts val="1000"/>
                        </a:spcBef>
                        <a:spcAft>
                          <a:spcPts val="1000"/>
                        </a:spcAft>
                        <a:buNone/>
                      </a:pPr>
                      <a:r>
                        <a:rPr lang="en-IN" sz="1500" b="1" i="0" u="none" strike="noStrike" cap="none" spc="0">
                          <a:solidFill>
                            <a:schemeClr val="tx1"/>
                          </a:solidFill>
                          <a:effectLst/>
                          <a:latin typeface="Times New Roman" panose="02020603050405020304" pitchFamily="18" charset="0"/>
                        </a:rPr>
                        <a:t>All Members</a:t>
                      </a:r>
                      <a:endParaRPr lang="en-IN" sz="1500" b="1" cap="none" spc="0">
                        <a:solidFill>
                          <a:schemeClr val="tx1"/>
                        </a:solidFill>
                        <a:effectLst/>
                      </a:endParaRPr>
                    </a:p>
                  </a:txBody>
                  <a:tcPr marL="124682" marR="66604" marT="95909" marB="95909">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IN" sz="1500" b="0" i="0" u="none" strike="noStrike" cap="none" spc="0">
                          <a:solidFill>
                            <a:schemeClr val="tx1"/>
                          </a:solidFill>
                          <a:effectLst/>
                          <a:latin typeface="Times New Roman" panose="02020603050405020304" pitchFamily="18" charset="0"/>
                        </a:rPr>
                        <a:t>Slides 1, 2, 15</a:t>
                      </a:r>
                      <a:endParaRPr lang="en-IN"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gn="just" rtl="0" fontAlgn="t">
                        <a:spcBef>
                          <a:spcPts val="1000"/>
                        </a:spcBef>
                        <a:spcAft>
                          <a:spcPts val="1000"/>
                        </a:spcAft>
                        <a:buNone/>
                      </a:pPr>
                      <a:r>
                        <a:rPr lang="en-US" sz="1500" b="0" i="0" u="none" strike="noStrike" cap="none" spc="0">
                          <a:solidFill>
                            <a:schemeClr val="tx1"/>
                          </a:solidFill>
                          <a:effectLst/>
                          <a:latin typeface="Times New Roman" panose="02020603050405020304" pitchFamily="18" charset="0"/>
                        </a:rPr>
                        <a:t>Title, Table of Contents, References</a:t>
                      </a:r>
                      <a:endParaRPr lang="en-US" sz="1500" cap="none" spc="0">
                        <a:solidFill>
                          <a:schemeClr val="tx1"/>
                        </a:solidFill>
                        <a:effectLst/>
                      </a:endParaRPr>
                    </a:p>
                  </a:txBody>
                  <a:tcPr marL="124682" marR="66604" marT="95909" marB="95909">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683273632"/>
                  </a:ext>
                </a:extLst>
              </a:tr>
              <a:tr h="677760">
                <a:tc>
                  <a:txBody>
                    <a:bodyPr/>
                    <a:lstStyle/>
                    <a:p>
                      <a:pPr algn="just" rtl="0" fontAlgn="t">
                        <a:spcBef>
                          <a:spcPts val="1000"/>
                        </a:spcBef>
                        <a:spcAft>
                          <a:spcPts val="1000"/>
                        </a:spcAft>
                        <a:buNone/>
                      </a:pPr>
                      <a:r>
                        <a:rPr lang="en-IN" sz="1500" b="1" i="0" u="none" strike="noStrike" cap="none" spc="0" dirty="0">
                          <a:solidFill>
                            <a:schemeClr val="tx1"/>
                          </a:solidFill>
                          <a:effectLst/>
                          <a:latin typeface="Times New Roman" panose="02020603050405020304" pitchFamily="18" charset="0"/>
                        </a:rPr>
                        <a:t>All Members</a:t>
                      </a:r>
                      <a:endParaRPr lang="en-IN" sz="1500" b="1" cap="none" spc="0" dirty="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IN" sz="1500" b="0" i="0" u="none" strike="noStrike" cap="none" spc="0" dirty="0">
                          <a:solidFill>
                            <a:schemeClr val="tx1"/>
                          </a:solidFill>
                          <a:effectLst/>
                          <a:latin typeface="Times New Roman" panose="02020603050405020304" pitchFamily="18" charset="0"/>
                        </a:rPr>
                        <a:t>Entire Presentation</a:t>
                      </a:r>
                      <a:endParaRPr lang="en-IN" sz="1500" cap="none" spc="0" dirty="0">
                        <a:solidFill>
                          <a:schemeClr val="tx1"/>
                        </a:solidFill>
                        <a:effectLst/>
                      </a:endParaRPr>
                    </a:p>
                  </a:txBody>
                  <a:tcPr marL="124682" marR="66604" marT="95909" marB="9590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gn="just" rtl="0" fontAlgn="t">
                        <a:spcBef>
                          <a:spcPts val="1000"/>
                        </a:spcBef>
                        <a:spcAft>
                          <a:spcPts val="1000"/>
                        </a:spcAft>
                        <a:buNone/>
                      </a:pPr>
                      <a:r>
                        <a:rPr lang="en-US" sz="1500" b="0" i="0" u="none" strike="noStrike" cap="none" spc="0" dirty="0">
                          <a:solidFill>
                            <a:schemeClr val="tx1"/>
                          </a:solidFill>
                          <a:effectLst/>
                          <a:latin typeface="Times New Roman" panose="02020603050405020304" pitchFamily="18" charset="0"/>
                        </a:rPr>
                        <a:t>Research, Design, and Equal Contribution</a:t>
                      </a:r>
                      <a:endParaRPr lang="en-US" sz="1500" cap="none" spc="0" dirty="0">
                        <a:solidFill>
                          <a:schemeClr val="tx1"/>
                        </a:solidFill>
                        <a:effectLst/>
                      </a:endParaRPr>
                    </a:p>
                  </a:txBody>
                  <a:tcPr marL="124682" marR="66604" marT="95909" marB="95909">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71665127"/>
                  </a:ext>
                </a:extLst>
              </a:tr>
            </a:tbl>
          </a:graphicData>
        </a:graphic>
      </p:graphicFrame>
    </p:spTree>
    <p:extLst>
      <p:ext uri="{BB962C8B-B14F-4D97-AF65-F5344CB8AC3E}">
        <p14:creationId xmlns:p14="http://schemas.microsoft.com/office/powerpoint/2010/main" val="505924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D0DA90F4-B24A-49DA-9477-972BFC4B1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5ADAF001-055A-4E35-BF24-AF70A5FE2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8FA53C-716F-2E15-0FF1-B15E01DF0AAE}"/>
              </a:ext>
            </a:extLst>
          </p:cNvPr>
          <p:cNvSpPr>
            <a:spLocks noGrp="1"/>
          </p:cNvSpPr>
          <p:nvPr>
            <p:ph type="title"/>
          </p:nvPr>
        </p:nvSpPr>
        <p:spPr>
          <a:xfrm>
            <a:off x="2587214" y="1762125"/>
            <a:ext cx="6798833" cy="1926465"/>
          </a:xfrm>
        </p:spPr>
        <p:txBody>
          <a:bodyPr vert="horz" lIns="91440" tIns="45720" rIns="91440" bIns="45720" rtlCol="0" anchor="b">
            <a:normAutofit/>
          </a:bodyPr>
          <a:lstStyle/>
          <a:p>
            <a:r>
              <a:rPr lang="en-US" sz="5400" b="1"/>
              <a:t>Thank You!</a:t>
            </a:r>
          </a:p>
        </p:txBody>
      </p:sp>
    </p:spTree>
    <p:extLst>
      <p:ext uri="{BB962C8B-B14F-4D97-AF65-F5344CB8AC3E}">
        <p14:creationId xmlns:p14="http://schemas.microsoft.com/office/powerpoint/2010/main" val="661274443"/>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3350</Words>
  <Application>Microsoft Office PowerPoint</Application>
  <PresentationFormat>Widescreen</PresentationFormat>
  <Paragraphs>174</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 Next LT Pro</vt:lpstr>
      <vt:lpstr>Posterama</vt:lpstr>
      <vt:lpstr>Times New Roman</vt:lpstr>
      <vt:lpstr>SplashVTI</vt:lpstr>
      <vt:lpstr>Human Capital Challenges in the NHS</vt:lpstr>
      <vt:lpstr>TABLE OF CONTENTS</vt:lpstr>
      <vt:lpstr>INTRODUCTION TO NHS &amp; CONTEXT</vt:lpstr>
      <vt:lpstr> WHAT IS JOB SATISFACTION</vt:lpstr>
      <vt:lpstr>IMPORTANCE IN NHS</vt:lpstr>
      <vt:lpstr>KEY CHALLENGES</vt:lpstr>
      <vt:lpstr>EVIDENCE-BASED INSIGHTS</vt:lpstr>
      <vt:lpstr>IMPACT OF LOW JOB SATISFACTION</vt:lpstr>
      <vt:lpstr>ROOT CAUSES</vt:lpstr>
      <vt:lpstr>HR THEORY (HERZBERG)</vt:lpstr>
      <vt:lpstr>HR THEORY (PSYCHOLOGICAL CONTRACT)</vt:lpstr>
      <vt:lpstr>RECOMMENDATIONS</vt:lpstr>
      <vt:lpstr>  IMPLEMENTATION</vt:lpstr>
      <vt:lpstr>    CONCLUSION</vt:lpstr>
      <vt:lpstr>References</vt:lpstr>
      <vt:lpstr>Task Allocation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Users</dc:creator>
  <cp:lastModifiedBy>mallicksnehashis5@gmail.com</cp:lastModifiedBy>
  <cp:revision>2</cp:revision>
  <dcterms:created xsi:type="dcterms:W3CDTF">2026-04-05T06:38:24Z</dcterms:created>
  <dcterms:modified xsi:type="dcterms:W3CDTF">2026-04-05T08:48:55Z</dcterms:modified>
</cp:coreProperties>
</file>