
<file path=[Content_Types].xml><?xml version="1.0" encoding="utf-8"?>
<Types xmlns="http://schemas.openxmlformats.org/package/2006/content-types">
  <Default ContentType="image/jpeg" Extension="jpeg"/>
  <Default ContentType="image/png" Extension="png"/>
  <Default ContentType="application/vnd.openxmlformats-package.relationships+xml" Extension="rels"/>
  <Default ContentType="application/xml" Extension="xml"/>
  <Override ContentType="application/vnd.openxmlformats-officedocument.extended-properties+xml" PartName="/docProps/app.xml"/>
  <Override ContentType="application/vnd.openxmlformats-officedocument.presentationml.notesMaster+xml" PartName="/ppt/notesMasters/notesMaster1.xml"/>
  <Override ContentType="application/vnd.openxmlformats-officedocument.presentationml.presProps+xml" PartName="/ppt/presProps.xml"/>
  <Override ContentType="application/vnd.openxmlformats-officedocument.presentationml.presentation.main+xml" PartName="/ppt/presentation.xml"/>
  <Override ContentType="application/vnd.openxmlformats-officedocument.presentationml.slide+xml" PartName="/ppt/slides/slide1.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11.xml"/>
  <Override ContentType="application/vnd.openxmlformats-officedocument.presentationml.slideLayout+xml" PartName="/ppt/slideLayouts/slideLayout2.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6.xml"/>
  <Override ContentType="application/vnd.openxmlformats-officedocument.presentationml.slideLayout+xml" PartName="/ppt/slideLayouts/slideLayout7.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tableStyles+xml" PartName="/ppt/tableStyles.xml"/>
  <Override ContentType="application/vnd.openxmlformats-officedocument.presentationml.viewProps+xml" PartName="/ppt/viewProps.xml"/>
  <Override ContentType="application/vnd.openxmlformats-officedocument.theme+xml" PartName="/ppt/theme/theme1.xml"/>
  <Override ContentType="application/vnd.openxmlformats-officedocument.theme+xml" PartName="/ppt/theme/theme2.xml"/>
  <Override ContentType="application/vnd.openxmlformats-package.core-properties+xml" PartName="/docProps/core.xml"/>
</Types>
</file>

<file path=_rels/.rels><?xml version="1.0" encoding="UTF-8" standalone="yes"?><Relationships xmlns="http://schemas.openxmlformats.org/package/2006/relationships"><Relationship Id="rId4" Target="ppt/presentation.xml" Type="http://schemas.openxmlformats.org/officeDocument/2006/relationships/officeDocument"/><Relationship Id="rId3" Target="docProps/core.xml" Type="http://schemas.openxmlformats.org/package/2006/relationships/metadata/core-properties"/><Relationship Id="rId2" Target="docProps/app.xml" Type="http://schemas.openxmlformats.org/officeDocument/2006/relationships/extended-properties"/><Relationship Id="rId1" Target="docProps/thumbnail.jpeg" Type="http://schemas.openxmlformats.org/package/2006/relationships/metadata/thumbnai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59" r:id="rId5"/>
  </p:sldMasterIdLst>
  <p:notesMasterIdLst>
    <p:notesMasterId r:id="rId6"/>
  </p:notesMasterIdLst>
  <p:sldIdLst>
    <p:sldId id="256" r:id="rId7"/>
    <p:sldId id="257" r:id="rId8"/>
    <p:sldId id="258" r:id="rId9"/>
  </p:sldIdLst>
  <p:sldSz cx="12188825" cy="16002000"/>
  <p:notesSz cx="6858000" cy="9144000"/>
  <p:defaultText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040">
          <p15:clr>
            <a:srgbClr val="A4A3A4"/>
          </p15:clr>
        </p15:guide>
        <p15:guide id="2" pos="3839">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FFEA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d="100" n="66"/>
          <a:sy d="100" n="66"/>
        </p:scale>
        <p:origin x="204" y="-3702"/>
      </p:cViewPr>
      <p:guideLst>
        <p:guide orient="horz" pos="5040"/>
        <p:guide pos="3839"/>
      </p:guideLst>
    </p:cSldViewPr>
  </p:slideViewPr>
  <p:notesTextViewPr>
    <p:cViewPr>
      <p:scale>
        <a:sx d="100" n="100"/>
        <a:sy d="100" n="100"/>
      </p:scale>
      <p:origin x="0" y="0"/>
    </p:cViewPr>
  </p:notesTextViewPr>
  <p:gridSpacing cx="76200" cy="76200"/>
</p:viewPr>
</file>

<file path=ppt/_rels/presentation.xml.rels><?xml version="1.0" encoding="UTF-8" standalone="yes"?><Relationships xmlns="http://schemas.openxmlformats.org/package/2006/relationships"><Relationship Id="rId9" Target="slides/slide3.xml" Type="http://schemas.openxmlformats.org/officeDocument/2006/relationships/slide"/><Relationship Id="rId8" Target="slides/slide2.xml" Type="http://schemas.openxmlformats.org/officeDocument/2006/relationships/slide"/><Relationship Id="rId7" Target="slides/slide1.xml" Type="http://schemas.openxmlformats.org/officeDocument/2006/relationships/slide"/><Relationship Id="rId6" Target="notesMasters/notesMaster1.xml" Type="http://schemas.openxmlformats.org/officeDocument/2006/relationships/notesMaster"/><Relationship Id="rId5" Target="slideMasters/slideMaster1.xml" Type="http://schemas.openxmlformats.org/officeDocument/2006/relationships/slideMaster"/><Relationship Id="rId4" Target="tableStyles.xml" Type="http://schemas.openxmlformats.org/officeDocument/2006/relationships/tableStyles"/><Relationship Id="rId3" Target="presProps.xml" Type="http://schemas.openxmlformats.org/officeDocument/2006/relationships/presProps"/><Relationship Id="rId2" Target="viewProps.xml" Type="http://schemas.openxmlformats.org/officeDocument/2006/relationships/viewProps"/><Relationship Id="rId1" Target="theme/theme2.xml" Type="http://schemas.openxmlformats.org/officeDocument/2006/relationships/theme"/></Relationships>
</file>

<file path=ppt/notesMasters/_rels/notesMaster1.xml.rels><?xml version="1.0" encoding="UTF-8" standalone="yes"?><Relationships xmlns="http://schemas.openxmlformats.org/package/2006/relationships"><Relationship Id="rId1" Target="../theme/theme1.xml" Type="http://schemas.openxmlformats.org/officeDocument/2006/relationships/theme"/></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sz="quarter" type="hdr"/>
          </p:nvPr>
        </p:nvSpPr>
        <p:spPr>
          <a:xfrm>
            <a:off x="0" y="0"/>
            <a:ext cx="2971800" cy="457200"/>
          </a:xfrm>
          <a:prstGeom prst="rect">
            <a:avLst/>
          </a:prstGeom>
        </p:spPr>
        <p:txBody>
          <a:bodyPr bIns="45720" lIns="91440" numCol="1" rIns="91440" rtlCol="0" tIns="45720" vert="horz"/>
          <a:lstStyle>
            <a:lvl1pPr algn="l">
              <a:defRPr sz="1200"/>
            </a:lvl1pPr>
          </a:lstStyle>
          <a:p>
            <a:endParaRPr altLang="en-GB" lang="en-GB"/>
          </a:p>
        </p:txBody>
      </p:sp>
      <p:sp>
        <p:nvSpPr>
          <p:cNvPr id="3" name="Date Placeholder 2"/>
          <p:cNvSpPr>
            <a:spLocks noGrp="1"/>
          </p:cNvSpPr>
          <p:nvPr>
            <p:ph idx="1" type="dt"/>
          </p:nvPr>
        </p:nvSpPr>
        <p:spPr>
          <a:xfrm>
            <a:off x="3884613" y="0"/>
            <a:ext cx="2971800" cy="457200"/>
          </a:xfrm>
          <a:prstGeom prst="rect">
            <a:avLst/>
          </a:prstGeom>
        </p:spPr>
        <p:txBody>
          <a:bodyPr bIns="45720" lIns="91440" numCol="1" rIns="91440" rtlCol="0" tIns="45720" vert="horz"/>
          <a:lstStyle>
            <a:lvl1pPr algn="r">
              <a:defRPr sz="1200"/>
            </a:lvl1pPr>
          </a:lstStyle>
          <a:p>
            <a:fld id="{5312D8D7-9184-4CB2-B06A-1689023E538D}" type="datetimeFigureOut">
              <a:rPr lang="en-US" smtClean="0"/>
              <a:pPr/>
              <a:t>07-Mar-22</a:t>
            </a:fld>
            <a:endParaRPr altLang="en-GB" lang="en-GB"/>
          </a:p>
        </p:txBody>
      </p:sp>
      <p:sp>
        <p:nvSpPr>
          <p:cNvPr id="4" name="Slide Image Placeholder 3"/>
          <p:cNvSpPr>
            <a:spLocks noChangeAspect="1" noGrp="1" noRot="1"/>
          </p:cNvSpPr>
          <p:nvPr>
            <p:ph idx="2" type="sldImg"/>
          </p:nvPr>
        </p:nvSpPr>
        <p:spPr>
          <a:xfrm>
            <a:off x="2122488" y="685800"/>
            <a:ext cx="2613025" cy="3429000"/>
          </a:xfrm>
          <a:prstGeom prst="rect">
            <a:avLst/>
          </a:prstGeom>
          <a:noFill/>
          <a:ln w="12700">
            <a:solidFill>
              <a:prstClr val="black"/>
            </a:solidFill>
          </a:ln>
        </p:spPr>
        <p:txBody>
          <a:bodyPr anchor="ctr" bIns="45720" lIns="91440" numCol="1" rIns="91440" rtlCol="0" tIns="45720" vert="horz"/>
          <a:lstStyle/>
          <a:p>
            <a:endParaRPr altLang="en-GB" lang="en-GB"/>
          </a:p>
        </p:txBody>
      </p:sp>
      <p:sp>
        <p:nvSpPr>
          <p:cNvPr id="5" name="Notes Placeholder 4"/>
          <p:cNvSpPr>
            <a:spLocks noGrp="1"/>
          </p:cNvSpPr>
          <p:nvPr>
            <p:ph idx="3" sz="quarter" type="body"/>
          </p:nvPr>
        </p:nvSpPr>
        <p:spPr>
          <a:xfrm>
            <a:off x="685800" y="4343400"/>
            <a:ext cx="5486400" cy="4114800"/>
          </a:xfrm>
          <a:prstGeom prst="rect">
            <a:avLst/>
          </a:prstGeom>
        </p:spPr>
        <p:txBody>
          <a:bodyPr bIns="45720" lIns="91440" numCol="1" rIns="91440" rtlCol="0" tIns="45720" vert="horz">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6" name="Footer Placeholder 5"/>
          <p:cNvSpPr>
            <a:spLocks noGrp="1"/>
          </p:cNvSpPr>
          <p:nvPr>
            <p:ph idx="4" sz="quarter" type="ftr"/>
          </p:nvPr>
        </p:nvSpPr>
        <p:spPr>
          <a:xfrm>
            <a:off x="0" y="8685213"/>
            <a:ext cx="2971800" cy="457200"/>
          </a:xfrm>
          <a:prstGeom prst="rect">
            <a:avLst/>
          </a:prstGeom>
        </p:spPr>
        <p:txBody>
          <a:bodyPr anchor="b" bIns="45720" lIns="91440" numCol="1" rIns="91440" rtlCol="0" tIns="45720" vert="horz"/>
          <a:lstStyle>
            <a:lvl1pPr algn="l">
              <a:defRPr sz="1200"/>
            </a:lvl1pPr>
          </a:lstStyle>
          <a:p>
            <a:endParaRPr altLang="en-GB" lang="en-GB"/>
          </a:p>
        </p:txBody>
      </p:sp>
      <p:sp>
        <p:nvSpPr>
          <p:cNvPr id="7" name="Slide Number Placeholder 6"/>
          <p:cNvSpPr>
            <a:spLocks noGrp="1"/>
          </p:cNvSpPr>
          <p:nvPr>
            <p:ph idx="5" sz="quarter" type="sldNum"/>
          </p:nvPr>
        </p:nvSpPr>
        <p:spPr>
          <a:xfrm>
            <a:off x="3884613" y="8685213"/>
            <a:ext cx="2971800" cy="457200"/>
          </a:xfrm>
          <a:prstGeom prst="rect">
            <a:avLst/>
          </a:prstGeom>
        </p:spPr>
        <p:txBody>
          <a:bodyPr anchor="b" bIns="45720" lIns="91440" numCol="1" rIns="91440" rtlCol="0" tIns="45720" vert="horz"/>
          <a:lstStyle>
            <a:lvl1pPr algn="r">
              <a:defRPr sz="1200"/>
            </a:lvl1pPr>
          </a:lstStyle>
          <a:p>
            <a:fld id="{B187A298-1AD1-44C0-A5CE-5AAB081345CA}" type="slidenum">
              <a:rPr altLang="en-GB" lang="en-GB" smtClean="0"/>
              <a:pPr/>
              <a:t>‹#›</a:t>
            </a:fld>
            <a:endParaRPr altLang="en-GB" lang="en-GB"/>
          </a:p>
        </p:txBody>
      </p:sp>
    </p:spTree>
  </p:cSld>
  <p:clrMap accent1="accent1" accent2="accent2" accent3="accent3" accent4="accent4" accent5="accent5" accent6="accent6" bg1="lt1" bg2="lt2" folHlink="folHlink" hlink="hlink" tx1="dk1" tx2="dk2"/>
  <p:notesStyle>
    <a:lvl1pPr algn="l" defTabSz="914400" eaLnBrk="1" hangingPunct="1" latinLnBrk="0" marL="0" rtl="0">
      <a:defRPr kern="1200" sz="1200">
        <a:solidFill>
          <a:schemeClr val="tx1"/>
        </a:solidFill>
        <a:latin typeface="+mn-lt"/>
        <a:ea typeface="+mn-ea"/>
        <a:cs typeface="+mn-cs"/>
      </a:defRPr>
    </a:lvl1pPr>
    <a:lvl2pPr algn="l" defTabSz="914400" eaLnBrk="1" hangingPunct="1" latinLnBrk="0" marL="457200" rtl="0">
      <a:defRPr kern="1200" sz="1200">
        <a:solidFill>
          <a:schemeClr val="tx1"/>
        </a:solidFill>
        <a:latin typeface="+mn-lt"/>
        <a:ea typeface="+mn-ea"/>
        <a:cs typeface="+mn-cs"/>
      </a:defRPr>
    </a:lvl2pPr>
    <a:lvl3pPr algn="l" defTabSz="914400" eaLnBrk="1" hangingPunct="1" latinLnBrk="0" marL="914400" rtl="0">
      <a:defRPr kern="1200" sz="1200">
        <a:solidFill>
          <a:schemeClr val="tx1"/>
        </a:solidFill>
        <a:latin typeface="+mn-lt"/>
        <a:ea typeface="+mn-ea"/>
        <a:cs typeface="+mn-cs"/>
      </a:defRPr>
    </a:lvl3pPr>
    <a:lvl4pPr algn="l" defTabSz="914400" eaLnBrk="1" hangingPunct="1" latinLnBrk="0" marL="1371600" rtl="0">
      <a:defRPr kern="1200" sz="1200">
        <a:solidFill>
          <a:schemeClr val="tx1"/>
        </a:solidFill>
        <a:latin typeface="+mn-lt"/>
        <a:ea typeface="+mn-ea"/>
        <a:cs typeface="+mn-cs"/>
      </a:defRPr>
    </a:lvl4pPr>
    <a:lvl5pPr algn="l" defTabSz="914400" eaLnBrk="1" hangingPunct="1" latinLnBrk="0" marL="1828800" rtl="0">
      <a:defRPr kern="1200" sz="1200">
        <a:solidFill>
          <a:schemeClr val="tx1"/>
        </a:solidFill>
        <a:latin typeface="+mn-lt"/>
        <a:ea typeface="+mn-ea"/>
        <a:cs typeface="+mn-cs"/>
      </a:defRPr>
    </a:lvl5pPr>
    <a:lvl6pPr algn="l" defTabSz="914400" eaLnBrk="1" hangingPunct="1" latinLnBrk="0" marL="2286000" rtl="0">
      <a:defRPr kern="1200" sz="1200">
        <a:solidFill>
          <a:schemeClr val="tx1"/>
        </a:solidFill>
        <a:latin typeface="+mn-lt"/>
        <a:ea typeface="+mn-ea"/>
        <a:cs typeface="+mn-cs"/>
      </a:defRPr>
    </a:lvl6pPr>
    <a:lvl7pPr algn="l" defTabSz="914400" eaLnBrk="1" hangingPunct="1" latinLnBrk="0" marL="2743200" rtl="0">
      <a:defRPr kern="1200" sz="1200">
        <a:solidFill>
          <a:schemeClr val="tx1"/>
        </a:solidFill>
        <a:latin typeface="+mn-lt"/>
        <a:ea typeface="+mn-ea"/>
        <a:cs typeface="+mn-cs"/>
      </a:defRPr>
    </a:lvl7pPr>
    <a:lvl8pPr algn="l" defTabSz="914400" eaLnBrk="1" hangingPunct="1" latinLnBrk="0" marL="3200400" rtl="0">
      <a:defRPr kern="1200" sz="1200">
        <a:solidFill>
          <a:schemeClr val="tx1"/>
        </a:solidFill>
        <a:latin typeface="+mn-lt"/>
        <a:ea typeface="+mn-ea"/>
        <a:cs typeface="+mn-cs"/>
      </a:defRPr>
    </a:lvl8pPr>
    <a:lvl9pPr algn="l" defTabSz="914400" eaLnBrk="1" hangingPunct="1" latinLnBrk="0" marL="3657600" rtl="0">
      <a:defRPr kern="1200" sz="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2.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3.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4.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5.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6.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7.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8.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9.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0.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_rels/slideLayout11.xml.rels><?xml version="1.0" encoding="UTF-8" standalone="yes"?><Relationships xmlns="http://schemas.openxmlformats.org/package/2006/relationships"><Relationship Id="rId1" Target="../slideMasters/slideMaster1.xml" Type="http://schemas.openxmlformats.org/officeDocument/2006/relationships/slideMaster"/></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163" y="4970995"/>
            <a:ext cx="10360501" cy="3430058"/>
          </a:xfrm>
        </p:spPr>
        <p:txBody>
          <a:bodyPr numCol="1"/>
          <a:lstStyle/>
          <a:p>
            <a:r>
              <a:rPr lang="en-US"/>
              <a:t>Click to edit Master title style</a:t>
            </a:r>
            <a:endParaRPr altLang="en-GB" lang="en-GB"/>
          </a:p>
        </p:txBody>
      </p:sp>
      <p:sp>
        <p:nvSpPr>
          <p:cNvPr id="3" name="Subtitle 2"/>
          <p:cNvSpPr>
            <a:spLocks noGrp="1"/>
          </p:cNvSpPr>
          <p:nvPr>
            <p:ph idx="1" type="subTitle"/>
          </p:nvPr>
        </p:nvSpPr>
        <p:spPr>
          <a:xfrm>
            <a:off x="1828324" y="9067800"/>
            <a:ext cx="8532178" cy="4089400"/>
          </a:xfrm>
        </p:spPr>
        <p:txBody>
          <a:bodyPr numCol="1"/>
          <a:lstStyle>
            <a:lvl1pPr algn="ctr" indent="0" marL="0">
              <a:buNone/>
              <a:defRPr>
                <a:solidFill>
                  <a:schemeClr val="tx1">
                    <a:tint val="75000"/>
                  </a:schemeClr>
                </a:solidFill>
              </a:defRPr>
            </a:lvl1pPr>
            <a:lvl2pPr algn="ctr" indent="0" marL="457200">
              <a:buNone/>
              <a:defRPr>
                <a:solidFill>
                  <a:schemeClr val="tx1">
                    <a:tint val="75000"/>
                  </a:schemeClr>
                </a:solidFill>
              </a:defRPr>
            </a:lvl2pPr>
            <a:lvl3pPr algn="ctr" indent="0" marL="914400">
              <a:buNone/>
              <a:defRPr>
                <a:solidFill>
                  <a:schemeClr val="tx1">
                    <a:tint val="75000"/>
                  </a:schemeClr>
                </a:solidFill>
              </a:defRPr>
            </a:lvl3pPr>
            <a:lvl4pPr algn="ctr" indent="0" marL="1371600">
              <a:buNone/>
              <a:defRPr>
                <a:solidFill>
                  <a:schemeClr val="tx1">
                    <a:tint val="75000"/>
                  </a:schemeClr>
                </a:solidFill>
              </a:defRPr>
            </a:lvl4pPr>
            <a:lvl5pPr algn="ctr" indent="0" marL="1828800">
              <a:buNone/>
              <a:defRPr>
                <a:solidFill>
                  <a:schemeClr val="tx1">
                    <a:tint val="75000"/>
                  </a:schemeClr>
                </a:solidFill>
              </a:defRPr>
            </a:lvl5pPr>
            <a:lvl6pPr algn="ctr" indent="0" marL="2286000">
              <a:buNone/>
              <a:defRPr>
                <a:solidFill>
                  <a:schemeClr val="tx1">
                    <a:tint val="75000"/>
                  </a:schemeClr>
                </a:solidFill>
              </a:defRPr>
            </a:lvl6pPr>
            <a:lvl7pPr algn="ctr" indent="0" marL="2743200">
              <a:buNone/>
              <a:defRPr>
                <a:solidFill>
                  <a:schemeClr val="tx1">
                    <a:tint val="75000"/>
                  </a:schemeClr>
                </a:solidFill>
              </a:defRPr>
            </a:lvl7pPr>
            <a:lvl8pPr algn="ctr" indent="0" marL="3200400">
              <a:buNone/>
              <a:defRPr>
                <a:solidFill>
                  <a:schemeClr val="tx1">
                    <a:tint val="75000"/>
                  </a:schemeClr>
                </a:solidFill>
              </a:defRPr>
            </a:lvl8pPr>
            <a:lvl9pPr algn="ctr" indent="0" marL="3657600">
              <a:buNone/>
              <a:defRPr>
                <a:solidFill>
                  <a:schemeClr val="tx1">
                    <a:tint val="75000"/>
                  </a:schemeClr>
                </a:solidFill>
              </a:defRPr>
            </a:lvl9pPr>
          </a:lstStyle>
          <a:p>
            <a:r>
              <a:rPr lang="en-US"/>
              <a:t>Click to edit Master subtitle style</a:t>
            </a:r>
            <a:endParaRPr altLang="en-GB" lang="en-GB"/>
          </a:p>
        </p:txBody>
      </p:sp>
      <p:sp>
        <p:nvSpPr>
          <p:cNvPr id="4" name="Date Placeholder 3"/>
          <p:cNvSpPr>
            <a:spLocks noGrp="1"/>
          </p:cNvSpPr>
          <p:nvPr>
            <p:ph idx="10" sz="half" type="dt"/>
          </p:nvPr>
        </p:nvSpPr>
        <p:spPr/>
        <p:txBody>
          <a:bodyPr numCol="1"/>
          <a:lstStyle/>
          <a:p>
            <a:fld id="{66750F07-0309-4AE2-980E-4FA0D127D598}" type="datetimeFigureOut">
              <a:rPr lang="en-US" smtClean="0"/>
              <a:pPr/>
              <a:t>07-Mar-22</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6" name="Slide Number Placeholder 5"/>
          <p:cNvSpPr>
            <a:spLocks noGrp="1"/>
          </p:cNvSpPr>
          <p:nvPr>
            <p:ph idx="12" sz="quarter" type="sldNum"/>
          </p:nvPr>
        </p:nvSpPr>
        <p:spPr/>
        <p:txBody>
          <a:bodyPr numCol="1"/>
          <a:lstStyle/>
          <a:p>
            <a:fld id="{989DFA2D-6124-45F9-92F9-D01A1AF8EBA3}" type="slidenum">
              <a:rPr altLang="en-GB" lang="en-GB" smtClean="0"/>
              <a:pPr/>
              <a:t>‹#›</a:t>
            </a:fld>
            <a:endParaRPr altLang="en-GB"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altLang="en-GB" lang="en-GB"/>
          </a:p>
        </p:txBody>
      </p:sp>
      <p:sp>
        <p:nvSpPr>
          <p:cNvPr id="3" name="Content Placeholder 2"/>
          <p:cNvSpPr>
            <a:spLocks noGrp="1"/>
          </p:cNvSpPr>
          <p:nvPr>
            <p:ph idx="1"/>
          </p:nvPr>
        </p:nvSpPr>
        <p:spPr/>
        <p:txBody>
          <a:bodyPr numCol="1"/>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4" name="Date Placeholder 3"/>
          <p:cNvSpPr>
            <a:spLocks noGrp="1"/>
          </p:cNvSpPr>
          <p:nvPr>
            <p:ph idx="10" sz="half" type="dt"/>
          </p:nvPr>
        </p:nvSpPr>
        <p:spPr/>
        <p:txBody>
          <a:bodyPr numCol="1"/>
          <a:lstStyle/>
          <a:p>
            <a:fld id="{66750F07-0309-4AE2-980E-4FA0D127D598}" type="datetimeFigureOut">
              <a:rPr lang="en-US" smtClean="0"/>
              <a:pPr/>
              <a:t>07-Mar-22</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6" name="Slide Number Placeholder 5"/>
          <p:cNvSpPr>
            <a:spLocks noGrp="1"/>
          </p:cNvSpPr>
          <p:nvPr>
            <p:ph idx="12" sz="quarter" type="sldNum"/>
          </p:nvPr>
        </p:nvSpPr>
        <p:spPr/>
        <p:txBody>
          <a:bodyPr numCol="1"/>
          <a:lstStyle/>
          <a:p>
            <a:fld id="{989DFA2D-6124-45F9-92F9-D01A1AF8EBA3}" type="slidenum">
              <a:rPr altLang="en-GB" lang="en-GB" smtClean="0"/>
              <a:pPr/>
              <a:t>‹#›</a:t>
            </a:fld>
            <a:endParaRPr altLang="en-GB"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type="secHead">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2834" y="10282770"/>
            <a:ext cx="10360501" cy="3178175"/>
          </a:xfrm>
        </p:spPr>
        <p:txBody>
          <a:bodyPr anchor="t" numCol="1"/>
          <a:lstStyle>
            <a:lvl1pPr algn="l">
              <a:defRPr b="1" cap="all" sz="4000"/>
            </a:lvl1pPr>
          </a:lstStyle>
          <a:p>
            <a:r>
              <a:rPr lang="en-US"/>
              <a:t>Click to edit Master title style</a:t>
            </a:r>
            <a:endParaRPr altLang="en-GB" lang="en-GB"/>
          </a:p>
        </p:txBody>
      </p:sp>
      <p:sp>
        <p:nvSpPr>
          <p:cNvPr id="3" name="Text Placeholder 2"/>
          <p:cNvSpPr>
            <a:spLocks noGrp="1"/>
          </p:cNvSpPr>
          <p:nvPr>
            <p:ph idx="1" type="body"/>
          </p:nvPr>
        </p:nvSpPr>
        <p:spPr>
          <a:xfrm>
            <a:off x="962834" y="6782332"/>
            <a:ext cx="10360501" cy="3500436"/>
          </a:xfrm>
        </p:spPr>
        <p:txBody>
          <a:bodyPr anchor="b" numCol="1"/>
          <a:lstStyle>
            <a:lvl1pPr indent="0" marL="0">
              <a:buNone/>
              <a:defRPr sz="2000">
                <a:solidFill>
                  <a:schemeClr val="tx1">
                    <a:tint val="75000"/>
                  </a:schemeClr>
                </a:solidFill>
              </a:defRPr>
            </a:lvl1pPr>
            <a:lvl2pPr indent="0" marL="457200">
              <a:buNone/>
              <a:defRPr sz="1800">
                <a:solidFill>
                  <a:schemeClr val="tx1">
                    <a:tint val="75000"/>
                  </a:schemeClr>
                </a:solidFill>
              </a:defRPr>
            </a:lvl2pPr>
            <a:lvl3pPr indent="0" marL="914400">
              <a:buNone/>
              <a:defRPr sz="1600">
                <a:solidFill>
                  <a:schemeClr val="tx1">
                    <a:tint val="75000"/>
                  </a:schemeClr>
                </a:solidFill>
              </a:defRPr>
            </a:lvl3pPr>
            <a:lvl4pPr indent="0" marL="1371600">
              <a:buNone/>
              <a:defRPr sz="1400">
                <a:solidFill>
                  <a:schemeClr val="tx1">
                    <a:tint val="75000"/>
                  </a:schemeClr>
                </a:solidFill>
              </a:defRPr>
            </a:lvl4pPr>
            <a:lvl5pPr indent="0" marL="1828800">
              <a:buNone/>
              <a:defRPr sz="1400">
                <a:solidFill>
                  <a:schemeClr val="tx1">
                    <a:tint val="75000"/>
                  </a:schemeClr>
                </a:solidFill>
              </a:defRPr>
            </a:lvl5pPr>
            <a:lvl6pPr indent="0" marL="2286000">
              <a:buNone/>
              <a:defRPr sz="1400">
                <a:solidFill>
                  <a:schemeClr val="tx1">
                    <a:tint val="75000"/>
                  </a:schemeClr>
                </a:solidFill>
              </a:defRPr>
            </a:lvl6pPr>
            <a:lvl7pPr indent="0" marL="2743200">
              <a:buNone/>
              <a:defRPr sz="1400">
                <a:solidFill>
                  <a:schemeClr val="tx1">
                    <a:tint val="75000"/>
                  </a:schemeClr>
                </a:solidFill>
              </a:defRPr>
            </a:lvl7pPr>
            <a:lvl8pPr indent="0" marL="3200400">
              <a:buNone/>
              <a:defRPr sz="1400">
                <a:solidFill>
                  <a:schemeClr val="tx1">
                    <a:tint val="75000"/>
                  </a:schemeClr>
                </a:solidFill>
              </a:defRPr>
            </a:lvl8pPr>
            <a:lvl9pPr indent="0" marL="365760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idx="10" sz="half" type="dt"/>
          </p:nvPr>
        </p:nvSpPr>
        <p:spPr/>
        <p:txBody>
          <a:bodyPr numCol="1"/>
          <a:lstStyle/>
          <a:p>
            <a:fld id="{66750F07-0309-4AE2-980E-4FA0D127D598}" type="datetimeFigureOut">
              <a:rPr lang="en-US" smtClean="0"/>
              <a:pPr/>
              <a:t>07-Mar-22</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6" name="Slide Number Placeholder 5"/>
          <p:cNvSpPr>
            <a:spLocks noGrp="1"/>
          </p:cNvSpPr>
          <p:nvPr>
            <p:ph idx="12" sz="quarter" type="sldNum"/>
          </p:nvPr>
        </p:nvSpPr>
        <p:spPr/>
        <p:txBody>
          <a:bodyPr numCol="1"/>
          <a:lstStyle/>
          <a:p>
            <a:fld id="{989DFA2D-6124-45F9-92F9-D01A1AF8EBA3}" type="slidenum">
              <a:rPr altLang="en-GB" lang="en-GB" smtClean="0"/>
              <a:pPr/>
              <a:t>‹#›</a:t>
            </a:fld>
            <a:endParaRPr altLang="en-GB"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altLang="en-GB" lang="en-GB"/>
          </a:p>
        </p:txBody>
      </p:sp>
      <p:sp>
        <p:nvSpPr>
          <p:cNvPr id="3" name="Content Placeholder 2"/>
          <p:cNvSpPr>
            <a:spLocks noGrp="1"/>
          </p:cNvSpPr>
          <p:nvPr>
            <p:ph idx="1" sz="half"/>
          </p:nvPr>
        </p:nvSpPr>
        <p:spPr>
          <a:xfrm>
            <a:off x="812589" y="3733804"/>
            <a:ext cx="7209606" cy="10560580"/>
          </a:xfrm>
        </p:spPr>
        <p:txBody>
          <a:bodyPr numCol="1"/>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4" name="Content Placeholder 3"/>
          <p:cNvSpPr>
            <a:spLocks noGrp="1"/>
          </p:cNvSpPr>
          <p:nvPr>
            <p:ph idx="2" sz="half"/>
          </p:nvPr>
        </p:nvSpPr>
        <p:spPr>
          <a:xfrm>
            <a:off x="8225342" y="3733804"/>
            <a:ext cx="7209605" cy="10560580"/>
          </a:xfrm>
        </p:spPr>
        <p:txBody>
          <a:bodyPr numCol="1"/>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5" name="Date Placeholder 4"/>
          <p:cNvSpPr>
            <a:spLocks noGrp="1"/>
          </p:cNvSpPr>
          <p:nvPr>
            <p:ph idx="10" sz="half" type="dt"/>
          </p:nvPr>
        </p:nvSpPr>
        <p:spPr/>
        <p:txBody>
          <a:bodyPr numCol="1"/>
          <a:lstStyle/>
          <a:p>
            <a:fld id="{66750F07-0309-4AE2-980E-4FA0D127D598}" type="datetimeFigureOut">
              <a:rPr lang="en-US" smtClean="0"/>
              <a:pPr/>
              <a:t>07-Mar-22</a:t>
            </a:fld>
            <a:endParaRPr altLang="en-GB" lang="en-GB"/>
          </a:p>
        </p:txBody>
      </p:sp>
      <p:sp>
        <p:nvSpPr>
          <p:cNvPr id="6" name="Footer Placeholder 5"/>
          <p:cNvSpPr>
            <a:spLocks noGrp="1"/>
          </p:cNvSpPr>
          <p:nvPr>
            <p:ph idx="11" sz="quarter" type="ftr"/>
          </p:nvPr>
        </p:nvSpPr>
        <p:spPr/>
        <p:txBody>
          <a:bodyPr numCol="1"/>
          <a:lstStyle/>
          <a:p>
            <a:endParaRPr altLang="en-GB" lang="en-GB"/>
          </a:p>
        </p:txBody>
      </p:sp>
      <p:sp>
        <p:nvSpPr>
          <p:cNvPr id="7" name="Slide Number Placeholder 6"/>
          <p:cNvSpPr>
            <a:spLocks noGrp="1"/>
          </p:cNvSpPr>
          <p:nvPr>
            <p:ph idx="12" sz="quarter" type="sldNum"/>
          </p:nvPr>
        </p:nvSpPr>
        <p:spPr/>
        <p:txBody>
          <a:bodyPr numCol="1"/>
          <a:lstStyle/>
          <a:p>
            <a:fld id="{989DFA2D-6124-45F9-92F9-D01A1AF8EBA3}" type="slidenum">
              <a:rPr altLang="en-GB" lang="en-GB" smtClean="0"/>
              <a:pPr/>
              <a:t>‹#›</a:t>
            </a:fld>
            <a:endParaRPr altLang="en-GB"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442" y="640822"/>
            <a:ext cx="10969943" cy="2667000"/>
          </a:xfrm>
        </p:spPr>
        <p:txBody>
          <a:bodyPr numCol="1"/>
          <a:lstStyle>
            <a:lvl1pPr>
              <a:defRPr/>
            </a:lvl1pPr>
          </a:lstStyle>
          <a:p>
            <a:r>
              <a:rPr lang="en-US"/>
              <a:t>Click to edit Master title style</a:t>
            </a:r>
            <a:endParaRPr altLang="en-GB" lang="en-GB"/>
          </a:p>
        </p:txBody>
      </p:sp>
      <p:sp>
        <p:nvSpPr>
          <p:cNvPr id="3" name="Text Placeholder 2"/>
          <p:cNvSpPr>
            <a:spLocks noGrp="1"/>
          </p:cNvSpPr>
          <p:nvPr>
            <p:ph idx="1" type="body"/>
          </p:nvPr>
        </p:nvSpPr>
        <p:spPr>
          <a:xfrm>
            <a:off x="609441" y="3581930"/>
            <a:ext cx="5385514" cy="1492778"/>
          </a:xfrm>
        </p:spPr>
        <p:txBody>
          <a:bodyPr anchor="b" numCol="1"/>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4" name="Content Placeholder 3"/>
          <p:cNvSpPr>
            <a:spLocks noGrp="1"/>
          </p:cNvSpPr>
          <p:nvPr>
            <p:ph idx="2" sz="half"/>
          </p:nvPr>
        </p:nvSpPr>
        <p:spPr>
          <a:xfrm>
            <a:off x="609441" y="5074708"/>
            <a:ext cx="5385514" cy="9219672"/>
          </a:xfrm>
        </p:spPr>
        <p:txBody>
          <a:bodyPr numCol="1"/>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5" name="Text Placeholder 4"/>
          <p:cNvSpPr>
            <a:spLocks noGrp="1"/>
          </p:cNvSpPr>
          <p:nvPr>
            <p:ph idx="3" sz="quarter" type="body"/>
          </p:nvPr>
        </p:nvSpPr>
        <p:spPr>
          <a:xfrm>
            <a:off x="6191754" y="3581930"/>
            <a:ext cx="5387630" cy="1492778"/>
          </a:xfrm>
        </p:spPr>
        <p:txBody>
          <a:bodyPr anchor="b" numCol="1"/>
          <a:lstStyle>
            <a:lvl1pPr indent="0" marL="0">
              <a:buNone/>
              <a:defRPr b="1" sz="2400"/>
            </a:lvl1pPr>
            <a:lvl2pPr indent="0" marL="457200">
              <a:buNone/>
              <a:defRPr b="1" sz="2000"/>
            </a:lvl2pPr>
            <a:lvl3pPr indent="0" marL="914400">
              <a:buNone/>
              <a:defRPr b="1" sz="1800"/>
            </a:lvl3pPr>
            <a:lvl4pPr indent="0" marL="1371600">
              <a:buNone/>
              <a:defRPr b="1" sz="1600"/>
            </a:lvl4pPr>
            <a:lvl5pPr indent="0" marL="1828800">
              <a:buNone/>
              <a:defRPr b="1" sz="1600"/>
            </a:lvl5pPr>
            <a:lvl6pPr indent="0" marL="2286000">
              <a:buNone/>
              <a:defRPr b="1" sz="1600"/>
            </a:lvl6pPr>
            <a:lvl7pPr indent="0" marL="2743200">
              <a:buNone/>
              <a:defRPr b="1" sz="1600"/>
            </a:lvl7pPr>
            <a:lvl8pPr indent="0" marL="3200400">
              <a:buNone/>
              <a:defRPr b="1" sz="1600"/>
            </a:lvl8pPr>
            <a:lvl9pPr indent="0" marL="3657600">
              <a:buNone/>
              <a:defRPr b="1" sz="1600"/>
            </a:lvl9pPr>
          </a:lstStyle>
          <a:p>
            <a:pPr lvl="0"/>
            <a:r>
              <a:rPr lang="en-US"/>
              <a:t>Click to edit Master text styles</a:t>
            </a:r>
          </a:p>
        </p:txBody>
      </p:sp>
      <p:sp>
        <p:nvSpPr>
          <p:cNvPr id="6" name="Content Placeholder 5"/>
          <p:cNvSpPr>
            <a:spLocks noGrp="1"/>
          </p:cNvSpPr>
          <p:nvPr>
            <p:ph idx="4" sz="quarter"/>
          </p:nvPr>
        </p:nvSpPr>
        <p:spPr>
          <a:xfrm>
            <a:off x="6191754" y="5074708"/>
            <a:ext cx="5387630" cy="9219672"/>
          </a:xfrm>
        </p:spPr>
        <p:txBody>
          <a:bodyPr numCol="1"/>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7" name="Date Placeholder 6"/>
          <p:cNvSpPr>
            <a:spLocks noGrp="1"/>
          </p:cNvSpPr>
          <p:nvPr>
            <p:ph idx="10" sz="half" type="dt"/>
          </p:nvPr>
        </p:nvSpPr>
        <p:spPr/>
        <p:txBody>
          <a:bodyPr numCol="1"/>
          <a:lstStyle/>
          <a:p>
            <a:fld id="{66750F07-0309-4AE2-980E-4FA0D127D598}" type="datetimeFigureOut">
              <a:rPr lang="en-US" smtClean="0"/>
              <a:pPr/>
              <a:t>07-Mar-22</a:t>
            </a:fld>
            <a:endParaRPr altLang="en-GB" lang="en-GB"/>
          </a:p>
        </p:txBody>
      </p:sp>
      <p:sp>
        <p:nvSpPr>
          <p:cNvPr id="8" name="Footer Placeholder 7"/>
          <p:cNvSpPr>
            <a:spLocks noGrp="1"/>
          </p:cNvSpPr>
          <p:nvPr>
            <p:ph idx="11" sz="quarter" type="ftr"/>
          </p:nvPr>
        </p:nvSpPr>
        <p:spPr/>
        <p:txBody>
          <a:bodyPr numCol="1"/>
          <a:lstStyle/>
          <a:p>
            <a:endParaRPr altLang="en-GB" lang="en-GB"/>
          </a:p>
        </p:txBody>
      </p:sp>
      <p:sp>
        <p:nvSpPr>
          <p:cNvPr id="9" name="Slide Number Placeholder 8"/>
          <p:cNvSpPr>
            <a:spLocks noGrp="1"/>
          </p:cNvSpPr>
          <p:nvPr>
            <p:ph idx="12" sz="quarter" type="sldNum"/>
          </p:nvPr>
        </p:nvSpPr>
        <p:spPr/>
        <p:txBody>
          <a:bodyPr numCol="1"/>
          <a:lstStyle/>
          <a:p>
            <a:fld id="{989DFA2D-6124-45F9-92F9-D01A1AF8EBA3}" type="slidenum">
              <a:rPr altLang="en-GB" lang="en-GB" smtClean="0"/>
              <a:pPr/>
              <a:t>‹#›</a:t>
            </a:fld>
            <a:endParaRPr altLang="en-GB"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altLang="en-GB" lang="en-GB"/>
          </a:p>
        </p:txBody>
      </p:sp>
      <p:sp>
        <p:nvSpPr>
          <p:cNvPr id="3" name="Date Placeholder 2"/>
          <p:cNvSpPr>
            <a:spLocks noGrp="1"/>
          </p:cNvSpPr>
          <p:nvPr>
            <p:ph idx="10" sz="half" type="dt"/>
          </p:nvPr>
        </p:nvSpPr>
        <p:spPr/>
        <p:txBody>
          <a:bodyPr numCol="1"/>
          <a:lstStyle/>
          <a:p>
            <a:fld id="{66750F07-0309-4AE2-980E-4FA0D127D598}" type="datetimeFigureOut">
              <a:rPr lang="en-US" smtClean="0"/>
              <a:pPr/>
              <a:t>07-Mar-22</a:t>
            </a:fld>
            <a:endParaRPr altLang="en-GB" lang="en-GB"/>
          </a:p>
        </p:txBody>
      </p:sp>
      <p:sp>
        <p:nvSpPr>
          <p:cNvPr id="4" name="Footer Placeholder 3"/>
          <p:cNvSpPr>
            <a:spLocks noGrp="1"/>
          </p:cNvSpPr>
          <p:nvPr>
            <p:ph idx="11" sz="quarter" type="ftr"/>
          </p:nvPr>
        </p:nvSpPr>
        <p:spPr/>
        <p:txBody>
          <a:bodyPr numCol="1"/>
          <a:lstStyle/>
          <a:p>
            <a:endParaRPr altLang="en-GB" lang="en-GB"/>
          </a:p>
        </p:txBody>
      </p:sp>
      <p:sp>
        <p:nvSpPr>
          <p:cNvPr id="5" name="Slide Number Placeholder 4"/>
          <p:cNvSpPr>
            <a:spLocks noGrp="1"/>
          </p:cNvSpPr>
          <p:nvPr>
            <p:ph idx="12" sz="quarter" type="sldNum"/>
          </p:nvPr>
        </p:nvSpPr>
        <p:spPr/>
        <p:txBody>
          <a:bodyPr numCol="1"/>
          <a:lstStyle/>
          <a:p>
            <a:fld id="{989DFA2D-6124-45F9-92F9-D01A1AF8EBA3}" type="slidenum">
              <a:rPr altLang="en-GB" lang="en-GB" smtClean="0"/>
              <a:pPr/>
              <a:t>‹#›</a:t>
            </a:fld>
            <a:endParaRPr altLang="en-GB"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type="blank">
  <p:cSld name="Blank">
    <p:spTree>
      <p:nvGrpSpPr>
        <p:cNvPr id="1" name=""/>
        <p:cNvGrpSpPr/>
        <p:nvPr/>
      </p:nvGrpSpPr>
      <p:grpSpPr>
        <a:xfrm>
          <a:off x="0" y="0"/>
          <a:ext cx="0" cy="0"/>
          <a:chOff x="0" y="0"/>
          <a:chExt cx="0" cy="0"/>
        </a:xfrm>
      </p:grpSpPr>
      <p:sp>
        <p:nvSpPr>
          <p:cNvPr id="2" name="Date Placeholder 1"/>
          <p:cNvSpPr>
            <a:spLocks noGrp="1"/>
          </p:cNvSpPr>
          <p:nvPr>
            <p:ph idx="10" sz="half" type="dt"/>
          </p:nvPr>
        </p:nvSpPr>
        <p:spPr/>
        <p:txBody>
          <a:bodyPr numCol="1"/>
          <a:lstStyle/>
          <a:p>
            <a:fld id="{66750F07-0309-4AE2-980E-4FA0D127D598}" type="datetimeFigureOut">
              <a:rPr lang="en-US" smtClean="0"/>
              <a:pPr/>
              <a:t>07-Mar-22</a:t>
            </a:fld>
            <a:endParaRPr altLang="en-GB" lang="en-GB"/>
          </a:p>
        </p:txBody>
      </p:sp>
      <p:sp>
        <p:nvSpPr>
          <p:cNvPr id="3" name="Footer Placeholder 2"/>
          <p:cNvSpPr>
            <a:spLocks noGrp="1"/>
          </p:cNvSpPr>
          <p:nvPr>
            <p:ph idx="11" sz="quarter" type="ftr"/>
          </p:nvPr>
        </p:nvSpPr>
        <p:spPr/>
        <p:txBody>
          <a:bodyPr numCol="1"/>
          <a:lstStyle/>
          <a:p>
            <a:endParaRPr altLang="en-GB" lang="en-GB"/>
          </a:p>
        </p:txBody>
      </p:sp>
      <p:sp>
        <p:nvSpPr>
          <p:cNvPr id="4" name="Slide Number Placeholder 3"/>
          <p:cNvSpPr>
            <a:spLocks noGrp="1"/>
          </p:cNvSpPr>
          <p:nvPr>
            <p:ph idx="12" sz="quarter" type="sldNum"/>
          </p:nvPr>
        </p:nvSpPr>
        <p:spPr/>
        <p:txBody>
          <a:bodyPr numCol="1"/>
          <a:lstStyle/>
          <a:p>
            <a:fld id="{989DFA2D-6124-45F9-92F9-D01A1AF8EBA3}" type="slidenum">
              <a:rPr altLang="en-GB" lang="en-GB" smtClean="0"/>
              <a:pPr/>
              <a:t>‹#›</a:t>
            </a:fld>
            <a:endParaRPr altLang="en-GB"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type="objTx">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443" y="637117"/>
            <a:ext cx="4010039" cy="2711450"/>
          </a:xfrm>
        </p:spPr>
        <p:txBody>
          <a:bodyPr anchor="b" numCol="1"/>
          <a:lstStyle>
            <a:lvl1pPr algn="l">
              <a:defRPr b="1" sz="2000"/>
            </a:lvl1pPr>
          </a:lstStyle>
          <a:p>
            <a:r>
              <a:rPr lang="en-US"/>
              <a:t>Click to edit Master title style</a:t>
            </a:r>
            <a:endParaRPr altLang="en-GB" lang="en-GB"/>
          </a:p>
        </p:txBody>
      </p:sp>
      <p:sp>
        <p:nvSpPr>
          <p:cNvPr id="3" name="Content Placeholder 2"/>
          <p:cNvSpPr>
            <a:spLocks noGrp="1"/>
          </p:cNvSpPr>
          <p:nvPr>
            <p:ph idx="1"/>
          </p:nvPr>
        </p:nvSpPr>
        <p:spPr>
          <a:xfrm>
            <a:off x="4765492" y="637120"/>
            <a:ext cx="6813892" cy="13657264"/>
          </a:xfrm>
        </p:spPr>
        <p:txBody>
          <a:bodyPr numCol="1"/>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4" name="Text Placeholder 3"/>
          <p:cNvSpPr>
            <a:spLocks noGrp="1"/>
          </p:cNvSpPr>
          <p:nvPr>
            <p:ph idx="2" sz="half" type="body"/>
          </p:nvPr>
        </p:nvSpPr>
        <p:spPr>
          <a:xfrm>
            <a:off x="609443" y="3348570"/>
            <a:ext cx="4010039" cy="10945814"/>
          </a:xfrm>
        </p:spPr>
        <p:txBody>
          <a:bodyPr numCol="1"/>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5" name="Date Placeholder 4"/>
          <p:cNvSpPr>
            <a:spLocks noGrp="1"/>
          </p:cNvSpPr>
          <p:nvPr>
            <p:ph idx="10" sz="half" type="dt"/>
          </p:nvPr>
        </p:nvSpPr>
        <p:spPr/>
        <p:txBody>
          <a:bodyPr numCol="1"/>
          <a:lstStyle/>
          <a:p>
            <a:fld id="{66750F07-0309-4AE2-980E-4FA0D127D598}" type="datetimeFigureOut">
              <a:rPr lang="en-US" smtClean="0"/>
              <a:pPr/>
              <a:t>07-Mar-22</a:t>
            </a:fld>
            <a:endParaRPr altLang="en-GB" lang="en-GB"/>
          </a:p>
        </p:txBody>
      </p:sp>
      <p:sp>
        <p:nvSpPr>
          <p:cNvPr id="6" name="Footer Placeholder 5"/>
          <p:cNvSpPr>
            <a:spLocks noGrp="1"/>
          </p:cNvSpPr>
          <p:nvPr>
            <p:ph idx="11" sz="quarter" type="ftr"/>
          </p:nvPr>
        </p:nvSpPr>
        <p:spPr/>
        <p:txBody>
          <a:bodyPr numCol="1"/>
          <a:lstStyle/>
          <a:p>
            <a:endParaRPr altLang="en-GB" lang="en-GB"/>
          </a:p>
        </p:txBody>
      </p:sp>
      <p:sp>
        <p:nvSpPr>
          <p:cNvPr id="7" name="Slide Number Placeholder 6"/>
          <p:cNvSpPr>
            <a:spLocks noGrp="1"/>
          </p:cNvSpPr>
          <p:nvPr>
            <p:ph idx="12" sz="quarter" type="sldNum"/>
          </p:nvPr>
        </p:nvSpPr>
        <p:spPr/>
        <p:txBody>
          <a:bodyPr numCol="1"/>
          <a:lstStyle/>
          <a:p>
            <a:fld id="{989DFA2D-6124-45F9-92F9-D01A1AF8EBA3}" type="slidenum">
              <a:rPr altLang="en-GB" lang="en-GB" smtClean="0"/>
              <a:pPr/>
              <a:t>‹#›</a:t>
            </a:fld>
            <a:endParaRPr altLang="en-GB"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type="picTx">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096" y="11201400"/>
            <a:ext cx="7313295" cy="1322389"/>
          </a:xfrm>
        </p:spPr>
        <p:txBody>
          <a:bodyPr anchor="b" numCol="1"/>
          <a:lstStyle>
            <a:lvl1pPr algn="l">
              <a:defRPr b="1" sz="2000"/>
            </a:lvl1pPr>
          </a:lstStyle>
          <a:p>
            <a:r>
              <a:rPr lang="en-US"/>
              <a:t>Click to edit Master title style</a:t>
            </a:r>
            <a:endParaRPr altLang="en-GB" lang="en-GB"/>
          </a:p>
        </p:txBody>
      </p:sp>
      <p:sp>
        <p:nvSpPr>
          <p:cNvPr id="3" name="Picture Placeholder 2"/>
          <p:cNvSpPr>
            <a:spLocks noGrp="1"/>
          </p:cNvSpPr>
          <p:nvPr>
            <p:ph idx="1" type="pic"/>
          </p:nvPr>
        </p:nvSpPr>
        <p:spPr>
          <a:xfrm>
            <a:off x="2389096" y="1429808"/>
            <a:ext cx="7313295" cy="9601200"/>
          </a:xfrm>
        </p:spPr>
        <p:txBody>
          <a:bodyPr numCol="1"/>
          <a:lstStyle>
            <a:lvl1pPr indent="0" marL="0">
              <a:buNone/>
              <a:defRPr sz="3200"/>
            </a:lvl1pPr>
            <a:lvl2pPr indent="0" marL="457200">
              <a:buNone/>
              <a:defRPr sz="2800"/>
            </a:lvl2pPr>
            <a:lvl3pPr indent="0" marL="914400">
              <a:buNone/>
              <a:defRPr sz="2400"/>
            </a:lvl3pPr>
            <a:lvl4pPr indent="0" marL="1371600">
              <a:buNone/>
              <a:defRPr sz="2000"/>
            </a:lvl4pPr>
            <a:lvl5pPr indent="0" marL="1828800">
              <a:buNone/>
              <a:defRPr sz="2000"/>
            </a:lvl5pPr>
            <a:lvl6pPr indent="0" marL="2286000">
              <a:buNone/>
              <a:defRPr sz="2000"/>
            </a:lvl6pPr>
            <a:lvl7pPr indent="0" marL="2743200">
              <a:buNone/>
              <a:defRPr sz="2000"/>
            </a:lvl7pPr>
            <a:lvl8pPr indent="0" marL="3200400">
              <a:buNone/>
              <a:defRPr sz="2000"/>
            </a:lvl8pPr>
            <a:lvl9pPr indent="0" marL="3657600">
              <a:buNone/>
              <a:defRPr sz="2000"/>
            </a:lvl9pPr>
          </a:lstStyle>
          <a:p>
            <a:endParaRPr altLang="en-GB" lang="en-GB"/>
          </a:p>
        </p:txBody>
      </p:sp>
      <p:sp>
        <p:nvSpPr>
          <p:cNvPr id="4" name="Text Placeholder 3"/>
          <p:cNvSpPr>
            <a:spLocks noGrp="1"/>
          </p:cNvSpPr>
          <p:nvPr>
            <p:ph idx="2" sz="half" type="body"/>
          </p:nvPr>
        </p:nvSpPr>
        <p:spPr>
          <a:xfrm>
            <a:off x="2389096" y="12523789"/>
            <a:ext cx="7313295" cy="1878011"/>
          </a:xfrm>
        </p:spPr>
        <p:txBody>
          <a:bodyPr numCol="1"/>
          <a:lstStyle>
            <a:lvl1pPr indent="0" marL="0">
              <a:buNone/>
              <a:defRPr sz="1400"/>
            </a:lvl1pPr>
            <a:lvl2pPr indent="0" marL="457200">
              <a:buNone/>
              <a:defRPr sz="1200"/>
            </a:lvl2pPr>
            <a:lvl3pPr indent="0" marL="914400">
              <a:buNone/>
              <a:defRPr sz="1000"/>
            </a:lvl3pPr>
            <a:lvl4pPr indent="0" marL="1371600">
              <a:buNone/>
              <a:defRPr sz="900"/>
            </a:lvl4pPr>
            <a:lvl5pPr indent="0" marL="1828800">
              <a:buNone/>
              <a:defRPr sz="900"/>
            </a:lvl5pPr>
            <a:lvl6pPr indent="0" marL="2286000">
              <a:buNone/>
              <a:defRPr sz="900"/>
            </a:lvl6pPr>
            <a:lvl7pPr indent="0" marL="2743200">
              <a:buNone/>
              <a:defRPr sz="900"/>
            </a:lvl7pPr>
            <a:lvl8pPr indent="0" marL="3200400">
              <a:buNone/>
              <a:defRPr sz="900"/>
            </a:lvl8pPr>
            <a:lvl9pPr indent="0" marL="3657600">
              <a:buNone/>
              <a:defRPr sz="900"/>
            </a:lvl9pPr>
          </a:lstStyle>
          <a:p>
            <a:pPr lvl="0"/>
            <a:r>
              <a:rPr lang="en-US"/>
              <a:t>Click to edit Master text styles</a:t>
            </a:r>
          </a:p>
        </p:txBody>
      </p:sp>
      <p:sp>
        <p:nvSpPr>
          <p:cNvPr id="5" name="Date Placeholder 4"/>
          <p:cNvSpPr>
            <a:spLocks noGrp="1"/>
          </p:cNvSpPr>
          <p:nvPr>
            <p:ph idx="10" sz="half" type="dt"/>
          </p:nvPr>
        </p:nvSpPr>
        <p:spPr/>
        <p:txBody>
          <a:bodyPr numCol="1"/>
          <a:lstStyle/>
          <a:p>
            <a:fld id="{66750F07-0309-4AE2-980E-4FA0D127D598}" type="datetimeFigureOut">
              <a:rPr lang="en-US" smtClean="0"/>
              <a:pPr/>
              <a:t>07-Mar-22</a:t>
            </a:fld>
            <a:endParaRPr altLang="en-GB" lang="en-GB"/>
          </a:p>
        </p:txBody>
      </p:sp>
      <p:sp>
        <p:nvSpPr>
          <p:cNvPr id="6" name="Footer Placeholder 5"/>
          <p:cNvSpPr>
            <a:spLocks noGrp="1"/>
          </p:cNvSpPr>
          <p:nvPr>
            <p:ph idx="11" sz="quarter" type="ftr"/>
          </p:nvPr>
        </p:nvSpPr>
        <p:spPr/>
        <p:txBody>
          <a:bodyPr numCol="1"/>
          <a:lstStyle/>
          <a:p>
            <a:endParaRPr altLang="en-GB" lang="en-GB"/>
          </a:p>
        </p:txBody>
      </p:sp>
      <p:sp>
        <p:nvSpPr>
          <p:cNvPr id="7" name="Slide Number Placeholder 6"/>
          <p:cNvSpPr>
            <a:spLocks noGrp="1"/>
          </p:cNvSpPr>
          <p:nvPr>
            <p:ph idx="12" sz="quarter" type="sldNum"/>
          </p:nvPr>
        </p:nvSpPr>
        <p:spPr/>
        <p:txBody>
          <a:bodyPr numCol="1"/>
          <a:lstStyle/>
          <a:p>
            <a:fld id="{989DFA2D-6124-45F9-92F9-D01A1AF8EBA3}" type="slidenum">
              <a:rPr altLang="en-GB" lang="en-GB" smtClean="0"/>
              <a:pPr/>
              <a:t>‹#›</a:t>
            </a:fld>
            <a:endParaRPr altLang="en-GB"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type="vertTx">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numCol="1"/>
          <a:lstStyle/>
          <a:p>
            <a:r>
              <a:rPr lang="en-US"/>
              <a:t>Click to edit Master title style</a:t>
            </a:r>
            <a:endParaRPr altLang="en-GB" lang="en-GB"/>
          </a:p>
        </p:txBody>
      </p:sp>
      <p:sp>
        <p:nvSpPr>
          <p:cNvPr id="3" name="Vertical Text Placeholder 2"/>
          <p:cNvSpPr>
            <a:spLocks noGrp="1"/>
          </p:cNvSpPr>
          <p:nvPr>
            <p:ph idx="1" orient="vert" type="body"/>
          </p:nvPr>
        </p:nvSpPr>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4" name="Date Placeholder 3"/>
          <p:cNvSpPr>
            <a:spLocks noGrp="1"/>
          </p:cNvSpPr>
          <p:nvPr>
            <p:ph idx="10" sz="half" type="dt"/>
          </p:nvPr>
        </p:nvSpPr>
        <p:spPr/>
        <p:txBody>
          <a:bodyPr numCol="1"/>
          <a:lstStyle/>
          <a:p>
            <a:fld id="{66750F07-0309-4AE2-980E-4FA0D127D598}" type="datetimeFigureOut">
              <a:rPr lang="en-US" smtClean="0"/>
              <a:pPr/>
              <a:t>07-Mar-22</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6" name="Slide Number Placeholder 5"/>
          <p:cNvSpPr>
            <a:spLocks noGrp="1"/>
          </p:cNvSpPr>
          <p:nvPr>
            <p:ph idx="12" sz="quarter" type="sldNum"/>
          </p:nvPr>
        </p:nvSpPr>
        <p:spPr/>
        <p:txBody>
          <a:bodyPr numCol="1"/>
          <a:lstStyle/>
          <a:p>
            <a:fld id="{989DFA2D-6124-45F9-92F9-D01A1AF8EBA3}" type="slidenum">
              <a:rPr altLang="en-GB" lang="en-GB" smtClean="0"/>
              <a:pPr/>
              <a:t>‹#›</a:t>
            </a:fld>
            <a:endParaRPr altLang="en-GB"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type="vertTitleAndTx">
  <p:cSld name="Vertical Title and Text">
    <p:spTree>
      <p:nvGrpSpPr>
        <p:cNvPr id="1" name=""/>
        <p:cNvGrpSpPr/>
        <p:nvPr/>
      </p:nvGrpSpPr>
      <p:grpSpPr>
        <a:xfrm>
          <a:off x="0" y="0"/>
          <a:ext cx="0" cy="0"/>
          <a:chOff x="0" y="0"/>
          <a:chExt cx="0" cy="0"/>
        </a:xfrm>
      </p:grpSpPr>
      <p:sp>
        <p:nvSpPr>
          <p:cNvPr id="2" name="Vertical Title 1"/>
          <p:cNvSpPr>
            <a:spLocks noGrp="1"/>
          </p:cNvSpPr>
          <p:nvPr>
            <p:ph orient="vert" type="title"/>
          </p:nvPr>
        </p:nvSpPr>
        <p:spPr>
          <a:xfrm>
            <a:off x="11780416" y="640826"/>
            <a:ext cx="3654531" cy="13653558"/>
          </a:xfrm>
        </p:spPr>
        <p:txBody>
          <a:bodyPr numCol="1" vert="eaVert"/>
          <a:lstStyle/>
          <a:p>
            <a:r>
              <a:rPr lang="en-US"/>
              <a:t>Click to edit Master title style</a:t>
            </a:r>
            <a:endParaRPr altLang="en-GB" lang="en-GB"/>
          </a:p>
        </p:txBody>
      </p:sp>
      <p:sp>
        <p:nvSpPr>
          <p:cNvPr id="3" name="Vertical Text Placeholder 2"/>
          <p:cNvSpPr>
            <a:spLocks noGrp="1"/>
          </p:cNvSpPr>
          <p:nvPr>
            <p:ph idx="1" orient="vert" type="body"/>
          </p:nvPr>
        </p:nvSpPr>
        <p:spPr>
          <a:xfrm>
            <a:off x="812589" y="640826"/>
            <a:ext cx="10764680" cy="13653558"/>
          </a:xfrm>
        </p:spPr>
        <p:txBody>
          <a:bodyPr numCol="1"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4" name="Date Placeholder 3"/>
          <p:cNvSpPr>
            <a:spLocks noGrp="1"/>
          </p:cNvSpPr>
          <p:nvPr>
            <p:ph idx="10" sz="half" type="dt"/>
          </p:nvPr>
        </p:nvSpPr>
        <p:spPr/>
        <p:txBody>
          <a:bodyPr numCol="1"/>
          <a:lstStyle/>
          <a:p>
            <a:fld id="{66750F07-0309-4AE2-980E-4FA0D127D598}" type="datetimeFigureOut">
              <a:rPr lang="en-US" smtClean="0"/>
              <a:pPr/>
              <a:t>07-Mar-22</a:t>
            </a:fld>
            <a:endParaRPr altLang="en-GB" lang="en-GB"/>
          </a:p>
        </p:txBody>
      </p:sp>
      <p:sp>
        <p:nvSpPr>
          <p:cNvPr id="5" name="Footer Placeholder 4"/>
          <p:cNvSpPr>
            <a:spLocks noGrp="1"/>
          </p:cNvSpPr>
          <p:nvPr>
            <p:ph idx="11" sz="quarter" type="ftr"/>
          </p:nvPr>
        </p:nvSpPr>
        <p:spPr/>
        <p:txBody>
          <a:bodyPr numCol="1"/>
          <a:lstStyle/>
          <a:p>
            <a:endParaRPr altLang="en-GB" lang="en-GB"/>
          </a:p>
        </p:txBody>
      </p:sp>
      <p:sp>
        <p:nvSpPr>
          <p:cNvPr id="6" name="Slide Number Placeholder 5"/>
          <p:cNvSpPr>
            <a:spLocks noGrp="1"/>
          </p:cNvSpPr>
          <p:nvPr>
            <p:ph idx="12" sz="quarter" type="sldNum"/>
          </p:nvPr>
        </p:nvSpPr>
        <p:spPr/>
        <p:txBody>
          <a:bodyPr numCol="1"/>
          <a:lstStyle/>
          <a:p>
            <a:fld id="{989DFA2D-6124-45F9-92F9-D01A1AF8EBA3}" type="slidenum">
              <a:rPr altLang="en-GB" lang="en-GB" smtClean="0"/>
              <a:pPr/>
              <a:t>‹#›</a:t>
            </a:fld>
            <a:endParaRPr altLang="en-GB" lang="en-GB"/>
          </a:p>
        </p:txBody>
      </p:sp>
    </p:spTree>
  </p:cSld>
  <p:clrMapOvr>
    <a:masterClrMapping/>
  </p:clrMapOvr>
</p:sldLayout>
</file>

<file path=ppt/slideMasters/_rels/slideMaster1.xml.rels><?xml version="1.0" encoding="UTF-8" standalone="yes"?><Relationships xmlns="http://schemas.openxmlformats.org/package/2006/relationships"><Relationship Id="rId12" Target="../slideLayouts/slideLayout11.xml" Type="http://schemas.openxmlformats.org/officeDocument/2006/relationships/slideLayout"/><Relationship Id="rId11" Target="../slideLayouts/slideLayout10.xml" Type="http://schemas.openxmlformats.org/officeDocument/2006/relationships/slideLayout"/><Relationship Id="rId9" Target="../slideLayouts/slideLayout8.xml" Type="http://schemas.openxmlformats.org/officeDocument/2006/relationships/slideLayout"/><Relationship Id="rId10" Target="../slideLayouts/slideLayout9.xml" Type="http://schemas.openxmlformats.org/officeDocument/2006/relationships/slideLayout"/><Relationship Id="rId8" Target="../slideLayouts/slideLayout7.xml" Type="http://schemas.openxmlformats.org/officeDocument/2006/relationships/slideLayout"/><Relationship Id="rId7" Target="../slideLayouts/slideLayout6.xml" Type="http://schemas.openxmlformats.org/officeDocument/2006/relationships/slideLayout"/><Relationship Id="rId6" Target="../slideLayouts/slideLayout5.xml" Type="http://schemas.openxmlformats.org/officeDocument/2006/relationships/slideLayout"/><Relationship Id="rId5" Target="../slideLayouts/slideLayout4.xml" Type="http://schemas.openxmlformats.org/officeDocument/2006/relationships/slideLayout"/><Relationship Id="rId4" Target="../slideLayouts/slideLayout3.xml" Type="http://schemas.openxmlformats.org/officeDocument/2006/relationships/slideLayout"/><Relationship Id="rId3" Target="../slideLayouts/slideLayout2.xml" Type="http://schemas.openxmlformats.org/officeDocument/2006/relationships/slideLayout"/><Relationship Id="rId2" Target="../slideLayouts/slideLayout1.xml" Type="http://schemas.openxmlformats.org/officeDocument/2006/relationships/slideLayout"/><Relationship Id="rId1" Target="../theme/theme2.xml" Type="http://schemas.openxmlformats.org/officeDocument/2006/relationships/theme"/></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442" y="640822"/>
            <a:ext cx="10969943" cy="2667000"/>
          </a:xfrm>
          <a:prstGeom prst="rect">
            <a:avLst/>
          </a:prstGeom>
        </p:spPr>
        <p:txBody>
          <a:bodyPr anchor="ctr" bIns="45720" lIns="91440" numCol="1" rIns="91440" rtlCol="0" tIns="45720" vert="horz">
            <a:normAutofit/>
          </a:bodyPr>
          <a:lstStyle/>
          <a:p>
            <a:r>
              <a:rPr lang="en-US"/>
              <a:t>Click to edit Master title style</a:t>
            </a:r>
            <a:endParaRPr altLang="en-GB" lang="en-GB"/>
          </a:p>
        </p:txBody>
      </p:sp>
      <p:sp>
        <p:nvSpPr>
          <p:cNvPr id="3" name="Text Placeholder 2"/>
          <p:cNvSpPr>
            <a:spLocks noGrp="1"/>
          </p:cNvSpPr>
          <p:nvPr>
            <p:ph idx="1" type="body"/>
          </p:nvPr>
        </p:nvSpPr>
        <p:spPr>
          <a:xfrm>
            <a:off x="609442" y="3733804"/>
            <a:ext cx="10969943" cy="10560580"/>
          </a:xfrm>
          <a:prstGeom prst="rect">
            <a:avLst/>
          </a:prstGeom>
        </p:spPr>
        <p:txBody>
          <a:bodyPr bIns="45720" lIns="91440" numCol="1" rIns="91440" rtlCol="0" tIns="45720" vert="horz">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altLang="en-GB" lang="en-GB"/>
          </a:p>
        </p:txBody>
      </p:sp>
      <p:sp>
        <p:nvSpPr>
          <p:cNvPr id="4" name="Date Placeholder 3"/>
          <p:cNvSpPr>
            <a:spLocks noGrp="1"/>
          </p:cNvSpPr>
          <p:nvPr>
            <p:ph idx="2" sz="half" type="dt"/>
          </p:nvPr>
        </p:nvSpPr>
        <p:spPr>
          <a:xfrm>
            <a:off x="609441" y="14831487"/>
            <a:ext cx="2844059" cy="851958"/>
          </a:xfrm>
          <a:prstGeom prst="rect">
            <a:avLst/>
          </a:prstGeom>
        </p:spPr>
        <p:txBody>
          <a:bodyPr anchor="ctr" bIns="45720" lIns="91440" numCol="1" rIns="91440" rtlCol="0" tIns="45720" vert="horz"/>
          <a:lstStyle>
            <a:lvl1pPr algn="l">
              <a:defRPr sz="1200">
                <a:solidFill>
                  <a:schemeClr val="tx1">
                    <a:tint val="75000"/>
                  </a:schemeClr>
                </a:solidFill>
              </a:defRPr>
            </a:lvl1pPr>
          </a:lstStyle>
          <a:p>
            <a:fld id="{66750F07-0309-4AE2-980E-4FA0D127D598}" type="datetimeFigureOut">
              <a:rPr lang="en-US" smtClean="0"/>
              <a:pPr/>
              <a:t>07-Mar-22</a:t>
            </a:fld>
            <a:endParaRPr altLang="en-GB" lang="en-GB"/>
          </a:p>
        </p:txBody>
      </p:sp>
      <p:sp>
        <p:nvSpPr>
          <p:cNvPr id="5" name="Footer Placeholder 4"/>
          <p:cNvSpPr>
            <a:spLocks noGrp="1"/>
          </p:cNvSpPr>
          <p:nvPr>
            <p:ph idx="3" sz="quarter" type="ftr"/>
          </p:nvPr>
        </p:nvSpPr>
        <p:spPr>
          <a:xfrm>
            <a:off x="4164516" y="14831487"/>
            <a:ext cx="3859795" cy="851958"/>
          </a:xfrm>
          <a:prstGeom prst="rect">
            <a:avLst/>
          </a:prstGeom>
        </p:spPr>
        <p:txBody>
          <a:bodyPr anchor="ctr" bIns="45720" lIns="91440" numCol="1" rIns="91440" rtlCol="0" tIns="45720" vert="horz"/>
          <a:lstStyle>
            <a:lvl1pPr algn="ctr">
              <a:defRPr sz="1200">
                <a:solidFill>
                  <a:schemeClr val="tx1">
                    <a:tint val="75000"/>
                  </a:schemeClr>
                </a:solidFill>
              </a:defRPr>
            </a:lvl1pPr>
          </a:lstStyle>
          <a:p>
            <a:endParaRPr altLang="en-GB" lang="en-GB"/>
          </a:p>
        </p:txBody>
      </p:sp>
      <p:sp>
        <p:nvSpPr>
          <p:cNvPr id="6" name="Slide Number Placeholder 5"/>
          <p:cNvSpPr>
            <a:spLocks noGrp="1"/>
          </p:cNvSpPr>
          <p:nvPr>
            <p:ph idx="4" sz="quarter" type="sldNum"/>
          </p:nvPr>
        </p:nvSpPr>
        <p:spPr>
          <a:xfrm>
            <a:off x="8735326" y="14831487"/>
            <a:ext cx="2844059" cy="851958"/>
          </a:xfrm>
          <a:prstGeom prst="rect">
            <a:avLst/>
          </a:prstGeom>
        </p:spPr>
        <p:txBody>
          <a:bodyPr anchor="ctr" bIns="45720" lIns="91440" numCol="1" rIns="91440" rtlCol="0" tIns="45720" vert="horz"/>
          <a:lstStyle>
            <a:lvl1pPr algn="r">
              <a:defRPr sz="1200">
                <a:solidFill>
                  <a:schemeClr val="tx1">
                    <a:tint val="75000"/>
                  </a:schemeClr>
                </a:solidFill>
              </a:defRPr>
            </a:lvl1pPr>
          </a:lstStyle>
          <a:p>
            <a:fld id="{989DFA2D-6124-45F9-92F9-D01A1AF8EBA3}" type="slidenum">
              <a:rPr altLang="en-GB" lang="en-GB" smtClean="0"/>
              <a:pPr/>
              <a:t>‹#›</a:t>
            </a:fld>
            <a:endParaRPr altLang="en-GB" lang="en-GB"/>
          </a:p>
        </p:txBody>
      </p:sp>
    </p:spTree>
  </p:cSld>
  <p:clrMap accent1="accent1" accent2="accent2" accent3="accent3" accent4="accent4" accent5="accent5" accent6="accent6" bg1="lt1" bg2="lt2" folHlink="folHlink" hlink="hlink" tx1="dk1" tx2="dk2"/>
  <p:sldLayoutIdLst>
    <p:sldLayoutId id="2147483648" r:id="rId2"/>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Lst>
  <p:txStyles>
    <p:titleStyle>
      <a:lvl1pPr algn="ctr" defTabSz="914400" eaLnBrk="1" hangingPunct="1" latinLnBrk="0" rtl="0">
        <a:spcBef>
          <a:spcPct val="0"/>
        </a:spcBef>
        <a:buNone/>
        <a:defRPr kern="1200" sz="4400">
          <a:solidFill>
            <a:schemeClr val="tx1"/>
          </a:solidFill>
          <a:latin typeface="+mj-lt"/>
          <a:ea typeface="+mj-ea"/>
          <a:cs typeface="+mj-cs"/>
        </a:defRPr>
      </a:lvl1pPr>
    </p:titleStyle>
    <p:bodyStyle>
      <a:lvl1pPr algn="l" defTabSz="914400" eaLnBrk="1" hangingPunct="1" indent="-342900" latinLnBrk="0" marL="342900" rtl="0">
        <a:spcBef>
          <a:spcPct val="20000"/>
        </a:spcBef>
        <a:buFont charset="0" pitchFamily="34" typeface="Arial"/>
        <a:buChar char="•"/>
        <a:defRPr kern="1200" sz="3200">
          <a:solidFill>
            <a:schemeClr val="tx1"/>
          </a:solidFill>
          <a:latin typeface="+mn-lt"/>
          <a:ea typeface="+mn-ea"/>
          <a:cs typeface="+mn-cs"/>
        </a:defRPr>
      </a:lvl1pPr>
      <a:lvl2pPr algn="l" defTabSz="914400" eaLnBrk="1" hangingPunct="1" indent="-285750" latinLnBrk="0" marL="742950" rtl="0">
        <a:spcBef>
          <a:spcPct val="20000"/>
        </a:spcBef>
        <a:buFont charset="0" pitchFamily="34" typeface="Arial"/>
        <a:buChar char="–"/>
        <a:defRPr kern="1200" sz="2800">
          <a:solidFill>
            <a:schemeClr val="tx1"/>
          </a:solidFill>
          <a:latin typeface="+mn-lt"/>
          <a:ea typeface="+mn-ea"/>
          <a:cs typeface="+mn-cs"/>
        </a:defRPr>
      </a:lvl2pPr>
      <a:lvl3pPr algn="l" defTabSz="914400" eaLnBrk="1" hangingPunct="1" indent="-228600" latinLnBrk="0" marL="1143000" rtl="0">
        <a:spcBef>
          <a:spcPct val="20000"/>
        </a:spcBef>
        <a:buFont charset="0" pitchFamily="34" typeface="Arial"/>
        <a:buChar char="•"/>
        <a:defRPr kern="1200" sz="2400">
          <a:solidFill>
            <a:schemeClr val="tx1"/>
          </a:solidFill>
          <a:latin typeface="+mn-lt"/>
          <a:ea typeface="+mn-ea"/>
          <a:cs typeface="+mn-cs"/>
        </a:defRPr>
      </a:lvl3pPr>
      <a:lvl4pPr algn="l" defTabSz="914400" eaLnBrk="1" hangingPunct="1" indent="-228600" latinLnBrk="0" marL="1600200" rtl="0">
        <a:spcBef>
          <a:spcPct val="20000"/>
        </a:spcBef>
        <a:buFont charset="0" pitchFamily="34" typeface="Arial"/>
        <a:buChar char="–"/>
        <a:defRPr kern="1200" sz="2000">
          <a:solidFill>
            <a:schemeClr val="tx1"/>
          </a:solidFill>
          <a:latin typeface="+mn-lt"/>
          <a:ea typeface="+mn-ea"/>
          <a:cs typeface="+mn-cs"/>
        </a:defRPr>
      </a:lvl4pPr>
      <a:lvl5pPr algn="l" defTabSz="914400" eaLnBrk="1" hangingPunct="1" indent="-228600" latinLnBrk="0" marL="2057400" rtl="0">
        <a:spcBef>
          <a:spcPct val="20000"/>
        </a:spcBef>
        <a:buFont charset="0" pitchFamily="34" typeface="Arial"/>
        <a:buChar char="»"/>
        <a:defRPr kern="1200" sz="2000">
          <a:solidFill>
            <a:schemeClr val="tx1"/>
          </a:solidFill>
          <a:latin typeface="+mn-lt"/>
          <a:ea typeface="+mn-ea"/>
          <a:cs typeface="+mn-cs"/>
        </a:defRPr>
      </a:lvl5pPr>
      <a:lvl6pPr algn="l" defTabSz="914400" eaLnBrk="1" hangingPunct="1" indent="-228600" latinLnBrk="0" marL="2514600" rtl="0">
        <a:spcBef>
          <a:spcPct val="20000"/>
        </a:spcBef>
        <a:buFont charset="0" pitchFamily="34" typeface="Arial"/>
        <a:buChar char="•"/>
        <a:defRPr kern="1200" sz="2000">
          <a:solidFill>
            <a:schemeClr val="tx1"/>
          </a:solidFill>
          <a:latin typeface="+mn-lt"/>
          <a:ea typeface="+mn-ea"/>
          <a:cs typeface="+mn-cs"/>
        </a:defRPr>
      </a:lvl6pPr>
      <a:lvl7pPr algn="l" defTabSz="914400" eaLnBrk="1" hangingPunct="1" indent="-228600" latinLnBrk="0" marL="2971800" rtl="0">
        <a:spcBef>
          <a:spcPct val="20000"/>
        </a:spcBef>
        <a:buFont charset="0" pitchFamily="34" typeface="Arial"/>
        <a:buChar char="•"/>
        <a:defRPr kern="1200" sz="2000">
          <a:solidFill>
            <a:schemeClr val="tx1"/>
          </a:solidFill>
          <a:latin typeface="+mn-lt"/>
          <a:ea typeface="+mn-ea"/>
          <a:cs typeface="+mn-cs"/>
        </a:defRPr>
      </a:lvl7pPr>
      <a:lvl8pPr algn="l" defTabSz="914400" eaLnBrk="1" hangingPunct="1" indent="-228600" latinLnBrk="0" marL="3429000" rtl="0">
        <a:spcBef>
          <a:spcPct val="20000"/>
        </a:spcBef>
        <a:buFont charset="0" pitchFamily="34" typeface="Arial"/>
        <a:buChar char="•"/>
        <a:defRPr kern="1200" sz="2000">
          <a:solidFill>
            <a:schemeClr val="tx1"/>
          </a:solidFill>
          <a:latin typeface="+mn-lt"/>
          <a:ea typeface="+mn-ea"/>
          <a:cs typeface="+mn-cs"/>
        </a:defRPr>
      </a:lvl8pPr>
      <a:lvl9pPr algn="l" defTabSz="914400" eaLnBrk="1" hangingPunct="1" indent="-228600" latinLnBrk="0" marL="3886200" rtl="0">
        <a:spcBef>
          <a:spcPct val="20000"/>
        </a:spcBef>
        <a:buFont charset="0" pitchFamily="34" typeface="Arial"/>
        <a:buChar char="•"/>
        <a:defRPr kern="1200" sz="2000">
          <a:solidFill>
            <a:schemeClr val="tx1"/>
          </a:solidFill>
          <a:latin typeface="+mn-lt"/>
          <a:ea typeface="+mn-ea"/>
          <a:cs typeface="+mn-cs"/>
        </a:defRPr>
      </a:lvl9pPr>
    </p:bodyStyle>
    <p:otherStyle>
      <a:defPPr>
        <a:defRPr lang="en-US"/>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arget="../slideLayouts/slideLayout2.xml" Type="http://schemas.openxmlformats.org/officeDocument/2006/relationships/slideLayout"/></Relationships>
</file>

<file path=ppt/slides/_rels/slide2.xml.rels><?xml version="1.0" encoding="UTF-8" standalone="yes"?><Relationships xmlns="http://schemas.openxmlformats.org/package/2006/relationships"><Relationship Id="rId11" Target="../media/image10.png" Type="http://schemas.openxmlformats.org/officeDocument/2006/relationships/image"/><Relationship Id="rId10" Target="../media/image9.png" Type="http://schemas.openxmlformats.org/officeDocument/2006/relationships/image"/><Relationship Id="rId9" Target="../media/image8.png" Type="http://schemas.openxmlformats.org/officeDocument/2006/relationships/image"/><Relationship Id="rId8" Target="../media/image7.png" Type="http://schemas.openxmlformats.org/officeDocument/2006/relationships/image"/><Relationship Id="rId7" Target="../media/image6.png" Type="http://schemas.openxmlformats.org/officeDocument/2006/relationships/image"/><Relationship Id="rId6" Target="../media/image5.png" Type="http://schemas.openxmlformats.org/officeDocument/2006/relationships/image"/><Relationship Id="rId5" Target="../media/image4.png" Type="http://schemas.openxmlformats.org/officeDocument/2006/relationships/image"/><Relationship Id="rId4" Target="../media/image3.png" Type="http://schemas.openxmlformats.org/officeDocument/2006/relationships/image"/><Relationship Id="rId3" Target="../media/image2.png" Type="http://schemas.openxmlformats.org/officeDocument/2006/relationships/image"/><Relationship Id="rId2" Target="../media/image1.png" Type="http://schemas.openxmlformats.org/officeDocument/2006/relationships/image"/><Relationship Id="rId1" Target="../slideLayouts/slideLayout1.xml" Type="http://schemas.openxmlformats.org/officeDocument/2006/relationships/slideLayout"/></Relationships>
</file>

<file path=ppt/slides/_rels/slide3.xml.rels><?xml version="1.0" encoding="UTF-8" standalone="yes"?><Relationships xmlns="http://schemas.openxmlformats.org/package/2006/relationships"><Relationship Id="rId6" Target="https://www.alzheimers.org.uk/about-us/policy-and-influencing/what-we-think/demography" TargetMode="External" Type="http://schemas.openxmlformats.org/officeDocument/2006/relationships/hyperlink"/><Relationship Id="rId5" Target="../media/image5.png" Type="http://schemas.openxmlformats.org/officeDocument/2006/relationships/image"/><Relationship Id="rId4" Target="../media/image4.png" Type="http://schemas.openxmlformats.org/officeDocument/2006/relationships/image"/><Relationship Id="rId3" Target="../media/image3.png" Type="http://schemas.openxmlformats.org/officeDocument/2006/relationships/image"/><Relationship Id="rId2" Target="../media/image2.png" Type="http://schemas.openxmlformats.org/officeDocument/2006/relationships/image"/><Relationship Id="rId1" Target="../slideLayouts/slideLayout1.xml" Type="http://schemas.openxmlformats.org/officeDocument/2006/relationships/slideLayout"/></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1687" y="2312557"/>
            <a:ext cx="10969847" cy="2667000"/>
          </a:xfrm>
        </p:spPr>
        <p:txBody>
          <a:bodyPr/>
          <a:lstStyle/>
          <a:p>
            <a:r>
              <a:rPr/>
              <a:t>Living With Care The Older PERSON</a:t>
            </a:r>
            <a:endParaRPr altLang="en-GB" lang="en-GB"/>
          </a:p>
          <a:p>
            <a:r>
              <a:rPr/>
              <a:t>Ruhela Begum</a:t>
            </a:r>
          </a:p>
          <a:p>
            <a:r>
              <a:rPr/>
              <a:t>1714385</a:t>
            </a:r>
          </a:p>
          <a:p>
            <a:r>
              <a:rPr/>
              <a:t>BMHP6009</a:t>
            </a:r>
          </a:p>
          <a:p>
            <a:r>
              <a:rPr/>
              <a:t/>
            </a:r>
          </a:p>
        </p:txBody>
      </p:sp>
      <p:sp>
        <p:nvSpPr>
          <p:cNvPr id="3" name="Content Placeholder 2"/>
          <p:cNvSpPr>
            <a:spLocks noGrp="1"/>
          </p:cNvSpPr>
          <p:nvPr>
            <p:ph idx="1"/>
          </p:nvPr>
        </p:nvSpPr>
        <p:spPr>
          <a:xfrm>
            <a:off x="609442" y="2023188"/>
            <a:ext cx="10969847" cy="10560558"/>
          </a:xfrm>
        </p:spPr>
        <p:txBody>
          <a:bodyPr/>
          <a:lstStyle/>
          <a:p>
            <a:r>
              <a:rPr/>
              <a:t>                                                                                                                                                             </a:t>
            </a:r>
            <a:endParaRPr altLang="en-GB" lang="en-GB"/>
          </a:p>
          <a:p>
            <a:r>
              <a:rPr/>
              <a:t/>
            </a:r>
          </a:p>
          <a:p>
            <a:r>
              <a:rPr/>
              <a:t/>
            </a:r>
          </a:p>
          <a:p>
            <a:r>
              <a:rPr/>
              <a:t/>
            </a:r>
          </a:p>
          <a:p>
            <a:r>
              <a:rPr/>
              <a:t/>
            </a:r>
          </a:p>
          <a:p>
            <a:r>
              <a:rPr/>
              <a:t>                                  </a:t>
            </a:r>
            <a:r>
              <a:rPr/>
              <a:t>  </a:t>
            </a:r>
            <a:r>
              <a:rPr b="0" sz="4800"/>
              <a:t>Joanne Davies</a:t>
            </a:r>
          </a:p>
          <a:p>
            <a:r>
              <a:rPr/>
              <a:t/>
            </a:r>
          </a:p>
          <a:p>
            <a:r>
              <a:rPr/>
              <a:t/>
            </a:r>
          </a:p>
          <a:p>
            <a:r>
              <a:rPr/>
              <a:t/>
            </a:r>
          </a:p>
          <a:p>
            <a:r>
              <a:rPr/>
              <a:t/>
            </a:r>
          </a:p>
          <a:p>
            <a:r>
              <a:rPr/>
              <a:t/>
            </a:r>
          </a:p>
          <a:p>
            <a:r>
              <a:rPr/>
              <a:t/>
            </a:r>
          </a:p>
          <a:p>
            <a:r>
              <a:rPr/>
              <a:t/>
            </a:r>
          </a:p>
        </p:txBody>
      </p:sp>
    </p:spTree>
  </p:cSld>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 Diagonal Corner Rectangle 1"/>
          <p:cNvSpPr/>
          <p:nvPr/>
        </p:nvSpPr>
        <p:spPr>
          <a:xfrm>
            <a:off x="760412" y="2057400"/>
            <a:ext cx="10591800" cy="12954000"/>
          </a:xfrm>
          <a:prstGeom prst="round2DiagRect">
            <a:avLst/>
          </a:prstGeom>
          <a:solidFill>
            <a:srgbClr val="CFFEA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altLang="en-GB" lang="en-GB"/>
          </a:p>
        </p:txBody>
      </p:sp>
      <p:sp>
        <p:nvSpPr>
          <p:cNvPr id="3" name="Title 1">
            <a:extLst>
              <a:ext uri="{FF2B5EF4-FFF2-40B4-BE49-F238E27FC236}">
                <a16:creationId xmlns:a16="http://schemas.microsoft.com/office/drawing/2014/main" id="{9416A8C9-9EB6-43DA-BD3E-58FAC144BF5C}"/>
              </a:ext>
            </a:extLst>
          </p:cNvPr>
          <p:cNvSpPr txBox="1">
            <a:spLocks/>
          </p:cNvSpPr>
          <p:nvPr/>
        </p:nvSpPr>
        <p:spPr>
          <a:xfrm>
            <a:off x="760412" y="609600"/>
            <a:ext cx="10668000" cy="990600"/>
          </a:xfrm>
          <a:prstGeom prst="rect">
            <a:avLst/>
          </a:prstGeom>
          <a:solidFill>
            <a:schemeClr val="accent5">
              <a:lumMod val="75000"/>
            </a:schemeClr>
          </a:solidFill>
        </p:spPr>
        <p:txBody>
          <a:bodyPr anchor="ctr" anchorCtr="0" bIns="45720" lIns="91440" numCol="1" rIns="91440" rtlCol="0" tIns="45720" vert="horz">
            <a:normAutofit/>
          </a:bodyPr>
          <a:lstStyle/>
          <a:p>
            <a:pPr algn="ctr" defTabSz="914400" eaLnBrk="1" hangingPunct="1" indent="0" latinLnBrk="0" lvl="0" marL="0" marR="0" rtl="0">
              <a:lnSpc>
                <a:spcPct val="100000"/>
              </a:lnSpc>
              <a:spcBef>
                <a:spcPct val="0"/>
              </a:spcBef>
              <a:spcAft>
                <a:spcPts val="0"/>
              </a:spcAft>
              <a:buClrTx/>
              <a:buSzTx/>
              <a:buFontTx/>
              <a:buNone/>
              <a:tabLst/>
              <a:defRPr/>
            </a:pPr>
            <a:r>
              <a:rPr b="0" baseline="0" cap="none" dirty="0" i="0" kern="1200" kumimoji="0" lang="en-US" noProof="0" normalizeH="0" spc="0" strike="noStrike" sz="4400" u="none">
                <a:ln>
                  <a:noFill/>
                </a:ln>
                <a:solidFill>
                  <a:schemeClr val="bg1"/>
                </a:solidFill>
                <a:effectLst/>
                <a:uLnTx/>
                <a:uFillTx/>
                <a:latin charset="0" pitchFamily="34" typeface="Britannic Bold"/>
                <a:ea typeface="+mj-ea"/>
                <a:cs typeface="+mj-cs"/>
              </a:rPr>
              <a:t>Dementia in the Elderly</a:t>
            </a:r>
          </a:p>
        </p:txBody>
      </p:sp>
      <p:sp>
        <p:nvSpPr>
          <p:cNvPr id="5" name="TextBox 4"/>
          <p:cNvSpPr txBox="1"/>
          <p:nvPr/>
        </p:nvSpPr>
        <p:spPr>
          <a:xfrm>
            <a:off x="18362612" y="5791200"/>
            <a:ext cx="184731" cy="369332"/>
          </a:xfrm>
          <a:prstGeom prst="rect">
            <a:avLst/>
          </a:prstGeom>
          <a:noFill/>
        </p:spPr>
        <p:txBody>
          <a:bodyPr numCol="1" rtlCol="0" wrap="none">
            <a:spAutoFit/>
          </a:bodyPr>
          <a:lstStyle/>
          <a:p>
            <a:endParaRPr altLang="en-GB" dirty="0" lang="en-GB"/>
          </a:p>
        </p:txBody>
      </p:sp>
      <p:pic>
        <p:nvPicPr>
          <p:cNvPr descr="pngwing.com (1).png" id="14" name="Picture 13"/>
          <p:cNvPicPr>
            <a:picLocks noChangeAspect="1"/>
          </p:cNvPicPr>
          <p:nvPr/>
        </p:nvPicPr>
        <p:blipFill>
          <a:blip cstate="print" r:embed="rId2"/>
          <a:stretch>
            <a:fillRect/>
          </a:stretch>
        </p:blipFill>
        <p:spPr>
          <a:xfrm>
            <a:off x="2425924" y="10058400"/>
            <a:ext cx="3116161" cy="1907086"/>
          </a:xfrm>
          <a:prstGeom prst="rect">
            <a:avLst/>
          </a:prstGeom>
        </p:spPr>
      </p:pic>
      <p:pic>
        <p:nvPicPr>
          <p:cNvPr descr="pngwing.com (2).png" id="15" name="Picture 14"/>
          <p:cNvPicPr>
            <a:picLocks noChangeAspect="1"/>
          </p:cNvPicPr>
          <p:nvPr/>
        </p:nvPicPr>
        <p:blipFill>
          <a:blip cstate="print" r:embed="rId3"/>
          <a:stretch>
            <a:fillRect/>
          </a:stretch>
        </p:blipFill>
        <p:spPr>
          <a:xfrm>
            <a:off x="10911523" y="1676400"/>
            <a:ext cx="1277302" cy="1371600"/>
          </a:xfrm>
          <a:prstGeom prst="rect">
            <a:avLst/>
          </a:prstGeom>
        </p:spPr>
      </p:pic>
      <p:pic>
        <p:nvPicPr>
          <p:cNvPr descr="pngwing.com (3).png" id="16" name="Picture 15"/>
          <p:cNvPicPr>
            <a:picLocks noChangeAspect="1"/>
          </p:cNvPicPr>
          <p:nvPr/>
        </p:nvPicPr>
        <p:blipFill>
          <a:blip cstate="print" r:embed="rId4"/>
          <a:stretch>
            <a:fillRect/>
          </a:stretch>
        </p:blipFill>
        <p:spPr>
          <a:xfrm>
            <a:off x="10460735" y="13607809"/>
            <a:ext cx="1744294" cy="2410483"/>
          </a:xfrm>
          <a:prstGeom prst="rect">
            <a:avLst/>
          </a:prstGeom>
        </p:spPr>
      </p:pic>
      <p:pic>
        <p:nvPicPr>
          <p:cNvPr descr="pngwing.com (4).png" id="17" name="Picture 16"/>
          <p:cNvPicPr>
            <a:picLocks noChangeAspect="1"/>
          </p:cNvPicPr>
          <p:nvPr/>
        </p:nvPicPr>
        <p:blipFill>
          <a:blip r:embed="rId5"/>
          <a:stretch>
            <a:fillRect/>
          </a:stretch>
        </p:blipFill>
        <p:spPr>
          <a:xfrm>
            <a:off x="-382588" y="1524000"/>
            <a:ext cx="2667000" cy="2795016"/>
          </a:xfrm>
          <a:prstGeom prst="rect">
            <a:avLst/>
          </a:prstGeom>
        </p:spPr>
      </p:pic>
      <p:pic>
        <p:nvPicPr>
          <p:cNvPr descr="pngwing.com.png" id="18" name="Picture 17"/>
          <p:cNvPicPr>
            <a:picLocks noChangeAspect="1"/>
          </p:cNvPicPr>
          <p:nvPr/>
        </p:nvPicPr>
        <p:blipFill>
          <a:blip r:embed="rId6"/>
          <a:stretch>
            <a:fillRect/>
          </a:stretch>
        </p:blipFill>
        <p:spPr>
          <a:xfrm>
            <a:off x="-259372" y="13521392"/>
            <a:ext cx="1906559" cy="2496900"/>
          </a:xfrm>
          <a:prstGeom prst="rect">
            <a:avLst/>
          </a:prstGeom>
        </p:spPr>
      </p:pic>
      <p:sp>
        <p:nvSpPr>
          <p:cNvPr id="19" name="TextBox 18"/>
          <p:cNvSpPr txBox="1"/>
          <p:nvPr/>
        </p:nvSpPr>
        <p:spPr>
          <a:xfrm>
            <a:off x="2665412" y="2438400"/>
            <a:ext cx="3276600" cy="369332"/>
          </a:xfrm>
          <a:prstGeom prst="rect">
            <a:avLst/>
          </a:prstGeom>
          <a:noFill/>
        </p:spPr>
        <p:txBody>
          <a:bodyPr numCol="1" rtlCol="0" wrap="square">
            <a:spAutoFit/>
          </a:bodyPr>
          <a:lstStyle/>
          <a:p>
            <a:pPr algn="r"/>
            <a:r>
              <a:rPr altLang="en-GB" b="1" dirty="0" lang="en-GB"/>
              <a:t>Introduction</a:t>
            </a:r>
          </a:p>
        </p:txBody>
      </p:sp>
      <p:sp>
        <p:nvSpPr>
          <p:cNvPr id="20" name="TextBox 19"/>
          <p:cNvSpPr txBox="1"/>
          <p:nvPr/>
        </p:nvSpPr>
        <p:spPr>
          <a:xfrm>
            <a:off x="2665412" y="3733800"/>
            <a:ext cx="3276600" cy="369332"/>
          </a:xfrm>
          <a:prstGeom prst="rect">
            <a:avLst/>
          </a:prstGeom>
          <a:noFill/>
        </p:spPr>
        <p:txBody>
          <a:bodyPr numCol="1" rtlCol="0" wrap="square">
            <a:spAutoFit/>
          </a:bodyPr>
          <a:lstStyle/>
          <a:p>
            <a:pPr algn="r"/>
            <a:r>
              <a:rPr altLang="en-GB" b="1" dirty="0" lang="en-GB"/>
              <a:t>Types of Dementia</a:t>
            </a:r>
            <a:endParaRPr b="1" dirty="0" lang="en-US"/>
          </a:p>
        </p:txBody>
      </p:sp>
      <p:sp>
        <p:nvSpPr>
          <p:cNvPr id="21" name="TextBox 20"/>
          <p:cNvSpPr txBox="1"/>
          <p:nvPr/>
        </p:nvSpPr>
        <p:spPr>
          <a:xfrm>
            <a:off x="6018212" y="2438400"/>
            <a:ext cx="3276600" cy="369332"/>
          </a:xfrm>
          <a:prstGeom prst="rect">
            <a:avLst/>
          </a:prstGeom>
          <a:noFill/>
        </p:spPr>
        <p:txBody>
          <a:bodyPr numCol="1" rtlCol="0" wrap="square">
            <a:spAutoFit/>
          </a:bodyPr>
          <a:lstStyle/>
          <a:p>
            <a:r>
              <a:rPr altLang="en-GB" b="1" dirty="0" lang="en-GB"/>
              <a:t>Risk Factors</a:t>
            </a:r>
            <a:endParaRPr b="1" dirty="0" lang="en-US"/>
          </a:p>
        </p:txBody>
      </p:sp>
      <p:sp>
        <p:nvSpPr>
          <p:cNvPr id="22" name="TextBox 21"/>
          <p:cNvSpPr txBox="1"/>
          <p:nvPr/>
        </p:nvSpPr>
        <p:spPr>
          <a:xfrm>
            <a:off x="2817812" y="11963400"/>
            <a:ext cx="3276600" cy="369332"/>
          </a:xfrm>
          <a:prstGeom prst="rect">
            <a:avLst/>
          </a:prstGeom>
          <a:noFill/>
        </p:spPr>
        <p:txBody>
          <a:bodyPr numCol="1" rtlCol="0" wrap="square">
            <a:spAutoFit/>
          </a:bodyPr>
          <a:lstStyle/>
          <a:p>
            <a:pPr algn="r"/>
            <a:r>
              <a:rPr altLang="en-GB" b="1" dirty="0" lang="en-GB"/>
              <a:t>Stages of Dementia</a:t>
            </a:r>
            <a:endParaRPr b="1" dirty="0" lang="en-US"/>
          </a:p>
        </p:txBody>
      </p:sp>
      <p:sp>
        <p:nvSpPr>
          <p:cNvPr id="23" name="TextBox 22"/>
          <p:cNvSpPr txBox="1"/>
          <p:nvPr/>
        </p:nvSpPr>
        <p:spPr>
          <a:xfrm>
            <a:off x="2817812" y="8229600"/>
            <a:ext cx="3276600" cy="369332"/>
          </a:xfrm>
          <a:prstGeom prst="rect">
            <a:avLst/>
          </a:prstGeom>
          <a:noFill/>
        </p:spPr>
        <p:txBody>
          <a:bodyPr numCol="1" rtlCol="0" wrap="square">
            <a:spAutoFit/>
          </a:bodyPr>
          <a:lstStyle/>
          <a:p>
            <a:pPr algn="r"/>
            <a:r>
              <a:rPr altLang="en-GB" b="1" dirty="0" lang="en-GB"/>
              <a:t>Symptoms of Dementia</a:t>
            </a:r>
            <a:endParaRPr b="1" dirty="0" lang="en-US"/>
          </a:p>
        </p:txBody>
      </p:sp>
      <p:sp>
        <p:nvSpPr>
          <p:cNvPr id="24" name="TextBox 23"/>
          <p:cNvSpPr txBox="1"/>
          <p:nvPr/>
        </p:nvSpPr>
        <p:spPr>
          <a:xfrm>
            <a:off x="5979532" y="6802735"/>
            <a:ext cx="5334000" cy="369332"/>
          </a:xfrm>
          <a:prstGeom prst="rect">
            <a:avLst/>
          </a:prstGeom>
          <a:noFill/>
        </p:spPr>
        <p:txBody>
          <a:bodyPr numCol="1" rtlCol="0" wrap="square">
            <a:spAutoFit/>
          </a:bodyPr>
          <a:lstStyle/>
          <a:p>
            <a:r>
              <a:rPr altLang="en-GB" b="1" dirty="0" lang="en-GB"/>
              <a:t>Needs and requirements of people with Dementia </a:t>
            </a:r>
          </a:p>
        </p:txBody>
      </p:sp>
      <p:sp>
        <p:nvSpPr>
          <p:cNvPr id="25" name="TextBox 24"/>
          <p:cNvSpPr txBox="1"/>
          <p:nvPr/>
        </p:nvSpPr>
        <p:spPr>
          <a:xfrm>
            <a:off x="6025832" y="9525000"/>
            <a:ext cx="3276600" cy="369332"/>
          </a:xfrm>
          <a:prstGeom prst="rect">
            <a:avLst/>
          </a:prstGeom>
          <a:noFill/>
        </p:spPr>
        <p:txBody>
          <a:bodyPr numCol="1" rtlCol="0" wrap="square">
            <a:spAutoFit/>
          </a:bodyPr>
          <a:lstStyle/>
          <a:p/>
        </p:txBody>
      </p:sp>
      <p:sp>
        <p:nvSpPr>
          <p:cNvPr id="26" name="TextBox 25"/>
          <p:cNvSpPr txBox="1"/>
          <p:nvPr/>
        </p:nvSpPr>
        <p:spPr>
          <a:xfrm>
            <a:off x="5715002" y="10069251"/>
            <a:ext cx="5251399" cy="529381"/>
          </a:xfrm>
          <a:prstGeom prst="rect">
            <a:avLst/>
          </a:prstGeom>
          <a:noFill/>
        </p:spPr>
        <p:txBody>
          <a:bodyPr numCol="1" rtlCol="0" wrap="square">
            <a:spAutoFit/>
          </a:bodyPr>
          <a:lstStyle/>
          <a:p>
            <a:r>
              <a:rPr altLang="en-GB" b="1" dirty="0" lang="en-GB"/>
              <a:t>Theories of ageing and dementia</a:t>
            </a:r>
          </a:p>
        </p:txBody>
      </p:sp>
      <p:sp>
        <p:nvSpPr>
          <p:cNvPr id="27" name="TextBox 26"/>
          <p:cNvSpPr txBox="1"/>
          <p:nvPr/>
        </p:nvSpPr>
        <p:spPr>
          <a:xfrm>
            <a:off x="6079947" y="12565069"/>
            <a:ext cx="3276600" cy="369242"/>
          </a:xfrm>
          <a:prstGeom prst="rect">
            <a:avLst/>
          </a:prstGeom>
          <a:noFill/>
        </p:spPr>
        <p:txBody>
          <a:bodyPr numCol="1" rtlCol="0" wrap="square">
            <a:spAutoFit/>
          </a:bodyPr>
          <a:lstStyle/>
          <a:p>
            <a:r>
              <a:rPr altLang="en-GB" b="1" dirty="0" lang="en-GB"/>
              <a:t>Conclusion </a:t>
            </a:r>
          </a:p>
        </p:txBody>
      </p:sp>
      <p:pic>
        <p:nvPicPr>
          <p:cNvPr descr="pngwing.com (5).png" id="28" name="Picture 27"/>
          <p:cNvPicPr>
            <a:picLocks noChangeAspect="1"/>
          </p:cNvPicPr>
          <p:nvPr/>
        </p:nvPicPr>
        <p:blipFill>
          <a:blip r:embed="rId7"/>
          <a:stretch>
            <a:fillRect/>
          </a:stretch>
        </p:blipFill>
        <p:spPr>
          <a:xfrm>
            <a:off x="9066212" y="7086600"/>
            <a:ext cx="3122613" cy="2880365"/>
          </a:xfrm>
          <a:prstGeom prst="rect">
            <a:avLst/>
          </a:prstGeom>
        </p:spPr>
      </p:pic>
      <p:pic>
        <p:nvPicPr>
          <p:cNvPr descr="pngwing.com (6).png" id="29" name="Picture 28"/>
          <p:cNvPicPr>
            <a:picLocks noChangeAspect="1"/>
          </p:cNvPicPr>
          <p:nvPr/>
        </p:nvPicPr>
        <p:blipFill>
          <a:blip cstate="print" r:embed="rId8"/>
          <a:stretch>
            <a:fillRect/>
          </a:stretch>
        </p:blipFill>
        <p:spPr>
          <a:xfrm>
            <a:off x="0" y="6400800"/>
            <a:ext cx="2360612" cy="1965344"/>
          </a:xfrm>
          <a:prstGeom prst="rect">
            <a:avLst/>
          </a:prstGeom>
        </p:spPr>
      </p:pic>
      <p:pic>
        <p:nvPicPr>
          <p:cNvPr descr="pngwing.com (7).png" id="30" name="Picture 29"/>
          <p:cNvPicPr>
            <a:picLocks noChangeAspect="1"/>
          </p:cNvPicPr>
          <p:nvPr/>
        </p:nvPicPr>
        <p:blipFill>
          <a:blip cstate="print" r:embed="rId9"/>
          <a:stretch>
            <a:fillRect/>
          </a:stretch>
        </p:blipFill>
        <p:spPr>
          <a:xfrm>
            <a:off x="8829928" y="4500625"/>
            <a:ext cx="3382047" cy="2402944"/>
          </a:xfrm>
          <a:prstGeom prst="rect">
            <a:avLst/>
          </a:prstGeom>
        </p:spPr>
      </p:pic>
      <p:sp>
        <p:nvSpPr>
          <p:cNvPr id="31" name="TextBox 30"/>
          <p:cNvSpPr txBox="1"/>
          <p:nvPr/>
        </p:nvSpPr>
        <p:spPr>
          <a:xfrm>
            <a:off x="6018502" y="4744465"/>
            <a:ext cx="2590800" cy="369332"/>
          </a:xfrm>
          <a:prstGeom prst="rect">
            <a:avLst/>
          </a:prstGeom>
          <a:noFill/>
        </p:spPr>
        <p:txBody>
          <a:bodyPr numCol="1" rtlCol="0" wrap="square">
            <a:spAutoFit/>
          </a:bodyPr>
          <a:lstStyle/>
          <a:p>
            <a:r>
              <a:rPr altLang="en-GB" b="1" dirty="0" lang="en-GB"/>
              <a:t>Prevention of Dementia </a:t>
            </a:r>
          </a:p>
        </p:txBody>
      </p:sp>
      <p:pic>
        <p:nvPicPr>
          <p:cNvPr descr="PngItem_1181348.png" id="32" name="Picture 31"/>
          <p:cNvPicPr>
            <a:picLocks noChangeAspect="1"/>
          </p:cNvPicPr>
          <p:nvPr/>
        </p:nvPicPr>
        <p:blipFill>
          <a:blip r:embed="rId10"/>
          <a:stretch>
            <a:fillRect/>
          </a:stretch>
        </p:blipFill>
        <p:spPr>
          <a:xfrm>
            <a:off x="0" y="9852660"/>
            <a:ext cx="3011488" cy="3319560"/>
          </a:xfrm>
          <a:prstGeom prst="rect">
            <a:avLst/>
          </a:prstGeom>
        </p:spPr>
      </p:pic>
      <p:pic>
        <p:nvPicPr>
          <p:cNvPr descr="—Pngtree—dementia alzheimer disease memory loss_4294629.png" id="34" name="Picture 33"/>
          <p:cNvPicPr>
            <a:picLocks noChangeAspect="1"/>
          </p:cNvPicPr>
          <p:nvPr/>
        </p:nvPicPr>
        <p:blipFill>
          <a:blip cstate="print" r:embed="rId11"/>
          <a:srcRect b="18742" t="31870"/>
          <a:stretch>
            <a:fillRect/>
          </a:stretch>
        </p:blipFill>
        <p:spPr>
          <a:xfrm>
            <a:off x="2360612" y="6629400"/>
            <a:ext cx="3657600" cy="1655877"/>
          </a:xfrm>
          <a:prstGeom prst="rect">
            <a:avLst/>
          </a:prstGeom>
        </p:spPr>
      </p:pic>
      <p:sp>
        <p:nvSpPr>
          <p:cNvPr id="33" name="TextBox 32"/>
          <p:cNvSpPr txBox="1"/>
          <p:nvPr/>
        </p:nvSpPr>
        <p:spPr>
          <a:xfrm>
            <a:off x="1217612" y="2743201"/>
            <a:ext cx="4800600" cy="1200329"/>
          </a:xfrm>
          <a:prstGeom prst="rect">
            <a:avLst/>
          </a:prstGeom>
          <a:noFill/>
        </p:spPr>
        <p:txBody>
          <a:bodyPr numCol="1" rtlCol="0" wrap="square">
            <a:spAutoFit/>
          </a:bodyPr>
          <a:lstStyle/>
          <a:p>
            <a:pPr algn="just"/>
            <a:r>
              <a:rPr altLang="en-GB" dirty="0" lang="en-GB" sz="1200"/>
              <a:t>Dementia is an umbrella term used to define the cognitive </a:t>
            </a:r>
            <a:r>
              <a:rPr altLang="en-GB" dirty="0" err="1" lang="en-GB" sz="1200"/>
              <a:t>incapabilities</a:t>
            </a:r>
            <a:r>
              <a:rPr altLang="en-GB" dirty="0" lang="en-GB" sz="1200"/>
              <a:t> that usually surface in old age causing interference in the patient’s ability to think, work, communicate, and remember. </a:t>
            </a:r>
            <a:r>
              <a:rPr dirty="0" lang="en-US" sz="1200"/>
              <a:t> </a:t>
            </a:r>
            <a:r>
              <a:rPr altLang="en-GB" dirty="0" lang="en-GB" sz="1200"/>
              <a:t>Dementia can be prevented by minimizing the risk factors. Dementia patients require loss of care and support from their care providers and family (Santana et al., 2017).</a:t>
            </a:r>
            <a:endParaRPr dirty="0" lang="en-US" sz="1200"/>
          </a:p>
          <a:p>
            <a:pPr algn="just"/>
            <a:endParaRPr altLang="en-GB" dirty="0" lang="en-GB" sz="1200"/>
          </a:p>
        </p:txBody>
      </p:sp>
      <p:sp>
        <p:nvSpPr>
          <p:cNvPr id="35" name="TextBox 34"/>
          <p:cNvSpPr txBox="1"/>
          <p:nvPr/>
        </p:nvSpPr>
        <p:spPr>
          <a:xfrm>
            <a:off x="1141412" y="4038600"/>
            <a:ext cx="4876800" cy="2677656"/>
          </a:xfrm>
          <a:prstGeom prst="rect">
            <a:avLst/>
          </a:prstGeom>
          <a:noFill/>
        </p:spPr>
        <p:txBody>
          <a:bodyPr numCol="1" rtlCol="0" wrap="square">
            <a:spAutoFit/>
          </a:bodyPr>
          <a:lstStyle/>
          <a:p>
            <a:pPr algn="just"/>
            <a:r>
              <a:rPr altLang="en-GB" dirty="0" lang="en-GB" sz="1200"/>
              <a:t>Dementia is a group of symptoms that limit some of the psychological and cognitive functions of the patient. Dementia can be a symptom of the underlying disease causing the decay in the aforementioned brain functions. It can be of various types depending upon the disease. Palliative care is recommended for people with advanced dementia. The most common causes of dementia in old age are due to </a:t>
            </a:r>
            <a:r>
              <a:rPr altLang="en-GB" b="1" dirty="0" lang="en-GB" sz="1200"/>
              <a:t>Alzheimer’s</a:t>
            </a:r>
            <a:r>
              <a:rPr altLang="en-GB" dirty="0" lang="en-GB" sz="1200"/>
              <a:t>. It is a progressive neurologic disorder that causes brain cell damage. Alzheimer’s, unlike other diseases causing dementia, is irreversible (</a:t>
            </a:r>
            <a:r>
              <a:rPr altLang="en-GB" dirty="0" err="1" lang="en-GB" sz="1200"/>
              <a:t>Kalaria</a:t>
            </a:r>
            <a:r>
              <a:rPr altLang="en-GB" dirty="0" lang="en-GB" sz="1200"/>
              <a:t> et al., 2008). </a:t>
            </a:r>
            <a:r>
              <a:rPr altLang="en-GB" b="1" dirty="0" lang="en-GB" sz="1200"/>
              <a:t>Vascular dementia </a:t>
            </a:r>
            <a:r>
              <a:rPr altLang="en-GB" dirty="0" lang="en-GB" sz="1200"/>
              <a:t>is caused by any damages in the blood vessels supplying blood to the brain. </a:t>
            </a:r>
            <a:r>
              <a:rPr altLang="en-GB" b="1" dirty="0" lang="en-GB" sz="1200"/>
              <a:t>Lewy Body Dementia </a:t>
            </a:r>
            <a:r>
              <a:rPr altLang="en-GB" dirty="0" lang="en-GB" sz="1200"/>
              <a:t>caused by clumped blood in the brains of the patients, </a:t>
            </a:r>
            <a:r>
              <a:rPr altLang="en-GB" b="1" dirty="0" lang="en-GB" sz="1200"/>
              <a:t>Frontotemporal dementia</a:t>
            </a:r>
            <a:r>
              <a:rPr altLang="en-GB" dirty="0" lang="en-GB" sz="1200"/>
              <a:t> is caused by decay in the nerves connecting to the frontal and temporal portions of the brain, and mixed dementia where the patient has a combination of disorders leading to dementia.</a:t>
            </a:r>
          </a:p>
        </p:txBody>
      </p:sp>
      <p:sp>
        <p:nvSpPr>
          <p:cNvPr id="36" name="TextBox 35"/>
          <p:cNvSpPr txBox="1"/>
          <p:nvPr/>
        </p:nvSpPr>
        <p:spPr>
          <a:xfrm>
            <a:off x="1293812" y="8534400"/>
            <a:ext cx="4724400" cy="1569660"/>
          </a:xfrm>
          <a:prstGeom prst="rect">
            <a:avLst/>
          </a:prstGeom>
          <a:noFill/>
        </p:spPr>
        <p:txBody>
          <a:bodyPr numCol="2" rtlCol="0" wrap="square">
            <a:spAutoFit/>
          </a:bodyPr>
          <a:lstStyle/>
          <a:p>
            <a:pPr>
              <a:buFont charset="2" pitchFamily="2" typeface="Wingdings"/>
              <a:buChar char="v"/>
            </a:pPr>
            <a:r>
              <a:rPr altLang="en-GB" dirty="0" lang="en-GB" sz="1200"/>
              <a:t>Memory loss </a:t>
            </a:r>
            <a:endParaRPr dirty="0" lang="en-US" sz="1200"/>
          </a:p>
          <a:p>
            <a:pPr>
              <a:buFont charset="2" pitchFamily="2" typeface="Wingdings"/>
              <a:buChar char="v"/>
            </a:pPr>
            <a:r>
              <a:rPr altLang="en-GB" dirty="0" lang="en-GB" sz="1200"/>
              <a:t>Difficulty communicating</a:t>
            </a:r>
            <a:endParaRPr dirty="0" lang="en-US" sz="1200"/>
          </a:p>
          <a:p>
            <a:pPr>
              <a:buFont charset="2" pitchFamily="2" typeface="Wingdings"/>
              <a:buChar char="v"/>
            </a:pPr>
            <a:r>
              <a:rPr altLang="en-GB" dirty="0" lang="en-GB" sz="1200"/>
              <a:t>Difficulty seeing or observing things</a:t>
            </a:r>
            <a:endParaRPr dirty="0" lang="en-US" sz="1200"/>
          </a:p>
          <a:p>
            <a:pPr>
              <a:buFont charset="2" pitchFamily="2" typeface="Wingdings"/>
              <a:buChar char="v"/>
            </a:pPr>
            <a:r>
              <a:rPr altLang="en-GB" dirty="0" lang="en-GB" sz="1200"/>
              <a:t>Difficulty convincing people</a:t>
            </a:r>
            <a:endParaRPr dirty="0" lang="en-US" sz="1200"/>
          </a:p>
          <a:p>
            <a:pPr>
              <a:buFont charset="2" pitchFamily="2" typeface="Wingdings"/>
              <a:buChar char="v"/>
            </a:pPr>
            <a:r>
              <a:rPr altLang="en-GB" dirty="0" lang="en-GB" sz="1200"/>
              <a:t>Difficulty completing complex tasks</a:t>
            </a:r>
            <a:r>
              <a:rPr dirty="0" lang="en-US" sz="1200"/>
              <a:t> and m</a:t>
            </a:r>
            <a:r>
              <a:rPr altLang="en-GB" dirty="0" err="1" lang="en-GB" sz="1200"/>
              <a:t>aking</a:t>
            </a:r>
            <a:r>
              <a:rPr altLang="en-GB" dirty="0" lang="en-GB" sz="1200"/>
              <a:t> decisions</a:t>
            </a:r>
            <a:endParaRPr dirty="0" lang="en-US" sz="1200"/>
          </a:p>
          <a:p>
            <a:pPr>
              <a:buFont charset="2" pitchFamily="2" typeface="Wingdings"/>
              <a:buChar char="v"/>
            </a:pPr>
            <a:endParaRPr altLang="en-GB" dirty="0" lang="en-GB" sz="1200"/>
          </a:p>
          <a:p>
            <a:pPr>
              <a:buFont charset="2" pitchFamily="2" typeface="Wingdings"/>
              <a:buChar char="v"/>
            </a:pPr>
            <a:r>
              <a:rPr altLang="en-GB" dirty="0" lang="en-GB" sz="1200"/>
              <a:t>Confusion and disorientation</a:t>
            </a:r>
            <a:endParaRPr dirty="0" lang="en-US" sz="1200"/>
          </a:p>
          <a:p>
            <a:pPr>
              <a:buFont charset="2" pitchFamily="2" typeface="Wingdings"/>
              <a:buChar char="v"/>
            </a:pPr>
            <a:r>
              <a:rPr altLang="en-GB" dirty="0" lang="en-GB" sz="1200"/>
              <a:t>Depression and anxiety</a:t>
            </a:r>
          </a:p>
          <a:p>
            <a:pPr>
              <a:buFont charset="2" pitchFamily="2" typeface="Wingdings"/>
              <a:buChar char="v"/>
            </a:pPr>
            <a:r>
              <a:rPr altLang="en-GB" dirty="0" lang="en-GB" sz="1200"/>
              <a:t>Exhibit unusual behaviour</a:t>
            </a:r>
            <a:endParaRPr dirty="0" lang="en-US" sz="1200"/>
          </a:p>
          <a:p>
            <a:pPr>
              <a:buFont charset="2" pitchFamily="2" typeface="Wingdings"/>
              <a:buChar char="v"/>
            </a:pPr>
            <a:r>
              <a:rPr altLang="en-GB" dirty="0" lang="en-GB" sz="1200"/>
              <a:t>Often agitated, anxious, and annoyed </a:t>
            </a:r>
            <a:endParaRPr dirty="0" lang="en-US" sz="1200"/>
          </a:p>
          <a:p>
            <a:pPr>
              <a:buFont charset="2" pitchFamily="2" typeface="Wingdings"/>
              <a:buChar char="v"/>
            </a:pPr>
            <a:r>
              <a:rPr altLang="en-GB" dirty="0" lang="en-GB" sz="1200"/>
              <a:t>Hallucination</a:t>
            </a:r>
            <a:endParaRPr dirty="0" lang="en-US" sz="1200"/>
          </a:p>
          <a:p>
            <a:pPr>
              <a:buFont charset="2" pitchFamily="2" typeface="Wingdings"/>
              <a:buChar char="v"/>
            </a:pPr>
            <a:r>
              <a:rPr altLang="en-GB" dirty="0" lang="en-GB" sz="1200"/>
              <a:t>Paranoia</a:t>
            </a:r>
            <a:endParaRPr dirty="0" lang="en-US" sz="1200"/>
          </a:p>
          <a:p>
            <a:pPr>
              <a:buFont charset="2" pitchFamily="2" typeface="Wingdings"/>
              <a:buChar char="v"/>
            </a:pPr>
            <a:r>
              <a:rPr altLang="en-GB" dirty="0" lang="en-GB" sz="1200"/>
              <a:t>Personality  Changes</a:t>
            </a:r>
            <a:endParaRPr dirty="0" lang="en-US" sz="1200"/>
          </a:p>
        </p:txBody>
      </p:sp>
      <p:sp>
        <p:nvSpPr>
          <p:cNvPr id="37" name="TextBox 36"/>
          <p:cNvSpPr txBox="1"/>
          <p:nvPr/>
        </p:nvSpPr>
        <p:spPr>
          <a:xfrm>
            <a:off x="2665412" y="12344400"/>
            <a:ext cx="3429000" cy="830997"/>
          </a:xfrm>
          <a:prstGeom prst="rect">
            <a:avLst/>
          </a:prstGeom>
          <a:noFill/>
        </p:spPr>
        <p:txBody>
          <a:bodyPr numCol="1" rtlCol="0" wrap="square">
            <a:spAutoFit/>
          </a:bodyPr>
          <a:lstStyle/>
          <a:p>
            <a:r>
              <a:rPr altLang="en-GB" dirty="0" lang="en-GB" sz="1200"/>
              <a:t>Dementia is a complex disease to diagnose and treat. The doctors use a global scale to determine the progress of dementia in the patients. This includes seven stages of dementia.</a:t>
            </a:r>
            <a:endParaRPr dirty="0" lang="en-US" sz="1200"/>
          </a:p>
        </p:txBody>
      </p:sp>
      <p:sp>
        <p:nvSpPr>
          <p:cNvPr id="39" name="TextBox 38"/>
          <p:cNvSpPr txBox="1"/>
          <p:nvPr/>
        </p:nvSpPr>
        <p:spPr>
          <a:xfrm>
            <a:off x="1263332" y="13136880"/>
            <a:ext cx="4800600" cy="1938992"/>
          </a:xfrm>
          <a:prstGeom prst="rect">
            <a:avLst/>
          </a:prstGeom>
          <a:noFill/>
        </p:spPr>
        <p:txBody>
          <a:bodyPr numCol="1" rtlCol="0" wrap="square">
            <a:spAutoFit/>
          </a:bodyPr>
          <a:lstStyle/>
          <a:p>
            <a:pPr algn="just"/>
            <a:r>
              <a:rPr altLang="en-GB" b="1" dirty="0" lang="en-GB" sz="1200"/>
              <a:t>Stage 1: </a:t>
            </a:r>
            <a:r>
              <a:rPr altLang="en-GB" dirty="0" lang="en-GB" sz="1200"/>
              <a:t>The patient shows no cognitive decline. No signs of memory loss or cognitive incapability are noticed.</a:t>
            </a:r>
            <a:r>
              <a:rPr dirty="0" lang="en-US" sz="1200"/>
              <a:t> </a:t>
            </a:r>
            <a:r>
              <a:rPr altLang="en-GB" b="1" dirty="0" lang="en-GB" sz="1200"/>
              <a:t>Stage 2: </a:t>
            </a:r>
            <a:r>
              <a:rPr altLang="en-GB" dirty="0" lang="en-GB" sz="1200"/>
              <a:t>The patient shows some subtle signs of the onset of dementia including some minor cognitive decline. </a:t>
            </a:r>
            <a:r>
              <a:rPr dirty="0" lang="en-US" sz="1200"/>
              <a:t> </a:t>
            </a:r>
            <a:r>
              <a:rPr altLang="en-GB" b="1" dirty="0" lang="en-GB" sz="1200"/>
              <a:t>Stage 3: </a:t>
            </a:r>
            <a:r>
              <a:rPr altLang="en-GB" dirty="0" lang="en-GB" sz="1200"/>
              <a:t>In this stage, some mild cognitive decline is evident. </a:t>
            </a:r>
            <a:r>
              <a:rPr dirty="0" lang="en-US" sz="1200"/>
              <a:t> </a:t>
            </a:r>
            <a:r>
              <a:rPr altLang="en-GB" b="1" dirty="0" lang="en-GB" sz="1200"/>
              <a:t>Stage 4: </a:t>
            </a:r>
            <a:r>
              <a:rPr altLang="en-GB" dirty="0" lang="en-GB" sz="1200"/>
              <a:t>The patient’s cognitive decline progresses up to a moderate level known as the early stage of dementia.</a:t>
            </a:r>
            <a:r>
              <a:rPr dirty="0" lang="en-US" sz="1200"/>
              <a:t> </a:t>
            </a:r>
            <a:r>
              <a:rPr altLang="en-GB" b="1" dirty="0" lang="en-GB" sz="1200"/>
              <a:t>Stage 5: </a:t>
            </a:r>
            <a:r>
              <a:rPr altLang="en-GB" dirty="0" lang="en-GB" sz="1200"/>
              <a:t>The patient reaches the mid-stage of dementia noticed by a severe cognitive decline. </a:t>
            </a:r>
            <a:r>
              <a:rPr altLang="en-GB" b="1" dirty="0" lang="en-GB" sz="1200"/>
              <a:t>Stage 6: </a:t>
            </a:r>
            <a:r>
              <a:rPr altLang="en-GB" dirty="0" lang="en-GB" sz="1200"/>
              <a:t>In this stage of severe cognitive decline, the patient worsens in all the previous symptoms. </a:t>
            </a:r>
            <a:r>
              <a:rPr altLang="en-GB" b="1" dirty="0" lang="en-GB" sz="1200"/>
              <a:t>Stage 7: </a:t>
            </a:r>
            <a:r>
              <a:rPr altLang="en-GB" dirty="0" lang="en-GB" sz="1200"/>
              <a:t>The late stage of dementia shows a very severe cognitive decline. </a:t>
            </a:r>
            <a:endParaRPr dirty="0" lang="en-US" sz="1200"/>
          </a:p>
        </p:txBody>
      </p:sp>
      <p:sp>
        <p:nvSpPr>
          <p:cNvPr id="40" name="TextBox 39"/>
          <p:cNvSpPr txBox="1"/>
          <p:nvPr/>
        </p:nvSpPr>
        <p:spPr>
          <a:xfrm>
            <a:off x="6018212" y="2788920"/>
            <a:ext cx="5334000" cy="1938992"/>
          </a:xfrm>
          <a:prstGeom prst="rect">
            <a:avLst/>
          </a:prstGeom>
          <a:noFill/>
        </p:spPr>
        <p:txBody>
          <a:bodyPr numCol="2" rtlCol="0" spcCol="91440" wrap="square">
            <a:spAutoFit/>
          </a:bodyPr>
          <a:lstStyle/>
          <a:p>
            <a:pPr algn="just" lvl="0"/>
            <a:r>
              <a:rPr altLang="en-GB" b="1" dirty="0" lang="en-GB" sz="1200"/>
              <a:t>Diet and Exercise: </a:t>
            </a:r>
            <a:r>
              <a:rPr altLang="en-GB" dirty="0" lang="en-GB" sz="1200"/>
              <a:t>People having a diet rich in green vegetables, plenty of grains, and balanced with all the nutrients are less likely to have dementia. </a:t>
            </a:r>
            <a:endParaRPr dirty="0" lang="en-US" sz="1200"/>
          </a:p>
          <a:p>
            <a:pPr algn="just" lvl="0"/>
            <a:r>
              <a:rPr altLang="en-GB" b="1" dirty="0" lang="en-GB" sz="1200"/>
              <a:t>Vitamin Deficiency: </a:t>
            </a:r>
            <a:r>
              <a:rPr altLang="en-GB" dirty="0" lang="en-GB" sz="1200"/>
              <a:t>Being deficient in vitamins like vitamin B complex and vitamin E.</a:t>
            </a:r>
            <a:endParaRPr dirty="0" lang="en-US" sz="1200"/>
          </a:p>
          <a:p>
            <a:pPr algn="just" lvl="0"/>
            <a:r>
              <a:rPr altLang="en-GB" b="1" dirty="0" lang="en-GB" sz="1200"/>
              <a:t>Depression: </a:t>
            </a:r>
            <a:r>
              <a:rPr altLang="en-GB" dirty="0" lang="en-GB" sz="1200"/>
              <a:t>Depression, especially in the elderly, is theorised to exacerbate dementia disorders. </a:t>
            </a:r>
            <a:endParaRPr dirty="0" lang="en-US" sz="1200"/>
          </a:p>
          <a:p>
            <a:pPr algn="just" lvl="0"/>
            <a:r>
              <a:rPr altLang="en-GB" b="1" dirty="0" lang="en-GB" sz="1200"/>
              <a:t>Cardiovascular Diseases and Diabetes: </a:t>
            </a:r>
            <a:r>
              <a:rPr altLang="en-GB" dirty="0" lang="en-GB" sz="1200"/>
              <a:t>Heart conditions, hypertension, high cholesterol, obesity, and diabetes create the risk of dementia in the elderly. </a:t>
            </a:r>
            <a:endParaRPr dirty="0" lang="en-US" sz="1200"/>
          </a:p>
          <a:p>
            <a:pPr algn="just" lvl="0"/>
            <a:r>
              <a:rPr altLang="en-GB" b="1" dirty="0" lang="en-GB" sz="1200"/>
              <a:t>Alcohol and Smoking: </a:t>
            </a:r>
            <a:r>
              <a:rPr altLang="en-GB" dirty="0" lang="en-GB" sz="1200"/>
              <a:t>High consumption of alcohol and smoking present risks of dementia. </a:t>
            </a:r>
            <a:endParaRPr dirty="0" lang="en-US" sz="1200"/>
          </a:p>
          <a:p>
            <a:pPr algn="just" lvl="0"/>
            <a:r>
              <a:rPr altLang="en-GB" b="1" dirty="0" lang="en-GB" sz="1200"/>
              <a:t>Sleep patterns: </a:t>
            </a:r>
            <a:r>
              <a:rPr altLang="en-GB" dirty="0" lang="en-GB" sz="1200"/>
              <a:t>People having sleep apnoea or other sleep disturbances are at a higher risk of dementia.</a:t>
            </a:r>
            <a:endParaRPr dirty="0" lang="en-US" sz="1200"/>
          </a:p>
        </p:txBody>
      </p:sp>
      <p:sp>
        <p:nvSpPr>
          <p:cNvPr id="41" name="TextBox 40"/>
          <p:cNvSpPr txBox="1"/>
          <p:nvPr/>
        </p:nvSpPr>
        <p:spPr>
          <a:xfrm>
            <a:off x="6018212" y="5105400"/>
            <a:ext cx="2895600" cy="1754326"/>
          </a:xfrm>
          <a:prstGeom prst="rect">
            <a:avLst/>
          </a:prstGeom>
          <a:noFill/>
        </p:spPr>
        <p:txBody>
          <a:bodyPr numCol="1" rtlCol="0" wrap="square">
            <a:spAutoFit/>
          </a:bodyPr>
          <a:lstStyle/>
          <a:p>
            <a:pPr algn="just"/>
            <a:r>
              <a:rPr altLang="en-GB" dirty="0" lang="en-GB" sz="1200"/>
              <a:t>From an early age, care should be taken to prevent certain risk factors that enable dementia (</a:t>
            </a:r>
            <a:r>
              <a:rPr altLang="en-GB" dirty="0" err="1" lang="en-GB" sz="1200"/>
              <a:t>Hachinski</a:t>
            </a:r>
            <a:r>
              <a:rPr altLang="en-GB" dirty="0" lang="en-GB" sz="1200"/>
              <a:t>, 2016). A healthy diet and plenty of physical exercises suited to the age and body type is a prerequisite to a healthy life at any age. Diet should contain whole grains, green vegetables, and especially vitamin B complex and E. Sleep patterns should be monitored.</a:t>
            </a:r>
          </a:p>
        </p:txBody>
      </p:sp>
      <p:sp>
        <p:nvSpPr>
          <p:cNvPr id="42" name="TextBox 41"/>
          <p:cNvSpPr txBox="1"/>
          <p:nvPr/>
        </p:nvSpPr>
        <p:spPr>
          <a:xfrm>
            <a:off x="6018212" y="7086600"/>
            <a:ext cx="3429000" cy="2492990"/>
          </a:xfrm>
          <a:prstGeom prst="rect">
            <a:avLst/>
          </a:prstGeom>
          <a:noFill/>
        </p:spPr>
        <p:txBody>
          <a:bodyPr numCol="1" rtlCol="0" wrap="square">
            <a:spAutoFit/>
          </a:bodyPr>
          <a:lstStyle/>
          <a:p>
            <a:pPr algn="just"/>
            <a:r>
              <a:rPr altLang="en-GB" dirty="0" lang="en-GB" sz="1200"/>
              <a:t>A dementia patient gradually worsens in their cognitive functioning over time. He/she needs assistance with their daily tasks (bathing, dressing, moving, etc.), and with instrumental activities of daily life like shopping, finances, meal preparation, etc. the patients need help taking their medicines on time and controlling symptoms of the disease. Patients with symptoms like incontinence, visual hallucination, agitation, etc. require special attention and medical assistance. Many dementia patients have anxiety, depression, delusions or habit of wandering off which require constant monitoring by a helpful caregiver.</a:t>
            </a:r>
          </a:p>
        </p:txBody>
      </p:sp>
      <p:sp>
        <p:nvSpPr>
          <p:cNvPr id="43" name="TextBox 42"/>
          <p:cNvSpPr txBox="1"/>
          <p:nvPr/>
        </p:nvSpPr>
        <p:spPr>
          <a:xfrm>
            <a:off x="6018210" y="9557677"/>
            <a:ext cx="5181600" cy="1384849"/>
          </a:xfrm>
          <a:prstGeom prst="rect">
            <a:avLst/>
          </a:prstGeom>
          <a:noFill/>
        </p:spPr>
        <p:txBody>
          <a:bodyPr numCol="1" rtlCol="0" wrap="square">
            <a:spAutoFit/>
          </a:bodyPr>
          <a:lstStyle/>
          <a:p>
            <a:pPr algn="just"/>
            <a:endParaRPr dirty="0" lang="en-US" sz="1200"/>
          </a:p>
        </p:txBody>
      </p:sp>
      <p:sp>
        <p:nvSpPr>
          <p:cNvPr id="44" name="TextBox 43"/>
          <p:cNvSpPr txBox="1"/>
          <p:nvPr/>
        </p:nvSpPr>
        <p:spPr>
          <a:xfrm>
            <a:off x="5979212" y="10493693"/>
            <a:ext cx="5295157" cy="2024805"/>
          </a:xfrm>
          <a:prstGeom prst="rect">
            <a:avLst/>
          </a:prstGeom>
          <a:noFill/>
        </p:spPr>
        <p:txBody>
          <a:bodyPr numCol="1" rtlCol="0" wrap="square">
            <a:spAutoFit/>
          </a:bodyPr>
          <a:lstStyle/>
          <a:p>
            <a:pPr algn="just"/>
            <a:r>
              <a:rPr altLang="en-GB" dirty="0" lang="en-GB" sz="1200"/>
              <a:t>The programmed theory suggests that ageing is the consequence of genes switching on and off and resulting in some deficits that we observe in the elderly. The endocrine theory, a part of the programmed theory, believes that the biological clocks control the hormones in the human body indicating the start of the ageing process. The body complies with this request by showing symptoms of old age. The Immunological theory believes that the immune system is programmed to work perfectly up to a certain biological time. After that, it starts to decline thus resulting in many diseases and poor health which ultimately leads to death.</a:t>
            </a:r>
            <a:endParaRPr dirty="0" lang="en-US" sz="1200"/>
          </a:p>
          <a:p>
            <a:endParaRPr altLang="en-GB" dirty="0" lang="en-GB" sz="1200"/>
          </a:p>
        </p:txBody>
      </p:sp>
      <p:sp>
        <p:nvSpPr>
          <p:cNvPr id="45" name="TextBox 44"/>
          <p:cNvSpPr txBox="1"/>
          <p:nvPr/>
        </p:nvSpPr>
        <p:spPr>
          <a:xfrm>
            <a:off x="6111204" y="13002519"/>
            <a:ext cx="4495800" cy="1569539"/>
          </a:xfrm>
          <a:prstGeom prst="rect">
            <a:avLst/>
          </a:prstGeom>
          <a:noFill/>
        </p:spPr>
        <p:txBody>
          <a:bodyPr numCol="1" rtlCol="0" wrap="square">
            <a:spAutoFit/>
          </a:bodyPr>
          <a:lstStyle/>
          <a:p>
            <a:pPr algn="just"/>
            <a:r>
              <a:rPr altLang="en-GB" dirty="0" lang="en-GB" sz="1200"/>
              <a:t>Dementia is a common disease in the elderly causing progressive cognitive decline. It creates a massive strain on family relationships and decreases social well-being. It has a negative impact on the patient’s life. The families, communities, and social workers have many responsibilities to care for the elderly suffering from dementia. The government also put policies and legislation in place to secure the dementia population (Ebert, </a:t>
            </a:r>
            <a:r>
              <a:rPr altLang="en-GB" dirty="0" err="1" lang="en-GB" sz="1200"/>
              <a:t>Kulibert</a:t>
            </a:r>
            <a:r>
              <a:rPr altLang="en-GB" dirty="0" lang="en-GB" sz="1200"/>
              <a:t>, and McFadden, 2019).</a:t>
            </a:r>
            <a:endParaRPr dirty="0" lang="en-US" sz="1200"/>
          </a:p>
          <a:p>
            <a:pPr algn="just"/>
            <a:endParaRPr altLang="en-GB" dirty="0" lang="en-GB" sz="12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 Diagonal Corner Rectangle 1"/>
          <p:cNvSpPr/>
          <p:nvPr/>
        </p:nvSpPr>
        <p:spPr>
          <a:xfrm>
            <a:off x="760412" y="2057400"/>
            <a:ext cx="10591800" cy="12954000"/>
          </a:xfrm>
          <a:prstGeom prst="round2DiagRect">
            <a:avLst/>
          </a:prstGeom>
          <a:solidFill>
            <a:srgbClr val="CFFEAC"/>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numCol="1" rtlCol="0"/>
          <a:lstStyle/>
          <a:p>
            <a:pPr algn="ctr"/>
            <a:endParaRPr altLang="en-GB" lang="en-GB"/>
          </a:p>
        </p:txBody>
      </p:sp>
      <p:sp>
        <p:nvSpPr>
          <p:cNvPr id="3" name="Title 1">
            <a:extLst>
              <a:ext uri="{FF2B5EF4-FFF2-40B4-BE49-F238E27FC236}">
                <a16:creationId xmlns:a16="http://schemas.microsoft.com/office/drawing/2014/main" id="{9416A8C9-9EB6-43DA-BD3E-58FAC144BF5C}"/>
              </a:ext>
            </a:extLst>
          </p:cNvPr>
          <p:cNvSpPr txBox="1">
            <a:spLocks/>
          </p:cNvSpPr>
          <p:nvPr/>
        </p:nvSpPr>
        <p:spPr>
          <a:xfrm>
            <a:off x="760412" y="609600"/>
            <a:ext cx="10668000" cy="990600"/>
          </a:xfrm>
          <a:prstGeom prst="rect">
            <a:avLst/>
          </a:prstGeom>
          <a:solidFill>
            <a:schemeClr val="accent5">
              <a:lumMod val="75000"/>
            </a:schemeClr>
          </a:solidFill>
        </p:spPr>
        <p:txBody>
          <a:bodyPr anchor="ctr" anchorCtr="0" bIns="45720" lIns="91440" numCol="1" rIns="91440" rtlCol="0" tIns="45720" vert="horz">
            <a:normAutofit/>
          </a:bodyPr>
          <a:lstStyle/>
          <a:p>
            <a:pPr algn="ctr" defTabSz="914400" eaLnBrk="1" hangingPunct="1" indent="0" latinLnBrk="0" lvl="0" marL="0" marR="0" rtl="0">
              <a:lnSpc>
                <a:spcPct val="100000"/>
              </a:lnSpc>
              <a:spcBef>
                <a:spcPct val="0"/>
              </a:spcBef>
              <a:spcAft>
                <a:spcPts val="0"/>
              </a:spcAft>
              <a:buClrTx/>
              <a:buSzTx/>
              <a:buFontTx/>
              <a:buNone/>
              <a:tabLst/>
              <a:defRPr/>
            </a:pPr>
            <a:r>
              <a:rPr b="0" baseline="0" cap="none" dirty="0" i="0" kern="1200" kumimoji="0" lang="en-US" noProof="0" normalizeH="0" spc="0" strike="noStrike" sz="4400" u="none">
                <a:ln>
                  <a:noFill/>
                </a:ln>
                <a:solidFill>
                  <a:schemeClr val="bg1"/>
                </a:solidFill>
                <a:effectLst/>
                <a:uLnTx/>
                <a:uFillTx/>
                <a:latin charset="0" pitchFamily="34" typeface="Britannic Bold"/>
                <a:ea typeface="+mj-ea"/>
                <a:cs typeface="+mj-cs"/>
              </a:rPr>
              <a:t>Dementia in the Elderly</a:t>
            </a:r>
          </a:p>
        </p:txBody>
      </p:sp>
      <p:sp>
        <p:nvSpPr>
          <p:cNvPr id="5" name="TextBox 4"/>
          <p:cNvSpPr txBox="1"/>
          <p:nvPr/>
        </p:nvSpPr>
        <p:spPr>
          <a:xfrm>
            <a:off x="18362612" y="5791200"/>
            <a:ext cx="184731" cy="369332"/>
          </a:xfrm>
          <a:prstGeom prst="rect">
            <a:avLst/>
          </a:prstGeom>
          <a:noFill/>
        </p:spPr>
        <p:txBody>
          <a:bodyPr numCol="1" rtlCol="0" wrap="none">
            <a:spAutoFit/>
          </a:bodyPr>
          <a:lstStyle/>
          <a:p>
            <a:endParaRPr altLang="en-GB" dirty="0" lang="en-GB"/>
          </a:p>
        </p:txBody>
      </p:sp>
      <p:pic>
        <p:nvPicPr>
          <p:cNvPr descr="pngwing.com (2).png" id="15" name="Picture 14"/>
          <p:cNvPicPr>
            <a:picLocks noChangeAspect="1"/>
          </p:cNvPicPr>
          <p:nvPr/>
        </p:nvPicPr>
        <p:blipFill>
          <a:blip cstate="print" r:embed="rId2"/>
          <a:stretch>
            <a:fillRect/>
          </a:stretch>
        </p:blipFill>
        <p:spPr>
          <a:xfrm>
            <a:off x="10911523" y="1676400"/>
            <a:ext cx="1277302" cy="1371600"/>
          </a:xfrm>
          <a:prstGeom prst="rect">
            <a:avLst/>
          </a:prstGeom>
        </p:spPr>
      </p:pic>
      <p:pic>
        <p:nvPicPr>
          <p:cNvPr descr="pngwing.com (3).png" id="16" name="Picture 15"/>
          <p:cNvPicPr>
            <a:picLocks noChangeAspect="1"/>
          </p:cNvPicPr>
          <p:nvPr/>
        </p:nvPicPr>
        <p:blipFill>
          <a:blip cstate="print" r:embed="rId3"/>
          <a:stretch>
            <a:fillRect/>
          </a:stretch>
        </p:blipFill>
        <p:spPr>
          <a:xfrm>
            <a:off x="10460735" y="13607809"/>
            <a:ext cx="1744294" cy="2410483"/>
          </a:xfrm>
          <a:prstGeom prst="rect">
            <a:avLst/>
          </a:prstGeom>
        </p:spPr>
      </p:pic>
      <p:pic>
        <p:nvPicPr>
          <p:cNvPr descr="pngwing.com (4).png" id="17" name="Picture 16"/>
          <p:cNvPicPr>
            <a:picLocks noChangeAspect="1"/>
          </p:cNvPicPr>
          <p:nvPr/>
        </p:nvPicPr>
        <p:blipFill>
          <a:blip r:embed="rId4"/>
          <a:stretch>
            <a:fillRect/>
          </a:stretch>
        </p:blipFill>
        <p:spPr>
          <a:xfrm>
            <a:off x="-382588" y="1562881"/>
            <a:ext cx="2667000" cy="2794997"/>
          </a:xfrm>
          <a:prstGeom prst="rect">
            <a:avLst/>
          </a:prstGeom>
        </p:spPr>
      </p:pic>
      <p:pic>
        <p:nvPicPr>
          <p:cNvPr descr="pngwing.com.png" id="18" name="Picture 17"/>
          <p:cNvPicPr>
            <a:picLocks noChangeAspect="1"/>
          </p:cNvPicPr>
          <p:nvPr/>
        </p:nvPicPr>
        <p:blipFill>
          <a:blip r:embed="rId5"/>
          <a:stretch>
            <a:fillRect/>
          </a:stretch>
        </p:blipFill>
        <p:spPr>
          <a:xfrm>
            <a:off x="-259372" y="13521392"/>
            <a:ext cx="1906559" cy="2496900"/>
          </a:xfrm>
          <a:prstGeom prst="rect">
            <a:avLst/>
          </a:prstGeom>
        </p:spPr>
      </p:pic>
      <p:sp>
        <p:nvSpPr>
          <p:cNvPr id="19" name="TextBox 18"/>
          <p:cNvSpPr txBox="1"/>
          <p:nvPr/>
        </p:nvSpPr>
        <p:spPr>
          <a:xfrm>
            <a:off x="2271938" y="2244491"/>
            <a:ext cx="1785483" cy="461665"/>
          </a:xfrm>
          <a:prstGeom prst="rect">
            <a:avLst/>
          </a:prstGeom>
          <a:noFill/>
        </p:spPr>
        <p:txBody>
          <a:bodyPr numCol="1" rtlCol="0" wrap="square">
            <a:spAutoFit/>
          </a:bodyPr>
          <a:lstStyle/>
          <a:p>
            <a:pPr algn="r"/>
            <a:r>
              <a:rPr altLang="en-GB" b="1" dirty="0" lang="en-GB" sz="2400"/>
              <a:t>References</a:t>
            </a:r>
          </a:p>
        </p:txBody>
      </p:sp>
      <p:sp>
        <p:nvSpPr>
          <p:cNvPr id="46" name="TextBox 45">
            <a:extLst>
              <a:ext uri="{FF2B5EF4-FFF2-40B4-BE49-F238E27FC236}">
                <a16:creationId xmlns:a16="http://schemas.microsoft.com/office/drawing/2014/main" id="{629E6A3E-F11A-463D-9FC9-56AA7B7274E0}"/>
              </a:ext>
            </a:extLst>
          </p:cNvPr>
          <p:cNvSpPr txBox="1"/>
          <p:nvPr/>
        </p:nvSpPr>
        <p:spPr>
          <a:xfrm>
            <a:off x="1647187" y="2724678"/>
            <a:ext cx="9056686" cy="10425931"/>
          </a:xfrm>
          <a:prstGeom prst="rect">
            <a:avLst/>
          </a:prstGeom>
          <a:noFill/>
        </p:spPr>
        <p:txBody>
          <a:bodyPr numCol="1" rtlCol="0" wrap="square">
            <a:spAutoFit/>
          </a:bodyPr>
          <a:lstStyle/>
          <a:p>
            <a:pPr algn="just" marL="0" marR="0">
              <a:lnSpc>
                <a:spcPct val="150000"/>
              </a:lnSpc>
              <a:spcBef>
                <a:spcPts val="1200"/>
              </a:spcBef>
              <a:spcAft>
                <a:spcPts val="1200"/>
              </a:spcAft>
            </a:pP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Alzheimer’s Society. 2021. Alzheimer’s Society’s view on demography. [online] Available at: </a:t>
            </a:r>
            <a:r>
              <a:rPr altLang="en-GB" dirty="0" lang="en-GB" sz="1100" u="sng">
                <a:effectLst/>
                <a:latin charset="0" panose="020B0604020202020204" pitchFamily="34" typeface="Arial"/>
                <a:ea charset="0" panose="02020603050405020304" pitchFamily="18" typeface="Times New Roman"/>
                <a:cs charset="0" panose="020B0604020202020204" pitchFamily="34" typeface="Arial"/>
                <a:hlinkClick r:id="rId6">
                  <a:extLst>
                    <a:ext uri="{A12FA001-AC4F-418D-AE19-62706E023703}">
                      <ahyp:hlinkClr xmlns:ahyp="http://schemas.microsoft.com/office/drawing/2018/hyperlinkcolor" val="tx"/>
                    </a:ext>
                  </a:extLst>
                </a:hlinkClick>
              </a:rPr>
              <a:t>https://www.alzheimers.org.uk/about-us/policy-and-influencing/what-we-think/demography</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[Accessed 15 February 2022].</a:t>
            </a:r>
          </a:p>
          <a:p>
            <a:pPr algn="just" marL="0" marR="0">
              <a:lnSpc>
                <a:spcPct val="150000"/>
              </a:lnSpc>
              <a:spcBef>
                <a:spcPts val="1200"/>
              </a:spcBef>
              <a:spcAft>
                <a:spcPts val="1200"/>
              </a:spcAft>
            </a:pPr>
            <a:r>
              <a:rPr altLang="en-GB" dirty="0" err="1" lang="en-GB" sz="1100">
                <a:effectLst/>
                <a:latin charset="0" panose="020B0604020202020204" pitchFamily="34" typeface="Arial"/>
                <a:ea charset="0" panose="02020603050405020304" pitchFamily="18" typeface="Times New Roman"/>
                <a:cs charset="0" panose="02020603050405020304" pitchFamily="18" typeface="Times New Roman"/>
              </a:rPr>
              <a:t>Swaffer</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K., 2014. Dementia: Stigma, Language, and Dementia-friendly. Dementia, 13(6), pp.709-716.</a:t>
            </a:r>
          </a:p>
          <a:p>
            <a:pPr algn="just" marL="0" marR="0">
              <a:lnSpc>
                <a:spcPct val="150000"/>
              </a:lnSpc>
              <a:spcBef>
                <a:spcPts val="1200"/>
              </a:spcBef>
              <a:spcAft>
                <a:spcPts val="1200"/>
              </a:spcAft>
            </a:pP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Benbow, S. and Jolley, D., 2012. Dementia: stigma and its effects. </a:t>
            </a:r>
            <a:r>
              <a:rPr altLang="en-GB" dirty="0" i="1" lang="en-GB" sz="1100">
                <a:effectLst/>
                <a:latin charset="0" panose="020B0604020202020204" pitchFamily="34" typeface="Arial"/>
                <a:ea charset="0" panose="02020603050405020304" pitchFamily="18" typeface="Times New Roman"/>
                <a:cs charset="0" panose="02020603050405020304" pitchFamily="18" typeface="Times New Roman"/>
              </a:rPr>
              <a:t>Neurodegenerative Disease Management</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2(2), pp.165-172.</a:t>
            </a:r>
          </a:p>
          <a:p>
            <a:pPr algn="just" marL="0" marR="0">
              <a:lnSpc>
                <a:spcPct val="150000"/>
              </a:lnSpc>
              <a:spcBef>
                <a:spcPts val="1200"/>
              </a:spcBef>
              <a:spcAft>
                <a:spcPts val="1200"/>
              </a:spcAft>
            </a:pP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Brooke, J. and </a:t>
            </a:r>
            <a:r>
              <a:rPr altLang="en-GB" dirty="0" err="1" lang="en-GB" sz="1100">
                <a:effectLst/>
                <a:latin charset="0" panose="020B0604020202020204" pitchFamily="34" typeface="Arial"/>
                <a:ea charset="0" panose="02020603050405020304" pitchFamily="18" typeface="Times New Roman"/>
                <a:cs charset="0" panose="02020603050405020304" pitchFamily="18" typeface="Times New Roman"/>
              </a:rPr>
              <a:t>Semlyen</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J., 2021. Exploring the impact of dementia-friendly ward environments on the provision of care: A qualitative thematic analysis.</a:t>
            </a:r>
          </a:p>
          <a:p>
            <a:pPr algn="just" marL="0" marR="0">
              <a:lnSpc>
                <a:spcPct val="150000"/>
              </a:lnSpc>
              <a:spcBef>
                <a:spcPts val="1200"/>
              </a:spcBef>
              <a:spcAft>
                <a:spcPts val="1200"/>
              </a:spcAft>
            </a:pP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Bülow, M. and Holm, M., 2016. Queering ‘Successful Ageing’, Dementia and Alzheimer’s Research. </a:t>
            </a:r>
            <a:r>
              <a:rPr altLang="en-GB" dirty="0" i="1" lang="en-GB" sz="1100">
                <a:effectLst/>
                <a:latin charset="0" panose="020B0604020202020204" pitchFamily="34" typeface="Arial"/>
                <a:ea charset="0" panose="02020603050405020304" pitchFamily="18" typeface="Times New Roman"/>
                <a:cs charset="0" panose="02020603050405020304" pitchFamily="18" typeface="Times New Roman"/>
              </a:rPr>
              <a:t>Body &amp; Society</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22(3), pp.77-102. </a:t>
            </a:r>
          </a:p>
          <a:p>
            <a:pPr algn="just" marL="0" marR="0">
              <a:lnSpc>
                <a:spcPct val="150000"/>
              </a:lnSpc>
              <a:spcBef>
                <a:spcPts val="1200"/>
              </a:spcBef>
              <a:spcAft>
                <a:spcPts val="1200"/>
              </a:spcAft>
            </a:pPr>
            <a:r>
              <a:rPr altLang="en-GB" dirty="0" lang="en-GB" sz="1100">
                <a:solidFill>
                  <a:srgbClr val="000000"/>
                </a:solidFill>
                <a:effectLst/>
                <a:latin charset="0" panose="020B0604020202020204" pitchFamily="34" typeface="Arial"/>
                <a:ea charset="0" panose="02020603050405020304" pitchFamily="18" typeface="Times New Roman"/>
                <a:cs charset="0" panose="02020603050405020304" pitchFamily="18" typeface="Times New Roman"/>
              </a:rPr>
              <a:t>Chen, J., Lin, K. and Chen, Y., 2009. Risk Factors for Dementia. </a:t>
            </a:r>
            <a:r>
              <a:rPr altLang="en-GB" dirty="0" i="1" lang="en-GB" sz="1100">
                <a:solidFill>
                  <a:srgbClr val="000000"/>
                </a:solidFill>
                <a:effectLst/>
                <a:latin charset="0" panose="020B0604020202020204" pitchFamily="34" typeface="Arial"/>
                <a:ea charset="0" panose="02020603050405020304" pitchFamily="18" typeface="Times New Roman"/>
                <a:cs charset="0" panose="02020603050405020304" pitchFamily="18" typeface="Times New Roman"/>
              </a:rPr>
              <a:t>Journal of the Formosan Medical Association</a:t>
            </a:r>
            <a:r>
              <a:rPr altLang="en-GB" dirty="0" lang="en-GB" sz="1100">
                <a:solidFill>
                  <a:srgbClr val="000000"/>
                </a:solidFill>
                <a:effectLst/>
                <a:latin charset="0" panose="020B0604020202020204" pitchFamily="34" typeface="Arial"/>
                <a:ea charset="0" panose="02020603050405020304" pitchFamily="18" typeface="Times New Roman"/>
                <a:cs charset="0" panose="02020603050405020304" pitchFamily="18" typeface="Times New Roman"/>
              </a:rPr>
              <a:t>, 108(10), pp.754-764.</a:t>
            </a:r>
            <a:endParaRPr altLang="en-GB" dirty="0" lang="en-GB" sz="1100">
              <a:effectLst/>
              <a:latin charset="0" panose="020B0604020202020204" pitchFamily="34" typeface="Arial"/>
              <a:ea charset="0" panose="02020603050405020304" pitchFamily="18" typeface="Times New Roman"/>
              <a:cs charset="0" panose="02020603050405020304" pitchFamily="18" typeface="Times New Roman"/>
            </a:endParaRPr>
          </a:p>
          <a:p>
            <a:pPr algn="just" marL="0" marR="0">
              <a:lnSpc>
                <a:spcPct val="150000"/>
              </a:lnSpc>
              <a:spcBef>
                <a:spcPts val="1200"/>
              </a:spcBef>
              <a:spcAft>
                <a:spcPts val="1200"/>
              </a:spcAft>
            </a:pP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Ebert, A., </a:t>
            </a:r>
            <a:r>
              <a:rPr altLang="en-GB" dirty="0" err="1" lang="en-GB" sz="1100">
                <a:effectLst/>
                <a:latin charset="0" panose="020B0604020202020204" pitchFamily="34" typeface="Arial"/>
                <a:ea charset="0" panose="02020603050405020304" pitchFamily="18" typeface="Times New Roman"/>
                <a:cs charset="0" panose="02020603050405020304" pitchFamily="18" typeface="Times New Roman"/>
              </a:rPr>
              <a:t>Kulibert</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D. and McFadden, S., 2019. Effects of dementia knowledge and dementia fear on comfort with people having dementia: Implications for dementia-friendly communities. </a:t>
            </a:r>
            <a:r>
              <a:rPr altLang="en-GB" dirty="0" i="1" lang="en-GB" sz="1100">
                <a:effectLst/>
                <a:latin charset="0" panose="020B0604020202020204" pitchFamily="34" typeface="Arial"/>
                <a:ea charset="0" panose="02020603050405020304" pitchFamily="18" typeface="Times New Roman"/>
                <a:cs charset="0" panose="02020603050405020304" pitchFamily="18" typeface="Times New Roman"/>
              </a:rPr>
              <a:t>Dementia</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19(8), pp.2542-2554.</a:t>
            </a:r>
          </a:p>
          <a:p>
            <a:pPr algn="just" marL="0" marR="0">
              <a:lnSpc>
                <a:spcPct val="150000"/>
              </a:lnSpc>
              <a:spcBef>
                <a:spcPts val="1200"/>
              </a:spcBef>
              <a:spcAft>
                <a:spcPts val="1200"/>
              </a:spcAft>
            </a:pP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Handley, M., Bunn, F. and Goodman, C., 2015. Interventions that support the creation of dementia friendly environments in health care: protocol for a realist review. </a:t>
            </a:r>
            <a:r>
              <a:rPr altLang="en-GB" dirty="0" i="1" lang="en-GB" sz="1100">
                <a:effectLst/>
                <a:latin charset="0" panose="020B0604020202020204" pitchFamily="34" typeface="Arial"/>
                <a:ea charset="0" panose="02020603050405020304" pitchFamily="18" typeface="Times New Roman"/>
                <a:cs charset="0" panose="02020603050405020304" pitchFamily="18" typeface="Times New Roman"/>
              </a:rPr>
              <a:t>Systematic Reviews</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4(1).</a:t>
            </a:r>
          </a:p>
          <a:p>
            <a:pPr algn="just" marL="0" marR="0">
              <a:lnSpc>
                <a:spcPct val="150000"/>
              </a:lnSpc>
              <a:spcBef>
                <a:spcPts val="1200"/>
              </a:spcBef>
              <a:spcAft>
                <a:spcPts val="1200"/>
              </a:spcAft>
            </a:pPr>
            <a:r>
              <a:rPr altLang="en-GB" dirty="0" err="1" lang="en-GB" sz="1100">
                <a:solidFill>
                  <a:srgbClr val="000000"/>
                </a:solidFill>
                <a:effectLst/>
                <a:latin charset="0" panose="020B0604020202020204" pitchFamily="34" typeface="Arial"/>
                <a:ea charset="0" panose="02020603050405020304" pitchFamily="18" typeface="Times New Roman"/>
                <a:cs charset="0" panose="02020603050405020304" pitchFamily="18" typeface="Times New Roman"/>
              </a:rPr>
              <a:t>Hachinski</a:t>
            </a:r>
            <a:r>
              <a:rPr altLang="en-GB" dirty="0" lang="en-GB" sz="1100">
                <a:solidFill>
                  <a:srgbClr val="000000"/>
                </a:solidFill>
                <a:effectLst/>
                <a:latin charset="0" panose="020B0604020202020204" pitchFamily="34" typeface="Arial"/>
                <a:ea charset="0" panose="02020603050405020304" pitchFamily="18" typeface="Times New Roman"/>
                <a:cs charset="0" panose="02020603050405020304" pitchFamily="18" typeface="Times New Roman"/>
              </a:rPr>
              <a:t>, V., 2016. FTS3</a:t>
            </a:r>
            <a:r>
              <a:rPr altLang="en-GB" dirty="0" lang="en-GB" sz="1100">
                <a:solidFill>
                  <a:srgbClr val="000000"/>
                </a:solidFill>
                <a:effectLst/>
                <a:latin charset="0" panose="02040503050406030204" pitchFamily="18" typeface="Cambria Math"/>
                <a:ea charset="0" panose="02020603050405020304" pitchFamily="18" typeface="Times New Roman"/>
                <a:cs charset="0" panose="02020603050405020304" pitchFamily="18" typeface="Times New Roman"/>
              </a:rPr>
              <a:t>‐</a:t>
            </a:r>
            <a:r>
              <a:rPr altLang="en-GB" dirty="0" lang="en-GB" sz="1100">
                <a:solidFill>
                  <a:srgbClr val="000000"/>
                </a:solidFill>
                <a:effectLst/>
                <a:latin charset="0" panose="020B0604020202020204" pitchFamily="34" typeface="Arial"/>
                <a:ea charset="0" panose="02020603050405020304" pitchFamily="18" typeface="Times New Roman"/>
                <a:cs charset="0" panose="02020603050405020304" pitchFamily="18" typeface="Times New Roman"/>
              </a:rPr>
              <a:t>02</a:t>
            </a:r>
            <a:r>
              <a:rPr altLang="en-GB" dirty="0" lang="en-GB" sz="1100">
                <a:solidFill>
                  <a:srgbClr val="000000"/>
                </a:solidFill>
                <a:effectLst/>
                <a:latin charset="0" panose="02040503050406030204" pitchFamily="18" typeface="Cambria Math"/>
                <a:ea charset="0" panose="02020603050405020304" pitchFamily="18" typeface="Times New Roman"/>
                <a:cs charset="0" panose="02020603050405020304" pitchFamily="18" typeface="Times New Roman"/>
              </a:rPr>
              <a:t>‐</a:t>
            </a:r>
            <a:r>
              <a:rPr altLang="en-GB" dirty="0" lang="en-GB" sz="1100">
                <a:solidFill>
                  <a:srgbClr val="000000"/>
                </a:solidFill>
                <a:effectLst/>
                <a:latin charset="0" panose="020B0604020202020204" pitchFamily="34" typeface="Arial"/>
                <a:ea charset="0" panose="02020603050405020304" pitchFamily="18" typeface="Times New Roman"/>
                <a:cs charset="0" panose="02020603050405020304" pitchFamily="18" typeface="Times New Roman"/>
              </a:rPr>
              <a:t>04: New Frontiers in Stroke and Dementia Treatment and Prevention. </a:t>
            </a:r>
            <a:r>
              <a:rPr altLang="en-GB" dirty="0" i="1" lang="en-GB" sz="1100">
                <a:solidFill>
                  <a:srgbClr val="000000"/>
                </a:solidFill>
                <a:effectLst/>
                <a:latin charset="0" panose="020B0604020202020204" pitchFamily="34" typeface="Arial"/>
                <a:ea charset="0" panose="02020603050405020304" pitchFamily="18" typeface="Times New Roman"/>
                <a:cs charset="0" panose="02020603050405020304" pitchFamily="18" typeface="Times New Roman"/>
              </a:rPr>
              <a:t>Alzheimer's &amp; Dementia</a:t>
            </a:r>
            <a:r>
              <a:rPr altLang="en-GB" dirty="0" lang="en-GB" sz="1100">
                <a:solidFill>
                  <a:srgbClr val="000000"/>
                </a:solidFill>
                <a:effectLst/>
                <a:latin charset="0" panose="020B0604020202020204" pitchFamily="34" typeface="Arial"/>
                <a:ea charset="0" panose="02020603050405020304" pitchFamily="18" typeface="Times New Roman"/>
                <a:cs charset="0" panose="02020603050405020304" pitchFamily="18" typeface="Times New Roman"/>
              </a:rPr>
              <a:t>, 12(7S_Part_5).</a:t>
            </a:r>
            <a:endParaRPr altLang="en-GB" dirty="0" lang="en-GB" sz="1100">
              <a:effectLst/>
              <a:latin charset="0" panose="020B0604020202020204" pitchFamily="34" typeface="Arial"/>
              <a:ea charset="0" panose="02020603050405020304" pitchFamily="18" typeface="Times New Roman"/>
              <a:cs charset="0" panose="02020603050405020304" pitchFamily="18" typeface="Times New Roman"/>
            </a:endParaRPr>
          </a:p>
          <a:p>
            <a:pPr algn="just" marL="0" marR="0">
              <a:lnSpc>
                <a:spcPct val="150000"/>
              </a:lnSpc>
              <a:spcBef>
                <a:spcPts val="1200"/>
              </a:spcBef>
              <a:spcAft>
                <a:spcPts val="1200"/>
              </a:spcAft>
            </a:pPr>
            <a:r>
              <a:rPr altLang="en-GB" dirty="0" err="1" lang="en-GB" sz="1100">
                <a:solidFill>
                  <a:srgbClr val="000000"/>
                </a:solidFill>
                <a:effectLst/>
                <a:latin charset="0" panose="020B0604020202020204" pitchFamily="34" typeface="Arial"/>
                <a:ea charset="0" panose="02020603050405020304" pitchFamily="18" typeface="Times New Roman"/>
                <a:cs charset="0" panose="02020603050405020304" pitchFamily="18" typeface="Times New Roman"/>
              </a:rPr>
              <a:t>Lyketsos</a:t>
            </a:r>
            <a:r>
              <a:rPr altLang="en-GB" dirty="0" lang="en-GB" sz="1100">
                <a:solidFill>
                  <a:srgbClr val="000000"/>
                </a:solidFill>
                <a:effectLst/>
                <a:latin charset="0" panose="020B0604020202020204" pitchFamily="34" typeface="Arial"/>
                <a:ea charset="0" panose="02020603050405020304" pitchFamily="18" typeface="Times New Roman"/>
                <a:cs charset="0" panose="02020603050405020304" pitchFamily="18" typeface="Times New Roman"/>
              </a:rPr>
              <a:t>, C., 2007. Neuropsychiatric symptoms (</a:t>
            </a:r>
            <a:r>
              <a:rPr altLang="en-GB" dirty="0" err="1" lang="en-GB" sz="1100">
                <a:solidFill>
                  <a:srgbClr val="000000"/>
                </a:solidFill>
                <a:effectLst/>
                <a:latin charset="0" panose="020B0604020202020204" pitchFamily="34" typeface="Arial"/>
                <a:ea charset="0" panose="02020603050405020304" pitchFamily="18" typeface="Times New Roman"/>
                <a:cs charset="0" panose="02020603050405020304" pitchFamily="18" typeface="Times New Roman"/>
              </a:rPr>
              <a:t>behavioral</a:t>
            </a:r>
            <a:r>
              <a:rPr altLang="en-GB" dirty="0" lang="en-GB" sz="1100">
                <a:solidFill>
                  <a:srgbClr val="000000"/>
                </a:solidFill>
                <a:effectLst/>
                <a:latin charset="0" panose="020B0604020202020204" pitchFamily="34" typeface="Arial"/>
                <a:ea charset="0" panose="02020603050405020304" pitchFamily="18" typeface="Times New Roman"/>
                <a:cs charset="0" panose="02020603050405020304" pitchFamily="18" typeface="Times New Roman"/>
              </a:rPr>
              <a:t> and psychological symptoms of dementia) and the development of dementia treatments. </a:t>
            </a:r>
            <a:r>
              <a:rPr altLang="en-GB" dirty="0" i="1" lang="en-GB" sz="1100">
                <a:solidFill>
                  <a:srgbClr val="000000"/>
                </a:solidFill>
                <a:effectLst/>
                <a:latin charset="0" panose="020B0604020202020204" pitchFamily="34" typeface="Arial"/>
                <a:ea charset="0" panose="02020603050405020304" pitchFamily="18" typeface="Times New Roman"/>
                <a:cs charset="0" panose="02020603050405020304" pitchFamily="18" typeface="Times New Roman"/>
              </a:rPr>
              <a:t>International Psychogeriatrics</a:t>
            </a:r>
            <a:r>
              <a:rPr altLang="en-GB" dirty="0" lang="en-GB" sz="1100">
                <a:solidFill>
                  <a:srgbClr val="000000"/>
                </a:solidFill>
                <a:effectLst/>
                <a:latin charset="0" panose="020B0604020202020204" pitchFamily="34" typeface="Arial"/>
                <a:ea charset="0" panose="02020603050405020304" pitchFamily="18" typeface="Times New Roman"/>
                <a:cs charset="0" panose="02020603050405020304" pitchFamily="18" typeface="Times New Roman"/>
              </a:rPr>
              <a:t>, 19(3), pp.409-420.</a:t>
            </a:r>
            <a:endParaRPr altLang="en-GB" dirty="0" lang="en-GB" sz="1100">
              <a:effectLst/>
              <a:latin charset="0" panose="020B0604020202020204" pitchFamily="34" typeface="Arial"/>
              <a:ea charset="0" panose="02020603050405020304" pitchFamily="18" typeface="Times New Roman"/>
              <a:cs charset="0" panose="02020603050405020304" pitchFamily="18" typeface="Times New Roman"/>
            </a:endParaRPr>
          </a:p>
          <a:p>
            <a:pPr algn="just" marL="0" marR="0">
              <a:lnSpc>
                <a:spcPct val="150000"/>
              </a:lnSpc>
              <a:spcBef>
                <a:spcPts val="1200"/>
              </a:spcBef>
              <a:spcAft>
                <a:spcPts val="1200"/>
              </a:spcAft>
            </a:pPr>
            <a:r>
              <a:rPr altLang="en-GB" dirty="0" err="1" lang="en-GB" sz="1100">
                <a:effectLst/>
                <a:latin charset="0" panose="020B0604020202020204" pitchFamily="34" typeface="Arial"/>
                <a:ea charset="0" panose="02020603050405020304" pitchFamily="18" typeface="Times New Roman"/>
                <a:cs charset="0" panose="02020603050405020304" pitchFamily="18" typeface="Times New Roman"/>
              </a:rPr>
              <a:t>Kalaria</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R., </a:t>
            </a:r>
            <a:r>
              <a:rPr altLang="en-GB" dirty="0" err="1" lang="en-GB" sz="1100">
                <a:effectLst/>
                <a:latin charset="0" panose="020B0604020202020204" pitchFamily="34" typeface="Arial"/>
                <a:ea charset="0" panose="02020603050405020304" pitchFamily="18" typeface="Times New Roman"/>
                <a:cs charset="0" panose="02020603050405020304" pitchFamily="18" typeface="Times New Roman"/>
              </a:rPr>
              <a:t>Maestre</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G., </a:t>
            </a:r>
            <a:r>
              <a:rPr altLang="en-GB" dirty="0" err="1" lang="en-GB" sz="1100">
                <a:effectLst/>
                <a:latin charset="0" panose="020B0604020202020204" pitchFamily="34" typeface="Arial"/>
                <a:ea charset="0" panose="02020603050405020304" pitchFamily="18" typeface="Times New Roman"/>
                <a:cs charset="0" panose="02020603050405020304" pitchFamily="18" typeface="Times New Roman"/>
              </a:rPr>
              <a:t>Arizaga</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R., Friedland, R., </a:t>
            </a:r>
            <a:r>
              <a:rPr altLang="en-GB" dirty="0" err="1" lang="en-GB" sz="1100">
                <a:effectLst/>
                <a:latin charset="0" panose="020B0604020202020204" pitchFamily="34" typeface="Arial"/>
                <a:ea charset="0" panose="02020603050405020304" pitchFamily="18" typeface="Times New Roman"/>
                <a:cs charset="0" panose="02020603050405020304" pitchFamily="18" typeface="Times New Roman"/>
              </a:rPr>
              <a:t>Galasko</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D., Hall, K., </a:t>
            </a:r>
            <a:r>
              <a:rPr altLang="en-GB" dirty="0" err="1" lang="en-GB" sz="1100">
                <a:effectLst/>
                <a:latin charset="0" panose="020B0604020202020204" pitchFamily="34" typeface="Arial"/>
                <a:ea charset="0" panose="02020603050405020304" pitchFamily="18" typeface="Times New Roman"/>
                <a:cs charset="0" panose="02020603050405020304" pitchFamily="18" typeface="Times New Roman"/>
              </a:rPr>
              <a:t>Luchsinger</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J., </a:t>
            </a:r>
            <a:r>
              <a:rPr altLang="en-GB" dirty="0" err="1" lang="en-GB" sz="1100">
                <a:effectLst/>
                <a:latin charset="0" panose="020B0604020202020204" pitchFamily="34" typeface="Arial"/>
                <a:ea charset="0" panose="02020603050405020304" pitchFamily="18" typeface="Times New Roman"/>
                <a:cs charset="0" panose="02020603050405020304" pitchFamily="18" typeface="Times New Roman"/>
              </a:rPr>
              <a:t>Ogunniyi</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A., Perry, E., </a:t>
            </a:r>
            <a:r>
              <a:rPr altLang="en-GB" dirty="0" err="1" lang="en-GB" sz="1100">
                <a:effectLst/>
                <a:latin charset="0" panose="020B0604020202020204" pitchFamily="34" typeface="Arial"/>
                <a:ea charset="0" panose="02020603050405020304" pitchFamily="18" typeface="Times New Roman"/>
                <a:cs charset="0" panose="02020603050405020304" pitchFamily="18" typeface="Times New Roman"/>
              </a:rPr>
              <a:t>Potocnik</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F., Prince, M., Stewart, R., </a:t>
            </a:r>
            <a:r>
              <a:rPr altLang="en-GB" dirty="0" err="1" lang="en-GB" sz="1100">
                <a:effectLst/>
                <a:latin charset="0" panose="020B0604020202020204" pitchFamily="34" typeface="Arial"/>
                <a:ea charset="0" panose="02020603050405020304" pitchFamily="18" typeface="Times New Roman"/>
                <a:cs charset="0" panose="02020603050405020304" pitchFamily="18" typeface="Times New Roman"/>
              </a:rPr>
              <a:t>Wimo</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A., Zhang, Z. and </a:t>
            </a:r>
            <a:r>
              <a:rPr altLang="en-GB" dirty="0" err="1" lang="en-GB" sz="1100">
                <a:effectLst/>
                <a:latin charset="0" panose="020B0604020202020204" pitchFamily="34" typeface="Arial"/>
                <a:ea charset="0" panose="02020603050405020304" pitchFamily="18" typeface="Times New Roman"/>
                <a:cs charset="0" panose="02020603050405020304" pitchFamily="18" typeface="Times New Roman"/>
              </a:rPr>
              <a:t>Antuono</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P., 2008. Alzheimer's disease and vascular dementia in developing countries: prevalence, management, and risk factors. </a:t>
            </a:r>
            <a:r>
              <a:rPr altLang="en-GB" dirty="0" i="1" lang="en-GB" sz="1100">
                <a:effectLst/>
                <a:latin charset="0" panose="020B0604020202020204" pitchFamily="34" typeface="Arial"/>
                <a:ea charset="0" panose="02020603050405020304" pitchFamily="18" typeface="Times New Roman"/>
                <a:cs charset="0" panose="02020603050405020304" pitchFamily="18" typeface="Times New Roman"/>
              </a:rPr>
              <a:t>The Lancet Neurology</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7(9), pp.812-826.</a:t>
            </a:r>
          </a:p>
          <a:p>
            <a:pPr algn="just" marL="0" marR="0">
              <a:lnSpc>
                <a:spcPct val="150000"/>
              </a:lnSpc>
              <a:spcBef>
                <a:spcPts val="1200"/>
              </a:spcBef>
              <a:spcAft>
                <a:spcPts val="1200"/>
              </a:spcAft>
            </a:pP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Kim, Y. and Schulz, R., 2008. Family Caregivers' Strains. </a:t>
            </a:r>
            <a:r>
              <a:rPr altLang="en-GB" dirty="0" i="1" lang="en-GB" sz="1100">
                <a:effectLst/>
                <a:latin charset="0" panose="020B0604020202020204" pitchFamily="34" typeface="Arial"/>
                <a:ea charset="0" panose="02020603050405020304" pitchFamily="18" typeface="Times New Roman"/>
                <a:cs charset="0" panose="02020603050405020304" pitchFamily="18" typeface="Times New Roman"/>
              </a:rPr>
              <a:t>Journal of Aging and Health</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20(5), pp.483-503.</a:t>
            </a:r>
          </a:p>
          <a:p>
            <a:pPr algn="just" marL="0" marR="0">
              <a:lnSpc>
                <a:spcPct val="150000"/>
              </a:lnSpc>
              <a:spcBef>
                <a:spcPts val="1200"/>
              </a:spcBef>
              <a:spcAft>
                <a:spcPts val="1200"/>
              </a:spcAft>
            </a:pP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Simonetti, A., </a:t>
            </a:r>
            <a:r>
              <a:rPr altLang="en-GB" dirty="0" err="1" lang="en-GB" sz="1100">
                <a:effectLst/>
                <a:latin charset="0" panose="020B0604020202020204" pitchFamily="34" typeface="Arial"/>
                <a:ea charset="0" panose="02020603050405020304" pitchFamily="18" typeface="Times New Roman"/>
                <a:cs charset="0" panose="02020603050405020304" pitchFamily="18" typeface="Times New Roman"/>
              </a:rPr>
              <a:t>Pais</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C., Jones, M., Cipriani, M., </a:t>
            </a:r>
            <a:r>
              <a:rPr altLang="en-GB" dirty="0" err="1" lang="en-GB" sz="1100">
                <a:effectLst/>
                <a:latin charset="0" panose="020B0604020202020204" pitchFamily="34" typeface="Arial"/>
                <a:ea charset="0" panose="02020603050405020304" pitchFamily="18" typeface="Times New Roman"/>
                <a:cs charset="0" panose="02020603050405020304" pitchFamily="18" typeface="Times New Roman"/>
              </a:rPr>
              <a:t>Janiri</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D., Monti, L., </a:t>
            </a:r>
            <a:r>
              <a:rPr altLang="en-GB" dirty="0" err="1" lang="en-GB" sz="1100">
                <a:effectLst/>
                <a:latin charset="0" panose="020B0604020202020204" pitchFamily="34" typeface="Arial"/>
                <a:ea charset="0" panose="02020603050405020304" pitchFamily="18" typeface="Times New Roman"/>
                <a:cs charset="0" panose="02020603050405020304" pitchFamily="18" typeface="Times New Roman"/>
              </a:rPr>
              <a:t>Landi</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F., </a:t>
            </a:r>
            <a:r>
              <a:rPr altLang="en-GB" dirty="0" err="1" lang="en-GB" sz="1100">
                <a:effectLst/>
                <a:latin charset="0" panose="020B0604020202020204" pitchFamily="34" typeface="Arial"/>
                <a:ea charset="0" panose="02020603050405020304" pitchFamily="18" typeface="Times New Roman"/>
                <a:cs charset="0" panose="02020603050405020304" pitchFamily="18" typeface="Times New Roman"/>
              </a:rPr>
              <a:t>Bernabei</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R., </a:t>
            </a:r>
            <a:r>
              <a:rPr altLang="en-GB" dirty="0" err="1" lang="en-GB" sz="1100">
                <a:effectLst/>
                <a:latin charset="0" panose="020B0604020202020204" pitchFamily="34" typeface="Arial"/>
                <a:ea charset="0" panose="02020603050405020304" pitchFamily="18" typeface="Times New Roman"/>
                <a:cs charset="0" panose="02020603050405020304" pitchFamily="18" typeface="Times New Roman"/>
              </a:rPr>
              <a:t>Liperoti</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R. and Sani, G., 2020. Neuropsychiatric Symptoms in Elderly With Dementia During COVID-19 Pandemic: Definition, Treatment, and Future Directions. </a:t>
            </a:r>
            <a:r>
              <a:rPr altLang="en-GB" dirty="0" i="1" lang="en-GB" sz="1100">
                <a:effectLst/>
                <a:latin charset="0" panose="020B0604020202020204" pitchFamily="34" typeface="Arial"/>
                <a:ea charset="0" panose="02020603050405020304" pitchFamily="18" typeface="Times New Roman"/>
                <a:cs charset="0" panose="02020603050405020304" pitchFamily="18" typeface="Times New Roman"/>
              </a:rPr>
              <a:t>Frontiers in Psychiatry</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11.</a:t>
            </a:r>
          </a:p>
          <a:p>
            <a:pPr algn="just" marL="0" marR="0">
              <a:lnSpc>
                <a:spcPct val="150000"/>
              </a:lnSpc>
              <a:spcBef>
                <a:spcPts val="1200"/>
              </a:spcBef>
              <a:spcAft>
                <a:spcPts val="1200"/>
              </a:spcAft>
            </a:pPr>
            <a:r>
              <a:rPr altLang="en-GB" dirty="0" err="1" lang="en-GB" sz="1100">
                <a:effectLst/>
                <a:latin charset="0" panose="020B0604020202020204" pitchFamily="34" typeface="Arial"/>
                <a:ea charset="0" panose="02020603050405020304" pitchFamily="18" typeface="Times New Roman"/>
                <a:cs charset="0" panose="02020603050405020304" pitchFamily="18" typeface="Times New Roman"/>
              </a:rPr>
              <a:t>Thal</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D., Grinberg, L. and </a:t>
            </a:r>
            <a:r>
              <a:rPr altLang="en-GB" dirty="0" err="1" lang="en-GB" sz="1100">
                <a:effectLst/>
                <a:latin charset="0" panose="020B0604020202020204" pitchFamily="34" typeface="Arial"/>
                <a:ea charset="0" panose="02020603050405020304" pitchFamily="18" typeface="Times New Roman"/>
                <a:cs charset="0" panose="02020603050405020304" pitchFamily="18" typeface="Times New Roman"/>
              </a:rPr>
              <a:t>Attems</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J., 2012. Vascular dementia: Different forms of vessel disorders contribute to the development of dementia in the elderly brain. </a:t>
            </a:r>
            <a:r>
              <a:rPr altLang="en-GB" dirty="0" i="1" lang="en-GB" sz="1100">
                <a:effectLst/>
                <a:latin charset="0" panose="020B0604020202020204" pitchFamily="34" typeface="Arial"/>
                <a:ea charset="0" panose="02020603050405020304" pitchFamily="18" typeface="Times New Roman"/>
                <a:cs charset="0" panose="02020603050405020304" pitchFamily="18" typeface="Times New Roman"/>
              </a:rPr>
              <a:t>Experimental Gerontology</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47(11), pp.816-824.</a:t>
            </a:r>
          </a:p>
          <a:p>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Van Beek, A., </a:t>
            </a:r>
            <a:r>
              <a:rPr altLang="en-GB" dirty="0" err="1" lang="en-GB" sz="1100">
                <a:effectLst/>
                <a:latin charset="0" panose="020B0604020202020204" pitchFamily="34" typeface="Arial"/>
                <a:ea charset="0" panose="02020603050405020304" pitchFamily="18" typeface="Times New Roman"/>
                <a:cs charset="0" panose="02020603050405020304" pitchFamily="18" typeface="Times New Roman"/>
              </a:rPr>
              <a:t>Frijters</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D., Wagner, C., Groenewegen, P. and </a:t>
            </a:r>
            <a:r>
              <a:rPr altLang="en-GB" dirty="0" err="1" lang="en-GB" sz="1100">
                <a:effectLst/>
                <a:latin charset="0" panose="020B0604020202020204" pitchFamily="34" typeface="Arial"/>
                <a:ea charset="0" panose="02020603050405020304" pitchFamily="18" typeface="Times New Roman"/>
                <a:cs charset="0" panose="02020603050405020304" pitchFamily="18" typeface="Times New Roman"/>
              </a:rPr>
              <a:t>Ribbe</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M., 2010. Social engagement and depressive symptoms of elderly residents with dementia: a cross-sectional study of 37 long-term care units. </a:t>
            </a:r>
            <a:r>
              <a:rPr altLang="en-GB" dirty="0" i="1" lang="en-GB" sz="1100">
                <a:effectLst/>
                <a:latin charset="0" panose="020B0604020202020204" pitchFamily="34" typeface="Arial"/>
                <a:ea charset="0" panose="02020603050405020304" pitchFamily="18" typeface="Times New Roman"/>
                <a:cs charset="0" panose="02020603050405020304" pitchFamily="18" typeface="Times New Roman"/>
              </a:rPr>
              <a:t>International Psychogeriatrics</a:t>
            </a:r>
            <a:r>
              <a:rPr altLang="en-GB" dirty="0" lang="en-GB" sz="1100">
                <a:effectLst/>
                <a:latin charset="0" panose="020B0604020202020204" pitchFamily="34" typeface="Arial"/>
                <a:ea charset="0" panose="02020603050405020304" pitchFamily="18" typeface="Times New Roman"/>
                <a:cs charset="0" panose="02020603050405020304" pitchFamily="18" typeface="Times New Roman"/>
              </a:rPr>
              <a:t>, 23(4), pp.625-633.</a:t>
            </a:r>
            <a:endParaRPr dirty="0" lang="en-US" sz="1100"/>
          </a:p>
        </p:txBody>
      </p:sp>
    </p:spTree>
    <p:extLst>
      <p:ext uri="{BB962C8B-B14F-4D97-AF65-F5344CB8AC3E}">
        <p14:creationId xmlns:p14="http://schemas.microsoft.com/office/powerpoint/2010/main" val="2345461739"/>
      </p:ext>
    </p:extLst>
  </p:cSld>
  <p:clrMapOvr>
    <a:masterClrMapping/>
  </p:clrMapOvr>
</p:sld>
</file>

<file path=ppt/theme/theme1.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lastClr="000000" val="windowText"/>
      </a:dk1>
      <a:lt1>
        <a:sysClr lastClr="FFFFFF" val="window"/>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algn="ctr" cap="flat" cmpd="sng" w="9525">
          <a:solidFill>
            <a:schemeClr val="phClr">
              <a:shade val="95000"/>
              <a:satMod val="105000"/>
            </a:schemeClr>
          </a:solidFill>
          <a:prstDash val="solid"/>
        </a:ln>
        <a:ln algn="ctr" cap="flat" cmpd="sng" w="25400">
          <a:solidFill>
            <a:schemeClr val="phClr"/>
          </a:solidFill>
          <a:prstDash val="solid"/>
        </a:ln>
        <a:ln algn="ctr" cap="flat" cmpd="sng" w="38100">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000"/>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Words>1663</Words>
  <Paragraphs>56</Paragraphs>
  <Slides>2</Slides>
  <Notes>0</Notes>
  <TotalTime>0</TotalTime>
  <HiddenSlides>0</HiddenSlides>
  <MMClips>0</MMClips>
  <ScaleCrop>false</ScaleCrop>
  <HeadingPairs>
    <vt:vector baseType="variant" size="6">
      <vt:variant>
        <vt:lpstr>Fonts Used</vt:lpstr>
      </vt:variant>
      <vt:variant>
        <vt:i4>5</vt:i4>
      </vt:variant>
      <vt:variant>
        <vt:lpstr>Theme</vt:lpstr>
      </vt:variant>
      <vt:variant>
        <vt:i4>1</vt:i4>
      </vt:variant>
      <vt:variant>
        <vt:lpstr>Slide Titles</vt:lpstr>
      </vt:variant>
      <vt:variant>
        <vt:i4>2</vt:i4>
      </vt:variant>
    </vt:vector>
  </HeadingPairs>
  <TitlesOfParts>
    <vt:vector baseType="lpstr" size="8">
      <vt:lpstr>Arial</vt:lpstr>
      <vt:lpstr>Britannic Bold</vt:lpstr>
      <vt:lpstr>Calibri</vt:lpstr>
      <vt:lpstr>Cambria Math</vt:lpstr>
      <vt:lpstr>Wingdings</vt:lpstr>
      <vt:lpstr>Office Theme</vt:lpstr>
      <vt:lpstr>PowerPoint Presentation</vt:lpstr>
      <vt:lpstr>PowerPoint Presentation</vt:lpstr>
    </vt:vector>
  </TitlesOfParts>
  <LinksUpToDate>false</LinksUpToDate>
  <SharedDoc>false</SharedDoc>
  <HyperlinksChanged>false</HyperlinksChanged>
  <AppVersion>16.0000</AppVersion>
  <PresentationFormat>Custom</PresentationFormat>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2022-03-07T03:58:47Z</dcterms:created>
  <dc:creator/>
  <cp:lastModifiedBy/>
  <dcterms:modified xsi:type="dcterms:W3CDTF">2022-03-07T03:59:36Z</dcterms:modified>
  <dc:title/>
</cp:coreProperties>
</file>